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5.jpg" ContentType="image/jpeg"/>
  <Override PartName="/ppt/media/image3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4064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4064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4064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00112" y="776187"/>
            <a:ext cx="2222500" cy="1496060"/>
          </a:xfrm>
          <a:custGeom>
            <a:avLst/>
            <a:gdLst/>
            <a:ahLst/>
            <a:cxnLst/>
            <a:rect l="l" t="t" r="r" b="b"/>
            <a:pathLst>
              <a:path w="2222500" h="1496060">
                <a:moveTo>
                  <a:pt x="2222055" y="192441"/>
                </a:moveTo>
                <a:lnTo>
                  <a:pt x="2179638" y="169370"/>
                </a:lnTo>
                <a:lnTo>
                  <a:pt x="2136811" y="147812"/>
                </a:lnTo>
                <a:lnTo>
                  <a:pt x="2093605" y="127759"/>
                </a:lnTo>
                <a:lnTo>
                  <a:pt x="2050051" y="109203"/>
                </a:lnTo>
                <a:lnTo>
                  <a:pt x="2006182" y="92133"/>
                </a:lnTo>
                <a:lnTo>
                  <a:pt x="1962029" y="76542"/>
                </a:lnTo>
                <a:lnTo>
                  <a:pt x="1917623" y="62420"/>
                </a:lnTo>
                <a:lnTo>
                  <a:pt x="1872995" y="49759"/>
                </a:lnTo>
                <a:lnTo>
                  <a:pt x="1828178" y="38551"/>
                </a:lnTo>
                <a:lnTo>
                  <a:pt x="1783203" y="28785"/>
                </a:lnTo>
                <a:lnTo>
                  <a:pt x="1738100" y="20453"/>
                </a:lnTo>
                <a:lnTo>
                  <a:pt x="1692903" y="13547"/>
                </a:lnTo>
                <a:lnTo>
                  <a:pt x="1647642" y="8057"/>
                </a:lnTo>
                <a:lnTo>
                  <a:pt x="1602348" y="3975"/>
                </a:lnTo>
                <a:lnTo>
                  <a:pt x="1557054" y="1292"/>
                </a:lnTo>
                <a:lnTo>
                  <a:pt x="1511791" y="0"/>
                </a:lnTo>
                <a:lnTo>
                  <a:pt x="1466589" y="88"/>
                </a:lnTo>
                <a:lnTo>
                  <a:pt x="1421482" y="1549"/>
                </a:lnTo>
                <a:lnTo>
                  <a:pt x="1376500" y="4373"/>
                </a:lnTo>
                <a:lnTo>
                  <a:pt x="1331674" y="8553"/>
                </a:lnTo>
                <a:lnTo>
                  <a:pt x="1287037" y="14078"/>
                </a:lnTo>
                <a:lnTo>
                  <a:pt x="1242620" y="20940"/>
                </a:lnTo>
                <a:lnTo>
                  <a:pt x="1198454" y="29131"/>
                </a:lnTo>
                <a:lnTo>
                  <a:pt x="1154571" y="38641"/>
                </a:lnTo>
                <a:lnTo>
                  <a:pt x="1111002" y="49461"/>
                </a:lnTo>
                <a:lnTo>
                  <a:pt x="1067779" y="61584"/>
                </a:lnTo>
                <a:lnTo>
                  <a:pt x="1024933" y="74999"/>
                </a:lnTo>
                <a:lnTo>
                  <a:pt x="982496" y="89699"/>
                </a:lnTo>
                <a:lnTo>
                  <a:pt x="940499" y="105674"/>
                </a:lnTo>
                <a:lnTo>
                  <a:pt x="898974" y="122916"/>
                </a:lnTo>
                <a:lnTo>
                  <a:pt x="857953" y="141415"/>
                </a:lnTo>
                <a:lnTo>
                  <a:pt x="817466" y="161163"/>
                </a:lnTo>
                <a:lnTo>
                  <a:pt x="777545" y="182151"/>
                </a:lnTo>
                <a:lnTo>
                  <a:pt x="738223" y="204370"/>
                </a:lnTo>
                <a:lnTo>
                  <a:pt x="699529" y="227811"/>
                </a:lnTo>
                <a:lnTo>
                  <a:pt x="661497" y="252466"/>
                </a:lnTo>
                <a:lnTo>
                  <a:pt x="624157" y="278326"/>
                </a:lnTo>
                <a:lnTo>
                  <a:pt x="587540" y="305381"/>
                </a:lnTo>
                <a:lnTo>
                  <a:pt x="551679" y="333624"/>
                </a:lnTo>
                <a:lnTo>
                  <a:pt x="516605" y="363045"/>
                </a:lnTo>
                <a:lnTo>
                  <a:pt x="482350" y="393635"/>
                </a:lnTo>
                <a:lnTo>
                  <a:pt x="448944" y="425386"/>
                </a:lnTo>
                <a:lnTo>
                  <a:pt x="416419" y="458288"/>
                </a:lnTo>
                <a:lnTo>
                  <a:pt x="384807" y="492333"/>
                </a:lnTo>
                <a:lnTo>
                  <a:pt x="354140" y="527513"/>
                </a:lnTo>
                <a:lnTo>
                  <a:pt x="324448" y="563817"/>
                </a:lnTo>
                <a:lnTo>
                  <a:pt x="295764" y="601238"/>
                </a:lnTo>
                <a:lnTo>
                  <a:pt x="268119" y="639767"/>
                </a:lnTo>
                <a:lnTo>
                  <a:pt x="241544" y="679394"/>
                </a:lnTo>
                <a:lnTo>
                  <a:pt x="216071" y="720111"/>
                </a:lnTo>
                <a:lnTo>
                  <a:pt x="191731" y="761909"/>
                </a:lnTo>
                <a:lnTo>
                  <a:pt x="167388" y="807067"/>
                </a:lnTo>
                <a:lnTo>
                  <a:pt x="144647" y="852949"/>
                </a:lnTo>
                <a:lnTo>
                  <a:pt x="123521" y="899513"/>
                </a:lnTo>
                <a:lnTo>
                  <a:pt x="104019" y="946715"/>
                </a:lnTo>
                <a:lnTo>
                  <a:pt x="86154" y="994512"/>
                </a:lnTo>
                <a:lnTo>
                  <a:pt x="69937" y="1042860"/>
                </a:lnTo>
                <a:lnTo>
                  <a:pt x="55379" y="1091714"/>
                </a:lnTo>
                <a:lnTo>
                  <a:pt x="42492" y="1141033"/>
                </a:lnTo>
                <a:lnTo>
                  <a:pt x="31286" y="1190772"/>
                </a:lnTo>
                <a:lnTo>
                  <a:pt x="21773" y="1240887"/>
                </a:lnTo>
                <a:lnTo>
                  <a:pt x="13965" y="1291336"/>
                </a:lnTo>
                <a:lnTo>
                  <a:pt x="7872" y="1342074"/>
                </a:lnTo>
                <a:lnTo>
                  <a:pt x="3506" y="1393057"/>
                </a:lnTo>
                <a:lnTo>
                  <a:pt x="878" y="1444243"/>
                </a:lnTo>
                <a:lnTo>
                  <a:pt x="0" y="1495588"/>
                </a:lnTo>
              </a:path>
            </a:pathLst>
          </a:custGeom>
          <a:ln w="126999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229225" y="371475"/>
            <a:ext cx="6124575" cy="6115050"/>
          </a:xfrm>
          <a:custGeom>
            <a:avLst/>
            <a:gdLst/>
            <a:ahLst/>
            <a:cxnLst/>
            <a:rect l="l" t="t" r="r" b="b"/>
            <a:pathLst>
              <a:path w="6124575" h="6115050">
                <a:moveTo>
                  <a:pt x="3062351" y="0"/>
                </a:moveTo>
                <a:lnTo>
                  <a:pt x="3014117" y="371"/>
                </a:lnTo>
                <a:lnTo>
                  <a:pt x="2966063" y="1482"/>
                </a:lnTo>
                <a:lnTo>
                  <a:pt x="2918194" y="3328"/>
                </a:lnTo>
                <a:lnTo>
                  <a:pt x="2870516" y="5901"/>
                </a:lnTo>
                <a:lnTo>
                  <a:pt x="2823034" y="9199"/>
                </a:lnTo>
                <a:lnTo>
                  <a:pt x="2775753" y="13214"/>
                </a:lnTo>
                <a:lnTo>
                  <a:pt x="2728679" y="17941"/>
                </a:lnTo>
                <a:lnTo>
                  <a:pt x="2681818" y="23375"/>
                </a:lnTo>
                <a:lnTo>
                  <a:pt x="2635174" y="29511"/>
                </a:lnTo>
                <a:lnTo>
                  <a:pt x="2588753" y="36343"/>
                </a:lnTo>
                <a:lnTo>
                  <a:pt x="2542562" y="43865"/>
                </a:lnTo>
                <a:lnTo>
                  <a:pt x="2496604" y="52073"/>
                </a:lnTo>
                <a:lnTo>
                  <a:pt x="2450886" y="60960"/>
                </a:lnTo>
                <a:lnTo>
                  <a:pt x="2405414" y="70522"/>
                </a:lnTo>
                <a:lnTo>
                  <a:pt x="2360191" y="80753"/>
                </a:lnTo>
                <a:lnTo>
                  <a:pt x="2315225" y="91647"/>
                </a:lnTo>
                <a:lnTo>
                  <a:pt x="2270520" y="103198"/>
                </a:lnTo>
                <a:lnTo>
                  <a:pt x="2226082" y="115403"/>
                </a:lnTo>
                <a:lnTo>
                  <a:pt x="2181916" y="128255"/>
                </a:lnTo>
                <a:lnTo>
                  <a:pt x="2138028" y="141748"/>
                </a:lnTo>
                <a:lnTo>
                  <a:pt x="2094423" y="155877"/>
                </a:lnTo>
                <a:lnTo>
                  <a:pt x="2051106" y="170638"/>
                </a:lnTo>
                <a:lnTo>
                  <a:pt x="2008084" y="186023"/>
                </a:lnTo>
                <a:lnTo>
                  <a:pt x="1965361" y="202029"/>
                </a:lnTo>
                <a:lnTo>
                  <a:pt x="1922943" y="218649"/>
                </a:lnTo>
                <a:lnTo>
                  <a:pt x="1880836" y="235878"/>
                </a:lnTo>
                <a:lnTo>
                  <a:pt x="1839044" y="253710"/>
                </a:lnTo>
                <a:lnTo>
                  <a:pt x="1797574" y="272141"/>
                </a:lnTo>
                <a:lnTo>
                  <a:pt x="1756431" y="291165"/>
                </a:lnTo>
                <a:lnTo>
                  <a:pt x="1715620" y="310776"/>
                </a:lnTo>
                <a:lnTo>
                  <a:pt x="1675146" y="330968"/>
                </a:lnTo>
                <a:lnTo>
                  <a:pt x="1635015" y="351737"/>
                </a:lnTo>
                <a:lnTo>
                  <a:pt x="1595233" y="373077"/>
                </a:lnTo>
                <a:lnTo>
                  <a:pt x="1555806" y="394983"/>
                </a:lnTo>
                <a:lnTo>
                  <a:pt x="1516737" y="417449"/>
                </a:lnTo>
                <a:lnTo>
                  <a:pt x="1478033" y="440469"/>
                </a:lnTo>
                <a:lnTo>
                  <a:pt x="1439700" y="464038"/>
                </a:lnTo>
                <a:lnTo>
                  <a:pt x="1401742" y="488152"/>
                </a:lnTo>
                <a:lnTo>
                  <a:pt x="1364166" y="512803"/>
                </a:lnTo>
                <a:lnTo>
                  <a:pt x="1326977" y="537988"/>
                </a:lnTo>
                <a:lnTo>
                  <a:pt x="1290179" y="563700"/>
                </a:lnTo>
                <a:lnTo>
                  <a:pt x="1253779" y="589934"/>
                </a:lnTo>
                <a:lnTo>
                  <a:pt x="1217782" y="616684"/>
                </a:lnTo>
                <a:lnTo>
                  <a:pt x="1182194" y="643946"/>
                </a:lnTo>
                <a:lnTo>
                  <a:pt x="1147019" y="671714"/>
                </a:lnTo>
                <a:lnTo>
                  <a:pt x="1112264" y="699981"/>
                </a:lnTo>
                <a:lnTo>
                  <a:pt x="1077933" y="728744"/>
                </a:lnTo>
                <a:lnTo>
                  <a:pt x="1044033" y="757996"/>
                </a:lnTo>
                <a:lnTo>
                  <a:pt x="1010569" y="787732"/>
                </a:lnTo>
                <a:lnTo>
                  <a:pt x="977545" y="817946"/>
                </a:lnTo>
                <a:lnTo>
                  <a:pt x="944969" y="848634"/>
                </a:lnTo>
                <a:lnTo>
                  <a:pt x="912844" y="879789"/>
                </a:lnTo>
                <a:lnTo>
                  <a:pt x="881177" y="911406"/>
                </a:lnTo>
                <a:lnTo>
                  <a:pt x="849972" y="943480"/>
                </a:lnTo>
                <a:lnTo>
                  <a:pt x="819237" y="976006"/>
                </a:lnTo>
                <a:lnTo>
                  <a:pt x="788974" y="1008977"/>
                </a:lnTo>
                <a:lnTo>
                  <a:pt x="759192" y="1042389"/>
                </a:lnTo>
                <a:lnTo>
                  <a:pt x="729894" y="1076235"/>
                </a:lnTo>
                <a:lnTo>
                  <a:pt x="701086" y="1110512"/>
                </a:lnTo>
                <a:lnTo>
                  <a:pt x="672773" y="1145212"/>
                </a:lnTo>
                <a:lnTo>
                  <a:pt x="644962" y="1180331"/>
                </a:lnTo>
                <a:lnTo>
                  <a:pt x="617657" y="1215864"/>
                </a:lnTo>
                <a:lnTo>
                  <a:pt x="590864" y="1251804"/>
                </a:lnTo>
                <a:lnTo>
                  <a:pt x="564589" y="1288147"/>
                </a:lnTo>
                <a:lnTo>
                  <a:pt x="538836" y="1324886"/>
                </a:lnTo>
                <a:lnTo>
                  <a:pt x="513612" y="1362017"/>
                </a:lnTo>
                <a:lnTo>
                  <a:pt x="488922" y="1399534"/>
                </a:lnTo>
                <a:lnTo>
                  <a:pt x="464770" y="1437432"/>
                </a:lnTo>
                <a:lnTo>
                  <a:pt x="441164" y="1475705"/>
                </a:lnTo>
                <a:lnTo>
                  <a:pt x="418107" y="1514348"/>
                </a:lnTo>
                <a:lnTo>
                  <a:pt x="395606" y="1553354"/>
                </a:lnTo>
                <a:lnTo>
                  <a:pt x="373666" y="1592720"/>
                </a:lnTo>
                <a:lnTo>
                  <a:pt x="352292" y="1632440"/>
                </a:lnTo>
                <a:lnTo>
                  <a:pt x="331490" y="1672507"/>
                </a:lnTo>
                <a:lnTo>
                  <a:pt x="311266" y="1712917"/>
                </a:lnTo>
                <a:lnTo>
                  <a:pt x="291624" y="1753664"/>
                </a:lnTo>
                <a:lnTo>
                  <a:pt x="272570" y="1794742"/>
                </a:lnTo>
                <a:lnTo>
                  <a:pt x="254111" y="1836147"/>
                </a:lnTo>
                <a:lnTo>
                  <a:pt x="236250" y="1877873"/>
                </a:lnTo>
                <a:lnTo>
                  <a:pt x="218994" y="1919914"/>
                </a:lnTo>
                <a:lnTo>
                  <a:pt x="202347" y="1962265"/>
                </a:lnTo>
                <a:lnTo>
                  <a:pt x="186317" y="2004920"/>
                </a:lnTo>
                <a:lnTo>
                  <a:pt x="170907" y="2047874"/>
                </a:lnTo>
                <a:lnTo>
                  <a:pt x="156123" y="2091123"/>
                </a:lnTo>
                <a:lnTo>
                  <a:pt x="141971" y="2134659"/>
                </a:lnTo>
                <a:lnTo>
                  <a:pt x="128457" y="2178478"/>
                </a:lnTo>
                <a:lnTo>
                  <a:pt x="115585" y="2222574"/>
                </a:lnTo>
                <a:lnTo>
                  <a:pt x="103361" y="2266942"/>
                </a:lnTo>
                <a:lnTo>
                  <a:pt x="91791" y="2311577"/>
                </a:lnTo>
                <a:lnTo>
                  <a:pt x="80880" y="2356472"/>
                </a:lnTo>
                <a:lnTo>
                  <a:pt x="70633" y="2401623"/>
                </a:lnTo>
                <a:lnTo>
                  <a:pt x="61057" y="2447025"/>
                </a:lnTo>
                <a:lnTo>
                  <a:pt x="52155" y="2492670"/>
                </a:lnTo>
                <a:lnTo>
                  <a:pt x="43935" y="2538555"/>
                </a:lnTo>
                <a:lnTo>
                  <a:pt x="36400" y="2584674"/>
                </a:lnTo>
                <a:lnTo>
                  <a:pt x="29558" y="2631021"/>
                </a:lnTo>
                <a:lnTo>
                  <a:pt x="23412" y="2677592"/>
                </a:lnTo>
                <a:lnTo>
                  <a:pt x="17969" y="2724379"/>
                </a:lnTo>
                <a:lnTo>
                  <a:pt x="13235" y="2771379"/>
                </a:lnTo>
                <a:lnTo>
                  <a:pt x="9213" y="2818585"/>
                </a:lnTo>
                <a:lnTo>
                  <a:pt x="5911" y="2865992"/>
                </a:lnTo>
                <a:lnTo>
                  <a:pt x="3333" y="2913595"/>
                </a:lnTo>
                <a:lnTo>
                  <a:pt x="1485" y="2961389"/>
                </a:lnTo>
                <a:lnTo>
                  <a:pt x="372" y="3009367"/>
                </a:lnTo>
                <a:lnTo>
                  <a:pt x="0" y="3057525"/>
                </a:lnTo>
                <a:lnTo>
                  <a:pt x="372" y="3105682"/>
                </a:lnTo>
                <a:lnTo>
                  <a:pt x="1485" y="3153660"/>
                </a:lnTo>
                <a:lnTo>
                  <a:pt x="3333" y="3201454"/>
                </a:lnTo>
                <a:lnTo>
                  <a:pt x="5911" y="3249057"/>
                </a:lnTo>
                <a:lnTo>
                  <a:pt x="9213" y="3296464"/>
                </a:lnTo>
                <a:lnTo>
                  <a:pt x="13235" y="3343670"/>
                </a:lnTo>
                <a:lnTo>
                  <a:pt x="17969" y="3390670"/>
                </a:lnTo>
                <a:lnTo>
                  <a:pt x="23412" y="3437457"/>
                </a:lnTo>
                <a:lnTo>
                  <a:pt x="29558" y="3484028"/>
                </a:lnTo>
                <a:lnTo>
                  <a:pt x="36400" y="3530375"/>
                </a:lnTo>
                <a:lnTo>
                  <a:pt x="43935" y="3576494"/>
                </a:lnTo>
                <a:lnTo>
                  <a:pt x="52155" y="3622379"/>
                </a:lnTo>
                <a:lnTo>
                  <a:pt x="61057" y="3668024"/>
                </a:lnTo>
                <a:lnTo>
                  <a:pt x="70633" y="3713426"/>
                </a:lnTo>
                <a:lnTo>
                  <a:pt x="80880" y="3758577"/>
                </a:lnTo>
                <a:lnTo>
                  <a:pt x="91791" y="3803472"/>
                </a:lnTo>
                <a:lnTo>
                  <a:pt x="103361" y="3848107"/>
                </a:lnTo>
                <a:lnTo>
                  <a:pt x="115585" y="3892475"/>
                </a:lnTo>
                <a:lnTo>
                  <a:pt x="128457" y="3936571"/>
                </a:lnTo>
                <a:lnTo>
                  <a:pt x="141971" y="3980390"/>
                </a:lnTo>
                <a:lnTo>
                  <a:pt x="156123" y="4023926"/>
                </a:lnTo>
                <a:lnTo>
                  <a:pt x="170907" y="4067175"/>
                </a:lnTo>
                <a:lnTo>
                  <a:pt x="186317" y="4110129"/>
                </a:lnTo>
                <a:lnTo>
                  <a:pt x="202347" y="4152784"/>
                </a:lnTo>
                <a:lnTo>
                  <a:pt x="218994" y="4195135"/>
                </a:lnTo>
                <a:lnTo>
                  <a:pt x="236250" y="4237176"/>
                </a:lnTo>
                <a:lnTo>
                  <a:pt x="254111" y="4278902"/>
                </a:lnTo>
                <a:lnTo>
                  <a:pt x="272570" y="4320307"/>
                </a:lnTo>
                <a:lnTo>
                  <a:pt x="291624" y="4361385"/>
                </a:lnTo>
                <a:lnTo>
                  <a:pt x="311266" y="4402132"/>
                </a:lnTo>
                <a:lnTo>
                  <a:pt x="331490" y="4442542"/>
                </a:lnTo>
                <a:lnTo>
                  <a:pt x="352292" y="4482609"/>
                </a:lnTo>
                <a:lnTo>
                  <a:pt x="373666" y="4522329"/>
                </a:lnTo>
                <a:lnTo>
                  <a:pt x="395606" y="4561695"/>
                </a:lnTo>
                <a:lnTo>
                  <a:pt x="418107" y="4600702"/>
                </a:lnTo>
                <a:lnTo>
                  <a:pt x="441164" y="4639344"/>
                </a:lnTo>
                <a:lnTo>
                  <a:pt x="464770" y="4677617"/>
                </a:lnTo>
                <a:lnTo>
                  <a:pt x="488922" y="4715515"/>
                </a:lnTo>
                <a:lnTo>
                  <a:pt x="513612" y="4753032"/>
                </a:lnTo>
                <a:lnTo>
                  <a:pt x="538836" y="4790163"/>
                </a:lnTo>
                <a:lnTo>
                  <a:pt x="564589" y="4826902"/>
                </a:lnTo>
                <a:lnTo>
                  <a:pt x="590864" y="4863245"/>
                </a:lnTo>
                <a:lnTo>
                  <a:pt x="617657" y="4899185"/>
                </a:lnTo>
                <a:lnTo>
                  <a:pt x="644962" y="4934718"/>
                </a:lnTo>
                <a:lnTo>
                  <a:pt x="672773" y="4969837"/>
                </a:lnTo>
                <a:lnTo>
                  <a:pt x="701086" y="5004537"/>
                </a:lnTo>
                <a:lnTo>
                  <a:pt x="729894" y="5038814"/>
                </a:lnTo>
                <a:lnTo>
                  <a:pt x="759192" y="5072660"/>
                </a:lnTo>
                <a:lnTo>
                  <a:pt x="788974" y="5106072"/>
                </a:lnTo>
                <a:lnTo>
                  <a:pt x="819237" y="5139043"/>
                </a:lnTo>
                <a:lnTo>
                  <a:pt x="849972" y="5171569"/>
                </a:lnTo>
                <a:lnTo>
                  <a:pt x="881177" y="5203643"/>
                </a:lnTo>
                <a:lnTo>
                  <a:pt x="912844" y="5235260"/>
                </a:lnTo>
                <a:lnTo>
                  <a:pt x="944969" y="5266415"/>
                </a:lnTo>
                <a:lnTo>
                  <a:pt x="977545" y="5297103"/>
                </a:lnTo>
                <a:lnTo>
                  <a:pt x="1010569" y="5327317"/>
                </a:lnTo>
                <a:lnTo>
                  <a:pt x="1044033" y="5357053"/>
                </a:lnTo>
                <a:lnTo>
                  <a:pt x="1077933" y="5386305"/>
                </a:lnTo>
                <a:lnTo>
                  <a:pt x="1112264" y="5415068"/>
                </a:lnTo>
                <a:lnTo>
                  <a:pt x="1147019" y="5443335"/>
                </a:lnTo>
                <a:lnTo>
                  <a:pt x="1182194" y="5471103"/>
                </a:lnTo>
                <a:lnTo>
                  <a:pt x="1217782" y="5498365"/>
                </a:lnTo>
                <a:lnTo>
                  <a:pt x="1253779" y="5525115"/>
                </a:lnTo>
                <a:lnTo>
                  <a:pt x="1290179" y="5551349"/>
                </a:lnTo>
                <a:lnTo>
                  <a:pt x="1326977" y="5577061"/>
                </a:lnTo>
                <a:lnTo>
                  <a:pt x="1364166" y="5602246"/>
                </a:lnTo>
                <a:lnTo>
                  <a:pt x="1401742" y="5626897"/>
                </a:lnTo>
                <a:lnTo>
                  <a:pt x="1439700" y="5651011"/>
                </a:lnTo>
                <a:lnTo>
                  <a:pt x="1478033" y="5674580"/>
                </a:lnTo>
                <a:lnTo>
                  <a:pt x="1516737" y="5697601"/>
                </a:lnTo>
                <a:lnTo>
                  <a:pt x="1555806" y="5720066"/>
                </a:lnTo>
                <a:lnTo>
                  <a:pt x="1595233" y="5741972"/>
                </a:lnTo>
                <a:lnTo>
                  <a:pt x="1635015" y="5763312"/>
                </a:lnTo>
                <a:lnTo>
                  <a:pt x="1675146" y="5784081"/>
                </a:lnTo>
                <a:lnTo>
                  <a:pt x="1715620" y="5804273"/>
                </a:lnTo>
                <a:lnTo>
                  <a:pt x="1756431" y="5823884"/>
                </a:lnTo>
                <a:lnTo>
                  <a:pt x="1797574" y="5842908"/>
                </a:lnTo>
                <a:lnTo>
                  <a:pt x="1839044" y="5861339"/>
                </a:lnTo>
                <a:lnTo>
                  <a:pt x="1880836" y="5879171"/>
                </a:lnTo>
                <a:lnTo>
                  <a:pt x="1922943" y="5896400"/>
                </a:lnTo>
                <a:lnTo>
                  <a:pt x="1965361" y="5913020"/>
                </a:lnTo>
                <a:lnTo>
                  <a:pt x="2008084" y="5929026"/>
                </a:lnTo>
                <a:lnTo>
                  <a:pt x="2051106" y="5944411"/>
                </a:lnTo>
                <a:lnTo>
                  <a:pt x="2094423" y="5959172"/>
                </a:lnTo>
                <a:lnTo>
                  <a:pt x="2138028" y="5973301"/>
                </a:lnTo>
                <a:lnTo>
                  <a:pt x="2181916" y="5986794"/>
                </a:lnTo>
                <a:lnTo>
                  <a:pt x="2226082" y="5999646"/>
                </a:lnTo>
                <a:lnTo>
                  <a:pt x="2270520" y="6011851"/>
                </a:lnTo>
                <a:lnTo>
                  <a:pt x="2315225" y="6023402"/>
                </a:lnTo>
                <a:lnTo>
                  <a:pt x="2360191" y="6034296"/>
                </a:lnTo>
                <a:lnTo>
                  <a:pt x="2405414" y="6044527"/>
                </a:lnTo>
                <a:lnTo>
                  <a:pt x="2450886" y="6054089"/>
                </a:lnTo>
                <a:lnTo>
                  <a:pt x="2496604" y="6062976"/>
                </a:lnTo>
                <a:lnTo>
                  <a:pt x="2542562" y="6071184"/>
                </a:lnTo>
                <a:lnTo>
                  <a:pt x="2588753" y="6078706"/>
                </a:lnTo>
                <a:lnTo>
                  <a:pt x="2635174" y="6085538"/>
                </a:lnTo>
                <a:lnTo>
                  <a:pt x="2681818" y="6091674"/>
                </a:lnTo>
                <a:lnTo>
                  <a:pt x="2728679" y="6097108"/>
                </a:lnTo>
                <a:lnTo>
                  <a:pt x="2775753" y="6101835"/>
                </a:lnTo>
                <a:lnTo>
                  <a:pt x="2823034" y="6105850"/>
                </a:lnTo>
                <a:lnTo>
                  <a:pt x="2870516" y="6109148"/>
                </a:lnTo>
                <a:lnTo>
                  <a:pt x="2918194" y="6111721"/>
                </a:lnTo>
                <a:lnTo>
                  <a:pt x="2966063" y="6113567"/>
                </a:lnTo>
                <a:lnTo>
                  <a:pt x="3014117" y="6114678"/>
                </a:lnTo>
                <a:lnTo>
                  <a:pt x="3062351" y="6115050"/>
                </a:lnTo>
                <a:lnTo>
                  <a:pt x="3110581" y="6114678"/>
                </a:lnTo>
                <a:lnTo>
                  <a:pt x="3158631" y="6113567"/>
                </a:lnTo>
                <a:lnTo>
                  <a:pt x="3206496" y="6111721"/>
                </a:lnTo>
                <a:lnTo>
                  <a:pt x="3254171" y="6109148"/>
                </a:lnTo>
                <a:lnTo>
                  <a:pt x="3301650" y="6105850"/>
                </a:lnTo>
                <a:lnTo>
                  <a:pt x="3348928" y="6101835"/>
                </a:lnTo>
                <a:lnTo>
                  <a:pt x="3395998" y="6097108"/>
                </a:lnTo>
                <a:lnTo>
                  <a:pt x="3442857" y="6091674"/>
                </a:lnTo>
                <a:lnTo>
                  <a:pt x="3489497" y="6085538"/>
                </a:lnTo>
                <a:lnTo>
                  <a:pt x="3535915" y="6078706"/>
                </a:lnTo>
                <a:lnTo>
                  <a:pt x="3582103" y="6071184"/>
                </a:lnTo>
                <a:lnTo>
                  <a:pt x="3628058" y="6062976"/>
                </a:lnTo>
                <a:lnTo>
                  <a:pt x="3673773" y="6054089"/>
                </a:lnTo>
                <a:lnTo>
                  <a:pt x="3719243" y="6044527"/>
                </a:lnTo>
                <a:lnTo>
                  <a:pt x="3764463" y="6034296"/>
                </a:lnTo>
                <a:lnTo>
                  <a:pt x="3809427" y="6023402"/>
                </a:lnTo>
                <a:lnTo>
                  <a:pt x="3854129" y="6011851"/>
                </a:lnTo>
                <a:lnTo>
                  <a:pt x="3898565" y="5999646"/>
                </a:lnTo>
                <a:lnTo>
                  <a:pt x="3942728" y="5986794"/>
                </a:lnTo>
                <a:lnTo>
                  <a:pt x="3986614" y="5973301"/>
                </a:lnTo>
                <a:lnTo>
                  <a:pt x="4030216" y="5959172"/>
                </a:lnTo>
                <a:lnTo>
                  <a:pt x="4073531" y="5944411"/>
                </a:lnTo>
                <a:lnTo>
                  <a:pt x="4116551" y="5929026"/>
                </a:lnTo>
                <a:lnTo>
                  <a:pt x="4159271" y="5913020"/>
                </a:lnTo>
                <a:lnTo>
                  <a:pt x="4201687" y="5896400"/>
                </a:lnTo>
                <a:lnTo>
                  <a:pt x="4243792" y="5879171"/>
                </a:lnTo>
                <a:lnTo>
                  <a:pt x="4285582" y="5861339"/>
                </a:lnTo>
                <a:lnTo>
                  <a:pt x="4327050" y="5842908"/>
                </a:lnTo>
                <a:lnTo>
                  <a:pt x="4368191" y="5823884"/>
                </a:lnTo>
                <a:lnTo>
                  <a:pt x="4409001" y="5804273"/>
                </a:lnTo>
                <a:lnTo>
                  <a:pt x="4449473" y="5784081"/>
                </a:lnTo>
                <a:lnTo>
                  <a:pt x="4489601" y="5763312"/>
                </a:lnTo>
                <a:lnTo>
                  <a:pt x="4529381" y="5741972"/>
                </a:lnTo>
                <a:lnTo>
                  <a:pt x="4568808" y="5720066"/>
                </a:lnTo>
                <a:lnTo>
                  <a:pt x="4607875" y="5697601"/>
                </a:lnTo>
                <a:lnTo>
                  <a:pt x="4646577" y="5674580"/>
                </a:lnTo>
                <a:lnTo>
                  <a:pt x="4684908" y="5651011"/>
                </a:lnTo>
                <a:lnTo>
                  <a:pt x="4722865" y="5626897"/>
                </a:lnTo>
                <a:lnTo>
                  <a:pt x="4760439" y="5602246"/>
                </a:lnTo>
                <a:lnTo>
                  <a:pt x="4797628" y="5577061"/>
                </a:lnTo>
                <a:lnTo>
                  <a:pt x="4834424" y="5551349"/>
                </a:lnTo>
                <a:lnTo>
                  <a:pt x="4870822" y="5525115"/>
                </a:lnTo>
                <a:lnTo>
                  <a:pt x="4906818" y="5498365"/>
                </a:lnTo>
                <a:lnTo>
                  <a:pt x="4942405" y="5471103"/>
                </a:lnTo>
                <a:lnTo>
                  <a:pt x="4977579" y="5443335"/>
                </a:lnTo>
                <a:lnTo>
                  <a:pt x="5012333" y="5415068"/>
                </a:lnTo>
                <a:lnTo>
                  <a:pt x="5046662" y="5386305"/>
                </a:lnTo>
                <a:lnTo>
                  <a:pt x="5080561" y="5357053"/>
                </a:lnTo>
                <a:lnTo>
                  <a:pt x="5114024" y="5327317"/>
                </a:lnTo>
                <a:lnTo>
                  <a:pt x="5147047" y="5297103"/>
                </a:lnTo>
                <a:lnTo>
                  <a:pt x="5179623" y="5266415"/>
                </a:lnTo>
                <a:lnTo>
                  <a:pt x="5211746" y="5235260"/>
                </a:lnTo>
                <a:lnTo>
                  <a:pt x="5243413" y="5203643"/>
                </a:lnTo>
                <a:lnTo>
                  <a:pt x="5274616" y="5171569"/>
                </a:lnTo>
                <a:lnTo>
                  <a:pt x="5305351" y="5139043"/>
                </a:lnTo>
                <a:lnTo>
                  <a:pt x="5335612" y="5106072"/>
                </a:lnTo>
                <a:lnTo>
                  <a:pt x="5365394" y="5072660"/>
                </a:lnTo>
                <a:lnTo>
                  <a:pt x="5394692" y="5038814"/>
                </a:lnTo>
                <a:lnTo>
                  <a:pt x="5423499" y="5004537"/>
                </a:lnTo>
                <a:lnTo>
                  <a:pt x="5451811" y="4969837"/>
                </a:lnTo>
                <a:lnTo>
                  <a:pt x="5479621" y="4934718"/>
                </a:lnTo>
                <a:lnTo>
                  <a:pt x="5506925" y="4899185"/>
                </a:lnTo>
                <a:lnTo>
                  <a:pt x="5533718" y="4863245"/>
                </a:lnTo>
                <a:lnTo>
                  <a:pt x="5559993" y="4826902"/>
                </a:lnTo>
                <a:lnTo>
                  <a:pt x="5585745" y="4790163"/>
                </a:lnTo>
                <a:lnTo>
                  <a:pt x="5610968" y="4753032"/>
                </a:lnTo>
                <a:lnTo>
                  <a:pt x="5635658" y="4715515"/>
                </a:lnTo>
                <a:lnTo>
                  <a:pt x="5659809" y="4677617"/>
                </a:lnTo>
                <a:lnTo>
                  <a:pt x="5683415" y="4639344"/>
                </a:lnTo>
                <a:lnTo>
                  <a:pt x="5706472" y="4600702"/>
                </a:lnTo>
                <a:lnTo>
                  <a:pt x="5728972" y="4561695"/>
                </a:lnTo>
                <a:lnTo>
                  <a:pt x="5750912" y="4522329"/>
                </a:lnTo>
                <a:lnTo>
                  <a:pt x="5772285" y="4482609"/>
                </a:lnTo>
                <a:lnTo>
                  <a:pt x="5793087" y="4442542"/>
                </a:lnTo>
                <a:lnTo>
                  <a:pt x="5813311" y="4402132"/>
                </a:lnTo>
                <a:lnTo>
                  <a:pt x="5832953" y="4361385"/>
                </a:lnTo>
                <a:lnTo>
                  <a:pt x="5852006" y="4320307"/>
                </a:lnTo>
                <a:lnTo>
                  <a:pt x="5870466" y="4278902"/>
                </a:lnTo>
                <a:lnTo>
                  <a:pt x="5888326" y="4237176"/>
                </a:lnTo>
                <a:lnTo>
                  <a:pt x="5905582" y="4195135"/>
                </a:lnTo>
                <a:lnTo>
                  <a:pt x="5922228" y="4152784"/>
                </a:lnTo>
                <a:lnTo>
                  <a:pt x="5938259" y="4110129"/>
                </a:lnTo>
                <a:lnTo>
                  <a:pt x="5953668" y="4067175"/>
                </a:lnTo>
                <a:lnTo>
                  <a:pt x="5968452" y="4023926"/>
                </a:lnTo>
                <a:lnTo>
                  <a:pt x="5982604" y="3980390"/>
                </a:lnTo>
                <a:lnTo>
                  <a:pt x="5996118" y="3936571"/>
                </a:lnTo>
                <a:lnTo>
                  <a:pt x="6008990" y="3892475"/>
                </a:lnTo>
                <a:lnTo>
                  <a:pt x="6021213" y="3848107"/>
                </a:lnTo>
                <a:lnTo>
                  <a:pt x="6032783" y="3803472"/>
                </a:lnTo>
                <a:lnTo>
                  <a:pt x="6043694" y="3758577"/>
                </a:lnTo>
                <a:lnTo>
                  <a:pt x="6053941" y="3713426"/>
                </a:lnTo>
                <a:lnTo>
                  <a:pt x="6063518" y="3668024"/>
                </a:lnTo>
                <a:lnTo>
                  <a:pt x="6072419" y="3622379"/>
                </a:lnTo>
                <a:lnTo>
                  <a:pt x="6080640" y="3576494"/>
                </a:lnTo>
                <a:lnTo>
                  <a:pt x="6088174" y="3530375"/>
                </a:lnTo>
                <a:lnTo>
                  <a:pt x="6095016" y="3484028"/>
                </a:lnTo>
                <a:lnTo>
                  <a:pt x="6101162" y="3437457"/>
                </a:lnTo>
                <a:lnTo>
                  <a:pt x="6106605" y="3390670"/>
                </a:lnTo>
                <a:lnTo>
                  <a:pt x="6111340" y="3343670"/>
                </a:lnTo>
                <a:lnTo>
                  <a:pt x="6115361" y="3296464"/>
                </a:lnTo>
                <a:lnTo>
                  <a:pt x="6118663" y="3249057"/>
                </a:lnTo>
                <a:lnTo>
                  <a:pt x="6121241" y="3201454"/>
                </a:lnTo>
                <a:lnTo>
                  <a:pt x="6123089" y="3153660"/>
                </a:lnTo>
                <a:lnTo>
                  <a:pt x="6124202" y="3105682"/>
                </a:lnTo>
                <a:lnTo>
                  <a:pt x="6124575" y="3057525"/>
                </a:lnTo>
                <a:lnTo>
                  <a:pt x="6124202" y="3009367"/>
                </a:lnTo>
                <a:lnTo>
                  <a:pt x="6123089" y="2961389"/>
                </a:lnTo>
                <a:lnTo>
                  <a:pt x="6121241" y="2913595"/>
                </a:lnTo>
                <a:lnTo>
                  <a:pt x="6118663" y="2865992"/>
                </a:lnTo>
                <a:lnTo>
                  <a:pt x="6115361" y="2818585"/>
                </a:lnTo>
                <a:lnTo>
                  <a:pt x="6111340" y="2771379"/>
                </a:lnTo>
                <a:lnTo>
                  <a:pt x="6106605" y="2724379"/>
                </a:lnTo>
                <a:lnTo>
                  <a:pt x="6101162" y="2677592"/>
                </a:lnTo>
                <a:lnTo>
                  <a:pt x="6095016" y="2631021"/>
                </a:lnTo>
                <a:lnTo>
                  <a:pt x="6088174" y="2584674"/>
                </a:lnTo>
                <a:lnTo>
                  <a:pt x="6080640" y="2538555"/>
                </a:lnTo>
                <a:lnTo>
                  <a:pt x="6072419" y="2492670"/>
                </a:lnTo>
                <a:lnTo>
                  <a:pt x="6063518" y="2447025"/>
                </a:lnTo>
                <a:lnTo>
                  <a:pt x="6053941" y="2401623"/>
                </a:lnTo>
                <a:lnTo>
                  <a:pt x="6043694" y="2356472"/>
                </a:lnTo>
                <a:lnTo>
                  <a:pt x="6032783" y="2311577"/>
                </a:lnTo>
                <a:lnTo>
                  <a:pt x="6021213" y="2266942"/>
                </a:lnTo>
                <a:lnTo>
                  <a:pt x="6008990" y="2222574"/>
                </a:lnTo>
                <a:lnTo>
                  <a:pt x="5996118" y="2178478"/>
                </a:lnTo>
                <a:lnTo>
                  <a:pt x="5982604" y="2134659"/>
                </a:lnTo>
                <a:lnTo>
                  <a:pt x="5968452" y="2091123"/>
                </a:lnTo>
                <a:lnTo>
                  <a:pt x="5953668" y="2047874"/>
                </a:lnTo>
                <a:lnTo>
                  <a:pt x="5938259" y="2004920"/>
                </a:lnTo>
                <a:lnTo>
                  <a:pt x="5922228" y="1962265"/>
                </a:lnTo>
                <a:lnTo>
                  <a:pt x="5905582" y="1919914"/>
                </a:lnTo>
                <a:lnTo>
                  <a:pt x="5888326" y="1877873"/>
                </a:lnTo>
                <a:lnTo>
                  <a:pt x="5870466" y="1836147"/>
                </a:lnTo>
                <a:lnTo>
                  <a:pt x="5852006" y="1794742"/>
                </a:lnTo>
                <a:lnTo>
                  <a:pt x="5832953" y="1753664"/>
                </a:lnTo>
                <a:lnTo>
                  <a:pt x="5813311" y="1712917"/>
                </a:lnTo>
                <a:lnTo>
                  <a:pt x="5793087" y="1672507"/>
                </a:lnTo>
                <a:lnTo>
                  <a:pt x="5772285" y="1632440"/>
                </a:lnTo>
                <a:lnTo>
                  <a:pt x="5750912" y="1592720"/>
                </a:lnTo>
                <a:lnTo>
                  <a:pt x="5728972" y="1553354"/>
                </a:lnTo>
                <a:lnTo>
                  <a:pt x="5706472" y="1514348"/>
                </a:lnTo>
                <a:lnTo>
                  <a:pt x="5683415" y="1475705"/>
                </a:lnTo>
                <a:lnTo>
                  <a:pt x="5659809" y="1437432"/>
                </a:lnTo>
                <a:lnTo>
                  <a:pt x="5635658" y="1399534"/>
                </a:lnTo>
                <a:lnTo>
                  <a:pt x="5610968" y="1362017"/>
                </a:lnTo>
                <a:lnTo>
                  <a:pt x="5585745" y="1324886"/>
                </a:lnTo>
                <a:lnTo>
                  <a:pt x="5559993" y="1288147"/>
                </a:lnTo>
                <a:lnTo>
                  <a:pt x="5533718" y="1251804"/>
                </a:lnTo>
                <a:lnTo>
                  <a:pt x="5506925" y="1215864"/>
                </a:lnTo>
                <a:lnTo>
                  <a:pt x="5479621" y="1180331"/>
                </a:lnTo>
                <a:lnTo>
                  <a:pt x="5451811" y="1145212"/>
                </a:lnTo>
                <a:lnTo>
                  <a:pt x="5423499" y="1110512"/>
                </a:lnTo>
                <a:lnTo>
                  <a:pt x="5394692" y="1076235"/>
                </a:lnTo>
                <a:lnTo>
                  <a:pt x="5365394" y="1042389"/>
                </a:lnTo>
                <a:lnTo>
                  <a:pt x="5335612" y="1008977"/>
                </a:lnTo>
                <a:lnTo>
                  <a:pt x="5305351" y="976006"/>
                </a:lnTo>
                <a:lnTo>
                  <a:pt x="5274616" y="943480"/>
                </a:lnTo>
                <a:lnTo>
                  <a:pt x="5243413" y="911406"/>
                </a:lnTo>
                <a:lnTo>
                  <a:pt x="5211746" y="879789"/>
                </a:lnTo>
                <a:lnTo>
                  <a:pt x="5179623" y="848634"/>
                </a:lnTo>
                <a:lnTo>
                  <a:pt x="5147047" y="817946"/>
                </a:lnTo>
                <a:lnTo>
                  <a:pt x="5114024" y="787732"/>
                </a:lnTo>
                <a:lnTo>
                  <a:pt x="5080561" y="757996"/>
                </a:lnTo>
                <a:lnTo>
                  <a:pt x="5046662" y="728744"/>
                </a:lnTo>
                <a:lnTo>
                  <a:pt x="5012333" y="699981"/>
                </a:lnTo>
                <a:lnTo>
                  <a:pt x="4977579" y="671714"/>
                </a:lnTo>
                <a:lnTo>
                  <a:pt x="4942405" y="643946"/>
                </a:lnTo>
                <a:lnTo>
                  <a:pt x="4906818" y="616684"/>
                </a:lnTo>
                <a:lnTo>
                  <a:pt x="4870822" y="589934"/>
                </a:lnTo>
                <a:lnTo>
                  <a:pt x="4834424" y="563700"/>
                </a:lnTo>
                <a:lnTo>
                  <a:pt x="4797628" y="537988"/>
                </a:lnTo>
                <a:lnTo>
                  <a:pt x="4760439" y="512803"/>
                </a:lnTo>
                <a:lnTo>
                  <a:pt x="4722865" y="488152"/>
                </a:lnTo>
                <a:lnTo>
                  <a:pt x="4684908" y="464038"/>
                </a:lnTo>
                <a:lnTo>
                  <a:pt x="4646577" y="440469"/>
                </a:lnTo>
                <a:lnTo>
                  <a:pt x="4607875" y="417449"/>
                </a:lnTo>
                <a:lnTo>
                  <a:pt x="4568808" y="394983"/>
                </a:lnTo>
                <a:lnTo>
                  <a:pt x="4529381" y="373077"/>
                </a:lnTo>
                <a:lnTo>
                  <a:pt x="4489601" y="351737"/>
                </a:lnTo>
                <a:lnTo>
                  <a:pt x="4449473" y="330968"/>
                </a:lnTo>
                <a:lnTo>
                  <a:pt x="4409001" y="310776"/>
                </a:lnTo>
                <a:lnTo>
                  <a:pt x="4368191" y="291165"/>
                </a:lnTo>
                <a:lnTo>
                  <a:pt x="4327050" y="272141"/>
                </a:lnTo>
                <a:lnTo>
                  <a:pt x="4285582" y="253710"/>
                </a:lnTo>
                <a:lnTo>
                  <a:pt x="4243792" y="235878"/>
                </a:lnTo>
                <a:lnTo>
                  <a:pt x="4201687" y="218649"/>
                </a:lnTo>
                <a:lnTo>
                  <a:pt x="4159271" y="202029"/>
                </a:lnTo>
                <a:lnTo>
                  <a:pt x="4116551" y="186023"/>
                </a:lnTo>
                <a:lnTo>
                  <a:pt x="4073531" y="170638"/>
                </a:lnTo>
                <a:lnTo>
                  <a:pt x="4030216" y="155877"/>
                </a:lnTo>
                <a:lnTo>
                  <a:pt x="3986614" y="141748"/>
                </a:lnTo>
                <a:lnTo>
                  <a:pt x="3942728" y="128255"/>
                </a:lnTo>
                <a:lnTo>
                  <a:pt x="3898565" y="115403"/>
                </a:lnTo>
                <a:lnTo>
                  <a:pt x="3854129" y="103198"/>
                </a:lnTo>
                <a:lnTo>
                  <a:pt x="3809427" y="91647"/>
                </a:lnTo>
                <a:lnTo>
                  <a:pt x="3764463" y="80753"/>
                </a:lnTo>
                <a:lnTo>
                  <a:pt x="3719243" y="70522"/>
                </a:lnTo>
                <a:lnTo>
                  <a:pt x="3673773" y="60960"/>
                </a:lnTo>
                <a:lnTo>
                  <a:pt x="3628058" y="52073"/>
                </a:lnTo>
                <a:lnTo>
                  <a:pt x="3582103" y="43865"/>
                </a:lnTo>
                <a:lnTo>
                  <a:pt x="3535915" y="36343"/>
                </a:lnTo>
                <a:lnTo>
                  <a:pt x="3489497" y="29511"/>
                </a:lnTo>
                <a:lnTo>
                  <a:pt x="3442857" y="23375"/>
                </a:lnTo>
                <a:lnTo>
                  <a:pt x="3395998" y="17941"/>
                </a:lnTo>
                <a:lnTo>
                  <a:pt x="3348928" y="13214"/>
                </a:lnTo>
                <a:lnTo>
                  <a:pt x="3301650" y="9199"/>
                </a:lnTo>
                <a:lnTo>
                  <a:pt x="3254171" y="5901"/>
                </a:lnTo>
                <a:lnTo>
                  <a:pt x="3206496" y="3328"/>
                </a:lnTo>
                <a:lnTo>
                  <a:pt x="3158631" y="1482"/>
                </a:lnTo>
                <a:lnTo>
                  <a:pt x="3110581" y="371"/>
                </a:lnTo>
                <a:lnTo>
                  <a:pt x="30623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3150" y="2352675"/>
            <a:ext cx="4248150" cy="21526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4064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386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4064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70604" y="609282"/>
            <a:ext cx="5050790" cy="701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6728" y="2049716"/>
            <a:ext cx="10178542" cy="4053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73130" y="6472554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4064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7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8650" y="323850"/>
            <a:ext cx="11239500" cy="6210300"/>
            <a:chOff x="628650" y="323850"/>
            <a:chExt cx="11239500" cy="6210300"/>
          </a:xfrm>
        </p:grpSpPr>
        <p:sp>
          <p:nvSpPr>
            <p:cNvPr id="3" name="object 3"/>
            <p:cNvSpPr/>
            <p:nvPr/>
          </p:nvSpPr>
          <p:spPr>
            <a:xfrm>
              <a:off x="5295900" y="323850"/>
              <a:ext cx="6572250" cy="6210300"/>
            </a:xfrm>
            <a:custGeom>
              <a:avLst/>
              <a:gdLst/>
              <a:ahLst/>
              <a:cxnLst/>
              <a:rect l="l" t="t" r="r" b="b"/>
              <a:pathLst>
                <a:path w="6572250" h="6210300">
                  <a:moveTo>
                    <a:pt x="6572250" y="0"/>
                  </a:moveTo>
                  <a:lnTo>
                    <a:pt x="0" y="0"/>
                  </a:lnTo>
                  <a:lnTo>
                    <a:pt x="0" y="6210300"/>
                  </a:lnTo>
                  <a:lnTo>
                    <a:pt x="3128899" y="6210300"/>
                  </a:lnTo>
                  <a:lnTo>
                    <a:pt x="6572250" y="2863850"/>
                  </a:lnTo>
                  <a:lnTo>
                    <a:pt x="6572250" y="0"/>
                  </a:lnTo>
                  <a:close/>
                </a:path>
              </a:pathLst>
            </a:custGeom>
            <a:solidFill>
              <a:srgbClr val="7E7E7E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72500" y="3333750"/>
              <a:ext cx="3295650" cy="3200400"/>
            </a:xfrm>
            <a:custGeom>
              <a:avLst/>
              <a:gdLst/>
              <a:ahLst/>
              <a:cxnLst/>
              <a:rect l="l" t="t" r="r" b="b"/>
              <a:pathLst>
                <a:path w="3295650" h="3200400">
                  <a:moveTo>
                    <a:pt x="3295650" y="0"/>
                  </a:moveTo>
                  <a:lnTo>
                    <a:pt x="0" y="3200400"/>
                  </a:lnTo>
                  <a:lnTo>
                    <a:pt x="3295650" y="3200400"/>
                  </a:lnTo>
                  <a:lnTo>
                    <a:pt x="329565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8175" y="619125"/>
              <a:ext cx="10906125" cy="5610225"/>
            </a:xfrm>
            <a:custGeom>
              <a:avLst/>
              <a:gdLst/>
              <a:ahLst/>
              <a:cxnLst/>
              <a:rect l="l" t="t" r="r" b="b"/>
              <a:pathLst>
                <a:path w="10906125" h="5610225">
                  <a:moveTo>
                    <a:pt x="0" y="5610225"/>
                  </a:moveTo>
                  <a:lnTo>
                    <a:pt x="10906125" y="5610225"/>
                  </a:lnTo>
                  <a:lnTo>
                    <a:pt x="10906125" y="0"/>
                  </a:lnTo>
                  <a:lnTo>
                    <a:pt x="0" y="0"/>
                  </a:lnTo>
                  <a:lnTo>
                    <a:pt x="0" y="5610225"/>
                  </a:lnTo>
                  <a:close/>
                </a:path>
              </a:pathLst>
            </a:custGeom>
            <a:ln w="190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859145" y="1073149"/>
            <a:ext cx="5231765" cy="177355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91700"/>
              </a:lnSpc>
              <a:spcBef>
                <a:spcPts val="430"/>
              </a:spcBef>
            </a:pPr>
            <a:r>
              <a:rPr sz="3050" spc="50" dirty="0">
                <a:latin typeface="Arial Black"/>
                <a:cs typeface="Arial Black"/>
              </a:rPr>
              <a:t>QR</a:t>
            </a:r>
            <a:r>
              <a:rPr sz="3050" spc="300" dirty="0">
                <a:latin typeface="Arial Black"/>
                <a:cs typeface="Arial Black"/>
              </a:rPr>
              <a:t> </a:t>
            </a:r>
            <a:r>
              <a:rPr sz="3050" spc="25" dirty="0">
                <a:latin typeface="Arial Black"/>
                <a:cs typeface="Arial Black"/>
              </a:rPr>
              <a:t>Buddy:</a:t>
            </a:r>
            <a:r>
              <a:rPr sz="3050" spc="235" dirty="0">
                <a:latin typeface="Arial Black"/>
                <a:cs typeface="Arial Black"/>
              </a:rPr>
              <a:t> </a:t>
            </a:r>
            <a:r>
              <a:rPr sz="3050" spc="20" dirty="0">
                <a:latin typeface="Arial Black"/>
                <a:cs typeface="Arial Black"/>
              </a:rPr>
              <a:t>A</a:t>
            </a:r>
            <a:r>
              <a:rPr sz="3050" spc="295" dirty="0">
                <a:latin typeface="Arial Black"/>
                <a:cs typeface="Arial Black"/>
              </a:rPr>
              <a:t> </a:t>
            </a:r>
            <a:r>
              <a:rPr sz="3050" spc="30" dirty="0">
                <a:latin typeface="Arial Black"/>
                <a:cs typeface="Arial Black"/>
              </a:rPr>
              <a:t>Digital </a:t>
            </a:r>
            <a:r>
              <a:rPr sz="3050" spc="35" dirty="0">
                <a:latin typeface="Arial Black"/>
                <a:cs typeface="Arial Black"/>
              </a:rPr>
              <a:t> </a:t>
            </a:r>
            <a:r>
              <a:rPr sz="3050" spc="-30" dirty="0">
                <a:latin typeface="Arial Black"/>
                <a:cs typeface="Arial Black"/>
              </a:rPr>
              <a:t>Tool</a:t>
            </a:r>
            <a:r>
              <a:rPr sz="3050" spc="50" dirty="0">
                <a:latin typeface="Arial Black"/>
                <a:cs typeface="Arial Black"/>
              </a:rPr>
              <a:t> </a:t>
            </a:r>
            <a:r>
              <a:rPr sz="3050" spc="5" dirty="0">
                <a:latin typeface="Arial Black"/>
                <a:cs typeface="Arial Black"/>
              </a:rPr>
              <a:t>for</a:t>
            </a:r>
            <a:r>
              <a:rPr sz="3050" spc="10" dirty="0">
                <a:latin typeface="Arial Black"/>
                <a:cs typeface="Arial Black"/>
              </a:rPr>
              <a:t> </a:t>
            </a:r>
            <a:r>
              <a:rPr sz="3050" spc="25" dirty="0">
                <a:latin typeface="Arial Black"/>
                <a:cs typeface="Arial Black"/>
              </a:rPr>
              <a:t>Streamlining </a:t>
            </a:r>
            <a:r>
              <a:rPr sz="3050" spc="30" dirty="0">
                <a:latin typeface="Arial Black"/>
                <a:cs typeface="Arial Black"/>
              </a:rPr>
              <a:t> </a:t>
            </a:r>
            <a:r>
              <a:rPr sz="3050" spc="20" dirty="0">
                <a:latin typeface="Arial Black"/>
                <a:cs typeface="Arial Black"/>
              </a:rPr>
              <a:t>Hospital</a:t>
            </a:r>
            <a:r>
              <a:rPr sz="3050" spc="35" dirty="0">
                <a:latin typeface="Arial Black"/>
                <a:cs typeface="Arial Black"/>
              </a:rPr>
              <a:t> </a:t>
            </a:r>
            <a:r>
              <a:rPr sz="3050" spc="25" dirty="0">
                <a:latin typeface="Arial Black"/>
                <a:cs typeface="Arial Black"/>
              </a:rPr>
              <a:t>Operations</a:t>
            </a:r>
            <a:r>
              <a:rPr sz="3050" spc="10" dirty="0">
                <a:latin typeface="Arial Black"/>
                <a:cs typeface="Arial Black"/>
              </a:rPr>
              <a:t> </a:t>
            </a:r>
            <a:r>
              <a:rPr sz="3050" spc="25" dirty="0">
                <a:latin typeface="Arial Black"/>
                <a:cs typeface="Arial Black"/>
              </a:rPr>
              <a:t>and </a:t>
            </a:r>
            <a:r>
              <a:rPr sz="3050" spc="-1005" dirty="0">
                <a:latin typeface="Arial Black"/>
                <a:cs typeface="Arial Black"/>
              </a:rPr>
              <a:t> </a:t>
            </a:r>
            <a:r>
              <a:rPr sz="3050" spc="45" dirty="0">
                <a:latin typeface="Arial Black"/>
                <a:cs typeface="Arial Black"/>
              </a:rPr>
              <a:t>More</a:t>
            </a:r>
            <a:endParaRPr sz="305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59145" y="3200018"/>
            <a:ext cx="4681855" cy="172148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3379"/>
              </a:lnSpc>
              <a:spcBef>
                <a:spcPts val="475"/>
              </a:spcBef>
            </a:pPr>
            <a:r>
              <a:rPr sz="3050" spc="40" dirty="0">
                <a:latin typeface="Arial Black"/>
                <a:cs typeface="Arial Black"/>
              </a:rPr>
              <a:t>NXT</a:t>
            </a:r>
            <a:r>
              <a:rPr sz="3050" spc="-30" dirty="0">
                <a:latin typeface="Arial Black"/>
                <a:cs typeface="Arial Black"/>
              </a:rPr>
              <a:t> </a:t>
            </a:r>
            <a:r>
              <a:rPr sz="3050" spc="25" dirty="0">
                <a:latin typeface="Arial Black"/>
                <a:cs typeface="Arial Black"/>
              </a:rPr>
              <a:t>Designs</a:t>
            </a:r>
            <a:r>
              <a:rPr sz="3050" spc="10" dirty="0">
                <a:latin typeface="Arial Black"/>
                <a:cs typeface="Arial Black"/>
              </a:rPr>
              <a:t> </a:t>
            </a:r>
            <a:r>
              <a:rPr sz="3050" spc="15" dirty="0">
                <a:latin typeface="Arial Black"/>
                <a:cs typeface="Arial Black"/>
              </a:rPr>
              <a:t>Pvt.</a:t>
            </a:r>
            <a:r>
              <a:rPr sz="3050" spc="40" dirty="0">
                <a:latin typeface="Arial Black"/>
                <a:cs typeface="Arial Black"/>
              </a:rPr>
              <a:t> </a:t>
            </a:r>
            <a:r>
              <a:rPr sz="3050" spc="15" dirty="0">
                <a:latin typeface="Arial Black"/>
                <a:cs typeface="Arial Black"/>
              </a:rPr>
              <a:t>Sol. </a:t>
            </a:r>
            <a:r>
              <a:rPr sz="3050" spc="-1005" dirty="0">
                <a:latin typeface="Arial Black"/>
                <a:cs typeface="Arial Black"/>
              </a:rPr>
              <a:t> </a:t>
            </a:r>
            <a:r>
              <a:rPr sz="3050" spc="15" dirty="0">
                <a:latin typeface="Arial Black"/>
                <a:cs typeface="Arial Black"/>
              </a:rPr>
              <a:t>Ltd.</a:t>
            </a:r>
            <a:endParaRPr sz="3050">
              <a:latin typeface="Arial Black"/>
              <a:cs typeface="Arial Black"/>
            </a:endParaRPr>
          </a:p>
          <a:p>
            <a:pPr marL="12700" marR="1979930">
              <a:lnSpc>
                <a:spcPct val="139900"/>
              </a:lnSpc>
              <a:spcBef>
                <a:spcPts val="505"/>
              </a:spcBef>
            </a:pPr>
            <a:r>
              <a:rPr sz="1700" dirty="0">
                <a:latin typeface="Times New Roman"/>
                <a:cs typeface="Times New Roman"/>
              </a:rPr>
              <a:t>Presented By </a:t>
            </a:r>
            <a:r>
              <a:rPr sz="1700" spc="10" dirty="0">
                <a:latin typeface="Times New Roman"/>
                <a:cs typeface="Times New Roman"/>
              </a:rPr>
              <a:t>– </a:t>
            </a:r>
            <a:r>
              <a:rPr sz="1700" spc="5" dirty="0">
                <a:latin typeface="Times New Roman"/>
                <a:cs typeface="Times New Roman"/>
              </a:rPr>
              <a:t>Dhruv </a:t>
            </a:r>
            <a:r>
              <a:rPr sz="1700" spc="-15" dirty="0">
                <a:latin typeface="Times New Roman"/>
                <a:cs typeface="Times New Roman"/>
              </a:rPr>
              <a:t>Bhatt </a:t>
            </a:r>
            <a:r>
              <a:rPr sz="1700" spc="-10" dirty="0">
                <a:latin typeface="Times New Roman"/>
                <a:cs typeface="Times New Roman"/>
              </a:rPr>
              <a:t> Mentor-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Dr.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Pijush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Kanti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Times New Roman"/>
                <a:cs typeface="Times New Roman"/>
              </a:rPr>
              <a:t>Khan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59145" y="4995227"/>
            <a:ext cx="119189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25" dirty="0">
                <a:latin typeface="Times New Roman"/>
                <a:cs typeface="Times New Roman"/>
              </a:rPr>
              <a:t>I</a:t>
            </a:r>
            <a:r>
              <a:rPr sz="1700" spc="-50" dirty="0">
                <a:latin typeface="Times New Roman"/>
                <a:cs typeface="Times New Roman"/>
              </a:rPr>
              <a:t>I</a:t>
            </a:r>
            <a:r>
              <a:rPr sz="1700" spc="-30" dirty="0">
                <a:latin typeface="Times New Roman"/>
                <a:cs typeface="Times New Roman"/>
              </a:rPr>
              <a:t>H</a:t>
            </a:r>
            <a:r>
              <a:rPr sz="1700" spc="55" dirty="0">
                <a:latin typeface="Times New Roman"/>
                <a:cs typeface="Times New Roman"/>
              </a:rPr>
              <a:t>M</a:t>
            </a:r>
            <a:r>
              <a:rPr sz="1700" spc="15" dirty="0">
                <a:latin typeface="Times New Roman"/>
                <a:cs typeface="Times New Roman"/>
              </a:rPr>
              <a:t>R</a:t>
            </a:r>
            <a:r>
              <a:rPr sz="1700" spc="-75" dirty="0">
                <a:latin typeface="Times New Roman"/>
                <a:cs typeface="Times New Roman"/>
              </a:rPr>
              <a:t> </a:t>
            </a:r>
            <a:r>
              <a:rPr sz="1700" spc="40" dirty="0">
                <a:latin typeface="Times New Roman"/>
                <a:cs typeface="Times New Roman"/>
              </a:rPr>
              <a:t>D</a:t>
            </a:r>
            <a:r>
              <a:rPr sz="1700" spc="-10" dirty="0">
                <a:latin typeface="Times New Roman"/>
                <a:cs typeface="Times New Roman"/>
              </a:rPr>
              <a:t>e</a:t>
            </a:r>
            <a:r>
              <a:rPr sz="1700" spc="-30" dirty="0">
                <a:latin typeface="Times New Roman"/>
                <a:cs typeface="Times New Roman"/>
              </a:rPr>
              <a:t>lh</a:t>
            </a:r>
            <a:r>
              <a:rPr sz="1700" spc="5" dirty="0">
                <a:latin typeface="Times New Roman"/>
                <a:cs typeface="Times New Roman"/>
              </a:rPr>
              <a:t>i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308608" y="1375816"/>
            <a:ext cx="3366135" cy="4120515"/>
            <a:chOff x="1308608" y="1375816"/>
            <a:chExt cx="3366135" cy="412051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8608" y="1375816"/>
              <a:ext cx="3305316" cy="17452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1840" y="4193837"/>
              <a:ext cx="3202578" cy="130208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0838433" y="4799647"/>
            <a:ext cx="445134" cy="1032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60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6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05350" y="0"/>
            <a:ext cx="7486650" cy="6858000"/>
          </a:xfrm>
          <a:custGeom>
            <a:avLst/>
            <a:gdLst/>
            <a:ahLst/>
            <a:cxnLst/>
            <a:rect l="l" t="t" r="r" b="b"/>
            <a:pathLst>
              <a:path w="7486650" h="6858000">
                <a:moveTo>
                  <a:pt x="0" y="6858000"/>
                </a:moveTo>
                <a:lnTo>
                  <a:pt x="7486650" y="6858000"/>
                </a:lnTo>
                <a:lnTo>
                  <a:pt x="748665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648825" cy="6858000"/>
            <a:chOff x="0" y="0"/>
            <a:chExt cx="964882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705350" cy="6858000"/>
            </a:xfrm>
            <a:custGeom>
              <a:avLst/>
              <a:gdLst/>
              <a:ahLst/>
              <a:cxnLst/>
              <a:rect l="l" t="t" r="r" b="b"/>
              <a:pathLst>
                <a:path w="4705350" h="6858000">
                  <a:moveTo>
                    <a:pt x="470535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705350" y="6858000"/>
                  </a:lnTo>
                  <a:lnTo>
                    <a:pt x="470535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705350" cy="6858000"/>
            </a:xfrm>
            <a:custGeom>
              <a:avLst/>
              <a:gdLst/>
              <a:ahLst/>
              <a:cxnLst/>
              <a:rect l="l" t="t" r="r" b="b"/>
              <a:pathLst>
                <a:path w="4705350" h="6858000">
                  <a:moveTo>
                    <a:pt x="470535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705350" y="6858000"/>
                  </a:lnTo>
                  <a:lnTo>
                    <a:pt x="4705350" y="0"/>
                  </a:lnTo>
                  <a:close/>
                </a:path>
              </a:pathLst>
            </a:custGeom>
            <a:solidFill>
              <a:srgbClr val="6FAC46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12" y="6019812"/>
              <a:ext cx="2600325" cy="838200"/>
            </a:xfrm>
            <a:custGeom>
              <a:avLst/>
              <a:gdLst/>
              <a:ahLst/>
              <a:cxnLst/>
              <a:rect l="l" t="t" r="r" b="b"/>
              <a:pathLst>
                <a:path w="2600325" h="838200">
                  <a:moveTo>
                    <a:pt x="890168" y="0"/>
                  </a:moveTo>
                  <a:lnTo>
                    <a:pt x="839617" y="624"/>
                  </a:lnTo>
                  <a:lnTo>
                    <a:pt x="789287" y="2881"/>
                  </a:lnTo>
                  <a:lnTo>
                    <a:pt x="739260" y="6888"/>
                  </a:lnTo>
                  <a:lnTo>
                    <a:pt x="689619" y="12763"/>
                  </a:lnTo>
                  <a:lnTo>
                    <a:pt x="640447" y="20625"/>
                  </a:lnTo>
                  <a:lnTo>
                    <a:pt x="591826" y="30591"/>
                  </a:lnTo>
                  <a:lnTo>
                    <a:pt x="543838" y="42780"/>
                  </a:lnTo>
                  <a:lnTo>
                    <a:pt x="496565" y="57310"/>
                  </a:lnTo>
                  <a:lnTo>
                    <a:pt x="450091" y="74299"/>
                  </a:lnTo>
                  <a:lnTo>
                    <a:pt x="404496" y="93864"/>
                  </a:lnTo>
                  <a:lnTo>
                    <a:pt x="359865" y="116125"/>
                  </a:lnTo>
                  <a:lnTo>
                    <a:pt x="316278" y="141199"/>
                  </a:lnTo>
                  <a:lnTo>
                    <a:pt x="273819" y="169204"/>
                  </a:lnTo>
                  <a:lnTo>
                    <a:pt x="232570" y="200258"/>
                  </a:lnTo>
                  <a:lnTo>
                    <a:pt x="192613" y="234480"/>
                  </a:lnTo>
                  <a:lnTo>
                    <a:pt x="156042" y="270917"/>
                  </a:lnTo>
                  <a:lnTo>
                    <a:pt x="123613" y="309064"/>
                  </a:lnTo>
                  <a:lnTo>
                    <a:pt x="95217" y="348770"/>
                  </a:lnTo>
                  <a:lnTo>
                    <a:pt x="70744" y="389881"/>
                  </a:lnTo>
                  <a:lnTo>
                    <a:pt x="50083" y="432243"/>
                  </a:lnTo>
                  <a:lnTo>
                    <a:pt x="33123" y="475704"/>
                  </a:lnTo>
                  <a:lnTo>
                    <a:pt x="19756" y="520111"/>
                  </a:lnTo>
                  <a:lnTo>
                    <a:pt x="9870" y="565310"/>
                  </a:lnTo>
                  <a:lnTo>
                    <a:pt x="3356" y="611148"/>
                  </a:lnTo>
                  <a:lnTo>
                    <a:pt x="102" y="657472"/>
                  </a:lnTo>
                  <a:lnTo>
                    <a:pt x="0" y="704129"/>
                  </a:lnTo>
                  <a:lnTo>
                    <a:pt x="2938" y="750965"/>
                  </a:lnTo>
                  <a:lnTo>
                    <a:pt x="8806" y="797828"/>
                  </a:lnTo>
                  <a:lnTo>
                    <a:pt x="18981" y="838187"/>
                  </a:lnTo>
                  <a:lnTo>
                    <a:pt x="2595288" y="838187"/>
                  </a:lnTo>
                  <a:lnTo>
                    <a:pt x="2596558" y="830572"/>
                  </a:lnTo>
                  <a:lnTo>
                    <a:pt x="2599697" y="781356"/>
                  </a:lnTo>
                  <a:lnTo>
                    <a:pt x="2599265" y="731809"/>
                  </a:lnTo>
                  <a:lnTo>
                    <a:pt x="2595445" y="682145"/>
                  </a:lnTo>
                  <a:lnTo>
                    <a:pt x="2588416" y="632575"/>
                  </a:lnTo>
                  <a:lnTo>
                    <a:pt x="2578360" y="583315"/>
                  </a:lnTo>
                  <a:lnTo>
                    <a:pt x="2565459" y="534577"/>
                  </a:lnTo>
                  <a:lnTo>
                    <a:pt x="2549893" y="486575"/>
                  </a:lnTo>
                  <a:lnTo>
                    <a:pt x="2531844" y="439522"/>
                  </a:lnTo>
                  <a:lnTo>
                    <a:pt x="2511494" y="393633"/>
                  </a:lnTo>
                  <a:lnTo>
                    <a:pt x="2489022" y="349119"/>
                  </a:lnTo>
                  <a:lnTo>
                    <a:pt x="2464612" y="306195"/>
                  </a:lnTo>
                  <a:lnTo>
                    <a:pt x="2438443" y="265075"/>
                  </a:lnTo>
                  <a:lnTo>
                    <a:pt x="2411347" y="225477"/>
                  </a:lnTo>
                  <a:lnTo>
                    <a:pt x="2381199" y="186273"/>
                  </a:lnTo>
                  <a:lnTo>
                    <a:pt x="2347963" y="148852"/>
                  </a:lnTo>
                  <a:lnTo>
                    <a:pt x="2311603" y="114606"/>
                  </a:lnTo>
                  <a:lnTo>
                    <a:pt x="2272084" y="84927"/>
                  </a:lnTo>
                  <a:lnTo>
                    <a:pt x="2229371" y="61205"/>
                  </a:lnTo>
                  <a:lnTo>
                    <a:pt x="2183427" y="44831"/>
                  </a:lnTo>
                  <a:lnTo>
                    <a:pt x="2127934" y="35191"/>
                  </a:lnTo>
                  <a:lnTo>
                    <a:pt x="2079085" y="38411"/>
                  </a:lnTo>
                  <a:lnTo>
                    <a:pt x="2034250" y="50695"/>
                  </a:lnTo>
                  <a:lnTo>
                    <a:pt x="1990801" y="68248"/>
                  </a:lnTo>
                  <a:lnTo>
                    <a:pt x="1946110" y="87273"/>
                  </a:lnTo>
                  <a:lnTo>
                    <a:pt x="1897550" y="103975"/>
                  </a:lnTo>
                  <a:lnTo>
                    <a:pt x="1849069" y="112356"/>
                  </a:lnTo>
                  <a:lnTo>
                    <a:pt x="1796432" y="114278"/>
                  </a:lnTo>
                  <a:lnTo>
                    <a:pt x="1741910" y="111601"/>
                  </a:lnTo>
                  <a:lnTo>
                    <a:pt x="1687778" y="106184"/>
                  </a:lnTo>
                  <a:lnTo>
                    <a:pt x="1636311" y="99886"/>
                  </a:lnTo>
                  <a:lnTo>
                    <a:pt x="1581989" y="91861"/>
                  </a:lnTo>
                  <a:lnTo>
                    <a:pt x="1527297" y="83068"/>
                  </a:lnTo>
                  <a:lnTo>
                    <a:pt x="1472630" y="73507"/>
                  </a:lnTo>
                  <a:lnTo>
                    <a:pt x="1418379" y="63183"/>
                  </a:lnTo>
                  <a:lnTo>
                    <a:pt x="1372451" y="54146"/>
                  </a:lnTo>
                  <a:lnTo>
                    <a:pt x="1325927" y="45453"/>
                  </a:lnTo>
                  <a:lnTo>
                    <a:pt x="1278877" y="37210"/>
                  </a:lnTo>
                  <a:lnTo>
                    <a:pt x="1231375" y="29522"/>
                  </a:lnTo>
                  <a:lnTo>
                    <a:pt x="1183491" y="22492"/>
                  </a:lnTo>
                  <a:lnTo>
                    <a:pt x="1135297" y="16225"/>
                  </a:lnTo>
                  <a:lnTo>
                    <a:pt x="1086865" y="10827"/>
                  </a:lnTo>
                  <a:lnTo>
                    <a:pt x="1038267" y="6402"/>
                  </a:lnTo>
                  <a:lnTo>
                    <a:pt x="989575" y="3054"/>
                  </a:lnTo>
                  <a:lnTo>
                    <a:pt x="940859" y="889"/>
                  </a:lnTo>
                  <a:lnTo>
                    <a:pt x="890168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7225" y="5800090"/>
              <a:ext cx="2486025" cy="1057910"/>
            </a:xfrm>
            <a:custGeom>
              <a:avLst/>
              <a:gdLst/>
              <a:ahLst/>
              <a:cxnLst/>
              <a:rect l="l" t="t" r="r" b="b"/>
              <a:pathLst>
                <a:path w="2486025" h="1057909">
                  <a:moveTo>
                    <a:pt x="1572768" y="1051701"/>
                  </a:moveTo>
                  <a:lnTo>
                    <a:pt x="1568831" y="1052465"/>
                  </a:lnTo>
                  <a:lnTo>
                    <a:pt x="1565783" y="1055522"/>
                  </a:lnTo>
                  <a:lnTo>
                    <a:pt x="1563624" y="1057910"/>
                  </a:lnTo>
                  <a:lnTo>
                    <a:pt x="1584706" y="1057910"/>
                  </a:lnTo>
                  <a:lnTo>
                    <a:pt x="1576958" y="1052848"/>
                  </a:lnTo>
                  <a:lnTo>
                    <a:pt x="1572768" y="1051701"/>
                  </a:lnTo>
                  <a:close/>
                </a:path>
                <a:path w="2486025" h="1057909">
                  <a:moveTo>
                    <a:pt x="493674" y="1042527"/>
                  </a:moveTo>
                  <a:lnTo>
                    <a:pt x="489813" y="1043293"/>
                  </a:lnTo>
                  <a:lnTo>
                    <a:pt x="486727" y="1046350"/>
                  </a:lnTo>
                  <a:lnTo>
                    <a:pt x="480568" y="1047878"/>
                  </a:lnTo>
                  <a:lnTo>
                    <a:pt x="477481" y="1050172"/>
                  </a:lnTo>
                  <a:lnTo>
                    <a:pt x="476719" y="1053993"/>
                  </a:lnTo>
                  <a:lnTo>
                    <a:pt x="477608" y="1057910"/>
                  </a:lnTo>
                  <a:lnTo>
                    <a:pt x="512965" y="1057910"/>
                  </a:lnTo>
                  <a:lnTo>
                    <a:pt x="511403" y="1052464"/>
                  </a:lnTo>
                  <a:lnTo>
                    <a:pt x="506768" y="1047878"/>
                  </a:lnTo>
                  <a:lnTo>
                    <a:pt x="502145" y="1044821"/>
                  </a:lnTo>
                  <a:lnTo>
                    <a:pt x="493674" y="1042527"/>
                  </a:lnTo>
                  <a:close/>
                </a:path>
                <a:path w="2486025" h="1057909">
                  <a:moveTo>
                    <a:pt x="327190" y="1036413"/>
                  </a:moveTo>
                  <a:lnTo>
                    <a:pt x="323329" y="1037178"/>
                  </a:lnTo>
                  <a:lnTo>
                    <a:pt x="320243" y="1040235"/>
                  </a:lnTo>
                  <a:lnTo>
                    <a:pt x="315620" y="1043293"/>
                  </a:lnTo>
                  <a:lnTo>
                    <a:pt x="312547" y="1046350"/>
                  </a:lnTo>
                  <a:lnTo>
                    <a:pt x="311391" y="1050172"/>
                  </a:lnTo>
                  <a:lnTo>
                    <a:pt x="312826" y="1057910"/>
                  </a:lnTo>
                  <a:lnTo>
                    <a:pt x="347065" y="1057910"/>
                  </a:lnTo>
                  <a:lnTo>
                    <a:pt x="344919" y="1046350"/>
                  </a:lnTo>
                  <a:lnTo>
                    <a:pt x="340283" y="1041764"/>
                  </a:lnTo>
                  <a:lnTo>
                    <a:pt x="335661" y="1038707"/>
                  </a:lnTo>
                  <a:lnTo>
                    <a:pt x="327190" y="1036413"/>
                  </a:lnTo>
                  <a:close/>
                </a:path>
                <a:path w="2486025" h="1057909">
                  <a:moveTo>
                    <a:pt x="17348" y="1032592"/>
                  </a:moveTo>
                  <a:lnTo>
                    <a:pt x="13487" y="1034121"/>
                  </a:lnTo>
                  <a:lnTo>
                    <a:pt x="4241" y="1040235"/>
                  </a:lnTo>
                  <a:lnTo>
                    <a:pt x="1155" y="1043293"/>
                  </a:lnTo>
                  <a:lnTo>
                    <a:pt x="0" y="1047115"/>
                  </a:lnTo>
                  <a:lnTo>
                    <a:pt x="2006" y="1057910"/>
                  </a:lnTo>
                  <a:lnTo>
                    <a:pt x="36258" y="1057910"/>
                  </a:lnTo>
                  <a:lnTo>
                    <a:pt x="37376" y="1056668"/>
                  </a:lnTo>
                  <a:lnTo>
                    <a:pt x="38925" y="1052465"/>
                  </a:lnTo>
                  <a:lnTo>
                    <a:pt x="38150" y="1047878"/>
                  </a:lnTo>
                  <a:lnTo>
                    <a:pt x="33528" y="1043293"/>
                  </a:lnTo>
                  <a:lnTo>
                    <a:pt x="28905" y="1037178"/>
                  </a:lnTo>
                  <a:lnTo>
                    <a:pt x="25044" y="1034121"/>
                  </a:lnTo>
                  <a:lnTo>
                    <a:pt x="17348" y="1032592"/>
                  </a:lnTo>
                  <a:close/>
                </a:path>
                <a:path w="2486025" h="1057909">
                  <a:moveTo>
                    <a:pt x="2127631" y="1030298"/>
                  </a:moveTo>
                  <a:lnTo>
                    <a:pt x="2123821" y="1031064"/>
                  </a:lnTo>
                  <a:lnTo>
                    <a:pt x="2120773" y="1034121"/>
                  </a:lnTo>
                  <a:lnTo>
                    <a:pt x="2116074" y="1035650"/>
                  </a:lnTo>
                  <a:lnTo>
                    <a:pt x="2113026" y="1038707"/>
                  </a:lnTo>
                  <a:lnTo>
                    <a:pt x="2111883" y="1042911"/>
                  </a:lnTo>
                  <a:lnTo>
                    <a:pt x="2114423" y="1057910"/>
                  </a:lnTo>
                  <a:lnTo>
                    <a:pt x="2145411" y="1057910"/>
                  </a:lnTo>
                  <a:lnTo>
                    <a:pt x="2149221" y="1053611"/>
                  </a:lnTo>
                  <a:lnTo>
                    <a:pt x="2150745" y="1049408"/>
                  </a:lnTo>
                  <a:lnTo>
                    <a:pt x="2149983" y="1044821"/>
                  </a:lnTo>
                  <a:lnTo>
                    <a:pt x="2140839" y="1035650"/>
                  </a:lnTo>
                  <a:lnTo>
                    <a:pt x="2136140" y="1032592"/>
                  </a:lnTo>
                  <a:lnTo>
                    <a:pt x="2127631" y="1030298"/>
                  </a:lnTo>
                  <a:close/>
                </a:path>
                <a:path w="2486025" h="1057909">
                  <a:moveTo>
                    <a:pt x="1205864" y="1030298"/>
                  </a:moveTo>
                  <a:lnTo>
                    <a:pt x="1202055" y="1031064"/>
                  </a:lnTo>
                  <a:lnTo>
                    <a:pt x="1198880" y="1034121"/>
                  </a:lnTo>
                  <a:lnTo>
                    <a:pt x="1194308" y="1037178"/>
                  </a:lnTo>
                  <a:lnTo>
                    <a:pt x="1191260" y="1040235"/>
                  </a:lnTo>
                  <a:lnTo>
                    <a:pt x="1189989" y="1044058"/>
                  </a:lnTo>
                  <a:lnTo>
                    <a:pt x="1192657" y="1057910"/>
                  </a:lnTo>
                  <a:lnTo>
                    <a:pt x="1223518" y="1057910"/>
                  </a:lnTo>
                  <a:lnTo>
                    <a:pt x="1227455" y="1053611"/>
                  </a:lnTo>
                  <a:lnTo>
                    <a:pt x="1228979" y="1049408"/>
                  </a:lnTo>
                  <a:lnTo>
                    <a:pt x="1228217" y="1044821"/>
                  </a:lnTo>
                  <a:lnTo>
                    <a:pt x="1223518" y="1040235"/>
                  </a:lnTo>
                  <a:lnTo>
                    <a:pt x="1218945" y="1035650"/>
                  </a:lnTo>
                  <a:lnTo>
                    <a:pt x="1214374" y="1032592"/>
                  </a:lnTo>
                  <a:lnTo>
                    <a:pt x="1205864" y="1030298"/>
                  </a:lnTo>
                  <a:close/>
                </a:path>
                <a:path w="2486025" h="1057909">
                  <a:moveTo>
                    <a:pt x="795782" y="1030298"/>
                  </a:moveTo>
                  <a:lnTo>
                    <a:pt x="791972" y="1031064"/>
                  </a:lnTo>
                  <a:lnTo>
                    <a:pt x="788924" y="1034121"/>
                  </a:lnTo>
                  <a:lnTo>
                    <a:pt x="784225" y="1035650"/>
                  </a:lnTo>
                  <a:lnTo>
                    <a:pt x="781177" y="1037944"/>
                  </a:lnTo>
                  <a:lnTo>
                    <a:pt x="780034" y="1041764"/>
                  </a:lnTo>
                  <a:lnTo>
                    <a:pt x="782574" y="1057910"/>
                  </a:lnTo>
                  <a:lnTo>
                    <a:pt x="813562" y="1057910"/>
                  </a:lnTo>
                  <a:lnTo>
                    <a:pt x="817372" y="1053611"/>
                  </a:lnTo>
                  <a:lnTo>
                    <a:pt x="818896" y="1049408"/>
                  </a:lnTo>
                  <a:lnTo>
                    <a:pt x="818134" y="1044821"/>
                  </a:lnTo>
                  <a:lnTo>
                    <a:pt x="813562" y="1040235"/>
                  </a:lnTo>
                  <a:lnTo>
                    <a:pt x="808863" y="1035650"/>
                  </a:lnTo>
                  <a:lnTo>
                    <a:pt x="804291" y="1032592"/>
                  </a:lnTo>
                  <a:lnTo>
                    <a:pt x="795782" y="1030298"/>
                  </a:lnTo>
                  <a:close/>
                </a:path>
                <a:path w="2486025" h="1057909">
                  <a:moveTo>
                    <a:pt x="136042" y="1030298"/>
                  </a:moveTo>
                  <a:lnTo>
                    <a:pt x="132181" y="1031064"/>
                  </a:lnTo>
                  <a:lnTo>
                    <a:pt x="129095" y="1034121"/>
                  </a:lnTo>
                  <a:lnTo>
                    <a:pt x="124472" y="1037178"/>
                  </a:lnTo>
                  <a:lnTo>
                    <a:pt x="121399" y="1040235"/>
                  </a:lnTo>
                  <a:lnTo>
                    <a:pt x="120243" y="1044058"/>
                  </a:lnTo>
                  <a:lnTo>
                    <a:pt x="122809" y="1057910"/>
                  </a:lnTo>
                  <a:lnTo>
                    <a:pt x="153657" y="1057910"/>
                  </a:lnTo>
                  <a:lnTo>
                    <a:pt x="156463" y="1054758"/>
                  </a:lnTo>
                  <a:lnTo>
                    <a:pt x="158394" y="1050172"/>
                  </a:lnTo>
                  <a:lnTo>
                    <a:pt x="158394" y="1044821"/>
                  </a:lnTo>
                  <a:lnTo>
                    <a:pt x="149136" y="1035650"/>
                  </a:lnTo>
                  <a:lnTo>
                    <a:pt x="144513" y="1032592"/>
                  </a:lnTo>
                  <a:lnTo>
                    <a:pt x="136042" y="1030298"/>
                  </a:lnTo>
                  <a:close/>
                </a:path>
                <a:path w="2486025" h="1057909">
                  <a:moveTo>
                    <a:pt x="903732" y="1027242"/>
                  </a:moveTo>
                  <a:lnTo>
                    <a:pt x="899794" y="1028006"/>
                  </a:lnTo>
                  <a:lnTo>
                    <a:pt x="896747" y="1031064"/>
                  </a:lnTo>
                  <a:lnTo>
                    <a:pt x="889722" y="1034026"/>
                  </a:lnTo>
                  <a:lnTo>
                    <a:pt x="886745" y="1038707"/>
                  </a:lnTo>
                  <a:lnTo>
                    <a:pt x="887245" y="1045681"/>
                  </a:lnTo>
                  <a:lnTo>
                    <a:pt x="890651" y="1055522"/>
                  </a:lnTo>
                  <a:lnTo>
                    <a:pt x="893953" y="1057910"/>
                  </a:lnTo>
                  <a:lnTo>
                    <a:pt x="918591" y="1057910"/>
                  </a:lnTo>
                  <a:lnTo>
                    <a:pt x="925322" y="1050554"/>
                  </a:lnTo>
                  <a:lnTo>
                    <a:pt x="926846" y="1046350"/>
                  </a:lnTo>
                  <a:lnTo>
                    <a:pt x="926084" y="1041764"/>
                  </a:lnTo>
                  <a:lnTo>
                    <a:pt x="921385" y="1037178"/>
                  </a:lnTo>
                  <a:lnTo>
                    <a:pt x="916813" y="1032592"/>
                  </a:lnTo>
                  <a:lnTo>
                    <a:pt x="912241" y="1029535"/>
                  </a:lnTo>
                  <a:lnTo>
                    <a:pt x="903732" y="1027242"/>
                  </a:lnTo>
                  <a:close/>
                </a:path>
                <a:path w="2486025" h="1057909">
                  <a:moveTo>
                    <a:pt x="700278" y="1027242"/>
                  </a:moveTo>
                  <a:lnTo>
                    <a:pt x="684595" y="1047401"/>
                  </a:lnTo>
                  <a:lnTo>
                    <a:pt x="687069" y="1055522"/>
                  </a:lnTo>
                  <a:lnTo>
                    <a:pt x="690499" y="1057910"/>
                  </a:lnTo>
                  <a:lnTo>
                    <a:pt x="715137" y="1057910"/>
                  </a:lnTo>
                  <a:lnTo>
                    <a:pt x="721868" y="1050554"/>
                  </a:lnTo>
                  <a:lnTo>
                    <a:pt x="723391" y="1046350"/>
                  </a:lnTo>
                  <a:lnTo>
                    <a:pt x="722630" y="1041764"/>
                  </a:lnTo>
                  <a:lnTo>
                    <a:pt x="717931" y="1037178"/>
                  </a:lnTo>
                  <a:lnTo>
                    <a:pt x="713359" y="1032592"/>
                  </a:lnTo>
                  <a:lnTo>
                    <a:pt x="708660" y="1029535"/>
                  </a:lnTo>
                  <a:lnTo>
                    <a:pt x="700278" y="1027242"/>
                  </a:lnTo>
                  <a:close/>
                </a:path>
                <a:path w="2486025" h="1057909">
                  <a:moveTo>
                    <a:pt x="601573" y="1027242"/>
                  </a:moveTo>
                  <a:lnTo>
                    <a:pt x="597725" y="1028006"/>
                  </a:lnTo>
                  <a:lnTo>
                    <a:pt x="594639" y="1031064"/>
                  </a:lnTo>
                  <a:lnTo>
                    <a:pt x="588908" y="1034026"/>
                  </a:lnTo>
                  <a:lnTo>
                    <a:pt x="585776" y="1038707"/>
                  </a:lnTo>
                  <a:lnTo>
                    <a:pt x="585532" y="1045681"/>
                  </a:lnTo>
                  <a:lnTo>
                    <a:pt x="588467" y="1055522"/>
                  </a:lnTo>
                  <a:lnTo>
                    <a:pt x="591819" y="1057910"/>
                  </a:lnTo>
                  <a:lnTo>
                    <a:pt x="616458" y="1057910"/>
                  </a:lnTo>
                  <a:lnTo>
                    <a:pt x="623188" y="1050554"/>
                  </a:lnTo>
                  <a:lnTo>
                    <a:pt x="624713" y="1046350"/>
                  </a:lnTo>
                  <a:lnTo>
                    <a:pt x="623951" y="1041764"/>
                  </a:lnTo>
                  <a:lnTo>
                    <a:pt x="619252" y="1037178"/>
                  </a:lnTo>
                  <a:lnTo>
                    <a:pt x="614680" y="1032592"/>
                  </a:lnTo>
                  <a:lnTo>
                    <a:pt x="610057" y="1029535"/>
                  </a:lnTo>
                  <a:lnTo>
                    <a:pt x="601573" y="1027242"/>
                  </a:lnTo>
                  <a:close/>
                </a:path>
                <a:path w="2486025" h="1057909">
                  <a:moveTo>
                    <a:pt x="1097914" y="1021128"/>
                  </a:moveTo>
                  <a:lnTo>
                    <a:pt x="1094105" y="1021892"/>
                  </a:lnTo>
                  <a:lnTo>
                    <a:pt x="1091057" y="1024949"/>
                  </a:lnTo>
                  <a:lnTo>
                    <a:pt x="1085298" y="1029631"/>
                  </a:lnTo>
                  <a:lnTo>
                    <a:pt x="1082135" y="1034885"/>
                  </a:lnTo>
                  <a:lnTo>
                    <a:pt x="1081877" y="1041287"/>
                  </a:lnTo>
                  <a:lnTo>
                    <a:pt x="1084833" y="1049408"/>
                  </a:lnTo>
                  <a:lnTo>
                    <a:pt x="1096772" y="1057910"/>
                  </a:lnTo>
                  <a:lnTo>
                    <a:pt x="1098550" y="1057910"/>
                  </a:lnTo>
                  <a:lnTo>
                    <a:pt x="1109472" y="1055522"/>
                  </a:lnTo>
                  <a:lnTo>
                    <a:pt x="1114373" y="1051700"/>
                  </a:lnTo>
                  <a:lnTo>
                    <a:pt x="1118393" y="1045586"/>
                  </a:lnTo>
                  <a:lnTo>
                    <a:pt x="1119508" y="1038325"/>
                  </a:lnTo>
                  <a:lnTo>
                    <a:pt x="1115695" y="1031064"/>
                  </a:lnTo>
                  <a:lnTo>
                    <a:pt x="1110995" y="1026478"/>
                  </a:lnTo>
                  <a:lnTo>
                    <a:pt x="1106424" y="1023421"/>
                  </a:lnTo>
                  <a:lnTo>
                    <a:pt x="1097914" y="1021128"/>
                  </a:lnTo>
                  <a:close/>
                </a:path>
                <a:path w="2486025" h="1057909">
                  <a:moveTo>
                    <a:pt x="1329182" y="1015013"/>
                  </a:moveTo>
                  <a:lnTo>
                    <a:pt x="1325372" y="1015777"/>
                  </a:lnTo>
                  <a:lnTo>
                    <a:pt x="1322197" y="1018834"/>
                  </a:lnTo>
                  <a:lnTo>
                    <a:pt x="1316458" y="1023516"/>
                  </a:lnTo>
                  <a:lnTo>
                    <a:pt x="1313338" y="1028771"/>
                  </a:lnTo>
                  <a:lnTo>
                    <a:pt x="1313124" y="1035172"/>
                  </a:lnTo>
                  <a:lnTo>
                    <a:pt x="1316101" y="1043293"/>
                  </a:lnTo>
                  <a:lnTo>
                    <a:pt x="1321647" y="1049837"/>
                  </a:lnTo>
                  <a:lnTo>
                    <a:pt x="1328372" y="1052083"/>
                  </a:lnTo>
                  <a:lnTo>
                    <a:pt x="1335121" y="1051462"/>
                  </a:lnTo>
                  <a:lnTo>
                    <a:pt x="1340739" y="1049408"/>
                  </a:lnTo>
                  <a:lnTo>
                    <a:pt x="1345566" y="1045586"/>
                  </a:lnTo>
                  <a:lnTo>
                    <a:pt x="1349549" y="1039471"/>
                  </a:lnTo>
                  <a:lnTo>
                    <a:pt x="1350650" y="1032210"/>
                  </a:lnTo>
                  <a:lnTo>
                    <a:pt x="1346835" y="1024949"/>
                  </a:lnTo>
                  <a:lnTo>
                    <a:pt x="1342263" y="1020363"/>
                  </a:lnTo>
                  <a:lnTo>
                    <a:pt x="1337691" y="1017306"/>
                  </a:lnTo>
                  <a:lnTo>
                    <a:pt x="1329182" y="1015013"/>
                  </a:lnTo>
                  <a:close/>
                </a:path>
                <a:path w="2486025" h="1057909">
                  <a:moveTo>
                    <a:pt x="2368169" y="1002784"/>
                  </a:moveTo>
                  <a:lnTo>
                    <a:pt x="2364232" y="1003548"/>
                  </a:lnTo>
                  <a:lnTo>
                    <a:pt x="2361184" y="1006605"/>
                  </a:lnTo>
                  <a:lnTo>
                    <a:pt x="2355445" y="1009567"/>
                  </a:lnTo>
                  <a:lnTo>
                    <a:pt x="2352325" y="1014248"/>
                  </a:lnTo>
                  <a:lnTo>
                    <a:pt x="2352111" y="1021223"/>
                  </a:lnTo>
                  <a:lnTo>
                    <a:pt x="2355088" y="1031064"/>
                  </a:lnTo>
                  <a:lnTo>
                    <a:pt x="2360634" y="1037609"/>
                  </a:lnTo>
                  <a:lnTo>
                    <a:pt x="2367359" y="1039854"/>
                  </a:lnTo>
                  <a:lnTo>
                    <a:pt x="2374108" y="1039233"/>
                  </a:lnTo>
                  <a:lnTo>
                    <a:pt x="2379726" y="1037179"/>
                  </a:lnTo>
                  <a:lnTo>
                    <a:pt x="2385893" y="1032068"/>
                  </a:lnTo>
                  <a:lnTo>
                    <a:pt x="2389727" y="1026096"/>
                  </a:lnTo>
                  <a:lnTo>
                    <a:pt x="2390084" y="1019552"/>
                  </a:lnTo>
                  <a:lnTo>
                    <a:pt x="2385822" y="1012720"/>
                  </a:lnTo>
                  <a:lnTo>
                    <a:pt x="2381250" y="1008134"/>
                  </a:lnTo>
                  <a:lnTo>
                    <a:pt x="2376678" y="1005078"/>
                  </a:lnTo>
                  <a:lnTo>
                    <a:pt x="2368169" y="1002784"/>
                  </a:lnTo>
                  <a:close/>
                </a:path>
                <a:path w="2486025" h="1057909">
                  <a:moveTo>
                    <a:pt x="1446276" y="996669"/>
                  </a:moveTo>
                  <a:lnTo>
                    <a:pt x="1442466" y="997433"/>
                  </a:lnTo>
                  <a:lnTo>
                    <a:pt x="1439418" y="1000490"/>
                  </a:lnTo>
                  <a:lnTo>
                    <a:pt x="1433677" y="1003882"/>
                  </a:lnTo>
                  <a:lnTo>
                    <a:pt x="1430543" y="1009280"/>
                  </a:lnTo>
                  <a:lnTo>
                    <a:pt x="1430291" y="1016398"/>
                  </a:lnTo>
                  <a:lnTo>
                    <a:pt x="1433195" y="1024949"/>
                  </a:lnTo>
                  <a:lnTo>
                    <a:pt x="1438812" y="1031494"/>
                  </a:lnTo>
                  <a:lnTo>
                    <a:pt x="1445561" y="1033739"/>
                  </a:lnTo>
                  <a:lnTo>
                    <a:pt x="1452286" y="1033118"/>
                  </a:lnTo>
                  <a:lnTo>
                    <a:pt x="1457833" y="1031064"/>
                  </a:lnTo>
                  <a:lnTo>
                    <a:pt x="1464020" y="1025952"/>
                  </a:lnTo>
                  <a:lnTo>
                    <a:pt x="1467897" y="1019981"/>
                  </a:lnTo>
                  <a:lnTo>
                    <a:pt x="1468298" y="1013436"/>
                  </a:lnTo>
                  <a:lnTo>
                    <a:pt x="1464056" y="1006605"/>
                  </a:lnTo>
                  <a:lnTo>
                    <a:pt x="1459483" y="1002019"/>
                  </a:lnTo>
                  <a:lnTo>
                    <a:pt x="1454785" y="998962"/>
                  </a:lnTo>
                  <a:lnTo>
                    <a:pt x="1446276" y="996669"/>
                  </a:lnTo>
                  <a:close/>
                </a:path>
                <a:path w="2486025" h="1057909">
                  <a:moveTo>
                    <a:pt x="1692910" y="993611"/>
                  </a:moveTo>
                  <a:lnTo>
                    <a:pt x="1689100" y="994376"/>
                  </a:lnTo>
                  <a:lnTo>
                    <a:pt x="1686052" y="997433"/>
                  </a:lnTo>
                  <a:lnTo>
                    <a:pt x="1679025" y="1000825"/>
                  </a:lnTo>
                  <a:lnTo>
                    <a:pt x="1676034" y="1006223"/>
                  </a:lnTo>
                  <a:lnTo>
                    <a:pt x="1676497" y="1013341"/>
                  </a:lnTo>
                  <a:lnTo>
                    <a:pt x="1679829" y="1021892"/>
                  </a:lnTo>
                  <a:lnTo>
                    <a:pt x="1685446" y="1028437"/>
                  </a:lnTo>
                  <a:lnTo>
                    <a:pt x="1692195" y="1030682"/>
                  </a:lnTo>
                  <a:lnTo>
                    <a:pt x="1698920" y="1030061"/>
                  </a:lnTo>
                  <a:lnTo>
                    <a:pt x="1704467" y="1028006"/>
                  </a:lnTo>
                  <a:lnTo>
                    <a:pt x="1710654" y="1022895"/>
                  </a:lnTo>
                  <a:lnTo>
                    <a:pt x="1714531" y="1016923"/>
                  </a:lnTo>
                  <a:lnTo>
                    <a:pt x="1714932" y="1010379"/>
                  </a:lnTo>
                  <a:lnTo>
                    <a:pt x="1710689" y="1003547"/>
                  </a:lnTo>
                  <a:lnTo>
                    <a:pt x="1706118" y="998962"/>
                  </a:lnTo>
                  <a:lnTo>
                    <a:pt x="1701419" y="995904"/>
                  </a:lnTo>
                  <a:lnTo>
                    <a:pt x="1692910" y="993611"/>
                  </a:lnTo>
                  <a:close/>
                </a:path>
                <a:path w="2486025" h="1057909">
                  <a:moveTo>
                    <a:pt x="1825498" y="981382"/>
                  </a:moveTo>
                  <a:lnTo>
                    <a:pt x="1821688" y="982146"/>
                  </a:lnTo>
                  <a:lnTo>
                    <a:pt x="1818639" y="985205"/>
                  </a:lnTo>
                  <a:lnTo>
                    <a:pt x="1812899" y="988166"/>
                  </a:lnTo>
                  <a:lnTo>
                    <a:pt x="1809765" y="992848"/>
                  </a:lnTo>
                  <a:lnTo>
                    <a:pt x="1809513" y="999822"/>
                  </a:lnTo>
                  <a:lnTo>
                    <a:pt x="1812417" y="1009662"/>
                  </a:lnTo>
                  <a:lnTo>
                    <a:pt x="1818034" y="1016207"/>
                  </a:lnTo>
                  <a:lnTo>
                    <a:pt x="1824783" y="1018452"/>
                  </a:lnTo>
                  <a:lnTo>
                    <a:pt x="1831508" y="1017831"/>
                  </a:lnTo>
                  <a:lnTo>
                    <a:pt x="1837055" y="1015777"/>
                  </a:lnTo>
                  <a:lnTo>
                    <a:pt x="1843242" y="1010666"/>
                  </a:lnTo>
                  <a:lnTo>
                    <a:pt x="1847119" y="1004694"/>
                  </a:lnTo>
                  <a:lnTo>
                    <a:pt x="1847520" y="998150"/>
                  </a:lnTo>
                  <a:lnTo>
                    <a:pt x="1843277" y="991320"/>
                  </a:lnTo>
                  <a:lnTo>
                    <a:pt x="1838579" y="986734"/>
                  </a:lnTo>
                  <a:lnTo>
                    <a:pt x="1834007" y="983675"/>
                  </a:lnTo>
                  <a:lnTo>
                    <a:pt x="1825498" y="981382"/>
                  </a:lnTo>
                  <a:close/>
                </a:path>
                <a:path w="2486025" h="1057909">
                  <a:moveTo>
                    <a:pt x="2056764" y="975268"/>
                  </a:moveTo>
                  <a:lnTo>
                    <a:pt x="2052955" y="976033"/>
                  </a:lnTo>
                  <a:lnTo>
                    <a:pt x="2049780" y="979089"/>
                  </a:lnTo>
                  <a:lnTo>
                    <a:pt x="2044094" y="982051"/>
                  </a:lnTo>
                  <a:lnTo>
                    <a:pt x="2040969" y="986733"/>
                  </a:lnTo>
                  <a:lnTo>
                    <a:pt x="2040725" y="993707"/>
                  </a:lnTo>
                  <a:lnTo>
                    <a:pt x="2043683" y="1003548"/>
                  </a:lnTo>
                  <a:lnTo>
                    <a:pt x="2049230" y="1010093"/>
                  </a:lnTo>
                  <a:lnTo>
                    <a:pt x="2055955" y="1012338"/>
                  </a:lnTo>
                  <a:lnTo>
                    <a:pt x="2062704" y="1011717"/>
                  </a:lnTo>
                  <a:lnTo>
                    <a:pt x="2068322" y="1009662"/>
                  </a:lnTo>
                  <a:lnTo>
                    <a:pt x="2074491" y="1004551"/>
                  </a:lnTo>
                  <a:lnTo>
                    <a:pt x="2078339" y="998580"/>
                  </a:lnTo>
                  <a:lnTo>
                    <a:pt x="2078734" y="992036"/>
                  </a:lnTo>
                  <a:lnTo>
                    <a:pt x="2074545" y="985205"/>
                  </a:lnTo>
                  <a:lnTo>
                    <a:pt x="2069845" y="980619"/>
                  </a:lnTo>
                  <a:lnTo>
                    <a:pt x="2065274" y="977560"/>
                  </a:lnTo>
                  <a:lnTo>
                    <a:pt x="2056764" y="975268"/>
                  </a:lnTo>
                  <a:close/>
                </a:path>
                <a:path w="2486025" h="1057909">
                  <a:moveTo>
                    <a:pt x="407339" y="972211"/>
                  </a:moveTo>
                  <a:lnTo>
                    <a:pt x="403491" y="972976"/>
                  </a:lnTo>
                  <a:lnTo>
                    <a:pt x="400405" y="976033"/>
                  </a:lnTo>
                  <a:lnTo>
                    <a:pt x="394674" y="978994"/>
                  </a:lnTo>
                  <a:lnTo>
                    <a:pt x="391544" y="983676"/>
                  </a:lnTo>
                  <a:lnTo>
                    <a:pt x="391304" y="990650"/>
                  </a:lnTo>
                  <a:lnTo>
                    <a:pt x="394246" y="1000492"/>
                  </a:lnTo>
                  <a:lnTo>
                    <a:pt x="399830" y="1007036"/>
                  </a:lnTo>
                  <a:lnTo>
                    <a:pt x="406573" y="1009281"/>
                  </a:lnTo>
                  <a:lnTo>
                    <a:pt x="413318" y="1008659"/>
                  </a:lnTo>
                  <a:lnTo>
                    <a:pt x="418909" y="1006605"/>
                  </a:lnTo>
                  <a:lnTo>
                    <a:pt x="423772" y="1002784"/>
                  </a:lnTo>
                  <a:lnTo>
                    <a:pt x="427770" y="996669"/>
                  </a:lnTo>
                  <a:lnTo>
                    <a:pt x="428878" y="989408"/>
                  </a:lnTo>
                  <a:lnTo>
                    <a:pt x="425069" y="982146"/>
                  </a:lnTo>
                  <a:lnTo>
                    <a:pt x="420446" y="977560"/>
                  </a:lnTo>
                  <a:lnTo>
                    <a:pt x="415823" y="974504"/>
                  </a:lnTo>
                  <a:lnTo>
                    <a:pt x="407339" y="972211"/>
                  </a:lnTo>
                  <a:close/>
                </a:path>
                <a:path w="2486025" h="1057909">
                  <a:moveTo>
                    <a:pt x="2254123" y="963039"/>
                  </a:moveTo>
                  <a:lnTo>
                    <a:pt x="2250186" y="963804"/>
                  </a:lnTo>
                  <a:lnTo>
                    <a:pt x="2247138" y="966861"/>
                  </a:lnTo>
                  <a:lnTo>
                    <a:pt x="2240111" y="969822"/>
                  </a:lnTo>
                  <a:lnTo>
                    <a:pt x="2237120" y="974504"/>
                  </a:lnTo>
                  <a:lnTo>
                    <a:pt x="2237583" y="981479"/>
                  </a:lnTo>
                  <a:lnTo>
                    <a:pt x="2240915" y="991320"/>
                  </a:lnTo>
                  <a:lnTo>
                    <a:pt x="2246534" y="997864"/>
                  </a:lnTo>
                  <a:lnTo>
                    <a:pt x="2253297" y="1000109"/>
                  </a:lnTo>
                  <a:lnTo>
                    <a:pt x="2260060" y="999488"/>
                  </a:lnTo>
                  <a:lnTo>
                    <a:pt x="2265680" y="997435"/>
                  </a:lnTo>
                  <a:lnTo>
                    <a:pt x="2271793" y="992323"/>
                  </a:lnTo>
                  <a:lnTo>
                    <a:pt x="2275633" y="986351"/>
                  </a:lnTo>
                  <a:lnTo>
                    <a:pt x="2276020" y="979806"/>
                  </a:lnTo>
                  <a:lnTo>
                    <a:pt x="2271776" y="972976"/>
                  </a:lnTo>
                  <a:lnTo>
                    <a:pt x="2267204" y="968390"/>
                  </a:lnTo>
                  <a:lnTo>
                    <a:pt x="2262505" y="965332"/>
                  </a:lnTo>
                  <a:lnTo>
                    <a:pt x="2254123" y="963039"/>
                  </a:lnTo>
                  <a:close/>
                </a:path>
                <a:path w="2486025" h="1057909">
                  <a:moveTo>
                    <a:pt x="1951989" y="959982"/>
                  </a:moveTo>
                  <a:lnTo>
                    <a:pt x="1948052" y="960747"/>
                  </a:lnTo>
                  <a:lnTo>
                    <a:pt x="1945005" y="963804"/>
                  </a:lnTo>
                  <a:lnTo>
                    <a:pt x="1939264" y="968485"/>
                  </a:lnTo>
                  <a:lnTo>
                    <a:pt x="1936130" y="973740"/>
                  </a:lnTo>
                  <a:lnTo>
                    <a:pt x="1935878" y="980141"/>
                  </a:lnTo>
                  <a:lnTo>
                    <a:pt x="1938782" y="988263"/>
                  </a:lnTo>
                  <a:lnTo>
                    <a:pt x="1944401" y="994807"/>
                  </a:lnTo>
                  <a:lnTo>
                    <a:pt x="1951164" y="997052"/>
                  </a:lnTo>
                  <a:lnTo>
                    <a:pt x="1957927" y="996431"/>
                  </a:lnTo>
                  <a:lnTo>
                    <a:pt x="1963547" y="994376"/>
                  </a:lnTo>
                  <a:lnTo>
                    <a:pt x="1968374" y="990555"/>
                  </a:lnTo>
                  <a:lnTo>
                    <a:pt x="1972357" y="984440"/>
                  </a:lnTo>
                  <a:lnTo>
                    <a:pt x="1973458" y="977179"/>
                  </a:lnTo>
                  <a:lnTo>
                    <a:pt x="1969643" y="969918"/>
                  </a:lnTo>
                  <a:lnTo>
                    <a:pt x="1965070" y="965332"/>
                  </a:lnTo>
                  <a:lnTo>
                    <a:pt x="1960372" y="962275"/>
                  </a:lnTo>
                  <a:lnTo>
                    <a:pt x="1951989" y="959982"/>
                  </a:lnTo>
                  <a:close/>
                </a:path>
                <a:path w="2486025" h="1057909">
                  <a:moveTo>
                    <a:pt x="243941" y="959982"/>
                  </a:moveTo>
                  <a:lnTo>
                    <a:pt x="240093" y="960747"/>
                  </a:lnTo>
                  <a:lnTo>
                    <a:pt x="237007" y="963804"/>
                  </a:lnTo>
                  <a:lnTo>
                    <a:pt x="231276" y="968485"/>
                  </a:lnTo>
                  <a:lnTo>
                    <a:pt x="228145" y="973740"/>
                  </a:lnTo>
                  <a:lnTo>
                    <a:pt x="227906" y="980141"/>
                  </a:lnTo>
                  <a:lnTo>
                    <a:pt x="230847" y="988263"/>
                  </a:lnTo>
                  <a:lnTo>
                    <a:pt x="236432" y="994807"/>
                  </a:lnTo>
                  <a:lnTo>
                    <a:pt x="243174" y="997052"/>
                  </a:lnTo>
                  <a:lnTo>
                    <a:pt x="249919" y="996431"/>
                  </a:lnTo>
                  <a:lnTo>
                    <a:pt x="255511" y="994376"/>
                  </a:lnTo>
                  <a:lnTo>
                    <a:pt x="260372" y="990555"/>
                  </a:lnTo>
                  <a:lnTo>
                    <a:pt x="264367" y="984440"/>
                  </a:lnTo>
                  <a:lnTo>
                    <a:pt x="265475" y="977179"/>
                  </a:lnTo>
                  <a:lnTo>
                    <a:pt x="261670" y="969918"/>
                  </a:lnTo>
                  <a:lnTo>
                    <a:pt x="257047" y="965332"/>
                  </a:lnTo>
                  <a:lnTo>
                    <a:pt x="252425" y="962275"/>
                  </a:lnTo>
                  <a:lnTo>
                    <a:pt x="243941" y="959982"/>
                  </a:lnTo>
                  <a:close/>
                </a:path>
                <a:path w="2486025" h="1057909">
                  <a:moveTo>
                    <a:pt x="2463673" y="956925"/>
                  </a:moveTo>
                  <a:lnTo>
                    <a:pt x="2459863" y="957689"/>
                  </a:lnTo>
                  <a:lnTo>
                    <a:pt x="2456815" y="960747"/>
                  </a:lnTo>
                  <a:lnTo>
                    <a:pt x="2451074" y="963708"/>
                  </a:lnTo>
                  <a:lnTo>
                    <a:pt x="2447940" y="968390"/>
                  </a:lnTo>
                  <a:lnTo>
                    <a:pt x="2447688" y="975364"/>
                  </a:lnTo>
                  <a:lnTo>
                    <a:pt x="2450592" y="985206"/>
                  </a:lnTo>
                  <a:lnTo>
                    <a:pt x="2456209" y="991750"/>
                  </a:lnTo>
                  <a:lnTo>
                    <a:pt x="2462958" y="993995"/>
                  </a:lnTo>
                  <a:lnTo>
                    <a:pt x="2469683" y="993374"/>
                  </a:lnTo>
                  <a:lnTo>
                    <a:pt x="2475230" y="991320"/>
                  </a:lnTo>
                  <a:lnTo>
                    <a:pt x="2481417" y="986208"/>
                  </a:lnTo>
                  <a:lnTo>
                    <a:pt x="2485294" y="980237"/>
                  </a:lnTo>
                  <a:lnTo>
                    <a:pt x="2485695" y="973692"/>
                  </a:lnTo>
                  <a:lnTo>
                    <a:pt x="2481453" y="966861"/>
                  </a:lnTo>
                  <a:lnTo>
                    <a:pt x="2476881" y="962275"/>
                  </a:lnTo>
                  <a:lnTo>
                    <a:pt x="2472182" y="959218"/>
                  </a:lnTo>
                  <a:lnTo>
                    <a:pt x="2463673" y="956925"/>
                  </a:lnTo>
                  <a:close/>
                </a:path>
                <a:path w="2486025" h="1057909">
                  <a:moveTo>
                    <a:pt x="1572768" y="953867"/>
                  </a:moveTo>
                  <a:lnTo>
                    <a:pt x="1557156" y="974026"/>
                  </a:lnTo>
                  <a:lnTo>
                    <a:pt x="1559687" y="982148"/>
                  </a:lnTo>
                  <a:lnTo>
                    <a:pt x="1565233" y="988692"/>
                  </a:lnTo>
                  <a:lnTo>
                    <a:pt x="1571958" y="990937"/>
                  </a:lnTo>
                  <a:lnTo>
                    <a:pt x="1578707" y="990317"/>
                  </a:lnTo>
                  <a:lnTo>
                    <a:pt x="1584325" y="988263"/>
                  </a:lnTo>
                  <a:lnTo>
                    <a:pt x="1590492" y="983151"/>
                  </a:lnTo>
                  <a:lnTo>
                    <a:pt x="1594326" y="977180"/>
                  </a:lnTo>
                  <a:lnTo>
                    <a:pt x="1594683" y="970635"/>
                  </a:lnTo>
                  <a:lnTo>
                    <a:pt x="1590420" y="963804"/>
                  </a:lnTo>
                  <a:lnTo>
                    <a:pt x="1585849" y="959218"/>
                  </a:lnTo>
                  <a:lnTo>
                    <a:pt x="1581150" y="956161"/>
                  </a:lnTo>
                  <a:lnTo>
                    <a:pt x="1572768" y="953867"/>
                  </a:lnTo>
                  <a:close/>
                </a:path>
                <a:path w="2486025" h="1057909">
                  <a:moveTo>
                    <a:pt x="1236726" y="938580"/>
                  </a:moveTo>
                  <a:lnTo>
                    <a:pt x="1232789" y="939345"/>
                  </a:lnTo>
                  <a:lnTo>
                    <a:pt x="1229741" y="942402"/>
                  </a:lnTo>
                  <a:lnTo>
                    <a:pt x="1224000" y="945794"/>
                  </a:lnTo>
                  <a:lnTo>
                    <a:pt x="1220866" y="951192"/>
                  </a:lnTo>
                  <a:lnTo>
                    <a:pt x="1220614" y="958310"/>
                  </a:lnTo>
                  <a:lnTo>
                    <a:pt x="1223518" y="966861"/>
                  </a:lnTo>
                  <a:lnTo>
                    <a:pt x="1229137" y="973405"/>
                  </a:lnTo>
                  <a:lnTo>
                    <a:pt x="1235900" y="975650"/>
                  </a:lnTo>
                  <a:lnTo>
                    <a:pt x="1242663" y="975030"/>
                  </a:lnTo>
                  <a:lnTo>
                    <a:pt x="1248283" y="972976"/>
                  </a:lnTo>
                  <a:lnTo>
                    <a:pt x="1254396" y="967864"/>
                  </a:lnTo>
                  <a:lnTo>
                    <a:pt x="1258236" y="961893"/>
                  </a:lnTo>
                  <a:lnTo>
                    <a:pt x="1258623" y="955348"/>
                  </a:lnTo>
                  <a:lnTo>
                    <a:pt x="1254379" y="948517"/>
                  </a:lnTo>
                  <a:lnTo>
                    <a:pt x="1249807" y="943931"/>
                  </a:lnTo>
                  <a:lnTo>
                    <a:pt x="1245108" y="940873"/>
                  </a:lnTo>
                  <a:lnTo>
                    <a:pt x="1236726" y="938580"/>
                  </a:lnTo>
                  <a:close/>
                </a:path>
                <a:path w="2486025" h="1057909">
                  <a:moveTo>
                    <a:pt x="1042416" y="935523"/>
                  </a:moveTo>
                  <a:lnTo>
                    <a:pt x="1038606" y="936288"/>
                  </a:lnTo>
                  <a:lnTo>
                    <a:pt x="1035557" y="939345"/>
                  </a:lnTo>
                  <a:lnTo>
                    <a:pt x="1029817" y="942306"/>
                  </a:lnTo>
                  <a:lnTo>
                    <a:pt x="1026683" y="946988"/>
                  </a:lnTo>
                  <a:lnTo>
                    <a:pt x="1026431" y="953963"/>
                  </a:lnTo>
                  <a:lnTo>
                    <a:pt x="1029335" y="963804"/>
                  </a:lnTo>
                  <a:lnTo>
                    <a:pt x="1034952" y="970348"/>
                  </a:lnTo>
                  <a:lnTo>
                    <a:pt x="1041701" y="972593"/>
                  </a:lnTo>
                  <a:lnTo>
                    <a:pt x="1048426" y="971972"/>
                  </a:lnTo>
                  <a:lnTo>
                    <a:pt x="1053973" y="969918"/>
                  </a:lnTo>
                  <a:lnTo>
                    <a:pt x="1060160" y="964807"/>
                  </a:lnTo>
                  <a:lnTo>
                    <a:pt x="1064037" y="958836"/>
                  </a:lnTo>
                  <a:lnTo>
                    <a:pt x="1064438" y="952291"/>
                  </a:lnTo>
                  <a:lnTo>
                    <a:pt x="1060195" y="945460"/>
                  </a:lnTo>
                  <a:lnTo>
                    <a:pt x="1055497" y="940873"/>
                  </a:lnTo>
                  <a:lnTo>
                    <a:pt x="1050925" y="937816"/>
                  </a:lnTo>
                  <a:lnTo>
                    <a:pt x="1042416" y="935523"/>
                  </a:lnTo>
                  <a:close/>
                </a:path>
                <a:path w="2486025" h="1057909">
                  <a:moveTo>
                    <a:pt x="940688" y="935523"/>
                  </a:moveTo>
                  <a:lnTo>
                    <a:pt x="936879" y="936288"/>
                  </a:lnTo>
                  <a:lnTo>
                    <a:pt x="933831" y="939345"/>
                  </a:lnTo>
                  <a:lnTo>
                    <a:pt x="928072" y="942736"/>
                  </a:lnTo>
                  <a:lnTo>
                    <a:pt x="924909" y="948134"/>
                  </a:lnTo>
                  <a:lnTo>
                    <a:pt x="924651" y="955252"/>
                  </a:lnTo>
                  <a:lnTo>
                    <a:pt x="927608" y="963804"/>
                  </a:lnTo>
                  <a:lnTo>
                    <a:pt x="933225" y="970348"/>
                  </a:lnTo>
                  <a:lnTo>
                    <a:pt x="939974" y="972593"/>
                  </a:lnTo>
                  <a:lnTo>
                    <a:pt x="946699" y="971972"/>
                  </a:lnTo>
                  <a:lnTo>
                    <a:pt x="952246" y="969918"/>
                  </a:lnTo>
                  <a:lnTo>
                    <a:pt x="958433" y="964807"/>
                  </a:lnTo>
                  <a:lnTo>
                    <a:pt x="962310" y="958836"/>
                  </a:lnTo>
                  <a:lnTo>
                    <a:pt x="962711" y="952291"/>
                  </a:lnTo>
                  <a:lnTo>
                    <a:pt x="958469" y="945460"/>
                  </a:lnTo>
                  <a:lnTo>
                    <a:pt x="953769" y="940873"/>
                  </a:lnTo>
                  <a:lnTo>
                    <a:pt x="949197" y="937816"/>
                  </a:lnTo>
                  <a:lnTo>
                    <a:pt x="940688" y="935523"/>
                  </a:lnTo>
                  <a:close/>
                </a:path>
                <a:path w="2486025" h="1057909">
                  <a:moveTo>
                    <a:pt x="120624" y="935523"/>
                  </a:moveTo>
                  <a:lnTo>
                    <a:pt x="116763" y="936288"/>
                  </a:lnTo>
                  <a:lnTo>
                    <a:pt x="113690" y="939345"/>
                  </a:lnTo>
                  <a:lnTo>
                    <a:pt x="106657" y="942736"/>
                  </a:lnTo>
                  <a:lnTo>
                    <a:pt x="103670" y="948134"/>
                  </a:lnTo>
                  <a:lnTo>
                    <a:pt x="104149" y="955252"/>
                  </a:lnTo>
                  <a:lnTo>
                    <a:pt x="107518" y="963804"/>
                  </a:lnTo>
                  <a:lnTo>
                    <a:pt x="113109" y="970348"/>
                  </a:lnTo>
                  <a:lnTo>
                    <a:pt x="119854" y="972593"/>
                  </a:lnTo>
                  <a:lnTo>
                    <a:pt x="126597" y="971972"/>
                  </a:lnTo>
                  <a:lnTo>
                    <a:pt x="132181" y="969918"/>
                  </a:lnTo>
                  <a:lnTo>
                    <a:pt x="138352" y="964807"/>
                  </a:lnTo>
                  <a:lnTo>
                    <a:pt x="142206" y="958836"/>
                  </a:lnTo>
                  <a:lnTo>
                    <a:pt x="142591" y="952291"/>
                  </a:lnTo>
                  <a:lnTo>
                    <a:pt x="138353" y="945460"/>
                  </a:lnTo>
                  <a:lnTo>
                    <a:pt x="133731" y="940873"/>
                  </a:lnTo>
                  <a:lnTo>
                    <a:pt x="129108" y="937816"/>
                  </a:lnTo>
                  <a:lnTo>
                    <a:pt x="120624" y="935523"/>
                  </a:lnTo>
                  <a:close/>
                </a:path>
                <a:path w="2486025" h="1057909">
                  <a:moveTo>
                    <a:pt x="527583" y="923290"/>
                  </a:moveTo>
                  <a:lnTo>
                    <a:pt x="523722" y="924064"/>
                  </a:lnTo>
                  <a:lnTo>
                    <a:pt x="520649" y="927112"/>
                  </a:lnTo>
                  <a:lnTo>
                    <a:pt x="513616" y="931796"/>
                  </a:lnTo>
                  <a:lnTo>
                    <a:pt x="510628" y="937051"/>
                  </a:lnTo>
                  <a:lnTo>
                    <a:pt x="511108" y="943453"/>
                  </a:lnTo>
                  <a:lnTo>
                    <a:pt x="514477" y="951575"/>
                  </a:lnTo>
                  <a:lnTo>
                    <a:pt x="520068" y="958119"/>
                  </a:lnTo>
                  <a:lnTo>
                    <a:pt x="526813" y="960364"/>
                  </a:lnTo>
                  <a:lnTo>
                    <a:pt x="533556" y="959743"/>
                  </a:lnTo>
                  <a:lnTo>
                    <a:pt x="539140" y="957689"/>
                  </a:lnTo>
                  <a:lnTo>
                    <a:pt x="545310" y="952578"/>
                  </a:lnTo>
                  <a:lnTo>
                    <a:pt x="549165" y="946606"/>
                  </a:lnTo>
                  <a:lnTo>
                    <a:pt x="549550" y="940061"/>
                  </a:lnTo>
                  <a:lnTo>
                    <a:pt x="545312" y="933230"/>
                  </a:lnTo>
                  <a:lnTo>
                    <a:pt x="540689" y="928649"/>
                  </a:lnTo>
                  <a:lnTo>
                    <a:pt x="536066" y="925588"/>
                  </a:lnTo>
                  <a:lnTo>
                    <a:pt x="527583" y="923290"/>
                  </a:lnTo>
                  <a:close/>
                </a:path>
                <a:path w="2486025" h="1057909">
                  <a:moveTo>
                    <a:pt x="832738" y="917181"/>
                  </a:moveTo>
                  <a:lnTo>
                    <a:pt x="828929" y="917943"/>
                  </a:lnTo>
                  <a:lnTo>
                    <a:pt x="825881" y="921004"/>
                  </a:lnTo>
                  <a:lnTo>
                    <a:pt x="818854" y="925682"/>
                  </a:lnTo>
                  <a:lnTo>
                    <a:pt x="815863" y="930936"/>
                  </a:lnTo>
                  <a:lnTo>
                    <a:pt x="816326" y="937339"/>
                  </a:lnTo>
                  <a:lnTo>
                    <a:pt x="819658" y="945461"/>
                  </a:lnTo>
                  <a:lnTo>
                    <a:pt x="825277" y="952005"/>
                  </a:lnTo>
                  <a:lnTo>
                    <a:pt x="832040" y="954250"/>
                  </a:lnTo>
                  <a:lnTo>
                    <a:pt x="838803" y="953629"/>
                  </a:lnTo>
                  <a:lnTo>
                    <a:pt x="844422" y="951575"/>
                  </a:lnTo>
                  <a:lnTo>
                    <a:pt x="850536" y="946464"/>
                  </a:lnTo>
                  <a:lnTo>
                    <a:pt x="854376" y="940492"/>
                  </a:lnTo>
                  <a:lnTo>
                    <a:pt x="854763" y="933946"/>
                  </a:lnTo>
                  <a:lnTo>
                    <a:pt x="850519" y="927112"/>
                  </a:lnTo>
                  <a:lnTo>
                    <a:pt x="845947" y="922528"/>
                  </a:lnTo>
                  <a:lnTo>
                    <a:pt x="841247" y="919467"/>
                  </a:lnTo>
                  <a:lnTo>
                    <a:pt x="832738" y="917181"/>
                  </a:lnTo>
                  <a:close/>
                </a:path>
                <a:path w="2486025" h="1057909">
                  <a:moveTo>
                    <a:pt x="2164715" y="911059"/>
                  </a:moveTo>
                  <a:lnTo>
                    <a:pt x="2160778" y="911834"/>
                  </a:lnTo>
                  <a:lnTo>
                    <a:pt x="2157730" y="914882"/>
                  </a:lnTo>
                  <a:lnTo>
                    <a:pt x="2153275" y="919138"/>
                  </a:lnTo>
                  <a:lnTo>
                    <a:pt x="2149998" y="923679"/>
                  </a:lnTo>
                  <a:lnTo>
                    <a:pt x="2149032" y="929937"/>
                  </a:lnTo>
                  <a:lnTo>
                    <a:pt x="2151507" y="939346"/>
                  </a:lnTo>
                  <a:lnTo>
                    <a:pt x="2157126" y="945890"/>
                  </a:lnTo>
                  <a:lnTo>
                    <a:pt x="2163889" y="948136"/>
                  </a:lnTo>
                  <a:lnTo>
                    <a:pt x="2170652" y="947515"/>
                  </a:lnTo>
                  <a:lnTo>
                    <a:pt x="2176272" y="945461"/>
                  </a:lnTo>
                  <a:lnTo>
                    <a:pt x="2182385" y="940349"/>
                  </a:lnTo>
                  <a:lnTo>
                    <a:pt x="2186225" y="934378"/>
                  </a:lnTo>
                  <a:lnTo>
                    <a:pt x="2186612" y="927833"/>
                  </a:lnTo>
                  <a:lnTo>
                    <a:pt x="2182368" y="921004"/>
                  </a:lnTo>
                  <a:lnTo>
                    <a:pt x="2177796" y="916419"/>
                  </a:lnTo>
                  <a:lnTo>
                    <a:pt x="2173097" y="913358"/>
                  </a:lnTo>
                  <a:lnTo>
                    <a:pt x="2164715" y="911059"/>
                  </a:lnTo>
                  <a:close/>
                </a:path>
                <a:path w="2486025" h="1057909">
                  <a:moveTo>
                    <a:pt x="635508" y="911059"/>
                  </a:moveTo>
                  <a:lnTo>
                    <a:pt x="631571" y="911834"/>
                  </a:lnTo>
                  <a:lnTo>
                    <a:pt x="628522" y="914882"/>
                  </a:lnTo>
                  <a:lnTo>
                    <a:pt x="622784" y="917847"/>
                  </a:lnTo>
                  <a:lnTo>
                    <a:pt x="619664" y="922531"/>
                  </a:lnTo>
                  <a:lnTo>
                    <a:pt x="619450" y="929507"/>
                  </a:lnTo>
                  <a:lnTo>
                    <a:pt x="622427" y="939346"/>
                  </a:lnTo>
                  <a:lnTo>
                    <a:pt x="627973" y="945890"/>
                  </a:lnTo>
                  <a:lnTo>
                    <a:pt x="634698" y="948136"/>
                  </a:lnTo>
                  <a:lnTo>
                    <a:pt x="641447" y="947515"/>
                  </a:lnTo>
                  <a:lnTo>
                    <a:pt x="647065" y="945461"/>
                  </a:lnTo>
                  <a:lnTo>
                    <a:pt x="653232" y="940349"/>
                  </a:lnTo>
                  <a:lnTo>
                    <a:pt x="657066" y="934378"/>
                  </a:lnTo>
                  <a:lnTo>
                    <a:pt x="657423" y="927833"/>
                  </a:lnTo>
                  <a:lnTo>
                    <a:pt x="653161" y="921004"/>
                  </a:lnTo>
                  <a:lnTo>
                    <a:pt x="648588" y="916419"/>
                  </a:lnTo>
                  <a:lnTo>
                    <a:pt x="644016" y="913358"/>
                  </a:lnTo>
                  <a:lnTo>
                    <a:pt x="639699" y="912215"/>
                  </a:lnTo>
                  <a:lnTo>
                    <a:pt x="635508" y="911059"/>
                  </a:lnTo>
                  <a:close/>
                </a:path>
                <a:path w="2486025" h="1057909">
                  <a:moveTo>
                    <a:pt x="1347724" y="901890"/>
                  </a:moveTo>
                  <a:lnTo>
                    <a:pt x="1343787" y="902665"/>
                  </a:lnTo>
                  <a:lnTo>
                    <a:pt x="1340739" y="905713"/>
                  </a:lnTo>
                  <a:lnTo>
                    <a:pt x="1334998" y="909106"/>
                  </a:lnTo>
                  <a:lnTo>
                    <a:pt x="1331864" y="914504"/>
                  </a:lnTo>
                  <a:lnTo>
                    <a:pt x="1331612" y="921622"/>
                  </a:lnTo>
                  <a:lnTo>
                    <a:pt x="1334516" y="930173"/>
                  </a:lnTo>
                  <a:lnTo>
                    <a:pt x="1340135" y="936718"/>
                  </a:lnTo>
                  <a:lnTo>
                    <a:pt x="1346898" y="938964"/>
                  </a:lnTo>
                  <a:lnTo>
                    <a:pt x="1353661" y="938343"/>
                  </a:lnTo>
                  <a:lnTo>
                    <a:pt x="1359281" y="936289"/>
                  </a:lnTo>
                  <a:lnTo>
                    <a:pt x="1365394" y="931177"/>
                  </a:lnTo>
                  <a:lnTo>
                    <a:pt x="1369234" y="925207"/>
                  </a:lnTo>
                  <a:lnTo>
                    <a:pt x="1369621" y="918663"/>
                  </a:lnTo>
                  <a:lnTo>
                    <a:pt x="1365377" y="911834"/>
                  </a:lnTo>
                  <a:lnTo>
                    <a:pt x="1360805" y="907249"/>
                  </a:lnTo>
                  <a:lnTo>
                    <a:pt x="1356106" y="904189"/>
                  </a:lnTo>
                  <a:lnTo>
                    <a:pt x="1347724" y="901890"/>
                  </a:lnTo>
                  <a:close/>
                </a:path>
                <a:path w="2486025" h="1057909">
                  <a:moveTo>
                    <a:pt x="731012" y="895781"/>
                  </a:moveTo>
                  <a:lnTo>
                    <a:pt x="727202" y="896543"/>
                  </a:lnTo>
                  <a:lnTo>
                    <a:pt x="724154" y="899604"/>
                  </a:lnTo>
                  <a:lnTo>
                    <a:pt x="718413" y="902562"/>
                  </a:lnTo>
                  <a:lnTo>
                    <a:pt x="715279" y="907243"/>
                  </a:lnTo>
                  <a:lnTo>
                    <a:pt x="715027" y="914220"/>
                  </a:lnTo>
                  <a:lnTo>
                    <a:pt x="717931" y="924064"/>
                  </a:lnTo>
                  <a:lnTo>
                    <a:pt x="723548" y="930605"/>
                  </a:lnTo>
                  <a:lnTo>
                    <a:pt x="730297" y="932849"/>
                  </a:lnTo>
                  <a:lnTo>
                    <a:pt x="737022" y="932227"/>
                  </a:lnTo>
                  <a:lnTo>
                    <a:pt x="742569" y="930173"/>
                  </a:lnTo>
                  <a:lnTo>
                    <a:pt x="748756" y="925063"/>
                  </a:lnTo>
                  <a:lnTo>
                    <a:pt x="752633" y="919091"/>
                  </a:lnTo>
                  <a:lnTo>
                    <a:pt x="753034" y="912544"/>
                  </a:lnTo>
                  <a:lnTo>
                    <a:pt x="748791" y="905713"/>
                  </a:lnTo>
                  <a:lnTo>
                    <a:pt x="744219" y="901128"/>
                  </a:lnTo>
                  <a:lnTo>
                    <a:pt x="739521" y="898067"/>
                  </a:lnTo>
                  <a:lnTo>
                    <a:pt x="731012" y="895781"/>
                  </a:lnTo>
                  <a:close/>
                </a:path>
                <a:path w="2486025" h="1057909">
                  <a:moveTo>
                    <a:pt x="1452499" y="889660"/>
                  </a:moveTo>
                  <a:lnTo>
                    <a:pt x="1448689" y="890435"/>
                  </a:lnTo>
                  <a:lnTo>
                    <a:pt x="1445514" y="893483"/>
                  </a:lnTo>
                  <a:lnTo>
                    <a:pt x="1439775" y="896876"/>
                  </a:lnTo>
                  <a:lnTo>
                    <a:pt x="1436655" y="902274"/>
                  </a:lnTo>
                  <a:lnTo>
                    <a:pt x="1436441" y="909392"/>
                  </a:lnTo>
                  <a:lnTo>
                    <a:pt x="1439418" y="917943"/>
                  </a:lnTo>
                  <a:lnTo>
                    <a:pt x="1444964" y="924487"/>
                  </a:lnTo>
                  <a:lnTo>
                    <a:pt x="1451689" y="926733"/>
                  </a:lnTo>
                  <a:lnTo>
                    <a:pt x="1458438" y="926113"/>
                  </a:lnTo>
                  <a:lnTo>
                    <a:pt x="1464056" y="924064"/>
                  </a:lnTo>
                  <a:lnTo>
                    <a:pt x="1470225" y="918949"/>
                  </a:lnTo>
                  <a:lnTo>
                    <a:pt x="1474073" y="912977"/>
                  </a:lnTo>
                  <a:lnTo>
                    <a:pt x="1474468" y="906433"/>
                  </a:lnTo>
                  <a:lnTo>
                    <a:pt x="1470279" y="899604"/>
                  </a:lnTo>
                  <a:lnTo>
                    <a:pt x="1465580" y="895019"/>
                  </a:lnTo>
                  <a:lnTo>
                    <a:pt x="1461008" y="891959"/>
                  </a:lnTo>
                  <a:lnTo>
                    <a:pt x="1456689" y="890816"/>
                  </a:lnTo>
                  <a:lnTo>
                    <a:pt x="1452499" y="889660"/>
                  </a:lnTo>
                  <a:close/>
                </a:path>
                <a:path w="2486025" h="1057909">
                  <a:moveTo>
                    <a:pt x="1144143" y="889660"/>
                  </a:moveTo>
                  <a:lnTo>
                    <a:pt x="1140333" y="890435"/>
                  </a:lnTo>
                  <a:lnTo>
                    <a:pt x="1137285" y="893483"/>
                  </a:lnTo>
                  <a:lnTo>
                    <a:pt x="1131544" y="896445"/>
                  </a:lnTo>
                  <a:lnTo>
                    <a:pt x="1128410" y="901126"/>
                  </a:lnTo>
                  <a:lnTo>
                    <a:pt x="1128158" y="908100"/>
                  </a:lnTo>
                  <a:lnTo>
                    <a:pt x="1131062" y="917943"/>
                  </a:lnTo>
                  <a:lnTo>
                    <a:pt x="1136679" y="924487"/>
                  </a:lnTo>
                  <a:lnTo>
                    <a:pt x="1143428" y="926733"/>
                  </a:lnTo>
                  <a:lnTo>
                    <a:pt x="1150153" y="926113"/>
                  </a:lnTo>
                  <a:lnTo>
                    <a:pt x="1155700" y="924064"/>
                  </a:lnTo>
                  <a:lnTo>
                    <a:pt x="1160601" y="920241"/>
                  </a:lnTo>
                  <a:lnTo>
                    <a:pt x="1164621" y="914125"/>
                  </a:lnTo>
                  <a:lnTo>
                    <a:pt x="1165736" y="906864"/>
                  </a:lnTo>
                  <a:lnTo>
                    <a:pt x="1161923" y="899604"/>
                  </a:lnTo>
                  <a:lnTo>
                    <a:pt x="1157351" y="895019"/>
                  </a:lnTo>
                  <a:lnTo>
                    <a:pt x="1152652" y="891959"/>
                  </a:lnTo>
                  <a:lnTo>
                    <a:pt x="1144143" y="889660"/>
                  </a:lnTo>
                  <a:close/>
                </a:path>
                <a:path w="2486025" h="1057909">
                  <a:moveTo>
                    <a:pt x="1779270" y="886612"/>
                  </a:moveTo>
                  <a:lnTo>
                    <a:pt x="1775460" y="887374"/>
                  </a:lnTo>
                  <a:lnTo>
                    <a:pt x="1772412" y="890435"/>
                  </a:lnTo>
                  <a:lnTo>
                    <a:pt x="1765313" y="895112"/>
                  </a:lnTo>
                  <a:lnTo>
                    <a:pt x="1762299" y="900363"/>
                  </a:lnTo>
                  <a:lnTo>
                    <a:pt x="1762785" y="906762"/>
                  </a:lnTo>
                  <a:lnTo>
                    <a:pt x="1766189" y="914882"/>
                  </a:lnTo>
                  <a:lnTo>
                    <a:pt x="1771806" y="921429"/>
                  </a:lnTo>
                  <a:lnTo>
                    <a:pt x="1778555" y="923677"/>
                  </a:lnTo>
                  <a:lnTo>
                    <a:pt x="1785280" y="923058"/>
                  </a:lnTo>
                  <a:lnTo>
                    <a:pt x="1790827" y="921004"/>
                  </a:lnTo>
                  <a:lnTo>
                    <a:pt x="1797014" y="915889"/>
                  </a:lnTo>
                  <a:lnTo>
                    <a:pt x="1800891" y="909916"/>
                  </a:lnTo>
                  <a:lnTo>
                    <a:pt x="1801292" y="903373"/>
                  </a:lnTo>
                  <a:lnTo>
                    <a:pt x="1797050" y="896543"/>
                  </a:lnTo>
                  <a:lnTo>
                    <a:pt x="1792351" y="891959"/>
                  </a:lnTo>
                  <a:lnTo>
                    <a:pt x="1787779" y="888898"/>
                  </a:lnTo>
                  <a:lnTo>
                    <a:pt x="1779270" y="886612"/>
                  </a:lnTo>
                  <a:close/>
                </a:path>
                <a:path w="2486025" h="1057909">
                  <a:moveTo>
                    <a:pt x="1674495" y="886612"/>
                  </a:moveTo>
                  <a:lnTo>
                    <a:pt x="1670558" y="887374"/>
                  </a:lnTo>
                  <a:lnTo>
                    <a:pt x="1667510" y="890435"/>
                  </a:lnTo>
                  <a:lnTo>
                    <a:pt x="1661771" y="895112"/>
                  </a:lnTo>
                  <a:lnTo>
                    <a:pt x="1658651" y="900363"/>
                  </a:lnTo>
                  <a:lnTo>
                    <a:pt x="1658437" y="906762"/>
                  </a:lnTo>
                  <a:lnTo>
                    <a:pt x="1661414" y="914882"/>
                  </a:lnTo>
                  <a:lnTo>
                    <a:pt x="1666960" y="921429"/>
                  </a:lnTo>
                  <a:lnTo>
                    <a:pt x="1673685" y="923677"/>
                  </a:lnTo>
                  <a:lnTo>
                    <a:pt x="1680434" y="923058"/>
                  </a:lnTo>
                  <a:lnTo>
                    <a:pt x="1686052" y="921004"/>
                  </a:lnTo>
                  <a:lnTo>
                    <a:pt x="1692219" y="915889"/>
                  </a:lnTo>
                  <a:lnTo>
                    <a:pt x="1696053" y="909916"/>
                  </a:lnTo>
                  <a:lnTo>
                    <a:pt x="1696410" y="903373"/>
                  </a:lnTo>
                  <a:lnTo>
                    <a:pt x="1692148" y="896543"/>
                  </a:lnTo>
                  <a:lnTo>
                    <a:pt x="1687576" y="891959"/>
                  </a:lnTo>
                  <a:lnTo>
                    <a:pt x="1683004" y="888898"/>
                  </a:lnTo>
                  <a:lnTo>
                    <a:pt x="1674495" y="886612"/>
                  </a:lnTo>
                  <a:close/>
                </a:path>
                <a:path w="2486025" h="1057909">
                  <a:moveTo>
                    <a:pt x="2377440" y="883551"/>
                  </a:moveTo>
                  <a:lnTo>
                    <a:pt x="2373503" y="884313"/>
                  </a:lnTo>
                  <a:lnTo>
                    <a:pt x="2370455" y="887374"/>
                  </a:lnTo>
                  <a:lnTo>
                    <a:pt x="2364714" y="892053"/>
                  </a:lnTo>
                  <a:lnTo>
                    <a:pt x="2361580" y="897308"/>
                  </a:lnTo>
                  <a:lnTo>
                    <a:pt x="2361328" y="903712"/>
                  </a:lnTo>
                  <a:lnTo>
                    <a:pt x="2364232" y="911834"/>
                  </a:lnTo>
                  <a:lnTo>
                    <a:pt x="2369851" y="918379"/>
                  </a:lnTo>
                  <a:lnTo>
                    <a:pt x="2376614" y="920623"/>
                  </a:lnTo>
                  <a:lnTo>
                    <a:pt x="2383377" y="919999"/>
                  </a:lnTo>
                  <a:lnTo>
                    <a:pt x="2388997" y="917943"/>
                  </a:lnTo>
                  <a:lnTo>
                    <a:pt x="2395164" y="912833"/>
                  </a:lnTo>
                  <a:lnTo>
                    <a:pt x="2398998" y="906860"/>
                  </a:lnTo>
                  <a:lnTo>
                    <a:pt x="2399355" y="900314"/>
                  </a:lnTo>
                  <a:lnTo>
                    <a:pt x="2395093" y="893483"/>
                  </a:lnTo>
                  <a:lnTo>
                    <a:pt x="2390521" y="888898"/>
                  </a:lnTo>
                  <a:lnTo>
                    <a:pt x="2385822" y="885837"/>
                  </a:lnTo>
                  <a:lnTo>
                    <a:pt x="2377440" y="883551"/>
                  </a:lnTo>
                  <a:close/>
                </a:path>
                <a:path w="2486025" h="1057909">
                  <a:moveTo>
                    <a:pt x="321017" y="877430"/>
                  </a:moveTo>
                  <a:lnTo>
                    <a:pt x="317169" y="878205"/>
                  </a:lnTo>
                  <a:lnTo>
                    <a:pt x="314083" y="881253"/>
                  </a:lnTo>
                  <a:lnTo>
                    <a:pt x="308352" y="885937"/>
                  </a:lnTo>
                  <a:lnTo>
                    <a:pt x="305220" y="891192"/>
                  </a:lnTo>
                  <a:lnTo>
                    <a:pt x="304977" y="897592"/>
                  </a:lnTo>
                  <a:lnTo>
                    <a:pt x="307911" y="905713"/>
                  </a:lnTo>
                  <a:lnTo>
                    <a:pt x="313503" y="912257"/>
                  </a:lnTo>
                  <a:lnTo>
                    <a:pt x="320249" y="914503"/>
                  </a:lnTo>
                  <a:lnTo>
                    <a:pt x="326996" y="913883"/>
                  </a:lnTo>
                  <a:lnTo>
                    <a:pt x="332587" y="911834"/>
                  </a:lnTo>
                  <a:lnTo>
                    <a:pt x="338750" y="906719"/>
                  </a:lnTo>
                  <a:lnTo>
                    <a:pt x="342601" y="900747"/>
                  </a:lnTo>
                  <a:lnTo>
                    <a:pt x="342985" y="894203"/>
                  </a:lnTo>
                  <a:lnTo>
                    <a:pt x="338747" y="887374"/>
                  </a:lnTo>
                  <a:lnTo>
                    <a:pt x="334124" y="882789"/>
                  </a:lnTo>
                  <a:lnTo>
                    <a:pt x="329501" y="879729"/>
                  </a:lnTo>
                  <a:lnTo>
                    <a:pt x="321017" y="877430"/>
                  </a:lnTo>
                  <a:close/>
                </a:path>
                <a:path w="2486025" h="1057909">
                  <a:moveTo>
                    <a:pt x="1899539" y="871321"/>
                  </a:moveTo>
                  <a:lnTo>
                    <a:pt x="1895729" y="872083"/>
                  </a:lnTo>
                  <a:lnTo>
                    <a:pt x="1892554" y="875144"/>
                  </a:lnTo>
                  <a:lnTo>
                    <a:pt x="1886815" y="878107"/>
                  </a:lnTo>
                  <a:lnTo>
                    <a:pt x="1883695" y="882788"/>
                  </a:lnTo>
                  <a:lnTo>
                    <a:pt x="1883481" y="889762"/>
                  </a:lnTo>
                  <a:lnTo>
                    <a:pt x="1886458" y="899604"/>
                  </a:lnTo>
                  <a:lnTo>
                    <a:pt x="1892004" y="906148"/>
                  </a:lnTo>
                  <a:lnTo>
                    <a:pt x="1898729" y="908392"/>
                  </a:lnTo>
                  <a:lnTo>
                    <a:pt x="1905478" y="907769"/>
                  </a:lnTo>
                  <a:lnTo>
                    <a:pt x="1911095" y="905713"/>
                  </a:lnTo>
                  <a:lnTo>
                    <a:pt x="1915979" y="901896"/>
                  </a:lnTo>
                  <a:lnTo>
                    <a:pt x="1919970" y="895783"/>
                  </a:lnTo>
                  <a:lnTo>
                    <a:pt x="1921079" y="888519"/>
                  </a:lnTo>
                  <a:lnTo>
                    <a:pt x="1917319" y="881253"/>
                  </a:lnTo>
                  <a:lnTo>
                    <a:pt x="1912620" y="876668"/>
                  </a:lnTo>
                  <a:lnTo>
                    <a:pt x="1908048" y="873620"/>
                  </a:lnTo>
                  <a:lnTo>
                    <a:pt x="1899539" y="871321"/>
                  </a:lnTo>
                  <a:close/>
                </a:path>
                <a:path w="2486025" h="1057909">
                  <a:moveTo>
                    <a:pt x="2025904" y="862152"/>
                  </a:moveTo>
                  <a:lnTo>
                    <a:pt x="2022094" y="862914"/>
                  </a:lnTo>
                  <a:lnTo>
                    <a:pt x="2019045" y="865974"/>
                  </a:lnTo>
                  <a:lnTo>
                    <a:pt x="2013305" y="870654"/>
                  </a:lnTo>
                  <a:lnTo>
                    <a:pt x="2010171" y="875909"/>
                  </a:lnTo>
                  <a:lnTo>
                    <a:pt x="2009919" y="882312"/>
                  </a:lnTo>
                  <a:lnTo>
                    <a:pt x="2012823" y="890435"/>
                  </a:lnTo>
                  <a:lnTo>
                    <a:pt x="2018440" y="896979"/>
                  </a:lnTo>
                  <a:lnTo>
                    <a:pt x="2025189" y="899223"/>
                  </a:lnTo>
                  <a:lnTo>
                    <a:pt x="2031914" y="898600"/>
                  </a:lnTo>
                  <a:lnTo>
                    <a:pt x="2037461" y="896543"/>
                  </a:lnTo>
                  <a:lnTo>
                    <a:pt x="2042362" y="892720"/>
                  </a:lnTo>
                  <a:lnTo>
                    <a:pt x="2046382" y="886604"/>
                  </a:lnTo>
                  <a:lnTo>
                    <a:pt x="2047497" y="879343"/>
                  </a:lnTo>
                  <a:lnTo>
                    <a:pt x="2043683" y="872083"/>
                  </a:lnTo>
                  <a:lnTo>
                    <a:pt x="2038985" y="867498"/>
                  </a:lnTo>
                  <a:lnTo>
                    <a:pt x="2034413" y="864438"/>
                  </a:lnTo>
                  <a:lnTo>
                    <a:pt x="2025904" y="862152"/>
                  </a:lnTo>
                  <a:close/>
                </a:path>
                <a:path w="2486025" h="1057909">
                  <a:moveTo>
                    <a:pt x="422757" y="862152"/>
                  </a:moveTo>
                  <a:lnTo>
                    <a:pt x="407149" y="882312"/>
                  </a:lnTo>
                  <a:lnTo>
                    <a:pt x="409651" y="890435"/>
                  </a:lnTo>
                  <a:lnTo>
                    <a:pt x="415242" y="896979"/>
                  </a:lnTo>
                  <a:lnTo>
                    <a:pt x="421987" y="899223"/>
                  </a:lnTo>
                  <a:lnTo>
                    <a:pt x="428730" y="898600"/>
                  </a:lnTo>
                  <a:lnTo>
                    <a:pt x="434314" y="896543"/>
                  </a:lnTo>
                  <a:lnTo>
                    <a:pt x="440485" y="891434"/>
                  </a:lnTo>
                  <a:lnTo>
                    <a:pt x="444339" y="885461"/>
                  </a:lnTo>
                  <a:lnTo>
                    <a:pt x="444724" y="878914"/>
                  </a:lnTo>
                  <a:lnTo>
                    <a:pt x="440486" y="872083"/>
                  </a:lnTo>
                  <a:lnTo>
                    <a:pt x="435863" y="867498"/>
                  </a:lnTo>
                  <a:lnTo>
                    <a:pt x="431241" y="864438"/>
                  </a:lnTo>
                  <a:lnTo>
                    <a:pt x="422757" y="862152"/>
                  </a:lnTo>
                  <a:close/>
                </a:path>
                <a:path w="2486025" h="1057909">
                  <a:moveTo>
                    <a:pt x="2266442" y="852982"/>
                  </a:moveTo>
                  <a:lnTo>
                    <a:pt x="2262505" y="853744"/>
                  </a:lnTo>
                  <a:lnTo>
                    <a:pt x="2259457" y="856805"/>
                  </a:lnTo>
                  <a:lnTo>
                    <a:pt x="2253718" y="859762"/>
                  </a:lnTo>
                  <a:lnTo>
                    <a:pt x="2250598" y="864442"/>
                  </a:lnTo>
                  <a:lnTo>
                    <a:pt x="2250384" y="871416"/>
                  </a:lnTo>
                  <a:lnTo>
                    <a:pt x="2253361" y="881253"/>
                  </a:lnTo>
                  <a:lnTo>
                    <a:pt x="2258907" y="887799"/>
                  </a:lnTo>
                  <a:lnTo>
                    <a:pt x="2265632" y="890047"/>
                  </a:lnTo>
                  <a:lnTo>
                    <a:pt x="2272381" y="889429"/>
                  </a:lnTo>
                  <a:lnTo>
                    <a:pt x="2277999" y="887374"/>
                  </a:lnTo>
                  <a:lnTo>
                    <a:pt x="2282826" y="883550"/>
                  </a:lnTo>
                  <a:lnTo>
                    <a:pt x="2286809" y="877435"/>
                  </a:lnTo>
                  <a:lnTo>
                    <a:pt x="2287910" y="870174"/>
                  </a:lnTo>
                  <a:lnTo>
                    <a:pt x="2284095" y="862914"/>
                  </a:lnTo>
                  <a:lnTo>
                    <a:pt x="2279523" y="858329"/>
                  </a:lnTo>
                  <a:lnTo>
                    <a:pt x="2274951" y="855268"/>
                  </a:lnTo>
                  <a:lnTo>
                    <a:pt x="2266442" y="852982"/>
                  </a:lnTo>
                  <a:close/>
                </a:path>
                <a:path w="2486025" h="1057909">
                  <a:moveTo>
                    <a:pt x="210032" y="852982"/>
                  </a:moveTo>
                  <a:lnTo>
                    <a:pt x="206171" y="853744"/>
                  </a:lnTo>
                  <a:lnTo>
                    <a:pt x="203098" y="856805"/>
                  </a:lnTo>
                  <a:lnTo>
                    <a:pt x="198663" y="861054"/>
                  </a:lnTo>
                  <a:lnTo>
                    <a:pt x="195387" y="865590"/>
                  </a:lnTo>
                  <a:lnTo>
                    <a:pt x="194424" y="871846"/>
                  </a:lnTo>
                  <a:lnTo>
                    <a:pt x="196926" y="881253"/>
                  </a:lnTo>
                  <a:lnTo>
                    <a:pt x="202517" y="887799"/>
                  </a:lnTo>
                  <a:lnTo>
                    <a:pt x="209262" y="890047"/>
                  </a:lnTo>
                  <a:lnTo>
                    <a:pt x="216005" y="889429"/>
                  </a:lnTo>
                  <a:lnTo>
                    <a:pt x="221589" y="887374"/>
                  </a:lnTo>
                  <a:lnTo>
                    <a:pt x="227760" y="882259"/>
                  </a:lnTo>
                  <a:lnTo>
                    <a:pt x="231614" y="876287"/>
                  </a:lnTo>
                  <a:lnTo>
                    <a:pt x="231999" y="869743"/>
                  </a:lnTo>
                  <a:lnTo>
                    <a:pt x="227761" y="862914"/>
                  </a:lnTo>
                  <a:lnTo>
                    <a:pt x="223138" y="858329"/>
                  </a:lnTo>
                  <a:lnTo>
                    <a:pt x="218503" y="855268"/>
                  </a:lnTo>
                  <a:lnTo>
                    <a:pt x="210032" y="852982"/>
                  </a:lnTo>
                  <a:close/>
                </a:path>
                <a:path w="2486025" h="1057909">
                  <a:moveTo>
                    <a:pt x="1529588" y="843800"/>
                  </a:moveTo>
                  <a:lnTo>
                    <a:pt x="1525651" y="844575"/>
                  </a:lnTo>
                  <a:lnTo>
                    <a:pt x="1522602" y="847623"/>
                  </a:lnTo>
                  <a:lnTo>
                    <a:pt x="1516864" y="850586"/>
                  </a:lnTo>
                  <a:lnTo>
                    <a:pt x="1513744" y="855267"/>
                  </a:lnTo>
                  <a:lnTo>
                    <a:pt x="1513530" y="862241"/>
                  </a:lnTo>
                  <a:lnTo>
                    <a:pt x="1516507" y="872083"/>
                  </a:lnTo>
                  <a:lnTo>
                    <a:pt x="1522053" y="878628"/>
                  </a:lnTo>
                  <a:lnTo>
                    <a:pt x="1528778" y="880873"/>
                  </a:lnTo>
                  <a:lnTo>
                    <a:pt x="1535527" y="880254"/>
                  </a:lnTo>
                  <a:lnTo>
                    <a:pt x="1541145" y="878205"/>
                  </a:lnTo>
                  <a:lnTo>
                    <a:pt x="1547312" y="873090"/>
                  </a:lnTo>
                  <a:lnTo>
                    <a:pt x="1551146" y="867117"/>
                  </a:lnTo>
                  <a:lnTo>
                    <a:pt x="1551503" y="860574"/>
                  </a:lnTo>
                  <a:lnTo>
                    <a:pt x="1547241" y="853744"/>
                  </a:lnTo>
                  <a:lnTo>
                    <a:pt x="1542669" y="849160"/>
                  </a:lnTo>
                  <a:lnTo>
                    <a:pt x="1538097" y="846099"/>
                  </a:lnTo>
                  <a:lnTo>
                    <a:pt x="1533779" y="844956"/>
                  </a:lnTo>
                  <a:lnTo>
                    <a:pt x="1529588" y="843800"/>
                  </a:lnTo>
                  <a:close/>
                </a:path>
                <a:path w="2486025" h="1057909">
                  <a:moveTo>
                    <a:pt x="1267460" y="831570"/>
                  </a:moveTo>
                  <a:lnTo>
                    <a:pt x="1263650" y="832345"/>
                  </a:lnTo>
                  <a:lnTo>
                    <a:pt x="1260602" y="835393"/>
                  </a:lnTo>
                  <a:lnTo>
                    <a:pt x="1254861" y="838786"/>
                  </a:lnTo>
                  <a:lnTo>
                    <a:pt x="1251727" y="844184"/>
                  </a:lnTo>
                  <a:lnTo>
                    <a:pt x="1251475" y="851302"/>
                  </a:lnTo>
                  <a:lnTo>
                    <a:pt x="1254379" y="859853"/>
                  </a:lnTo>
                  <a:lnTo>
                    <a:pt x="1259996" y="866398"/>
                  </a:lnTo>
                  <a:lnTo>
                    <a:pt x="1266745" y="868643"/>
                  </a:lnTo>
                  <a:lnTo>
                    <a:pt x="1273470" y="868024"/>
                  </a:lnTo>
                  <a:lnTo>
                    <a:pt x="1279017" y="865974"/>
                  </a:lnTo>
                  <a:lnTo>
                    <a:pt x="1285204" y="860859"/>
                  </a:lnTo>
                  <a:lnTo>
                    <a:pt x="1289081" y="854887"/>
                  </a:lnTo>
                  <a:lnTo>
                    <a:pt x="1289482" y="848344"/>
                  </a:lnTo>
                  <a:lnTo>
                    <a:pt x="1285239" y="841514"/>
                  </a:lnTo>
                  <a:lnTo>
                    <a:pt x="1280668" y="836930"/>
                  </a:lnTo>
                  <a:lnTo>
                    <a:pt x="1275969" y="833869"/>
                  </a:lnTo>
                  <a:lnTo>
                    <a:pt x="1267460" y="831570"/>
                  </a:lnTo>
                  <a:close/>
                </a:path>
                <a:path w="2486025" h="1057909">
                  <a:moveTo>
                    <a:pt x="2460625" y="819353"/>
                  </a:moveTo>
                  <a:lnTo>
                    <a:pt x="2445013" y="839502"/>
                  </a:lnTo>
                  <a:lnTo>
                    <a:pt x="2447544" y="847623"/>
                  </a:lnTo>
                  <a:lnTo>
                    <a:pt x="2453108" y="854169"/>
                  </a:lnTo>
                  <a:lnTo>
                    <a:pt x="2459863" y="856418"/>
                  </a:lnTo>
                  <a:lnTo>
                    <a:pt x="2466617" y="855799"/>
                  </a:lnTo>
                  <a:lnTo>
                    <a:pt x="2472182" y="853744"/>
                  </a:lnTo>
                  <a:lnTo>
                    <a:pt x="2478369" y="848629"/>
                  </a:lnTo>
                  <a:lnTo>
                    <a:pt x="2482246" y="842657"/>
                  </a:lnTo>
                  <a:lnTo>
                    <a:pt x="2482647" y="836114"/>
                  </a:lnTo>
                  <a:lnTo>
                    <a:pt x="2478405" y="829284"/>
                  </a:lnTo>
                  <a:lnTo>
                    <a:pt x="2473706" y="824699"/>
                  </a:lnTo>
                  <a:lnTo>
                    <a:pt x="2469134" y="821639"/>
                  </a:lnTo>
                  <a:lnTo>
                    <a:pt x="2460625" y="819353"/>
                  </a:lnTo>
                  <a:close/>
                </a:path>
                <a:path w="2486025" h="1057909">
                  <a:moveTo>
                    <a:pt x="1002411" y="819353"/>
                  </a:moveTo>
                  <a:lnTo>
                    <a:pt x="986728" y="839502"/>
                  </a:lnTo>
                  <a:lnTo>
                    <a:pt x="989202" y="847623"/>
                  </a:lnTo>
                  <a:lnTo>
                    <a:pt x="994822" y="854169"/>
                  </a:lnTo>
                  <a:lnTo>
                    <a:pt x="1001585" y="856418"/>
                  </a:lnTo>
                  <a:lnTo>
                    <a:pt x="1008348" y="855799"/>
                  </a:lnTo>
                  <a:lnTo>
                    <a:pt x="1013968" y="853744"/>
                  </a:lnTo>
                  <a:lnTo>
                    <a:pt x="1018795" y="849921"/>
                  </a:lnTo>
                  <a:lnTo>
                    <a:pt x="1022778" y="843805"/>
                  </a:lnTo>
                  <a:lnTo>
                    <a:pt x="1023879" y="836544"/>
                  </a:lnTo>
                  <a:lnTo>
                    <a:pt x="1020063" y="829284"/>
                  </a:lnTo>
                  <a:lnTo>
                    <a:pt x="1015492" y="824699"/>
                  </a:lnTo>
                  <a:lnTo>
                    <a:pt x="1010793" y="821639"/>
                  </a:lnTo>
                  <a:lnTo>
                    <a:pt x="1002411" y="819353"/>
                  </a:lnTo>
                  <a:close/>
                </a:path>
                <a:path w="2486025" h="1057909">
                  <a:moveTo>
                    <a:pt x="903732" y="819353"/>
                  </a:moveTo>
                  <a:lnTo>
                    <a:pt x="899794" y="820115"/>
                  </a:lnTo>
                  <a:lnTo>
                    <a:pt x="896747" y="823163"/>
                  </a:lnTo>
                  <a:lnTo>
                    <a:pt x="891008" y="827847"/>
                  </a:lnTo>
                  <a:lnTo>
                    <a:pt x="887888" y="833102"/>
                  </a:lnTo>
                  <a:lnTo>
                    <a:pt x="887674" y="839502"/>
                  </a:lnTo>
                  <a:lnTo>
                    <a:pt x="890651" y="847623"/>
                  </a:lnTo>
                  <a:lnTo>
                    <a:pt x="896197" y="854169"/>
                  </a:lnTo>
                  <a:lnTo>
                    <a:pt x="902922" y="856418"/>
                  </a:lnTo>
                  <a:lnTo>
                    <a:pt x="909671" y="855799"/>
                  </a:lnTo>
                  <a:lnTo>
                    <a:pt x="915288" y="853744"/>
                  </a:lnTo>
                  <a:lnTo>
                    <a:pt x="921456" y="848629"/>
                  </a:lnTo>
                  <a:lnTo>
                    <a:pt x="925290" y="842657"/>
                  </a:lnTo>
                  <a:lnTo>
                    <a:pt x="925647" y="836114"/>
                  </a:lnTo>
                  <a:lnTo>
                    <a:pt x="921385" y="829284"/>
                  </a:lnTo>
                  <a:lnTo>
                    <a:pt x="916813" y="824699"/>
                  </a:lnTo>
                  <a:lnTo>
                    <a:pt x="912241" y="821639"/>
                  </a:lnTo>
                  <a:lnTo>
                    <a:pt x="903732" y="819353"/>
                  </a:lnTo>
                  <a:close/>
                </a:path>
                <a:path w="2486025" h="1057909">
                  <a:moveTo>
                    <a:pt x="2115312" y="810171"/>
                  </a:moveTo>
                  <a:lnTo>
                    <a:pt x="2111502" y="810945"/>
                  </a:lnTo>
                  <a:lnTo>
                    <a:pt x="2108454" y="813993"/>
                  </a:lnTo>
                  <a:lnTo>
                    <a:pt x="2102713" y="816956"/>
                  </a:lnTo>
                  <a:lnTo>
                    <a:pt x="2099579" y="821637"/>
                  </a:lnTo>
                  <a:lnTo>
                    <a:pt x="2099327" y="828611"/>
                  </a:lnTo>
                  <a:lnTo>
                    <a:pt x="2102231" y="838454"/>
                  </a:lnTo>
                  <a:lnTo>
                    <a:pt x="2107848" y="844998"/>
                  </a:lnTo>
                  <a:lnTo>
                    <a:pt x="2114597" y="847243"/>
                  </a:lnTo>
                  <a:lnTo>
                    <a:pt x="2121322" y="846624"/>
                  </a:lnTo>
                  <a:lnTo>
                    <a:pt x="2126869" y="844575"/>
                  </a:lnTo>
                  <a:lnTo>
                    <a:pt x="2133056" y="839460"/>
                  </a:lnTo>
                  <a:lnTo>
                    <a:pt x="2136933" y="833488"/>
                  </a:lnTo>
                  <a:lnTo>
                    <a:pt x="2137334" y="826944"/>
                  </a:lnTo>
                  <a:lnTo>
                    <a:pt x="2133092" y="820115"/>
                  </a:lnTo>
                  <a:lnTo>
                    <a:pt x="2128393" y="815530"/>
                  </a:lnTo>
                  <a:lnTo>
                    <a:pt x="2123821" y="812469"/>
                  </a:lnTo>
                  <a:lnTo>
                    <a:pt x="2115312" y="810171"/>
                  </a:lnTo>
                  <a:close/>
                </a:path>
                <a:path w="2486025" h="1057909">
                  <a:moveTo>
                    <a:pt x="579996" y="807123"/>
                  </a:moveTo>
                  <a:lnTo>
                    <a:pt x="576135" y="807885"/>
                  </a:lnTo>
                  <a:lnTo>
                    <a:pt x="573062" y="810945"/>
                  </a:lnTo>
                  <a:lnTo>
                    <a:pt x="567325" y="815622"/>
                  </a:lnTo>
                  <a:lnTo>
                    <a:pt x="564194" y="820874"/>
                  </a:lnTo>
                  <a:lnTo>
                    <a:pt x="563953" y="827272"/>
                  </a:lnTo>
                  <a:lnTo>
                    <a:pt x="566889" y="835393"/>
                  </a:lnTo>
                  <a:lnTo>
                    <a:pt x="572481" y="841939"/>
                  </a:lnTo>
                  <a:lnTo>
                    <a:pt x="579226" y="844188"/>
                  </a:lnTo>
                  <a:lnTo>
                    <a:pt x="585969" y="843569"/>
                  </a:lnTo>
                  <a:lnTo>
                    <a:pt x="591553" y="841514"/>
                  </a:lnTo>
                  <a:lnTo>
                    <a:pt x="596421" y="837691"/>
                  </a:lnTo>
                  <a:lnTo>
                    <a:pt x="600421" y="831575"/>
                  </a:lnTo>
                  <a:lnTo>
                    <a:pt x="601529" y="824314"/>
                  </a:lnTo>
                  <a:lnTo>
                    <a:pt x="597725" y="817054"/>
                  </a:lnTo>
                  <a:lnTo>
                    <a:pt x="593102" y="812469"/>
                  </a:lnTo>
                  <a:lnTo>
                    <a:pt x="588467" y="809409"/>
                  </a:lnTo>
                  <a:lnTo>
                    <a:pt x="579996" y="807123"/>
                  </a:lnTo>
                  <a:close/>
                </a:path>
                <a:path w="2486025" h="1057909">
                  <a:moveTo>
                    <a:pt x="1622044" y="801001"/>
                  </a:moveTo>
                  <a:lnTo>
                    <a:pt x="1618233" y="801763"/>
                  </a:lnTo>
                  <a:lnTo>
                    <a:pt x="1615058" y="804824"/>
                  </a:lnTo>
                  <a:lnTo>
                    <a:pt x="1609373" y="809508"/>
                  </a:lnTo>
                  <a:lnTo>
                    <a:pt x="1606248" y="814763"/>
                  </a:lnTo>
                  <a:lnTo>
                    <a:pt x="1606004" y="821163"/>
                  </a:lnTo>
                  <a:lnTo>
                    <a:pt x="1608963" y="829284"/>
                  </a:lnTo>
                  <a:lnTo>
                    <a:pt x="1614527" y="835829"/>
                  </a:lnTo>
                  <a:lnTo>
                    <a:pt x="1621282" y="838073"/>
                  </a:lnTo>
                  <a:lnTo>
                    <a:pt x="1628036" y="837449"/>
                  </a:lnTo>
                  <a:lnTo>
                    <a:pt x="1633601" y="835393"/>
                  </a:lnTo>
                  <a:lnTo>
                    <a:pt x="1638502" y="831576"/>
                  </a:lnTo>
                  <a:lnTo>
                    <a:pt x="1642522" y="825465"/>
                  </a:lnTo>
                  <a:lnTo>
                    <a:pt x="1643637" y="818205"/>
                  </a:lnTo>
                  <a:lnTo>
                    <a:pt x="1639824" y="810945"/>
                  </a:lnTo>
                  <a:lnTo>
                    <a:pt x="1635125" y="806361"/>
                  </a:lnTo>
                  <a:lnTo>
                    <a:pt x="1630552" y="803300"/>
                  </a:lnTo>
                  <a:lnTo>
                    <a:pt x="1626235" y="802157"/>
                  </a:lnTo>
                  <a:lnTo>
                    <a:pt x="1622044" y="801001"/>
                  </a:lnTo>
                  <a:close/>
                </a:path>
                <a:path w="2486025" h="1057909">
                  <a:moveTo>
                    <a:pt x="1116457" y="797941"/>
                  </a:moveTo>
                  <a:lnTo>
                    <a:pt x="1112647" y="798715"/>
                  </a:lnTo>
                  <a:lnTo>
                    <a:pt x="1109472" y="801763"/>
                  </a:lnTo>
                  <a:lnTo>
                    <a:pt x="1103733" y="804726"/>
                  </a:lnTo>
                  <a:lnTo>
                    <a:pt x="1100613" y="809407"/>
                  </a:lnTo>
                  <a:lnTo>
                    <a:pt x="1100399" y="816381"/>
                  </a:lnTo>
                  <a:lnTo>
                    <a:pt x="1103376" y="826223"/>
                  </a:lnTo>
                  <a:lnTo>
                    <a:pt x="1108922" y="832768"/>
                  </a:lnTo>
                  <a:lnTo>
                    <a:pt x="1115647" y="835013"/>
                  </a:lnTo>
                  <a:lnTo>
                    <a:pt x="1122396" y="834394"/>
                  </a:lnTo>
                  <a:lnTo>
                    <a:pt x="1128014" y="832345"/>
                  </a:lnTo>
                  <a:lnTo>
                    <a:pt x="1132841" y="828521"/>
                  </a:lnTo>
                  <a:lnTo>
                    <a:pt x="1136824" y="822405"/>
                  </a:lnTo>
                  <a:lnTo>
                    <a:pt x="1137925" y="815144"/>
                  </a:lnTo>
                  <a:lnTo>
                    <a:pt x="1134110" y="807885"/>
                  </a:lnTo>
                  <a:lnTo>
                    <a:pt x="1129538" y="803300"/>
                  </a:lnTo>
                  <a:lnTo>
                    <a:pt x="1124966" y="800239"/>
                  </a:lnTo>
                  <a:lnTo>
                    <a:pt x="1120648" y="799096"/>
                  </a:lnTo>
                  <a:lnTo>
                    <a:pt x="1116457" y="797941"/>
                  </a:lnTo>
                  <a:close/>
                </a:path>
                <a:path w="2486025" h="1057909">
                  <a:moveTo>
                    <a:pt x="798830" y="797941"/>
                  </a:moveTo>
                  <a:lnTo>
                    <a:pt x="795019" y="798715"/>
                  </a:lnTo>
                  <a:lnTo>
                    <a:pt x="791972" y="801763"/>
                  </a:lnTo>
                  <a:lnTo>
                    <a:pt x="786231" y="804726"/>
                  </a:lnTo>
                  <a:lnTo>
                    <a:pt x="783097" y="809407"/>
                  </a:lnTo>
                  <a:lnTo>
                    <a:pt x="782845" y="816381"/>
                  </a:lnTo>
                  <a:lnTo>
                    <a:pt x="785749" y="826223"/>
                  </a:lnTo>
                  <a:lnTo>
                    <a:pt x="791368" y="832768"/>
                  </a:lnTo>
                  <a:lnTo>
                    <a:pt x="798131" y="835013"/>
                  </a:lnTo>
                  <a:lnTo>
                    <a:pt x="804894" y="834394"/>
                  </a:lnTo>
                  <a:lnTo>
                    <a:pt x="810513" y="832345"/>
                  </a:lnTo>
                  <a:lnTo>
                    <a:pt x="816627" y="827230"/>
                  </a:lnTo>
                  <a:lnTo>
                    <a:pt x="820467" y="821258"/>
                  </a:lnTo>
                  <a:lnTo>
                    <a:pt x="820854" y="814714"/>
                  </a:lnTo>
                  <a:lnTo>
                    <a:pt x="816610" y="807885"/>
                  </a:lnTo>
                  <a:lnTo>
                    <a:pt x="812038" y="803300"/>
                  </a:lnTo>
                  <a:lnTo>
                    <a:pt x="807338" y="800239"/>
                  </a:lnTo>
                  <a:lnTo>
                    <a:pt x="798830" y="797941"/>
                  </a:lnTo>
                  <a:close/>
                </a:path>
                <a:path w="2486025" h="1057909">
                  <a:moveTo>
                    <a:pt x="1387729" y="788771"/>
                  </a:moveTo>
                  <a:lnTo>
                    <a:pt x="1383919" y="789533"/>
                  </a:lnTo>
                  <a:lnTo>
                    <a:pt x="1380870" y="792594"/>
                  </a:lnTo>
                  <a:lnTo>
                    <a:pt x="1375112" y="795557"/>
                  </a:lnTo>
                  <a:lnTo>
                    <a:pt x="1371949" y="800238"/>
                  </a:lnTo>
                  <a:lnTo>
                    <a:pt x="1371691" y="807212"/>
                  </a:lnTo>
                  <a:lnTo>
                    <a:pt x="1374648" y="817054"/>
                  </a:lnTo>
                  <a:lnTo>
                    <a:pt x="1380265" y="823598"/>
                  </a:lnTo>
                  <a:lnTo>
                    <a:pt x="1387014" y="825842"/>
                  </a:lnTo>
                  <a:lnTo>
                    <a:pt x="1393739" y="825219"/>
                  </a:lnTo>
                  <a:lnTo>
                    <a:pt x="1399286" y="823163"/>
                  </a:lnTo>
                  <a:lnTo>
                    <a:pt x="1404187" y="819346"/>
                  </a:lnTo>
                  <a:lnTo>
                    <a:pt x="1408207" y="813234"/>
                  </a:lnTo>
                  <a:lnTo>
                    <a:pt x="1409322" y="805975"/>
                  </a:lnTo>
                  <a:lnTo>
                    <a:pt x="1405508" y="798715"/>
                  </a:lnTo>
                  <a:lnTo>
                    <a:pt x="1400810" y="794118"/>
                  </a:lnTo>
                  <a:lnTo>
                    <a:pt x="1396238" y="791070"/>
                  </a:lnTo>
                  <a:lnTo>
                    <a:pt x="1392047" y="789914"/>
                  </a:lnTo>
                  <a:lnTo>
                    <a:pt x="1387729" y="788771"/>
                  </a:lnTo>
                  <a:close/>
                </a:path>
                <a:path w="2486025" h="1057909">
                  <a:moveTo>
                    <a:pt x="475170" y="785710"/>
                  </a:moveTo>
                  <a:lnTo>
                    <a:pt x="471322" y="786485"/>
                  </a:lnTo>
                  <a:lnTo>
                    <a:pt x="468236" y="789533"/>
                  </a:lnTo>
                  <a:lnTo>
                    <a:pt x="462505" y="794218"/>
                  </a:lnTo>
                  <a:lnTo>
                    <a:pt x="459373" y="799472"/>
                  </a:lnTo>
                  <a:lnTo>
                    <a:pt x="459129" y="805873"/>
                  </a:lnTo>
                  <a:lnTo>
                    <a:pt x="462064" y="813993"/>
                  </a:lnTo>
                  <a:lnTo>
                    <a:pt x="467655" y="820538"/>
                  </a:lnTo>
                  <a:lnTo>
                    <a:pt x="474400" y="822783"/>
                  </a:lnTo>
                  <a:lnTo>
                    <a:pt x="481143" y="822164"/>
                  </a:lnTo>
                  <a:lnTo>
                    <a:pt x="486727" y="820115"/>
                  </a:lnTo>
                  <a:lnTo>
                    <a:pt x="492897" y="815000"/>
                  </a:lnTo>
                  <a:lnTo>
                    <a:pt x="496752" y="809028"/>
                  </a:lnTo>
                  <a:lnTo>
                    <a:pt x="497137" y="802484"/>
                  </a:lnTo>
                  <a:lnTo>
                    <a:pt x="492899" y="795655"/>
                  </a:lnTo>
                  <a:lnTo>
                    <a:pt x="488276" y="791070"/>
                  </a:lnTo>
                  <a:lnTo>
                    <a:pt x="483654" y="788009"/>
                  </a:lnTo>
                  <a:lnTo>
                    <a:pt x="475170" y="785710"/>
                  </a:lnTo>
                  <a:close/>
                </a:path>
                <a:path w="2486025" h="1057909">
                  <a:moveTo>
                    <a:pt x="1825498" y="782662"/>
                  </a:moveTo>
                  <a:lnTo>
                    <a:pt x="1821688" y="783424"/>
                  </a:lnTo>
                  <a:lnTo>
                    <a:pt x="1818639" y="786485"/>
                  </a:lnTo>
                  <a:lnTo>
                    <a:pt x="1811613" y="791164"/>
                  </a:lnTo>
                  <a:lnTo>
                    <a:pt x="1808622" y="796420"/>
                  </a:lnTo>
                  <a:lnTo>
                    <a:pt x="1809085" y="802823"/>
                  </a:lnTo>
                  <a:lnTo>
                    <a:pt x="1812417" y="810945"/>
                  </a:lnTo>
                  <a:lnTo>
                    <a:pt x="1818034" y="817484"/>
                  </a:lnTo>
                  <a:lnTo>
                    <a:pt x="1824783" y="819729"/>
                  </a:lnTo>
                  <a:lnTo>
                    <a:pt x="1831508" y="819109"/>
                  </a:lnTo>
                  <a:lnTo>
                    <a:pt x="1837055" y="817054"/>
                  </a:lnTo>
                  <a:lnTo>
                    <a:pt x="1841956" y="813230"/>
                  </a:lnTo>
                  <a:lnTo>
                    <a:pt x="1845976" y="807115"/>
                  </a:lnTo>
                  <a:lnTo>
                    <a:pt x="1847091" y="799854"/>
                  </a:lnTo>
                  <a:lnTo>
                    <a:pt x="1843277" y="792594"/>
                  </a:lnTo>
                  <a:lnTo>
                    <a:pt x="1838579" y="788009"/>
                  </a:lnTo>
                  <a:lnTo>
                    <a:pt x="1834007" y="784948"/>
                  </a:lnTo>
                  <a:lnTo>
                    <a:pt x="1825498" y="782662"/>
                  </a:lnTo>
                  <a:close/>
                </a:path>
                <a:path w="2486025" h="1057909">
                  <a:moveTo>
                    <a:pt x="681736" y="776541"/>
                  </a:moveTo>
                  <a:lnTo>
                    <a:pt x="677926" y="777316"/>
                  </a:lnTo>
                  <a:lnTo>
                    <a:pt x="674751" y="780364"/>
                  </a:lnTo>
                  <a:lnTo>
                    <a:pt x="667726" y="785048"/>
                  </a:lnTo>
                  <a:lnTo>
                    <a:pt x="664749" y="790303"/>
                  </a:lnTo>
                  <a:lnTo>
                    <a:pt x="665249" y="796703"/>
                  </a:lnTo>
                  <a:lnTo>
                    <a:pt x="668655" y="804824"/>
                  </a:lnTo>
                  <a:lnTo>
                    <a:pt x="674201" y="811369"/>
                  </a:lnTo>
                  <a:lnTo>
                    <a:pt x="680926" y="813614"/>
                  </a:lnTo>
                  <a:lnTo>
                    <a:pt x="687675" y="812995"/>
                  </a:lnTo>
                  <a:lnTo>
                    <a:pt x="693293" y="810945"/>
                  </a:lnTo>
                  <a:lnTo>
                    <a:pt x="698176" y="807122"/>
                  </a:lnTo>
                  <a:lnTo>
                    <a:pt x="702167" y="801006"/>
                  </a:lnTo>
                  <a:lnTo>
                    <a:pt x="703276" y="793745"/>
                  </a:lnTo>
                  <a:lnTo>
                    <a:pt x="699516" y="786485"/>
                  </a:lnTo>
                  <a:lnTo>
                    <a:pt x="694816" y="781900"/>
                  </a:lnTo>
                  <a:lnTo>
                    <a:pt x="690244" y="778840"/>
                  </a:lnTo>
                  <a:lnTo>
                    <a:pt x="685927" y="777697"/>
                  </a:lnTo>
                  <a:lnTo>
                    <a:pt x="681736" y="776541"/>
                  </a:lnTo>
                  <a:close/>
                </a:path>
                <a:path w="2486025" h="1057909">
                  <a:moveTo>
                    <a:pt x="302526" y="773493"/>
                  </a:moveTo>
                  <a:lnTo>
                    <a:pt x="298665" y="774255"/>
                  </a:lnTo>
                  <a:lnTo>
                    <a:pt x="295579" y="777316"/>
                  </a:lnTo>
                  <a:lnTo>
                    <a:pt x="289848" y="780273"/>
                  </a:lnTo>
                  <a:lnTo>
                    <a:pt x="286718" y="784953"/>
                  </a:lnTo>
                  <a:lnTo>
                    <a:pt x="286478" y="791926"/>
                  </a:lnTo>
                  <a:lnTo>
                    <a:pt x="289420" y="801763"/>
                  </a:lnTo>
                  <a:lnTo>
                    <a:pt x="295004" y="808310"/>
                  </a:lnTo>
                  <a:lnTo>
                    <a:pt x="301747" y="810558"/>
                  </a:lnTo>
                  <a:lnTo>
                    <a:pt x="308492" y="809939"/>
                  </a:lnTo>
                  <a:lnTo>
                    <a:pt x="314083" y="807885"/>
                  </a:lnTo>
                  <a:lnTo>
                    <a:pt x="320248" y="802770"/>
                  </a:lnTo>
                  <a:lnTo>
                    <a:pt x="324103" y="796798"/>
                  </a:lnTo>
                  <a:lnTo>
                    <a:pt x="324492" y="790254"/>
                  </a:lnTo>
                  <a:lnTo>
                    <a:pt x="320255" y="783424"/>
                  </a:lnTo>
                  <a:lnTo>
                    <a:pt x="315620" y="778840"/>
                  </a:lnTo>
                  <a:lnTo>
                    <a:pt x="310997" y="775779"/>
                  </a:lnTo>
                  <a:lnTo>
                    <a:pt x="302526" y="773493"/>
                  </a:lnTo>
                  <a:close/>
                </a:path>
                <a:path w="2486025" h="1057909">
                  <a:moveTo>
                    <a:pt x="2343531" y="770432"/>
                  </a:moveTo>
                  <a:lnTo>
                    <a:pt x="2327848" y="790593"/>
                  </a:lnTo>
                  <a:lnTo>
                    <a:pt x="2330323" y="798715"/>
                  </a:lnTo>
                  <a:lnTo>
                    <a:pt x="2335942" y="805260"/>
                  </a:lnTo>
                  <a:lnTo>
                    <a:pt x="2342705" y="807504"/>
                  </a:lnTo>
                  <a:lnTo>
                    <a:pt x="2349468" y="806881"/>
                  </a:lnTo>
                  <a:lnTo>
                    <a:pt x="2355088" y="804824"/>
                  </a:lnTo>
                  <a:lnTo>
                    <a:pt x="2361255" y="799714"/>
                  </a:lnTo>
                  <a:lnTo>
                    <a:pt x="2365089" y="793742"/>
                  </a:lnTo>
                  <a:lnTo>
                    <a:pt x="2365446" y="787195"/>
                  </a:lnTo>
                  <a:lnTo>
                    <a:pt x="2361184" y="780364"/>
                  </a:lnTo>
                  <a:lnTo>
                    <a:pt x="2356612" y="775779"/>
                  </a:lnTo>
                  <a:lnTo>
                    <a:pt x="2351913" y="772718"/>
                  </a:lnTo>
                  <a:lnTo>
                    <a:pt x="2343531" y="770432"/>
                  </a:lnTo>
                  <a:close/>
                </a:path>
                <a:path w="2486025" h="1057909">
                  <a:moveTo>
                    <a:pt x="1945767" y="770432"/>
                  </a:moveTo>
                  <a:lnTo>
                    <a:pt x="1930155" y="790593"/>
                  </a:lnTo>
                  <a:lnTo>
                    <a:pt x="1932686" y="798715"/>
                  </a:lnTo>
                  <a:lnTo>
                    <a:pt x="1938250" y="805260"/>
                  </a:lnTo>
                  <a:lnTo>
                    <a:pt x="1945004" y="807504"/>
                  </a:lnTo>
                  <a:lnTo>
                    <a:pt x="1951759" y="806881"/>
                  </a:lnTo>
                  <a:lnTo>
                    <a:pt x="1957324" y="804824"/>
                  </a:lnTo>
                  <a:lnTo>
                    <a:pt x="1962207" y="801000"/>
                  </a:lnTo>
                  <a:lnTo>
                    <a:pt x="1966198" y="794885"/>
                  </a:lnTo>
                  <a:lnTo>
                    <a:pt x="1967307" y="787624"/>
                  </a:lnTo>
                  <a:lnTo>
                    <a:pt x="1963547" y="780364"/>
                  </a:lnTo>
                  <a:lnTo>
                    <a:pt x="1958848" y="775779"/>
                  </a:lnTo>
                  <a:lnTo>
                    <a:pt x="1954276" y="772718"/>
                  </a:lnTo>
                  <a:lnTo>
                    <a:pt x="1945767" y="770432"/>
                  </a:lnTo>
                  <a:close/>
                </a:path>
                <a:path w="2486025" h="1057909">
                  <a:moveTo>
                    <a:pt x="2204720" y="761263"/>
                  </a:moveTo>
                  <a:lnTo>
                    <a:pt x="2189164" y="781418"/>
                  </a:lnTo>
                  <a:lnTo>
                    <a:pt x="2191639" y="789533"/>
                  </a:lnTo>
                  <a:lnTo>
                    <a:pt x="2197256" y="796080"/>
                  </a:lnTo>
                  <a:lnTo>
                    <a:pt x="2204005" y="798328"/>
                  </a:lnTo>
                  <a:lnTo>
                    <a:pt x="2210730" y="797709"/>
                  </a:lnTo>
                  <a:lnTo>
                    <a:pt x="2216277" y="795655"/>
                  </a:lnTo>
                  <a:lnTo>
                    <a:pt x="2221178" y="791831"/>
                  </a:lnTo>
                  <a:lnTo>
                    <a:pt x="2225198" y="785715"/>
                  </a:lnTo>
                  <a:lnTo>
                    <a:pt x="2226313" y="778454"/>
                  </a:lnTo>
                  <a:lnTo>
                    <a:pt x="2222500" y="771194"/>
                  </a:lnTo>
                  <a:lnTo>
                    <a:pt x="2217801" y="766610"/>
                  </a:lnTo>
                  <a:lnTo>
                    <a:pt x="2213229" y="763549"/>
                  </a:lnTo>
                  <a:lnTo>
                    <a:pt x="2204720" y="761263"/>
                  </a:lnTo>
                  <a:close/>
                </a:path>
                <a:path w="2486025" h="1057909">
                  <a:moveTo>
                    <a:pt x="1723770" y="755142"/>
                  </a:moveTo>
                  <a:lnTo>
                    <a:pt x="1719961" y="755904"/>
                  </a:lnTo>
                  <a:lnTo>
                    <a:pt x="1716913" y="758964"/>
                  </a:lnTo>
                  <a:lnTo>
                    <a:pt x="1711154" y="763649"/>
                  </a:lnTo>
                  <a:lnTo>
                    <a:pt x="1707991" y="768904"/>
                  </a:lnTo>
                  <a:lnTo>
                    <a:pt x="1707733" y="775304"/>
                  </a:lnTo>
                  <a:lnTo>
                    <a:pt x="1710689" y="783424"/>
                  </a:lnTo>
                  <a:lnTo>
                    <a:pt x="1716307" y="789969"/>
                  </a:lnTo>
                  <a:lnTo>
                    <a:pt x="1723056" y="792213"/>
                  </a:lnTo>
                  <a:lnTo>
                    <a:pt x="1729781" y="791590"/>
                  </a:lnTo>
                  <a:lnTo>
                    <a:pt x="1735327" y="789533"/>
                  </a:lnTo>
                  <a:lnTo>
                    <a:pt x="1740229" y="785717"/>
                  </a:lnTo>
                  <a:lnTo>
                    <a:pt x="1744249" y="779605"/>
                  </a:lnTo>
                  <a:lnTo>
                    <a:pt x="1745364" y="772345"/>
                  </a:lnTo>
                  <a:lnTo>
                    <a:pt x="1741551" y="765086"/>
                  </a:lnTo>
                  <a:lnTo>
                    <a:pt x="1736852" y="760488"/>
                  </a:lnTo>
                  <a:lnTo>
                    <a:pt x="1732280" y="757440"/>
                  </a:lnTo>
                  <a:lnTo>
                    <a:pt x="1723770" y="755142"/>
                  </a:lnTo>
                  <a:close/>
                </a:path>
                <a:path w="2486025" h="1057909">
                  <a:moveTo>
                    <a:pt x="1224407" y="745972"/>
                  </a:moveTo>
                  <a:lnTo>
                    <a:pt x="1220470" y="746734"/>
                  </a:lnTo>
                  <a:lnTo>
                    <a:pt x="1217422" y="749795"/>
                  </a:lnTo>
                  <a:lnTo>
                    <a:pt x="1211681" y="752758"/>
                  </a:lnTo>
                  <a:lnTo>
                    <a:pt x="1208547" y="757439"/>
                  </a:lnTo>
                  <a:lnTo>
                    <a:pt x="1208295" y="764413"/>
                  </a:lnTo>
                  <a:lnTo>
                    <a:pt x="1211199" y="774255"/>
                  </a:lnTo>
                  <a:lnTo>
                    <a:pt x="1216818" y="780799"/>
                  </a:lnTo>
                  <a:lnTo>
                    <a:pt x="1223581" y="783043"/>
                  </a:lnTo>
                  <a:lnTo>
                    <a:pt x="1230344" y="782420"/>
                  </a:lnTo>
                  <a:lnTo>
                    <a:pt x="1235964" y="780364"/>
                  </a:lnTo>
                  <a:lnTo>
                    <a:pt x="1242077" y="775256"/>
                  </a:lnTo>
                  <a:lnTo>
                    <a:pt x="1245917" y="769286"/>
                  </a:lnTo>
                  <a:lnTo>
                    <a:pt x="1246304" y="762740"/>
                  </a:lnTo>
                  <a:lnTo>
                    <a:pt x="1242060" y="755904"/>
                  </a:lnTo>
                  <a:lnTo>
                    <a:pt x="1237488" y="751319"/>
                  </a:lnTo>
                  <a:lnTo>
                    <a:pt x="1232789" y="748271"/>
                  </a:lnTo>
                  <a:lnTo>
                    <a:pt x="1224407" y="745972"/>
                  </a:lnTo>
                  <a:close/>
                </a:path>
                <a:path w="2486025" h="1057909">
                  <a:moveTo>
                    <a:pt x="1467866" y="727633"/>
                  </a:moveTo>
                  <a:lnTo>
                    <a:pt x="1464056" y="728395"/>
                  </a:lnTo>
                  <a:lnTo>
                    <a:pt x="1461008" y="731456"/>
                  </a:lnTo>
                  <a:lnTo>
                    <a:pt x="1455267" y="736133"/>
                  </a:lnTo>
                  <a:lnTo>
                    <a:pt x="1452133" y="741384"/>
                  </a:lnTo>
                  <a:lnTo>
                    <a:pt x="1451881" y="747783"/>
                  </a:lnTo>
                  <a:lnTo>
                    <a:pt x="1454785" y="755904"/>
                  </a:lnTo>
                  <a:lnTo>
                    <a:pt x="1460402" y="762450"/>
                  </a:lnTo>
                  <a:lnTo>
                    <a:pt x="1467151" y="764698"/>
                  </a:lnTo>
                  <a:lnTo>
                    <a:pt x="1473876" y="764080"/>
                  </a:lnTo>
                  <a:lnTo>
                    <a:pt x="1479423" y="762025"/>
                  </a:lnTo>
                  <a:lnTo>
                    <a:pt x="1484324" y="758201"/>
                  </a:lnTo>
                  <a:lnTo>
                    <a:pt x="1488344" y="752086"/>
                  </a:lnTo>
                  <a:lnTo>
                    <a:pt x="1489459" y="744825"/>
                  </a:lnTo>
                  <a:lnTo>
                    <a:pt x="1485645" y="737565"/>
                  </a:lnTo>
                  <a:lnTo>
                    <a:pt x="1480947" y="732980"/>
                  </a:lnTo>
                  <a:lnTo>
                    <a:pt x="1476375" y="729919"/>
                  </a:lnTo>
                  <a:lnTo>
                    <a:pt x="1467866" y="727633"/>
                  </a:lnTo>
                  <a:close/>
                </a:path>
                <a:path w="2486025" h="1057909">
                  <a:moveTo>
                    <a:pt x="2047494" y="724573"/>
                  </a:moveTo>
                  <a:lnTo>
                    <a:pt x="2043683" y="725335"/>
                  </a:lnTo>
                  <a:lnTo>
                    <a:pt x="2040636" y="728395"/>
                  </a:lnTo>
                  <a:lnTo>
                    <a:pt x="2034877" y="731789"/>
                  </a:lnTo>
                  <a:lnTo>
                    <a:pt x="2031714" y="737187"/>
                  </a:lnTo>
                  <a:lnTo>
                    <a:pt x="2031456" y="744304"/>
                  </a:lnTo>
                  <a:lnTo>
                    <a:pt x="2034413" y="752856"/>
                  </a:lnTo>
                  <a:lnTo>
                    <a:pt x="2040030" y="759400"/>
                  </a:lnTo>
                  <a:lnTo>
                    <a:pt x="2046779" y="761644"/>
                  </a:lnTo>
                  <a:lnTo>
                    <a:pt x="2053504" y="761021"/>
                  </a:lnTo>
                  <a:lnTo>
                    <a:pt x="2059051" y="758964"/>
                  </a:lnTo>
                  <a:lnTo>
                    <a:pt x="2065238" y="753855"/>
                  </a:lnTo>
                  <a:lnTo>
                    <a:pt x="2069115" y="747882"/>
                  </a:lnTo>
                  <a:lnTo>
                    <a:pt x="2069516" y="741335"/>
                  </a:lnTo>
                  <a:lnTo>
                    <a:pt x="2065274" y="734504"/>
                  </a:lnTo>
                  <a:lnTo>
                    <a:pt x="2060575" y="729919"/>
                  </a:lnTo>
                  <a:lnTo>
                    <a:pt x="2056002" y="726859"/>
                  </a:lnTo>
                  <a:lnTo>
                    <a:pt x="2047494" y="724573"/>
                  </a:lnTo>
                  <a:close/>
                </a:path>
                <a:path w="2486025" h="1057909">
                  <a:moveTo>
                    <a:pt x="388848" y="724573"/>
                  </a:moveTo>
                  <a:lnTo>
                    <a:pt x="384987" y="725335"/>
                  </a:lnTo>
                  <a:lnTo>
                    <a:pt x="381914" y="728395"/>
                  </a:lnTo>
                  <a:lnTo>
                    <a:pt x="376177" y="731358"/>
                  </a:lnTo>
                  <a:lnTo>
                    <a:pt x="373046" y="736039"/>
                  </a:lnTo>
                  <a:lnTo>
                    <a:pt x="372806" y="743013"/>
                  </a:lnTo>
                  <a:lnTo>
                    <a:pt x="375742" y="752856"/>
                  </a:lnTo>
                  <a:lnTo>
                    <a:pt x="381333" y="759400"/>
                  </a:lnTo>
                  <a:lnTo>
                    <a:pt x="388078" y="761644"/>
                  </a:lnTo>
                  <a:lnTo>
                    <a:pt x="394821" y="761021"/>
                  </a:lnTo>
                  <a:lnTo>
                    <a:pt x="400405" y="758964"/>
                  </a:lnTo>
                  <a:lnTo>
                    <a:pt x="406570" y="753855"/>
                  </a:lnTo>
                  <a:lnTo>
                    <a:pt x="410425" y="747882"/>
                  </a:lnTo>
                  <a:lnTo>
                    <a:pt x="410814" y="741335"/>
                  </a:lnTo>
                  <a:lnTo>
                    <a:pt x="406577" y="734504"/>
                  </a:lnTo>
                  <a:lnTo>
                    <a:pt x="401955" y="729919"/>
                  </a:lnTo>
                  <a:lnTo>
                    <a:pt x="397319" y="726859"/>
                  </a:lnTo>
                  <a:lnTo>
                    <a:pt x="388848" y="724573"/>
                  </a:lnTo>
                  <a:close/>
                </a:path>
                <a:path w="2486025" h="1057909">
                  <a:moveTo>
                    <a:pt x="1060958" y="706221"/>
                  </a:moveTo>
                  <a:lnTo>
                    <a:pt x="1057148" y="706996"/>
                  </a:lnTo>
                  <a:lnTo>
                    <a:pt x="1053973" y="710044"/>
                  </a:lnTo>
                  <a:lnTo>
                    <a:pt x="1048234" y="713437"/>
                  </a:lnTo>
                  <a:lnTo>
                    <a:pt x="1045114" y="718835"/>
                  </a:lnTo>
                  <a:lnTo>
                    <a:pt x="1044900" y="725953"/>
                  </a:lnTo>
                  <a:lnTo>
                    <a:pt x="1047876" y="734504"/>
                  </a:lnTo>
                  <a:lnTo>
                    <a:pt x="1053423" y="741050"/>
                  </a:lnTo>
                  <a:lnTo>
                    <a:pt x="1060148" y="743299"/>
                  </a:lnTo>
                  <a:lnTo>
                    <a:pt x="1066897" y="742680"/>
                  </a:lnTo>
                  <a:lnTo>
                    <a:pt x="1072514" y="740625"/>
                  </a:lnTo>
                  <a:lnTo>
                    <a:pt x="1077342" y="736802"/>
                  </a:lnTo>
                  <a:lnTo>
                    <a:pt x="1081325" y="730686"/>
                  </a:lnTo>
                  <a:lnTo>
                    <a:pt x="1082426" y="723425"/>
                  </a:lnTo>
                  <a:lnTo>
                    <a:pt x="1078611" y="716165"/>
                  </a:lnTo>
                  <a:lnTo>
                    <a:pt x="1074039" y="711581"/>
                  </a:lnTo>
                  <a:lnTo>
                    <a:pt x="1069467" y="708520"/>
                  </a:lnTo>
                  <a:lnTo>
                    <a:pt x="1065149" y="707377"/>
                  </a:lnTo>
                  <a:lnTo>
                    <a:pt x="1060958" y="706221"/>
                  </a:lnTo>
                  <a:close/>
                </a:path>
                <a:path w="2486025" h="1057909">
                  <a:moveTo>
                    <a:pt x="940688" y="706221"/>
                  </a:moveTo>
                  <a:lnTo>
                    <a:pt x="936879" y="706996"/>
                  </a:lnTo>
                  <a:lnTo>
                    <a:pt x="933831" y="710044"/>
                  </a:lnTo>
                  <a:lnTo>
                    <a:pt x="928072" y="714728"/>
                  </a:lnTo>
                  <a:lnTo>
                    <a:pt x="924909" y="719983"/>
                  </a:lnTo>
                  <a:lnTo>
                    <a:pt x="924651" y="726383"/>
                  </a:lnTo>
                  <a:lnTo>
                    <a:pt x="927608" y="734504"/>
                  </a:lnTo>
                  <a:lnTo>
                    <a:pt x="933225" y="741050"/>
                  </a:lnTo>
                  <a:lnTo>
                    <a:pt x="939974" y="743299"/>
                  </a:lnTo>
                  <a:lnTo>
                    <a:pt x="946699" y="742680"/>
                  </a:lnTo>
                  <a:lnTo>
                    <a:pt x="952246" y="740625"/>
                  </a:lnTo>
                  <a:lnTo>
                    <a:pt x="958433" y="735510"/>
                  </a:lnTo>
                  <a:lnTo>
                    <a:pt x="962310" y="729538"/>
                  </a:lnTo>
                  <a:lnTo>
                    <a:pt x="962711" y="722995"/>
                  </a:lnTo>
                  <a:lnTo>
                    <a:pt x="958469" y="716165"/>
                  </a:lnTo>
                  <a:lnTo>
                    <a:pt x="953769" y="711581"/>
                  </a:lnTo>
                  <a:lnTo>
                    <a:pt x="949197" y="708520"/>
                  </a:lnTo>
                  <a:lnTo>
                    <a:pt x="940688" y="706221"/>
                  </a:lnTo>
                  <a:close/>
                </a:path>
                <a:path w="2486025" h="1057909">
                  <a:moveTo>
                    <a:pt x="1566545" y="703173"/>
                  </a:moveTo>
                  <a:lnTo>
                    <a:pt x="1562735" y="703935"/>
                  </a:lnTo>
                  <a:lnTo>
                    <a:pt x="1559687" y="706996"/>
                  </a:lnTo>
                  <a:lnTo>
                    <a:pt x="1553928" y="709953"/>
                  </a:lnTo>
                  <a:lnTo>
                    <a:pt x="1550765" y="714635"/>
                  </a:lnTo>
                  <a:lnTo>
                    <a:pt x="1550507" y="721612"/>
                  </a:lnTo>
                  <a:lnTo>
                    <a:pt x="1553464" y="731456"/>
                  </a:lnTo>
                  <a:lnTo>
                    <a:pt x="1559081" y="738000"/>
                  </a:lnTo>
                  <a:lnTo>
                    <a:pt x="1565830" y="740244"/>
                  </a:lnTo>
                  <a:lnTo>
                    <a:pt x="1572555" y="739621"/>
                  </a:lnTo>
                  <a:lnTo>
                    <a:pt x="1578102" y="737565"/>
                  </a:lnTo>
                  <a:lnTo>
                    <a:pt x="1583003" y="733741"/>
                  </a:lnTo>
                  <a:lnTo>
                    <a:pt x="1587023" y="727625"/>
                  </a:lnTo>
                  <a:lnTo>
                    <a:pt x="1588138" y="720364"/>
                  </a:lnTo>
                  <a:lnTo>
                    <a:pt x="1584325" y="713105"/>
                  </a:lnTo>
                  <a:lnTo>
                    <a:pt x="1579626" y="708520"/>
                  </a:lnTo>
                  <a:lnTo>
                    <a:pt x="1575054" y="705459"/>
                  </a:lnTo>
                  <a:lnTo>
                    <a:pt x="1566545" y="703173"/>
                  </a:lnTo>
                  <a:close/>
                </a:path>
                <a:path w="2486025" h="1057909">
                  <a:moveTo>
                    <a:pt x="1329182" y="703173"/>
                  </a:moveTo>
                  <a:lnTo>
                    <a:pt x="1325372" y="703935"/>
                  </a:lnTo>
                  <a:lnTo>
                    <a:pt x="1322197" y="706996"/>
                  </a:lnTo>
                  <a:lnTo>
                    <a:pt x="1316458" y="711675"/>
                  </a:lnTo>
                  <a:lnTo>
                    <a:pt x="1313338" y="716930"/>
                  </a:lnTo>
                  <a:lnTo>
                    <a:pt x="1313124" y="723334"/>
                  </a:lnTo>
                  <a:lnTo>
                    <a:pt x="1316101" y="731456"/>
                  </a:lnTo>
                  <a:lnTo>
                    <a:pt x="1321647" y="738000"/>
                  </a:lnTo>
                  <a:lnTo>
                    <a:pt x="1328372" y="740244"/>
                  </a:lnTo>
                  <a:lnTo>
                    <a:pt x="1335121" y="739621"/>
                  </a:lnTo>
                  <a:lnTo>
                    <a:pt x="1340739" y="737565"/>
                  </a:lnTo>
                  <a:lnTo>
                    <a:pt x="1346906" y="732455"/>
                  </a:lnTo>
                  <a:lnTo>
                    <a:pt x="1350740" y="726482"/>
                  </a:lnTo>
                  <a:lnTo>
                    <a:pt x="1351097" y="719936"/>
                  </a:lnTo>
                  <a:lnTo>
                    <a:pt x="1346835" y="713105"/>
                  </a:lnTo>
                  <a:lnTo>
                    <a:pt x="1342263" y="708520"/>
                  </a:lnTo>
                  <a:lnTo>
                    <a:pt x="1337691" y="705459"/>
                  </a:lnTo>
                  <a:lnTo>
                    <a:pt x="1329182" y="703173"/>
                  </a:lnTo>
                  <a:close/>
                </a:path>
                <a:path w="2486025" h="1057909">
                  <a:moveTo>
                    <a:pt x="2445258" y="700112"/>
                  </a:moveTo>
                  <a:lnTo>
                    <a:pt x="2441321" y="700874"/>
                  </a:lnTo>
                  <a:lnTo>
                    <a:pt x="2438273" y="703935"/>
                  </a:lnTo>
                  <a:lnTo>
                    <a:pt x="2431248" y="707328"/>
                  </a:lnTo>
                  <a:lnTo>
                    <a:pt x="2428271" y="712727"/>
                  </a:lnTo>
                  <a:lnTo>
                    <a:pt x="2428771" y="719844"/>
                  </a:lnTo>
                  <a:lnTo>
                    <a:pt x="2432177" y="728395"/>
                  </a:lnTo>
                  <a:lnTo>
                    <a:pt x="2437723" y="734940"/>
                  </a:lnTo>
                  <a:lnTo>
                    <a:pt x="2444448" y="737184"/>
                  </a:lnTo>
                  <a:lnTo>
                    <a:pt x="2451197" y="736561"/>
                  </a:lnTo>
                  <a:lnTo>
                    <a:pt x="2456815" y="734504"/>
                  </a:lnTo>
                  <a:lnTo>
                    <a:pt x="2462982" y="729396"/>
                  </a:lnTo>
                  <a:lnTo>
                    <a:pt x="2466816" y="723426"/>
                  </a:lnTo>
                  <a:lnTo>
                    <a:pt x="2467173" y="716880"/>
                  </a:lnTo>
                  <a:lnTo>
                    <a:pt x="2462911" y="710044"/>
                  </a:lnTo>
                  <a:lnTo>
                    <a:pt x="2458339" y="705459"/>
                  </a:lnTo>
                  <a:lnTo>
                    <a:pt x="2453640" y="702411"/>
                  </a:lnTo>
                  <a:lnTo>
                    <a:pt x="2445258" y="700112"/>
                  </a:lnTo>
                  <a:close/>
                </a:path>
                <a:path w="2486025" h="1057909">
                  <a:moveTo>
                    <a:pt x="555332" y="694004"/>
                  </a:moveTo>
                  <a:lnTo>
                    <a:pt x="539724" y="714153"/>
                  </a:lnTo>
                  <a:lnTo>
                    <a:pt x="542226" y="722274"/>
                  </a:lnTo>
                  <a:lnTo>
                    <a:pt x="547817" y="728820"/>
                  </a:lnTo>
                  <a:lnTo>
                    <a:pt x="554562" y="731069"/>
                  </a:lnTo>
                  <a:lnTo>
                    <a:pt x="561305" y="730450"/>
                  </a:lnTo>
                  <a:lnTo>
                    <a:pt x="566889" y="728395"/>
                  </a:lnTo>
                  <a:lnTo>
                    <a:pt x="573054" y="723280"/>
                  </a:lnTo>
                  <a:lnTo>
                    <a:pt x="576910" y="717308"/>
                  </a:lnTo>
                  <a:lnTo>
                    <a:pt x="577298" y="710765"/>
                  </a:lnTo>
                  <a:lnTo>
                    <a:pt x="573062" y="703935"/>
                  </a:lnTo>
                  <a:lnTo>
                    <a:pt x="568426" y="699350"/>
                  </a:lnTo>
                  <a:lnTo>
                    <a:pt x="563803" y="696290"/>
                  </a:lnTo>
                  <a:lnTo>
                    <a:pt x="555332" y="694004"/>
                  </a:lnTo>
                  <a:close/>
                </a:path>
                <a:path w="2486025" h="1057909">
                  <a:moveTo>
                    <a:pt x="838962" y="687882"/>
                  </a:moveTo>
                  <a:lnTo>
                    <a:pt x="835152" y="688644"/>
                  </a:lnTo>
                  <a:lnTo>
                    <a:pt x="831977" y="691705"/>
                  </a:lnTo>
                  <a:lnTo>
                    <a:pt x="826291" y="696384"/>
                  </a:lnTo>
                  <a:lnTo>
                    <a:pt x="823166" y="701640"/>
                  </a:lnTo>
                  <a:lnTo>
                    <a:pt x="822922" y="708043"/>
                  </a:lnTo>
                  <a:lnTo>
                    <a:pt x="825881" y="716165"/>
                  </a:lnTo>
                  <a:lnTo>
                    <a:pt x="831445" y="722710"/>
                  </a:lnTo>
                  <a:lnTo>
                    <a:pt x="838200" y="724954"/>
                  </a:lnTo>
                  <a:lnTo>
                    <a:pt x="844954" y="724331"/>
                  </a:lnTo>
                  <a:lnTo>
                    <a:pt x="850519" y="722274"/>
                  </a:lnTo>
                  <a:lnTo>
                    <a:pt x="855402" y="718457"/>
                  </a:lnTo>
                  <a:lnTo>
                    <a:pt x="859393" y="712344"/>
                  </a:lnTo>
                  <a:lnTo>
                    <a:pt x="860502" y="705081"/>
                  </a:lnTo>
                  <a:lnTo>
                    <a:pt x="856741" y="697814"/>
                  </a:lnTo>
                  <a:lnTo>
                    <a:pt x="852043" y="693229"/>
                  </a:lnTo>
                  <a:lnTo>
                    <a:pt x="847471" y="690181"/>
                  </a:lnTo>
                  <a:lnTo>
                    <a:pt x="838962" y="687882"/>
                  </a:lnTo>
                  <a:close/>
                </a:path>
                <a:path w="2486025" h="1057909">
                  <a:moveTo>
                    <a:pt x="737235" y="681774"/>
                  </a:moveTo>
                  <a:lnTo>
                    <a:pt x="733425" y="682536"/>
                  </a:lnTo>
                  <a:lnTo>
                    <a:pt x="730250" y="685596"/>
                  </a:lnTo>
                  <a:lnTo>
                    <a:pt x="724511" y="690273"/>
                  </a:lnTo>
                  <a:lnTo>
                    <a:pt x="721391" y="695525"/>
                  </a:lnTo>
                  <a:lnTo>
                    <a:pt x="721177" y="701923"/>
                  </a:lnTo>
                  <a:lnTo>
                    <a:pt x="724154" y="710044"/>
                  </a:lnTo>
                  <a:lnTo>
                    <a:pt x="729700" y="716590"/>
                  </a:lnTo>
                  <a:lnTo>
                    <a:pt x="736425" y="718839"/>
                  </a:lnTo>
                  <a:lnTo>
                    <a:pt x="743174" y="718220"/>
                  </a:lnTo>
                  <a:lnTo>
                    <a:pt x="748791" y="716165"/>
                  </a:lnTo>
                  <a:lnTo>
                    <a:pt x="753675" y="712342"/>
                  </a:lnTo>
                  <a:lnTo>
                    <a:pt x="757666" y="706226"/>
                  </a:lnTo>
                  <a:lnTo>
                    <a:pt x="758775" y="698965"/>
                  </a:lnTo>
                  <a:lnTo>
                    <a:pt x="755015" y="691705"/>
                  </a:lnTo>
                  <a:lnTo>
                    <a:pt x="750316" y="687120"/>
                  </a:lnTo>
                  <a:lnTo>
                    <a:pt x="745744" y="684060"/>
                  </a:lnTo>
                  <a:lnTo>
                    <a:pt x="737235" y="681774"/>
                  </a:lnTo>
                  <a:close/>
                </a:path>
                <a:path w="2486025" h="1057909">
                  <a:moveTo>
                    <a:pt x="2257171" y="675652"/>
                  </a:moveTo>
                  <a:lnTo>
                    <a:pt x="2253361" y="676414"/>
                  </a:lnTo>
                  <a:lnTo>
                    <a:pt x="2250186" y="679475"/>
                  </a:lnTo>
                  <a:lnTo>
                    <a:pt x="2244447" y="684159"/>
                  </a:lnTo>
                  <a:lnTo>
                    <a:pt x="2241327" y="689414"/>
                  </a:lnTo>
                  <a:lnTo>
                    <a:pt x="2241113" y="695814"/>
                  </a:lnTo>
                  <a:lnTo>
                    <a:pt x="2244090" y="703935"/>
                  </a:lnTo>
                  <a:lnTo>
                    <a:pt x="2249636" y="710480"/>
                  </a:lnTo>
                  <a:lnTo>
                    <a:pt x="2256361" y="712724"/>
                  </a:lnTo>
                  <a:lnTo>
                    <a:pt x="2263110" y="712100"/>
                  </a:lnTo>
                  <a:lnTo>
                    <a:pt x="2268728" y="710044"/>
                  </a:lnTo>
                  <a:lnTo>
                    <a:pt x="2274897" y="704936"/>
                  </a:lnTo>
                  <a:lnTo>
                    <a:pt x="2278745" y="698968"/>
                  </a:lnTo>
                  <a:lnTo>
                    <a:pt x="2279140" y="692426"/>
                  </a:lnTo>
                  <a:lnTo>
                    <a:pt x="2274951" y="685596"/>
                  </a:lnTo>
                  <a:lnTo>
                    <a:pt x="2270252" y="680999"/>
                  </a:lnTo>
                  <a:lnTo>
                    <a:pt x="2265680" y="677951"/>
                  </a:lnTo>
                  <a:lnTo>
                    <a:pt x="2257171" y="675652"/>
                  </a:lnTo>
                  <a:close/>
                </a:path>
                <a:path w="2486025" h="1057909">
                  <a:moveTo>
                    <a:pt x="1862582" y="675652"/>
                  </a:moveTo>
                  <a:lnTo>
                    <a:pt x="1858645" y="676414"/>
                  </a:lnTo>
                  <a:lnTo>
                    <a:pt x="1855597" y="679475"/>
                  </a:lnTo>
                  <a:lnTo>
                    <a:pt x="1849856" y="682868"/>
                  </a:lnTo>
                  <a:lnTo>
                    <a:pt x="1846722" y="688266"/>
                  </a:lnTo>
                  <a:lnTo>
                    <a:pt x="1846470" y="695384"/>
                  </a:lnTo>
                  <a:lnTo>
                    <a:pt x="1849374" y="703935"/>
                  </a:lnTo>
                  <a:lnTo>
                    <a:pt x="1854993" y="710480"/>
                  </a:lnTo>
                  <a:lnTo>
                    <a:pt x="1861756" y="712724"/>
                  </a:lnTo>
                  <a:lnTo>
                    <a:pt x="1868519" y="712100"/>
                  </a:lnTo>
                  <a:lnTo>
                    <a:pt x="1874139" y="710044"/>
                  </a:lnTo>
                  <a:lnTo>
                    <a:pt x="1880252" y="704936"/>
                  </a:lnTo>
                  <a:lnTo>
                    <a:pt x="1884092" y="698968"/>
                  </a:lnTo>
                  <a:lnTo>
                    <a:pt x="1884479" y="692426"/>
                  </a:lnTo>
                  <a:lnTo>
                    <a:pt x="1880235" y="685596"/>
                  </a:lnTo>
                  <a:lnTo>
                    <a:pt x="1875663" y="680999"/>
                  </a:lnTo>
                  <a:lnTo>
                    <a:pt x="1870964" y="677951"/>
                  </a:lnTo>
                  <a:lnTo>
                    <a:pt x="1862582" y="675652"/>
                  </a:lnTo>
                  <a:close/>
                </a:path>
                <a:path w="2486025" h="1057909">
                  <a:moveTo>
                    <a:pt x="2136902" y="660374"/>
                  </a:moveTo>
                  <a:lnTo>
                    <a:pt x="2133092" y="661136"/>
                  </a:lnTo>
                  <a:lnTo>
                    <a:pt x="2130044" y="664184"/>
                  </a:lnTo>
                  <a:lnTo>
                    <a:pt x="2124285" y="668869"/>
                  </a:lnTo>
                  <a:lnTo>
                    <a:pt x="2121122" y="674123"/>
                  </a:lnTo>
                  <a:lnTo>
                    <a:pt x="2120864" y="680524"/>
                  </a:lnTo>
                  <a:lnTo>
                    <a:pt x="2123821" y="688644"/>
                  </a:lnTo>
                  <a:lnTo>
                    <a:pt x="2129438" y="695191"/>
                  </a:lnTo>
                  <a:lnTo>
                    <a:pt x="2136187" y="697439"/>
                  </a:lnTo>
                  <a:lnTo>
                    <a:pt x="2142912" y="696820"/>
                  </a:lnTo>
                  <a:lnTo>
                    <a:pt x="2148459" y="694766"/>
                  </a:lnTo>
                  <a:lnTo>
                    <a:pt x="2154646" y="689651"/>
                  </a:lnTo>
                  <a:lnTo>
                    <a:pt x="2158523" y="683679"/>
                  </a:lnTo>
                  <a:lnTo>
                    <a:pt x="2158924" y="677135"/>
                  </a:lnTo>
                  <a:lnTo>
                    <a:pt x="2154682" y="670306"/>
                  </a:lnTo>
                  <a:lnTo>
                    <a:pt x="2149983" y="665721"/>
                  </a:lnTo>
                  <a:lnTo>
                    <a:pt x="2145411" y="662660"/>
                  </a:lnTo>
                  <a:lnTo>
                    <a:pt x="2136902" y="660374"/>
                  </a:lnTo>
                  <a:close/>
                </a:path>
                <a:path w="2486025" h="1057909">
                  <a:moveTo>
                    <a:pt x="1652905" y="660374"/>
                  </a:moveTo>
                  <a:lnTo>
                    <a:pt x="1649095" y="661136"/>
                  </a:lnTo>
                  <a:lnTo>
                    <a:pt x="1645920" y="664184"/>
                  </a:lnTo>
                  <a:lnTo>
                    <a:pt x="1640181" y="667149"/>
                  </a:lnTo>
                  <a:lnTo>
                    <a:pt x="1637061" y="671833"/>
                  </a:lnTo>
                  <a:lnTo>
                    <a:pt x="1636847" y="678807"/>
                  </a:lnTo>
                  <a:lnTo>
                    <a:pt x="1639824" y="688644"/>
                  </a:lnTo>
                  <a:lnTo>
                    <a:pt x="1645370" y="695191"/>
                  </a:lnTo>
                  <a:lnTo>
                    <a:pt x="1652095" y="697439"/>
                  </a:lnTo>
                  <a:lnTo>
                    <a:pt x="1658844" y="696820"/>
                  </a:lnTo>
                  <a:lnTo>
                    <a:pt x="1664462" y="694766"/>
                  </a:lnTo>
                  <a:lnTo>
                    <a:pt x="1670629" y="689651"/>
                  </a:lnTo>
                  <a:lnTo>
                    <a:pt x="1674463" y="683679"/>
                  </a:lnTo>
                  <a:lnTo>
                    <a:pt x="1674820" y="677135"/>
                  </a:lnTo>
                  <a:lnTo>
                    <a:pt x="1670558" y="670306"/>
                  </a:lnTo>
                  <a:lnTo>
                    <a:pt x="1665986" y="665721"/>
                  </a:lnTo>
                  <a:lnTo>
                    <a:pt x="1661414" y="662660"/>
                  </a:lnTo>
                  <a:lnTo>
                    <a:pt x="1652905" y="660374"/>
                  </a:lnTo>
                  <a:close/>
                </a:path>
                <a:path w="2486025" h="1057909">
                  <a:moveTo>
                    <a:pt x="1178052" y="660374"/>
                  </a:moveTo>
                  <a:lnTo>
                    <a:pt x="1162496" y="680524"/>
                  </a:lnTo>
                  <a:lnTo>
                    <a:pt x="1164970" y="688644"/>
                  </a:lnTo>
                  <a:lnTo>
                    <a:pt x="1170588" y="695191"/>
                  </a:lnTo>
                  <a:lnTo>
                    <a:pt x="1177337" y="697439"/>
                  </a:lnTo>
                  <a:lnTo>
                    <a:pt x="1184062" y="696820"/>
                  </a:lnTo>
                  <a:lnTo>
                    <a:pt x="1189608" y="694766"/>
                  </a:lnTo>
                  <a:lnTo>
                    <a:pt x="1194510" y="690942"/>
                  </a:lnTo>
                  <a:lnTo>
                    <a:pt x="1198530" y="684826"/>
                  </a:lnTo>
                  <a:lnTo>
                    <a:pt x="1199645" y="677565"/>
                  </a:lnTo>
                  <a:lnTo>
                    <a:pt x="1195832" y="670306"/>
                  </a:lnTo>
                  <a:lnTo>
                    <a:pt x="1191260" y="665721"/>
                  </a:lnTo>
                  <a:lnTo>
                    <a:pt x="1186561" y="662660"/>
                  </a:lnTo>
                  <a:lnTo>
                    <a:pt x="1178052" y="660374"/>
                  </a:lnTo>
                  <a:close/>
                </a:path>
                <a:path w="2486025" h="1057909">
                  <a:moveTo>
                    <a:pt x="1973580" y="657313"/>
                  </a:moveTo>
                  <a:lnTo>
                    <a:pt x="1969643" y="658075"/>
                  </a:lnTo>
                  <a:lnTo>
                    <a:pt x="1966595" y="661136"/>
                  </a:lnTo>
                  <a:lnTo>
                    <a:pt x="1960854" y="664094"/>
                  </a:lnTo>
                  <a:lnTo>
                    <a:pt x="1957720" y="668775"/>
                  </a:lnTo>
                  <a:lnTo>
                    <a:pt x="1957468" y="675752"/>
                  </a:lnTo>
                  <a:lnTo>
                    <a:pt x="1960372" y="685596"/>
                  </a:lnTo>
                  <a:lnTo>
                    <a:pt x="1965991" y="692141"/>
                  </a:lnTo>
                  <a:lnTo>
                    <a:pt x="1972754" y="694385"/>
                  </a:lnTo>
                  <a:lnTo>
                    <a:pt x="1979517" y="693762"/>
                  </a:lnTo>
                  <a:lnTo>
                    <a:pt x="1985137" y="691705"/>
                  </a:lnTo>
                  <a:lnTo>
                    <a:pt x="1991250" y="686595"/>
                  </a:lnTo>
                  <a:lnTo>
                    <a:pt x="1995090" y="680623"/>
                  </a:lnTo>
                  <a:lnTo>
                    <a:pt x="1995477" y="674076"/>
                  </a:lnTo>
                  <a:lnTo>
                    <a:pt x="1991233" y="667245"/>
                  </a:lnTo>
                  <a:lnTo>
                    <a:pt x="1986661" y="662660"/>
                  </a:lnTo>
                  <a:lnTo>
                    <a:pt x="1981962" y="659599"/>
                  </a:lnTo>
                  <a:lnTo>
                    <a:pt x="1973580" y="657313"/>
                  </a:lnTo>
                  <a:close/>
                </a:path>
                <a:path w="2486025" h="1057909">
                  <a:moveTo>
                    <a:pt x="2358898" y="651192"/>
                  </a:moveTo>
                  <a:lnTo>
                    <a:pt x="2355088" y="651954"/>
                  </a:lnTo>
                  <a:lnTo>
                    <a:pt x="2351913" y="655015"/>
                  </a:lnTo>
                  <a:lnTo>
                    <a:pt x="2346227" y="659699"/>
                  </a:lnTo>
                  <a:lnTo>
                    <a:pt x="2343102" y="664954"/>
                  </a:lnTo>
                  <a:lnTo>
                    <a:pt x="2342858" y="671354"/>
                  </a:lnTo>
                  <a:lnTo>
                    <a:pt x="2345817" y="679475"/>
                  </a:lnTo>
                  <a:lnTo>
                    <a:pt x="2351363" y="686020"/>
                  </a:lnTo>
                  <a:lnTo>
                    <a:pt x="2358088" y="688265"/>
                  </a:lnTo>
                  <a:lnTo>
                    <a:pt x="2364837" y="687646"/>
                  </a:lnTo>
                  <a:lnTo>
                    <a:pt x="2370455" y="685596"/>
                  </a:lnTo>
                  <a:lnTo>
                    <a:pt x="2376624" y="680481"/>
                  </a:lnTo>
                  <a:lnTo>
                    <a:pt x="2380472" y="674509"/>
                  </a:lnTo>
                  <a:lnTo>
                    <a:pt x="2380867" y="667966"/>
                  </a:lnTo>
                  <a:lnTo>
                    <a:pt x="2376678" y="661136"/>
                  </a:lnTo>
                  <a:lnTo>
                    <a:pt x="2371979" y="656551"/>
                  </a:lnTo>
                  <a:lnTo>
                    <a:pt x="2367407" y="653491"/>
                  </a:lnTo>
                  <a:lnTo>
                    <a:pt x="2363089" y="652348"/>
                  </a:lnTo>
                  <a:lnTo>
                    <a:pt x="2358898" y="651192"/>
                  </a:lnTo>
                  <a:close/>
                </a:path>
                <a:path w="2486025" h="1057909">
                  <a:moveTo>
                    <a:pt x="644779" y="645083"/>
                  </a:moveTo>
                  <a:lnTo>
                    <a:pt x="640841" y="645845"/>
                  </a:lnTo>
                  <a:lnTo>
                    <a:pt x="637794" y="648906"/>
                  </a:lnTo>
                  <a:lnTo>
                    <a:pt x="632055" y="651864"/>
                  </a:lnTo>
                  <a:lnTo>
                    <a:pt x="628935" y="656545"/>
                  </a:lnTo>
                  <a:lnTo>
                    <a:pt x="628721" y="663522"/>
                  </a:lnTo>
                  <a:lnTo>
                    <a:pt x="631697" y="673366"/>
                  </a:lnTo>
                  <a:lnTo>
                    <a:pt x="637244" y="679911"/>
                  </a:lnTo>
                  <a:lnTo>
                    <a:pt x="643969" y="682155"/>
                  </a:lnTo>
                  <a:lnTo>
                    <a:pt x="650718" y="681532"/>
                  </a:lnTo>
                  <a:lnTo>
                    <a:pt x="656336" y="679475"/>
                  </a:lnTo>
                  <a:lnTo>
                    <a:pt x="662503" y="674365"/>
                  </a:lnTo>
                  <a:lnTo>
                    <a:pt x="666337" y="668393"/>
                  </a:lnTo>
                  <a:lnTo>
                    <a:pt x="666694" y="661846"/>
                  </a:lnTo>
                  <a:lnTo>
                    <a:pt x="662432" y="655015"/>
                  </a:lnTo>
                  <a:lnTo>
                    <a:pt x="657860" y="650430"/>
                  </a:lnTo>
                  <a:lnTo>
                    <a:pt x="653161" y="647369"/>
                  </a:lnTo>
                  <a:lnTo>
                    <a:pt x="644779" y="645083"/>
                  </a:lnTo>
                  <a:close/>
                </a:path>
                <a:path w="2486025" h="1057909">
                  <a:moveTo>
                    <a:pt x="453593" y="645083"/>
                  </a:moveTo>
                  <a:lnTo>
                    <a:pt x="449732" y="645845"/>
                  </a:lnTo>
                  <a:lnTo>
                    <a:pt x="446659" y="648906"/>
                  </a:lnTo>
                  <a:lnTo>
                    <a:pt x="440922" y="652294"/>
                  </a:lnTo>
                  <a:lnTo>
                    <a:pt x="437791" y="657693"/>
                  </a:lnTo>
                  <a:lnTo>
                    <a:pt x="437550" y="664813"/>
                  </a:lnTo>
                  <a:lnTo>
                    <a:pt x="440486" y="673366"/>
                  </a:lnTo>
                  <a:lnTo>
                    <a:pt x="446078" y="679911"/>
                  </a:lnTo>
                  <a:lnTo>
                    <a:pt x="452823" y="682155"/>
                  </a:lnTo>
                  <a:lnTo>
                    <a:pt x="459565" y="681532"/>
                  </a:lnTo>
                  <a:lnTo>
                    <a:pt x="465150" y="679475"/>
                  </a:lnTo>
                  <a:lnTo>
                    <a:pt x="470018" y="675651"/>
                  </a:lnTo>
                  <a:lnTo>
                    <a:pt x="474017" y="669536"/>
                  </a:lnTo>
                  <a:lnTo>
                    <a:pt x="475126" y="662275"/>
                  </a:lnTo>
                  <a:lnTo>
                    <a:pt x="471322" y="655015"/>
                  </a:lnTo>
                  <a:lnTo>
                    <a:pt x="466699" y="650430"/>
                  </a:lnTo>
                  <a:lnTo>
                    <a:pt x="462064" y="647369"/>
                  </a:lnTo>
                  <a:lnTo>
                    <a:pt x="453593" y="645083"/>
                  </a:lnTo>
                  <a:close/>
                </a:path>
                <a:path w="2486025" h="1057909">
                  <a:moveTo>
                    <a:pt x="1760855" y="642023"/>
                  </a:moveTo>
                  <a:lnTo>
                    <a:pt x="1756918" y="642785"/>
                  </a:lnTo>
                  <a:lnTo>
                    <a:pt x="1753870" y="645845"/>
                  </a:lnTo>
                  <a:lnTo>
                    <a:pt x="1748129" y="648808"/>
                  </a:lnTo>
                  <a:lnTo>
                    <a:pt x="1744995" y="653489"/>
                  </a:lnTo>
                  <a:lnTo>
                    <a:pt x="1744743" y="660463"/>
                  </a:lnTo>
                  <a:lnTo>
                    <a:pt x="1747647" y="670306"/>
                  </a:lnTo>
                  <a:lnTo>
                    <a:pt x="1753266" y="676850"/>
                  </a:lnTo>
                  <a:lnTo>
                    <a:pt x="1760029" y="679094"/>
                  </a:lnTo>
                  <a:lnTo>
                    <a:pt x="1766792" y="678471"/>
                  </a:lnTo>
                  <a:lnTo>
                    <a:pt x="1772412" y="676414"/>
                  </a:lnTo>
                  <a:lnTo>
                    <a:pt x="1778525" y="671306"/>
                  </a:lnTo>
                  <a:lnTo>
                    <a:pt x="1782365" y="665337"/>
                  </a:lnTo>
                  <a:lnTo>
                    <a:pt x="1782752" y="658791"/>
                  </a:lnTo>
                  <a:lnTo>
                    <a:pt x="1778508" y="651954"/>
                  </a:lnTo>
                  <a:lnTo>
                    <a:pt x="1773936" y="647369"/>
                  </a:lnTo>
                  <a:lnTo>
                    <a:pt x="1769237" y="644321"/>
                  </a:lnTo>
                  <a:lnTo>
                    <a:pt x="1760855" y="642023"/>
                  </a:lnTo>
                  <a:close/>
                </a:path>
                <a:path w="2486025" h="1057909">
                  <a:moveTo>
                    <a:pt x="1446276" y="626732"/>
                  </a:moveTo>
                  <a:lnTo>
                    <a:pt x="1442466" y="627507"/>
                  </a:lnTo>
                  <a:lnTo>
                    <a:pt x="1439418" y="630555"/>
                  </a:lnTo>
                  <a:lnTo>
                    <a:pt x="1433677" y="633948"/>
                  </a:lnTo>
                  <a:lnTo>
                    <a:pt x="1430543" y="639346"/>
                  </a:lnTo>
                  <a:lnTo>
                    <a:pt x="1430291" y="646464"/>
                  </a:lnTo>
                  <a:lnTo>
                    <a:pt x="1433195" y="655015"/>
                  </a:lnTo>
                  <a:lnTo>
                    <a:pt x="1438812" y="661559"/>
                  </a:lnTo>
                  <a:lnTo>
                    <a:pt x="1445561" y="663805"/>
                  </a:lnTo>
                  <a:lnTo>
                    <a:pt x="1452286" y="663185"/>
                  </a:lnTo>
                  <a:lnTo>
                    <a:pt x="1457833" y="661136"/>
                  </a:lnTo>
                  <a:lnTo>
                    <a:pt x="1464020" y="656021"/>
                  </a:lnTo>
                  <a:lnTo>
                    <a:pt x="1467897" y="650049"/>
                  </a:lnTo>
                  <a:lnTo>
                    <a:pt x="1468298" y="643505"/>
                  </a:lnTo>
                  <a:lnTo>
                    <a:pt x="1464056" y="636676"/>
                  </a:lnTo>
                  <a:lnTo>
                    <a:pt x="1459483" y="632091"/>
                  </a:lnTo>
                  <a:lnTo>
                    <a:pt x="1454785" y="629031"/>
                  </a:lnTo>
                  <a:lnTo>
                    <a:pt x="1446276" y="626732"/>
                  </a:lnTo>
                  <a:close/>
                </a:path>
                <a:path w="2486025" h="1057909">
                  <a:moveTo>
                    <a:pt x="1002411" y="617562"/>
                  </a:moveTo>
                  <a:lnTo>
                    <a:pt x="998474" y="618337"/>
                  </a:lnTo>
                  <a:lnTo>
                    <a:pt x="995426" y="621385"/>
                  </a:lnTo>
                  <a:lnTo>
                    <a:pt x="989685" y="624778"/>
                  </a:lnTo>
                  <a:lnTo>
                    <a:pt x="986551" y="630177"/>
                  </a:lnTo>
                  <a:lnTo>
                    <a:pt x="986299" y="637294"/>
                  </a:lnTo>
                  <a:lnTo>
                    <a:pt x="989202" y="645845"/>
                  </a:lnTo>
                  <a:lnTo>
                    <a:pt x="994822" y="652390"/>
                  </a:lnTo>
                  <a:lnTo>
                    <a:pt x="1001585" y="654635"/>
                  </a:lnTo>
                  <a:lnTo>
                    <a:pt x="1008348" y="654016"/>
                  </a:lnTo>
                  <a:lnTo>
                    <a:pt x="1013968" y="651967"/>
                  </a:lnTo>
                  <a:lnTo>
                    <a:pt x="1020135" y="646852"/>
                  </a:lnTo>
                  <a:lnTo>
                    <a:pt x="1023969" y="640880"/>
                  </a:lnTo>
                  <a:lnTo>
                    <a:pt x="1024326" y="634336"/>
                  </a:lnTo>
                  <a:lnTo>
                    <a:pt x="1020063" y="627507"/>
                  </a:lnTo>
                  <a:lnTo>
                    <a:pt x="1015492" y="622922"/>
                  </a:lnTo>
                  <a:lnTo>
                    <a:pt x="1010793" y="619861"/>
                  </a:lnTo>
                  <a:lnTo>
                    <a:pt x="1002411" y="617562"/>
                  </a:lnTo>
                  <a:close/>
                </a:path>
                <a:path w="2486025" h="1057909">
                  <a:moveTo>
                    <a:pt x="1258316" y="593102"/>
                  </a:moveTo>
                  <a:lnTo>
                    <a:pt x="1254379" y="593877"/>
                  </a:lnTo>
                  <a:lnTo>
                    <a:pt x="1251331" y="596925"/>
                  </a:lnTo>
                  <a:lnTo>
                    <a:pt x="1245590" y="599890"/>
                  </a:lnTo>
                  <a:lnTo>
                    <a:pt x="1242456" y="604573"/>
                  </a:lnTo>
                  <a:lnTo>
                    <a:pt x="1242204" y="611548"/>
                  </a:lnTo>
                  <a:lnTo>
                    <a:pt x="1245108" y="621385"/>
                  </a:lnTo>
                  <a:lnTo>
                    <a:pt x="1250727" y="627930"/>
                  </a:lnTo>
                  <a:lnTo>
                    <a:pt x="1257490" y="630175"/>
                  </a:lnTo>
                  <a:lnTo>
                    <a:pt x="1264253" y="629556"/>
                  </a:lnTo>
                  <a:lnTo>
                    <a:pt x="1269873" y="627507"/>
                  </a:lnTo>
                  <a:lnTo>
                    <a:pt x="1275986" y="622392"/>
                  </a:lnTo>
                  <a:lnTo>
                    <a:pt x="1279826" y="616419"/>
                  </a:lnTo>
                  <a:lnTo>
                    <a:pt x="1280213" y="609876"/>
                  </a:lnTo>
                  <a:lnTo>
                    <a:pt x="1275969" y="603046"/>
                  </a:lnTo>
                  <a:lnTo>
                    <a:pt x="1271397" y="598462"/>
                  </a:lnTo>
                  <a:lnTo>
                    <a:pt x="1266698" y="595401"/>
                  </a:lnTo>
                  <a:lnTo>
                    <a:pt x="1258316" y="593102"/>
                  </a:lnTo>
                  <a:close/>
                </a:path>
                <a:path w="2486025" h="1057909">
                  <a:moveTo>
                    <a:pt x="1347724" y="590054"/>
                  </a:moveTo>
                  <a:lnTo>
                    <a:pt x="1343787" y="590816"/>
                  </a:lnTo>
                  <a:lnTo>
                    <a:pt x="1340739" y="593877"/>
                  </a:lnTo>
                  <a:lnTo>
                    <a:pt x="1334998" y="598556"/>
                  </a:lnTo>
                  <a:lnTo>
                    <a:pt x="1331864" y="603811"/>
                  </a:lnTo>
                  <a:lnTo>
                    <a:pt x="1331612" y="610215"/>
                  </a:lnTo>
                  <a:lnTo>
                    <a:pt x="1334516" y="618337"/>
                  </a:lnTo>
                  <a:lnTo>
                    <a:pt x="1340135" y="624876"/>
                  </a:lnTo>
                  <a:lnTo>
                    <a:pt x="1346898" y="627121"/>
                  </a:lnTo>
                  <a:lnTo>
                    <a:pt x="1353661" y="626501"/>
                  </a:lnTo>
                  <a:lnTo>
                    <a:pt x="1359281" y="624446"/>
                  </a:lnTo>
                  <a:lnTo>
                    <a:pt x="1364108" y="620622"/>
                  </a:lnTo>
                  <a:lnTo>
                    <a:pt x="1368091" y="614506"/>
                  </a:lnTo>
                  <a:lnTo>
                    <a:pt x="1369192" y="607245"/>
                  </a:lnTo>
                  <a:lnTo>
                    <a:pt x="1365377" y="599986"/>
                  </a:lnTo>
                  <a:lnTo>
                    <a:pt x="1360805" y="595401"/>
                  </a:lnTo>
                  <a:lnTo>
                    <a:pt x="1356106" y="592340"/>
                  </a:lnTo>
                  <a:lnTo>
                    <a:pt x="1347724" y="590054"/>
                  </a:lnTo>
                  <a:close/>
                </a:path>
                <a:path w="2486025" h="1057909">
                  <a:moveTo>
                    <a:pt x="875919" y="586994"/>
                  </a:moveTo>
                  <a:lnTo>
                    <a:pt x="872109" y="587756"/>
                  </a:lnTo>
                  <a:lnTo>
                    <a:pt x="869061" y="590816"/>
                  </a:lnTo>
                  <a:lnTo>
                    <a:pt x="863320" y="593779"/>
                  </a:lnTo>
                  <a:lnTo>
                    <a:pt x="860186" y="598460"/>
                  </a:lnTo>
                  <a:lnTo>
                    <a:pt x="859934" y="605434"/>
                  </a:lnTo>
                  <a:lnTo>
                    <a:pt x="862838" y="615276"/>
                  </a:lnTo>
                  <a:lnTo>
                    <a:pt x="868455" y="621821"/>
                  </a:lnTo>
                  <a:lnTo>
                    <a:pt x="875204" y="624065"/>
                  </a:lnTo>
                  <a:lnTo>
                    <a:pt x="881929" y="623442"/>
                  </a:lnTo>
                  <a:lnTo>
                    <a:pt x="887476" y="621385"/>
                  </a:lnTo>
                  <a:lnTo>
                    <a:pt x="892377" y="617569"/>
                  </a:lnTo>
                  <a:lnTo>
                    <a:pt x="896397" y="611455"/>
                  </a:lnTo>
                  <a:lnTo>
                    <a:pt x="897512" y="604192"/>
                  </a:lnTo>
                  <a:lnTo>
                    <a:pt x="893699" y="596925"/>
                  </a:lnTo>
                  <a:lnTo>
                    <a:pt x="889127" y="592340"/>
                  </a:lnTo>
                  <a:lnTo>
                    <a:pt x="884428" y="589292"/>
                  </a:lnTo>
                  <a:lnTo>
                    <a:pt x="880237" y="588137"/>
                  </a:lnTo>
                  <a:lnTo>
                    <a:pt x="875919" y="586994"/>
                  </a:lnTo>
                  <a:close/>
                </a:path>
                <a:path w="2486025" h="1057909">
                  <a:moveTo>
                    <a:pt x="2250948" y="579348"/>
                  </a:moveTo>
                  <a:lnTo>
                    <a:pt x="2235392" y="598840"/>
                  </a:lnTo>
                  <a:lnTo>
                    <a:pt x="2237867" y="609155"/>
                  </a:lnTo>
                  <a:lnTo>
                    <a:pt x="2243484" y="615701"/>
                  </a:lnTo>
                  <a:lnTo>
                    <a:pt x="2250233" y="617950"/>
                  </a:lnTo>
                  <a:lnTo>
                    <a:pt x="2256958" y="617331"/>
                  </a:lnTo>
                  <a:lnTo>
                    <a:pt x="2262505" y="615276"/>
                  </a:lnTo>
                  <a:lnTo>
                    <a:pt x="2268692" y="610161"/>
                  </a:lnTo>
                  <a:lnTo>
                    <a:pt x="2272569" y="604189"/>
                  </a:lnTo>
                  <a:lnTo>
                    <a:pt x="2272970" y="597646"/>
                  </a:lnTo>
                  <a:lnTo>
                    <a:pt x="2268726" y="590815"/>
                  </a:lnTo>
                  <a:lnTo>
                    <a:pt x="2264156" y="584695"/>
                  </a:lnTo>
                  <a:lnTo>
                    <a:pt x="2259457" y="581647"/>
                  </a:lnTo>
                  <a:lnTo>
                    <a:pt x="2255266" y="580491"/>
                  </a:lnTo>
                  <a:lnTo>
                    <a:pt x="2250948" y="579348"/>
                  </a:lnTo>
                  <a:close/>
                </a:path>
                <a:path w="2486025" h="1057909">
                  <a:moveTo>
                    <a:pt x="1104138" y="574763"/>
                  </a:moveTo>
                  <a:lnTo>
                    <a:pt x="1100201" y="575525"/>
                  </a:lnTo>
                  <a:lnTo>
                    <a:pt x="1097152" y="578586"/>
                  </a:lnTo>
                  <a:lnTo>
                    <a:pt x="1090128" y="583265"/>
                  </a:lnTo>
                  <a:lnTo>
                    <a:pt x="1087151" y="588521"/>
                  </a:lnTo>
                  <a:lnTo>
                    <a:pt x="1087651" y="594924"/>
                  </a:lnTo>
                  <a:lnTo>
                    <a:pt x="1091057" y="603046"/>
                  </a:lnTo>
                  <a:lnTo>
                    <a:pt x="1096603" y="609591"/>
                  </a:lnTo>
                  <a:lnTo>
                    <a:pt x="1103328" y="611835"/>
                  </a:lnTo>
                  <a:lnTo>
                    <a:pt x="1110077" y="611212"/>
                  </a:lnTo>
                  <a:lnTo>
                    <a:pt x="1115695" y="609155"/>
                  </a:lnTo>
                  <a:lnTo>
                    <a:pt x="1121862" y="604047"/>
                  </a:lnTo>
                  <a:lnTo>
                    <a:pt x="1125696" y="598077"/>
                  </a:lnTo>
                  <a:lnTo>
                    <a:pt x="1126053" y="591531"/>
                  </a:lnTo>
                  <a:lnTo>
                    <a:pt x="1121791" y="584695"/>
                  </a:lnTo>
                  <a:lnTo>
                    <a:pt x="1117219" y="580110"/>
                  </a:lnTo>
                  <a:lnTo>
                    <a:pt x="1112647" y="577062"/>
                  </a:lnTo>
                  <a:lnTo>
                    <a:pt x="1104138" y="574763"/>
                  </a:lnTo>
                  <a:close/>
                </a:path>
                <a:path w="2486025" h="1057909">
                  <a:moveTo>
                    <a:pt x="2025904" y="571703"/>
                  </a:moveTo>
                  <a:lnTo>
                    <a:pt x="2022094" y="572477"/>
                  </a:lnTo>
                  <a:lnTo>
                    <a:pt x="2019045" y="575525"/>
                  </a:lnTo>
                  <a:lnTo>
                    <a:pt x="2013305" y="580210"/>
                  </a:lnTo>
                  <a:lnTo>
                    <a:pt x="2010171" y="585465"/>
                  </a:lnTo>
                  <a:lnTo>
                    <a:pt x="2009919" y="591865"/>
                  </a:lnTo>
                  <a:lnTo>
                    <a:pt x="2012823" y="599986"/>
                  </a:lnTo>
                  <a:lnTo>
                    <a:pt x="2018440" y="606530"/>
                  </a:lnTo>
                  <a:lnTo>
                    <a:pt x="2025189" y="608776"/>
                  </a:lnTo>
                  <a:lnTo>
                    <a:pt x="2031914" y="608156"/>
                  </a:lnTo>
                  <a:lnTo>
                    <a:pt x="2037461" y="606107"/>
                  </a:lnTo>
                  <a:lnTo>
                    <a:pt x="2043648" y="600992"/>
                  </a:lnTo>
                  <a:lnTo>
                    <a:pt x="2047525" y="595020"/>
                  </a:lnTo>
                  <a:lnTo>
                    <a:pt x="2047926" y="588476"/>
                  </a:lnTo>
                  <a:lnTo>
                    <a:pt x="2043683" y="581647"/>
                  </a:lnTo>
                  <a:lnTo>
                    <a:pt x="2038985" y="577062"/>
                  </a:lnTo>
                  <a:lnTo>
                    <a:pt x="2034413" y="574001"/>
                  </a:lnTo>
                  <a:lnTo>
                    <a:pt x="2025904" y="571703"/>
                  </a:lnTo>
                  <a:close/>
                </a:path>
                <a:path w="2486025" h="1057909">
                  <a:moveTo>
                    <a:pt x="752602" y="571703"/>
                  </a:moveTo>
                  <a:lnTo>
                    <a:pt x="748791" y="572477"/>
                  </a:lnTo>
                  <a:lnTo>
                    <a:pt x="745744" y="575525"/>
                  </a:lnTo>
                  <a:lnTo>
                    <a:pt x="740003" y="578488"/>
                  </a:lnTo>
                  <a:lnTo>
                    <a:pt x="736869" y="583169"/>
                  </a:lnTo>
                  <a:lnTo>
                    <a:pt x="736617" y="590143"/>
                  </a:lnTo>
                  <a:lnTo>
                    <a:pt x="739521" y="599986"/>
                  </a:lnTo>
                  <a:lnTo>
                    <a:pt x="745138" y="606530"/>
                  </a:lnTo>
                  <a:lnTo>
                    <a:pt x="751887" y="608776"/>
                  </a:lnTo>
                  <a:lnTo>
                    <a:pt x="758612" y="608156"/>
                  </a:lnTo>
                  <a:lnTo>
                    <a:pt x="764159" y="606107"/>
                  </a:lnTo>
                  <a:lnTo>
                    <a:pt x="769060" y="602283"/>
                  </a:lnTo>
                  <a:lnTo>
                    <a:pt x="773080" y="596168"/>
                  </a:lnTo>
                  <a:lnTo>
                    <a:pt x="774195" y="588907"/>
                  </a:lnTo>
                  <a:lnTo>
                    <a:pt x="770382" y="581647"/>
                  </a:lnTo>
                  <a:lnTo>
                    <a:pt x="765810" y="577062"/>
                  </a:lnTo>
                  <a:lnTo>
                    <a:pt x="761111" y="574001"/>
                  </a:lnTo>
                  <a:lnTo>
                    <a:pt x="752602" y="571703"/>
                  </a:lnTo>
                  <a:close/>
                </a:path>
                <a:path w="2486025" h="1057909">
                  <a:moveTo>
                    <a:pt x="536829" y="571703"/>
                  </a:moveTo>
                  <a:lnTo>
                    <a:pt x="532980" y="572477"/>
                  </a:lnTo>
                  <a:lnTo>
                    <a:pt x="529894" y="575525"/>
                  </a:lnTo>
                  <a:lnTo>
                    <a:pt x="524163" y="578488"/>
                  </a:lnTo>
                  <a:lnTo>
                    <a:pt x="521031" y="583169"/>
                  </a:lnTo>
                  <a:lnTo>
                    <a:pt x="520788" y="590143"/>
                  </a:lnTo>
                  <a:lnTo>
                    <a:pt x="523722" y="599986"/>
                  </a:lnTo>
                  <a:lnTo>
                    <a:pt x="529314" y="606530"/>
                  </a:lnTo>
                  <a:lnTo>
                    <a:pt x="536060" y="608776"/>
                  </a:lnTo>
                  <a:lnTo>
                    <a:pt x="542807" y="608156"/>
                  </a:lnTo>
                  <a:lnTo>
                    <a:pt x="548398" y="606107"/>
                  </a:lnTo>
                  <a:lnTo>
                    <a:pt x="554561" y="600992"/>
                  </a:lnTo>
                  <a:lnTo>
                    <a:pt x="558412" y="595020"/>
                  </a:lnTo>
                  <a:lnTo>
                    <a:pt x="558796" y="588476"/>
                  </a:lnTo>
                  <a:lnTo>
                    <a:pt x="554558" y="581647"/>
                  </a:lnTo>
                  <a:lnTo>
                    <a:pt x="549935" y="577062"/>
                  </a:lnTo>
                  <a:lnTo>
                    <a:pt x="545312" y="574001"/>
                  </a:lnTo>
                  <a:lnTo>
                    <a:pt x="536829" y="571703"/>
                  </a:lnTo>
                  <a:close/>
                </a:path>
                <a:path w="2486025" h="1057909">
                  <a:moveTo>
                    <a:pt x="1890268" y="568655"/>
                  </a:moveTo>
                  <a:lnTo>
                    <a:pt x="1886458" y="569417"/>
                  </a:lnTo>
                  <a:lnTo>
                    <a:pt x="1878883" y="576726"/>
                  </a:lnTo>
                  <a:lnTo>
                    <a:pt x="1875615" y="581263"/>
                  </a:lnTo>
                  <a:lnTo>
                    <a:pt x="1874656" y="587519"/>
                  </a:lnTo>
                  <a:lnTo>
                    <a:pt x="1877187" y="596925"/>
                  </a:lnTo>
                  <a:lnTo>
                    <a:pt x="1882751" y="603471"/>
                  </a:lnTo>
                  <a:lnTo>
                    <a:pt x="1889506" y="605720"/>
                  </a:lnTo>
                  <a:lnTo>
                    <a:pt x="1896260" y="605101"/>
                  </a:lnTo>
                  <a:lnTo>
                    <a:pt x="1901825" y="603046"/>
                  </a:lnTo>
                  <a:lnTo>
                    <a:pt x="1908012" y="597931"/>
                  </a:lnTo>
                  <a:lnTo>
                    <a:pt x="1911889" y="591959"/>
                  </a:lnTo>
                  <a:lnTo>
                    <a:pt x="1912290" y="585416"/>
                  </a:lnTo>
                  <a:lnTo>
                    <a:pt x="1908048" y="578586"/>
                  </a:lnTo>
                  <a:lnTo>
                    <a:pt x="1903349" y="574001"/>
                  </a:lnTo>
                  <a:lnTo>
                    <a:pt x="1898777" y="570941"/>
                  </a:lnTo>
                  <a:lnTo>
                    <a:pt x="1890268" y="568655"/>
                  </a:lnTo>
                  <a:close/>
                </a:path>
                <a:path w="2486025" h="1057909">
                  <a:moveTo>
                    <a:pt x="1526539" y="568655"/>
                  </a:moveTo>
                  <a:lnTo>
                    <a:pt x="1522602" y="569417"/>
                  </a:lnTo>
                  <a:lnTo>
                    <a:pt x="1519555" y="572477"/>
                  </a:lnTo>
                  <a:lnTo>
                    <a:pt x="1513814" y="575435"/>
                  </a:lnTo>
                  <a:lnTo>
                    <a:pt x="1510680" y="580115"/>
                  </a:lnTo>
                  <a:lnTo>
                    <a:pt x="1510428" y="587088"/>
                  </a:lnTo>
                  <a:lnTo>
                    <a:pt x="1513332" y="596925"/>
                  </a:lnTo>
                  <a:lnTo>
                    <a:pt x="1518951" y="603471"/>
                  </a:lnTo>
                  <a:lnTo>
                    <a:pt x="1525714" y="605720"/>
                  </a:lnTo>
                  <a:lnTo>
                    <a:pt x="1532477" y="605101"/>
                  </a:lnTo>
                  <a:lnTo>
                    <a:pt x="1538097" y="603046"/>
                  </a:lnTo>
                  <a:lnTo>
                    <a:pt x="1544210" y="597931"/>
                  </a:lnTo>
                  <a:lnTo>
                    <a:pt x="1548050" y="591959"/>
                  </a:lnTo>
                  <a:lnTo>
                    <a:pt x="1548437" y="585416"/>
                  </a:lnTo>
                  <a:lnTo>
                    <a:pt x="1544193" y="578586"/>
                  </a:lnTo>
                  <a:lnTo>
                    <a:pt x="1539620" y="574001"/>
                  </a:lnTo>
                  <a:lnTo>
                    <a:pt x="1534922" y="570941"/>
                  </a:lnTo>
                  <a:lnTo>
                    <a:pt x="1526539" y="568655"/>
                  </a:lnTo>
                  <a:close/>
                </a:path>
                <a:path w="2486025" h="1057909">
                  <a:moveTo>
                    <a:pt x="2395855" y="559473"/>
                  </a:moveTo>
                  <a:lnTo>
                    <a:pt x="2392045" y="560247"/>
                  </a:lnTo>
                  <a:lnTo>
                    <a:pt x="2388997" y="563295"/>
                  </a:lnTo>
                  <a:lnTo>
                    <a:pt x="2383256" y="566260"/>
                  </a:lnTo>
                  <a:lnTo>
                    <a:pt x="2380122" y="570944"/>
                  </a:lnTo>
                  <a:lnTo>
                    <a:pt x="2379870" y="577919"/>
                  </a:lnTo>
                  <a:lnTo>
                    <a:pt x="2382774" y="587756"/>
                  </a:lnTo>
                  <a:lnTo>
                    <a:pt x="2388391" y="594300"/>
                  </a:lnTo>
                  <a:lnTo>
                    <a:pt x="2395140" y="596545"/>
                  </a:lnTo>
                  <a:lnTo>
                    <a:pt x="2401865" y="595926"/>
                  </a:lnTo>
                  <a:lnTo>
                    <a:pt x="2407412" y="593877"/>
                  </a:lnTo>
                  <a:lnTo>
                    <a:pt x="2413599" y="588762"/>
                  </a:lnTo>
                  <a:lnTo>
                    <a:pt x="2417476" y="582790"/>
                  </a:lnTo>
                  <a:lnTo>
                    <a:pt x="2417877" y="576246"/>
                  </a:lnTo>
                  <a:lnTo>
                    <a:pt x="2413635" y="569417"/>
                  </a:lnTo>
                  <a:lnTo>
                    <a:pt x="2408936" y="564832"/>
                  </a:lnTo>
                  <a:lnTo>
                    <a:pt x="2404364" y="561771"/>
                  </a:lnTo>
                  <a:lnTo>
                    <a:pt x="2395855" y="559473"/>
                  </a:lnTo>
                  <a:close/>
                </a:path>
                <a:path w="2486025" h="1057909">
                  <a:moveTo>
                    <a:pt x="1640586" y="553364"/>
                  </a:moveTo>
                  <a:lnTo>
                    <a:pt x="1636649" y="554126"/>
                  </a:lnTo>
                  <a:lnTo>
                    <a:pt x="1633601" y="557187"/>
                  </a:lnTo>
                  <a:lnTo>
                    <a:pt x="1626576" y="560149"/>
                  </a:lnTo>
                  <a:lnTo>
                    <a:pt x="1623599" y="564830"/>
                  </a:lnTo>
                  <a:lnTo>
                    <a:pt x="1624099" y="571804"/>
                  </a:lnTo>
                  <a:lnTo>
                    <a:pt x="1627505" y="581647"/>
                  </a:lnTo>
                  <a:lnTo>
                    <a:pt x="1633051" y="588191"/>
                  </a:lnTo>
                  <a:lnTo>
                    <a:pt x="1639776" y="590435"/>
                  </a:lnTo>
                  <a:lnTo>
                    <a:pt x="1646525" y="589812"/>
                  </a:lnTo>
                  <a:lnTo>
                    <a:pt x="1652143" y="587756"/>
                  </a:lnTo>
                  <a:lnTo>
                    <a:pt x="1658310" y="582648"/>
                  </a:lnTo>
                  <a:lnTo>
                    <a:pt x="1662144" y="576678"/>
                  </a:lnTo>
                  <a:lnTo>
                    <a:pt x="1662501" y="570132"/>
                  </a:lnTo>
                  <a:lnTo>
                    <a:pt x="1658239" y="563295"/>
                  </a:lnTo>
                  <a:lnTo>
                    <a:pt x="1653667" y="558711"/>
                  </a:lnTo>
                  <a:lnTo>
                    <a:pt x="1649095" y="555663"/>
                  </a:lnTo>
                  <a:lnTo>
                    <a:pt x="1640586" y="553364"/>
                  </a:lnTo>
                  <a:close/>
                </a:path>
                <a:path w="2486025" h="1057909">
                  <a:moveTo>
                    <a:pt x="2124583" y="547243"/>
                  </a:moveTo>
                  <a:lnTo>
                    <a:pt x="2120773" y="548017"/>
                  </a:lnTo>
                  <a:lnTo>
                    <a:pt x="2117598" y="551065"/>
                  </a:lnTo>
                  <a:lnTo>
                    <a:pt x="2110573" y="555750"/>
                  </a:lnTo>
                  <a:lnTo>
                    <a:pt x="2107596" y="561005"/>
                  </a:lnTo>
                  <a:lnTo>
                    <a:pt x="2108096" y="567405"/>
                  </a:lnTo>
                  <a:lnTo>
                    <a:pt x="2111502" y="575525"/>
                  </a:lnTo>
                  <a:lnTo>
                    <a:pt x="2117066" y="582070"/>
                  </a:lnTo>
                  <a:lnTo>
                    <a:pt x="2123821" y="584315"/>
                  </a:lnTo>
                  <a:lnTo>
                    <a:pt x="2130575" y="583696"/>
                  </a:lnTo>
                  <a:lnTo>
                    <a:pt x="2136140" y="581647"/>
                  </a:lnTo>
                  <a:lnTo>
                    <a:pt x="2142309" y="576532"/>
                  </a:lnTo>
                  <a:lnTo>
                    <a:pt x="2146157" y="570560"/>
                  </a:lnTo>
                  <a:lnTo>
                    <a:pt x="2146552" y="564016"/>
                  </a:lnTo>
                  <a:lnTo>
                    <a:pt x="2142363" y="557187"/>
                  </a:lnTo>
                  <a:lnTo>
                    <a:pt x="2137664" y="552602"/>
                  </a:lnTo>
                  <a:lnTo>
                    <a:pt x="2133092" y="549541"/>
                  </a:lnTo>
                  <a:lnTo>
                    <a:pt x="2128774" y="548398"/>
                  </a:lnTo>
                  <a:lnTo>
                    <a:pt x="2124583" y="547243"/>
                  </a:lnTo>
                  <a:close/>
                </a:path>
                <a:path w="2486025" h="1057909">
                  <a:moveTo>
                    <a:pt x="1766951" y="541134"/>
                  </a:moveTo>
                  <a:lnTo>
                    <a:pt x="1763141" y="541896"/>
                  </a:lnTo>
                  <a:lnTo>
                    <a:pt x="1759966" y="544957"/>
                  </a:lnTo>
                  <a:lnTo>
                    <a:pt x="1754280" y="549636"/>
                  </a:lnTo>
                  <a:lnTo>
                    <a:pt x="1751155" y="554891"/>
                  </a:lnTo>
                  <a:lnTo>
                    <a:pt x="1750911" y="561294"/>
                  </a:lnTo>
                  <a:lnTo>
                    <a:pt x="1753870" y="569417"/>
                  </a:lnTo>
                  <a:lnTo>
                    <a:pt x="1759434" y="575961"/>
                  </a:lnTo>
                  <a:lnTo>
                    <a:pt x="1766189" y="578205"/>
                  </a:lnTo>
                  <a:lnTo>
                    <a:pt x="1772943" y="577582"/>
                  </a:lnTo>
                  <a:lnTo>
                    <a:pt x="1778508" y="575525"/>
                  </a:lnTo>
                  <a:lnTo>
                    <a:pt x="1784677" y="570418"/>
                  </a:lnTo>
                  <a:lnTo>
                    <a:pt x="1788525" y="564448"/>
                  </a:lnTo>
                  <a:lnTo>
                    <a:pt x="1788920" y="557902"/>
                  </a:lnTo>
                  <a:lnTo>
                    <a:pt x="1784731" y="551065"/>
                  </a:lnTo>
                  <a:lnTo>
                    <a:pt x="1780032" y="546481"/>
                  </a:lnTo>
                  <a:lnTo>
                    <a:pt x="1775460" y="543433"/>
                  </a:lnTo>
                  <a:lnTo>
                    <a:pt x="1766951" y="541134"/>
                  </a:lnTo>
                  <a:close/>
                </a:path>
                <a:path w="2486025" h="1057909">
                  <a:moveTo>
                    <a:pt x="629285" y="531964"/>
                  </a:moveTo>
                  <a:lnTo>
                    <a:pt x="625475" y="532726"/>
                  </a:lnTo>
                  <a:lnTo>
                    <a:pt x="622427" y="535787"/>
                  </a:lnTo>
                  <a:lnTo>
                    <a:pt x="617964" y="540036"/>
                  </a:lnTo>
                  <a:lnTo>
                    <a:pt x="614676" y="544574"/>
                  </a:lnTo>
                  <a:lnTo>
                    <a:pt x="613708" y="550834"/>
                  </a:lnTo>
                  <a:lnTo>
                    <a:pt x="616204" y="560247"/>
                  </a:lnTo>
                  <a:lnTo>
                    <a:pt x="621821" y="566792"/>
                  </a:lnTo>
                  <a:lnTo>
                    <a:pt x="628570" y="569036"/>
                  </a:lnTo>
                  <a:lnTo>
                    <a:pt x="635295" y="568413"/>
                  </a:lnTo>
                  <a:lnTo>
                    <a:pt x="640841" y="566356"/>
                  </a:lnTo>
                  <a:lnTo>
                    <a:pt x="647029" y="561246"/>
                  </a:lnTo>
                  <a:lnTo>
                    <a:pt x="650906" y="555274"/>
                  </a:lnTo>
                  <a:lnTo>
                    <a:pt x="651307" y="548727"/>
                  </a:lnTo>
                  <a:lnTo>
                    <a:pt x="647065" y="541896"/>
                  </a:lnTo>
                  <a:lnTo>
                    <a:pt x="642366" y="537311"/>
                  </a:lnTo>
                  <a:lnTo>
                    <a:pt x="637794" y="534250"/>
                  </a:lnTo>
                  <a:lnTo>
                    <a:pt x="629285" y="531964"/>
                  </a:lnTo>
                  <a:close/>
                </a:path>
                <a:path w="2486025" h="1057909">
                  <a:moveTo>
                    <a:pt x="968501" y="525843"/>
                  </a:moveTo>
                  <a:lnTo>
                    <a:pt x="964565" y="526618"/>
                  </a:lnTo>
                  <a:lnTo>
                    <a:pt x="961516" y="529666"/>
                  </a:lnTo>
                  <a:lnTo>
                    <a:pt x="955776" y="532629"/>
                  </a:lnTo>
                  <a:lnTo>
                    <a:pt x="952642" y="537310"/>
                  </a:lnTo>
                  <a:lnTo>
                    <a:pt x="952390" y="544284"/>
                  </a:lnTo>
                  <a:lnTo>
                    <a:pt x="955294" y="554126"/>
                  </a:lnTo>
                  <a:lnTo>
                    <a:pt x="960913" y="560671"/>
                  </a:lnTo>
                  <a:lnTo>
                    <a:pt x="967676" y="562916"/>
                  </a:lnTo>
                  <a:lnTo>
                    <a:pt x="974439" y="562297"/>
                  </a:lnTo>
                  <a:lnTo>
                    <a:pt x="980058" y="560247"/>
                  </a:lnTo>
                  <a:lnTo>
                    <a:pt x="986172" y="555132"/>
                  </a:lnTo>
                  <a:lnTo>
                    <a:pt x="990012" y="549160"/>
                  </a:lnTo>
                  <a:lnTo>
                    <a:pt x="990399" y="542617"/>
                  </a:lnTo>
                  <a:lnTo>
                    <a:pt x="986155" y="535787"/>
                  </a:lnTo>
                  <a:lnTo>
                    <a:pt x="981582" y="531202"/>
                  </a:lnTo>
                  <a:lnTo>
                    <a:pt x="976883" y="528142"/>
                  </a:lnTo>
                  <a:lnTo>
                    <a:pt x="968501" y="525843"/>
                  </a:lnTo>
                  <a:close/>
                </a:path>
                <a:path w="2486025" h="1057909">
                  <a:moveTo>
                    <a:pt x="1190370" y="510565"/>
                  </a:moveTo>
                  <a:lnTo>
                    <a:pt x="1186561" y="511327"/>
                  </a:lnTo>
                  <a:lnTo>
                    <a:pt x="1183513" y="514388"/>
                  </a:lnTo>
                  <a:lnTo>
                    <a:pt x="1177772" y="519067"/>
                  </a:lnTo>
                  <a:lnTo>
                    <a:pt x="1174638" y="524322"/>
                  </a:lnTo>
                  <a:lnTo>
                    <a:pt x="1174386" y="530725"/>
                  </a:lnTo>
                  <a:lnTo>
                    <a:pt x="1177289" y="538848"/>
                  </a:lnTo>
                  <a:lnTo>
                    <a:pt x="1182909" y="545387"/>
                  </a:lnTo>
                  <a:lnTo>
                    <a:pt x="1189672" y="547631"/>
                  </a:lnTo>
                  <a:lnTo>
                    <a:pt x="1196435" y="547011"/>
                  </a:lnTo>
                  <a:lnTo>
                    <a:pt x="1202055" y="544957"/>
                  </a:lnTo>
                  <a:lnTo>
                    <a:pt x="1206882" y="541133"/>
                  </a:lnTo>
                  <a:lnTo>
                    <a:pt x="1210865" y="535017"/>
                  </a:lnTo>
                  <a:lnTo>
                    <a:pt x="1211966" y="527756"/>
                  </a:lnTo>
                  <a:lnTo>
                    <a:pt x="1208151" y="520496"/>
                  </a:lnTo>
                  <a:lnTo>
                    <a:pt x="1203579" y="515912"/>
                  </a:lnTo>
                  <a:lnTo>
                    <a:pt x="1198880" y="512851"/>
                  </a:lnTo>
                  <a:lnTo>
                    <a:pt x="1190370" y="510565"/>
                  </a:lnTo>
                  <a:close/>
                </a:path>
                <a:path w="2486025" h="1057909">
                  <a:moveTo>
                    <a:pt x="1415542" y="507504"/>
                  </a:moveTo>
                  <a:lnTo>
                    <a:pt x="1411605" y="508266"/>
                  </a:lnTo>
                  <a:lnTo>
                    <a:pt x="1408557" y="511327"/>
                  </a:lnTo>
                  <a:lnTo>
                    <a:pt x="1402816" y="514290"/>
                  </a:lnTo>
                  <a:lnTo>
                    <a:pt x="1399682" y="518971"/>
                  </a:lnTo>
                  <a:lnTo>
                    <a:pt x="1399430" y="525945"/>
                  </a:lnTo>
                  <a:lnTo>
                    <a:pt x="1402333" y="535787"/>
                  </a:lnTo>
                  <a:lnTo>
                    <a:pt x="1407953" y="542332"/>
                  </a:lnTo>
                  <a:lnTo>
                    <a:pt x="1414716" y="544576"/>
                  </a:lnTo>
                  <a:lnTo>
                    <a:pt x="1421479" y="543952"/>
                  </a:lnTo>
                  <a:lnTo>
                    <a:pt x="1427099" y="541896"/>
                  </a:lnTo>
                  <a:lnTo>
                    <a:pt x="1431926" y="538079"/>
                  </a:lnTo>
                  <a:lnTo>
                    <a:pt x="1435909" y="531966"/>
                  </a:lnTo>
                  <a:lnTo>
                    <a:pt x="1437010" y="524703"/>
                  </a:lnTo>
                  <a:lnTo>
                    <a:pt x="1433195" y="517436"/>
                  </a:lnTo>
                  <a:lnTo>
                    <a:pt x="1428623" y="512851"/>
                  </a:lnTo>
                  <a:lnTo>
                    <a:pt x="1423924" y="509803"/>
                  </a:lnTo>
                  <a:lnTo>
                    <a:pt x="1415542" y="507504"/>
                  </a:lnTo>
                  <a:close/>
                </a:path>
                <a:path w="2486025" h="1057909">
                  <a:moveTo>
                    <a:pt x="2223262" y="495274"/>
                  </a:moveTo>
                  <a:lnTo>
                    <a:pt x="2219452" y="496036"/>
                  </a:lnTo>
                  <a:lnTo>
                    <a:pt x="2216277" y="499097"/>
                  </a:lnTo>
                  <a:lnTo>
                    <a:pt x="2210966" y="502060"/>
                  </a:lnTo>
                  <a:lnTo>
                    <a:pt x="2208561" y="506741"/>
                  </a:lnTo>
                  <a:lnTo>
                    <a:pt x="2208490" y="513715"/>
                  </a:lnTo>
                  <a:lnTo>
                    <a:pt x="2210181" y="523557"/>
                  </a:lnTo>
                  <a:lnTo>
                    <a:pt x="2215727" y="530101"/>
                  </a:lnTo>
                  <a:lnTo>
                    <a:pt x="2222452" y="532345"/>
                  </a:lnTo>
                  <a:lnTo>
                    <a:pt x="2229201" y="531722"/>
                  </a:lnTo>
                  <a:lnTo>
                    <a:pt x="2234819" y="529666"/>
                  </a:lnTo>
                  <a:lnTo>
                    <a:pt x="2239646" y="525849"/>
                  </a:lnTo>
                  <a:lnTo>
                    <a:pt x="2243629" y="519736"/>
                  </a:lnTo>
                  <a:lnTo>
                    <a:pt x="2244730" y="512472"/>
                  </a:lnTo>
                  <a:lnTo>
                    <a:pt x="2240915" y="505206"/>
                  </a:lnTo>
                  <a:lnTo>
                    <a:pt x="2236343" y="500621"/>
                  </a:lnTo>
                  <a:lnTo>
                    <a:pt x="2231771" y="497573"/>
                  </a:lnTo>
                  <a:lnTo>
                    <a:pt x="2223262" y="495274"/>
                  </a:lnTo>
                  <a:close/>
                </a:path>
                <a:path w="2486025" h="1057909">
                  <a:moveTo>
                    <a:pt x="1936495" y="483044"/>
                  </a:moveTo>
                  <a:lnTo>
                    <a:pt x="1932686" y="483806"/>
                  </a:lnTo>
                  <a:lnTo>
                    <a:pt x="1929638" y="486867"/>
                  </a:lnTo>
                  <a:lnTo>
                    <a:pt x="1923897" y="490260"/>
                  </a:lnTo>
                  <a:lnTo>
                    <a:pt x="1920763" y="495658"/>
                  </a:lnTo>
                  <a:lnTo>
                    <a:pt x="1920511" y="502776"/>
                  </a:lnTo>
                  <a:lnTo>
                    <a:pt x="1923414" y="511327"/>
                  </a:lnTo>
                  <a:lnTo>
                    <a:pt x="1929032" y="517871"/>
                  </a:lnTo>
                  <a:lnTo>
                    <a:pt x="1935781" y="520115"/>
                  </a:lnTo>
                  <a:lnTo>
                    <a:pt x="1942506" y="519492"/>
                  </a:lnTo>
                  <a:lnTo>
                    <a:pt x="1948052" y="517436"/>
                  </a:lnTo>
                  <a:lnTo>
                    <a:pt x="1952954" y="513619"/>
                  </a:lnTo>
                  <a:lnTo>
                    <a:pt x="1956974" y="507507"/>
                  </a:lnTo>
                  <a:lnTo>
                    <a:pt x="1958089" y="500248"/>
                  </a:lnTo>
                  <a:lnTo>
                    <a:pt x="1954276" y="492988"/>
                  </a:lnTo>
                  <a:lnTo>
                    <a:pt x="1949577" y="488391"/>
                  </a:lnTo>
                  <a:lnTo>
                    <a:pt x="1945005" y="485343"/>
                  </a:lnTo>
                  <a:lnTo>
                    <a:pt x="1940814" y="484187"/>
                  </a:lnTo>
                  <a:lnTo>
                    <a:pt x="1936495" y="483044"/>
                  </a:lnTo>
                  <a:close/>
                </a:path>
                <a:path w="2486025" h="1057909">
                  <a:moveTo>
                    <a:pt x="811276" y="483044"/>
                  </a:moveTo>
                  <a:lnTo>
                    <a:pt x="807338" y="483806"/>
                  </a:lnTo>
                  <a:lnTo>
                    <a:pt x="804291" y="486867"/>
                  </a:lnTo>
                  <a:lnTo>
                    <a:pt x="797264" y="491551"/>
                  </a:lnTo>
                  <a:lnTo>
                    <a:pt x="794273" y="496806"/>
                  </a:lnTo>
                  <a:lnTo>
                    <a:pt x="794736" y="503206"/>
                  </a:lnTo>
                  <a:lnTo>
                    <a:pt x="798068" y="511327"/>
                  </a:lnTo>
                  <a:lnTo>
                    <a:pt x="803687" y="517871"/>
                  </a:lnTo>
                  <a:lnTo>
                    <a:pt x="810450" y="520115"/>
                  </a:lnTo>
                  <a:lnTo>
                    <a:pt x="817213" y="519492"/>
                  </a:lnTo>
                  <a:lnTo>
                    <a:pt x="822833" y="517436"/>
                  </a:lnTo>
                  <a:lnTo>
                    <a:pt x="827660" y="513619"/>
                  </a:lnTo>
                  <a:lnTo>
                    <a:pt x="831643" y="507507"/>
                  </a:lnTo>
                  <a:lnTo>
                    <a:pt x="832744" y="500248"/>
                  </a:lnTo>
                  <a:lnTo>
                    <a:pt x="828929" y="492988"/>
                  </a:lnTo>
                  <a:lnTo>
                    <a:pt x="824357" y="488391"/>
                  </a:lnTo>
                  <a:lnTo>
                    <a:pt x="819658" y="485343"/>
                  </a:lnTo>
                  <a:lnTo>
                    <a:pt x="811276" y="483044"/>
                  </a:lnTo>
                  <a:close/>
                </a:path>
                <a:path w="2486025" h="1057909">
                  <a:moveTo>
                    <a:pt x="1569593" y="473875"/>
                  </a:moveTo>
                  <a:lnTo>
                    <a:pt x="1565783" y="474637"/>
                  </a:lnTo>
                  <a:lnTo>
                    <a:pt x="1562735" y="477697"/>
                  </a:lnTo>
                  <a:lnTo>
                    <a:pt x="1556994" y="482376"/>
                  </a:lnTo>
                  <a:lnTo>
                    <a:pt x="1553860" y="487632"/>
                  </a:lnTo>
                  <a:lnTo>
                    <a:pt x="1553608" y="494035"/>
                  </a:lnTo>
                  <a:lnTo>
                    <a:pt x="1556512" y="502158"/>
                  </a:lnTo>
                  <a:lnTo>
                    <a:pt x="1562129" y="508702"/>
                  </a:lnTo>
                  <a:lnTo>
                    <a:pt x="1568878" y="510946"/>
                  </a:lnTo>
                  <a:lnTo>
                    <a:pt x="1575603" y="510323"/>
                  </a:lnTo>
                  <a:lnTo>
                    <a:pt x="1581150" y="508266"/>
                  </a:lnTo>
                  <a:lnTo>
                    <a:pt x="1586051" y="504444"/>
                  </a:lnTo>
                  <a:lnTo>
                    <a:pt x="1590071" y="498332"/>
                  </a:lnTo>
                  <a:lnTo>
                    <a:pt x="1591186" y="491071"/>
                  </a:lnTo>
                  <a:lnTo>
                    <a:pt x="1587373" y="483806"/>
                  </a:lnTo>
                  <a:lnTo>
                    <a:pt x="1582801" y="479221"/>
                  </a:lnTo>
                  <a:lnTo>
                    <a:pt x="1578102" y="476173"/>
                  </a:lnTo>
                  <a:lnTo>
                    <a:pt x="1573911" y="475018"/>
                  </a:lnTo>
                  <a:lnTo>
                    <a:pt x="1569593" y="473875"/>
                  </a:lnTo>
                  <a:close/>
                </a:path>
                <a:path w="2486025" h="1057909">
                  <a:moveTo>
                    <a:pt x="2337308" y="467753"/>
                  </a:moveTo>
                  <a:lnTo>
                    <a:pt x="2321696" y="487915"/>
                  </a:lnTo>
                  <a:lnTo>
                    <a:pt x="2324227" y="496036"/>
                  </a:lnTo>
                  <a:lnTo>
                    <a:pt x="2329791" y="502581"/>
                  </a:lnTo>
                  <a:lnTo>
                    <a:pt x="2336546" y="504826"/>
                  </a:lnTo>
                  <a:lnTo>
                    <a:pt x="2343300" y="504207"/>
                  </a:lnTo>
                  <a:lnTo>
                    <a:pt x="2348865" y="502158"/>
                  </a:lnTo>
                  <a:lnTo>
                    <a:pt x="2355034" y="497043"/>
                  </a:lnTo>
                  <a:lnTo>
                    <a:pt x="2358882" y="491070"/>
                  </a:lnTo>
                  <a:lnTo>
                    <a:pt x="2359277" y="484527"/>
                  </a:lnTo>
                  <a:lnTo>
                    <a:pt x="2355088" y="477697"/>
                  </a:lnTo>
                  <a:lnTo>
                    <a:pt x="2350389" y="473113"/>
                  </a:lnTo>
                  <a:lnTo>
                    <a:pt x="2345817" y="470052"/>
                  </a:lnTo>
                  <a:lnTo>
                    <a:pt x="2341499" y="468909"/>
                  </a:lnTo>
                  <a:lnTo>
                    <a:pt x="2337308" y="467753"/>
                  </a:lnTo>
                  <a:close/>
                </a:path>
                <a:path w="2486025" h="1057909">
                  <a:moveTo>
                    <a:pt x="1088644" y="464705"/>
                  </a:moveTo>
                  <a:lnTo>
                    <a:pt x="1084833" y="465467"/>
                  </a:lnTo>
                  <a:lnTo>
                    <a:pt x="1081786" y="468528"/>
                  </a:lnTo>
                  <a:lnTo>
                    <a:pt x="1076045" y="471485"/>
                  </a:lnTo>
                  <a:lnTo>
                    <a:pt x="1072911" y="476167"/>
                  </a:lnTo>
                  <a:lnTo>
                    <a:pt x="1072659" y="483144"/>
                  </a:lnTo>
                  <a:lnTo>
                    <a:pt x="1075563" y="492988"/>
                  </a:lnTo>
                  <a:lnTo>
                    <a:pt x="1081180" y="499527"/>
                  </a:lnTo>
                  <a:lnTo>
                    <a:pt x="1087929" y="501772"/>
                  </a:lnTo>
                  <a:lnTo>
                    <a:pt x="1094654" y="501152"/>
                  </a:lnTo>
                  <a:lnTo>
                    <a:pt x="1100201" y="499097"/>
                  </a:lnTo>
                  <a:lnTo>
                    <a:pt x="1106388" y="493987"/>
                  </a:lnTo>
                  <a:lnTo>
                    <a:pt x="1110265" y="488014"/>
                  </a:lnTo>
                  <a:lnTo>
                    <a:pt x="1110666" y="481468"/>
                  </a:lnTo>
                  <a:lnTo>
                    <a:pt x="1106424" y="474637"/>
                  </a:lnTo>
                  <a:lnTo>
                    <a:pt x="1101852" y="470052"/>
                  </a:lnTo>
                  <a:lnTo>
                    <a:pt x="1097152" y="466991"/>
                  </a:lnTo>
                  <a:lnTo>
                    <a:pt x="1088644" y="464705"/>
                  </a:lnTo>
                  <a:close/>
                </a:path>
                <a:path w="2486025" h="1057909">
                  <a:moveTo>
                    <a:pt x="2056764" y="458584"/>
                  </a:moveTo>
                  <a:lnTo>
                    <a:pt x="2052955" y="459359"/>
                  </a:lnTo>
                  <a:lnTo>
                    <a:pt x="2049780" y="462407"/>
                  </a:lnTo>
                  <a:lnTo>
                    <a:pt x="2042755" y="467091"/>
                  </a:lnTo>
                  <a:lnTo>
                    <a:pt x="2039778" y="472346"/>
                  </a:lnTo>
                  <a:lnTo>
                    <a:pt x="2040278" y="478746"/>
                  </a:lnTo>
                  <a:lnTo>
                    <a:pt x="2043683" y="486867"/>
                  </a:lnTo>
                  <a:lnTo>
                    <a:pt x="2049230" y="493411"/>
                  </a:lnTo>
                  <a:lnTo>
                    <a:pt x="2055955" y="495657"/>
                  </a:lnTo>
                  <a:lnTo>
                    <a:pt x="2062704" y="495037"/>
                  </a:lnTo>
                  <a:lnTo>
                    <a:pt x="2068322" y="492988"/>
                  </a:lnTo>
                  <a:lnTo>
                    <a:pt x="2073205" y="489164"/>
                  </a:lnTo>
                  <a:lnTo>
                    <a:pt x="2077196" y="483049"/>
                  </a:lnTo>
                  <a:lnTo>
                    <a:pt x="2078305" y="475788"/>
                  </a:lnTo>
                  <a:lnTo>
                    <a:pt x="2074545" y="468528"/>
                  </a:lnTo>
                  <a:lnTo>
                    <a:pt x="2069845" y="463943"/>
                  </a:lnTo>
                  <a:lnTo>
                    <a:pt x="2065274" y="460883"/>
                  </a:lnTo>
                  <a:lnTo>
                    <a:pt x="2060956" y="459740"/>
                  </a:lnTo>
                  <a:lnTo>
                    <a:pt x="2056764" y="458584"/>
                  </a:lnTo>
                  <a:close/>
                </a:path>
                <a:path w="2486025" h="1057909">
                  <a:moveTo>
                    <a:pt x="1295273" y="455536"/>
                  </a:moveTo>
                  <a:lnTo>
                    <a:pt x="1291463" y="456298"/>
                  </a:lnTo>
                  <a:lnTo>
                    <a:pt x="1288288" y="459359"/>
                  </a:lnTo>
                  <a:lnTo>
                    <a:pt x="1281263" y="464036"/>
                  </a:lnTo>
                  <a:lnTo>
                    <a:pt x="1278286" y="469287"/>
                  </a:lnTo>
                  <a:lnTo>
                    <a:pt x="1278786" y="475686"/>
                  </a:lnTo>
                  <a:lnTo>
                    <a:pt x="1282192" y="483806"/>
                  </a:lnTo>
                  <a:lnTo>
                    <a:pt x="1287738" y="490352"/>
                  </a:lnTo>
                  <a:lnTo>
                    <a:pt x="1294463" y="492601"/>
                  </a:lnTo>
                  <a:lnTo>
                    <a:pt x="1301212" y="491982"/>
                  </a:lnTo>
                  <a:lnTo>
                    <a:pt x="1306830" y="489927"/>
                  </a:lnTo>
                  <a:lnTo>
                    <a:pt x="1312997" y="484812"/>
                  </a:lnTo>
                  <a:lnTo>
                    <a:pt x="1316831" y="478840"/>
                  </a:lnTo>
                  <a:lnTo>
                    <a:pt x="1317188" y="472297"/>
                  </a:lnTo>
                  <a:lnTo>
                    <a:pt x="1312926" y="465467"/>
                  </a:lnTo>
                  <a:lnTo>
                    <a:pt x="1308354" y="460883"/>
                  </a:lnTo>
                  <a:lnTo>
                    <a:pt x="1303782" y="457822"/>
                  </a:lnTo>
                  <a:lnTo>
                    <a:pt x="1295273" y="455536"/>
                  </a:lnTo>
                  <a:close/>
                </a:path>
                <a:path w="2486025" h="1057909">
                  <a:moveTo>
                    <a:pt x="684784" y="452475"/>
                  </a:moveTo>
                  <a:lnTo>
                    <a:pt x="680974" y="453237"/>
                  </a:lnTo>
                  <a:lnTo>
                    <a:pt x="677926" y="456298"/>
                  </a:lnTo>
                  <a:lnTo>
                    <a:pt x="672185" y="460977"/>
                  </a:lnTo>
                  <a:lnTo>
                    <a:pt x="669051" y="466232"/>
                  </a:lnTo>
                  <a:lnTo>
                    <a:pt x="668799" y="472636"/>
                  </a:lnTo>
                  <a:lnTo>
                    <a:pt x="671703" y="480758"/>
                  </a:lnTo>
                  <a:lnTo>
                    <a:pt x="677320" y="487302"/>
                  </a:lnTo>
                  <a:lnTo>
                    <a:pt x="684069" y="489546"/>
                  </a:lnTo>
                  <a:lnTo>
                    <a:pt x="690794" y="488923"/>
                  </a:lnTo>
                  <a:lnTo>
                    <a:pt x="696341" y="486867"/>
                  </a:lnTo>
                  <a:lnTo>
                    <a:pt x="702528" y="481757"/>
                  </a:lnTo>
                  <a:lnTo>
                    <a:pt x="706405" y="475784"/>
                  </a:lnTo>
                  <a:lnTo>
                    <a:pt x="706806" y="469238"/>
                  </a:lnTo>
                  <a:lnTo>
                    <a:pt x="702563" y="462407"/>
                  </a:lnTo>
                  <a:lnTo>
                    <a:pt x="697865" y="457822"/>
                  </a:lnTo>
                  <a:lnTo>
                    <a:pt x="693293" y="454761"/>
                  </a:lnTo>
                  <a:lnTo>
                    <a:pt x="684784" y="452475"/>
                  </a:lnTo>
                  <a:close/>
                </a:path>
                <a:path w="2486025" h="1057909">
                  <a:moveTo>
                    <a:pt x="1837817" y="449414"/>
                  </a:moveTo>
                  <a:lnTo>
                    <a:pt x="1834007" y="450176"/>
                  </a:lnTo>
                  <a:lnTo>
                    <a:pt x="1830958" y="453237"/>
                  </a:lnTo>
                  <a:lnTo>
                    <a:pt x="1825218" y="456200"/>
                  </a:lnTo>
                  <a:lnTo>
                    <a:pt x="1822084" y="460881"/>
                  </a:lnTo>
                  <a:lnTo>
                    <a:pt x="1821832" y="467855"/>
                  </a:lnTo>
                  <a:lnTo>
                    <a:pt x="1824736" y="477697"/>
                  </a:lnTo>
                  <a:lnTo>
                    <a:pt x="1830353" y="484242"/>
                  </a:lnTo>
                  <a:lnTo>
                    <a:pt x="1837102" y="486486"/>
                  </a:lnTo>
                  <a:lnTo>
                    <a:pt x="1843827" y="485863"/>
                  </a:lnTo>
                  <a:lnTo>
                    <a:pt x="1849374" y="483806"/>
                  </a:lnTo>
                  <a:lnTo>
                    <a:pt x="1854275" y="479989"/>
                  </a:lnTo>
                  <a:lnTo>
                    <a:pt x="1858295" y="473876"/>
                  </a:lnTo>
                  <a:lnTo>
                    <a:pt x="1859410" y="466613"/>
                  </a:lnTo>
                  <a:lnTo>
                    <a:pt x="1855597" y="459346"/>
                  </a:lnTo>
                  <a:lnTo>
                    <a:pt x="1851025" y="454761"/>
                  </a:lnTo>
                  <a:lnTo>
                    <a:pt x="1846326" y="451713"/>
                  </a:lnTo>
                  <a:lnTo>
                    <a:pt x="1842135" y="450557"/>
                  </a:lnTo>
                  <a:lnTo>
                    <a:pt x="1837817" y="449414"/>
                  </a:lnTo>
                  <a:close/>
                </a:path>
                <a:path w="2486025" h="1057909">
                  <a:moveTo>
                    <a:pt x="1720723" y="446354"/>
                  </a:moveTo>
                  <a:lnTo>
                    <a:pt x="1716913" y="447128"/>
                  </a:lnTo>
                  <a:lnTo>
                    <a:pt x="1713738" y="450176"/>
                  </a:lnTo>
                  <a:lnTo>
                    <a:pt x="1707999" y="453570"/>
                  </a:lnTo>
                  <a:lnTo>
                    <a:pt x="1704879" y="458968"/>
                  </a:lnTo>
                  <a:lnTo>
                    <a:pt x="1704665" y="466086"/>
                  </a:lnTo>
                  <a:lnTo>
                    <a:pt x="1707642" y="474637"/>
                  </a:lnTo>
                  <a:lnTo>
                    <a:pt x="1713188" y="481181"/>
                  </a:lnTo>
                  <a:lnTo>
                    <a:pt x="1719913" y="483427"/>
                  </a:lnTo>
                  <a:lnTo>
                    <a:pt x="1726662" y="482807"/>
                  </a:lnTo>
                  <a:lnTo>
                    <a:pt x="1732280" y="480758"/>
                  </a:lnTo>
                  <a:lnTo>
                    <a:pt x="1738449" y="475643"/>
                  </a:lnTo>
                  <a:lnTo>
                    <a:pt x="1742297" y="469671"/>
                  </a:lnTo>
                  <a:lnTo>
                    <a:pt x="1742692" y="463127"/>
                  </a:lnTo>
                  <a:lnTo>
                    <a:pt x="1738502" y="456298"/>
                  </a:lnTo>
                  <a:lnTo>
                    <a:pt x="1733804" y="451713"/>
                  </a:lnTo>
                  <a:lnTo>
                    <a:pt x="1729232" y="448652"/>
                  </a:lnTo>
                  <a:lnTo>
                    <a:pt x="1724914" y="447509"/>
                  </a:lnTo>
                  <a:lnTo>
                    <a:pt x="1720723" y="446354"/>
                  </a:lnTo>
                  <a:close/>
                </a:path>
                <a:path w="2486025" h="1057909">
                  <a:moveTo>
                    <a:pt x="897509" y="437184"/>
                  </a:moveTo>
                  <a:lnTo>
                    <a:pt x="893699" y="437946"/>
                  </a:lnTo>
                  <a:lnTo>
                    <a:pt x="890651" y="441007"/>
                  </a:lnTo>
                  <a:lnTo>
                    <a:pt x="884910" y="443970"/>
                  </a:lnTo>
                  <a:lnTo>
                    <a:pt x="881776" y="448651"/>
                  </a:lnTo>
                  <a:lnTo>
                    <a:pt x="881524" y="455625"/>
                  </a:lnTo>
                  <a:lnTo>
                    <a:pt x="884428" y="465467"/>
                  </a:lnTo>
                  <a:lnTo>
                    <a:pt x="890045" y="472012"/>
                  </a:lnTo>
                  <a:lnTo>
                    <a:pt x="896794" y="474256"/>
                  </a:lnTo>
                  <a:lnTo>
                    <a:pt x="903519" y="473633"/>
                  </a:lnTo>
                  <a:lnTo>
                    <a:pt x="909066" y="471576"/>
                  </a:lnTo>
                  <a:lnTo>
                    <a:pt x="913967" y="467760"/>
                  </a:lnTo>
                  <a:lnTo>
                    <a:pt x="917987" y="461648"/>
                  </a:lnTo>
                  <a:lnTo>
                    <a:pt x="919102" y="454388"/>
                  </a:lnTo>
                  <a:lnTo>
                    <a:pt x="915288" y="447128"/>
                  </a:lnTo>
                  <a:lnTo>
                    <a:pt x="910590" y="442531"/>
                  </a:lnTo>
                  <a:lnTo>
                    <a:pt x="906018" y="439483"/>
                  </a:lnTo>
                  <a:lnTo>
                    <a:pt x="901827" y="438327"/>
                  </a:lnTo>
                  <a:lnTo>
                    <a:pt x="897509" y="437184"/>
                  </a:lnTo>
                  <a:close/>
                </a:path>
                <a:path w="2486025" h="1057909">
                  <a:moveTo>
                    <a:pt x="2186305" y="409676"/>
                  </a:moveTo>
                  <a:lnTo>
                    <a:pt x="2170622" y="429826"/>
                  </a:lnTo>
                  <a:lnTo>
                    <a:pt x="2173097" y="437946"/>
                  </a:lnTo>
                  <a:lnTo>
                    <a:pt x="2178716" y="444493"/>
                  </a:lnTo>
                  <a:lnTo>
                    <a:pt x="2185479" y="446741"/>
                  </a:lnTo>
                  <a:lnTo>
                    <a:pt x="2192242" y="446122"/>
                  </a:lnTo>
                  <a:lnTo>
                    <a:pt x="2197862" y="444068"/>
                  </a:lnTo>
                  <a:lnTo>
                    <a:pt x="2203975" y="438953"/>
                  </a:lnTo>
                  <a:lnTo>
                    <a:pt x="2207815" y="432981"/>
                  </a:lnTo>
                  <a:lnTo>
                    <a:pt x="2208202" y="426437"/>
                  </a:lnTo>
                  <a:lnTo>
                    <a:pt x="2203958" y="419608"/>
                  </a:lnTo>
                  <a:lnTo>
                    <a:pt x="2199386" y="415023"/>
                  </a:lnTo>
                  <a:lnTo>
                    <a:pt x="2194687" y="411962"/>
                  </a:lnTo>
                  <a:lnTo>
                    <a:pt x="2186305" y="409676"/>
                  </a:lnTo>
                  <a:close/>
                </a:path>
                <a:path w="2486025" h="1057909">
                  <a:moveTo>
                    <a:pt x="1501775" y="409676"/>
                  </a:moveTo>
                  <a:lnTo>
                    <a:pt x="1497964" y="410438"/>
                  </a:lnTo>
                  <a:lnTo>
                    <a:pt x="1494917" y="413499"/>
                  </a:lnTo>
                  <a:lnTo>
                    <a:pt x="1489176" y="416885"/>
                  </a:lnTo>
                  <a:lnTo>
                    <a:pt x="1486042" y="422279"/>
                  </a:lnTo>
                  <a:lnTo>
                    <a:pt x="1485790" y="429395"/>
                  </a:lnTo>
                  <a:lnTo>
                    <a:pt x="1488694" y="437946"/>
                  </a:lnTo>
                  <a:lnTo>
                    <a:pt x="1494311" y="444493"/>
                  </a:lnTo>
                  <a:lnTo>
                    <a:pt x="1501060" y="446741"/>
                  </a:lnTo>
                  <a:lnTo>
                    <a:pt x="1507785" y="446122"/>
                  </a:lnTo>
                  <a:lnTo>
                    <a:pt x="1513332" y="444068"/>
                  </a:lnTo>
                  <a:lnTo>
                    <a:pt x="1519519" y="438953"/>
                  </a:lnTo>
                  <a:lnTo>
                    <a:pt x="1523396" y="432981"/>
                  </a:lnTo>
                  <a:lnTo>
                    <a:pt x="1523797" y="426437"/>
                  </a:lnTo>
                  <a:lnTo>
                    <a:pt x="1519555" y="419608"/>
                  </a:lnTo>
                  <a:lnTo>
                    <a:pt x="1514983" y="415023"/>
                  </a:lnTo>
                  <a:lnTo>
                    <a:pt x="1510283" y="411962"/>
                  </a:lnTo>
                  <a:lnTo>
                    <a:pt x="1501775" y="409676"/>
                  </a:lnTo>
                  <a:close/>
                </a:path>
                <a:path w="2486025" h="1057909">
                  <a:moveTo>
                    <a:pt x="1381633" y="406615"/>
                  </a:moveTo>
                  <a:lnTo>
                    <a:pt x="1377695" y="407377"/>
                  </a:lnTo>
                  <a:lnTo>
                    <a:pt x="1374648" y="410438"/>
                  </a:lnTo>
                  <a:lnTo>
                    <a:pt x="1368907" y="413831"/>
                  </a:lnTo>
                  <a:lnTo>
                    <a:pt x="1365773" y="419230"/>
                  </a:lnTo>
                  <a:lnTo>
                    <a:pt x="1365521" y="426347"/>
                  </a:lnTo>
                  <a:lnTo>
                    <a:pt x="1368425" y="434898"/>
                  </a:lnTo>
                  <a:lnTo>
                    <a:pt x="1374044" y="441443"/>
                  </a:lnTo>
                  <a:lnTo>
                    <a:pt x="1380807" y="443687"/>
                  </a:lnTo>
                  <a:lnTo>
                    <a:pt x="1387570" y="443064"/>
                  </a:lnTo>
                  <a:lnTo>
                    <a:pt x="1393189" y="441007"/>
                  </a:lnTo>
                  <a:lnTo>
                    <a:pt x="1399303" y="435897"/>
                  </a:lnTo>
                  <a:lnTo>
                    <a:pt x="1403143" y="429925"/>
                  </a:lnTo>
                  <a:lnTo>
                    <a:pt x="1403530" y="423378"/>
                  </a:lnTo>
                  <a:lnTo>
                    <a:pt x="1399286" y="416547"/>
                  </a:lnTo>
                  <a:lnTo>
                    <a:pt x="1394714" y="411962"/>
                  </a:lnTo>
                  <a:lnTo>
                    <a:pt x="1390014" y="408901"/>
                  </a:lnTo>
                  <a:lnTo>
                    <a:pt x="1381633" y="406615"/>
                  </a:lnTo>
                  <a:close/>
                </a:path>
                <a:path w="2486025" h="1057909">
                  <a:moveTo>
                    <a:pt x="999236" y="406615"/>
                  </a:moveTo>
                  <a:lnTo>
                    <a:pt x="983680" y="426776"/>
                  </a:lnTo>
                  <a:lnTo>
                    <a:pt x="986155" y="434898"/>
                  </a:lnTo>
                  <a:lnTo>
                    <a:pt x="991772" y="441443"/>
                  </a:lnTo>
                  <a:lnTo>
                    <a:pt x="998521" y="443687"/>
                  </a:lnTo>
                  <a:lnTo>
                    <a:pt x="1005246" y="443064"/>
                  </a:lnTo>
                  <a:lnTo>
                    <a:pt x="1010793" y="441007"/>
                  </a:lnTo>
                  <a:lnTo>
                    <a:pt x="1016980" y="435897"/>
                  </a:lnTo>
                  <a:lnTo>
                    <a:pt x="1020857" y="429925"/>
                  </a:lnTo>
                  <a:lnTo>
                    <a:pt x="1021258" y="423378"/>
                  </a:lnTo>
                  <a:lnTo>
                    <a:pt x="1017016" y="416547"/>
                  </a:lnTo>
                  <a:lnTo>
                    <a:pt x="1012444" y="411962"/>
                  </a:lnTo>
                  <a:lnTo>
                    <a:pt x="1007744" y="408901"/>
                  </a:lnTo>
                  <a:lnTo>
                    <a:pt x="999236" y="406615"/>
                  </a:lnTo>
                  <a:close/>
                </a:path>
                <a:path w="2486025" h="1057909">
                  <a:moveTo>
                    <a:pt x="1195832" y="396671"/>
                  </a:moveTo>
                  <a:lnTo>
                    <a:pt x="1177488" y="417596"/>
                  </a:lnTo>
                  <a:lnTo>
                    <a:pt x="1180464" y="425716"/>
                  </a:lnTo>
                  <a:lnTo>
                    <a:pt x="1186011" y="432263"/>
                  </a:lnTo>
                  <a:lnTo>
                    <a:pt x="1192736" y="434511"/>
                  </a:lnTo>
                  <a:lnTo>
                    <a:pt x="1199485" y="433892"/>
                  </a:lnTo>
                  <a:lnTo>
                    <a:pt x="1205102" y="431838"/>
                  </a:lnTo>
                  <a:lnTo>
                    <a:pt x="1211270" y="426723"/>
                  </a:lnTo>
                  <a:lnTo>
                    <a:pt x="1215104" y="420751"/>
                  </a:lnTo>
                  <a:lnTo>
                    <a:pt x="1215461" y="414207"/>
                  </a:lnTo>
                  <a:lnTo>
                    <a:pt x="1211199" y="407377"/>
                  </a:lnTo>
                  <a:lnTo>
                    <a:pt x="1208151" y="401269"/>
                  </a:lnTo>
                  <a:lnTo>
                    <a:pt x="1204341" y="398208"/>
                  </a:lnTo>
                  <a:lnTo>
                    <a:pt x="1195832" y="396671"/>
                  </a:lnTo>
                  <a:close/>
                </a:path>
                <a:path w="2486025" h="1057909">
                  <a:moveTo>
                    <a:pt x="1640586" y="391325"/>
                  </a:moveTo>
                  <a:lnTo>
                    <a:pt x="1636649" y="392087"/>
                  </a:lnTo>
                  <a:lnTo>
                    <a:pt x="1633601" y="395147"/>
                  </a:lnTo>
                  <a:lnTo>
                    <a:pt x="1627862" y="398110"/>
                  </a:lnTo>
                  <a:lnTo>
                    <a:pt x="1624742" y="402791"/>
                  </a:lnTo>
                  <a:lnTo>
                    <a:pt x="1624528" y="409765"/>
                  </a:lnTo>
                  <a:lnTo>
                    <a:pt x="1627505" y="419608"/>
                  </a:lnTo>
                  <a:lnTo>
                    <a:pt x="1633051" y="426152"/>
                  </a:lnTo>
                  <a:lnTo>
                    <a:pt x="1639776" y="428396"/>
                  </a:lnTo>
                  <a:lnTo>
                    <a:pt x="1646525" y="427773"/>
                  </a:lnTo>
                  <a:lnTo>
                    <a:pt x="1652143" y="425716"/>
                  </a:lnTo>
                  <a:lnTo>
                    <a:pt x="1658310" y="420609"/>
                  </a:lnTo>
                  <a:lnTo>
                    <a:pt x="1662144" y="414640"/>
                  </a:lnTo>
                  <a:lnTo>
                    <a:pt x="1662501" y="408098"/>
                  </a:lnTo>
                  <a:lnTo>
                    <a:pt x="1658239" y="401269"/>
                  </a:lnTo>
                  <a:lnTo>
                    <a:pt x="1653667" y="396671"/>
                  </a:lnTo>
                  <a:lnTo>
                    <a:pt x="1649095" y="393623"/>
                  </a:lnTo>
                  <a:lnTo>
                    <a:pt x="1640586" y="391325"/>
                  </a:lnTo>
                  <a:close/>
                </a:path>
                <a:path w="2486025" h="1057909">
                  <a:moveTo>
                    <a:pt x="1985899" y="382155"/>
                  </a:moveTo>
                  <a:lnTo>
                    <a:pt x="1981962" y="382917"/>
                  </a:lnTo>
                  <a:lnTo>
                    <a:pt x="1978914" y="385978"/>
                  </a:lnTo>
                  <a:lnTo>
                    <a:pt x="1973173" y="390657"/>
                  </a:lnTo>
                  <a:lnTo>
                    <a:pt x="1970039" y="395912"/>
                  </a:lnTo>
                  <a:lnTo>
                    <a:pt x="1969787" y="402316"/>
                  </a:lnTo>
                  <a:lnTo>
                    <a:pt x="1972691" y="410438"/>
                  </a:lnTo>
                  <a:lnTo>
                    <a:pt x="1978310" y="416983"/>
                  </a:lnTo>
                  <a:lnTo>
                    <a:pt x="1985073" y="419227"/>
                  </a:lnTo>
                  <a:lnTo>
                    <a:pt x="1991836" y="418603"/>
                  </a:lnTo>
                  <a:lnTo>
                    <a:pt x="1997456" y="416547"/>
                  </a:lnTo>
                  <a:lnTo>
                    <a:pt x="2002283" y="412730"/>
                  </a:lnTo>
                  <a:lnTo>
                    <a:pt x="2006266" y="406617"/>
                  </a:lnTo>
                  <a:lnTo>
                    <a:pt x="2007367" y="399354"/>
                  </a:lnTo>
                  <a:lnTo>
                    <a:pt x="2003552" y="392087"/>
                  </a:lnTo>
                  <a:lnTo>
                    <a:pt x="1998980" y="387502"/>
                  </a:lnTo>
                  <a:lnTo>
                    <a:pt x="1994281" y="384454"/>
                  </a:lnTo>
                  <a:lnTo>
                    <a:pt x="1985899" y="382155"/>
                  </a:lnTo>
                  <a:close/>
                </a:path>
                <a:path w="2486025" h="1057909">
                  <a:moveTo>
                    <a:pt x="777366" y="382155"/>
                  </a:moveTo>
                  <a:lnTo>
                    <a:pt x="773430" y="382917"/>
                  </a:lnTo>
                  <a:lnTo>
                    <a:pt x="770382" y="385978"/>
                  </a:lnTo>
                  <a:lnTo>
                    <a:pt x="763355" y="389371"/>
                  </a:lnTo>
                  <a:lnTo>
                    <a:pt x="760364" y="394769"/>
                  </a:lnTo>
                  <a:lnTo>
                    <a:pt x="760827" y="401887"/>
                  </a:lnTo>
                  <a:lnTo>
                    <a:pt x="764159" y="410438"/>
                  </a:lnTo>
                  <a:lnTo>
                    <a:pt x="769778" y="416983"/>
                  </a:lnTo>
                  <a:lnTo>
                    <a:pt x="776541" y="419227"/>
                  </a:lnTo>
                  <a:lnTo>
                    <a:pt x="783304" y="418603"/>
                  </a:lnTo>
                  <a:lnTo>
                    <a:pt x="788924" y="416547"/>
                  </a:lnTo>
                  <a:lnTo>
                    <a:pt x="795037" y="411439"/>
                  </a:lnTo>
                  <a:lnTo>
                    <a:pt x="798877" y="405469"/>
                  </a:lnTo>
                  <a:lnTo>
                    <a:pt x="799264" y="398923"/>
                  </a:lnTo>
                  <a:lnTo>
                    <a:pt x="795019" y="392087"/>
                  </a:lnTo>
                  <a:lnTo>
                    <a:pt x="790447" y="387502"/>
                  </a:lnTo>
                  <a:lnTo>
                    <a:pt x="785749" y="384454"/>
                  </a:lnTo>
                  <a:lnTo>
                    <a:pt x="777366" y="382155"/>
                  </a:lnTo>
                  <a:close/>
                </a:path>
                <a:path w="2486025" h="1057909">
                  <a:moveTo>
                    <a:pt x="2269490" y="354634"/>
                  </a:moveTo>
                  <a:lnTo>
                    <a:pt x="2265680" y="355409"/>
                  </a:lnTo>
                  <a:lnTo>
                    <a:pt x="2262505" y="358457"/>
                  </a:lnTo>
                  <a:lnTo>
                    <a:pt x="2256819" y="363142"/>
                  </a:lnTo>
                  <a:lnTo>
                    <a:pt x="2253694" y="368396"/>
                  </a:lnTo>
                  <a:lnTo>
                    <a:pt x="2253450" y="374797"/>
                  </a:lnTo>
                  <a:lnTo>
                    <a:pt x="2256409" y="382917"/>
                  </a:lnTo>
                  <a:lnTo>
                    <a:pt x="2261973" y="389462"/>
                  </a:lnTo>
                  <a:lnTo>
                    <a:pt x="2268728" y="391707"/>
                  </a:lnTo>
                  <a:lnTo>
                    <a:pt x="2275482" y="391088"/>
                  </a:lnTo>
                  <a:lnTo>
                    <a:pt x="2281047" y="389039"/>
                  </a:lnTo>
                  <a:lnTo>
                    <a:pt x="2287216" y="383924"/>
                  </a:lnTo>
                  <a:lnTo>
                    <a:pt x="2291064" y="377952"/>
                  </a:lnTo>
                  <a:lnTo>
                    <a:pt x="2291459" y="371408"/>
                  </a:lnTo>
                  <a:lnTo>
                    <a:pt x="2287270" y="364578"/>
                  </a:lnTo>
                  <a:lnTo>
                    <a:pt x="2282571" y="359994"/>
                  </a:lnTo>
                  <a:lnTo>
                    <a:pt x="2277999" y="356933"/>
                  </a:lnTo>
                  <a:lnTo>
                    <a:pt x="2273681" y="355790"/>
                  </a:lnTo>
                  <a:lnTo>
                    <a:pt x="2269490" y="354634"/>
                  </a:lnTo>
                  <a:close/>
                </a:path>
                <a:path w="2486025" h="1057909">
                  <a:moveTo>
                    <a:pt x="2109216" y="354634"/>
                  </a:moveTo>
                  <a:lnTo>
                    <a:pt x="2105279" y="355409"/>
                  </a:lnTo>
                  <a:lnTo>
                    <a:pt x="2102231" y="358457"/>
                  </a:lnTo>
                  <a:lnTo>
                    <a:pt x="2096490" y="363142"/>
                  </a:lnTo>
                  <a:lnTo>
                    <a:pt x="2093356" y="368396"/>
                  </a:lnTo>
                  <a:lnTo>
                    <a:pt x="2093104" y="374797"/>
                  </a:lnTo>
                  <a:lnTo>
                    <a:pt x="2096008" y="382917"/>
                  </a:lnTo>
                  <a:lnTo>
                    <a:pt x="2101627" y="389462"/>
                  </a:lnTo>
                  <a:lnTo>
                    <a:pt x="2108390" y="391707"/>
                  </a:lnTo>
                  <a:lnTo>
                    <a:pt x="2115153" y="391088"/>
                  </a:lnTo>
                  <a:lnTo>
                    <a:pt x="2120773" y="389039"/>
                  </a:lnTo>
                  <a:lnTo>
                    <a:pt x="2125600" y="385215"/>
                  </a:lnTo>
                  <a:lnTo>
                    <a:pt x="2129583" y="379099"/>
                  </a:lnTo>
                  <a:lnTo>
                    <a:pt x="2130684" y="371838"/>
                  </a:lnTo>
                  <a:lnTo>
                    <a:pt x="2126869" y="364578"/>
                  </a:lnTo>
                  <a:lnTo>
                    <a:pt x="2122297" y="359994"/>
                  </a:lnTo>
                  <a:lnTo>
                    <a:pt x="2117598" y="356933"/>
                  </a:lnTo>
                  <a:lnTo>
                    <a:pt x="2109216" y="354634"/>
                  </a:lnTo>
                  <a:close/>
                </a:path>
                <a:path w="2486025" h="1057909">
                  <a:moveTo>
                    <a:pt x="1091819" y="339356"/>
                  </a:moveTo>
                  <a:lnTo>
                    <a:pt x="1087882" y="340118"/>
                  </a:lnTo>
                  <a:lnTo>
                    <a:pt x="1084833" y="343179"/>
                  </a:lnTo>
                  <a:lnTo>
                    <a:pt x="1079093" y="347858"/>
                  </a:lnTo>
                  <a:lnTo>
                    <a:pt x="1075959" y="353113"/>
                  </a:lnTo>
                  <a:lnTo>
                    <a:pt x="1075707" y="359517"/>
                  </a:lnTo>
                  <a:lnTo>
                    <a:pt x="1078611" y="367639"/>
                  </a:lnTo>
                  <a:lnTo>
                    <a:pt x="1084230" y="374178"/>
                  </a:lnTo>
                  <a:lnTo>
                    <a:pt x="1090993" y="376423"/>
                  </a:lnTo>
                  <a:lnTo>
                    <a:pt x="1097756" y="375803"/>
                  </a:lnTo>
                  <a:lnTo>
                    <a:pt x="1103376" y="373748"/>
                  </a:lnTo>
                  <a:lnTo>
                    <a:pt x="1108203" y="369924"/>
                  </a:lnTo>
                  <a:lnTo>
                    <a:pt x="1112186" y="363808"/>
                  </a:lnTo>
                  <a:lnTo>
                    <a:pt x="1113287" y="356547"/>
                  </a:lnTo>
                  <a:lnTo>
                    <a:pt x="1109472" y="349288"/>
                  </a:lnTo>
                  <a:lnTo>
                    <a:pt x="1104900" y="344703"/>
                  </a:lnTo>
                  <a:lnTo>
                    <a:pt x="1100201" y="341642"/>
                  </a:lnTo>
                  <a:lnTo>
                    <a:pt x="1091819" y="339356"/>
                  </a:lnTo>
                  <a:close/>
                </a:path>
                <a:path w="2486025" h="1057909">
                  <a:moveTo>
                    <a:pt x="1810131" y="333235"/>
                  </a:moveTo>
                  <a:lnTo>
                    <a:pt x="1806320" y="334010"/>
                  </a:lnTo>
                  <a:lnTo>
                    <a:pt x="1803145" y="337058"/>
                  </a:lnTo>
                  <a:lnTo>
                    <a:pt x="1797407" y="341742"/>
                  </a:lnTo>
                  <a:lnTo>
                    <a:pt x="1794287" y="346997"/>
                  </a:lnTo>
                  <a:lnTo>
                    <a:pt x="1794073" y="353397"/>
                  </a:lnTo>
                  <a:lnTo>
                    <a:pt x="1797050" y="361518"/>
                  </a:lnTo>
                  <a:lnTo>
                    <a:pt x="1802596" y="368062"/>
                  </a:lnTo>
                  <a:lnTo>
                    <a:pt x="1809321" y="370308"/>
                  </a:lnTo>
                  <a:lnTo>
                    <a:pt x="1816070" y="369688"/>
                  </a:lnTo>
                  <a:lnTo>
                    <a:pt x="1821688" y="367639"/>
                  </a:lnTo>
                  <a:lnTo>
                    <a:pt x="1826571" y="363815"/>
                  </a:lnTo>
                  <a:lnTo>
                    <a:pt x="1830562" y="357700"/>
                  </a:lnTo>
                  <a:lnTo>
                    <a:pt x="1831671" y="350439"/>
                  </a:lnTo>
                  <a:lnTo>
                    <a:pt x="1827911" y="343179"/>
                  </a:lnTo>
                  <a:lnTo>
                    <a:pt x="1823212" y="338594"/>
                  </a:lnTo>
                  <a:lnTo>
                    <a:pt x="1818639" y="335534"/>
                  </a:lnTo>
                  <a:lnTo>
                    <a:pt x="1814322" y="334391"/>
                  </a:lnTo>
                  <a:lnTo>
                    <a:pt x="1810131" y="333235"/>
                  </a:lnTo>
                  <a:close/>
                </a:path>
                <a:path w="2486025" h="1057909">
                  <a:moveTo>
                    <a:pt x="1902587" y="330187"/>
                  </a:moveTo>
                  <a:lnTo>
                    <a:pt x="1898777" y="330949"/>
                  </a:lnTo>
                  <a:lnTo>
                    <a:pt x="1895729" y="334010"/>
                  </a:lnTo>
                  <a:lnTo>
                    <a:pt x="1889970" y="337395"/>
                  </a:lnTo>
                  <a:lnTo>
                    <a:pt x="1886807" y="342790"/>
                  </a:lnTo>
                  <a:lnTo>
                    <a:pt x="1886549" y="349906"/>
                  </a:lnTo>
                  <a:lnTo>
                    <a:pt x="1889506" y="358457"/>
                  </a:lnTo>
                  <a:lnTo>
                    <a:pt x="1895123" y="365003"/>
                  </a:lnTo>
                  <a:lnTo>
                    <a:pt x="1901872" y="367252"/>
                  </a:lnTo>
                  <a:lnTo>
                    <a:pt x="1908597" y="366633"/>
                  </a:lnTo>
                  <a:lnTo>
                    <a:pt x="1914144" y="364578"/>
                  </a:lnTo>
                  <a:lnTo>
                    <a:pt x="1920331" y="359463"/>
                  </a:lnTo>
                  <a:lnTo>
                    <a:pt x="1924208" y="353491"/>
                  </a:lnTo>
                  <a:lnTo>
                    <a:pt x="1924609" y="346948"/>
                  </a:lnTo>
                  <a:lnTo>
                    <a:pt x="1920367" y="340118"/>
                  </a:lnTo>
                  <a:lnTo>
                    <a:pt x="1915668" y="335534"/>
                  </a:lnTo>
                  <a:lnTo>
                    <a:pt x="1911095" y="332473"/>
                  </a:lnTo>
                  <a:lnTo>
                    <a:pt x="1902587" y="330187"/>
                  </a:lnTo>
                  <a:close/>
                </a:path>
                <a:path w="2486025" h="1057909">
                  <a:moveTo>
                    <a:pt x="1279779" y="327126"/>
                  </a:moveTo>
                  <a:lnTo>
                    <a:pt x="1275969" y="327888"/>
                  </a:lnTo>
                  <a:lnTo>
                    <a:pt x="1272920" y="330949"/>
                  </a:lnTo>
                  <a:lnTo>
                    <a:pt x="1267180" y="333912"/>
                  </a:lnTo>
                  <a:lnTo>
                    <a:pt x="1264046" y="338593"/>
                  </a:lnTo>
                  <a:lnTo>
                    <a:pt x="1263794" y="345567"/>
                  </a:lnTo>
                  <a:lnTo>
                    <a:pt x="1266698" y="355409"/>
                  </a:lnTo>
                  <a:lnTo>
                    <a:pt x="1272317" y="361953"/>
                  </a:lnTo>
                  <a:lnTo>
                    <a:pt x="1279080" y="364197"/>
                  </a:lnTo>
                  <a:lnTo>
                    <a:pt x="1285843" y="363574"/>
                  </a:lnTo>
                  <a:lnTo>
                    <a:pt x="1291463" y="361518"/>
                  </a:lnTo>
                  <a:lnTo>
                    <a:pt x="1296290" y="357694"/>
                  </a:lnTo>
                  <a:lnTo>
                    <a:pt x="1300273" y="351578"/>
                  </a:lnTo>
                  <a:lnTo>
                    <a:pt x="1301374" y="344317"/>
                  </a:lnTo>
                  <a:lnTo>
                    <a:pt x="1297558" y="337058"/>
                  </a:lnTo>
                  <a:lnTo>
                    <a:pt x="1292987" y="332473"/>
                  </a:lnTo>
                  <a:lnTo>
                    <a:pt x="1288288" y="329412"/>
                  </a:lnTo>
                  <a:lnTo>
                    <a:pt x="1279779" y="327126"/>
                  </a:lnTo>
                  <a:close/>
                </a:path>
                <a:path w="2486025" h="1057909">
                  <a:moveTo>
                    <a:pt x="872871" y="321005"/>
                  </a:moveTo>
                  <a:lnTo>
                    <a:pt x="869061" y="321779"/>
                  </a:lnTo>
                  <a:lnTo>
                    <a:pt x="865886" y="324827"/>
                  </a:lnTo>
                  <a:lnTo>
                    <a:pt x="860200" y="328221"/>
                  </a:lnTo>
                  <a:lnTo>
                    <a:pt x="857075" y="333619"/>
                  </a:lnTo>
                  <a:lnTo>
                    <a:pt x="856831" y="340737"/>
                  </a:lnTo>
                  <a:lnTo>
                    <a:pt x="859790" y="349288"/>
                  </a:lnTo>
                  <a:lnTo>
                    <a:pt x="865354" y="355832"/>
                  </a:lnTo>
                  <a:lnTo>
                    <a:pt x="872109" y="358078"/>
                  </a:lnTo>
                  <a:lnTo>
                    <a:pt x="878863" y="357458"/>
                  </a:lnTo>
                  <a:lnTo>
                    <a:pt x="884428" y="355409"/>
                  </a:lnTo>
                  <a:lnTo>
                    <a:pt x="889311" y="351585"/>
                  </a:lnTo>
                  <a:lnTo>
                    <a:pt x="893302" y="345470"/>
                  </a:lnTo>
                  <a:lnTo>
                    <a:pt x="894411" y="338209"/>
                  </a:lnTo>
                  <a:lnTo>
                    <a:pt x="890651" y="330949"/>
                  </a:lnTo>
                  <a:lnTo>
                    <a:pt x="885952" y="326364"/>
                  </a:lnTo>
                  <a:lnTo>
                    <a:pt x="881380" y="323303"/>
                  </a:lnTo>
                  <a:lnTo>
                    <a:pt x="877062" y="322160"/>
                  </a:lnTo>
                  <a:lnTo>
                    <a:pt x="872871" y="321005"/>
                  </a:lnTo>
                  <a:close/>
                </a:path>
                <a:path w="2486025" h="1057909">
                  <a:moveTo>
                    <a:pt x="1477137" y="317957"/>
                  </a:moveTo>
                  <a:lnTo>
                    <a:pt x="1473327" y="318719"/>
                  </a:lnTo>
                  <a:lnTo>
                    <a:pt x="1470279" y="321779"/>
                  </a:lnTo>
                  <a:lnTo>
                    <a:pt x="1464520" y="324737"/>
                  </a:lnTo>
                  <a:lnTo>
                    <a:pt x="1461357" y="329417"/>
                  </a:lnTo>
                  <a:lnTo>
                    <a:pt x="1461099" y="336390"/>
                  </a:lnTo>
                  <a:lnTo>
                    <a:pt x="1464056" y="346227"/>
                  </a:lnTo>
                  <a:lnTo>
                    <a:pt x="1469673" y="352773"/>
                  </a:lnTo>
                  <a:lnTo>
                    <a:pt x="1476422" y="355022"/>
                  </a:lnTo>
                  <a:lnTo>
                    <a:pt x="1483147" y="354403"/>
                  </a:lnTo>
                  <a:lnTo>
                    <a:pt x="1488694" y="352348"/>
                  </a:lnTo>
                  <a:lnTo>
                    <a:pt x="1494881" y="347233"/>
                  </a:lnTo>
                  <a:lnTo>
                    <a:pt x="1498758" y="341261"/>
                  </a:lnTo>
                  <a:lnTo>
                    <a:pt x="1499159" y="334718"/>
                  </a:lnTo>
                  <a:lnTo>
                    <a:pt x="1494917" y="327888"/>
                  </a:lnTo>
                  <a:lnTo>
                    <a:pt x="1490218" y="323303"/>
                  </a:lnTo>
                  <a:lnTo>
                    <a:pt x="1485645" y="320243"/>
                  </a:lnTo>
                  <a:lnTo>
                    <a:pt x="1477137" y="317957"/>
                  </a:lnTo>
                  <a:close/>
                </a:path>
                <a:path w="2486025" h="1057909">
                  <a:moveTo>
                    <a:pt x="1723770" y="311835"/>
                  </a:moveTo>
                  <a:lnTo>
                    <a:pt x="1719961" y="312597"/>
                  </a:lnTo>
                  <a:lnTo>
                    <a:pt x="1716913" y="315658"/>
                  </a:lnTo>
                  <a:lnTo>
                    <a:pt x="1711154" y="318621"/>
                  </a:lnTo>
                  <a:lnTo>
                    <a:pt x="1707991" y="323302"/>
                  </a:lnTo>
                  <a:lnTo>
                    <a:pt x="1707733" y="330276"/>
                  </a:lnTo>
                  <a:lnTo>
                    <a:pt x="1710689" y="340118"/>
                  </a:lnTo>
                  <a:lnTo>
                    <a:pt x="1716307" y="346663"/>
                  </a:lnTo>
                  <a:lnTo>
                    <a:pt x="1723056" y="348907"/>
                  </a:lnTo>
                  <a:lnTo>
                    <a:pt x="1729781" y="348284"/>
                  </a:lnTo>
                  <a:lnTo>
                    <a:pt x="1735327" y="346227"/>
                  </a:lnTo>
                  <a:lnTo>
                    <a:pt x="1740229" y="342411"/>
                  </a:lnTo>
                  <a:lnTo>
                    <a:pt x="1744249" y="336299"/>
                  </a:lnTo>
                  <a:lnTo>
                    <a:pt x="1745364" y="329039"/>
                  </a:lnTo>
                  <a:lnTo>
                    <a:pt x="1741551" y="321779"/>
                  </a:lnTo>
                  <a:lnTo>
                    <a:pt x="1736852" y="317195"/>
                  </a:lnTo>
                  <a:lnTo>
                    <a:pt x="1732280" y="314134"/>
                  </a:lnTo>
                  <a:lnTo>
                    <a:pt x="1723770" y="311835"/>
                  </a:lnTo>
                  <a:close/>
                </a:path>
                <a:path w="2486025" h="1057909">
                  <a:moveTo>
                    <a:pt x="1596644" y="298843"/>
                  </a:moveTo>
                  <a:lnTo>
                    <a:pt x="1591945" y="300380"/>
                  </a:lnTo>
                  <a:lnTo>
                    <a:pt x="1587373" y="303428"/>
                  </a:lnTo>
                  <a:lnTo>
                    <a:pt x="1583396" y="306821"/>
                  </a:lnTo>
                  <a:lnTo>
                    <a:pt x="1581181" y="312219"/>
                  </a:lnTo>
                  <a:lnTo>
                    <a:pt x="1581300" y="319337"/>
                  </a:lnTo>
                  <a:lnTo>
                    <a:pt x="1584325" y="327888"/>
                  </a:lnTo>
                  <a:lnTo>
                    <a:pt x="1589871" y="334433"/>
                  </a:lnTo>
                  <a:lnTo>
                    <a:pt x="1596596" y="336678"/>
                  </a:lnTo>
                  <a:lnTo>
                    <a:pt x="1603345" y="336059"/>
                  </a:lnTo>
                  <a:lnTo>
                    <a:pt x="1608963" y="334010"/>
                  </a:lnTo>
                  <a:lnTo>
                    <a:pt x="1615130" y="328895"/>
                  </a:lnTo>
                  <a:lnTo>
                    <a:pt x="1618964" y="322922"/>
                  </a:lnTo>
                  <a:lnTo>
                    <a:pt x="1619321" y="316379"/>
                  </a:lnTo>
                  <a:lnTo>
                    <a:pt x="1615058" y="309549"/>
                  </a:lnTo>
                  <a:lnTo>
                    <a:pt x="1610487" y="303428"/>
                  </a:lnTo>
                  <a:lnTo>
                    <a:pt x="1605914" y="300380"/>
                  </a:lnTo>
                  <a:lnTo>
                    <a:pt x="1596644" y="298843"/>
                  </a:lnTo>
                  <a:close/>
                </a:path>
                <a:path w="2486025" h="1057909">
                  <a:moveTo>
                    <a:pt x="965327" y="296557"/>
                  </a:moveTo>
                  <a:lnTo>
                    <a:pt x="961516" y="297319"/>
                  </a:lnTo>
                  <a:lnTo>
                    <a:pt x="958469" y="300367"/>
                  </a:lnTo>
                  <a:lnTo>
                    <a:pt x="952728" y="305052"/>
                  </a:lnTo>
                  <a:lnTo>
                    <a:pt x="949594" y="310307"/>
                  </a:lnTo>
                  <a:lnTo>
                    <a:pt x="949342" y="316707"/>
                  </a:lnTo>
                  <a:lnTo>
                    <a:pt x="952246" y="324827"/>
                  </a:lnTo>
                  <a:lnTo>
                    <a:pt x="957863" y="331374"/>
                  </a:lnTo>
                  <a:lnTo>
                    <a:pt x="964612" y="333622"/>
                  </a:lnTo>
                  <a:lnTo>
                    <a:pt x="971337" y="333003"/>
                  </a:lnTo>
                  <a:lnTo>
                    <a:pt x="976883" y="330949"/>
                  </a:lnTo>
                  <a:lnTo>
                    <a:pt x="983071" y="325834"/>
                  </a:lnTo>
                  <a:lnTo>
                    <a:pt x="986948" y="319862"/>
                  </a:lnTo>
                  <a:lnTo>
                    <a:pt x="987349" y="313318"/>
                  </a:lnTo>
                  <a:lnTo>
                    <a:pt x="983107" y="306489"/>
                  </a:lnTo>
                  <a:lnTo>
                    <a:pt x="978535" y="301904"/>
                  </a:lnTo>
                  <a:lnTo>
                    <a:pt x="973836" y="298843"/>
                  </a:lnTo>
                  <a:lnTo>
                    <a:pt x="965327" y="296557"/>
                  </a:lnTo>
                  <a:close/>
                </a:path>
                <a:path w="2486025" h="1057909">
                  <a:moveTo>
                    <a:pt x="1381633" y="284327"/>
                  </a:moveTo>
                  <a:lnTo>
                    <a:pt x="1377695" y="285089"/>
                  </a:lnTo>
                  <a:lnTo>
                    <a:pt x="1374648" y="288150"/>
                  </a:lnTo>
                  <a:lnTo>
                    <a:pt x="1368907" y="292827"/>
                  </a:lnTo>
                  <a:lnTo>
                    <a:pt x="1365773" y="298078"/>
                  </a:lnTo>
                  <a:lnTo>
                    <a:pt x="1365521" y="304477"/>
                  </a:lnTo>
                  <a:lnTo>
                    <a:pt x="1368425" y="312597"/>
                  </a:lnTo>
                  <a:lnTo>
                    <a:pt x="1374044" y="319144"/>
                  </a:lnTo>
                  <a:lnTo>
                    <a:pt x="1380807" y="321392"/>
                  </a:lnTo>
                  <a:lnTo>
                    <a:pt x="1387570" y="320773"/>
                  </a:lnTo>
                  <a:lnTo>
                    <a:pt x="1393189" y="318719"/>
                  </a:lnTo>
                  <a:lnTo>
                    <a:pt x="1399303" y="313604"/>
                  </a:lnTo>
                  <a:lnTo>
                    <a:pt x="1403143" y="307632"/>
                  </a:lnTo>
                  <a:lnTo>
                    <a:pt x="1403530" y="301088"/>
                  </a:lnTo>
                  <a:lnTo>
                    <a:pt x="1399286" y="294259"/>
                  </a:lnTo>
                  <a:lnTo>
                    <a:pt x="1394714" y="289674"/>
                  </a:lnTo>
                  <a:lnTo>
                    <a:pt x="1390014" y="286613"/>
                  </a:lnTo>
                  <a:lnTo>
                    <a:pt x="1381633" y="284327"/>
                  </a:lnTo>
                  <a:close/>
                </a:path>
                <a:path w="2486025" h="1057909">
                  <a:moveTo>
                    <a:pt x="2004314" y="269036"/>
                  </a:moveTo>
                  <a:lnTo>
                    <a:pt x="2000504" y="269798"/>
                  </a:lnTo>
                  <a:lnTo>
                    <a:pt x="1997456" y="272859"/>
                  </a:lnTo>
                  <a:lnTo>
                    <a:pt x="1991715" y="275822"/>
                  </a:lnTo>
                  <a:lnTo>
                    <a:pt x="1988581" y="280503"/>
                  </a:lnTo>
                  <a:lnTo>
                    <a:pt x="1988329" y="287477"/>
                  </a:lnTo>
                  <a:lnTo>
                    <a:pt x="1991233" y="297319"/>
                  </a:lnTo>
                  <a:lnTo>
                    <a:pt x="1996850" y="303864"/>
                  </a:lnTo>
                  <a:lnTo>
                    <a:pt x="2003599" y="306108"/>
                  </a:lnTo>
                  <a:lnTo>
                    <a:pt x="2010324" y="305485"/>
                  </a:lnTo>
                  <a:lnTo>
                    <a:pt x="2015870" y="303428"/>
                  </a:lnTo>
                  <a:lnTo>
                    <a:pt x="2022058" y="298320"/>
                  </a:lnTo>
                  <a:lnTo>
                    <a:pt x="2025935" y="292350"/>
                  </a:lnTo>
                  <a:lnTo>
                    <a:pt x="2026336" y="285804"/>
                  </a:lnTo>
                  <a:lnTo>
                    <a:pt x="2022094" y="278968"/>
                  </a:lnTo>
                  <a:lnTo>
                    <a:pt x="2017395" y="274383"/>
                  </a:lnTo>
                  <a:lnTo>
                    <a:pt x="2012823" y="271335"/>
                  </a:lnTo>
                  <a:lnTo>
                    <a:pt x="2008632" y="270179"/>
                  </a:lnTo>
                  <a:lnTo>
                    <a:pt x="2004314" y="269036"/>
                  </a:lnTo>
                  <a:close/>
                </a:path>
                <a:path w="2486025" h="1057909">
                  <a:moveTo>
                    <a:pt x="1186561" y="268274"/>
                  </a:moveTo>
                  <a:lnTo>
                    <a:pt x="1181989" y="269798"/>
                  </a:lnTo>
                  <a:lnTo>
                    <a:pt x="1177289" y="272859"/>
                  </a:lnTo>
                  <a:lnTo>
                    <a:pt x="1173366" y="276252"/>
                  </a:lnTo>
                  <a:lnTo>
                    <a:pt x="1171146" y="281651"/>
                  </a:lnTo>
                  <a:lnTo>
                    <a:pt x="1171235" y="288768"/>
                  </a:lnTo>
                  <a:lnTo>
                    <a:pt x="1174242" y="297319"/>
                  </a:lnTo>
                  <a:lnTo>
                    <a:pt x="1179859" y="303864"/>
                  </a:lnTo>
                  <a:lnTo>
                    <a:pt x="1186608" y="306108"/>
                  </a:lnTo>
                  <a:lnTo>
                    <a:pt x="1193333" y="305485"/>
                  </a:lnTo>
                  <a:lnTo>
                    <a:pt x="1198880" y="303428"/>
                  </a:lnTo>
                  <a:lnTo>
                    <a:pt x="1205067" y="298320"/>
                  </a:lnTo>
                  <a:lnTo>
                    <a:pt x="1208944" y="292350"/>
                  </a:lnTo>
                  <a:lnTo>
                    <a:pt x="1209345" y="285804"/>
                  </a:lnTo>
                  <a:lnTo>
                    <a:pt x="1205102" y="278968"/>
                  </a:lnTo>
                  <a:lnTo>
                    <a:pt x="1200404" y="272859"/>
                  </a:lnTo>
                  <a:lnTo>
                    <a:pt x="1195832" y="269798"/>
                  </a:lnTo>
                  <a:lnTo>
                    <a:pt x="1186561" y="268274"/>
                  </a:lnTo>
                  <a:close/>
                </a:path>
                <a:path w="2486025" h="1057909">
                  <a:moveTo>
                    <a:pt x="2195449" y="247637"/>
                  </a:moveTo>
                  <a:lnTo>
                    <a:pt x="2191639" y="248399"/>
                  </a:lnTo>
                  <a:lnTo>
                    <a:pt x="2188591" y="251460"/>
                  </a:lnTo>
                  <a:lnTo>
                    <a:pt x="2182850" y="254417"/>
                  </a:lnTo>
                  <a:lnTo>
                    <a:pt x="2179716" y="259099"/>
                  </a:lnTo>
                  <a:lnTo>
                    <a:pt x="2179464" y="266076"/>
                  </a:lnTo>
                  <a:lnTo>
                    <a:pt x="2182368" y="275920"/>
                  </a:lnTo>
                  <a:lnTo>
                    <a:pt x="2187985" y="282464"/>
                  </a:lnTo>
                  <a:lnTo>
                    <a:pt x="2194734" y="284708"/>
                  </a:lnTo>
                  <a:lnTo>
                    <a:pt x="2201459" y="284085"/>
                  </a:lnTo>
                  <a:lnTo>
                    <a:pt x="2207006" y="282028"/>
                  </a:lnTo>
                  <a:lnTo>
                    <a:pt x="2213193" y="276919"/>
                  </a:lnTo>
                  <a:lnTo>
                    <a:pt x="2217070" y="270946"/>
                  </a:lnTo>
                  <a:lnTo>
                    <a:pt x="2217471" y="264399"/>
                  </a:lnTo>
                  <a:lnTo>
                    <a:pt x="2213229" y="257568"/>
                  </a:lnTo>
                  <a:lnTo>
                    <a:pt x="2208657" y="252984"/>
                  </a:lnTo>
                  <a:lnTo>
                    <a:pt x="2203958" y="249923"/>
                  </a:lnTo>
                  <a:lnTo>
                    <a:pt x="2195449" y="247637"/>
                  </a:lnTo>
                  <a:close/>
                </a:path>
                <a:path w="2486025" h="1057909">
                  <a:moveTo>
                    <a:pt x="2099945" y="241515"/>
                  </a:moveTo>
                  <a:lnTo>
                    <a:pt x="2096135" y="242290"/>
                  </a:lnTo>
                  <a:lnTo>
                    <a:pt x="2092960" y="245338"/>
                  </a:lnTo>
                  <a:lnTo>
                    <a:pt x="2087221" y="248301"/>
                  </a:lnTo>
                  <a:lnTo>
                    <a:pt x="2084101" y="252982"/>
                  </a:lnTo>
                  <a:lnTo>
                    <a:pt x="2083887" y="259956"/>
                  </a:lnTo>
                  <a:lnTo>
                    <a:pt x="2086864" y="269798"/>
                  </a:lnTo>
                  <a:lnTo>
                    <a:pt x="2092410" y="276343"/>
                  </a:lnTo>
                  <a:lnTo>
                    <a:pt x="2099135" y="278588"/>
                  </a:lnTo>
                  <a:lnTo>
                    <a:pt x="2105884" y="277969"/>
                  </a:lnTo>
                  <a:lnTo>
                    <a:pt x="2111502" y="275920"/>
                  </a:lnTo>
                  <a:lnTo>
                    <a:pt x="2117669" y="270805"/>
                  </a:lnTo>
                  <a:lnTo>
                    <a:pt x="2121503" y="264833"/>
                  </a:lnTo>
                  <a:lnTo>
                    <a:pt x="2121860" y="258289"/>
                  </a:lnTo>
                  <a:lnTo>
                    <a:pt x="2117598" y="251460"/>
                  </a:lnTo>
                  <a:lnTo>
                    <a:pt x="2113026" y="246875"/>
                  </a:lnTo>
                  <a:lnTo>
                    <a:pt x="2108454" y="243814"/>
                  </a:lnTo>
                  <a:lnTo>
                    <a:pt x="2104136" y="242671"/>
                  </a:lnTo>
                  <a:lnTo>
                    <a:pt x="2099945" y="241515"/>
                  </a:lnTo>
                  <a:close/>
                </a:path>
                <a:path w="2486025" h="1057909">
                  <a:moveTo>
                    <a:pt x="1523364" y="223177"/>
                  </a:moveTo>
                  <a:lnTo>
                    <a:pt x="1519555" y="223939"/>
                  </a:lnTo>
                  <a:lnTo>
                    <a:pt x="1516507" y="226999"/>
                  </a:lnTo>
                  <a:lnTo>
                    <a:pt x="1510766" y="229962"/>
                  </a:lnTo>
                  <a:lnTo>
                    <a:pt x="1507632" y="234643"/>
                  </a:lnTo>
                  <a:lnTo>
                    <a:pt x="1507380" y="241617"/>
                  </a:lnTo>
                  <a:lnTo>
                    <a:pt x="1510283" y="251460"/>
                  </a:lnTo>
                  <a:lnTo>
                    <a:pt x="1515901" y="258004"/>
                  </a:lnTo>
                  <a:lnTo>
                    <a:pt x="1522650" y="260248"/>
                  </a:lnTo>
                  <a:lnTo>
                    <a:pt x="1529375" y="259625"/>
                  </a:lnTo>
                  <a:lnTo>
                    <a:pt x="1534922" y="257568"/>
                  </a:lnTo>
                  <a:lnTo>
                    <a:pt x="1541109" y="252460"/>
                  </a:lnTo>
                  <a:lnTo>
                    <a:pt x="1544986" y="246491"/>
                  </a:lnTo>
                  <a:lnTo>
                    <a:pt x="1545387" y="239945"/>
                  </a:lnTo>
                  <a:lnTo>
                    <a:pt x="1541145" y="233108"/>
                  </a:lnTo>
                  <a:lnTo>
                    <a:pt x="1536445" y="228523"/>
                  </a:lnTo>
                  <a:lnTo>
                    <a:pt x="1531874" y="225475"/>
                  </a:lnTo>
                  <a:lnTo>
                    <a:pt x="1527683" y="224320"/>
                  </a:lnTo>
                  <a:lnTo>
                    <a:pt x="1523364" y="223177"/>
                  </a:lnTo>
                  <a:close/>
                </a:path>
                <a:path w="2486025" h="1057909">
                  <a:moveTo>
                    <a:pt x="1017777" y="223177"/>
                  </a:moveTo>
                  <a:lnTo>
                    <a:pt x="1013968" y="223939"/>
                  </a:lnTo>
                  <a:lnTo>
                    <a:pt x="1010793" y="226999"/>
                  </a:lnTo>
                  <a:lnTo>
                    <a:pt x="1005107" y="231678"/>
                  </a:lnTo>
                  <a:lnTo>
                    <a:pt x="1001982" y="236934"/>
                  </a:lnTo>
                  <a:lnTo>
                    <a:pt x="1001738" y="243337"/>
                  </a:lnTo>
                  <a:lnTo>
                    <a:pt x="1004697" y="251460"/>
                  </a:lnTo>
                  <a:lnTo>
                    <a:pt x="1010261" y="258004"/>
                  </a:lnTo>
                  <a:lnTo>
                    <a:pt x="1017015" y="260248"/>
                  </a:lnTo>
                  <a:lnTo>
                    <a:pt x="1023770" y="259625"/>
                  </a:lnTo>
                  <a:lnTo>
                    <a:pt x="1029335" y="257568"/>
                  </a:lnTo>
                  <a:lnTo>
                    <a:pt x="1034218" y="253752"/>
                  </a:lnTo>
                  <a:lnTo>
                    <a:pt x="1038209" y="247638"/>
                  </a:lnTo>
                  <a:lnTo>
                    <a:pt x="1039318" y="240375"/>
                  </a:lnTo>
                  <a:lnTo>
                    <a:pt x="1035557" y="233108"/>
                  </a:lnTo>
                  <a:lnTo>
                    <a:pt x="1030858" y="228523"/>
                  </a:lnTo>
                  <a:lnTo>
                    <a:pt x="1026287" y="225475"/>
                  </a:lnTo>
                  <a:lnTo>
                    <a:pt x="1017777" y="223177"/>
                  </a:lnTo>
                  <a:close/>
                </a:path>
                <a:path w="2486025" h="1057909">
                  <a:moveTo>
                    <a:pt x="1313814" y="210947"/>
                  </a:moveTo>
                  <a:lnTo>
                    <a:pt x="1309877" y="211709"/>
                  </a:lnTo>
                  <a:lnTo>
                    <a:pt x="1306830" y="214769"/>
                  </a:lnTo>
                  <a:lnTo>
                    <a:pt x="1299803" y="218162"/>
                  </a:lnTo>
                  <a:lnTo>
                    <a:pt x="1296812" y="223561"/>
                  </a:lnTo>
                  <a:lnTo>
                    <a:pt x="1297275" y="230678"/>
                  </a:lnTo>
                  <a:lnTo>
                    <a:pt x="1300607" y="239229"/>
                  </a:lnTo>
                  <a:lnTo>
                    <a:pt x="1306226" y="245774"/>
                  </a:lnTo>
                  <a:lnTo>
                    <a:pt x="1312989" y="248018"/>
                  </a:lnTo>
                  <a:lnTo>
                    <a:pt x="1319752" y="247395"/>
                  </a:lnTo>
                  <a:lnTo>
                    <a:pt x="1325372" y="245338"/>
                  </a:lnTo>
                  <a:lnTo>
                    <a:pt x="1330199" y="241522"/>
                  </a:lnTo>
                  <a:lnTo>
                    <a:pt x="1334182" y="235408"/>
                  </a:lnTo>
                  <a:lnTo>
                    <a:pt x="1335283" y="228145"/>
                  </a:lnTo>
                  <a:lnTo>
                    <a:pt x="1331468" y="220878"/>
                  </a:lnTo>
                  <a:lnTo>
                    <a:pt x="1326895" y="216293"/>
                  </a:lnTo>
                  <a:lnTo>
                    <a:pt x="1322197" y="213245"/>
                  </a:lnTo>
                  <a:lnTo>
                    <a:pt x="1313814" y="210947"/>
                  </a:lnTo>
                  <a:close/>
                </a:path>
                <a:path w="2486025" h="1057909">
                  <a:moveTo>
                    <a:pt x="1904873" y="207886"/>
                  </a:moveTo>
                  <a:lnTo>
                    <a:pt x="1900301" y="208661"/>
                  </a:lnTo>
                  <a:lnTo>
                    <a:pt x="1895729" y="211709"/>
                  </a:lnTo>
                  <a:lnTo>
                    <a:pt x="1891750" y="216441"/>
                  </a:lnTo>
                  <a:lnTo>
                    <a:pt x="1889521" y="222030"/>
                  </a:lnTo>
                  <a:lnTo>
                    <a:pt x="1889603" y="229339"/>
                  </a:lnTo>
                  <a:lnTo>
                    <a:pt x="1892554" y="239229"/>
                  </a:lnTo>
                  <a:lnTo>
                    <a:pt x="1898173" y="245774"/>
                  </a:lnTo>
                  <a:lnTo>
                    <a:pt x="1904936" y="248018"/>
                  </a:lnTo>
                  <a:lnTo>
                    <a:pt x="1911699" y="247395"/>
                  </a:lnTo>
                  <a:lnTo>
                    <a:pt x="1917319" y="245338"/>
                  </a:lnTo>
                  <a:lnTo>
                    <a:pt x="1923432" y="240230"/>
                  </a:lnTo>
                  <a:lnTo>
                    <a:pt x="1927272" y="234261"/>
                  </a:lnTo>
                  <a:lnTo>
                    <a:pt x="1927659" y="227714"/>
                  </a:lnTo>
                  <a:lnTo>
                    <a:pt x="1923414" y="220878"/>
                  </a:lnTo>
                  <a:lnTo>
                    <a:pt x="1918843" y="214769"/>
                  </a:lnTo>
                  <a:lnTo>
                    <a:pt x="1914144" y="210947"/>
                  </a:lnTo>
                  <a:lnTo>
                    <a:pt x="1904873" y="207886"/>
                  </a:lnTo>
                  <a:close/>
                </a:path>
                <a:path w="2486025" h="1057909">
                  <a:moveTo>
                    <a:pt x="1677543" y="207886"/>
                  </a:moveTo>
                  <a:lnTo>
                    <a:pt x="1673733" y="208661"/>
                  </a:lnTo>
                  <a:lnTo>
                    <a:pt x="1670558" y="211709"/>
                  </a:lnTo>
                  <a:lnTo>
                    <a:pt x="1663057" y="216393"/>
                  </a:lnTo>
                  <a:lnTo>
                    <a:pt x="1659032" y="221648"/>
                  </a:lnTo>
                  <a:lnTo>
                    <a:pt x="1658485" y="228048"/>
                  </a:lnTo>
                  <a:lnTo>
                    <a:pt x="1661414" y="236169"/>
                  </a:lnTo>
                  <a:lnTo>
                    <a:pt x="1667007" y="244435"/>
                  </a:lnTo>
                  <a:lnTo>
                    <a:pt x="1674066" y="247254"/>
                  </a:lnTo>
                  <a:lnTo>
                    <a:pt x="1681720" y="246061"/>
                  </a:lnTo>
                  <a:lnTo>
                    <a:pt x="1689100" y="242290"/>
                  </a:lnTo>
                  <a:lnTo>
                    <a:pt x="1695269" y="237175"/>
                  </a:lnTo>
                  <a:lnTo>
                    <a:pt x="1699117" y="231203"/>
                  </a:lnTo>
                  <a:lnTo>
                    <a:pt x="1699512" y="224659"/>
                  </a:lnTo>
                  <a:lnTo>
                    <a:pt x="1695323" y="217830"/>
                  </a:lnTo>
                  <a:lnTo>
                    <a:pt x="1690624" y="213245"/>
                  </a:lnTo>
                  <a:lnTo>
                    <a:pt x="1686052" y="210185"/>
                  </a:lnTo>
                  <a:lnTo>
                    <a:pt x="1681733" y="209042"/>
                  </a:lnTo>
                  <a:lnTo>
                    <a:pt x="1677543" y="207886"/>
                  </a:lnTo>
                  <a:close/>
                </a:path>
                <a:path w="2486025" h="1057909">
                  <a:moveTo>
                    <a:pt x="1791589" y="201777"/>
                  </a:moveTo>
                  <a:lnTo>
                    <a:pt x="1787779" y="202539"/>
                  </a:lnTo>
                  <a:lnTo>
                    <a:pt x="1784731" y="205600"/>
                  </a:lnTo>
                  <a:lnTo>
                    <a:pt x="1778990" y="210279"/>
                  </a:lnTo>
                  <a:lnTo>
                    <a:pt x="1775856" y="215534"/>
                  </a:lnTo>
                  <a:lnTo>
                    <a:pt x="1775604" y="221938"/>
                  </a:lnTo>
                  <a:lnTo>
                    <a:pt x="1778508" y="230060"/>
                  </a:lnTo>
                  <a:lnTo>
                    <a:pt x="1784125" y="237035"/>
                  </a:lnTo>
                  <a:lnTo>
                    <a:pt x="1790874" y="239996"/>
                  </a:lnTo>
                  <a:lnTo>
                    <a:pt x="1797599" y="239517"/>
                  </a:lnTo>
                  <a:lnTo>
                    <a:pt x="1803145" y="236169"/>
                  </a:lnTo>
                  <a:lnTo>
                    <a:pt x="1809333" y="231059"/>
                  </a:lnTo>
                  <a:lnTo>
                    <a:pt x="1813210" y="225086"/>
                  </a:lnTo>
                  <a:lnTo>
                    <a:pt x="1813611" y="218540"/>
                  </a:lnTo>
                  <a:lnTo>
                    <a:pt x="1809369" y="211709"/>
                  </a:lnTo>
                  <a:lnTo>
                    <a:pt x="1804670" y="207124"/>
                  </a:lnTo>
                  <a:lnTo>
                    <a:pt x="1800098" y="204063"/>
                  </a:lnTo>
                  <a:lnTo>
                    <a:pt x="1791589" y="201777"/>
                  </a:lnTo>
                  <a:close/>
                </a:path>
                <a:path w="2486025" h="1057909">
                  <a:moveTo>
                    <a:pt x="1100963" y="198716"/>
                  </a:moveTo>
                  <a:lnTo>
                    <a:pt x="1097152" y="199478"/>
                  </a:lnTo>
                  <a:lnTo>
                    <a:pt x="1094105" y="202539"/>
                  </a:lnTo>
                  <a:lnTo>
                    <a:pt x="1088364" y="205932"/>
                  </a:lnTo>
                  <a:lnTo>
                    <a:pt x="1085230" y="211331"/>
                  </a:lnTo>
                  <a:lnTo>
                    <a:pt x="1084978" y="218448"/>
                  </a:lnTo>
                  <a:lnTo>
                    <a:pt x="1087882" y="226999"/>
                  </a:lnTo>
                  <a:lnTo>
                    <a:pt x="1093501" y="233544"/>
                  </a:lnTo>
                  <a:lnTo>
                    <a:pt x="1100264" y="235788"/>
                  </a:lnTo>
                  <a:lnTo>
                    <a:pt x="1107027" y="235165"/>
                  </a:lnTo>
                  <a:lnTo>
                    <a:pt x="1112647" y="233108"/>
                  </a:lnTo>
                  <a:lnTo>
                    <a:pt x="1118760" y="228000"/>
                  </a:lnTo>
                  <a:lnTo>
                    <a:pt x="1122600" y="222032"/>
                  </a:lnTo>
                  <a:lnTo>
                    <a:pt x="1122987" y="215490"/>
                  </a:lnTo>
                  <a:lnTo>
                    <a:pt x="1118743" y="208661"/>
                  </a:lnTo>
                  <a:lnTo>
                    <a:pt x="1114170" y="204063"/>
                  </a:lnTo>
                  <a:lnTo>
                    <a:pt x="1109472" y="201015"/>
                  </a:lnTo>
                  <a:lnTo>
                    <a:pt x="1105281" y="199859"/>
                  </a:lnTo>
                  <a:lnTo>
                    <a:pt x="1100963" y="198716"/>
                  </a:lnTo>
                  <a:close/>
                </a:path>
                <a:path w="2486025" h="1057909">
                  <a:moveTo>
                    <a:pt x="1412367" y="162026"/>
                  </a:moveTo>
                  <a:lnTo>
                    <a:pt x="1408557" y="162801"/>
                  </a:lnTo>
                  <a:lnTo>
                    <a:pt x="1405508" y="165849"/>
                  </a:lnTo>
                  <a:lnTo>
                    <a:pt x="1399768" y="170533"/>
                  </a:lnTo>
                  <a:lnTo>
                    <a:pt x="1396634" y="175788"/>
                  </a:lnTo>
                  <a:lnTo>
                    <a:pt x="1396382" y="182188"/>
                  </a:lnTo>
                  <a:lnTo>
                    <a:pt x="1399286" y="190309"/>
                  </a:lnTo>
                  <a:lnTo>
                    <a:pt x="1404903" y="196854"/>
                  </a:lnTo>
                  <a:lnTo>
                    <a:pt x="1411652" y="199099"/>
                  </a:lnTo>
                  <a:lnTo>
                    <a:pt x="1418377" y="198480"/>
                  </a:lnTo>
                  <a:lnTo>
                    <a:pt x="1423924" y="196430"/>
                  </a:lnTo>
                  <a:lnTo>
                    <a:pt x="1430111" y="191315"/>
                  </a:lnTo>
                  <a:lnTo>
                    <a:pt x="1433988" y="185343"/>
                  </a:lnTo>
                  <a:lnTo>
                    <a:pt x="1434389" y="178800"/>
                  </a:lnTo>
                  <a:lnTo>
                    <a:pt x="1430147" y="171970"/>
                  </a:lnTo>
                  <a:lnTo>
                    <a:pt x="1425575" y="167386"/>
                  </a:lnTo>
                  <a:lnTo>
                    <a:pt x="1420876" y="164325"/>
                  </a:lnTo>
                  <a:lnTo>
                    <a:pt x="1412367" y="162026"/>
                  </a:lnTo>
                  <a:close/>
                </a:path>
                <a:path w="2486025" h="1057909">
                  <a:moveTo>
                    <a:pt x="1991995" y="140627"/>
                  </a:moveTo>
                  <a:lnTo>
                    <a:pt x="1988185" y="141389"/>
                  </a:lnTo>
                  <a:lnTo>
                    <a:pt x="1985137" y="144449"/>
                  </a:lnTo>
                  <a:lnTo>
                    <a:pt x="1979378" y="149182"/>
                  </a:lnTo>
                  <a:lnTo>
                    <a:pt x="1976215" y="154771"/>
                  </a:lnTo>
                  <a:lnTo>
                    <a:pt x="1975957" y="162080"/>
                  </a:lnTo>
                  <a:lnTo>
                    <a:pt x="1978914" y="171970"/>
                  </a:lnTo>
                  <a:lnTo>
                    <a:pt x="1984531" y="178467"/>
                  </a:lnTo>
                  <a:lnTo>
                    <a:pt x="1991280" y="180378"/>
                  </a:lnTo>
                  <a:lnTo>
                    <a:pt x="1998005" y="178850"/>
                  </a:lnTo>
                  <a:lnTo>
                    <a:pt x="2003552" y="175031"/>
                  </a:lnTo>
                  <a:lnTo>
                    <a:pt x="2009739" y="169916"/>
                  </a:lnTo>
                  <a:lnTo>
                    <a:pt x="2013616" y="163944"/>
                  </a:lnTo>
                  <a:lnTo>
                    <a:pt x="2014017" y="157400"/>
                  </a:lnTo>
                  <a:lnTo>
                    <a:pt x="2009775" y="150571"/>
                  </a:lnTo>
                  <a:lnTo>
                    <a:pt x="2005076" y="145986"/>
                  </a:lnTo>
                  <a:lnTo>
                    <a:pt x="2000504" y="142925"/>
                  </a:lnTo>
                  <a:lnTo>
                    <a:pt x="1991995" y="140627"/>
                  </a:lnTo>
                  <a:close/>
                </a:path>
                <a:path w="2486025" h="1057909">
                  <a:moveTo>
                    <a:pt x="1249045" y="131457"/>
                  </a:moveTo>
                  <a:lnTo>
                    <a:pt x="1245108" y="132219"/>
                  </a:lnTo>
                  <a:lnTo>
                    <a:pt x="1242060" y="135280"/>
                  </a:lnTo>
                  <a:lnTo>
                    <a:pt x="1236321" y="138243"/>
                  </a:lnTo>
                  <a:lnTo>
                    <a:pt x="1233201" y="142924"/>
                  </a:lnTo>
                  <a:lnTo>
                    <a:pt x="1232987" y="149898"/>
                  </a:lnTo>
                  <a:lnTo>
                    <a:pt x="1235964" y="159740"/>
                  </a:lnTo>
                  <a:lnTo>
                    <a:pt x="1241510" y="166285"/>
                  </a:lnTo>
                  <a:lnTo>
                    <a:pt x="1248235" y="168529"/>
                  </a:lnTo>
                  <a:lnTo>
                    <a:pt x="1254984" y="167905"/>
                  </a:lnTo>
                  <a:lnTo>
                    <a:pt x="1260602" y="165849"/>
                  </a:lnTo>
                  <a:lnTo>
                    <a:pt x="1266769" y="160741"/>
                  </a:lnTo>
                  <a:lnTo>
                    <a:pt x="1270603" y="154771"/>
                  </a:lnTo>
                  <a:lnTo>
                    <a:pt x="1270960" y="148225"/>
                  </a:lnTo>
                  <a:lnTo>
                    <a:pt x="1266698" y="141389"/>
                  </a:lnTo>
                  <a:lnTo>
                    <a:pt x="1262126" y="136804"/>
                  </a:lnTo>
                  <a:lnTo>
                    <a:pt x="1257427" y="133756"/>
                  </a:lnTo>
                  <a:lnTo>
                    <a:pt x="1249045" y="131457"/>
                  </a:lnTo>
                  <a:close/>
                </a:path>
                <a:path w="2486025" h="1057909">
                  <a:moveTo>
                    <a:pt x="1162685" y="131457"/>
                  </a:moveTo>
                  <a:lnTo>
                    <a:pt x="1158875" y="132219"/>
                  </a:lnTo>
                  <a:lnTo>
                    <a:pt x="1155700" y="135280"/>
                  </a:lnTo>
                  <a:lnTo>
                    <a:pt x="1150014" y="139959"/>
                  </a:lnTo>
                  <a:lnTo>
                    <a:pt x="1146889" y="145214"/>
                  </a:lnTo>
                  <a:lnTo>
                    <a:pt x="1146645" y="151618"/>
                  </a:lnTo>
                  <a:lnTo>
                    <a:pt x="1149604" y="159740"/>
                  </a:lnTo>
                  <a:lnTo>
                    <a:pt x="1155150" y="166285"/>
                  </a:lnTo>
                  <a:lnTo>
                    <a:pt x="1161875" y="168529"/>
                  </a:lnTo>
                  <a:lnTo>
                    <a:pt x="1168624" y="167905"/>
                  </a:lnTo>
                  <a:lnTo>
                    <a:pt x="1174242" y="165849"/>
                  </a:lnTo>
                  <a:lnTo>
                    <a:pt x="1180411" y="160741"/>
                  </a:lnTo>
                  <a:lnTo>
                    <a:pt x="1184259" y="154771"/>
                  </a:lnTo>
                  <a:lnTo>
                    <a:pt x="1184654" y="148225"/>
                  </a:lnTo>
                  <a:lnTo>
                    <a:pt x="1180464" y="141389"/>
                  </a:lnTo>
                  <a:lnTo>
                    <a:pt x="1175766" y="136804"/>
                  </a:lnTo>
                  <a:lnTo>
                    <a:pt x="1171194" y="133756"/>
                  </a:lnTo>
                  <a:lnTo>
                    <a:pt x="1162685" y="131457"/>
                  </a:lnTo>
                  <a:close/>
                </a:path>
                <a:path w="2486025" h="1057909">
                  <a:moveTo>
                    <a:pt x="2090674" y="128397"/>
                  </a:moveTo>
                  <a:lnTo>
                    <a:pt x="2086864" y="129171"/>
                  </a:lnTo>
                  <a:lnTo>
                    <a:pt x="2083689" y="132219"/>
                  </a:lnTo>
                  <a:lnTo>
                    <a:pt x="2078003" y="135182"/>
                  </a:lnTo>
                  <a:lnTo>
                    <a:pt x="2074878" y="139863"/>
                  </a:lnTo>
                  <a:lnTo>
                    <a:pt x="2074634" y="146837"/>
                  </a:lnTo>
                  <a:lnTo>
                    <a:pt x="2077593" y="156679"/>
                  </a:lnTo>
                  <a:lnTo>
                    <a:pt x="2083139" y="163224"/>
                  </a:lnTo>
                  <a:lnTo>
                    <a:pt x="2089864" y="165469"/>
                  </a:lnTo>
                  <a:lnTo>
                    <a:pt x="2096613" y="164850"/>
                  </a:lnTo>
                  <a:lnTo>
                    <a:pt x="2102231" y="162801"/>
                  </a:lnTo>
                  <a:lnTo>
                    <a:pt x="2108400" y="157686"/>
                  </a:lnTo>
                  <a:lnTo>
                    <a:pt x="2112248" y="151714"/>
                  </a:lnTo>
                  <a:lnTo>
                    <a:pt x="2112643" y="145170"/>
                  </a:lnTo>
                  <a:lnTo>
                    <a:pt x="2108454" y="138341"/>
                  </a:lnTo>
                  <a:lnTo>
                    <a:pt x="2103755" y="133756"/>
                  </a:lnTo>
                  <a:lnTo>
                    <a:pt x="2099183" y="130695"/>
                  </a:lnTo>
                  <a:lnTo>
                    <a:pt x="2094864" y="129552"/>
                  </a:lnTo>
                  <a:lnTo>
                    <a:pt x="2090674" y="128397"/>
                  </a:lnTo>
                  <a:close/>
                </a:path>
                <a:path w="2486025" h="1057909">
                  <a:moveTo>
                    <a:pt x="1514094" y="121526"/>
                  </a:moveTo>
                  <a:lnTo>
                    <a:pt x="1510283" y="123050"/>
                  </a:lnTo>
                  <a:lnTo>
                    <a:pt x="1507236" y="126111"/>
                  </a:lnTo>
                  <a:lnTo>
                    <a:pt x="1501495" y="130790"/>
                  </a:lnTo>
                  <a:lnTo>
                    <a:pt x="1498361" y="136045"/>
                  </a:lnTo>
                  <a:lnTo>
                    <a:pt x="1498109" y="142448"/>
                  </a:lnTo>
                  <a:lnTo>
                    <a:pt x="1501013" y="150571"/>
                  </a:lnTo>
                  <a:lnTo>
                    <a:pt x="1506630" y="157115"/>
                  </a:lnTo>
                  <a:lnTo>
                    <a:pt x="1513379" y="159359"/>
                  </a:lnTo>
                  <a:lnTo>
                    <a:pt x="1520104" y="158736"/>
                  </a:lnTo>
                  <a:lnTo>
                    <a:pt x="1525651" y="156679"/>
                  </a:lnTo>
                  <a:lnTo>
                    <a:pt x="1531838" y="151570"/>
                  </a:lnTo>
                  <a:lnTo>
                    <a:pt x="1535715" y="145597"/>
                  </a:lnTo>
                  <a:lnTo>
                    <a:pt x="1536116" y="139050"/>
                  </a:lnTo>
                  <a:lnTo>
                    <a:pt x="1531874" y="132219"/>
                  </a:lnTo>
                  <a:lnTo>
                    <a:pt x="1527302" y="126111"/>
                  </a:lnTo>
                  <a:lnTo>
                    <a:pt x="1522602" y="123050"/>
                  </a:lnTo>
                  <a:lnTo>
                    <a:pt x="1514094" y="121526"/>
                  </a:lnTo>
                  <a:close/>
                </a:path>
                <a:path w="2486025" h="1057909">
                  <a:moveTo>
                    <a:pt x="1618995" y="113118"/>
                  </a:moveTo>
                  <a:lnTo>
                    <a:pt x="1615058" y="113880"/>
                  </a:lnTo>
                  <a:lnTo>
                    <a:pt x="1612011" y="116941"/>
                  </a:lnTo>
                  <a:lnTo>
                    <a:pt x="1606700" y="121620"/>
                  </a:lnTo>
                  <a:lnTo>
                    <a:pt x="1604295" y="126876"/>
                  </a:lnTo>
                  <a:lnTo>
                    <a:pt x="1604224" y="133279"/>
                  </a:lnTo>
                  <a:lnTo>
                    <a:pt x="1605914" y="141401"/>
                  </a:lnTo>
                  <a:lnTo>
                    <a:pt x="1611461" y="147940"/>
                  </a:lnTo>
                  <a:lnTo>
                    <a:pt x="1618186" y="150185"/>
                  </a:lnTo>
                  <a:lnTo>
                    <a:pt x="1624935" y="149565"/>
                  </a:lnTo>
                  <a:lnTo>
                    <a:pt x="1630552" y="147510"/>
                  </a:lnTo>
                  <a:lnTo>
                    <a:pt x="1636720" y="142400"/>
                  </a:lnTo>
                  <a:lnTo>
                    <a:pt x="1640554" y="136428"/>
                  </a:lnTo>
                  <a:lnTo>
                    <a:pt x="1640911" y="129881"/>
                  </a:lnTo>
                  <a:lnTo>
                    <a:pt x="1636649" y="123050"/>
                  </a:lnTo>
                  <a:lnTo>
                    <a:pt x="1632077" y="118465"/>
                  </a:lnTo>
                  <a:lnTo>
                    <a:pt x="1627505" y="115404"/>
                  </a:lnTo>
                  <a:lnTo>
                    <a:pt x="1618995" y="113118"/>
                  </a:lnTo>
                  <a:close/>
                </a:path>
                <a:path w="2486025" h="1057909">
                  <a:moveTo>
                    <a:pt x="1859407" y="110058"/>
                  </a:moveTo>
                  <a:lnTo>
                    <a:pt x="1855597" y="110820"/>
                  </a:lnTo>
                  <a:lnTo>
                    <a:pt x="1852549" y="113880"/>
                  </a:lnTo>
                  <a:lnTo>
                    <a:pt x="1846808" y="118560"/>
                  </a:lnTo>
                  <a:lnTo>
                    <a:pt x="1843674" y="123815"/>
                  </a:lnTo>
                  <a:lnTo>
                    <a:pt x="1843422" y="130218"/>
                  </a:lnTo>
                  <a:lnTo>
                    <a:pt x="1846326" y="138341"/>
                  </a:lnTo>
                  <a:lnTo>
                    <a:pt x="1851943" y="144885"/>
                  </a:lnTo>
                  <a:lnTo>
                    <a:pt x="1858692" y="147129"/>
                  </a:lnTo>
                  <a:lnTo>
                    <a:pt x="1865417" y="146506"/>
                  </a:lnTo>
                  <a:lnTo>
                    <a:pt x="1870964" y="144449"/>
                  </a:lnTo>
                  <a:lnTo>
                    <a:pt x="1877151" y="139342"/>
                  </a:lnTo>
                  <a:lnTo>
                    <a:pt x="1881028" y="133372"/>
                  </a:lnTo>
                  <a:lnTo>
                    <a:pt x="1881429" y="126826"/>
                  </a:lnTo>
                  <a:lnTo>
                    <a:pt x="1877187" y="119989"/>
                  </a:lnTo>
                  <a:lnTo>
                    <a:pt x="1872614" y="115404"/>
                  </a:lnTo>
                  <a:lnTo>
                    <a:pt x="1867916" y="112356"/>
                  </a:lnTo>
                  <a:lnTo>
                    <a:pt x="1863725" y="111201"/>
                  </a:lnTo>
                  <a:lnTo>
                    <a:pt x="1859407" y="110058"/>
                  </a:lnTo>
                  <a:close/>
                </a:path>
                <a:path w="2486025" h="1057909">
                  <a:moveTo>
                    <a:pt x="1729232" y="106997"/>
                  </a:moveTo>
                  <a:lnTo>
                    <a:pt x="1724533" y="107759"/>
                  </a:lnTo>
                  <a:lnTo>
                    <a:pt x="1719961" y="110820"/>
                  </a:lnTo>
                  <a:lnTo>
                    <a:pt x="1715984" y="114213"/>
                  </a:lnTo>
                  <a:lnTo>
                    <a:pt x="1713769" y="119611"/>
                  </a:lnTo>
                  <a:lnTo>
                    <a:pt x="1713888" y="126729"/>
                  </a:lnTo>
                  <a:lnTo>
                    <a:pt x="1716913" y="135280"/>
                  </a:lnTo>
                  <a:lnTo>
                    <a:pt x="1722459" y="141825"/>
                  </a:lnTo>
                  <a:lnTo>
                    <a:pt x="1729184" y="144070"/>
                  </a:lnTo>
                  <a:lnTo>
                    <a:pt x="1735933" y="143451"/>
                  </a:lnTo>
                  <a:lnTo>
                    <a:pt x="1741551" y="141401"/>
                  </a:lnTo>
                  <a:lnTo>
                    <a:pt x="1747718" y="136286"/>
                  </a:lnTo>
                  <a:lnTo>
                    <a:pt x="1751552" y="130314"/>
                  </a:lnTo>
                  <a:lnTo>
                    <a:pt x="1751909" y="123771"/>
                  </a:lnTo>
                  <a:lnTo>
                    <a:pt x="1747647" y="116941"/>
                  </a:lnTo>
                  <a:lnTo>
                    <a:pt x="1743075" y="112356"/>
                  </a:lnTo>
                  <a:lnTo>
                    <a:pt x="1738502" y="109296"/>
                  </a:lnTo>
                  <a:lnTo>
                    <a:pt x="1729232" y="106997"/>
                  </a:lnTo>
                  <a:close/>
                </a:path>
                <a:path w="2486025" h="1057909">
                  <a:moveTo>
                    <a:pt x="1316101" y="60375"/>
                  </a:moveTo>
                  <a:lnTo>
                    <a:pt x="1311402" y="61899"/>
                  </a:lnTo>
                  <a:lnTo>
                    <a:pt x="1306830" y="64960"/>
                  </a:lnTo>
                  <a:lnTo>
                    <a:pt x="1302853" y="69645"/>
                  </a:lnTo>
                  <a:lnTo>
                    <a:pt x="1300638" y="74899"/>
                  </a:lnTo>
                  <a:lnTo>
                    <a:pt x="1300757" y="81300"/>
                  </a:lnTo>
                  <a:lnTo>
                    <a:pt x="1303782" y="89420"/>
                  </a:lnTo>
                  <a:lnTo>
                    <a:pt x="1309328" y="95965"/>
                  </a:lnTo>
                  <a:lnTo>
                    <a:pt x="1316053" y="98210"/>
                  </a:lnTo>
                  <a:lnTo>
                    <a:pt x="1322802" y="97591"/>
                  </a:lnTo>
                  <a:lnTo>
                    <a:pt x="1328420" y="95542"/>
                  </a:lnTo>
                  <a:lnTo>
                    <a:pt x="1334587" y="90427"/>
                  </a:lnTo>
                  <a:lnTo>
                    <a:pt x="1338421" y="84455"/>
                  </a:lnTo>
                  <a:lnTo>
                    <a:pt x="1338778" y="77911"/>
                  </a:lnTo>
                  <a:lnTo>
                    <a:pt x="1334516" y="71081"/>
                  </a:lnTo>
                  <a:lnTo>
                    <a:pt x="1329944" y="64960"/>
                  </a:lnTo>
                  <a:lnTo>
                    <a:pt x="1325372" y="61899"/>
                  </a:lnTo>
                  <a:lnTo>
                    <a:pt x="1316101" y="60375"/>
                  </a:lnTo>
                  <a:close/>
                </a:path>
                <a:path w="2486025" h="1057909">
                  <a:moveTo>
                    <a:pt x="1955038" y="48907"/>
                  </a:moveTo>
                  <a:lnTo>
                    <a:pt x="1951227" y="49682"/>
                  </a:lnTo>
                  <a:lnTo>
                    <a:pt x="1948052" y="52730"/>
                  </a:lnTo>
                  <a:lnTo>
                    <a:pt x="1942314" y="55693"/>
                  </a:lnTo>
                  <a:lnTo>
                    <a:pt x="1939194" y="60374"/>
                  </a:lnTo>
                  <a:lnTo>
                    <a:pt x="1938980" y="67348"/>
                  </a:lnTo>
                  <a:lnTo>
                    <a:pt x="1941957" y="77190"/>
                  </a:lnTo>
                  <a:lnTo>
                    <a:pt x="1947503" y="83735"/>
                  </a:lnTo>
                  <a:lnTo>
                    <a:pt x="1954228" y="85980"/>
                  </a:lnTo>
                  <a:lnTo>
                    <a:pt x="1960977" y="85361"/>
                  </a:lnTo>
                  <a:lnTo>
                    <a:pt x="1966595" y="83312"/>
                  </a:lnTo>
                  <a:lnTo>
                    <a:pt x="1971422" y="79488"/>
                  </a:lnTo>
                  <a:lnTo>
                    <a:pt x="1975405" y="73372"/>
                  </a:lnTo>
                  <a:lnTo>
                    <a:pt x="1976506" y="66111"/>
                  </a:lnTo>
                  <a:lnTo>
                    <a:pt x="1972691" y="58851"/>
                  </a:lnTo>
                  <a:lnTo>
                    <a:pt x="1968119" y="54267"/>
                  </a:lnTo>
                  <a:lnTo>
                    <a:pt x="1963547" y="51206"/>
                  </a:lnTo>
                  <a:lnTo>
                    <a:pt x="1959229" y="50063"/>
                  </a:lnTo>
                  <a:lnTo>
                    <a:pt x="1955038" y="48907"/>
                  </a:lnTo>
                  <a:close/>
                </a:path>
                <a:path w="2486025" h="1057909">
                  <a:moveTo>
                    <a:pt x="1418589" y="42799"/>
                  </a:moveTo>
                  <a:lnTo>
                    <a:pt x="1414780" y="43561"/>
                  </a:lnTo>
                  <a:lnTo>
                    <a:pt x="1411605" y="46621"/>
                  </a:lnTo>
                  <a:lnTo>
                    <a:pt x="1405866" y="49584"/>
                  </a:lnTo>
                  <a:lnTo>
                    <a:pt x="1402746" y="54265"/>
                  </a:lnTo>
                  <a:lnTo>
                    <a:pt x="1402532" y="61239"/>
                  </a:lnTo>
                  <a:lnTo>
                    <a:pt x="1405508" y="71081"/>
                  </a:lnTo>
                  <a:lnTo>
                    <a:pt x="1411055" y="77626"/>
                  </a:lnTo>
                  <a:lnTo>
                    <a:pt x="1417780" y="79870"/>
                  </a:lnTo>
                  <a:lnTo>
                    <a:pt x="1424529" y="79247"/>
                  </a:lnTo>
                  <a:lnTo>
                    <a:pt x="1430147" y="77190"/>
                  </a:lnTo>
                  <a:lnTo>
                    <a:pt x="1436314" y="72081"/>
                  </a:lnTo>
                  <a:lnTo>
                    <a:pt x="1440148" y="66108"/>
                  </a:lnTo>
                  <a:lnTo>
                    <a:pt x="1440505" y="59561"/>
                  </a:lnTo>
                  <a:lnTo>
                    <a:pt x="1436243" y="52730"/>
                  </a:lnTo>
                  <a:lnTo>
                    <a:pt x="1431670" y="48145"/>
                  </a:lnTo>
                  <a:lnTo>
                    <a:pt x="1427099" y="45085"/>
                  </a:lnTo>
                  <a:lnTo>
                    <a:pt x="1418589" y="42799"/>
                  </a:lnTo>
                  <a:close/>
                </a:path>
                <a:path w="2486025" h="1057909">
                  <a:moveTo>
                    <a:pt x="1828673" y="15278"/>
                  </a:moveTo>
                  <a:lnTo>
                    <a:pt x="1824736" y="16052"/>
                  </a:lnTo>
                  <a:lnTo>
                    <a:pt x="1821688" y="19100"/>
                  </a:lnTo>
                  <a:lnTo>
                    <a:pt x="1815947" y="23785"/>
                  </a:lnTo>
                  <a:lnTo>
                    <a:pt x="1812813" y="29040"/>
                  </a:lnTo>
                  <a:lnTo>
                    <a:pt x="1812561" y="35440"/>
                  </a:lnTo>
                  <a:lnTo>
                    <a:pt x="1815464" y="43561"/>
                  </a:lnTo>
                  <a:lnTo>
                    <a:pt x="1821084" y="50105"/>
                  </a:lnTo>
                  <a:lnTo>
                    <a:pt x="1827847" y="52350"/>
                  </a:lnTo>
                  <a:lnTo>
                    <a:pt x="1834610" y="51731"/>
                  </a:lnTo>
                  <a:lnTo>
                    <a:pt x="1840230" y="49682"/>
                  </a:lnTo>
                  <a:lnTo>
                    <a:pt x="1845057" y="45858"/>
                  </a:lnTo>
                  <a:lnTo>
                    <a:pt x="1849040" y="39743"/>
                  </a:lnTo>
                  <a:lnTo>
                    <a:pt x="1850141" y="32482"/>
                  </a:lnTo>
                  <a:lnTo>
                    <a:pt x="1846326" y="25222"/>
                  </a:lnTo>
                  <a:lnTo>
                    <a:pt x="1841754" y="20637"/>
                  </a:lnTo>
                  <a:lnTo>
                    <a:pt x="1837055" y="17576"/>
                  </a:lnTo>
                  <a:lnTo>
                    <a:pt x="1828673" y="15278"/>
                  </a:lnTo>
                  <a:close/>
                </a:path>
                <a:path w="2486025" h="1057909">
                  <a:moveTo>
                    <a:pt x="1517269" y="9169"/>
                  </a:moveTo>
                  <a:lnTo>
                    <a:pt x="1513332" y="9931"/>
                  </a:lnTo>
                  <a:lnTo>
                    <a:pt x="1510283" y="12992"/>
                  </a:lnTo>
                  <a:lnTo>
                    <a:pt x="1503259" y="17718"/>
                  </a:lnTo>
                  <a:lnTo>
                    <a:pt x="1500282" y="23307"/>
                  </a:lnTo>
                  <a:lnTo>
                    <a:pt x="1500782" y="30615"/>
                  </a:lnTo>
                  <a:lnTo>
                    <a:pt x="1504188" y="40500"/>
                  </a:lnTo>
                  <a:lnTo>
                    <a:pt x="1509734" y="47046"/>
                  </a:lnTo>
                  <a:lnTo>
                    <a:pt x="1516459" y="49295"/>
                  </a:lnTo>
                  <a:lnTo>
                    <a:pt x="1523208" y="48676"/>
                  </a:lnTo>
                  <a:lnTo>
                    <a:pt x="1528826" y="46621"/>
                  </a:lnTo>
                  <a:lnTo>
                    <a:pt x="1533653" y="42319"/>
                  </a:lnTo>
                  <a:lnTo>
                    <a:pt x="1537636" y="35152"/>
                  </a:lnTo>
                  <a:lnTo>
                    <a:pt x="1538737" y="26838"/>
                  </a:lnTo>
                  <a:lnTo>
                    <a:pt x="1534922" y="19100"/>
                  </a:lnTo>
                  <a:lnTo>
                    <a:pt x="1530350" y="14516"/>
                  </a:lnTo>
                  <a:lnTo>
                    <a:pt x="1525651" y="11455"/>
                  </a:lnTo>
                  <a:lnTo>
                    <a:pt x="1517269" y="9169"/>
                  </a:lnTo>
                  <a:close/>
                </a:path>
                <a:path w="2486025" h="1057909">
                  <a:moveTo>
                    <a:pt x="1720723" y="3048"/>
                  </a:moveTo>
                  <a:lnTo>
                    <a:pt x="1716913" y="3822"/>
                  </a:lnTo>
                  <a:lnTo>
                    <a:pt x="1713738" y="6870"/>
                  </a:lnTo>
                  <a:lnTo>
                    <a:pt x="1707999" y="9835"/>
                  </a:lnTo>
                  <a:lnTo>
                    <a:pt x="1704879" y="14519"/>
                  </a:lnTo>
                  <a:lnTo>
                    <a:pt x="1704665" y="21493"/>
                  </a:lnTo>
                  <a:lnTo>
                    <a:pt x="1707642" y="31330"/>
                  </a:lnTo>
                  <a:lnTo>
                    <a:pt x="1713188" y="37875"/>
                  </a:lnTo>
                  <a:lnTo>
                    <a:pt x="1719913" y="40120"/>
                  </a:lnTo>
                  <a:lnTo>
                    <a:pt x="1726662" y="39501"/>
                  </a:lnTo>
                  <a:lnTo>
                    <a:pt x="1732280" y="37452"/>
                  </a:lnTo>
                  <a:lnTo>
                    <a:pt x="1738449" y="32337"/>
                  </a:lnTo>
                  <a:lnTo>
                    <a:pt x="1742297" y="26365"/>
                  </a:lnTo>
                  <a:lnTo>
                    <a:pt x="1742692" y="19821"/>
                  </a:lnTo>
                  <a:lnTo>
                    <a:pt x="1738502" y="12992"/>
                  </a:lnTo>
                  <a:lnTo>
                    <a:pt x="1733804" y="8407"/>
                  </a:lnTo>
                  <a:lnTo>
                    <a:pt x="1729232" y="5346"/>
                  </a:lnTo>
                  <a:lnTo>
                    <a:pt x="1724914" y="4203"/>
                  </a:lnTo>
                  <a:lnTo>
                    <a:pt x="1720723" y="3048"/>
                  </a:lnTo>
                  <a:close/>
                </a:path>
                <a:path w="2486025" h="1057909">
                  <a:moveTo>
                    <a:pt x="1618995" y="0"/>
                  </a:moveTo>
                  <a:lnTo>
                    <a:pt x="1615058" y="762"/>
                  </a:lnTo>
                  <a:lnTo>
                    <a:pt x="1612011" y="3822"/>
                  </a:lnTo>
                  <a:lnTo>
                    <a:pt x="1606700" y="6780"/>
                  </a:lnTo>
                  <a:lnTo>
                    <a:pt x="1604295" y="11460"/>
                  </a:lnTo>
                  <a:lnTo>
                    <a:pt x="1604224" y="18433"/>
                  </a:lnTo>
                  <a:lnTo>
                    <a:pt x="1605914" y="28270"/>
                  </a:lnTo>
                  <a:lnTo>
                    <a:pt x="1611461" y="34816"/>
                  </a:lnTo>
                  <a:lnTo>
                    <a:pt x="1618186" y="37064"/>
                  </a:lnTo>
                  <a:lnTo>
                    <a:pt x="1624935" y="36446"/>
                  </a:lnTo>
                  <a:lnTo>
                    <a:pt x="1630552" y="34391"/>
                  </a:lnTo>
                  <a:lnTo>
                    <a:pt x="1636720" y="29276"/>
                  </a:lnTo>
                  <a:lnTo>
                    <a:pt x="1640554" y="23304"/>
                  </a:lnTo>
                  <a:lnTo>
                    <a:pt x="1640911" y="16760"/>
                  </a:lnTo>
                  <a:lnTo>
                    <a:pt x="1636649" y="9931"/>
                  </a:lnTo>
                  <a:lnTo>
                    <a:pt x="1632077" y="5346"/>
                  </a:lnTo>
                  <a:lnTo>
                    <a:pt x="1627505" y="2286"/>
                  </a:lnTo>
                  <a:lnTo>
                    <a:pt x="1618995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76625" y="0"/>
              <a:ext cx="6172200" cy="1781175"/>
            </a:xfrm>
            <a:custGeom>
              <a:avLst/>
              <a:gdLst/>
              <a:ahLst/>
              <a:cxnLst/>
              <a:rect l="l" t="t" r="r" b="b"/>
              <a:pathLst>
                <a:path w="6172200" h="1781175">
                  <a:moveTo>
                    <a:pt x="4283075" y="1746503"/>
                  </a:moveTo>
                  <a:lnTo>
                    <a:pt x="4263898" y="1746503"/>
                  </a:lnTo>
                  <a:lnTo>
                    <a:pt x="4256151" y="1754251"/>
                  </a:lnTo>
                  <a:lnTo>
                    <a:pt x="4256151" y="1773427"/>
                  </a:lnTo>
                  <a:lnTo>
                    <a:pt x="4263898" y="1781175"/>
                  </a:lnTo>
                  <a:lnTo>
                    <a:pt x="4283075" y="1781175"/>
                  </a:lnTo>
                  <a:lnTo>
                    <a:pt x="4290949" y="1773427"/>
                  </a:lnTo>
                  <a:lnTo>
                    <a:pt x="4290949" y="1754251"/>
                  </a:lnTo>
                  <a:lnTo>
                    <a:pt x="4283075" y="1746503"/>
                  </a:lnTo>
                  <a:close/>
                </a:path>
                <a:path w="6172200" h="1781175">
                  <a:moveTo>
                    <a:pt x="4103116" y="1740662"/>
                  </a:moveTo>
                  <a:lnTo>
                    <a:pt x="4083939" y="1740662"/>
                  </a:lnTo>
                  <a:lnTo>
                    <a:pt x="4076065" y="1748409"/>
                  </a:lnTo>
                  <a:lnTo>
                    <a:pt x="4076065" y="1767586"/>
                  </a:lnTo>
                  <a:lnTo>
                    <a:pt x="4083939" y="1775333"/>
                  </a:lnTo>
                  <a:lnTo>
                    <a:pt x="4103116" y="1775333"/>
                  </a:lnTo>
                  <a:lnTo>
                    <a:pt x="4110990" y="1767586"/>
                  </a:lnTo>
                  <a:lnTo>
                    <a:pt x="4110990" y="1748409"/>
                  </a:lnTo>
                  <a:lnTo>
                    <a:pt x="4103116" y="1740662"/>
                  </a:lnTo>
                  <a:close/>
                </a:path>
                <a:path w="6172200" h="1781175">
                  <a:moveTo>
                    <a:pt x="4422521" y="1729104"/>
                  </a:moveTo>
                  <a:lnTo>
                    <a:pt x="4403217" y="1729104"/>
                  </a:lnTo>
                  <a:lnTo>
                    <a:pt x="4395470" y="1736852"/>
                  </a:lnTo>
                  <a:lnTo>
                    <a:pt x="4395470" y="1756028"/>
                  </a:lnTo>
                  <a:lnTo>
                    <a:pt x="4403217" y="1763776"/>
                  </a:lnTo>
                  <a:lnTo>
                    <a:pt x="4422521" y="1763776"/>
                  </a:lnTo>
                  <a:lnTo>
                    <a:pt x="4430268" y="1756028"/>
                  </a:lnTo>
                  <a:lnTo>
                    <a:pt x="4430268" y="1736852"/>
                  </a:lnTo>
                  <a:lnTo>
                    <a:pt x="4422521" y="1729104"/>
                  </a:lnTo>
                  <a:close/>
                </a:path>
                <a:path w="6172200" h="1781175">
                  <a:moveTo>
                    <a:pt x="4550283" y="1711705"/>
                  </a:moveTo>
                  <a:lnTo>
                    <a:pt x="4530979" y="1711705"/>
                  </a:lnTo>
                  <a:lnTo>
                    <a:pt x="4523232" y="1719452"/>
                  </a:lnTo>
                  <a:lnTo>
                    <a:pt x="4523232" y="1738629"/>
                  </a:lnTo>
                  <a:lnTo>
                    <a:pt x="4530979" y="1746503"/>
                  </a:lnTo>
                  <a:lnTo>
                    <a:pt x="4550283" y="1746503"/>
                  </a:lnTo>
                  <a:lnTo>
                    <a:pt x="4558030" y="1738629"/>
                  </a:lnTo>
                  <a:lnTo>
                    <a:pt x="4558030" y="1719452"/>
                  </a:lnTo>
                  <a:lnTo>
                    <a:pt x="4550283" y="1711705"/>
                  </a:lnTo>
                  <a:close/>
                </a:path>
                <a:path w="6172200" h="1781175">
                  <a:moveTo>
                    <a:pt x="3957954" y="1694434"/>
                  </a:moveTo>
                  <a:lnTo>
                    <a:pt x="3938778" y="1694434"/>
                  </a:lnTo>
                  <a:lnTo>
                    <a:pt x="3930904" y="1702180"/>
                  </a:lnTo>
                  <a:lnTo>
                    <a:pt x="3930904" y="1721358"/>
                  </a:lnTo>
                  <a:lnTo>
                    <a:pt x="3938778" y="1729104"/>
                  </a:lnTo>
                  <a:lnTo>
                    <a:pt x="3957954" y="1729104"/>
                  </a:lnTo>
                  <a:lnTo>
                    <a:pt x="3965829" y="1721358"/>
                  </a:lnTo>
                  <a:lnTo>
                    <a:pt x="3965829" y="1702180"/>
                  </a:lnTo>
                  <a:lnTo>
                    <a:pt x="3957954" y="1694434"/>
                  </a:lnTo>
                  <a:close/>
                </a:path>
                <a:path w="6172200" h="1781175">
                  <a:moveTo>
                    <a:pt x="4166997" y="1659636"/>
                  </a:moveTo>
                  <a:lnTo>
                    <a:pt x="4147820" y="1659636"/>
                  </a:lnTo>
                  <a:lnTo>
                    <a:pt x="4139946" y="1667383"/>
                  </a:lnTo>
                  <a:lnTo>
                    <a:pt x="4139946" y="1686560"/>
                  </a:lnTo>
                  <a:lnTo>
                    <a:pt x="4147820" y="1694434"/>
                  </a:lnTo>
                  <a:lnTo>
                    <a:pt x="4166997" y="1694434"/>
                  </a:lnTo>
                  <a:lnTo>
                    <a:pt x="4174744" y="1686560"/>
                  </a:lnTo>
                  <a:lnTo>
                    <a:pt x="4174744" y="1667383"/>
                  </a:lnTo>
                  <a:lnTo>
                    <a:pt x="4166997" y="1659636"/>
                  </a:lnTo>
                  <a:close/>
                </a:path>
                <a:path w="6172200" h="1781175">
                  <a:moveTo>
                    <a:pt x="4300601" y="1653921"/>
                  </a:moveTo>
                  <a:lnTo>
                    <a:pt x="4281297" y="1653921"/>
                  </a:lnTo>
                  <a:lnTo>
                    <a:pt x="4273550" y="1661667"/>
                  </a:lnTo>
                  <a:lnTo>
                    <a:pt x="4273550" y="1680845"/>
                  </a:lnTo>
                  <a:lnTo>
                    <a:pt x="4281297" y="1688591"/>
                  </a:lnTo>
                  <a:lnTo>
                    <a:pt x="4300601" y="1688591"/>
                  </a:lnTo>
                  <a:lnTo>
                    <a:pt x="4308348" y="1680845"/>
                  </a:lnTo>
                  <a:lnTo>
                    <a:pt x="4308348" y="1661667"/>
                  </a:lnTo>
                  <a:lnTo>
                    <a:pt x="4300601" y="1653921"/>
                  </a:lnTo>
                  <a:close/>
                </a:path>
                <a:path w="6172200" h="1781175">
                  <a:moveTo>
                    <a:pt x="3841877" y="1648078"/>
                  </a:moveTo>
                  <a:lnTo>
                    <a:pt x="3822573" y="1648078"/>
                  </a:lnTo>
                  <a:lnTo>
                    <a:pt x="3814826" y="1655826"/>
                  </a:lnTo>
                  <a:lnTo>
                    <a:pt x="3814826" y="1675002"/>
                  </a:lnTo>
                  <a:lnTo>
                    <a:pt x="3822573" y="1682750"/>
                  </a:lnTo>
                  <a:lnTo>
                    <a:pt x="3841877" y="1682750"/>
                  </a:lnTo>
                  <a:lnTo>
                    <a:pt x="3849624" y="1675002"/>
                  </a:lnTo>
                  <a:lnTo>
                    <a:pt x="3849624" y="1655826"/>
                  </a:lnTo>
                  <a:lnTo>
                    <a:pt x="3841877" y="1648078"/>
                  </a:lnTo>
                  <a:close/>
                </a:path>
                <a:path w="6172200" h="1781175">
                  <a:moveTo>
                    <a:pt x="4683759" y="1642364"/>
                  </a:moveTo>
                  <a:lnTo>
                    <a:pt x="4664583" y="1642364"/>
                  </a:lnTo>
                  <a:lnTo>
                    <a:pt x="4656708" y="1650111"/>
                  </a:lnTo>
                  <a:lnTo>
                    <a:pt x="4656708" y="1669288"/>
                  </a:lnTo>
                  <a:lnTo>
                    <a:pt x="4664583" y="1677035"/>
                  </a:lnTo>
                  <a:lnTo>
                    <a:pt x="4683759" y="1677035"/>
                  </a:lnTo>
                  <a:lnTo>
                    <a:pt x="4691507" y="1669288"/>
                  </a:lnTo>
                  <a:lnTo>
                    <a:pt x="4691507" y="1650111"/>
                  </a:lnTo>
                  <a:lnTo>
                    <a:pt x="4683759" y="1642364"/>
                  </a:lnTo>
                  <a:close/>
                </a:path>
                <a:path w="6172200" h="1781175">
                  <a:moveTo>
                    <a:pt x="4045077" y="1619123"/>
                  </a:moveTo>
                  <a:lnTo>
                    <a:pt x="4025773" y="1619123"/>
                  </a:lnTo>
                  <a:lnTo>
                    <a:pt x="4018026" y="1626870"/>
                  </a:lnTo>
                  <a:lnTo>
                    <a:pt x="4018026" y="1646047"/>
                  </a:lnTo>
                  <a:lnTo>
                    <a:pt x="4025773" y="1653921"/>
                  </a:lnTo>
                  <a:lnTo>
                    <a:pt x="4045077" y="1653921"/>
                  </a:lnTo>
                  <a:lnTo>
                    <a:pt x="4052824" y="1646047"/>
                  </a:lnTo>
                  <a:lnTo>
                    <a:pt x="4052824" y="1626870"/>
                  </a:lnTo>
                  <a:lnTo>
                    <a:pt x="4045077" y="1619123"/>
                  </a:lnTo>
                  <a:close/>
                </a:path>
                <a:path w="6172200" h="1781175">
                  <a:moveTo>
                    <a:pt x="4457319" y="1613408"/>
                  </a:moveTo>
                  <a:lnTo>
                    <a:pt x="4438015" y="1613408"/>
                  </a:lnTo>
                  <a:lnTo>
                    <a:pt x="4430268" y="1621154"/>
                  </a:lnTo>
                  <a:lnTo>
                    <a:pt x="4430268" y="1640332"/>
                  </a:lnTo>
                  <a:lnTo>
                    <a:pt x="4438015" y="1648078"/>
                  </a:lnTo>
                  <a:lnTo>
                    <a:pt x="4457319" y="1648078"/>
                  </a:lnTo>
                  <a:lnTo>
                    <a:pt x="4465066" y="1640332"/>
                  </a:lnTo>
                  <a:lnTo>
                    <a:pt x="4465066" y="1621154"/>
                  </a:lnTo>
                  <a:lnTo>
                    <a:pt x="4457319" y="1613408"/>
                  </a:lnTo>
                  <a:close/>
                </a:path>
                <a:path w="6172200" h="1781175">
                  <a:moveTo>
                    <a:pt x="4585081" y="1601851"/>
                  </a:moveTo>
                  <a:lnTo>
                    <a:pt x="4565777" y="1601851"/>
                  </a:lnTo>
                  <a:lnTo>
                    <a:pt x="4558030" y="1609598"/>
                  </a:lnTo>
                  <a:lnTo>
                    <a:pt x="4558030" y="1628775"/>
                  </a:lnTo>
                  <a:lnTo>
                    <a:pt x="4565777" y="1636522"/>
                  </a:lnTo>
                  <a:lnTo>
                    <a:pt x="4585081" y="1636522"/>
                  </a:lnTo>
                  <a:lnTo>
                    <a:pt x="4592828" y="1628775"/>
                  </a:lnTo>
                  <a:lnTo>
                    <a:pt x="4592828" y="1609598"/>
                  </a:lnTo>
                  <a:lnTo>
                    <a:pt x="4585081" y="1601851"/>
                  </a:lnTo>
                  <a:close/>
                </a:path>
                <a:path w="6172200" h="1781175">
                  <a:moveTo>
                    <a:pt x="3731514" y="1601851"/>
                  </a:moveTo>
                  <a:lnTo>
                    <a:pt x="3712336" y="1601851"/>
                  </a:lnTo>
                  <a:lnTo>
                    <a:pt x="3704463" y="1609598"/>
                  </a:lnTo>
                  <a:lnTo>
                    <a:pt x="3704463" y="1628775"/>
                  </a:lnTo>
                  <a:lnTo>
                    <a:pt x="3712336" y="1636522"/>
                  </a:lnTo>
                  <a:lnTo>
                    <a:pt x="3731514" y="1636522"/>
                  </a:lnTo>
                  <a:lnTo>
                    <a:pt x="3739260" y="1628775"/>
                  </a:lnTo>
                  <a:lnTo>
                    <a:pt x="3739260" y="1609598"/>
                  </a:lnTo>
                  <a:lnTo>
                    <a:pt x="3731514" y="1601851"/>
                  </a:lnTo>
                  <a:close/>
                </a:path>
                <a:path w="6172200" h="1781175">
                  <a:moveTo>
                    <a:pt x="3934714" y="1567052"/>
                  </a:moveTo>
                  <a:lnTo>
                    <a:pt x="3915536" y="1567052"/>
                  </a:lnTo>
                  <a:lnTo>
                    <a:pt x="3907663" y="1574800"/>
                  </a:lnTo>
                  <a:lnTo>
                    <a:pt x="3907663" y="1593977"/>
                  </a:lnTo>
                  <a:lnTo>
                    <a:pt x="3915536" y="1601851"/>
                  </a:lnTo>
                  <a:lnTo>
                    <a:pt x="3934714" y="1601851"/>
                  </a:lnTo>
                  <a:lnTo>
                    <a:pt x="3942588" y="1593977"/>
                  </a:lnTo>
                  <a:lnTo>
                    <a:pt x="3942588" y="1574800"/>
                  </a:lnTo>
                  <a:lnTo>
                    <a:pt x="3934714" y="1567052"/>
                  </a:lnTo>
                  <a:close/>
                </a:path>
                <a:path w="6172200" h="1781175">
                  <a:moveTo>
                    <a:pt x="4341241" y="1561338"/>
                  </a:moveTo>
                  <a:lnTo>
                    <a:pt x="4321936" y="1561338"/>
                  </a:lnTo>
                  <a:lnTo>
                    <a:pt x="4314190" y="1569085"/>
                  </a:lnTo>
                  <a:lnTo>
                    <a:pt x="4314190" y="1588262"/>
                  </a:lnTo>
                  <a:lnTo>
                    <a:pt x="4321936" y="1596009"/>
                  </a:lnTo>
                  <a:lnTo>
                    <a:pt x="4341241" y="1596009"/>
                  </a:lnTo>
                  <a:lnTo>
                    <a:pt x="4348988" y="1588262"/>
                  </a:lnTo>
                  <a:lnTo>
                    <a:pt x="4348988" y="1569085"/>
                  </a:lnTo>
                  <a:lnTo>
                    <a:pt x="4341241" y="1561338"/>
                  </a:lnTo>
                  <a:close/>
                </a:path>
                <a:path w="6172200" h="1781175">
                  <a:moveTo>
                    <a:pt x="4770882" y="1555496"/>
                  </a:moveTo>
                  <a:lnTo>
                    <a:pt x="4751578" y="1555496"/>
                  </a:lnTo>
                  <a:lnTo>
                    <a:pt x="4743831" y="1563242"/>
                  </a:lnTo>
                  <a:lnTo>
                    <a:pt x="4743831" y="1582420"/>
                  </a:lnTo>
                  <a:lnTo>
                    <a:pt x="4751578" y="1590166"/>
                  </a:lnTo>
                  <a:lnTo>
                    <a:pt x="4770882" y="1590166"/>
                  </a:lnTo>
                  <a:lnTo>
                    <a:pt x="4778629" y="1582420"/>
                  </a:lnTo>
                  <a:lnTo>
                    <a:pt x="4778629" y="1563242"/>
                  </a:lnTo>
                  <a:lnTo>
                    <a:pt x="4770882" y="1555496"/>
                  </a:lnTo>
                  <a:close/>
                </a:path>
                <a:path w="6172200" h="1781175">
                  <a:moveTo>
                    <a:pt x="3603752" y="1555496"/>
                  </a:moveTo>
                  <a:lnTo>
                    <a:pt x="3584575" y="1555496"/>
                  </a:lnTo>
                  <a:lnTo>
                    <a:pt x="3576701" y="1563242"/>
                  </a:lnTo>
                  <a:lnTo>
                    <a:pt x="3576701" y="1582420"/>
                  </a:lnTo>
                  <a:lnTo>
                    <a:pt x="3584575" y="1590166"/>
                  </a:lnTo>
                  <a:lnTo>
                    <a:pt x="3603752" y="1590166"/>
                  </a:lnTo>
                  <a:lnTo>
                    <a:pt x="3611626" y="1582420"/>
                  </a:lnTo>
                  <a:lnTo>
                    <a:pt x="3611626" y="1563242"/>
                  </a:lnTo>
                  <a:lnTo>
                    <a:pt x="3603752" y="1555496"/>
                  </a:lnTo>
                  <a:close/>
                </a:path>
                <a:path w="6172200" h="1781175">
                  <a:moveTo>
                    <a:pt x="4207636" y="1543939"/>
                  </a:moveTo>
                  <a:lnTo>
                    <a:pt x="4188459" y="1543939"/>
                  </a:lnTo>
                  <a:lnTo>
                    <a:pt x="4180585" y="1551686"/>
                  </a:lnTo>
                  <a:lnTo>
                    <a:pt x="4180585" y="1570863"/>
                  </a:lnTo>
                  <a:lnTo>
                    <a:pt x="4188459" y="1578610"/>
                  </a:lnTo>
                  <a:lnTo>
                    <a:pt x="4207636" y="1578610"/>
                  </a:lnTo>
                  <a:lnTo>
                    <a:pt x="4215383" y="1570863"/>
                  </a:lnTo>
                  <a:lnTo>
                    <a:pt x="4215383" y="1551686"/>
                  </a:lnTo>
                  <a:lnTo>
                    <a:pt x="4207636" y="1543939"/>
                  </a:lnTo>
                  <a:close/>
                </a:path>
                <a:path w="6172200" h="1781175">
                  <a:moveTo>
                    <a:pt x="4103116" y="1520825"/>
                  </a:moveTo>
                  <a:lnTo>
                    <a:pt x="4083939" y="1520825"/>
                  </a:lnTo>
                  <a:lnTo>
                    <a:pt x="4076065" y="1528572"/>
                  </a:lnTo>
                  <a:lnTo>
                    <a:pt x="4076065" y="1547749"/>
                  </a:lnTo>
                  <a:lnTo>
                    <a:pt x="4083939" y="1555496"/>
                  </a:lnTo>
                  <a:lnTo>
                    <a:pt x="4103116" y="1555496"/>
                  </a:lnTo>
                  <a:lnTo>
                    <a:pt x="4110990" y="1547749"/>
                  </a:lnTo>
                  <a:lnTo>
                    <a:pt x="4110990" y="1528572"/>
                  </a:lnTo>
                  <a:lnTo>
                    <a:pt x="4103116" y="1520825"/>
                  </a:lnTo>
                  <a:close/>
                </a:path>
                <a:path w="6172200" h="1781175">
                  <a:moveTo>
                    <a:pt x="3818635" y="1514983"/>
                  </a:moveTo>
                  <a:lnTo>
                    <a:pt x="3799331" y="1514983"/>
                  </a:lnTo>
                  <a:lnTo>
                    <a:pt x="3791584" y="1522729"/>
                  </a:lnTo>
                  <a:lnTo>
                    <a:pt x="3791584" y="1541907"/>
                  </a:lnTo>
                  <a:lnTo>
                    <a:pt x="3799331" y="1549780"/>
                  </a:lnTo>
                  <a:lnTo>
                    <a:pt x="3818635" y="1549780"/>
                  </a:lnTo>
                  <a:lnTo>
                    <a:pt x="3826382" y="1541907"/>
                  </a:lnTo>
                  <a:lnTo>
                    <a:pt x="3826382" y="1522729"/>
                  </a:lnTo>
                  <a:lnTo>
                    <a:pt x="3818635" y="1514983"/>
                  </a:lnTo>
                  <a:close/>
                </a:path>
                <a:path w="6172200" h="1781175">
                  <a:moveTo>
                    <a:pt x="1031494" y="1509267"/>
                  </a:moveTo>
                  <a:lnTo>
                    <a:pt x="1012316" y="1509267"/>
                  </a:lnTo>
                  <a:lnTo>
                    <a:pt x="1004442" y="1517014"/>
                  </a:lnTo>
                  <a:lnTo>
                    <a:pt x="1004442" y="1536191"/>
                  </a:lnTo>
                  <a:lnTo>
                    <a:pt x="1012316" y="1543939"/>
                  </a:lnTo>
                  <a:lnTo>
                    <a:pt x="1031494" y="1543939"/>
                  </a:lnTo>
                  <a:lnTo>
                    <a:pt x="1039367" y="1536191"/>
                  </a:lnTo>
                  <a:lnTo>
                    <a:pt x="1039367" y="1517014"/>
                  </a:lnTo>
                  <a:lnTo>
                    <a:pt x="1031494" y="1509267"/>
                  </a:lnTo>
                  <a:close/>
                </a:path>
                <a:path w="6172200" h="1781175">
                  <a:moveTo>
                    <a:pt x="1170939" y="1503426"/>
                  </a:moveTo>
                  <a:lnTo>
                    <a:pt x="1151636" y="1503426"/>
                  </a:lnTo>
                  <a:lnTo>
                    <a:pt x="1143889" y="1511173"/>
                  </a:lnTo>
                  <a:lnTo>
                    <a:pt x="1143889" y="1530350"/>
                  </a:lnTo>
                  <a:lnTo>
                    <a:pt x="1151636" y="1538097"/>
                  </a:lnTo>
                  <a:lnTo>
                    <a:pt x="1170939" y="1538097"/>
                  </a:lnTo>
                  <a:lnTo>
                    <a:pt x="1178687" y="1530350"/>
                  </a:lnTo>
                  <a:lnTo>
                    <a:pt x="1178687" y="1511173"/>
                  </a:lnTo>
                  <a:lnTo>
                    <a:pt x="1170939" y="1503426"/>
                  </a:lnTo>
                  <a:close/>
                </a:path>
                <a:path w="6172200" h="1781175">
                  <a:moveTo>
                    <a:pt x="4567682" y="1497584"/>
                  </a:moveTo>
                  <a:lnTo>
                    <a:pt x="4548378" y="1497584"/>
                  </a:lnTo>
                  <a:lnTo>
                    <a:pt x="4540631" y="1505458"/>
                  </a:lnTo>
                  <a:lnTo>
                    <a:pt x="4540631" y="1524635"/>
                  </a:lnTo>
                  <a:lnTo>
                    <a:pt x="4548378" y="1532382"/>
                  </a:lnTo>
                  <a:lnTo>
                    <a:pt x="4567682" y="1532382"/>
                  </a:lnTo>
                  <a:lnTo>
                    <a:pt x="4575429" y="1524635"/>
                  </a:lnTo>
                  <a:lnTo>
                    <a:pt x="4575429" y="1505458"/>
                  </a:lnTo>
                  <a:lnTo>
                    <a:pt x="4567682" y="1497584"/>
                  </a:lnTo>
                  <a:close/>
                </a:path>
                <a:path w="6172200" h="1781175">
                  <a:moveTo>
                    <a:pt x="4434078" y="1497584"/>
                  </a:moveTo>
                  <a:lnTo>
                    <a:pt x="4414901" y="1497584"/>
                  </a:lnTo>
                  <a:lnTo>
                    <a:pt x="4407027" y="1505458"/>
                  </a:lnTo>
                  <a:lnTo>
                    <a:pt x="4407027" y="1524635"/>
                  </a:lnTo>
                  <a:lnTo>
                    <a:pt x="4414901" y="1532382"/>
                  </a:lnTo>
                  <a:lnTo>
                    <a:pt x="4434078" y="1532382"/>
                  </a:lnTo>
                  <a:lnTo>
                    <a:pt x="4441952" y="1524635"/>
                  </a:lnTo>
                  <a:lnTo>
                    <a:pt x="4441952" y="1505458"/>
                  </a:lnTo>
                  <a:lnTo>
                    <a:pt x="4434078" y="1497584"/>
                  </a:lnTo>
                  <a:close/>
                </a:path>
                <a:path w="6172200" h="1781175">
                  <a:moveTo>
                    <a:pt x="1298702" y="1497584"/>
                  </a:moveTo>
                  <a:lnTo>
                    <a:pt x="1279398" y="1497584"/>
                  </a:lnTo>
                  <a:lnTo>
                    <a:pt x="1271651" y="1505458"/>
                  </a:lnTo>
                  <a:lnTo>
                    <a:pt x="1271651" y="1524635"/>
                  </a:lnTo>
                  <a:lnTo>
                    <a:pt x="1279398" y="1532382"/>
                  </a:lnTo>
                  <a:lnTo>
                    <a:pt x="1298702" y="1532382"/>
                  </a:lnTo>
                  <a:lnTo>
                    <a:pt x="1306449" y="1524635"/>
                  </a:lnTo>
                  <a:lnTo>
                    <a:pt x="1306449" y="1505458"/>
                  </a:lnTo>
                  <a:lnTo>
                    <a:pt x="1298702" y="1497584"/>
                  </a:lnTo>
                  <a:close/>
                </a:path>
                <a:path w="6172200" h="1781175">
                  <a:moveTo>
                    <a:pt x="4689602" y="1486027"/>
                  </a:moveTo>
                  <a:lnTo>
                    <a:pt x="4670298" y="1486027"/>
                  </a:lnTo>
                  <a:lnTo>
                    <a:pt x="4662551" y="1493901"/>
                  </a:lnTo>
                  <a:lnTo>
                    <a:pt x="4662551" y="1512951"/>
                  </a:lnTo>
                  <a:lnTo>
                    <a:pt x="4670298" y="1520825"/>
                  </a:lnTo>
                  <a:lnTo>
                    <a:pt x="4689602" y="1520825"/>
                  </a:lnTo>
                  <a:lnTo>
                    <a:pt x="4697349" y="1512951"/>
                  </a:lnTo>
                  <a:lnTo>
                    <a:pt x="4697349" y="1493901"/>
                  </a:lnTo>
                  <a:lnTo>
                    <a:pt x="4689602" y="1486027"/>
                  </a:lnTo>
                  <a:close/>
                </a:path>
                <a:path w="6172200" h="1781175">
                  <a:moveTo>
                    <a:pt x="3685031" y="1480312"/>
                  </a:moveTo>
                  <a:lnTo>
                    <a:pt x="3665854" y="1480312"/>
                  </a:lnTo>
                  <a:lnTo>
                    <a:pt x="3657980" y="1488059"/>
                  </a:lnTo>
                  <a:lnTo>
                    <a:pt x="3657980" y="1507236"/>
                  </a:lnTo>
                  <a:lnTo>
                    <a:pt x="3665854" y="1514983"/>
                  </a:lnTo>
                  <a:lnTo>
                    <a:pt x="3685031" y="1514983"/>
                  </a:lnTo>
                  <a:lnTo>
                    <a:pt x="3692905" y="1507236"/>
                  </a:lnTo>
                  <a:lnTo>
                    <a:pt x="3692905" y="1488059"/>
                  </a:lnTo>
                  <a:lnTo>
                    <a:pt x="3685031" y="1480312"/>
                  </a:lnTo>
                  <a:close/>
                </a:path>
                <a:path w="6172200" h="1781175">
                  <a:moveTo>
                    <a:pt x="3998595" y="1474470"/>
                  </a:moveTo>
                  <a:lnTo>
                    <a:pt x="3979418" y="1474470"/>
                  </a:lnTo>
                  <a:lnTo>
                    <a:pt x="3971544" y="1482216"/>
                  </a:lnTo>
                  <a:lnTo>
                    <a:pt x="3971544" y="1501394"/>
                  </a:lnTo>
                  <a:lnTo>
                    <a:pt x="3979418" y="1509267"/>
                  </a:lnTo>
                  <a:lnTo>
                    <a:pt x="3998595" y="1509267"/>
                  </a:lnTo>
                  <a:lnTo>
                    <a:pt x="4006469" y="1501394"/>
                  </a:lnTo>
                  <a:lnTo>
                    <a:pt x="4006469" y="1482216"/>
                  </a:lnTo>
                  <a:lnTo>
                    <a:pt x="3998595" y="1474470"/>
                  </a:lnTo>
                  <a:close/>
                </a:path>
                <a:path w="6172200" h="1781175">
                  <a:moveTo>
                    <a:pt x="3522472" y="1474470"/>
                  </a:moveTo>
                  <a:lnTo>
                    <a:pt x="3503295" y="1474470"/>
                  </a:lnTo>
                  <a:lnTo>
                    <a:pt x="3495421" y="1482216"/>
                  </a:lnTo>
                  <a:lnTo>
                    <a:pt x="3495421" y="1501394"/>
                  </a:lnTo>
                  <a:lnTo>
                    <a:pt x="3503295" y="1509267"/>
                  </a:lnTo>
                  <a:lnTo>
                    <a:pt x="3522472" y="1509267"/>
                  </a:lnTo>
                  <a:lnTo>
                    <a:pt x="3530346" y="1501394"/>
                  </a:lnTo>
                  <a:lnTo>
                    <a:pt x="3530346" y="1482216"/>
                  </a:lnTo>
                  <a:lnTo>
                    <a:pt x="3522472" y="1474470"/>
                  </a:lnTo>
                  <a:close/>
                </a:path>
                <a:path w="6172200" h="1781175">
                  <a:moveTo>
                    <a:pt x="3423793" y="1474470"/>
                  </a:moveTo>
                  <a:lnTo>
                    <a:pt x="3404489" y="1474470"/>
                  </a:lnTo>
                  <a:lnTo>
                    <a:pt x="3396742" y="1482216"/>
                  </a:lnTo>
                  <a:lnTo>
                    <a:pt x="3396742" y="1501394"/>
                  </a:lnTo>
                  <a:lnTo>
                    <a:pt x="3404489" y="1509267"/>
                  </a:lnTo>
                  <a:lnTo>
                    <a:pt x="3423793" y="1509267"/>
                  </a:lnTo>
                  <a:lnTo>
                    <a:pt x="3431540" y="1501394"/>
                  </a:lnTo>
                  <a:lnTo>
                    <a:pt x="3431540" y="1482216"/>
                  </a:lnTo>
                  <a:lnTo>
                    <a:pt x="3423793" y="1474470"/>
                  </a:lnTo>
                  <a:close/>
                </a:path>
                <a:path w="6172200" h="1781175">
                  <a:moveTo>
                    <a:pt x="1438021" y="1474470"/>
                  </a:moveTo>
                  <a:lnTo>
                    <a:pt x="1418716" y="1474470"/>
                  </a:lnTo>
                  <a:lnTo>
                    <a:pt x="1410970" y="1482216"/>
                  </a:lnTo>
                  <a:lnTo>
                    <a:pt x="1410970" y="1501394"/>
                  </a:lnTo>
                  <a:lnTo>
                    <a:pt x="1418716" y="1509267"/>
                  </a:lnTo>
                  <a:lnTo>
                    <a:pt x="1438021" y="1509267"/>
                  </a:lnTo>
                  <a:lnTo>
                    <a:pt x="1445767" y="1501394"/>
                  </a:lnTo>
                  <a:lnTo>
                    <a:pt x="1445767" y="1482216"/>
                  </a:lnTo>
                  <a:lnTo>
                    <a:pt x="1438021" y="1474470"/>
                  </a:lnTo>
                  <a:close/>
                </a:path>
                <a:path w="6172200" h="1781175">
                  <a:moveTo>
                    <a:pt x="4288917" y="1462913"/>
                  </a:moveTo>
                  <a:lnTo>
                    <a:pt x="4269740" y="1462913"/>
                  </a:lnTo>
                  <a:lnTo>
                    <a:pt x="4261866" y="1470660"/>
                  </a:lnTo>
                  <a:lnTo>
                    <a:pt x="4261866" y="1489837"/>
                  </a:lnTo>
                  <a:lnTo>
                    <a:pt x="4269740" y="1497584"/>
                  </a:lnTo>
                  <a:lnTo>
                    <a:pt x="4288917" y="1497584"/>
                  </a:lnTo>
                  <a:lnTo>
                    <a:pt x="4296791" y="1489837"/>
                  </a:lnTo>
                  <a:lnTo>
                    <a:pt x="4296791" y="1470660"/>
                  </a:lnTo>
                  <a:lnTo>
                    <a:pt x="4288917" y="1462913"/>
                  </a:lnTo>
                  <a:close/>
                </a:path>
                <a:path w="6172200" h="1781175">
                  <a:moveTo>
                    <a:pt x="4823079" y="1451355"/>
                  </a:moveTo>
                  <a:lnTo>
                    <a:pt x="4803902" y="1451355"/>
                  </a:lnTo>
                  <a:lnTo>
                    <a:pt x="4796028" y="1459102"/>
                  </a:lnTo>
                  <a:lnTo>
                    <a:pt x="4796028" y="1478279"/>
                  </a:lnTo>
                  <a:lnTo>
                    <a:pt x="4803902" y="1486027"/>
                  </a:lnTo>
                  <a:lnTo>
                    <a:pt x="4823079" y="1486027"/>
                  </a:lnTo>
                  <a:lnTo>
                    <a:pt x="4830953" y="1478279"/>
                  </a:lnTo>
                  <a:lnTo>
                    <a:pt x="4830953" y="1459102"/>
                  </a:lnTo>
                  <a:lnTo>
                    <a:pt x="4823079" y="1451355"/>
                  </a:lnTo>
                  <a:close/>
                </a:path>
                <a:path w="6172200" h="1781175">
                  <a:moveTo>
                    <a:pt x="938657" y="1451355"/>
                  </a:moveTo>
                  <a:lnTo>
                    <a:pt x="919352" y="1451355"/>
                  </a:lnTo>
                  <a:lnTo>
                    <a:pt x="911605" y="1459102"/>
                  </a:lnTo>
                  <a:lnTo>
                    <a:pt x="911605" y="1478279"/>
                  </a:lnTo>
                  <a:lnTo>
                    <a:pt x="919352" y="1486027"/>
                  </a:lnTo>
                  <a:lnTo>
                    <a:pt x="938657" y="1486027"/>
                  </a:lnTo>
                  <a:lnTo>
                    <a:pt x="946403" y="1478279"/>
                  </a:lnTo>
                  <a:lnTo>
                    <a:pt x="946403" y="1459102"/>
                  </a:lnTo>
                  <a:lnTo>
                    <a:pt x="938657" y="1451355"/>
                  </a:lnTo>
                  <a:close/>
                </a:path>
                <a:path w="6172200" h="1781175">
                  <a:moveTo>
                    <a:pt x="839977" y="1445514"/>
                  </a:moveTo>
                  <a:lnTo>
                    <a:pt x="820674" y="1445514"/>
                  </a:lnTo>
                  <a:lnTo>
                    <a:pt x="812926" y="1453388"/>
                  </a:lnTo>
                  <a:lnTo>
                    <a:pt x="812926" y="1472564"/>
                  </a:lnTo>
                  <a:lnTo>
                    <a:pt x="820674" y="1480312"/>
                  </a:lnTo>
                  <a:lnTo>
                    <a:pt x="839977" y="1480312"/>
                  </a:lnTo>
                  <a:lnTo>
                    <a:pt x="847725" y="1472564"/>
                  </a:lnTo>
                  <a:lnTo>
                    <a:pt x="847725" y="1453388"/>
                  </a:lnTo>
                  <a:lnTo>
                    <a:pt x="839977" y="1445514"/>
                  </a:lnTo>
                  <a:close/>
                </a:path>
                <a:path w="6172200" h="1781175">
                  <a:moveTo>
                    <a:pt x="3888231" y="1428241"/>
                  </a:moveTo>
                  <a:lnTo>
                    <a:pt x="3869054" y="1428241"/>
                  </a:lnTo>
                  <a:lnTo>
                    <a:pt x="3861307" y="1435989"/>
                  </a:lnTo>
                  <a:lnTo>
                    <a:pt x="3861307" y="1455165"/>
                  </a:lnTo>
                  <a:lnTo>
                    <a:pt x="3869054" y="1462913"/>
                  </a:lnTo>
                  <a:lnTo>
                    <a:pt x="3888231" y="1462913"/>
                  </a:lnTo>
                  <a:lnTo>
                    <a:pt x="3896105" y="1455165"/>
                  </a:lnTo>
                  <a:lnTo>
                    <a:pt x="3896105" y="1435989"/>
                  </a:lnTo>
                  <a:lnTo>
                    <a:pt x="3888231" y="1428241"/>
                  </a:lnTo>
                  <a:close/>
                </a:path>
                <a:path w="6172200" h="1781175">
                  <a:moveTo>
                    <a:pt x="3307715" y="1428241"/>
                  </a:moveTo>
                  <a:lnTo>
                    <a:pt x="3288410" y="1428241"/>
                  </a:lnTo>
                  <a:lnTo>
                    <a:pt x="3280664" y="1435989"/>
                  </a:lnTo>
                  <a:lnTo>
                    <a:pt x="3280664" y="1455165"/>
                  </a:lnTo>
                  <a:lnTo>
                    <a:pt x="3288410" y="1462913"/>
                  </a:lnTo>
                  <a:lnTo>
                    <a:pt x="3307715" y="1462913"/>
                  </a:lnTo>
                  <a:lnTo>
                    <a:pt x="3315461" y="1455165"/>
                  </a:lnTo>
                  <a:lnTo>
                    <a:pt x="3315461" y="1435989"/>
                  </a:lnTo>
                  <a:lnTo>
                    <a:pt x="3307715" y="1428241"/>
                  </a:lnTo>
                  <a:close/>
                </a:path>
                <a:path w="6172200" h="1781175">
                  <a:moveTo>
                    <a:pt x="1542541" y="1422400"/>
                  </a:moveTo>
                  <a:lnTo>
                    <a:pt x="1523238" y="1422400"/>
                  </a:lnTo>
                  <a:lnTo>
                    <a:pt x="1515490" y="1430147"/>
                  </a:lnTo>
                  <a:lnTo>
                    <a:pt x="1515490" y="1449324"/>
                  </a:lnTo>
                  <a:lnTo>
                    <a:pt x="1523238" y="1457198"/>
                  </a:lnTo>
                  <a:lnTo>
                    <a:pt x="1542541" y="1457198"/>
                  </a:lnTo>
                  <a:lnTo>
                    <a:pt x="1550289" y="1449324"/>
                  </a:lnTo>
                  <a:lnTo>
                    <a:pt x="1550289" y="1430147"/>
                  </a:lnTo>
                  <a:lnTo>
                    <a:pt x="1542541" y="1422400"/>
                  </a:lnTo>
                  <a:close/>
                </a:path>
                <a:path w="6172200" h="1781175">
                  <a:moveTo>
                    <a:pt x="4137914" y="1410842"/>
                  </a:moveTo>
                  <a:lnTo>
                    <a:pt x="4118736" y="1410842"/>
                  </a:lnTo>
                  <a:lnTo>
                    <a:pt x="4110990" y="1418589"/>
                  </a:lnTo>
                  <a:lnTo>
                    <a:pt x="4110990" y="1437766"/>
                  </a:lnTo>
                  <a:lnTo>
                    <a:pt x="4118736" y="1445514"/>
                  </a:lnTo>
                  <a:lnTo>
                    <a:pt x="4137914" y="1445514"/>
                  </a:lnTo>
                  <a:lnTo>
                    <a:pt x="4145788" y="1437766"/>
                  </a:lnTo>
                  <a:lnTo>
                    <a:pt x="4145788" y="1418589"/>
                  </a:lnTo>
                  <a:lnTo>
                    <a:pt x="4137914" y="1410842"/>
                  </a:lnTo>
                  <a:close/>
                </a:path>
                <a:path w="6172200" h="1781175">
                  <a:moveTo>
                    <a:pt x="1077976" y="1410842"/>
                  </a:moveTo>
                  <a:lnTo>
                    <a:pt x="1058799" y="1410842"/>
                  </a:lnTo>
                  <a:lnTo>
                    <a:pt x="1050925" y="1418589"/>
                  </a:lnTo>
                  <a:lnTo>
                    <a:pt x="1050925" y="1437766"/>
                  </a:lnTo>
                  <a:lnTo>
                    <a:pt x="1058799" y="1445514"/>
                  </a:lnTo>
                  <a:lnTo>
                    <a:pt x="1077976" y="1445514"/>
                  </a:lnTo>
                  <a:lnTo>
                    <a:pt x="1085850" y="1437766"/>
                  </a:lnTo>
                  <a:lnTo>
                    <a:pt x="1085850" y="1418589"/>
                  </a:lnTo>
                  <a:lnTo>
                    <a:pt x="1077976" y="1410842"/>
                  </a:lnTo>
                  <a:close/>
                </a:path>
                <a:path w="6172200" h="1781175">
                  <a:moveTo>
                    <a:pt x="4457319" y="1399286"/>
                  </a:moveTo>
                  <a:lnTo>
                    <a:pt x="4438015" y="1399286"/>
                  </a:lnTo>
                  <a:lnTo>
                    <a:pt x="4430268" y="1407033"/>
                  </a:lnTo>
                  <a:lnTo>
                    <a:pt x="4430268" y="1426210"/>
                  </a:lnTo>
                  <a:lnTo>
                    <a:pt x="4438015" y="1433957"/>
                  </a:lnTo>
                  <a:lnTo>
                    <a:pt x="4457319" y="1433957"/>
                  </a:lnTo>
                  <a:lnTo>
                    <a:pt x="4465066" y="1426210"/>
                  </a:lnTo>
                  <a:lnTo>
                    <a:pt x="4465066" y="1407033"/>
                  </a:lnTo>
                  <a:lnTo>
                    <a:pt x="4457319" y="1399286"/>
                  </a:lnTo>
                  <a:close/>
                </a:path>
                <a:path w="6172200" h="1781175">
                  <a:moveTo>
                    <a:pt x="3754754" y="1399286"/>
                  </a:moveTo>
                  <a:lnTo>
                    <a:pt x="3735451" y="1399286"/>
                  </a:lnTo>
                  <a:lnTo>
                    <a:pt x="3727704" y="1407033"/>
                  </a:lnTo>
                  <a:lnTo>
                    <a:pt x="3727704" y="1426210"/>
                  </a:lnTo>
                  <a:lnTo>
                    <a:pt x="3735451" y="1433957"/>
                  </a:lnTo>
                  <a:lnTo>
                    <a:pt x="3754754" y="1433957"/>
                  </a:lnTo>
                  <a:lnTo>
                    <a:pt x="3762502" y="1426210"/>
                  </a:lnTo>
                  <a:lnTo>
                    <a:pt x="3762502" y="1407033"/>
                  </a:lnTo>
                  <a:lnTo>
                    <a:pt x="3754754" y="1399286"/>
                  </a:lnTo>
                  <a:close/>
                </a:path>
                <a:path w="6172200" h="1781175">
                  <a:moveTo>
                    <a:pt x="1658620" y="1399286"/>
                  </a:moveTo>
                  <a:lnTo>
                    <a:pt x="1639442" y="1399286"/>
                  </a:lnTo>
                  <a:lnTo>
                    <a:pt x="1631569" y="1407033"/>
                  </a:lnTo>
                  <a:lnTo>
                    <a:pt x="1631569" y="1426210"/>
                  </a:lnTo>
                  <a:lnTo>
                    <a:pt x="1639442" y="1433957"/>
                  </a:lnTo>
                  <a:lnTo>
                    <a:pt x="1658620" y="1433957"/>
                  </a:lnTo>
                  <a:lnTo>
                    <a:pt x="1666494" y="1426210"/>
                  </a:lnTo>
                  <a:lnTo>
                    <a:pt x="1666494" y="1407033"/>
                  </a:lnTo>
                  <a:lnTo>
                    <a:pt x="1658620" y="1399286"/>
                  </a:lnTo>
                  <a:close/>
                </a:path>
                <a:path w="6172200" h="1781175">
                  <a:moveTo>
                    <a:pt x="1374139" y="1399286"/>
                  </a:moveTo>
                  <a:lnTo>
                    <a:pt x="1354836" y="1399286"/>
                  </a:lnTo>
                  <a:lnTo>
                    <a:pt x="1347089" y="1407033"/>
                  </a:lnTo>
                  <a:lnTo>
                    <a:pt x="1347089" y="1426210"/>
                  </a:lnTo>
                  <a:lnTo>
                    <a:pt x="1354836" y="1433957"/>
                  </a:lnTo>
                  <a:lnTo>
                    <a:pt x="1374139" y="1433957"/>
                  </a:lnTo>
                  <a:lnTo>
                    <a:pt x="1381887" y="1426210"/>
                  </a:lnTo>
                  <a:lnTo>
                    <a:pt x="1381887" y="1407033"/>
                  </a:lnTo>
                  <a:lnTo>
                    <a:pt x="1374139" y="1399286"/>
                  </a:lnTo>
                  <a:close/>
                </a:path>
                <a:path w="6172200" h="1781175">
                  <a:moveTo>
                    <a:pt x="1217295" y="1399286"/>
                  </a:moveTo>
                  <a:lnTo>
                    <a:pt x="1198117" y="1399286"/>
                  </a:lnTo>
                  <a:lnTo>
                    <a:pt x="1190371" y="1407033"/>
                  </a:lnTo>
                  <a:lnTo>
                    <a:pt x="1190371" y="1426210"/>
                  </a:lnTo>
                  <a:lnTo>
                    <a:pt x="1198117" y="1433957"/>
                  </a:lnTo>
                  <a:lnTo>
                    <a:pt x="1217295" y="1433957"/>
                  </a:lnTo>
                  <a:lnTo>
                    <a:pt x="1225169" y="1426210"/>
                  </a:lnTo>
                  <a:lnTo>
                    <a:pt x="1225169" y="1407033"/>
                  </a:lnTo>
                  <a:lnTo>
                    <a:pt x="1217295" y="1399286"/>
                  </a:lnTo>
                  <a:close/>
                </a:path>
                <a:path w="6172200" h="1781175">
                  <a:moveTo>
                    <a:pt x="4614036" y="1393444"/>
                  </a:moveTo>
                  <a:lnTo>
                    <a:pt x="4594859" y="1393444"/>
                  </a:lnTo>
                  <a:lnTo>
                    <a:pt x="4587113" y="1401317"/>
                  </a:lnTo>
                  <a:lnTo>
                    <a:pt x="4587113" y="1420495"/>
                  </a:lnTo>
                  <a:lnTo>
                    <a:pt x="4594859" y="1428241"/>
                  </a:lnTo>
                  <a:lnTo>
                    <a:pt x="4614036" y="1428241"/>
                  </a:lnTo>
                  <a:lnTo>
                    <a:pt x="4621910" y="1420495"/>
                  </a:lnTo>
                  <a:lnTo>
                    <a:pt x="4621910" y="1401317"/>
                  </a:lnTo>
                  <a:lnTo>
                    <a:pt x="4614036" y="1393444"/>
                  </a:lnTo>
                  <a:close/>
                </a:path>
                <a:path w="6172200" h="1781175">
                  <a:moveTo>
                    <a:pt x="747013" y="1393444"/>
                  </a:moveTo>
                  <a:lnTo>
                    <a:pt x="727837" y="1393444"/>
                  </a:lnTo>
                  <a:lnTo>
                    <a:pt x="719963" y="1401317"/>
                  </a:lnTo>
                  <a:lnTo>
                    <a:pt x="719963" y="1420495"/>
                  </a:lnTo>
                  <a:lnTo>
                    <a:pt x="727837" y="1428241"/>
                  </a:lnTo>
                  <a:lnTo>
                    <a:pt x="747013" y="1428241"/>
                  </a:lnTo>
                  <a:lnTo>
                    <a:pt x="754888" y="1420495"/>
                  </a:lnTo>
                  <a:lnTo>
                    <a:pt x="754888" y="1401317"/>
                  </a:lnTo>
                  <a:lnTo>
                    <a:pt x="747013" y="1393444"/>
                  </a:lnTo>
                  <a:close/>
                </a:path>
                <a:path w="6172200" h="1781175">
                  <a:moveTo>
                    <a:pt x="3615435" y="1381887"/>
                  </a:moveTo>
                  <a:lnTo>
                    <a:pt x="3596131" y="1381887"/>
                  </a:lnTo>
                  <a:lnTo>
                    <a:pt x="3588384" y="1389634"/>
                  </a:lnTo>
                  <a:lnTo>
                    <a:pt x="3588384" y="1408811"/>
                  </a:lnTo>
                  <a:lnTo>
                    <a:pt x="3596131" y="1416685"/>
                  </a:lnTo>
                  <a:lnTo>
                    <a:pt x="3615435" y="1416685"/>
                  </a:lnTo>
                  <a:lnTo>
                    <a:pt x="3623182" y="1408811"/>
                  </a:lnTo>
                  <a:lnTo>
                    <a:pt x="3623182" y="1389634"/>
                  </a:lnTo>
                  <a:lnTo>
                    <a:pt x="3615435" y="1381887"/>
                  </a:lnTo>
                  <a:close/>
                </a:path>
                <a:path w="6172200" h="1781175">
                  <a:moveTo>
                    <a:pt x="3203194" y="1370329"/>
                  </a:moveTo>
                  <a:lnTo>
                    <a:pt x="3183890" y="1370329"/>
                  </a:lnTo>
                  <a:lnTo>
                    <a:pt x="3176143" y="1378077"/>
                  </a:lnTo>
                  <a:lnTo>
                    <a:pt x="3176143" y="1397253"/>
                  </a:lnTo>
                  <a:lnTo>
                    <a:pt x="3183890" y="1405001"/>
                  </a:lnTo>
                  <a:lnTo>
                    <a:pt x="3203194" y="1405001"/>
                  </a:lnTo>
                  <a:lnTo>
                    <a:pt x="3210941" y="1397253"/>
                  </a:lnTo>
                  <a:lnTo>
                    <a:pt x="3210941" y="1378077"/>
                  </a:lnTo>
                  <a:lnTo>
                    <a:pt x="3203194" y="1370329"/>
                  </a:lnTo>
                  <a:close/>
                </a:path>
                <a:path w="6172200" h="1781175">
                  <a:moveTo>
                    <a:pt x="4736083" y="1364614"/>
                  </a:moveTo>
                  <a:lnTo>
                    <a:pt x="4716780" y="1364614"/>
                  </a:lnTo>
                  <a:lnTo>
                    <a:pt x="4709033" y="1372362"/>
                  </a:lnTo>
                  <a:lnTo>
                    <a:pt x="4709033" y="1391539"/>
                  </a:lnTo>
                  <a:lnTo>
                    <a:pt x="4716780" y="1399286"/>
                  </a:lnTo>
                  <a:lnTo>
                    <a:pt x="4736083" y="1399286"/>
                  </a:lnTo>
                  <a:lnTo>
                    <a:pt x="4743831" y="1391539"/>
                  </a:lnTo>
                  <a:lnTo>
                    <a:pt x="4743831" y="1372362"/>
                  </a:lnTo>
                  <a:lnTo>
                    <a:pt x="4736083" y="1364614"/>
                  </a:lnTo>
                  <a:close/>
                </a:path>
                <a:path w="6172200" h="1781175">
                  <a:moveTo>
                    <a:pt x="3435350" y="1358773"/>
                  </a:moveTo>
                  <a:lnTo>
                    <a:pt x="3416173" y="1358773"/>
                  </a:lnTo>
                  <a:lnTo>
                    <a:pt x="3408299" y="1366520"/>
                  </a:lnTo>
                  <a:lnTo>
                    <a:pt x="3408299" y="1385697"/>
                  </a:lnTo>
                  <a:lnTo>
                    <a:pt x="3416173" y="1393444"/>
                  </a:lnTo>
                  <a:lnTo>
                    <a:pt x="3435350" y="1393444"/>
                  </a:lnTo>
                  <a:lnTo>
                    <a:pt x="3443224" y="1385697"/>
                  </a:lnTo>
                  <a:lnTo>
                    <a:pt x="3443224" y="1366520"/>
                  </a:lnTo>
                  <a:lnTo>
                    <a:pt x="3435350" y="1358773"/>
                  </a:lnTo>
                  <a:close/>
                </a:path>
                <a:path w="6172200" h="1781175">
                  <a:moveTo>
                    <a:pt x="4346956" y="1352930"/>
                  </a:moveTo>
                  <a:lnTo>
                    <a:pt x="4327779" y="1352930"/>
                  </a:lnTo>
                  <a:lnTo>
                    <a:pt x="4319905" y="1360804"/>
                  </a:lnTo>
                  <a:lnTo>
                    <a:pt x="4319905" y="1379982"/>
                  </a:lnTo>
                  <a:lnTo>
                    <a:pt x="4327779" y="1387728"/>
                  </a:lnTo>
                  <a:lnTo>
                    <a:pt x="4346956" y="1387728"/>
                  </a:lnTo>
                  <a:lnTo>
                    <a:pt x="4354830" y="1379982"/>
                  </a:lnTo>
                  <a:lnTo>
                    <a:pt x="4354830" y="1360804"/>
                  </a:lnTo>
                  <a:lnTo>
                    <a:pt x="4346956" y="1352930"/>
                  </a:lnTo>
                  <a:close/>
                </a:path>
                <a:path w="6172200" h="1781175">
                  <a:moveTo>
                    <a:pt x="4869560" y="1347215"/>
                  </a:moveTo>
                  <a:lnTo>
                    <a:pt x="4850383" y="1347215"/>
                  </a:lnTo>
                  <a:lnTo>
                    <a:pt x="4842509" y="1354963"/>
                  </a:lnTo>
                  <a:lnTo>
                    <a:pt x="4842509" y="1374139"/>
                  </a:lnTo>
                  <a:lnTo>
                    <a:pt x="4850383" y="1381887"/>
                  </a:lnTo>
                  <a:lnTo>
                    <a:pt x="4869560" y="1381887"/>
                  </a:lnTo>
                  <a:lnTo>
                    <a:pt x="4877434" y="1374139"/>
                  </a:lnTo>
                  <a:lnTo>
                    <a:pt x="4877434" y="1354963"/>
                  </a:lnTo>
                  <a:lnTo>
                    <a:pt x="4869560" y="1347215"/>
                  </a:lnTo>
                  <a:close/>
                </a:path>
                <a:path w="6172200" h="1781175">
                  <a:moveTo>
                    <a:pt x="4230878" y="1347215"/>
                  </a:moveTo>
                  <a:lnTo>
                    <a:pt x="4211574" y="1347215"/>
                  </a:lnTo>
                  <a:lnTo>
                    <a:pt x="4203827" y="1354963"/>
                  </a:lnTo>
                  <a:lnTo>
                    <a:pt x="4203827" y="1374139"/>
                  </a:lnTo>
                  <a:lnTo>
                    <a:pt x="4211574" y="1381887"/>
                  </a:lnTo>
                  <a:lnTo>
                    <a:pt x="4230878" y="1381887"/>
                  </a:lnTo>
                  <a:lnTo>
                    <a:pt x="4238625" y="1374139"/>
                  </a:lnTo>
                  <a:lnTo>
                    <a:pt x="4238625" y="1354963"/>
                  </a:lnTo>
                  <a:lnTo>
                    <a:pt x="4230878" y="1347215"/>
                  </a:lnTo>
                  <a:close/>
                </a:path>
                <a:path w="6172200" h="1781175">
                  <a:moveTo>
                    <a:pt x="4033393" y="1347215"/>
                  </a:moveTo>
                  <a:lnTo>
                    <a:pt x="4014216" y="1347215"/>
                  </a:lnTo>
                  <a:lnTo>
                    <a:pt x="4006469" y="1354963"/>
                  </a:lnTo>
                  <a:lnTo>
                    <a:pt x="4006469" y="1374139"/>
                  </a:lnTo>
                  <a:lnTo>
                    <a:pt x="4014216" y="1381887"/>
                  </a:lnTo>
                  <a:lnTo>
                    <a:pt x="4033393" y="1381887"/>
                  </a:lnTo>
                  <a:lnTo>
                    <a:pt x="4041267" y="1374139"/>
                  </a:lnTo>
                  <a:lnTo>
                    <a:pt x="4041267" y="1354963"/>
                  </a:lnTo>
                  <a:lnTo>
                    <a:pt x="4033393" y="1347215"/>
                  </a:lnTo>
                  <a:close/>
                </a:path>
                <a:path w="6172200" h="1781175">
                  <a:moveTo>
                    <a:pt x="659891" y="1347215"/>
                  </a:moveTo>
                  <a:lnTo>
                    <a:pt x="640714" y="1347215"/>
                  </a:lnTo>
                  <a:lnTo>
                    <a:pt x="632840" y="1354963"/>
                  </a:lnTo>
                  <a:lnTo>
                    <a:pt x="632840" y="1374139"/>
                  </a:lnTo>
                  <a:lnTo>
                    <a:pt x="640714" y="1381887"/>
                  </a:lnTo>
                  <a:lnTo>
                    <a:pt x="659891" y="1381887"/>
                  </a:lnTo>
                  <a:lnTo>
                    <a:pt x="667765" y="1374139"/>
                  </a:lnTo>
                  <a:lnTo>
                    <a:pt x="667765" y="1354963"/>
                  </a:lnTo>
                  <a:lnTo>
                    <a:pt x="659891" y="1347215"/>
                  </a:lnTo>
                  <a:close/>
                </a:path>
                <a:path w="6172200" h="1781175">
                  <a:moveTo>
                    <a:pt x="3092830" y="1341374"/>
                  </a:moveTo>
                  <a:lnTo>
                    <a:pt x="3073527" y="1341374"/>
                  </a:lnTo>
                  <a:lnTo>
                    <a:pt x="3065779" y="1349121"/>
                  </a:lnTo>
                  <a:lnTo>
                    <a:pt x="3065779" y="1368298"/>
                  </a:lnTo>
                  <a:lnTo>
                    <a:pt x="3073527" y="1376172"/>
                  </a:lnTo>
                  <a:lnTo>
                    <a:pt x="3092830" y="1376172"/>
                  </a:lnTo>
                  <a:lnTo>
                    <a:pt x="3100578" y="1368298"/>
                  </a:lnTo>
                  <a:lnTo>
                    <a:pt x="3100578" y="1349121"/>
                  </a:lnTo>
                  <a:lnTo>
                    <a:pt x="3092830" y="1341374"/>
                  </a:lnTo>
                  <a:close/>
                </a:path>
                <a:path w="6172200" h="1781175">
                  <a:moveTo>
                    <a:pt x="1763140" y="1341374"/>
                  </a:moveTo>
                  <a:lnTo>
                    <a:pt x="1743964" y="1341374"/>
                  </a:lnTo>
                  <a:lnTo>
                    <a:pt x="1736089" y="1349121"/>
                  </a:lnTo>
                  <a:lnTo>
                    <a:pt x="1736089" y="1368298"/>
                  </a:lnTo>
                  <a:lnTo>
                    <a:pt x="1743964" y="1376172"/>
                  </a:lnTo>
                  <a:lnTo>
                    <a:pt x="1763140" y="1376172"/>
                  </a:lnTo>
                  <a:lnTo>
                    <a:pt x="1770888" y="1368298"/>
                  </a:lnTo>
                  <a:lnTo>
                    <a:pt x="1770888" y="1349121"/>
                  </a:lnTo>
                  <a:lnTo>
                    <a:pt x="1763140" y="1341374"/>
                  </a:lnTo>
                  <a:close/>
                </a:path>
                <a:path w="6172200" h="1781175">
                  <a:moveTo>
                    <a:pt x="944499" y="1335659"/>
                  </a:moveTo>
                  <a:lnTo>
                    <a:pt x="925195" y="1335659"/>
                  </a:lnTo>
                  <a:lnTo>
                    <a:pt x="917448" y="1343405"/>
                  </a:lnTo>
                  <a:lnTo>
                    <a:pt x="917448" y="1362583"/>
                  </a:lnTo>
                  <a:lnTo>
                    <a:pt x="925195" y="1370329"/>
                  </a:lnTo>
                  <a:lnTo>
                    <a:pt x="944499" y="1370329"/>
                  </a:lnTo>
                  <a:lnTo>
                    <a:pt x="952246" y="1362583"/>
                  </a:lnTo>
                  <a:lnTo>
                    <a:pt x="952246" y="1343405"/>
                  </a:lnTo>
                  <a:lnTo>
                    <a:pt x="944499" y="1335659"/>
                  </a:lnTo>
                  <a:close/>
                </a:path>
                <a:path w="6172200" h="1781175">
                  <a:moveTo>
                    <a:pt x="3923156" y="1324102"/>
                  </a:moveTo>
                  <a:lnTo>
                    <a:pt x="3903853" y="1324102"/>
                  </a:lnTo>
                  <a:lnTo>
                    <a:pt x="3896105" y="1331849"/>
                  </a:lnTo>
                  <a:lnTo>
                    <a:pt x="3896105" y="1351026"/>
                  </a:lnTo>
                  <a:lnTo>
                    <a:pt x="3903853" y="1358773"/>
                  </a:lnTo>
                  <a:lnTo>
                    <a:pt x="3923156" y="1358773"/>
                  </a:lnTo>
                  <a:lnTo>
                    <a:pt x="3930904" y="1351026"/>
                  </a:lnTo>
                  <a:lnTo>
                    <a:pt x="3930904" y="1331849"/>
                  </a:lnTo>
                  <a:lnTo>
                    <a:pt x="3923156" y="1324102"/>
                  </a:lnTo>
                  <a:close/>
                </a:path>
                <a:path w="6172200" h="1781175">
                  <a:moveTo>
                    <a:pt x="4527042" y="1318260"/>
                  </a:moveTo>
                  <a:lnTo>
                    <a:pt x="4507738" y="1318260"/>
                  </a:lnTo>
                  <a:lnTo>
                    <a:pt x="4499991" y="1326007"/>
                  </a:lnTo>
                  <a:lnTo>
                    <a:pt x="4499991" y="1345184"/>
                  </a:lnTo>
                  <a:lnTo>
                    <a:pt x="4507738" y="1352930"/>
                  </a:lnTo>
                  <a:lnTo>
                    <a:pt x="4527042" y="1352930"/>
                  </a:lnTo>
                  <a:lnTo>
                    <a:pt x="4534789" y="1345184"/>
                  </a:lnTo>
                  <a:lnTo>
                    <a:pt x="4534789" y="1326007"/>
                  </a:lnTo>
                  <a:lnTo>
                    <a:pt x="4527042" y="1318260"/>
                  </a:lnTo>
                  <a:close/>
                </a:path>
                <a:path w="6172200" h="1781175">
                  <a:moveTo>
                    <a:pt x="1484502" y="1318260"/>
                  </a:moveTo>
                  <a:lnTo>
                    <a:pt x="1465199" y="1318260"/>
                  </a:lnTo>
                  <a:lnTo>
                    <a:pt x="1457452" y="1326007"/>
                  </a:lnTo>
                  <a:lnTo>
                    <a:pt x="1457452" y="1345184"/>
                  </a:lnTo>
                  <a:lnTo>
                    <a:pt x="1465199" y="1352930"/>
                  </a:lnTo>
                  <a:lnTo>
                    <a:pt x="1484502" y="1352930"/>
                  </a:lnTo>
                  <a:lnTo>
                    <a:pt x="1492250" y="1345184"/>
                  </a:lnTo>
                  <a:lnTo>
                    <a:pt x="1492250" y="1326007"/>
                  </a:lnTo>
                  <a:lnTo>
                    <a:pt x="1484502" y="1318260"/>
                  </a:lnTo>
                  <a:close/>
                </a:path>
                <a:path w="6172200" h="1781175">
                  <a:moveTo>
                    <a:pt x="1333500" y="1318260"/>
                  </a:moveTo>
                  <a:lnTo>
                    <a:pt x="1314196" y="1318260"/>
                  </a:lnTo>
                  <a:lnTo>
                    <a:pt x="1306449" y="1326007"/>
                  </a:lnTo>
                  <a:lnTo>
                    <a:pt x="1306449" y="1345184"/>
                  </a:lnTo>
                  <a:lnTo>
                    <a:pt x="1314196" y="1352930"/>
                  </a:lnTo>
                  <a:lnTo>
                    <a:pt x="1333500" y="1352930"/>
                  </a:lnTo>
                  <a:lnTo>
                    <a:pt x="1341247" y="1345184"/>
                  </a:lnTo>
                  <a:lnTo>
                    <a:pt x="1341247" y="1326007"/>
                  </a:lnTo>
                  <a:lnTo>
                    <a:pt x="1333500" y="1318260"/>
                  </a:lnTo>
                  <a:close/>
                </a:path>
                <a:path w="6172200" h="1781175">
                  <a:moveTo>
                    <a:pt x="3313429" y="1312417"/>
                  </a:moveTo>
                  <a:lnTo>
                    <a:pt x="3294253" y="1312417"/>
                  </a:lnTo>
                  <a:lnTo>
                    <a:pt x="3286379" y="1320291"/>
                  </a:lnTo>
                  <a:lnTo>
                    <a:pt x="3286379" y="1339469"/>
                  </a:lnTo>
                  <a:lnTo>
                    <a:pt x="3294253" y="1347215"/>
                  </a:lnTo>
                  <a:lnTo>
                    <a:pt x="3313429" y="1347215"/>
                  </a:lnTo>
                  <a:lnTo>
                    <a:pt x="3321304" y="1339469"/>
                  </a:lnTo>
                  <a:lnTo>
                    <a:pt x="3321304" y="1320291"/>
                  </a:lnTo>
                  <a:lnTo>
                    <a:pt x="3313429" y="1312417"/>
                  </a:lnTo>
                  <a:close/>
                </a:path>
                <a:path w="6172200" h="1781175">
                  <a:moveTo>
                    <a:pt x="1118615" y="1312417"/>
                  </a:moveTo>
                  <a:lnTo>
                    <a:pt x="1099439" y="1312417"/>
                  </a:lnTo>
                  <a:lnTo>
                    <a:pt x="1091564" y="1320291"/>
                  </a:lnTo>
                  <a:lnTo>
                    <a:pt x="1091564" y="1339469"/>
                  </a:lnTo>
                  <a:lnTo>
                    <a:pt x="1099439" y="1347215"/>
                  </a:lnTo>
                  <a:lnTo>
                    <a:pt x="1118615" y="1347215"/>
                  </a:lnTo>
                  <a:lnTo>
                    <a:pt x="1126489" y="1339469"/>
                  </a:lnTo>
                  <a:lnTo>
                    <a:pt x="1126489" y="1320291"/>
                  </a:lnTo>
                  <a:lnTo>
                    <a:pt x="1118615" y="1312417"/>
                  </a:lnTo>
                  <a:close/>
                </a:path>
                <a:path w="6172200" h="1781175">
                  <a:moveTo>
                    <a:pt x="3534155" y="1306702"/>
                  </a:moveTo>
                  <a:lnTo>
                    <a:pt x="3514852" y="1306702"/>
                  </a:lnTo>
                  <a:lnTo>
                    <a:pt x="3507104" y="1314450"/>
                  </a:lnTo>
                  <a:lnTo>
                    <a:pt x="3507104" y="1333627"/>
                  </a:lnTo>
                  <a:lnTo>
                    <a:pt x="3514852" y="1341374"/>
                  </a:lnTo>
                  <a:lnTo>
                    <a:pt x="3534155" y="1341374"/>
                  </a:lnTo>
                  <a:lnTo>
                    <a:pt x="3541903" y="1333627"/>
                  </a:lnTo>
                  <a:lnTo>
                    <a:pt x="3541903" y="1314450"/>
                  </a:lnTo>
                  <a:lnTo>
                    <a:pt x="3534155" y="1306702"/>
                  </a:lnTo>
                  <a:close/>
                </a:path>
                <a:path w="6172200" h="1781175">
                  <a:moveTo>
                    <a:pt x="1890902" y="1306702"/>
                  </a:moveTo>
                  <a:lnTo>
                    <a:pt x="1871599" y="1306702"/>
                  </a:lnTo>
                  <a:lnTo>
                    <a:pt x="1863852" y="1314450"/>
                  </a:lnTo>
                  <a:lnTo>
                    <a:pt x="1863852" y="1333627"/>
                  </a:lnTo>
                  <a:lnTo>
                    <a:pt x="1871599" y="1341374"/>
                  </a:lnTo>
                  <a:lnTo>
                    <a:pt x="1890902" y="1341374"/>
                  </a:lnTo>
                  <a:lnTo>
                    <a:pt x="1898650" y="1333627"/>
                  </a:lnTo>
                  <a:lnTo>
                    <a:pt x="1898650" y="1314450"/>
                  </a:lnTo>
                  <a:lnTo>
                    <a:pt x="1890902" y="1306702"/>
                  </a:lnTo>
                  <a:close/>
                </a:path>
                <a:path w="6172200" h="1781175">
                  <a:moveTo>
                    <a:pt x="1612138" y="1300861"/>
                  </a:moveTo>
                  <a:lnTo>
                    <a:pt x="1592961" y="1300861"/>
                  </a:lnTo>
                  <a:lnTo>
                    <a:pt x="1585087" y="1308735"/>
                  </a:lnTo>
                  <a:lnTo>
                    <a:pt x="1585087" y="1327912"/>
                  </a:lnTo>
                  <a:lnTo>
                    <a:pt x="1592961" y="1335659"/>
                  </a:lnTo>
                  <a:lnTo>
                    <a:pt x="1612138" y="1335659"/>
                  </a:lnTo>
                  <a:lnTo>
                    <a:pt x="1620012" y="1327912"/>
                  </a:lnTo>
                  <a:lnTo>
                    <a:pt x="1620012" y="1308735"/>
                  </a:lnTo>
                  <a:lnTo>
                    <a:pt x="1612138" y="1300861"/>
                  </a:lnTo>
                  <a:close/>
                </a:path>
                <a:path w="6172200" h="1781175">
                  <a:moveTo>
                    <a:pt x="3806952" y="1295146"/>
                  </a:moveTo>
                  <a:lnTo>
                    <a:pt x="3787775" y="1295146"/>
                  </a:lnTo>
                  <a:lnTo>
                    <a:pt x="3779901" y="1302892"/>
                  </a:lnTo>
                  <a:lnTo>
                    <a:pt x="3779901" y="1322070"/>
                  </a:lnTo>
                  <a:lnTo>
                    <a:pt x="3787775" y="1329816"/>
                  </a:lnTo>
                  <a:lnTo>
                    <a:pt x="3806952" y="1329816"/>
                  </a:lnTo>
                  <a:lnTo>
                    <a:pt x="3814826" y="1322070"/>
                  </a:lnTo>
                  <a:lnTo>
                    <a:pt x="3814826" y="1302892"/>
                  </a:lnTo>
                  <a:lnTo>
                    <a:pt x="3806952" y="1295146"/>
                  </a:lnTo>
                  <a:close/>
                </a:path>
                <a:path w="6172200" h="1781175">
                  <a:moveTo>
                    <a:pt x="2994152" y="1295146"/>
                  </a:moveTo>
                  <a:lnTo>
                    <a:pt x="2974848" y="1295146"/>
                  </a:lnTo>
                  <a:lnTo>
                    <a:pt x="2967101" y="1302892"/>
                  </a:lnTo>
                  <a:lnTo>
                    <a:pt x="2967101" y="1322070"/>
                  </a:lnTo>
                  <a:lnTo>
                    <a:pt x="2974848" y="1329816"/>
                  </a:lnTo>
                  <a:lnTo>
                    <a:pt x="2994152" y="1329816"/>
                  </a:lnTo>
                  <a:lnTo>
                    <a:pt x="3001899" y="1322070"/>
                  </a:lnTo>
                  <a:lnTo>
                    <a:pt x="3001899" y="1302892"/>
                  </a:lnTo>
                  <a:lnTo>
                    <a:pt x="2994152" y="1295146"/>
                  </a:lnTo>
                  <a:close/>
                </a:path>
                <a:path w="6172200" h="1781175">
                  <a:moveTo>
                    <a:pt x="834136" y="1295146"/>
                  </a:moveTo>
                  <a:lnTo>
                    <a:pt x="814832" y="1295146"/>
                  </a:lnTo>
                  <a:lnTo>
                    <a:pt x="807085" y="1302892"/>
                  </a:lnTo>
                  <a:lnTo>
                    <a:pt x="807085" y="1322070"/>
                  </a:lnTo>
                  <a:lnTo>
                    <a:pt x="814832" y="1329816"/>
                  </a:lnTo>
                  <a:lnTo>
                    <a:pt x="834136" y="1329816"/>
                  </a:lnTo>
                  <a:lnTo>
                    <a:pt x="841883" y="1322070"/>
                  </a:lnTo>
                  <a:lnTo>
                    <a:pt x="841883" y="1302892"/>
                  </a:lnTo>
                  <a:lnTo>
                    <a:pt x="834136" y="1295146"/>
                  </a:lnTo>
                  <a:close/>
                </a:path>
                <a:path w="6172200" h="1781175">
                  <a:moveTo>
                    <a:pt x="4149598" y="1277747"/>
                  </a:moveTo>
                  <a:lnTo>
                    <a:pt x="4130294" y="1277747"/>
                  </a:lnTo>
                  <a:lnTo>
                    <a:pt x="4122547" y="1285494"/>
                  </a:lnTo>
                  <a:lnTo>
                    <a:pt x="4122547" y="1304671"/>
                  </a:lnTo>
                  <a:lnTo>
                    <a:pt x="4130294" y="1312417"/>
                  </a:lnTo>
                  <a:lnTo>
                    <a:pt x="4149598" y="1312417"/>
                  </a:lnTo>
                  <a:lnTo>
                    <a:pt x="4157345" y="1304671"/>
                  </a:lnTo>
                  <a:lnTo>
                    <a:pt x="4157345" y="1285494"/>
                  </a:lnTo>
                  <a:lnTo>
                    <a:pt x="4149598" y="1277747"/>
                  </a:lnTo>
                  <a:close/>
                </a:path>
                <a:path w="6172200" h="1781175">
                  <a:moveTo>
                    <a:pt x="3696716" y="1277747"/>
                  </a:moveTo>
                  <a:lnTo>
                    <a:pt x="3677411" y="1277747"/>
                  </a:lnTo>
                  <a:lnTo>
                    <a:pt x="3669665" y="1285494"/>
                  </a:lnTo>
                  <a:lnTo>
                    <a:pt x="3669665" y="1304671"/>
                  </a:lnTo>
                  <a:lnTo>
                    <a:pt x="3677411" y="1312417"/>
                  </a:lnTo>
                  <a:lnTo>
                    <a:pt x="3696716" y="1312417"/>
                  </a:lnTo>
                  <a:lnTo>
                    <a:pt x="3704463" y="1304671"/>
                  </a:lnTo>
                  <a:lnTo>
                    <a:pt x="3704463" y="1285494"/>
                  </a:lnTo>
                  <a:lnTo>
                    <a:pt x="3696716" y="1277747"/>
                  </a:lnTo>
                  <a:close/>
                </a:path>
                <a:path w="6172200" h="1781175">
                  <a:moveTo>
                    <a:pt x="2889630" y="1277747"/>
                  </a:moveTo>
                  <a:lnTo>
                    <a:pt x="2870327" y="1277747"/>
                  </a:lnTo>
                  <a:lnTo>
                    <a:pt x="2862579" y="1285494"/>
                  </a:lnTo>
                  <a:lnTo>
                    <a:pt x="2862579" y="1304671"/>
                  </a:lnTo>
                  <a:lnTo>
                    <a:pt x="2870327" y="1312417"/>
                  </a:lnTo>
                  <a:lnTo>
                    <a:pt x="2889630" y="1312417"/>
                  </a:lnTo>
                  <a:lnTo>
                    <a:pt x="2897378" y="1304671"/>
                  </a:lnTo>
                  <a:lnTo>
                    <a:pt x="2897378" y="1285494"/>
                  </a:lnTo>
                  <a:lnTo>
                    <a:pt x="2889630" y="1277747"/>
                  </a:lnTo>
                  <a:close/>
                </a:path>
                <a:path w="6172200" h="1781175">
                  <a:moveTo>
                    <a:pt x="584453" y="1277747"/>
                  </a:moveTo>
                  <a:lnTo>
                    <a:pt x="565150" y="1277747"/>
                  </a:lnTo>
                  <a:lnTo>
                    <a:pt x="557402" y="1285494"/>
                  </a:lnTo>
                  <a:lnTo>
                    <a:pt x="557402" y="1304671"/>
                  </a:lnTo>
                  <a:lnTo>
                    <a:pt x="565150" y="1312417"/>
                  </a:lnTo>
                  <a:lnTo>
                    <a:pt x="584453" y="1312417"/>
                  </a:lnTo>
                  <a:lnTo>
                    <a:pt x="592201" y="1304671"/>
                  </a:lnTo>
                  <a:lnTo>
                    <a:pt x="592201" y="1285494"/>
                  </a:lnTo>
                  <a:lnTo>
                    <a:pt x="584453" y="1277747"/>
                  </a:lnTo>
                  <a:close/>
                </a:path>
                <a:path w="6172200" h="1781175">
                  <a:moveTo>
                    <a:pt x="4683759" y="1266189"/>
                  </a:moveTo>
                  <a:lnTo>
                    <a:pt x="4664583" y="1266189"/>
                  </a:lnTo>
                  <a:lnTo>
                    <a:pt x="4656708" y="1273937"/>
                  </a:lnTo>
                  <a:lnTo>
                    <a:pt x="4656708" y="1293114"/>
                  </a:lnTo>
                  <a:lnTo>
                    <a:pt x="4664583" y="1300861"/>
                  </a:lnTo>
                  <a:lnTo>
                    <a:pt x="4683759" y="1300861"/>
                  </a:lnTo>
                  <a:lnTo>
                    <a:pt x="4691507" y="1293114"/>
                  </a:lnTo>
                  <a:lnTo>
                    <a:pt x="4691507" y="1273937"/>
                  </a:lnTo>
                  <a:lnTo>
                    <a:pt x="4683759" y="1266189"/>
                  </a:lnTo>
                  <a:close/>
                </a:path>
                <a:path w="6172200" h="1781175">
                  <a:moveTo>
                    <a:pt x="4823079" y="1260348"/>
                  </a:moveTo>
                  <a:lnTo>
                    <a:pt x="4803902" y="1260348"/>
                  </a:lnTo>
                  <a:lnTo>
                    <a:pt x="4796028" y="1268222"/>
                  </a:lnTo>
                  <a:lnTo>
                    <a:pt x="4796028" y="1287399"/>
                  </a:lnTo>
                  <a:lnTo>
                    <a:pt x="4803902" y="1295146"/>
                  </a:lnTo>
                  <a:lnTo>
                    <a:pt x="4823079" y="1295146"/>
                  </a:lnTo>
                  <a:lnTo>
                    <a:pt x="4830953" y="1287399"/>
                  </a:lnTo>
                  <a:lnTo>
                    <a:pt x="4830953" y="1268222"/>
                  </a:lnTo>
                  <a:lnTo>
                    <a:pt x="4823079" y="1260348"/>
                  </a:lnTo>
                  <a:close/>
                </a:path>
                <a:path w="6172200" h="1781175">
                  <a:moveTo>
                    <a:pt x="2785110" y="1254633"/>
                  </a:moveTo>
                  <a:lnTo>
                    <a:pt x="2765805" y="1254633"/>
                  </a:lnTo>
                  <a:lnTo>
                    <a:pt x="2758059" y="1262379"/>
                  </a:lnTo>
                  <a:lnTo>
                    <a:pt x="2758059" y="1281557"/>
                  </a:lnTo>
                  <a:lnTo>
                    <a:pt x="2765805" y="1289303"/>
                  </a:lnTo>
                  <a:lnTo>
                    <a:pt x="2785110" y="1289303"/>
                  </a:lnTo>
                  <a:lnTo>
                    <a:pt x="2792857" y="1281557"/>
                  </a:lnTo>
                  <a:lnTo>
                    <a:pt x="2792857" y="1262379"/>
                  </a:lnTo>
                  <a:lnTo>
                    <a:pt x="2785110" y="1254633"/>
                  </a:lnTo>
                  <a:close/>
                </a:path>
                <a:path w="6172200" h="1781175">
                  <a:moveTo>
                    <a:pt x="2041905" y="1254633"/>
                  </a:moveTo>
                  <a:lnTo>
                    <a:pt x="2022602" y="1254633"/>
                  </a:lnTo>
                  <a:lnTo>
                    <a:pt x="2014854" y="1262379"/>
                  </a:lnTo>
                  <a:lnTo>
                    <a:pt x="2014854" y="1281557"/>
                  </a:lnTo>
                  <a:lnTo>
                    <a:pt x="2022602" y="1289303"/>
                  </a:lnTo>
                  <a:lnTo>
                    <a:pt x="2041905" y="1289303"/>
                  </a:lnTo>
                  <a:lnTo>
                    <a:pt x="2049652" y="1281557"/>
                  </a:lnTo>
                  <a:lnTo>
                    <a:pt x="2049652" y="1262379"/>
                  </a:lnTo>
                  <a:lnTo>
                    <a:pt x="2041905" y="1254633"/>
                  </a:lnTo>
                  <a:close/>
                </a:path>
                <a:path w="6172200" h="1781175">
                  <a:moveTo>
                    <a:pt x="1240536" y="1254633"/>
                  </a:moveTo>
                  <a:lnTo>
                    <a:pt x="1221359" y="1254633"/>
                  </a:lnTo>
                  <a:lnTo>
                    <a:pt x="1213485" y="1262379"/>
                  </a:lnTo>
                  <a:lnTo>
                    <a:pt x="1213485" y="1281557"/>
                  </a:lnTo>
                  <a:lnTo>
                    <a:pt x="1221359" y="1289303"/>
                  </a:lnTo>
                  <a:lnTo>
                    <a:pt x="1240536" y="1289303"/>
                  </a:lnTo>
                  <a:lnTo>
                    <a:pt x="1248410" y="1281557"/>
                  </a:lnTo>
                  <a:lnTo>
                    <a:pt x="1248410" y="1262379"/>
                  </a:lnTo>
                  <a:lnTo>
                    <a:pt x="1240536" y="1254633"/>
                  </a:lnTo>
                  <a:close/>
                </a:path>
                <a:path w="6172200" h="1781175">
                  <a:moveTo>
                    <a:pt x="1008379" y="1254633"/>
                  </a:moveTo>
                  <a:lnTo>
                    <a:pt x="989076" y="1254633"/>
                  </a:lnTo>
                  <a:lnTo>
                    <a:pt x="981328" y="1262379"/>
                  </a:lnTo>
                  <a:lnTo>
                    <a:pt x="981328" y="1281557"/>
                  </a:lnTo>
                  <a:lnTo>
                    <a:pt x="989076" y="1289303"/>
                  </a:lnTo>
                  <a:lnTo>
                    <a:pt x="1008379" y="1289303"/>
                  </a:lnTo>
                  <a:lnTo>
                    <a:pt x="1016126" y="1281557"/>
                  </a:lnTo>
                  <a:lnTo>
                    <a:pt x="1016126" y="1262379"/>
                  </a:lnTo>
                  <a:lnTo>
                    <a:pt x="1008379" y="1254633"/>
                  </a:lnTo>
                  <a:close/>
                </a:path>
                <a:path w="6172200" h="1781175">
                  <a:moveTo>
                    <a:pt x="4405122" y="1248790"/>
                  </a:moveTo>
                  <a:lnTo>
                    <a:pt x="4385818" y="1248790"/>
                  </a:lnTo>
                  <a:lnTo>
                    <a:pt x="4378071" y="1256538"/>
                  </a:lnTo>
                  <a:lnTo>
                    <a:pt x="4378071" y="1275714"/>
                  </a:lnTo>
                  <a:lnTo>
                    <a:pt x="4385818" y="1283589"/>
                  </a:lnTo>
                  <a:lnTo>
                    <a:pt x="4405122" y="1283589"/>
                  </a:lnTo>
                  <a:lnTo>
                    <a:pt x="4412869" y="1275714"/>
                  </a:lnTo>
                  <a:lnTo>
                    <a:pt x="4412869" y="1256538"/>
                  </a:lnTo>
                  <a:lnTo>
                    <a:pt x="4405122" y="1248790"/>
                  </a:lnTo>
                  <a:close/>
                </a:path>
                <a:path w="6172200" h="1781175">
                  <a:moveTo>
                    <a:pt x="3412108" y="1243076"/>
                  </a:moveTo>
                  <a:lnTo>
                    <a:pt x="3392931" y="1243076"/>
                  </a:lnTo>
                  <a:lnTo>
                    <a:pt x="3385184" y="1250823"/>
                  </a:lnTo>
                  <a:lnTo>
                    <a:pt x="3385184" y="1270000"/>
                  </a:lnTo>
                  <a:lnTo>
                    <a:pt x="3392931" y="1277747"/>
                  </a:lnTo>
                  <a:lnTo>
                    <a:pt x="3412108" y="1277747"/>
                  </a:lnTo>
                  <a:lnTo>
                    <a:pt x="3419982" y="1270000"/>
                  </a:lnTo>
                  <a:lnTo>
                    <a:pt x="3419982" y="1250823"/>
                  </a:lnTo>
                  <a:lnTo>
                    <a:pt x="3412108" y="1243076"/>
                  </a:lnTo>
                  <a:close/>
                </a:path>
                <a:path w="6172200" h="1781175">
                  <a:moveTo>
                    <a:pt x="3145028" y="1243076"/>
                  </a:moveTo>
                  <a:lnTo>
                    <a:pt x="3125851" y="1243076"/>
                  </a:lnTo>
                  <a:lnTo>
                    <a:pt x="3117977" y="1250823"/>
                  </a:lnTo>
                  <a:lnTo>
                    <a:pt x="3117977" y="1270000"/>
                  </a:lnTo>
                  <a:lnTo>
                    <a:pt x="3125851" y="1277747"/>
                  </a:lnTo>
                  <a:lnTo>
                    <a:pt x="3145028" y="1277747"/>
                  </a:lnTo>
                  <a:lnTo>
                    <a:pt x="3152902" y="1270000"/>
                  </a:lnTo>
                  <a:lnTo>
                    <a:pt x="3152902" y="1250823"/>
                  </a:lnTo>
                  <a:lnTo>
                    <a:pt x="3145028" y="1243076"/>
                  </a:lnTo>
                  <a:close/>
                </a:path>
                <a:path w="6172200" h="1781175">
                  <a:moveTo>
                    <a:pt x="741172" y="1243076"/>
                  </a:moveTo>
                  <a:lnTo>
                    <a:pt x="721995" y="1243076"/>
                  </a:lnTo>
                  <a:lnTo>
                    <a:pt x="714248" y="1250823"/>
                  </a:lnTo>
                  <a:lnTo>
                    <a:pt x="714248" y="1270000"/>
                  </a:lnTo>
                  <a:lnTo>
                    <a:pt x="721995" y="1277747"/>
                  </a:lnTo>
                  <a:lnTo>
                    <a:pt x="741172" y="1277747"/>
                  </a:lnTo>
                  <a:lnTo>
                    <a:pt x="749046" y="1270000"/>
                  </a:lnTo>
                  <a:lnTo>
                    <a:pt x="749046" y="1250823"/>
                  </a:lnTo>
                  <a:lnTo>
                    <a:pt x="741172" y="1243076"/>
                  </a:lnTo>
                  <a:close/>
                </a:path>
                <a:path w="6172200" h="1781175">
                  <a:moveTo>
                    <a:pt x="4288917" y="1237234"/>
                  </a:moveTo>
                  <a:lnTo>
                    <a:pt x="4269740" y="1237234"/>
                  </a:lnTo>
                  <a:lnTo>
                    <a:pt x="4261866" y="1244980"/>
                  </a:lnTo>
                  <a:lnTo>
                    <a:pt x="4261866" y="1264158"/>
                  </a:lnTo>
                  <a:lnTo>
                    <a:pt x="4269740" y="1272032"/>
                  </a:lnTo>
                  <a:lnTo>
                    <a:pt x="4288917" y="1272032"/>
                  </a:lnTo>
                  <a:lnTo>
                    <a:pt x="4296791" y="1264158"/>
                  </a:lnTo>
                  <a:lnTo>
                    <a:pt x="4296791" y="1244980"/>
                  </a:lnTo>
                  <a:lnTo>
                    <a:pt x="4288917" y="1237234"/>
                  </a:lnTo>
                  <a:close/>
                </a:path>
                <a:path w="6172200" h="1781175">
                  <a:moveTo>
                    <a:pt x="2680589" y="1231519"/>
                  </a:moveTo>
                  <a:lnTo>
                    <a:pt x="2661285" y="1231519"/>
                  </a:lnTo>
                  <a:lnTo>
                    <a:pt x="2653538" y="1239265"/>
                  </a:lnTo>
                  <a:lnTo>
                    <a:pt x="2653538" y="1258442"/>
                  </a:lnTo>
                  <a:lnTo>
                    <a:pt x="2661285" y="1266189"/>
                  </a:lnTo>
                  <a:lnTo>
                    <a:pt x="2680589" y="1266189"/>
                  </a:lnTo>
                  <a:lnTo>
                    <a:pt x="2688336" y="1258442"/>
                  </a:lnTo>
                  <a:lnTo>
                    <a:pt x="2688336" y="1239265"/>
                  </a:lnTo>
                  <a:lnTo>
                    <a:pt x="2680589" y="1231519"/>
                  </a:lnTo>
                  <a:close/>
                </a:path>
                <a:path w="6172200" h="1781175">
                  <a:moveTo>
                    <a:pt x="2152141" y="1225677"/>
                  </a:moveTo>
                  <a:lnTo>
                    <a:pt x="2132965" y="1225677"/>
                  </a:lnTo>
                  <a:lnTo>
                    <a:pt x="2125091" y="1233424"/>
                  </a:lnTo>
                  <a:lnTo>
                    <a:pt x="2125091" y="1252601"/>
                  </a:lnTo>
                  <a:lnTo>
                    <a:pt x="2132965" y="1260348"/>
                  </a:lnTo>
                  <a:lnTo>
                    <a:pt x="2152141" y="1260348"/>
                  </a:lnTo>
                  <a:lnTo>
                    <a:pt x="2160016" y="1252601"/>
                  </a:lnTo>
                  <a:lnTo>
                    <a:pt x="2160016" y="1233424"/>
                  </a:lnTo>
                  <a:lnTo>
                    <a:pt x="2152141" y="1225677"/>
                  </a:lnTo>
                  <a:close/>
                </a:path>
                <a:path w="6172200" h="1781175">
                  <a:moveTo>
                    <a:pt x="1821179" y="1225677"/>
                  </a:moveTo>
                  <a:lnTo>
                    <a:pt x="1802002" y="1225677"/>
                  </a:lnTo>
                  <a:lnTo>
                    <a:pt x="1794128" y="1233424"/>
                  </a:lnTo>
                  <a:lnTo>
                    <a:pt x="1794128" y="1252601"/>
                  </a:lnTo>
                  <a:lnTo>
                    <a:pt x="1802002" y="1260348"/>
                  </a:lnTo>
                  <a:lnTo>
                    <a:pt x="1821179" y="1260348"/>
                  </a:lnTo>
                  <a:lnTo>
                    <a:pt x="1829053" y="1252601"/>
                  </a:lnTo>
                  <a:lnTo>
                    <a:pt x="1829053" y="1233424"/>
                  </a:lnTo>
                  <a:lnTo>
                    <a:pt x="1821179" y="1225677"/>
                  </a:lnTo>
                  <a:close/>
                </a:path>
                <a:path w="6172200" h="1781175">
                  <a:moveTo>
                    <a:pt x="3272790" y="1219835"/>
                  </a:moveTo>
                  <a:lnTo>
                    <a:pt x="3253613" y="1219835"/>
                  </a:lnTo>
                  <a:lnTo>
                    <a:pt x="3245739" y="1227709"/>
                  </a:lnTo>
                  <a:lnTo>
                    <a:pt x="3245739" y="1246886"/>
                  </a:lnTo>
                  <a:lnTo>
                    <a:pt x="3253613" y="1254633"/>
                  </a:lnTo>
                  <a:lnTo>
                    <a:pt x="3272790" y="1254633"/>
                  </a:lnTo>
                  <a:lnTo>
                    <a:pt x="3280664" y="1246886"/>
                  </a:lnTo>
                  <a:lnTo>
                    <a:pt x="3280664" y="1227709"/>
                  </a:lnTo>
                  <a:lnTo>
                    <a:pt x="3272790" y="1219835"/>
                  </a:lnTo>
                  <a:close/>
                </a:path>
                <a:path w="6172200" h="1781175">
                  <a:moveTo>
                    <a:pt x="2564384" y="1219835"/>
                  </a:moveTo>
                  <a:lnTo>
                    <a:pt x="2545207" y="1219835"/>
                  </a:lnTo>
                  <a:lnTo>
                    <a:pt x="2537333" y="1227709"/>
                  </a:lnTo>
                  <a:lnTo>
                    <a:pt x="2537333" y="1246886"/>
                  </a:lnTo>
                  <a:lnTo>
                    <a:pt x="2545207" y="1254633"/>
                  </a:lnTo>
                  <a:lnTo>
                    <a:pt x="2564384" y="1254633"/>
                  </a:lnTo>
                  <a:lnTo>
                    <a:pt x="2572258" y="1246886"/>
                  </a:lnTo>
                  <a:lnTo>
                    <a:pt x="2572258" y="1227709"/>
                  </a:lnTo>
                  <a:lnTo>
                    <a:pt x="2564384" y="1219835"/>
                  </a:lnTo>
                  <a:close/>
                </a:path>
                <a:path w="6172200" h="1781175">
                  <a:moveTo>
                    <a:pt x="1705102" y="1219835"/>
                  </a:moveTo>
                  <a:lnTo>
                    <a:pt x="1685798" y="1219835"/>
                  </a:lnTo>
                  <a:lnTo>
                    <a:pt x="1678051" y="1227709"/>
                  </a:lnTo>
                  <a:lnTo>
                    <a:pt x="1678051" y="1246886"/>
                  </a:lnTo>
                  <a:lnTo>
                    <a:pt x="1685798" y="1254633"/>
                  </a:lnTo>
                  <a:lnTo>
                    <a:pt x="1705102" y="1254633"/>
                  </a:lnTo>
                  <a:lnTo>
                    <a:pt x="1712849" y="1246886"/>
                  </a:lnTo>
                  <a:lnTo>
                    <a:pt x="1712849" y="1227709"/>
                  </a:lnTo>
                  <a:lnTo>
                    <a:pt x="1705102" y="1219835"/>
                  </a:lnTo>
                  <a:close/>
                </a:path>
                <a:path w="6172200" h="1781175">
                  <a:moveTo>
                    <a:pt x="4590923" y="1214120"/>
                  </a:moveTo>
                  <a:lnTo>
                    <a:pt x="4571619" y="1214120"/>
                  </a:lnTo>
                  <a:lnTo>
                    <a:pt x="4563872" y="1221866"/>
                  </a:lnTo>
                  <a:lnTo>
                    <a:pt x="4563872" y="1241044"/>
                  </a:lnTo>
                  <a:lnTo>
                    <a:pt x="4571619" y="1248790"/>
                  </a:lnTo>
                  <a:lnTo>
                    <a:pt x="4590923" y="1248790"/>
                  </a:lnTo>
                  <a:lnTo>
                    <a:pt x="4598670" y="1241044"/>
                  </a:lnTo>
                  <a:lnTo>
                    <a:pt x="4598670" y="1221866"/>
                  </a:lnTo>
                  <a:lnTo>
                    <a:pt x="4590923" y="1214120"/>
                  </a:lnTo>
                  <a:close/>
                </a:path>
                <a:path w="6172200" h="1781175">
                  <a:moveTo>
                    <a:pt x="3975354" y="1214120"/>
                  </a:moveTo>
                  <a:lnTo>
                    <a:pt x="3956177" y="1214120"/>
                  </a:lnTo>
                  <a:lnTo>
                    <a:pt x="3948303" y="1221866"/>
                  </a:lnTo>
                  <a:lnTo>
                    <a:pt x="3948303" y="1241044"/>
                  </a:lnTo>
                  <a:lnTo>
                    <a:pt x="3956177" y="1248790"/>
                  </a:lnTo>
                  <a:lnTo>
                    <a:pt x="3975354" y="1248790"/>
                  </a:lnTo>
                  <a:lnTo>
                    <a:pt x="3983228" y="1241044"/>
                  </a:lnTo>
                  <a:lnTo>
                    <a:pt x="3983228" y="1221866"/>
                  </a:lnTo>
                  <a:lnTo>
                    <a:pt x="3975354" y="1214120"/>
                  </a:lnTo>
                  <a:close/>
                </a:path>
                <a:path w="6172200" h="1781175">
                  <a:moveTo>
                    <a:pt x="3609594" y="1214120"/>
                  </a:moveTo>
                  <a:lnTo>
                    <a:pt x="3590290" y="1214120"/>
                  </a:lnTo>
                  <a:lnTo>
                    <a:pt x="3582543" y="1221866"/>
                  </a:lnTo>
                  <a:lnTo>
                    <a:pt x="3582543" y="1241044"/>
                  </a:lnTo>
                  <a:lnTo>
                    <a:pt x="3590290" y="1248790"/>
                  </a:lnTo>
                  <a:lnTo>
                    <a:pt x="3609594" y="1248790"/>
                  </a:lnTo>
                  <a:lnTo>
                    <a:pt x="3617341" y="1241044"/>
                  </a:lnTo>
                  <a:lnTo>
                    <a:pt x="3617341" y="1221866"/>
                  </a:lnTo>
                  <a:lnTo>
                    <a:pt x="3609594" y="1214120"/>
                  </a:lnTo>
                  <a:close/>
                </a:path>
                <a:path w="6172200" h="1781175">
                  <a:moveTo>
                    <a:pt x="1368298" y="1214120"/>
                  </a:moveTo>
                  <a:lnTo>
                    <a:pt x="1349121" y="1214120"/>
                  </a:lnTo>
                  <a:lnTo>
                    <a:pt x="1341247" y="1221866"/>
                  </a:lnTo>
                  <a:lnTo>
                    <a:pt x="1341247" y="1241044"/>
                  </a:lnTo>
                  <a:lnTo>
                    <a:pt x="1349121" y="1248790"/>
                  </a:lnTo>
                  <a:lnTo>
                    <a:pt x="1368298" y="1248790"/>
                  </a:lnTo>
                  <a:lnTo>
                    <a:pt x="1376172" y="1241044"/>
                  </a:lnTo>
                  <a:lnTo>
                    <a:pt x="1376172" y="1221866"/>
                  </a:lnTo>
                  <a:lnTo>
                    <a:pt x="1368298" y="1214120"/>
                  </a:lnTo>
                  <a:close/>
                </a:path>
                <a:path w="6172200" h="1781175">
                  <a:moveTo>
                    <a:pt x="485775" y="1214120"/>
                  </a:moveTo>
                  <a:lnTo>
                    <a:pt x="466471" y="1214120"/>
                  </a:lnTo>
                  <a:lnTo>
                    <a:pt x="458724" y="1221866"/>
                  </a:lnTo>
                  <a:lnTo>
                    <a:pt x="458724" y="1241044"/>
                  </a:lnTo>
                  <a:lnTo>
                    <a:pt x="466471" y="1248790"/>
                  </a:lnTo>
                  <a:lnTo>
                    <a:pt x="485775" y="1248790"/>
                  </a:lnTo>
                  <a:lnTo>
                    <a:pt x="493522" y="1241044"/>
                  </a:lnTo>
                  <a:lnTo>
                    <a:pt x="493522" y="1221866"/>
                  </a:lnTo>
                  <a:lnTo>
                    <a:pt x="485775" y="1214120"/>
                  </a:lnTo>
                  <a:close/>
                </a:path>
                <a:path w="6172200" h="1781175">
                  <a:moveTo>
                    <a:pt x="4097274" y="1202563"/>
                  </a:moveTo>
                  <a:lnTo>
                    <a:pt x="4078097" y="1202563"/>
                  </a:lnTo>
                  <a:lnTo>
                    <a:pt x="4070223" y="1210310"/>
                  </a:lnTo>
                  <a:lnTo>
                    <a:pt x="4070223" y="1229487"/>
                  </a:lnTo>
                  <a:lnTo>
                    <a:pt x="4078097" y="1237234"/>
                  </a:lnTo>
                  <a:lnTo>
                    <a:pt x="4097274" y="1237234"/>
                  </a:lnTo>
                  <a:lnTo>
                    <a:pt x="4105148" y="1229487"/>
                  </a:lnTo>
                  <a:lnTo>
                    <a:pt x="4105148" y="1210310"/>
                  </a:lnTo>
                  <a:lnTo>
                    <a:pt x="4097274" y="1202563"/>
                  </a:lnTo>
                  <a:close/>
                </a:path>
                <a:path w="6172200" h="1781175">
                  <a:moveTo>
                    <a:pt x="2367026" y="1202563"/>
                  </a:moveTo>
                  <a:lnTo>
                    <a:pt x="2347722" y="1202563"/>
                  </a:lnTo>
                  <a:lnTo>
                    <a:pt x="2339975" y="1210310"/>
                  </a:lnTo>
                  <a:lnTo>
                    <a:pt x="2339975" y="1229487"/>
                  </a:lnTo>
                  <a:lnTo>
                    <a:pt x="2347722" y="1237234"/>
                  </a:lnTo>
                  <a:lnTo>
                    <a:pt x="2367026" y="1237234"/>
                  </a:lnTo>
                  <a:lnTo>
                    <a:pt x="2374773" y="1229487"/>
                  </a:lnTo>
                  <a:lnTo>
                    <a:pt x="2374773" y="1210310"/>
                  </a:lnTo>
                  <a:lnTo>
                    <a:pt x="2367026" y="1202563"/>
                  </a:lnTo>
                  <a:close/>
                </a:path>
                <a:path w="6172200" h="1781175">
                  <a:moveTo>
                    <a:pt x="2268347" y="1202563"/>
                  </a:moveTo>
                  <a:lnTo>
                    <a:pt x="2249042" y="1202563"/>
                  </a:lnTo>
                  <a:lnTo>
                    <a:pt x="2241296" y="1210310"/>
                  </a:lnTo>
                  <a:lnTo>
                    <a:pt x="2241296" y="1229487"/>
                  </a:lnTo>
                  <a:lnTo>
                    <a:pt x="2249042" y="1237234"/>
                  </a:lnTo>
                  <a:lnTo>
                    <a:pt x="2268347" y="1237234"/>
                  </a:lnTo>
                  <a:lnTo>
                    <a:pt x="2276094" y="1229487"/>
                  </a:lnTo>
                  <a:lnTo>
                    <a:pt x="2276094" y="1210310"/>
                  </a:lnTo>
                  <a:lnTo>
                    <a:pt x="2268347" y="1202563"/>
                  </a:lnTo>
                  <a:close/>
                </a:path>
                <a:path w="6172200" h="1781175">
                  <a:moveTo>
                    <a:pt x="1954784" y="1202563"/>
                  </a:moveTo>
                  <a:lnTo>
                    <a:pt x="1935479" y="1202563"/>
                  </a:lnTo>
                  <a:lnTo>
                    <a:pt x="1927733" y="1210310"/>
                  </a:lnTo>
                  <a:lnTo>
                    <a:pt x="1927733" y="1229487"/>
                  </a:lnTo>
                  <a:lnTo>
                    <a:pt x="1935479" y="1237234"/>
                  </a:lnTo>
                  <a:lnTo>
                    <a:pt x="1954784" y="1237234"/>
                  </a:lnTo>
                  <a:lnTo>
                    <a:pt x="1962530" y="1229487"/>
                  </a:lnTo>
                  <a:lnTo>
                    <a:pt x="1962530" y="1210310"/>
                  </a:lnTo>
                  <a:lnTo>
                    <a:pt x="1954784" y="1202563"/>
                  </a:lnTo>
                  <a:close/>
                </a:path>
                <a:path w="6172200" h="1781175">
                  <a:moveTo>
                    <a:pt x="1136014" y="1202563"/>
                  </a:moveTo>
                  <a:lnTo>
                    <a:pt x="1116838" y="1202563"/>
                  </a:lnTo>
                  <a:lnTo>
                    <a:pt x="1108964" y="1210310"/>
                  </a:lnTo>
                  <a:lnTo>
                    <a:pt x="1108964" y="1229487"/>
                  </a:lnTo>
                  <a:lnTo>
                    <a:pt x="1116838" y="1237234"/>
                  </a:lnTo>
                  <a:lnTo>
                    <a:pt x="1136014" y="1237234"/>
                  </a:lnTo>
                  <a:lnTo>
                    <a:pt x="1143889" y="1229487"/>
                  </a:lnTo>
                  <a:lnTo>
                    <a:pt x="1143889" y="1210310"/>
                  </a:lnTo>
                  <a:lnTo>
                    <a:pt x="1136014" y="1202563"/>
                  </a:lnTo>
                  <a:close/>
                </a:path>
                <a:path w="6172200" h="1781175">
                  <a:moveTo>
                    <a:pt x="3865118" y="1196721"/>
                  </a:moveTo>
                  <a:lnTo>
                    <a:pt x="3845814" y="1196721"/>
                  </a:lnTo>
                  <a:lnTo>
                    <a:pt x="3838067" y="1204467"/>
                  </a:lnTo>
                  <a:lnTo>
                    <a:pt x="3838067" y="1223645"/>
                  </a:lnTo>
                  <a:lnTo>
                    <a:pt x="3845814" y="1231519"/>
                  </a:lnTo>
                  <a:lnTo>
                    <a:pt x="3865118" y="1231519"/>
                  </a:lnTo>
                  <a:lnTo>
                    <a:pt x="3872865" y="1223645"/>
                  </a:lnTo>
                  <a:lnTo>
                    <a:pt x="3872865" y="1204467"/>
                  </a:lnTo>
                  <a:lnTo>
                    <a:pt x="3865118" y="1196721"/>
                  </a:lnTo>
                  <a:close/>
                </a:path>
                <a:path w="6172200" h="1781175">
                  <a:moveTo>
                    <a:pt x="1472819" y="1196721"/>
                  </a:moveTo>
                  <a:lnTo>
                    <a:pt x="1453641" y="1196721"/>
                  </a:lnTo>
                  <a:lnTo>
                    <a:pt x="1445767" y="1204467"/>
                  </a:lnTo>
                  <a:lnTo>
                    <a:pt x="1445767" y="1223645"/>
                  </a:lnTo>
                  <a:lnTo>
                    <a:pt x="1453641" y="1231519"/>
                  </a:lnTo>
                  <a:lnTo>
                    <a:pt x="1472819" y="1231519"/>
                  </a:lnTo>
                  <a:lnTo>
                    <a:pt x="1480692" y="1223645"/>
                  </a:lnTo>
                  <a:lnTo>
                    <a:pt x="1480692" y="1204467"/>
                  </a:lnTo>
                  <a:lnTo>
                    <a:pt x="1472819" y="1196721"/>
                  </a:lnTo>
                  <a:close/>
                </a:path>
                <a:path w="6172200" h="1781175">
                  <a:moveTo>
                    <a:pt x="2994152" y="1185164"/>
                  </a:moveTo>
                  <a:lnTo>
                    <a:pt x="2974848" y="1185164"/>
                  </a:lnTo>
                  <a:lnTo>
                    <a:pt x="2967101" y="1192911"/>
                  </a:lnTo>
                  <a:lnTo>
                    <a:pt x="2967101" y="1212088"/>
                  </a:lnTo>
                  <a:lnTo>
                    <a:pt x="2974848" y="1219835"/>
                  </a:lnTo>
                  <a:lnTo>
                    <a:pt x="2994152" y="1219835"/>
                  </a:lnTo>
                  <a:lnTo>
                    <a:pt x="3001899" y="1212088"/>
                  </a:lnTo>
                  <a:lnTo>
                    <a:pt x="3001899" y="1192911"/>
                  </a:lnTo>
                  <a:lnTo>
                    <a:pt x="2994152" y="1185164"/>
                  </a:lnTo>
                  <a:close/>
                </a:path>
                <a:path w="6172200" h="1781175">
                  <a:moveTo>
                    <a:pt x="874776" y="1185164"/>
                  </a:moveTo>
                  <a:lnTo>
                    <a:pt x="855472" y="1185164"/>
                  </a:lnTo>
                  <a:lnTo>
                    <a:pt x="847725" y="1192911"/>
                  </a:lnTo>
                  <a:lnTo>
                    <a:pt x="847725" y="1212088"/>
                  </a:lnTo>
                  <a:lnTo>
                    <a:pt x="855472" y="1219835"/>
                  </a:lnTo>
                  <a:lnTo>
                    <a:pt x="874776" y="1219835"/>
                  </a:lnTo>
                  <a:lnTo>
                    <a:pt x="882523" y="1212088"/>
                  </a:lnTo>
                  <a:lnTo>
                    <a:pt x="882523" y="1192911"/>
                  </a:lnTo>
                  <a:lnTo>
                    <a:pt x="874776" y="1185164"/>
                  </a:lnTo>
                  <a:close/>
                </a:path>
                <a:path w="6172200" h="1781175">
                  <a:moveTo>
                    <a:pt x="4480559" y="1179449"/>
                  </a:moveTo>
                  <a:lnTo>
                    <a:pt x="4461256" y="1179449"/>
                  </a:lnTo>
                  <a:lnTo>
                    <a:pt x="4453508" y="1187196"/>
                  </a:lnTo>
                  <a:lnTo>
                    <a:pt x="4453508" y="1206373"/>
                  </a:lnTo>
                  <a:lnTo>
                    <a:pt x="4461256" y="1214120"/>
                  </a:lnTo>
                  <a:lnTo>
                    <a:pt x="4480559" y="1214120"/>
                  </a:lnTo>
                  <a:lnTo>
                    <a:pt x="4488307" y="1206373"/>
                  </a:lnTo>
                  <a:lnTo>
                    <a:pt x="4488307" y="1187196"/>
                  </a:lnTo>
                  <a:lnTo>
                    <a:pt x="4480559" y="1179449"/>
                  </a:lnTo>
                  <a:close/>
                </a:path>
                <a:path w="6172200" h="1781175">
                  <a:moveTo>
                    <a:pt x="2471547" y="1179449"/>
                  </a:moveTo>
                  <a:lnTo>
                    <a:pt x="2452242" y="1179449"/>
                  </a:lnTo>
                  <a:lnTo>
                    <a:pt x="2444496" y="1187196"/>
                  </a:lnTo>
                  <a:lnTo>
                    <a:pt x="2444496" y="1206373"/>
                  </a:lnTo>
                  <a:lnTo>
                    <a:pt x="2452242" y="1214120"/>
                  </a:lnTo>
                  <a:lnTo>
                    <a:pt x="2471547" y="1214120"/>
                  </a:lnTo>
                  <a:lnTo>
                    <a:pt x="2479294" y="1206373"/>
                  </a:lnTo>
                  <a:lnTo>
                    <a:pt x="2479294" y="1187196"/>
                  </a:lnTo>
                  <a:lnTo>
                    <a:pt x="2471547" y="1179449"/>
                  </a:lnTo>
                  <a:close/>
                </a:path>
                <a:path w="6172200" h="1781175">
                  <a:moveTo>
                    <a:pt x="1583182" y="1179449"/>
                  </a:moveTo>
                  <a:lnTo>
                    <a:pt x="1563877" y="1179449"/>
                  </a:lnTo>
                  <a:lnTo>
                    <a:pt x="1556130" y="1187196"/>
                  </a:lnTo>
                  <a:lnTo>
                    <a:pt x="1556130" y="1206373"/>
                  </a:lnTo>
                  <a:lnTo>
                    <a:pt x="1563877" y="1214120"/>
                  </a:lnTo>
                  <a:lnTo>
                    <a:pt x="1583182" y="1214120"/>
                  </a:lnTo>
                  <a:lnTo>
                    <a:pt x="1590928" y="1206373"/>
                  </a:lnTo>
                  <a:lnTo>
                    <a:pt x="1590928" y="1187196"/>
                  </a:lnTo>
                  <a:lnTo>
                    <a:pt x="1583182" y="1179449"/>
                  </a:lnTo>
                  <a:close/>
                </a:path>
                <a:path w="6172200" h="1781175">
                  <a:moveTo>
                    <a:pt x="4892802" y="1167764"/>
                  </a:moveTo>
                  <a:lnTo>
                    <a:pt x="4873498" y="1167764"/>
                  </a:lnTo>
                  <a:lnTo>
                    <a:pt x="4865751" y="1175639"/>
                  </a:lnTo>
                  <a:lnTo>
                    <a:pt x="4865751" y="1194815"/>
                  </a:lnTo>
                  <a:lnTo>
                    <a:pt x="4873498" y="1202563"/>
                  </a:lnTo>
                  <a:lnTo>
                    <a:pt x="4892802" y="1202563"/>
                  </a:lnTo>
                  <a:lnTo>
                    <a:pt x="4900549" y="1194815"/>
                  </a:lnTo>
                  <a:lnTo>
                    <a:pt x="4900549" y="1175639"/>
                  </a:lnTo>
                  <a:lnTo>
                    <a:pt x="4892802" y="1167764"/>
                  </a:lnTo>
                  <a:close/>
                </a:path>
                <a:path w="6172200" h="1781175">
                  <a:moveTo>
                    <a:pt x="3725672" y="1162050"/>
                  </a:moveTo>
                  <a:lnTo>
                    <a:pt x="3706495" y="1162050"/>
                  </a:lnTo>
                  <a:lnTo>
                    <a:pt x="3698621" y="1169797"/>
                  </a:lnTo>
                  <a:lnTo>
                    <a:pt x="3698621" y="1188974"/>
                  </a:lnTo>
                  <a:lnTo>
                    <a:pt x="3706495" y="1196721"/>
                  </a:lnTo>
                  <a:lnTo>
                    <a:pt x="3725672" y="1196721"/>
                  </a:lnTo>
                  <a:lnTo>
                    <a:pt x="3733546" y="1188974"/>
                  </a:lnTo>
                  <a:lnTo>
                    <a:pt x="3733546" y="1169797"/>
                  </a:lnTo>
                  <a:lnTo>
                    <a:pt x="3725672" y="1162050"/>
                  </a:lnTo>
                  <a:close/>
                </a:path>
                <a:path w="6172200" h="1781175">
                  <a:moveTo>
                    <a:pt x="3493516" y="1162050"/>
                  </a:moveTo>
                  <a:lnTo>
                    <a:pt x="3474211" y="1162050"/>
                  </a:lnTo>
                  <a:lnTo>
                    <a:pt x="3466465" y="1169797"/>
                  </a:lnTo>
                  <a:lnTo>
                    <a:pt x="3466465" y="1188974"/>
                  </a:lnTo>
                  <a:lnTo>
                    <a:pt x="3474211" y="1196721"/>
                  </a:lnTo>
                  <a:lnTo>
                    <a:pt x="3493516" y="1196721"/>
                  </a:lnTo>
                  <a:lnTo>
                    <a:pt x="3501263" y="1188974"/>
                  </a:lnTo>
                  <a:lnTo>
                    <a:pt x="3501263" y="1169797"/>
                  </a:lnTo>
                  <a:lnTo>
                    <a:pt x="3493516" y="1162050"/>
                  </a:lnTo>
                  <a:close/>
                </a:path>
                <a:path w="6172200" h="1781175">
                  <a:moveTo>
                    <a:pt x="590296" y="1156208"/>
                  </a:moveTo>
                  <a:lnTo>
                    <a:pt x="570991" y="1156208"/>
                  </a:lnTo>
                  <a:lnTo>
                    <a:pt x="563245" y="1163954"/>
                  </a:lnTo>
                  <a:lnTo>
                    <a:pt x="563245" y="1183132"/>
                  </a:lnTo>
                  <a:lnTo>
                    <a:pt x="570991" y="1191005"/>
                  </a:lnTo>
                  <a:lnTo>
                    <a:pt x="590296" y="1191005"/>
                  </a:lnTo>
                  <a:lnTo>
                    <a:pt x="598042" y="1183132"/>
                  </a:lnTo>
                  <a:lnTo>
                    <a:pt x="598042" y="1163954"/>
                  </a:lnTo>
                  <a:lnTo>
                    <a:pt x="590296" y="1156208"/>
                  </a:lnTo>
                  <a:close/>
                </a:path>
                <a:path w="6172200" h="1781175">
                  <a:moveTo>
                    <a:pt x="2860548" y="1150492"/>
                  </a:moveTo>
                  <a:lnTo>
                    <a:pt x="2841371" y="1150492"/>
                  </a:lnTo>
                  <a:lnTo>
                    <a:pt x="2833497" y="1158239"/>
                  </a:lnTo>
                  <a:lnTo>
                    <a:pt x="2833497" y="1177416"/>
                  </a:lnTo>
                  <a:lnTo>
                    <a:pt x="2841371" y="1185164"/>
                  </a:lnTo>
                  <a:lnTo>
                    <a:pt x="2860548" y="1185164"/>
                  </a:lnTo>
                  <a:lnTo>
                    <a:pt x="2868422" y="1177416"/>
                  </a:lnTo>
                  <a:lnTo>
                    <a:pt x="2868422" y="1158239"/>
                  </a:lnTo>
                  <a:lnTo>
                    <a:pt x="2860548" y="1150492"/>
                  </a:lnTo>
                  <a:close/>
                </a:path>
                <a:path w="6172200" h="1781175">
                  <a:moveTo>
                    <a:pt x="985138" y="1150492"/>
                  </a:moveTo>
                  <a:lnTo>
                    <a:pt x="965835" y="1150492"/>
                  </a:lnTo>
                  <a:lnTo>
                    <a:pt x="958088" y="1158239"/>
                  </a:lnTo>
                  <a:lnTo>
                    <a:pt x="958088" y="1177416"/>
                  </a:lnTo>
                  <a:lnTo>
                    <a:pt x="965835" y="1185164"/>
                  </a:lnTo>
                  <a:lnTo>
                    <a:pt x="985138" y="1185164"/>
                  </a:lnTo>
                  <a:lnTo>
                    <a:pt x="992886" y="1177416"/>
                  </a:lnTo>
                  <a:lnTo>
                    <a:pt x="992886" y="1158239"/>
                  </a:lnTo>
                  <a:lnTo>
                    <a:pt x="985138" y="1150492"/>
                  </a:lnTo>
                  <a:close/>
                </a:path>
                <a:path w="6172200" h="1781175">
                  <a:moveTo>
                    <a:pt x="4776724" y="1144651"/>
                  </a:moveTo>
                  <a:lnTo>
                    <a:pt x="4757420" y="1144651"/>
                  </a:lnTo>
                  <a:lnTo>
                    <a:pt x="4749673" y="1152398"/>
                  </a:lnTo>
                  <a:lnTo>
                    <a:pt x="4749673" y="1171575"/>
                  </a:lnTo>
                  <a:lnTo>
                    <a:pt x="4757420" y="1179449"/>
                  </a:lnTo>
                  <a:lnTo>
                    <a:pt x="4776724" y="1179449"/>
                  </a:lnTo>
                  <a:lnTo>
                    <a:pt x="4784471" y="1171575"/>
                  </a:lnTo>
                  <a:lnTo>
                    <a:pt x="4784471" y="1152398"/>
                  </a:lnTo>
                  <a:lnTo>
                    <a:pt x="4776724" y="1144651"/>
                  </a:lnTo>
                  <a:close/>
                </a:path>
                <a:path w="6172200" h="1781175">
                  <a:moveTo>
                    <a:pt x="4225035" y="1144651"/>
                  </a:moveTo>
                  <a:lnTo>
                    <a:pt x="4205858" y="1144651"/>
                  </a:lnTo>
                  <a:lnTo>
                    <a:pt x="4197984" y="1152398"/>
                  </a:lnTo>
                  <a:lnTo>
                    <a:pt x="4197984" y="1171575"/>
                  </a:lnTo>
                  <a:lnTo>
                    <a:pt x="4205858" y="1179449"/>
                  </a:lnTo>
                  <a:lnTo>
                    <a:pt x="4225035" y="1179449"/>
                  </a:lnTo>
                  <a:lnTo>
                    <a:pt x="4232909" y="1171575"/>
                  </a:lnTo>
                  <a:lnTo>
                    <a:pt x="4232909" y="1152398"/>
                  </a:lnTo>
                  <a:lnTo>
                    <a:pt x="4225035" y="1144651"/>
                  </a:lnTo>
                  <a:close/>
                </a:path>
                <a:path w="6172200" h="1781175">
                  <a:moveTo>
                    <a:pt x="3121786" y="1144651"/>
                  </a:moveTo>
                  <a:lnTo>
                    <a:pt x="3102609" y="1144651"/>
                  </a:lnTo>
                  <a:lnTo>
                    <a:pt x="3094863" y="1152398"/>
                  </a:lnTo>
                  <a:lnTo>
                    <a:pt x="3094863" y="1171575"/>
                  </a:lnTo>
                  <a:lnTo>
                    <a:pt x="3102609" y="1179449"/>
                  </a:lnTo>
                  <a:lnTo>
                    <a:pt x="3121786" y="1179449"/>
                  </a:lnTo>
                  <a:lnTo>
                    <a:pt x="3129660" y="1171575"/>
                  </a:lnTo>
                  <a:lnTo>
                    <a:pt x="3129660" y="1152398"/>
                  </a:lnTo>
                  <a:lnTo>
                    <a:pt x="3121786" y="1144651"/>
                  </a:lnTo>
                  <a:close/>
                </a:path>
                <a:path w="6172200" h="1781175">
                  <a:moveTo>
                    <a:pt x="694816" y="1144651"/>
                  </a:moveTo>
                  <a:lnTo>
                    <a:pt x="675513" y="1144651"/>
                  </a:lnTo>
                  <a:lnTo>
                    <a:pt x="667765" y="1152398"/>
                  </a:lnTo>
                  <a:lnTo>
                    <a:pt x="667765" y="1171575"/>
                  </a:lnTo>
                  <a:lnTo>
                    <a:pt x="675513" y="1179449"/>
                  </a:lnTo>
                  <a:lnTo>
                    <a:pt x="694816" y="1179449"/>
                  </a:lnTo>
                  <a:lnTo>
                    <a:pt x="702563" y="1171575"/>
                  </a:lnTo>
                  <a:lnTo>
                    <a:pt x="702563" y="1152398"/>
                  </a:lnTo>
                  <a:lnTo>
                    <a:pt x="694816" y="1144651"/>
                  </a:lnTo>
                  <a:close/>
                </a:path>
                <a:path w="6172200" h="1781175">
                  <a:moveTo>
                    <a:pt x="4672203" y="1138936"/>
                  </a:moveTo>
                  <a:lnTo>
                    <a:pt x="4652899" y="1138936"/>
                  </a:lnTo>
                  <a:lnTo>
                    <a:pt x="4645152" y="1146683"/>
                  </a:lnTo>
                  <a:lnTo>
                    <a:pt x="4645152" y="1165860"/>
                  </a:lnTo>
                  <a:lnTo>
                    <a:pt x="4652899" y="1173607"/>
                  </a:lnTo>
                  <a:lnTo>
                    <a:pt x="4672203" y="1173607"/>
                  </a:lnTo>
                  <a:lnTo>
                    <a:pt x="4679950" y="1165860"/>
                  </a:lnTo>
                  <a:lnTo>
                    <a:pt x="4679950" y="1146683"/>
                  </a:lnTo>
                  <a:lnTo>
                    <a:pt x="4672203" y="1138936"/>
                  </a:lnTo>
                  <a:close/>
                </a:path>
                <a:path w="6172200" h="1781175">
                  <a:moveTo>
                    <a:pt x="1246377" y="1127252"/>
                  </a:moveTo>
                  <a:lnTo>
                    <a:pt x="1227201" y="1127252"/>
                  </a:lnTo>
                  <a:lnTo>
                    <a:pt x="1219327" y="1135126"/>
                  </a:lnTo>
                  <a:lnTo>
                    <a:pt x="1219327" y="1154302"/>
                  </a:lnTo>
                  <a:lnTo>
                    <a:pt x="1227201" y="1162050"/>
                  </a:lnTo>
                  <a:lnTo>
                    <a:pt x="1246377" y="1162050"/>
                  </a:lnTo>
                  <a:lnTo>
                    <a:pt x="1254125" y="1154302"/>
                  </a:lnTo>
                  <a:lnTo>
                    <a:pt x="1254125" y="1135126"/>
                  </a:lnTo>
                  <a:lnTo>
                    <a:pt x="1246377" y="1127252"/>
                  </a:lnTo>
                  <a:close/>
                </a:path>
                <a:path w="6172200" h="1781175">
                  <a:moveTo>
                    <a:pt x="3371469" y="1121537"/>
                  </a:moveTo>
                  <a:lnTo>
                    <a:pt x="3352292" y="1121537"/>
                  </a:lnTo>
                  <a:lnTo>
                    <a:pt x="3344545" y="1129284"/>
                  </a:lnTo>
                  <a:lnTo>
                    <a:pt x="3344545" y="1148461"/>
                  </a:lnTo>
                  <a:lnTo>
                    <a:pt x="3352292" y="1156208"/>
                  </a:lnTo>
                  <a:lnTo>
                    <a:pt x="3371469" y="1156208"/>
                  </a:lnTo>
                  <a:lnTo>
                    <a:pt x="3379343" y="1148461"/>
                  </a:lnTo>
                  <a:lnTo>
                    <a:pt x="3379343" y="1129284"/>
                  </a:lnTo>
                  <a:lnTo>
                    <a:pt x="3371469" y="1121537"/>
                  </a:lnTo>
                  <a:close/>
                </a:path>
                <a:path w="6172200" h="1781175">
                  <a:moveTo>
                    <a:pt x="2622550" y="1121537"/>
                  </a:moveTo>
                  <a:lnTo>
                    <a:pt x="2603246" y="1121537"/>
                  </a:lnTo>
                  <a:lnTo>
                    <a:pt x="2595499" y="1129284"/>
                  </a:lnTo>
                  <a:lnTo>
                    <a:pt x="2595499" y="1148461"/>
                  </a:lnTo>
                  <a:lnTo>
                    <a:pt x="2603246" y="1156208"/>
                  </a:lnTo>
                  <a:lnTo>
                    <a:pt x="2622550" y="1156208"/>
                  </a:lnTo>
                  <a:lnTo>
                    <a:pt x="2630297" y="1148461"/>
                  </a:lnTo>
                  <a:lnTo>
                    <a:pt x="2630297" y="1129284"/>
                  </a:lnTo>
                  <a:lnTo>
                    <a:pt x="2622550" y="1121537"/>
                  </a:lnTo>
                  <a:close/>
                </a:path>
                <a:path w="6172200" h="1781175">
                  <a:moveTo>
                    <a:pt x="4358640" y="1115695"/>
                  </a:moveTo>
                  <a:lnTo>
                    <a:pt x="4339335" y="1115695"/>
                  </a:lnTo>
                  <a:lnTo>
                    <a:pt x="4331589" y="1123569"/>
                  </a:lnTo>
                  <a:lnTo>
                    <a:pt x="4331589" y="1142746"/>
                  </a:lnTo>
                  <a:lnTo>
                    <a:pt x="4339335" y="1150492"/>
                  </a:lnTo>
                  <a:lnTo>
                    <a:pt x="4358640" y="1150492"/>
                  </a:lnTo>
                  <a:lnTo>
                    <a:pt x="4366386" y="1142746"/>
                  </a:lnTo>
                  <a:lnTo>
                    <a:pt x="4366386" y="1123569"/>
                  </a:lnTo>
                  <a:lnTo>
                    <a:pt x="4358640" y="1115695"/>
                  </a:lnTo>
                  <a:close/>
                </a:path>
                <a:path w="6172200" h="1781175">
                  <a:moveTo>
                    <a:pt x="4068318" y="1115695"/>
                  </a:moveTo>
                  <a:lnTo>
                    <a:pt x="4049014" y="1115695"/>
                  </a:lnTo>
                  <a:lnTo>
                    <a:pt x="4041267" y="1123569"/>
                  </a:lnTo>
                  <a:lnTo>
                    <a:pt x="4041267" y="1142746"/>
                  </a:lnTo>
                  <a:lnTo>
                    <a:pt x="4049014" y="1150492"/>
                  </a:lnTo>
                  <a:lnTo>
                    <a:pt x="4068318" y="1150492"/>
                  </a:lnTo>
                  <a:lnTo>
                    <a:pt x="4076065" y="1142746"/>
                  </a:lnTo>
                  <a:lnTo>
                    <a:pt x="4076065" y="1123569"/>
                  </a:lnTo>
                  <a:lnTo>
                    <a:pt x="4068318" y="1115695"/>
                  </a:lnTo>
                  <a:close/>
                </a:path>
                <a:path w="6172200" h="1781175">
                  <a:moveTo>
                    <a:pt x="2070862" y="1115695"/>
                  </a:moveTo>
                  <a:lnTo>
                    <a:pt x="2051685" y="1115695"/>
                  </a:lnTo>
                  <a:lnTo>
                    <a:pt x="2043811" y="1123569"/>
                  </a:lnTo>
                  <a:lnTo>
                    <a:pt x="2043811" y="1142746"/>
                  </a:lnTo>
                  <a:lnTo>
                    <a:pt x="2051685" y="1150492"/>
                  </a:lnTo>
                  <a:lnTo>
                    <a:pt x="2070862" y="1150492"/>
                  </a:lnTo>
                  <a:lnTo>
                    <a:pt x="2078736" y="1142746"/>
                  </a:lnTo>
                  <a:lnTo>
                    <a:pt x="2078736" y="1123569"/>
                  </a:lnTo>
                  <a:lnTo>
                    <a:pt x="2070862" y="1115695"/>
                  </a:lnTo>
                  <a:close/>
                </a:path>
                <a:path w="6172200" h="1781175">
                  <a:moveTo>
                    <a:pt x="1797939" y="1115695"/>
                  </a:moveTo>
                  <a:lnTo>
                    <a:pt x="1778762" y="1115695"/>
                  </a:lnTo>
                  <a:lnTo>
                    <a:pt x="1770888" y="1123569"/>
                  </a:lnTo>
                  <a:lnTo>
                    <a:pt x="1770888" y="1142746"/>
                  </a:lnTo>
                  <a:lnTo>
                    <a:pt x="1778762" y="1150492"/>
                  </a:lnTo>
                  <a:lnTo>
                    <a:pt x="1797939" y="1150492"/>
                  </a:lnTo>
                  <a:lnTo>
                    <a:pt x="1805813" y="1142746"/>
                  </a:lnTo>
                  <a:lnTo>
                    <a:pt x="1805813" y="1123569"/>
                  </a:lnTo>
                  <a:lnTo>
                    <a:pt x="1797939" y="1115695"/>
                  </a:lnTo>
                  <a:close/>
                </a:path>
                <a:path w="6172200" h="1781175">
                  <a:moveTo>
                    <a:pt x="3237992" y="1109979"/>
                  </a:moveTo>
                  <a:lnTo>
                    <a:pt x="3218688" y="1109979"/>
                  </a:lnTo>
                  <a:lnTo>
                    <a:pt x="3210941" y="1117727"/>
                  </a:lnTo>
                  <a:lnTo>
                    <a:pt x="3210941" y="1136903"/>
                  </a:lnTo>
                  <a:lnTo>
                    <a:pt x="3218688" y="1144651"/>
                  </a:lnTo>
                  <a:lnTo>
                    <a:pt x="3237992" y="1144651"/>
                  </a:lnTo>
                  <a:lnTo>
                    <a:pt x="3245739" y="1136903"/>
                  </a:lnTo>
                  <a:lnTo>
                    <a:pt x="3245739" y="1117727"/>
                  </a:lnTo>
                  <a:lnTo>
                    <a:pt x="3237992" y="1109979"/>
                  </a:lnTo>
                  <a:close/>
                </a:path>
                <a:path w="6172200" h="1781175">
                  <a:moveTo>
                    <a:pt x="2744470" y="1109979"/>
                  </a:moveTo>
                  <a:lnTo>
                    <a:pt x="2725166" y="1109979"/>
                  </a:lnTo>
                  <a:lnTo>
                    <a:pt x="2717419" y="1117727"/>
                  </a:lnTo>
                  <a:lnTo>
                    <a:pt x="2717419" y="1136903"/>
                  </a:lnTo>
                  <a:lnTo>
                    <a:pt x="2725166" y="1144651"/>
                  </a:lnTo>
                  <a:lnTo>
                    <a:pt x="2744470" y="1144651"/>
                  </a:lnTo>
                  <a:lnTo>
                    <a:pt x="2752216" y="1136903"/>
                  </a:lnTo>
                  <a:lnTo>
                    <a:pt x="2752216" y="1117727"/>
                  </a:lnTo>
                  <a:lnTo>
                    <a:pt x="2744470" y="1109979"/>
                  </a:lnTo>
                  <a:close/>
                </a:path>
                <a:path w="6172200" h="1781175">
                  <a:moveTo>
                    <a:pt x="2187066" y="1109979"/>
                  </a:moveTo>
                  <a:lnTo>
                    <a:pt x="2167763" y="1109979"/>
                  </a:lnTo>
                  <a:lnTo>
                    <a:pt x="2160016" y="1117727"/>
                  </a:lnTo>
                  <a:lnTo>
                    <a:pt x="2160016" y="1136903"/>
                  </a:lnTo>
                  <a:lnTo>
                    <a:pt x="2167763" y="1144651"/>
                  </a:lnTo>
                  <a:lnTo>
                    <a:pt x="2187066" y="1144651"/>
                  </a:lnTo>
                  <a:lnTo>
                    <a:pt x="2194814" y="1136903"/>
                  </a:lnTo>
                  <a:lnTo>
                    <a:pt x="2194814" y="1117727"/>
                  </a:lnTo>
                  <a:lnTo>
                    <a:pt x="2187066" y="1109979"/>
                  </a:lnTo>
                  <a:close/>
                </a:path>
                <a:path w="6172200" h="1781175">
                  <a:moveTo>
                    <a:pt x="1937385" y="1104138"/>
                  </a:moveTo>
                  <a:lnTo>
                    <a:pt x="1918080" y="1104138"/>
                  </a:lnTo>
                  <a:lnTo>
                    <a:pt x="1910334" y="1111885"/>
                  </a:lnTo>
                  <a:lnTo>
                    <a:pt x="1910334" y="1131062"/>
                  </a:lnTo>
                  <a:lnTo>
                    <a:pt x="1918080" y="1138936"/>
                  </a:lnTo>
                  <a:lnTo>
                    <a:pt x="1937385" y="1138936"/>
                  </a:lnTo>
                  <a:lnTo>
                    <a:pt x="1945132" y="1131062"/>
                  </a:lnTo>
                  <a:lnTo>
                    <a:pt x="1945132" y="1111885"/>
                  </a:lnTo>
                  <a:lnTo>
                    <a:pt x="1937385" y="1104138"/>
                  </a:lnTo>
                  <a:close/>
                </a:path>
                <a:path w="6172200" h="1781175">
                  <a:moveTo>
                    <a:pt x="1670303" y="1104138"/>
                  </a:moveTo>
                  <a:lnTo>
                    <a:pt x="1651000" y="1104138"/>
                  </a:lnTo>
                  <a:lnTo>
                    <a:pt x="1643252" y="1111885"/>
                  </a:lnTo>
                  <a:lnTo>
                    <a:pt x="1643252" y="1131062"/>
                  </a:lnTo>
                  <a:lnTo>
                    <a:pt x="1651000" y="1138936"/>
                  </a:lnTo>
                  <a:lnTo>
                    <a:pt x="1670303" y="1138936"/>
                  </a:lnTo>
                  <a:lnTo>
                    <a:pt x="1678051" y="1131062"/>
                  </a:lnTo>
                  <a:lnTo>
                    <a:pt x="1678051" y="1111885"/>
                  </a:lnTo>
                  <a:lnTo>
                    <a:pt x="1670303" y="1104138"/>
                  </a:lnTo>
                  <a:close/>
                </a:path>
                <a:path w="6172200" h="1781175">
                  <a:moveTo>
                    <a:pt x="1101216" y="1104138"/>
                  </a:moveTo>
                  <a:lnTo>
                    <a:pt x="1082039" y="1104138"/>
                  </a:lnTo>
                  <a:lnTo>
                    <a:pt x="1074165" y="1111885"/>
                  </a:lnTo>
                  <a:lnTo>
                    <a:pt x="1074165" y="1131062"/>
                  </a:lnTo>
                  <a:lnTo>
                    <a:pt x="1082039" y="1138936"/>
                  </a:lnTo>
                  <a:lnTo>
                    <a:pt x="1101216" y="1138936"/>
                  </a:lnTo>
                  <a:lnTo>
                    <a:pt x="1108964" y="1131062"/>
                  </a:lnTo>
                  <a:lnTo>
                    <a:pt x="1108964" y="1111885"/>
                  </a:lnTo>
                  <a:lnTo>
                    <a:pt x="1101216" y="1104138"/>
                  </a:lnTo>
                  <a:close/>
                </a:path>
                <a:path w="6172200" h="1781175">
                  <a:moveTo>
                    <a:pt x="491489" y="1098423"/>
                  </a:moveTo>
                  <a:lnTo>
                    <a:pt x="472313" y="1098423"/>
                  </a:lnTo>
                  <a:lnTo>
                    <a:pt x="464565" y="1106170"/>
                  </a:lnTo>
                  <a:lnTo>
                    <a:pt x="464565" y="1125347"/>
                  </a:lnTo>
                  <a:lnTo>
                    <a:pt x="472313" y="1133094"/>
                  </a:lnTo>
                  <a:lnTo>
                    <a:pt x="491489" y="1133094"/>
                  </a:lnTo>
                  <a:lnTo>
                    <a:pt x="499363" y="1125347"/>
                  </a:lnTo>
                  <a:lnTo>
                    <a:pt x="499363" y="1106170"/>
                  </a:lnTo>
                  <a:lnTo>
                    <a:pt x="491489" y="1098423"/>
                  </a:lnTo>
                  <a:close/>
                </a:path>
                <a:path w="6172200" h="1781175">
                  <a:moveTo>
                    <a:pt x="3592195" y="1092580"/>
                  </a:moveTo>
                  <a:lnTo>
                    <a:pt x="3572891" y="1092580"/>
                  </a:lnTo>
                  <a:lnTo>
                    <a:pt x="3565144" y="1100327"/>
                  </a:lnTo>
                  <a:lnTo>
                    <a:pt x="3565144" y="1119504"/>
                  </a:lnTo>
                  <a:lnTo>
                    <a:pt x="3572891" y="1127252"/>
                  </a:lnTo>
                  <a:lnTo>
                    <a:pt x="3592195" y="1127252"/>
                  </a:lnTo>
                  <a:lnTo>
                    <a:pt x="3599942" y="1119504"/>
                  </a:lnTo>
                  <a:lnTo>
                    <a:pt x="3599942" y="1100327"/>
                  </a:lnTo>
                  <a:lnTo>
                    <a:pt x="3592195" y="1092580"/>
                  </a:lnTo>
                  <a:close/>
                </a:path>
                <a:path w="6172200" h="1781175">
                  <a:moveTo>
                    <a:pt x="781812" y="1092580"/>
                  </a:moveTo>
                  <a:lnTo>
                    <a:pt x="762635" y="1092580"/>
                  </a:lnTo>
                  <a:lnTo>
                    <a:pt x="754888" y="1100327"/>
                  </a:lnTo>
                  <a:lnTo>
                    <a:pt x="754888" y="1119504"/>
                  </a:lnTo>
                  <a:lnTo>
                    <a:pt x="762635" y="1127252"/>
                  </a:lnTo>
                  <a:lnTo>
                    <a:pt x="781812" y="1127252"/>
                  </a:lnTo>
                  <a:lnTo>
                    <a:pt x="789686" y="1119504"/>
                  </a:lnTo>
                  <a:lnTo>
                    <a:pt x="789686" y="1100327"/>
                  </a:lnTo>
                  <a:lnTo>
                    <a:pt x="781812" y="1092580"/>
                  </a:lnTo>
                  <a:close/>
                </a:path>
                <a:path w="6172200" h="1781175">
                  <a:moveTo>
                    <a:pt x="381253" y="1092580"/>
                  </a:moveTo>
                  <a:lnTo>
                    <a:pt x="361950" y="1092580"/>
                  </a:lnTo>
                  <a:lnTo>
                    <a:pt x="354202" y="1100327"/>
                  </a:lnTo>
                  <a:lnTo>
                    <a:pt x="354202" y="1119504"/>
                  </a:lnTo>
                  <a:lnTo>
                    <a:pt x="361950" y="1127252"/>
                  </a:lnTo>
                  <a:lnTo>
                    <a:pt x="381253" y="1127252"/>
                  </a:lnTo>
                  <a:lnTo>
                    <a:pt x="389000" y="1119504"/>
                  </a:lnTo>
                  <a:lnTo>
                    <a:pt x="389000" y="1100327"/>
                  </a:lnTo>
                  <a:lnTo>
                    <a:pt x="381253" y="1092580"/>
                  </a:lnTo>
                  <a:close/>
                </a:path>
                <a:path w="6172200" h="1781175">
                  <a:moveTo>
                    <a:pt x="3812794" y="1086865"/>
                  </a:moveTo>
                  <a:lnTo>
                    <a:pt x="3793617" y="1086865"/>
                  </a:lnTo>
                  <a:lnTo>
                    <a:pt x="3785743" y="1094613"/>
                  </a:lnTo>
                  <a:lnTo>
                    <a:pt x="3785743" y="1113789"/>
                  </a:lnTo>
                  <a:lnTo>
                    <a:pt x="3793617" y="1121537"/>
                  </a:lnTo>
                  <a:lnTo>
                    <a:pt x="3812794" y="1121537"/>
                  </a:lnTo>
                  <a:lnTo>
                    <a:pt x="3820668" y="1113789"/>
                  </a:lnTo>
                  <a:lnTo>
                    <a:pt x="3820668" y="1094613"/>
                  </a:lnTo>
                  <a:lnTo>
                    <a:pt x="3812794" y="1086865"/>
                  </a:lnTo>
                  <a:close/>
                </a:path>
                <a:path w="6172200" h="1781175">
                  <a:moveTo>
                    <a:pt x="1472819" y="1086865"/>
                  </a:moveTo>
                  <a:lnTo>
                    <a:pt x="1453641" y="1086865"/>
                  </a:lnTo>
                  <a:lnTo>
                    <a:pt x="1445767" y="1094613"/>
                  </a:lnTo>
                  <a:lnTo>
                    <a:pt x="1445767" y="1113789"/>
                  </a:lnTo>
                  <a:lnTo>
                    <a:pt x="1453641" y="1121537"/>
                  </a:lnTo>
                  <a:lnTo>
                    <a:pt x="1472819" y="1121537"/>
                  </a:lnTo>
                  <a:lnTo>
                    <a:pt x="1480692" y="1113789"/>
                  </a:lnTo>
                  <a:lnTo>
                    <a:pt x="1480692" y="1094613"/>
                  </a:lnTo>
                  <a:lnTo>
                    <a:pt x="1472819" y="1086865"/>
                  </a:lnTo>
                  <a:close/>
                </a:path>
                <a:path w="6172200" h="1781175">
                  <a:moveTo>
                    <a:pt x="4503801" y="1081024"/>
                  </a:moveTo>
                  <a:lnTo>
                    <a:pt x="4484497" y="1081024"/>
                  </a:lnTo>
                  <a:lnTo>
                    <a:pt x="4476750" y="1088771"/>
                  </a:lnTo>
                  <a:lnTo>
                    <a:pt x="4476750" y="1107948"/>
                  </a:lnTo>
                  <a:lnTo>
                    <a:pt x="4484497" y="1115695"/>
                  </a:lnTo>
                  <a:lnTo>
                    <a:pt x="4503801" y="1115695"/>
                  </a:lnTo>
                  <a:lnTo>
                    <a:pt x="4511548" y="1107948"/>
                  </a:lnTo>
                  <a:lnTo>
                    <a:pt x="4511548" y="1088771"/>
                  </a:lnTo>
                  <a:lnTo>
                    <a:pt x="4503801" y="1081024"/>
                  </a:lnTo>
                  <a:close/>
                </a:path>
                <a:path w="6172200" h="1781175">
                  <a:moveTo>
                    <a:pt x="3946398" y="1081024"/>
                  </a:moveTo>
                  <a:lnTo>
                    <a:pt x="3927094" y="1081024"/>
                  </a:lnTo>
                  <a:lnTo>
                    <a:pt x="3919347" y="1088771"/>
                  </a:lnTo>
                  <a:lnTo>
                    <a:pt x="3919347" y="1107948"/>
                  </a:lnTo>
                  <a:lnTo>
                    <a:pt x="3927094" y="1115695"/>
                  </a:lnTo>
                  <a:lnTo>
                    <a:pt x="3946398" y="1115695"/>
                  </a:lnTo>
                  <a:lnTo>
                    <a:pt x="3954145" y="1107948"/>
                  </a:lnTo>
                  <a:lnTo>
                    <a:pt x="3954145" y="1088771"/>
                  </a:lnTo>
                  <a:lnTo>
                    <a:pt x="3946398" y="1081024"/>
                  </a:lnTo>
                  <a:close/>
                </a:path>
                <a:path w="6172200" h="1781175">
                  <a:moveTo>
                    <a:pt x="2401824" y="1081024"/>
                  </a:moveTo>
                  <a:lnTo>
                    <a:pt x="2382647" y="1081024"/>
                  </a:lnTo>
                  <a:lnTo>
                    <a:pt x="2374773" y="1088771"/>
                  </a:lnTo>
                  <a:lnTo>
                    <a:pt x="2374773" y="1107948"/>
                  </a:lnTo>
                  <a:lnTo>
                    <a:pt x="2382647" y="1115695"/>
                  </a:lnTo>
                  <a:lnTo>
                    <a:pt x="2401824" y="1115695"/>
                  </a:lnTo>
                  <a:lnTo>
                    <a:pt x="2409698" y="1107948"/>
                  </a:lnTo>
                  <a:lnTo>
                    <a:pt x="2409698" y="1088771"/>
                  </a:lnTo>
                  <a:lnTo>
                    <a:pt x="2401824" y="1081024"/>
                  </a:lnTo>
                  <a:close/>
                </a:path>
                <a:path w="6172200" h="1781175">
                  <a:moveTo>
                    <a:pt x="1356740" y="1081024"/>
                  </a:moveTo>
                  <a:lnTo>
                    <a:pt x="1337437" y="1081024"/>
                  </a:lnTo>
                  <a:lnTo>
                    <a:pt x="1329689" y="1088771"/>
                  </a:lnTo>
                  <a:lnTo>
                    <a:pt x="1329689" y="1107948"/>
                  </a:lnTo>
                  <a:lnTo>
                    <a:pt x="1337437" y="1115695"/>
                  </a:lnTo>
                  <a:lnTo>
                    <a:pt x="1356740" y="1115695"/>
                  </a:lnTo>
                  <a:lnTo>
                    <a:pt x="1364488" y="1107948"/>
                  </a:lnTo>
                  <a:lnTo>
                    <a:pt x="1364488" y="1088771"/>
                  </a:lnTo>
                  <a:lnTo>
                    <a:pt x="1356740" y="1081024"/>
                  </a:lnTo>
                  <a:close/>
                </a:path>
                <a:path w="6172200" h="1781175">
                  <a:moveTo>
                    <a:pt x="2965069" y="1075182"/>
                  </a:moveTo>
                  <a:lnTo>
                    <a:pt x="2945891" y="1075182"/>
                  </a:lnTo>
                  <a:lnTo>
                    <a:pt x="2938017" y="1083055"/>
                  </a:lnTo>
                  <a:lnTo>
                    <a:pt x="2938017" y="1102233"/>
                  </a:lnTo>
                  <a:lnTo>
                    <a:pt x="2945891" y="1109979"/>
                  </a:lnTo>
                  <a:lnTo>
                    <a:pt x="2965069" y="1109979"/>
                  </a:lnTo>
                  <a:lnTo>
                    <a:pt x="2972816" y="1102233"/>
                  </a:lnTo>
                  <a:lnTo>
                    <a:pt x="2972816" y="1083055"/>
                  </a:lnTo>
                  <a:lnTo>
                    <a:pt x="2965069" y="1075182"/>
                  </a:lnTo>
                  <a:close/>
                </a:path>
                <a:path w="6172200" h="1781175">
                  <a:moveTo>
                    <a:pt x="4648961" y="1052067"/>
                  </a:moveTo>
                  <a:lnTo>
                    <a:pt x="4629658" y="1052067"/>
                  </a:lnTo>
                  <a:lnTo>
                    <a:pt x="4621910" y="1059814"/>
                  </a:lnTo>
                  <a:lnTo>
                    <a:pt x="4621910" y="1078991"/>
                  </a:lnTo>
                  <a:lnTo>
                    <a:pt x="4629658" y="1086865"/>
                  </a:lnTo>
                  <a:lnTo>
                    <a:pt x="4648961" y="1086865"/>
                  </a:lnTo>
                  <a:lnTo>
                    <a:pt x="4656708" y="1078991"/>
                  </a:lnTo>
                  <a:lnTo>
                    <a:pt x="4656708" y="1059814"/>
                  </a:lnTo>
                  <a:lnTo>
                    <a:pt x="4648961" y="1052067"/>
                  </a:lnTo>
                  <a:close/>
                </a:path>
                <a:path w="6172200" h="1781175">
                  <a:moveTo>
                    <a:pt x="2279904" y="1052067"/>
                  </a:moveTo>
                  <a:lnTo>
                    <a:pt x="2260727" y="1052067"/>
                  </a:lnTo>
                  <a:lnTo>
                    <a:pt x="2252853" y="1059814"/>
                  </a:lnTo>
                  <a:lnTo>
                    <a:pt x="2252853" y="1078991"/>
                  </a:lnTo>
                  <a:lnTo>
                    <a:pt x="2260727" y="1086865"/>
                  </a:lnTo>
                  <a:lnTo>
                    <a:pt x="2279904" y="1086865"/>
                  </a:lnTo>
                  <a:lnTo>
                    <a:pt x="2287778" y="1078991"/>
                  </a:lnTo>
                  <a:lnTo>
                    <a:pt x="2287778" y="1059814"/>
                  </a:lnTo>
                  <a:lnTo>
                    <a:pt x="2279904" y="1052067"/>
                  </a:lnTo>
                  <a:close/>
                </a:path>
                <a:path w="6172200" h="1781175">
                  <a:moveTo>
                    <a:pt x="909574" y="1052067"/>
                  </a:moveTo>
                  <a:lnTo>
                    <a:pt x="890397" y="1052067"/>
                  </a:lnTo>
                  <a:lnTo>
                    <a:pt x="882523" y="1059814"/>
                  </a:lnTo>
                  <a:lnTo>
                    <a:pt x="882523" y="1078991"/>
                  </a:lnTo>
                  <a:lnTo>
                    <a:pt x="890397" y="1086865"/>
                  </a:lnTo>
                  <a:lnTo>
                    <a:pt x="909574" y="1086865"/>
                  </a:lnTo>
                  <a:lnTo>
                    <a:pt x="917448" y="1078991"/>
                  </a:lnTo>
                  <a:lnTo>
                    <a:pt x="917448" y="1059814"/>
                  </a:lnTo>
                  <a:lnTo>
                    <a:pt x="909574" y="1052067"/>
                  </a:lnTo>
                  <a:close/>
                </a:path>
                <a:path w="6172200" h="1781175">
                  <a:moveTo>
                    <a:pt x="4828921" y="1046352"/>
                  </a:moveTo>
                  <a:lnTo>
                    <a:pt x="4809744" y="1046352"/>
                  </a:lnTo>
                  <a:lnTo>
                    <a:pt x="4801870" y="1054100"/>
                  </a:lnTo>
                  <a:lnTo>
                    <a:pt x="4801870" y="1073277"/>
                  </a:lnTo>
                  <a:lnTo>
                    <a:pt x="4809744" y="1081024"/>
                  </a:lnTo>
                  <a:lnTo>
                    <a:pt x="4828921" y="1081024"/>
                  </a:lnTo>
                  <a:lnTo>
                    <a:pt x="4836668" y="1073277"/>
                  </a:lnTo>
                  <a:lnTo>
                    <a:pt x="4836668" y="1054100"/>
                  </a:lnTo>
                  <a:lnTo>
                    <a:pt x="4828921" y="1046352"/>
                  </a:lnTo>
                  <a:close/>
                </a:path>
                <a:path w="6172200" h="1781175">
                  <a:moveTo>
                    <a:pt x="3696716" y="1046352"/>
                  </a:moveTo>
                  <a:lnTo>
                    <a:pt x="3677411" y="1046352"/>
                  </a:lnTo>
                  <a:lnTo>
                    <a:pt x="3669665" y="1054100"/>
                  </a:lnTo>
                  <a:lnTo>
                    <a:pt x="3669665" y="1073277"/>
                  </a:lnTo>
                  <a:lnTo>
                    <a:pt x="3677411" y="1081024"/>
                  </a:lnTo>
                  <a:lnTo>
                    <a:pt x="3696716" y="1081024"/>
                  </a:lnTo>
                  <a:lnTo>
                    <a:pt x="3704463" y="1073277"/>
                  </a:lnTo>
                  <a:lnTo>
                    <a:pt x="3704463" y="1054100"/>
                  </a:lnTo>
                  <a:lnTo>
                    <a:pt x="3696716" y="1046352"/>
                  </a:lnTo>
                  <a:close/>
                </a:path>
                <a:path w="6172200" h="1781175">
                  <a:moveTo>
                    <a:pt x="3475990" y="1046352"/>
                  </a:moveTo>
                  <a:lnTo>
                    <a:pt x="3456813" y="1046352"/>
                  </a:lnTo>
                  <a:lnTo>
                    <a:pt x="3448939" y="1054100"/>
                  </a:lnTo>
                  <a:lnTo>
                    <a:pt x="3448939" y="1073277"/>
                  </a:lnTo>
                  <a:lnTo>
                    <a:pt x="3456813" y="1081024"/>
                  </a:lnTo>
                  <a:lnTo>
                    <a:pt x="3475990" y="1081024"/>
                  </a:lnTo>
                  <a:lnTo>
                    <a:pt x="3483864" y="1073277"/>
                  </a:lnTo>
                  <a:lnTo>
                    <a:pt x="3483864" y="1054100"/>
                  </a:lnTo>
                  <a:lnTo>
                    <a:pt x="3475990" y="1046352"/>
                  </a:lnTo>
                  <a:close/>
                </a:path>
                <a:path w="6172200" h="1781175">
                  <a:moveTo>
                    <a:pt x="3069590" y="1046352"/>
                  </a:moveTo>
                  <a:lnTo>
                    <a:pt x="3050413" y="1046352"/>
                  </a:lnTo>
                  <a:lnTo>
                    <a:pt x="3042539" y="1054100"/>
                  </a:lnTo>
                  <a:lnTo>
                    <a:pt x="3042539" y="1073277"/>
                  </a:lnTo>
                  <a:lnTo>
                    <a:pt x="3050413" y="1081024"/>
                  </a:lnTo>
                  <a:lnTo>
                    <a:pt x="3069590" y="1081024"/>
                  </a:lnTo>
                  <a:lnTo>
                    <a:pt x="3077336" y="1073277"/>
                  </a:lnTo>
                  <a:lnTo>
                    <a:pt x="3077336" y="1054100"/>
                  </a:lnTo>
                  <a:lnTo>
                    <a:pt x="3069590" y="1046352"/>
                  </a:lnTo>
                  <a:close/>
                </a:path>
                <a:path w="6172200" h="1781175">
                  <a:moveTo>
                    <a:pt x="2518029" y="1046352"/>
                  </a:moveTo>
                  <a:lnTo>
                    <a:pt x="2498725" y="1046352"/>
                  </a:lnTo>
                  <a:lnTo>
                    <a:pt x="2490978" y="1054100"/>
                  </a:lnTo>
                  <a:lnTo>
                    <a:pt x="2490978" y="1073277"/>
                  </a:lnTo>
                  <a:lnTo>
                    <a:pt x="2498725" y="1081024"/>
                  </a:lnTo>
                  <a:lnTo>
                    <a:pt x="2518029" y="1081024"/>
                  </a:lnTo>
                  <a:lnTo>
                    <a:pt x="2525776" y="1073277"/>
                  </a:lnTo>
                  <a:lnTo>
                    <a:pt x="2525776" y="1054100"/>
                  </a:lnTo>
                  <a:lnTo>
                    <a:pt x="2518029" y="1046352"/>
                  </a:lnTo>
                  <a:close/>
                </a:path>
                <a:path w="6172200" h="1781175">
                  <a:moveTo>
                    <a:pt x="1583182" y="1034669"/>
                  </a:moveTo>
                  <a:lnTo>
                    <a:pt x="1563877" y="1034669"/>
                  </a:lnTo>
                  <a:lnTo>
                    <a:pt x="1556130" y="1042542"/>
                  </a:lnTo>
                  <a:lnTo>
                    <a:pt x="1556130" y="1061720"/>
                  </a:lnTo>
                  <a:lnTo>
                    <a:pt x="1563877" y="1069466"/>
                  </a:lnTo>
                  <a:lnTo>
                    <a:pt x="1583182" y="1069466"/>
                  </a:lnTo>
                  <a:lnTo>
                    <a:pt x="1590928" y="1061720"/>
                  </a:lnTo>
                  <a:lnTo>
                    <a:pt x="1590928" y="1042542"/>
                  </a:lnTo>
                  <a:lnTo>
                    <a:pt x="1583182" y="1034669"/>
                  </a:lnTo>
                  <a:close/>
                </a:path>
                <a:path w="6172200" h="1781175">
                  <a:moveTo>
                    <a:pt x="630936" y="1034669"/>
                  </a:moveTo>
                  <a:lnTo>
                    <a:pt x="611632" y="1034669"/>
                  </a:lnTo>
                  <a:lnTo>
                    <a:pt x="603885" y="1042542"/>
                  </a:lnTo>
                  <a:lnTo>
                    <a:pt x="603885" y="1061720"/>
                  </a:lnTo>
                  <a:lnTo>
                    <a:pt x="611632" y="1069466"/>
                  </a:lnTo>
                  <a:lnTo>
                    <a:pt x="630936" y="1069466"/>
                  </a:lnTo>
                  <a:lnTo>
                    <a:pt x="638683" y="1061720"/>
                  </a:lnTo>
                  <a:lnTo>
                    <a:pt x="638683" y="1042542"/>
                  </a:lnTo>
                  <a:lnTo>
                    <a:pt x="630936" y="1034669"/>
                  </a:lnTo>
                  <a:close/>
                </a:path>
                <a:path w="6172200" h="1781175">
                  <a:moveTo>
                    <a:pt x="2837307" y="1028953"/>
                  </a:moveTo>
                  <a:lnTo>
                    <a:pt x="2818129" y="1028953"/>
                  </a:lnTo>
                  <a:lnTo>
                    <a:pt x="2810255" y="1036701"/>
                  </a:lnTo>
                  <a:lnTo>
                    <a:pt x="2810255" y="1055877"/>
                  </a:lnTo>
                  <a:lnTo>
                    <a:pt x="2818129" y="1063625"/>
                  </a:lnTo>
                  <a:lnTo>
                    <a:pt x="2837307" y="1063625"/>
                  </a:lnTo>
                  <a:lnTo>
                    <a:pt x="2845180" y="1055877"/>
                  </a:lnTo>
                  <a:lnTo>
                    <a:pt x="2845180" y="1036701"/>
                  </a:lnTo>
                  <a:lnTo>
                    <a:pt x="2837307" y="1028953"/>
                  </a:lnTo>
                  <a:close/>
                </a:path>
                <a:path w="6172200" h="1781175">
                  <a:moveTo>
                    <a:pt x="3319272" y="1023112"/>
                  </a:moveTo>
                  <a:lnTo>
                    <a:pt x="3299968" y="1023112"/>
                  </a:lnTo>
                  <a:lnTo>
                    <a:pt x="3292221" y="1030986"/>
                  </a:lnTo>
                  <a:lnTo>
                    <a:pt x="3292221" y="1050163"/>
                  </a:lnTo>
                  <a:lnTo>
                    <a:pt x="3299968" y="1057910"/>
                  </a:lnTo>
                  <a:lnTo>
                    <a:pt x="3319272" y="1057910"/>
                  </a:lnTo>
                  <a:lnTo>
                    <a:pt x="3327019" y="1050163"/>
                  </a:lnTo>
                  <a:lnTo>
                    <a:pt x="3327019" y="1030986"/>
                  </a:lnTo>
                  <a:lnTo>
                    <a:pt x="3319272" y="1023112"/>
                  </a:lnTo>
                  <a:close/>
                </a:path>
                <a:path w="6172200" h="1781175">
                  <a:moveTo>
                    <a:pt x="1217295" y="1023112"/>
                  </a:moveTo>
                  <a:lnTo>
                    <a:pt x="1198117" y="1023112"/>
                  </a:lnTo>
                  <a:lnTo>
                    <a:pt x="1190371" y="1030986"/>
                  </a:lnTo>
                  <a:lnTo>
                    <a:pt x="1190371" y="1050163"/>
                  </a:lnTo>
                  <a:lnTo>
                    <a:pt x="1198117" y="1057910"/>
                  </a:lnTo>
                  <a:lnTo>
                    <a:pt x="1217295" y="1057910"/>
                  </a:lnTo>
                  <a:lnTo>
                    <a:pt x="1225169" y="1050163"/>
                  </a:lnTo>
                  <a:lnTo>
                    <a:pt x="1225169" y="1030986"/>
                  </a:lnTo>
                  <a:lnTo>
                    <a:pt x="1217295" y="1023112"/>
                  </a:lnTo>
                  <a:close/>
                </a:path>
                <a:path w="6172200" h="1781175">
                  <a:moveTo>
                    <a:pt x="1049020" y="1023112"/>
                  </a:moveTo>
                  <a:lnTo>
                    <a:pt x="1029715" y="1023112"/>
                  </a:lnTo>
                  <a:lnTo>
                    <a:pt x="1021969" y="1030986"/>
                  </a:lnTo>
                  <a:lnTo>
                    <a:pt x="1021969" y="1050163"/>
                  </a:lnTo>
                  <a:lnTo>
                    <a:pt x="1029715" y="1057910"/>
                  </a:lnTo>
                  <a:lnTo>
                    <a:pt x="1049020" y="1057910"/>
                  </a:lnTo>
                  <a:lnTo>
                    <a:pt x="1056766" y="1050163"/>
                  </a:lnTo>
                  <a:lnTo>
                    <a:pt x="1056766" y="1030986"/>
                  </a:lnTo>
                  <a:lnTo>
                    <a:pt x="1049020" y="1023112"/>
                  </a:lnTo>
                  <a:close/>
                </a:path>
                <a:path w="6172200" h="1781175">
                  <a:moveTo>
                    <a:pt x="1873503" y="1017397"/>
                  </a:moveTo>
                  <a:lnTo>
                    <a:pt x="1854200" y="1017397"/>
                  </a:lnTo>
                  <a:lnTo>
                    <a:pt x="1846452" y="1025144"/>
                  </a:lnTo>
                  <a:lnTo>
                    <a:pt x="1846452" y="1044321"/>
                  </a:lnTo>
                  <a:lnTo>
                    <a:pt x="1854200" y="1052067"/>
                  </a:lnTo>
                  <a:lnTo>
                    <a:pt x="1873503" y="1052067"/>
                  </a:lnTo>
                  <a:lnTo>
                    <a:pt x="1881251" y="1044321"/>
                  </a:lnTo>
                  <a:lnTo>
                    <a:pt x="1881251" y="1025144"/>
                  </a:lnTo>
                  <a:lnTo>
                    <a:pt x="1873503" y="1017397"/>
                  </a:lnTo>
                  <a:close/>
                </a:path>
                <a:path w="6172200" h="1781175">
                  <a:moveTo>
                    <a:pt x="2628265" y="1005839"/>
                  </a:moveTo>
                  <a:lnTo>
                    <a:pt x="2609088" y="1005839"/>
                  </a:lnTo>
                  <a:lnTo>
                    <a:pt x="2601214" y="1013587"/>
                  </a:lnTo>
                  <a:lnTo>
                    <a:pt x="2601214" y="1032763"/>
                  </a:lnTo>
                  <a:lnTo>
                    <a:pt x="2609088" y="1040511"/>
                  </a:lnTo>
                  <a:lnTo>
                    <a:pt x="2628265" y="1040511"/>
                  </a:lnTo>
                  <a:lnTo>
                    <a:pt x="2636139" y="1032763"/>
                  </a:lnTo>
                  <a:lnTo>
                    <a:pt x="2636139" y="1013587"/>
                  </a:lnTo>
                  <a:lnTo>
                    <a:pt x="2628265" y="1005839"/>
                  </a:lnTo>
                  <a:close/>
                </a:path>
                <a:path w="6172200" h="1781175">
                  <a:moveTo>
                    <a:pt x="1734058" y="1005839"/>
                  </a:moveTo>
                  <a:lnTo>
                    <a:pt x="1714880" y="1005839"/>
                  </a:lnTo>
                  <a:lnTo>
                    <a:pt x="1707134" y="1013587"/>
                  </a:lnTo>
                  <a:lnTo>
                    <a:pt x="1707134" y="1032763"/>
                  </a:lnTo>
                  <a:lnTo>
                    <a:pt x="1714880" y="1040511"/>
                  </a:lnTo>
                  <a:lnTo>
                    <a:pt x="1734058" y="1040511"/>
                  </a:lnTo>
                  <a:lnTo>
                    <a:pt x="1741932" y="1032763"/>
                  </a:lnTo>
                  <a:lnTo>
                    <a:pt x="1741932" y="1013587"/>
                  </a:lnTo>
                  <a:lnTo>
                    <a:pt x="1734058" y="1005839"/>
                  </a:lnTo>
                  <a:close/>
                </a:path>
                <a:path w="6172200" h="1781175">
                  <a:moveTo>
                    <a:pt x="3191509" y="999998"/>
                  </a:moveTo>
                  <a:lnTo>
                    <a:pt x="3172332" y="999998"/>
                  </a:lnTo>
                  <a:lnTo>
                    <a:pt x="3164458" y="1007745"/>
                  </a:lnTo>
                  <a:lnTo>
                    <a:pt x="3164458" y="1026922"/>
                  </a:lnTo>
                  <a:lnTo>
                    <a:pt x="3172332" y="1034669"/>
                  </a:lnTo>
                  <a:lnTo>
                    <a:pt x="3191509" y="1034669"/>
                  </a:lnTo>
                  <a:lnTo>
                    <a:pt x="3199383" y="1026922"/>
                  </a:lnTo>
                  <a:lnTo>
                    <a:pt x="3199383" y="1007745"/>
                  </a:lnTo>
                  <a:lnTo>
                    <a:pt x="3191509" y="999998"/>
                  </a:lnTo>
                  <a:close/>
                </a:path>
                <a:path w="6172200" h="1781175">
                  <a:moveTo>
                    <a:pt x="2134742" y="999998"/>
                  </a:moveTo>
                  <a:lnTo>
                    <a:pt x="2115566" y="999998"/>
                  </a:lnTo>
                  <a:lnTo>
                    <a:pt x="2107691" y="1007745"/>
                  </a:lnTo>
                  <a:lnTo>
                    <a:pt x="2107691" y="1026922"/>
                  </a:lnTo>
                  <a:lnTo>
                    <a:pt x="2115566" y="1034669"/>
                  </a:lnTo>
                  <a:lnTo>
                    <a:pt x="2134742" y="1034669"/>
                  </a:lnTo>
                  <a:lnTo>
                    <a:pt x="2142616" y="1026922"/>
                  </a:lnTo>
                  <a:lnTo>
                    <a:pt x="2142616" y="1007745"/>
                  </a:lnTo>
                  <a:lnTo>
                    <a:pt x="2134742" y="999998"/>
                  </a:lnTo>
                  <a:close/>
                </a:path>
                <a:path w="6172200" h="1781175">
                  <a:moveTo>
                    <a:pt x="2018664" y="994283"/>
                  </a:moveTo>
                  <a:lnTo>
                    <a:pt x="1999361" y="994283"/>
                  </a:lnTo>
                  <a:lnTo>
                    <a:pt x="1991614" y="1002029"/>
                  </a:lnTo>
                  <a:lnTo>
                    <a:pt x="1991614" y="1021207"/>
                  </a:lnTo>
                  <a:lnTo>
                    <a:pt x="1999361" y="1028953"/>
                  </a:lnTo>
                  <a:lnTo>
                    <a:pt x="2018664" y="1028953"/>
                  </a:lnTo>
                  <a:lnTo>
                    <a:pt x="2026412" y="1021207"/>
                  </a:lnTo>
                  <a:lnTo>
                    <a:pt x="2026412" y="1002029"/>
                  </a:lnTo>
                  <a:lnTo>
                    <a:pt x="2018664" y="994283"/>
                  </a:lnTo>
                  <a:close/>
                </a:path>
                <a:path w="6172200" h="1781175">
                  <a:moveTo>
                    <a:pt x="3859276" y="988440"/>
                  </a:moveTo>
                  <a:lnTo>
                    <a:pt x="3839972" y="988440"/>
                  </a:lnTo>
                  <a:lnTo>
                    <a:pt x="3832225" y="996188"/>
                  </a:lnTo>
                  <a:lnTo>
                    <a:pt x="3832225" y="1015364"/>
                  </a:lnTo>
                  <a:lnTo>
                    <a:pt x="3839972" y="1023112"/>
                  </a:lnTo>
                  <a:lnTo>
                    <a:pt x="3859276" y="1023112"/>
                  </a:lnTo>
                  <a:lnTo>
                    <a:pt x="3867023" y="1015364"/>
                  </a:lnTo>
                  <a:lnTo>
                    <a:pt x="3867023" y="996188"/>
                  </a:lnTo>
                  <a:lnTo>
                    <a:pt x="3859276" y="988440"/>
                  </a:lnTo>
                  <a:close/>
                </a:path>
                <a:path w="6172200" h="1781175">
                  <a:moveTo>
                    <a:pt x="796036" y="982599"/>
                  </a:moveTo>
                  <a:lnTo>
                    <a:pt x="783209" y="982599"/>
                  </a:lnTo>
                  <a:lnTo>
                    <a:pt x="778001" y="987805"/>
                  </a:lnTo>
                  <a:lnTo>
                    <a:pt x="778001" y="1000633"/>
                  </a:lnTo>
                  <a:lnTo>
                    <a:pt x="783209" y="1005839"/>
                  </a:lnTo>
                  <a:lnTo>
                    <a:pt x="796036" y="1005839"/>
                  </a:lnTo>
                  <a:lnTo>
                    <a:pt x="801242" y="1000633"/>
                  </a:lnTo>
                  <a:lnTo>
                    <a:pt x="801242" y="987805"/>
                  </a:lnTo>
                  <a:lnTo>
                    <a:pt x="796036" y="982599"/>
                  </a:lnTo>
                  <a:close/>
                </a:path>
                <a:path w="6172200" h="1781175">
                  <a:moveTo>
                    <a:pt x="2732786" y="976884"/>
                  </a:moveTo>
                  <a:lnTo>
                    <a:pt x="2713609" y="976884"/>
                  </a:lnTo>
                  <a:lnTo>
                    <a:pt x="2705735" y="984630"/>
                  </a:lnTo>
                  <a:lnTo>
                    <a:pt x="2705735" y="1003808"/>
                  </a:lnTo>
                  <a:lnTo>
                    <a:pt x="2713609" y="1011554"/>
                  </a:lnTo>
                  <a:lnTo>
                    <a:pt x="2732786" y="1011554"/>
                  </a:lnTo>
                  <a:lnTo>
                    <a:pt x="2740660" y="1003808"/>
                  </a:lnTo>
                  <a:lnTo>
                    <a:pt x="2740660" y="984630"/>
                  </a:lnTo>
                  <a:lnTo>
                    <a:pt x="2732786" y="976884"/>
                  </a:lnTo>
                  <a:close/>
                </a:path>
                <a:path w="6172200" h="1781175">
                  <a:moveTo>
                    <a:pt x="2372867" y="976884"/>
                  </a:moveTo>
                  <a:lnTo>
                    <a:pt x="2353564" y="976884"/>
                  </a:lnTo>
                  <a:lnTo>
                    <a:pt x="2345816" y="984630"/>
                  </a:lnTo>
                  <a:lnTo>
                    <a:pt x="2345816" y="1003808"/>
                  </a:lnTo>
                  <a:lnTo>
                    <a:pt x="2353564" y="1011554"/>
                  </a:lnTo>
                  <a:lnTo>
                    <a:pt x="2372867" y="1011554"/>
                  </a:lnTo>
                  <a:lnTo>
                    <a:pt x="2380615" y="1003808"/>
                  </a:lnTo>
                  <a:lnTo>
                    <a:pt x="2380615" y="984630"/>
                  </a:lnTo>
                  <a:lnTo>
                    <a:pt x="2372867" y="976884"/>
                  </a:lnTo>
                  <a:close/>
                </a:path>
                <a:path w="6172200" h="1781175">
                  <a:moveTo>
                    <a:pt x="416051" y="976884"/>
                  </a:moveTo>
                  <a:lnTo>
                    <a:pt x="396875" y="976884"/>
                  </a:lnTo>
                  <a:lnTo>
                    <a:pt x="389000" y="984630"/>
                  </a:lnTo>
                  <a:lnTo>
                    <a:pt x="389000" y="1003808"/>
                  </a:lnTo>
                  <a:lnTo>
                    <a:pt x="396875" y="1011554"/>
                  </a:lnTo>
                  <a:lnTo>
                    <a:pt x="416051" y="1011554"/>
                  </a:lnTo>
                  <a:lnTo>
                    <a:pt x="423925" y="1003808"/>
                  </a:lnTo>
                  <a:lnTo>
                    <a:pt x="423925" y="984630"/>
                  </a:lnTo>
                  <a:lnTo>
                    <a:pt x="416051" y="976884"/>
                  </a:lnTo>
                  <a:close/>
                </a:path>
                <a:path w="6172200" h="1781175">
                  <a:moveTo>
                    <a:pt x="1478661" y="971041"/>
                  </a:moveTo>
                  <a:lnTo>
                    <a:pt x="1459357" y="971041"/>
                  </a:lnTo>
                  <a:lnTo>
                    <a:pt x="1451610" y="978788"/>
                  </a:lnTo>
                  <a:lnTo>
                    <a:pt x="1451610" y="997965"/>
                  </a:lnTo>
                  <a:lnTo>
                    <a:pt x="1459357" y="1005839"/>
                  </a:lnTo>
                  <a:lnTo>
                    <a:pt x="1478661" y="1005839"/>
                  </a:lnTo>
                  <a:lnTo>
                    <a:pt x="1486408" y="997965"/>
                  </a:lnTo>
                  <a:lnTo>
                    <a:pt x="1486408" y="978788"/>
                  </a:lnTo>
                  <a:lnTo>
                    <a:pt x="1478661" y="971041"/>
                  </a:lnTo>
                  <a:close/>
                </a:path>
                <a:path w="6172200" h="1781175">
                  <a:moveTo>
                    <a:pt x="1350899" y="971041"/>
                  </a:moveTo>
                  <a:lnTo>
                    <a:pt x="1331595" y="971041"/>
                  </a:lnTo>
                  <a:lnTo>
                    <a:pt x="1323848" y="978788"/>
                  </a:lnTo>
                  <a:lnTo>
                    <a:pt x="1323848" y="997965"/>
                  </a:lnTo>
                  <a:lnTo>
                    <a:pt x="1331595" y="1005839"/>
                  </a:lnTo>
                  <a:lnTo>
                    <a:pt x="1350899" y="1005839"/>
                  </a:lnTo>
                  <a:lnTo>
                    <a:pt x="1358646" y="997965"/>
                  </a:lnTo>
                  <a:lnTo>
                    <a:pt x="1358646" y="978788"/>
                  </a:lnTo>
                  <a:lnTo>
                    <a:pt x="1350899" y="971041"/>
                  </a:lnTo>
                  <a:close/>
                </a:path>
                <a:path w="6172200" h="1781175">
                  <a:moveTo>
                    <a:pt x="526414" y="971041"/>
                  </a:moveTo>
                  <a:lnTo>
                    <a:pt x="507111" y="971041"/>
                  </a:lnTo>
                  <a:lnTo>
                    <a:pt x="499363" y="978788"/>
                  </a:lnTo>
                  <a:lnTo>
                    <a:pt x="499363" y="997965"/>
                  </a:lnTo>
                  <a:lnTo>
                    <a:pt x="507111" y="1005839"/>
                  </a:lnTo>
                  <a:lnTo>
                    <a:pt x="526414" y="1005839"/>
                  </a:lnTo>
                  <a:lnTo>
                    <a:pt x="534162" y="997965"/>
                  </a:lnTo>
                  <a:lnTo>
                    <a:pt x="534162" y="978788"/>
                  </a:lnTo>
                  <a:lnTo>
                    <a:pt x="526414" y="971041"/>
                  </a:lnTo>
                  <a:close/>
                </a:path>
                <a:path w="6172200" h="1781175">
                  <a:moveTo>
                    <a:pt x="2924429" y="965326"/>
                  </a:moveTo>
                  <a:lnTo>
                    <a:pt x="2905252" y="965326"/>
                  </a:lnTo>
                  <a:lnTo>
                    <a:pt x="2897378" y="973074"/>
                  </a:lnTo>
                  <a:lnTo>
                    <a:pt x="2897378" y="992251"/>
                  </a:lnTo>
                  <a:lnTo>
                    <a:pt x="2905252" y="999998"/>
                  </a:lnTo>
                  <a:lnTo>
                    <a:pt x="2924429" y="999998"/>
                  </a:lnTo>
                  <a:lnTo>
                    <a:pt x="2932176" y="992251"/>
                  </a:lnTo>
                  <a:lnTo>
                    <a:pt x="2932176" y="973074"/>
                  </a:lnTo>
                  <a:lnTo>
                    <a:pt x="2924429" y="965326"/>
                  </a:lnTo>
                  <a:close/>
                </a:path>
                <a:path w="6172200" h="1781175">
                  <a:moveTo>
                    <a:pt x="294132" y="959485"/>
                  </a:moveTo>
                  <a:lnTo>
                    <a:pt x="274954" y="959485"/>
                  </a:lnTo>
                  <a:lnTo>
                    <a:pt x="267080" y="967232"/>
                  </a:lnTo>
                  <a:lnTo>
                    <a:pt x="267080" y="986409"/>
                  </a:lnTo>
                  <a:lnTo>
                    <a:pt x="274954" y="994283"/>
                  </a:lnTo>
                  <a:lnTo>
                    <a:pt x="294132" y="994283"/>
                  </a:lnTo>
                  <a:lnTo>
                    <a:pt x="301878" y="986409"/>
                  </a:lnTo>
                  <a:lnTo>
                    <a:pt x="301878" y="967232"/>
                  </a:lnTo>
                  <a:lnTo>
                    <a:pt x="294132" y="959485"/>
                  </a:lnTo>
                  <a:close/>
                </a:path>
                <a:path w="6172200" h="1781175">
                  <a:moveTo>
                    <a:pt x="3563111" y="953770"/>
                  </a:moveTo>
                  <a:lnTo>
                    <a:pt x="3543934" y="953770"/>
                  </a:lnTo>
                  <a:lnTo>
                    <a:pt x="3536060" y="961516"/>
                  </a:lnTo>
                  <a:lnTo>
                    <a:pt x="3536060" y="980694"/>
                  </a:lnTo>
                  <a:lnTo>
                    <a:pt x="3543934" y="988440"/>
                  </a:lnTo>
                  <a:lnTo>
                    <a:pt x="3563111" y="988440"/>
                  </a:lnTo>
                  <a:lnTo>
                    <a:pt x="3570985" y="980694"/>
                  </a:lnTo>
                  <a:lnTo>
                    <a:pt x="3570985" y="961516"/>
                  </a:lnTo>
                  <a:lnTo>
                    <a:pt x="3563111" y="953770"/>
                  </a:lnTo>
                  <a:close/>
                </a:path>
                <a:path w="6172200" h="1781175">
                  <a:moveTo>
                    <a:pt x="3435350" y="947927"/>
                  </a:moveTo>
                  <a:lnTo>
                    <a:pt x="3416173" y="947927"/>
                  </a:lnTo>
                  <a:lnTo>
                    <a:pt x="3408299" y="955675"/>
                  </a:lnTo>
                  <a:lnTo>
                    <a:pt x="3408299" y="974851"/>
                  </a:lnTo>
                  <a:lnTo>
                    <a:pt x="3416173" y="982599"/>
                  </a:lnTo>
                  <a:lnTo>
                    <a:pt x="3435350" y="982599"/>
                  </a:lnTo>
                  <a:lnTo>
                    <a:pt x="3443224" y="974851"/>
                  </a:lnTo>
                  <a:lnTo>
                    <a:pt x="3443224" y="955675"/>
                  </a:lnTo>
                  <a:lnTo>
                    <a:pt x="3435350" y="947927"/>
                  </a:lnTo>
                  <a:close/>
                </a:path>
                <a:path w="6172200" h="1781175">
                  <a:moveTo>
                    <a:pt x="694816" y="947927"/>
                  </a:moveTo>
                  <a:lnTo>
                    <a:pt x="675513" y="947927"/>
                  </a:lnTo>
                  <a:lnTo>
                    <a:pt x="667765" y="955675"/>
                  </a:lnTo>
                  <a:lnTo>
                    <a:pt x="667765" y="974851"/>
                  </a:lnTo>
                  <a:lnTo>
                    <a:pt x="675513" y="982599"/>
                  </a:lnTo>
                  <a:lnTo>
                    <a:pt x="694816" y="982599"/>
                  </a:lnTo>
                  <a:lnTo>
                    <a:pt x="702563" y="974851"/>
                  </a:lnTo>
                  <a:lnTo>
                    <a:pt x="702563" y="955675"/>
                  </a:lnTo>
                  <a:lnTo>
                    <a:pt x="694816" y="947927"/>
                  </a:lnTo>
                  <a:close/>
                </a:path>
                <a:path w="6172200" h="1781175">
                  <a:moveTo>
                    <a:pt x="3685031" y="942086"/>
                  </a:moveTo>
                  <a:lnTo>
                    <a:pt x="3665854" y="942086"/>
                  </a:lnTo>
                  <a:lnTo>
                    <a:pt x="3657980" y="949960"/>
                  </a:lnTo>
                  <a:lnTo>
                    <a:pt x="3657980" y="969137"/>
                  </a:lnTo>
                  <a:lnTo>
                    <a:pt x="3665854" y="976884"/>
                  </a:lnTo>
                  <a:lnTo>
                    <a:pt x="3685031" y="976884"/>
                  </a:lnTo>
                  <a:lnTo>
                    <a:pt x="3692905" y="969137"/>
                  </a:lnTo>
                  <a:lnTo>
                    <a:pt x="3692905" y="949960"/>
                  </a:lnTo>
                  <a:lnTo>
                    <a:pt x="3685031" y="942086"/>
                  </a:lnTo>
                  <a:close/>
                </a:path>
                <a:path w="6172200" h="1781175">
                  <a:moveTo>
                    <a:pt x="979297" y="942086"/>
                  </a:moveTo>
                  <a:lnTo>
                    <a:pt x="959992" y="942086"/>
                  </a:lnTo>
                  <a:lnTo>
                    <a:pt x="952246" y="949960"/>
                  </a:lnTo>
                  <a:lnTo>
                    <a:pt x="952246" y="969137"/>
                  </a:lnTo>
                  <a:lnTo>
                    <a:pt x="959992" y="976884"/>
                  </a:lnTo>
                  <a:lnTo>
                    <a:pt x="979297" y="976884"/>
                  </a:lnTo>
                  <a:lnTo>
                    <a:pt x="987044" y="969137"/>
                  </a:lnTo>
                  <a:lnTo>
                    <a:pt x="987044" y="949960"/>
                  </a:lnTo>
                  <a:lnTo>
                    <a:pt x="979297" y="942086"/>
                  </a:lnTo>
                  <a:close/>
                </a:path>
                <a:path w="6172200" h="1781175">
                  <a:moveTo>
                    <a:pt x="3098673" y="936371"/>
                  </a:moveTo>
                  <a:lnTo>
                    <a:pt x="3079369" y="936371"/>
                  </a:lnTo>
                  <a:lnTo>
                    <a:pt x="3071622" y="944117"/>
                  </a:lnTo>
                  <a:lnTo>
                    <a:pt x="3071622" y="963295"/>
                  </a:lnTo>
                  <a:lnTo>
                    <a:pt x="3079369" y="971041"/>
                  </a:lnTo>
                  <a:lnTo>
                    <a:pt x="3098673" y="971041"/>
                  </a:lnTo>
                  <a:lnTo>
                    <a:pt x="3106420" y="963295"/>
                  </a:lnTo>
                  <a:lnTo>
                    <a:pt x="3106420" y="944117"/>
                  </a:lnTo>
                  <a:lnTo>
                    <a:pt x="3098673" y="936371"/>
                  </a:lnTo>
                  <a:close/>
                </a:path>
                <a:path w="6172200" h="1781175">
                  <a:moveTo>
                    <a:pt x="1153540" y="936371"/>
                  </a:moveTo>
                  <a:lnTo>
                    <a:pt x="1134237" y="936371"/>
                  </a:lnTo>
                  <a:lnTo>
                    <a:pt x="1126489" y="944117"/>
                  </a:lnTo>
                  <a:lnTo>
                    <a:pt x="1126489" y="963295"/>
                  </a:lnTo>
                  <a:lnTo>
                    <a:pt x="1134237" y="971041"/>
                  </a:lnTo>
                  <a:lnTo>
                    <a:pt x="1153540" y="971041"/>
                  </a:lnTo>
                  <a:lnTo>
                    <a:pt x="1161288" y="963295"/>
                  </a:lnTo>
                  <a:lnTo>
                    <a:pt x="1161288" y="944117"/>
                  </a:lnTo>
                  <a:lnTo>
                    <a:pt x="1153540" y="936371"/>
                  </a:lnTo>
                  <a:close/>
                </a:path>
                <a:path w="6172200" h="1781175">
                  <a:moveTo>
                    <a:pt x="2204466" y="924813"/>
                  </a:moveTo>
                  <a:lnTo>
                    <a:pt x="2185162" y="924813"/>
                  </a:lnTo>
                  <a:lnTo>
                    <a:pt x="2177415" y="932561"/>
                  </a:lnTo>
                  <a:lnTo>
                    <a:pt x="2177415" y="951738"/>
                  </a:lnTo>
                  <a:lnTo>
                    <a:pt x="2185162" y="959485"/>
                  </a:lnTo>
                  <a:lnTo>
                    <a:pt x="2204466" y="959485"/>
                  </a:lnTo>
                  <a:lnTo>
                    <a:pt x="2212213" y="951738"/>
                  </a:lnTo>
                  <a:lnTo>
                    <a:pt x="2212213" y="932561"/>
                  </a:lnTo>
                  <a:lnTo>
                    <a:pt x="2204466" y="924813"/>
                  </a:lnTo>
                  <a:close/>
                </a:path>
                <a:path w="6172200" h="1781175">
                  <a:moveTo>
                    <a:pt x="1612138" y="924813"/>
                  </a:moveTo>
                  <a:lnTo>
                    <a:pt x="1592961" y="924813"/>
                  </a:lnTo>
                  <a:lnTo>
                    <a:pt x="1585087" y="932561"/>
                  </a:lnTo>
                  <a:lnTo>
                    <a:pt x="1585087" y="951738"/>
                  </a:lnTo>
                  <a:lnTo>
                    <a:pt x="1592961" y="959485"/>
                  </a:lnTo>
                  <a:lnTo>
                    <a:pt x="1612138" y="959485"/>
                  </a:lnTo>
                  <a:lnTo>
                    <a:pt x="1620012" y="951738"/>
                  </a:lnTo>
                  <a:lnTo>
                    <a:pt x="1620012" y="932561"/>
                  </a:lnTo>
                  <a:lnTo>
                    <a:pt x="1612138" y="924813"/>
                  </a:lnTo>
                  <a:close/>
                </a:path>
                <a:path w="6172200" h="1781175">
                  <a:moveTo>
                    <a:pt x="1902460" y="918972"/>
                  </a:moveTo>
                  <a:lnTo>
                    <a:pt x="1883283" y="918972"/>
                  </a:lnTo>
                  <a:lnTo>
                    <a:pt x="1875409" y="926719"/>
                  </a:lnTo>
                  <a:lnTo>
                    <a:pt x="1875409" y="945896"/>
                  </a:lnTo>
                  <a:lnTo>
                    <a:pt x="1883283" y="953770"/>
                  </a:lnTo>
                  <a:lnTo>
                    <a:pt x="1902460" y="953770"/>
                  </a:lnTo>
                  <a:lnTo>
                    <a:pt x="1910334" y="945896"/>
                  </a:lnTo>
                  <a:lnTo>
                    <a:pt x="1910334" y="926719"/>
                  </a:lnTo>
                  <a:lnTo>
                    <a:pt x="1902460" y="918972"/>
                  </a:lnTo>
                  <a:close/>
                </a:path>
                <a:path w="6172200" h="1781175">
                  <a:moveTo>
                    <a:pt x="2552827" y="913257"/>
                  </a:moveTo>
                  <a:lnTo>
                    <a:pt x="2533523" y="913257"/>
                  </a:lnTo>
                  <a:lnTo>
                    <a:pt x="2525776" y="921003"/>
                  </a:lnTo>
                  <a:lnTo>
                    <a:pt x="2525776" y="940180"/>
                  </a:lnTo>
                  <a:lnTo>
                    <a:pt x="2533523" y="947927"/>
                  </a:lnTo>
                  <a:lnTo>
                    <a:pt x="2552827" y="947927"/>
                  </a:lnTo>
                  <a:lnTo>
                    <a:pt x="2560574" y="940180"/>
                  </a:lnTo>
                  <a:lnTo>
                    <a:pt x="2560574" y="921003"/>
                  </a:lnTo>
                  <a:lnTo>
                    <a:pt x="2552827" y="913257"/>
                  </a:lnTo>
                  <a:close/>
                </a:path>
                <a:path w="6172200" h="1781175">
                  <a:moveTo>
                    <a:pt x="1786382" y="913257"/>
                  </a:moveTo>
                  <a:lnTo>
                    <a:pt x="1767077" y="913257"/>
                  </a:lnTo>
                  <a:lnTo>
                    <a:pt x="1759330" y="921003"/>
                  </a:lnTo>
                  <a:lnTo>
                    <a:pt x="1759330" y="940180"/>
                  </a:lnTo>
                  <a:lnTo>
                    <a:pt x="1767077" y="947927"/>
                  </a:lnTo>
                  <a:lnTo>
                    <a:pt x="1786382" y="947927"/>
                  </a:lnTo>
                  <a:lnTo>
                    <a:pt x="1794128" y="940180"/>
                  </a:lnTo>
                  <a:lnTo>
                    <a:pt x="1794128" y="921003"/>
                  </a:lnTo>
                  <a:lnTo>
                    <a:pt x="1786382" y="913257"/>
                  </a:lnTo>
                  <a:close/>
                </a:path>
                <a:path w="6172200" h="1781175">
                  <a:moveTo>
                    <a:pt x="3325114" y="907414"/>
                  </a:moveTo>
                  <a:lnTo>
                    <a:pt x="3305809" y="907414"/>
                  </a:lnTo>
                  <a:lnTo>
                    <a:pt x="3298063" y="915162"/>
                  </a:lnTo>
                  <a:lnTo>
                    <a:pt x="3298063" y="934338"/>
                  </a:lnTo>
                  <a:lnTo>
                    <a:pt x="3305809" y="942086"/>
                  </a:lnTo>
                  <a:lnTo>
                    <a:pt x="3325114" y="942086"/>
                  </a:lnTo>
                  <a:lnTo>
                    <a:pt x="3332860" y="934338"/>
                  </a:lnTo>
                  <a:lnTo>
                    <a:pt x="3332860" y="915162"/>
                  </a:lnTo>
                  <a:lnTo>
                    <a:pt x="3325114" y="907414"/>
                  </a:lnTo>
                  <a:close/>
                </a:path>
                <a:path w="6172200" h="1781175">
                  <a:moveTo>
                    <a:pt x="2454148" y="907414"/>
                  </a:moveTo>
                  <a:lnTo>
                    <a:pt x="2434844" y="907414"/>
                  </a:lnTo>
                  <a:lnTo>
                    <a:pt x="2427097" y="915162"/>
                  </a:lnTo>
                  <a:lnTo>
                    <a:pt x="2427097" y="934338"/>
                  </a:lnTo>
                  <a:lnTo>
                    <a:pt x="2434844" y="942086"/>
                  </a:lnTo>
                  <a:lnTo>
                    <a:pt x="2454148" y="942086"/>
                  </a:lnTo>
                  <a:lnTo>
                    <a:pt x="2461895" y="934338"/>
                  </a:lnTo>
                  <a:lnTo>
                    <a:pt x="2461895" y="915162"/>
                  </a:lnTo>
                  <a:lnTo>
                    <a:pt x="2454148" y="907414"/>
                  </a:lnTo>
                  <a:close/>
                </a:path>
                <a:path w="6172200" h="1781175">
                  <a:moveTo>
                    <a:pt x="868934" y="907414"/>
                  </a:moveTo>
                  <a:lnTo>
                    <a:pt x="849757" y="907414"/>
                  </a:lnTo>
                  <a:lnTo>
                    <a:pt x="841883" y="915162"/>
                  </a:lnTo>
                  <a:lnTo>
                    <a:pt x="841883" y="934338"/>
                  </a:lnTo>
                  <a:lnTo>
                    <a:pt x="849757" y="942086"/>
                  </a:lnTo>
                  <a:lnTo>
                    <a:pt x="868934" y="942086"/>
                  </a:lnTo>
                  <a:lnTo>
                    <a:pt x="876808" y="934338"/>
                  </a:lnTo>
                  <a:lnTo>
                    <a:pt x="876808" y="915162"/>
                  </a:lnTo>
                  <a:lnTo>
                    <a:pt x="868934" y="907414"/>
                  </a:lnTo>
                  <a:close/>
                </a:path>
                <a:path w="6172200" h="1781175">
                  <a:moveTo>
                    <a:pt x="3812794" y="901700"/>
                  </a:moveTo>
                  <a:lnTo>
                    <a:pt x="3793617" y="901700"/>
                  </a:lnTo>
                  <a:lnTo>
                    <a:pt x="3785743" y="909447"/>
                  </a:lnTo>
                  <a:lnTo>
                    <a:pt x="3785743" y="928624"/>
                  </a:lnTo>
                  <a:lnTo>
                    <a:pt x="3793617" y="936371"/>
                  </a:lnTo>
                  <a:lnTo>
                    <a:pt x="3812794" y="936371"/>
                  </a:lnTo>
                  <a:lnTo>
                    <a:pt x="3820668" y="928624"/>
                  </a:lnTo>
                  <a:lnTo>
                    <a:pt x="3820668" y="909447"/>
                  </a:lnTo>
                  <a:lnTo>
                    <a:pt x="3812794" y="901700"/>
                  </a:lnTo>
                  <a:close/>
                </a:path>
                <a:path w="6172200" h="1781175">
                  <a:moveTo>
                    <a:pt x="1269619" y="901700"/>
                  </a:moveTo>
                  <a:lnTo>
                    <a:pt x="1250314" y="901700"/>
                  </a:lnTo>
                  <a:lnTo>
                    <a:pt x="1242567" y="909447"/>
                  </a:lnTo>
                  <a:lnTo>
                    <a:pt x="1242567" y="928624"/>
                  </a:lnTo>
                  <a:lnTo>
                    <a:pt x="1250314" y="936371"/>
                  </a:lnTo>
                  <a:lnTo>
                    <a:pt x="1269619" y="936371"/>
                  </a:lnTo>
                  <a:lnTo>
                    <a:pt x="1277365" y="928624"/>
                  </a:lnTo>
                  <a:lnTo>
                    <a:pt x="1277365" y="909447"/>
                  </a:lnTo>
                  <a:lnTo>
                    <a:pt x="1269619" y="901700"/>
                  </a:lnTo>
                  <a:close/>
                </a:path>
                <a:path w="6172200" h="1781175">
                  <a:moveTo>
                    <a:pt x="590296" y="890015"/>
                  </a:moveTo>
                  <a:lnTo>
                    <a:pt x="570991" y="890015"/>
                  </a:lnTo>
                  <a:lnTo>
                    <a:pt x="563245" y="897889"/>
                  </a:lnTo>
                  <a:lnTo>
                    <a:pt x="563245" y="917066"/>
                  </a:lnTo>
                  <a:lnTo>
                    <a:pt x="570991" y="924813"/>
                  </a:lnTo>
                  <a:lnTo>
                    <a:pt x="590296" y="924813"/>
                  </a:lnTo>
                  <a:lnTo>
                    <a:pt x="598042" y="917066"/>
                  </a:lnTo>
                  <a:lnTo>
                    <a:pt x="598042" y="897889"/>
                  </a:lnTo>
                  <a:lnTo>
                    <a:pt x="590296" y="890015"/>
                  </a:lnTo>
                  <a:close/>
                </a:path>
                <a:path w="6172200" h="1781175">
                  <a:moveTo>
                    <a:pt x="2994152" y="884301"/>
                  </a:moveTo>
                  <a:lnTo>
                    <a:pt x="2974848" y="884301"/>
                  </a:lnTo>
                  <a:lnTo>
                    <a:pt x="2967101" y="892048"/>
                  </a:lnTo>
                  <a:lnTo>
                    <a:pt x="2967101" y="911225"/>
                  </a:lnTo>
                  <a:lnTo>
                    <a:pt x="2974848" y="918972"/>
                  </a:lnTo>
                  <a:lnTo>
                    <a:pt x="2994152" y="918972"/>
                  </a:lnTo>
                  <a:lnTo>
                    <a:pt x="3001899" y="911225"/>
                  </a:lnTo>
                  <a:lnTo>
                    <a:pt x="3001899" y="892048"/>
                  </a:lnTo>
                  <a:lnTo>
                    <a:pt x="2994152" y="884301"/>
                  </a:lnTo>
                  <a:close/>
                </a:path>
                <a:path w="6172200" h="1781175">
                  <a:moveTo>
                    <a:pt x="2796666" y="884301"/>
                  </a:moveTo>
                  <a:lnTo>
                    <a:pt x="2777490" y="884301"/>
                  </a:lnTo>
                  <a:lnTo>
                    <a:pt x="2769616" y="892048"/>
                  </a:lnTo>
                  <a:lnTo>
                    <a:pt x="2769616" y="911225"/>
                  </a:lnTo>
                  <a:lnTo>
                    <a:pt x="2777490" y="918972"/>
                  </a:lnTo>
                  <a:lnTo>
                    <a:pt x="2796666" y="918972"/>
                  </a:lnTo>
                  <a:lnTo>
                    <a:pt x="2804541" y="911225"/>
                  </a:lnTo>
                  <a:lnTo>
                    <a:pt x="2804541" y="892048"/>
                  </a:lnTo>
                  <a:lnTo>
                    <a:pt x="2796666" y="884301"/>
                  </a:lnTo>
                  <a:close/>
                </a:path>
                <a:path w="6172200" h="1781175">
                  <a:moveTo>
                    <a:pt x="2308987" y="884301"/>
                  </a:moveTo>
                  <a:lnTo>
                    <a:pt x="2289683" y="884301"/>
                  </a:lnTo>
                  <a:lnTo>
                    <a:pt x="2281936" y="892048"/>
                  </a:lnTo>
                  <a:lnTo>
                    <a:pt x="2281936" y="911225"/>
                  </a:lnTo>
                  <a:lnTo>
                    <a:pt x="2289683" y="918972"/>
                  </a:lnTo>
                  <a:lnTo>
                    <a:pt x="2308987" y="918972"/>
                  </a:lnTo>
                  <a:lnTo>
                    <a:pt x="2316734" y="911225"/>
                  </a:lnTo>
                  <a:lnTo>
                    <a:pt x="2316734" y="892048"/>
                  </a:lnTo>
                  <a:lnTo>
                    <a:pt x="2308987" y="884301"/>
                  </a:lnTo>
                  <a:close/>
                </a:path>
                <a:path w="6172200" h="1781175">
                  <a:moveTo>
                    <a:pt x="2059304" y="884301"/>
                  </a:moveTo>
                  <a:lnTo>
                    <a:pt x="2040001" y="884301"/>
                  </a:lnTo>
                  <a:lnTo>
                    <a:pt x="2032253" y="892048"/>
                  </a:lnTo>
                  <a:lnTo>
                    <a:pt x="2032253" y="911225"/>
                  </a:lnTo>
                  <a:lnTo>
                    <a:pt x="2040001" y="918972"/>
                  </a:lnTo>
                  <a:lnTo>
                    <a:pt x="2059304" y="918972"/>
                  </a:lnTo>
                  <a:lnTo>
                    <a:pt x="2067052" y="911225"/>
                  </a:lnTo>
                  <a:lnTo>
                    <a:pt x="2067052" y="892048"/>
                  </a:lnTo>
                  <a:lnTo>
                    <a:pt x="2059304" y="884301"/>
                  </a:lnTo>
                  <a:close/>
                </a:path>
                <a:path w="6172200" h="1781175">
                  <a:moveTo>
                    <a:pt x="3226307" y="872744"/>
                  </a:moveTo>
                  <a:lnTo>
                    <a:pt x="3207130" y="872744"/>
                  </a:lnTo>
                  <a:lnTo>
                    <a:pt x="3199383" y="880490"/>
                  </a:lnTo>
                  <a:lnTo>
                    <a:pt x="3199383" y="899667"/>
                  </a:lnTo>
                  <a:lnTo>
                    <a:pt x="3207130" y="907414"/>
                  </a:lnTo>
                  <a:lnTo>
                    <a:pt x="3226307" y="907414"/>
                  </a:lnTo>
                  <a:lnTo>
                    <a:pt x="3234181" y="899667"/>
                  </a:lnTo>
                  <a:lnTo>
                    <a:pt x="3234181" y="880490"/>
                  </a:lnTo>
                  <a:lnTo>
                    <a:pt x="3226307" y="872744"/>
                  </a:lnTo>
                  <a:close/>
                </a:path>
                <a:path w="6172200" h="1781175">
                  <a:moveTo>
                    <a:pt x="1466977" y="866901"/>
                  </a:moveTo>
                  <a:lnTo>
                    <a:pt x="1447800" y="866901"/>
                  </a:lnTo>
                  <a:lnTo>
                    <a:pt x="1439926" y="874649"/>
                  </a:lnTo>
                  <a:lnTo>
                    <a:pt x="1439926" y="893826"/>
                  </a:lnTo>
                  <a:lnTo>
                    <a:pt x="1447800" y="901700"/>
                  </a:lnTo>
                  <a:lnTo>
                    <a:pt x="1466977" y="901700"/>
                  </a:lnTo>
                  <a:lnTo>
                    <a:pt x="1474851" y="893826"/>
                  </a:lnTo>
                  <a:lnTo>
                    <a:pt x="1474851" y="874649"/>
                  </a:lnTo>
                  <a:lnTo>
                    <a:pt x="1466977" y="866901"/>
                  </a:lnTo>
                  <a:close/>
                </a:path>
                <a:path w="6172200" h="1781175">
                  <a:moveTo>
                    <a:pt x="2657348" y="861187"/>
                  </a:moveTo>
                  <a:lnTo>
                    <a:pt x="2638044" y="861187"/>
                  </a:lnTo>
                  <a:lnTo>
                    <a:pt x="2630297" y="868934"/>
                  </a:lnTo>
                  <a:lnTo>
                    <a:pt x="2630297" y="888111"/>
                  </a:lnTo>
                  <a:lnTo>
                    <a:pt x="2638044" y="895858"/>
                  </a:lnTo>
                  <a:lnTo>
                    <a:pt x="2657348" y="895858"/>
                  </a:lnTo>
                  <a:lnTo>
                    <a:pt x="2665095" y="888111"/>
                  </a:lnTo>
                  <a:lnTo>
                    <a:pt x="2665095" y="868934"/>
                  </a:lnTo>
                  <a:lnTo>
                    <a:pt x="2657348" y="861187"/>
                  </a:lnTo>
                  <a:close/>
                </a:path>
                <a:path w="6172200" h="1781175">
                  <a:moveTo>
                    <a:pt x="358013" y="861187"/>
                  </a:moveTo>
                  <a:lnTo>
                    <a:pt x="338709" y="861187"/>
                  </a:lnTo>
                  <a:lnTo>
                    <a:pt x="330962" y="868934"/>
                  </a:lnTo>
                  <a:lnTo>
                    <a:pt x="330962" y="888111"/>
                  </a:lnTo>
                  <a:lnTo>
                    <a:pt x="338709" y="895858"/>
                  </a:lnTo>
                  <a:lnTo>
                    <a:pt x="358013" y="895858"/>
                  </a:lnTo>
                  <a:lnTo>
                    <a:pt x="365760" y="888111"/>
                  </a:lnTo>
                  <a:lnTo>
                    <a:pt x="365760" y="868934"/>
                  </a:lnTo>
                  <a:lnTo>
                    <a:pt x="358013" y="861187"/>
                  </a:lnTo>
                  <a:close/>
                </a:path>
                <a:path w="6172200" h="1781175">
                  <a:moveTo>
                    <a:pt x="1066419" y="855345"/>
                  </a:moveTo>
                  <a:lnTo>
                    <a:pt x="1047114" y="855345"/>
                  </a:lnTo>
                  <a:lnTo>
                    <a:pt x="1039367" y="863091"/>
                  </a:lnTo>
                  <a:lnTo>
                    <a:pt x="1039367" y="882269"/>
                  </a:lnTo>
                  <a:lnTo>
                    <a:pt x="1047114" y="890015"/>
                  </a:lnTo>
                  <a:lnTo>
                    <a:pt x="1066419" y="890015"/>
                  </a:lnTo>
                  <a:lnTo>
                    <a:pt x="1074165" y="882269"/>
                  </a:lnTo>
                  <a:lnTo>
                    <a:pt x="1074165" y="863091"/>
                  </a:lnTo>
                  <a:lnTo>
                    <a:pt x="1066419" y="855345"/>
                  </a:lnTo>
                  <a:close/>
                </a:path>
                <a:path w="6172200" h="1781175">
                  <a:moveTo>
                    <a:pt x="3592195" y="849502"/>
                  </a:moveTo>
                  <a:lnTo>
                    <a:pt x="3572891" y="849502"/>
                  </a:lnTo>
                  <a:lnTo>
                    <a:pt x="3565144" y="857376"/>
                  </a:lnTo>
                  <a:lnTo>
                    <a:pt x="3565144" y="876553"/>
                  </a:lnTo>
                  <a:lnTo>
                    <a:pt x="3572891" y="884301"/>
                  </a:lnTo>
                  <a:lnTo>
                    <a:pt x="3592195" y="884301"/>
                  </a:lnTo>
                  <a:lnTo>
                    <a:pt x="3599942" y="876553"/>
                  </a:lnTo>
                  <a:lnTo>
                    <a:pt x="3599942" y="857376"/>
                  </a:lnTo>
                  <a:lnTo>
                    <a:pt x="3592195" y="849502"/>
                  </a:lnTo>
                  <a:close/>
                </a:path>
                <a:path w="6172200" h="1781175">
                  <a:moveTo>
                    <a:pt x="1693417" y="849502"/>
                  </a:moveTo>
                  <a:lnTo>
                    <a:pt x="1674240" y="849502"/>
                  </a:lnTo>
                  <a:lnTo>
                    <a:pt x="1666494" y="857376"/>
                  </a:lnTo>
                  <a:lnTo>
                    <a:pt x="1666494" y="876553"/>
                  </a:lnTo>
                  <a:lnTo>
                    <a:pt x="1674240" y="884301"/>
                  </a:lnTo>
                  <a:lnTo>
                    <a:pt x="1693417" y="884301"/>
                  </a:lnTo>
                  <a:lnTo>
                    <a:pt x="1701291" y="876553"/>
                  </a:lnTo>
                  <a:lnTo>
                    <a:pt x="1701291" y="857376"/>
                  </a:lnTo>
                  <a:lnTo>
                    <a:pt x="1693417" y="849502"/>
                  </a:lnTo>
                  <a:close/>
                </a:path>
                <a:path w="6172200" h="1781175">
                  <a:moveTo>
                    <a:pt x="741172" y="843788"/>
                  </a:moveTo>
                  <a:lnTo>
                    <a:pt x="721995" y="843788"/>
                  </a:lnTo>
                  <a:lnTo>
                    <a:pt x="714248" y="851535"/>
                  </a:lnTo>
                  <a:lnTo>
                    <a:pt x="714248" y="870712"/>
                  </a:lnTo>
                  <a:lnTo>
                    <a:pt x="721995" y="878459"/>
                  </a:lnTo>
                  <a:lnTo>
                    <a:pt x="741172" y="878459"/>
                  </a:lnTo>
                  <a:lnTo>
                    <a:pt x="749046" y="870712"/>
                  </a:lnTo>
                  <a:lnTo>
                    <a:pt x="749046" y="851535"/>
                  </a:lnTo>
                  <a:lnTo>
                    <a:pt x="741172" y="843788"/>
                  </a:lnTo>
                  <a:close/>
                </a:path>
                <a:path w="6172200" h="1781175">
                  <a:moveTo>
                    <a:pt x="5908929" y="837946"/>
                  </a:moveTo>
                  <a:lnTo>
                    <a:pt x="5889625" y="837946"/>
                  </a:lnTo>
                  <a:lnTo>
                    <a:pt x="5881878" y="845820"/>
                  </a:lnTo>
                  <a:lnTo>
                    <a:pt x="5881878" y="864997"/>
                  </a:lnTo>
                  <a:lnTo>
                    <a:pt x="5889625" y="872744"/>
                  </a:lnTo>
                  <a:lnTo>
                    <a:pt x="5908929" y="872744"/>
                  </a:lnTo>
                  <a:lnTo>
                    <a:pt x="5916676" y="864997"/>
                  </a:lnTo>
                  <a:lnTo>
                    <a:pt x="5916676" y="845820"/>
                  </a:lnTo>
                  <a:lnTo>
                    <a:pt x="5908929" y="837946"/>
                  </a:lnTo>
                  <a:close/>
                </a:path>
                <a:path w="6172200" h="1781175">
                  <a:moveTo>
                    <a:pt x="468375" y="837946"/>
                  </a:moveTo>
                  <a:lnTo>
                    <a:pt x="449072" y="837946"/>
                  </a:lnTo>
                  <a:lnTo>
                    <a:pt x="441325" y="845820"/>
                  </a:lnTo>
                  <a:lnTo>
                    <a:pt x="441325" y="864997"/>
                  </a:lnTo>
                  <a:lnTo>
                    <a:pt x="449072" y="872744"/>
                  </a:lnTo>
                  <a:lnTo>
                    <a:pt x="468375" y="872744"/>
                  </a:lnTo>
                  <a:lnTo>
                    <a:pt x="476123" y="864997"/>
                  </a:lnTo>
                  <a:lnTo>
                    <a:pt x="476123" y="845820"/>
                  </a:lnTo>
                  <a:lnTo>
                    <a:pt x="468375" y="837946"/>
                  </a:lnTo>
                  <a:close/>
                </a:path>
                <a:path w="6172200" h="1781175">
                  <a:moveTo>
                    <a:pt x="3458591" y="832230"/>
                  </a:moveTo>
                  <a:lnTo>
                    <a:pt x="3439414" y="832230"/>
                  </a:lnTo>
                  <a:lnTo>
                    <a:pt x="3431540" y="839977"/>
                  </a:lnTo>
                  <a:lnTo>
                    <a:pt x="3431540" y="859154"/>
                  </a:lnTo>
                  <a:lnTo>
                    <a:pt x="3439414" y="866901"/>
                  </a:lnTo>
                  <a:lnTo>
                    <a:pt x="3458591" y="866901"/>
                  </a:lnTo>
                  <a:lnTo>
                    <a:pt x="3466465" y="859154"/>
                  </a:lnTo>
                  <a:lnTo>
                    <a:pt x="3466465" y="839977"/>
                  </a:lnTo>
                  <a:lnTo>
                    <a:pt x="3458591" y="832230"/>
                  </a:lnTo>
                  <a:close/>
                </a:path>
                <a:path w="6172200" h="1781175">
                  <a:moveTo>
                    <a:pt x="2889630" y="832230"/>
                  </a:moveTo>
                  <a:lnTo>
                    <a:pt x="2870327" y="832230"/>
                  </a:lnTo>
                  <a:lnTo>
                    <a:pt x="2862579" y="839977"/>
                  </a:lnTo>
                  <a:lnTo>
                    <a:pt x="2862579" y="859154"/>
                  </a:lnTo>
                  <a:lnTo>
                    <a:pt x="2870327" y="866901"/>
                  </a:lnTo>
                  <a:lnTo>
                    <a:pt x="2889630" y="866901"/>
                  </a:lnTo>
                  <a:lnTo>
                    <a:pt x="2897378" y="859154"/>
                  </a:lnTo>
                  <a:lnTo>
                    <a:pt x="2897378" y="839977"/>
                  </a:lnTo>
                  <a:lnTo>
                    <a:pt x="2889630" y="832230"/>
                  </a:lnTo>
                  <a:close/>
                </a:path>
                <a:path w="6172200" h="1781175">
                  <a:moveTo>
                    <a:pt x="1954784" y="832230"/>
                  </a:moveTo>
                  <a:lnTo>
                    <a:pt x="1935479" y="832230"/>
                  </a:lnTo>
                  <a:lnTo>
                    <a:pt x="1927733" y="839977"/>
                  </a:lnTo>
                  <a:lnTo>
                    <a:pt x="1927733" y="859154"/>
                  </a:lnTo>
                  <a:lnTo>
                    <a:pt x="1935479" y="866901"/>
                  </a:lnTo>
                  <a:lnTo>
                    <a:pt x="1954784" y="866901"/>
                  </a:lnTo>
                  <a:lnTo>
                    <a:pt x="1962530" y="859154"/>
                  </a:lnTo>
                  <a:lnTo>
                    <a:pt x="1962530" y="839977"/>
                  </a:lnTo>
                  <a:lnTo>
                    <a:pt x="1954784" y="832230"/>
                  </a:lnTo>
                  <a:close/>
                </a:path>
                <a:path w="6172200" h="1781175">
                  <a:moveTo>
                    <a:pt x="3737355" y="826388"/>
                  </a:moveTo>
                  <a:lnTo>
                    <a:pt x="3718052" y="826388"/>
                  </a:lnTo>
                  <a:lnTo>
                    <a:pt x="3710304" y="834136"/>
                  </a:lnTo>
                  <a:lnTo>
                    <a:pt x="3710304" y="853313"/>
                  </a:lnTo>
                  <a:lnTo>
                    <a:pt x="3718052" y="861187"/>
                  </a:lnTo>
                  <a:lnTo>
                    <a:pt x="3737355" y="861187"/>
                  </a:lnTo>
                  <a:lnTo>
                    <a:pt x="3745103" y="853313"/>
                  </a:lnTo>
                  <a:lnTo>
                    <a:pt x="3745103" y="834136"/>
                  </a:lnTo>
                  <a:lnTo>
                    <a:pt x="3737355" y="826388"/>
                  </a:lnTo>
                  <a:close/>
                </a:path>
                <a:path w="6172200" h="1781175">
                  <a:moveTo>
                    <a:pt x="1350899" y="826388"/>
                  </a:moveTo>
                  <a:lnTo>
                    <a:pt x="1331595" y="826388"/>
                  </a:lnTo>
                  <a:lnTo>
                    <a:pt x="1323848" y="834136"/>
                  </a:lnTo>
                  <a:lnTo>
                    <a:pt x="1323848" y="853313"/>
                  </a:lnTo>
                  <a:lnTo>
                    <a:pt x="1331595" y="861187"/>
                  </a:lnTo>
                  <a:lnTo>
                    <a:pt x="1350899" y="861187"/>
                  </a:lnTo>
                  <a:lnTo>
                    <a:pt x="1358646" y="853313"/>
                  </a:lnTo>
                  <a:lnTo>
                    <a:pt x="1358646" y="834136"/>
                  </a:lnTo>
                  <a:lnTo>
                    <a:pt x="1350899" y="826388"/>
                  </a:lnTo>
                  <a:close/>
                </a:path>
                <a:path w="6172200" h="1781175">
                  <a:moveTo>
                    <a:pt x="950213" y="820674"/>
                  </a:moveTo>
                  <a:lnTo>
                    <a:pt x="931037" y="820674"/>
                  </a:lnTo>
                  <a:lnTo>
                    <a:pt x="923163" y="828421"/>
                  </a:lnTo>
                  <a:lnTo>
                    <a:pt x="923163" y="847598"/>
                  </a:lnTo>
                  <a:lnTo>
                    <a:pt x="931037" y="855345"/>
                  </a:lnTo>
                  <a:lnTo>
                    <a:pt x="950213" y="855345"/>
                  </a:lnTo>
                  <a:lnTo>
                    <a:pt x="958088" y="847598"/>
                  </a:lnTo>
                  <a:lnTo>
                    <a:pt x="958088" y="828421"/>
                  </a:lnTo>
                  <a:lnTo>
                    <a:pt x="950213" y="820674"/>
                  </a:lnTo>
                  <a:close/>
                </a:path>
                <a:path w="6172200" h="1781175">
                  <a:moveTo>
                    <a:pt x="230250" y="820674"/>
                  </a:moveTo>
                  <a:lnTo>
                    <a:pt x="211074" y="820674"/>
                  </a:lnTo>
                  <a:lnTo>
                    <a:pt x="203200" y="828421"/>
                  </a:lnTo>
                  <a:lnTo>
                    <a:pt x="203200" y="847598"/>
                  </a:lnTo>
                  <a:lnTo>
                    <a:pt x="211074" y="855345"/>
                  </a:lnTo>
                  <a:lnTo>
                    <a:pt x="230250" y="855345"/>
                  </a:lnTo>
                  <a:lnTo>
                    <a:pt x="238125" y="847598"/>
                  </a:lnTo>
                  <a:lnTo>
                    <a:pt x="238125" y="828421"/>
                  </a:lnTo>
                  <a:lnTo>
                    <a:pt x="230250" y="820674"/>
                  </a:lnTo>
                  <a:close/>
                </a:path>
                <a:path w="6172200" h="1781175">
                  <a:moveTo>
                    <a:pt x="3098673" y="814832"/>
                  </a:moveTo>
                  <a:lnTo>
                    <a:pt x="3079369" y="814832"/>
                  </a:lnTo>
                  <a:lnTo>
                    <a:pt x="3071622" y="822578"/>
                  </a:lnTo>
                  <a:lnTo>
                    <a:pt x="3071622" y="841755"/>
                  </a:lnTo>
                  <a:lnTo>
                    <a:pt x="3079369" y="849502"/>
                  </a:lnTo>
                  <a:lnTo>
                    <a:pt x="3098673" y="849502"/>
                  </a:lnTo>
                  <a:lnTo>
                    <a:pt x="3106420" y="841755"/>
                  </a:lnTo>
                  <a:lnTo>
                    <a:pt x="3106420" y="822578"/>
                  </a:lnTo>
                  <a:lnTo>
                    <a:pt x="3098673" y="814832"/>
                  </a:lnTo>
                  <a:close/>
                </a:path>
                <a:path w="6172200" h="1781175">
                  <a:moveTo>
                    <a:pt x="6019292" y="809116"/>
                  </a:moveTo>
                  <a:lnTo>
                    <a:pt x="5999988" y="809116"/>
                  </a:lnTo>
                  <a:lnTo>
                    <a:pt x="5992241" y="816863"/>
                  </a:lnTo>
                  <a:lnTo>
                    <a:pt x="5992241" y="836040"/>
                  </a:lnTo>
                  <a:lnTo>
                    <a:pt x="5999988" y="843788"/>
                  </a:lnTo>
                  <a:lnTo>
                    <a:pt x="6019292" y="843788"/>
                  </a:lnTo>
                  <a:lnTo>
                    <a:pt x="6027039" y="836040"/>
                  </a:lnTo>
                  <a:lnTo>
                    <a:pt x="6027039" y="816863"/>
                  </a:lnTo>
                  <a:lnTo>
                    <a:pt x="6019292" y="809116"/>
                  </a:lnTo>
                  <a:close/>
                </a:path>
                <a:path w="6172200" h="1781175">
                  <a:moveTo>
                    <a:pt x="5787008" y="803275"/>
                  </a:moveTo>
                  <a:lnTo>
                    <a:pt x="5767705" y="803275"/>
                  </a:lnTo>
                  <a:lnTo>
                    <a:pt x="5759958" y="811022"/>
                  </a:lnTo>
                  <a:lnTo>
                    <a:pt x="5759958" y="830199"/>
                  </a:lnTo>
                  <a:lnTo>
                    <a:pt x="5767705" y="837946"/>
                  </a:lnTo>
                  <a:lnTo>
                    <a:pt x="5787008" y="837946"/>
                  </a:lnTo>
                  <a:lnTo>
                    <a:pt x="5794756" y="830199"/>
                  </a:lnTo>
                  <a:lnTo>
                    <a:pt x="5794756" y="811022"/>
                  </a:lnTo>
                  <a:lnTo>
                    <a:pt x="5787008" y="803275"/>
                  </a:lnTo>
                  <a:close/>
                </a:path>
                <a:path w="6172200" h="1781175">
                  <a:moveTo>
                    <a:pt x="2134742" y="803275"/>
                  </a:moveTo>
                  <a:lnTo>
                    <a:pt x="2115566" y="803275"/>
                  </a:lnTo>
                  <a:lnTo>
                    <a:pt x="2107691" y="811022"/>
                  </a:lnTo>
                  <a:lnTo>
                    <a:pt x="2107691" y="830199"/>
                  </a:lnTo>
                  <a:lnTo>
                    <a:pt x="2115566" y="837946"/>
                  </a:lnTo>
                  <a:lnTo>
                    <a:pt x="2134742" y="837946"/>
                  </a:lnTo>
                  <a:lnTo>
                    <a:pt x="2142616" y="830199"/>
                  </a:lnTo>
                  <a:lnTo>
                    <a:pt x="2142616" y="811022"/>
                  </a:lnTo>
                  <a:lnTo>
                    <a:pt x="2134742" y="803275"/>
                  </a:lnTo>
                  <a:close/>
                </a:path>
                <a:path w="6172200" h="1781175">
                  <a:moveTo>
                    <a:pt x="1577339" y="803275"/>
                  </a:moveTo>
                  <a:lnTo>
                    <a:pt x="1558163" y="803275"/>
                  </a:lnTo>
                  <a:lnTo>
                    <a:pt x="1550289" y="811022"/>
                  </a:lnTo>
                  <a:lnTo>
                    <a:pt x="1550289" y="830199"/>
                  </a:lnTo>
                  <a:lnTo>
                    <a:pt x="1558163" y="837946"/>
                  </a:lnTo>
                  <a:lnTo>
                    <a:pt x="1577339" y="837946"/>
                  </a:lnTo>
                  <a:lnTo>
                    <a:pt x="1585087" y="830199"/>
                  </a:lnTo>
                  <a:lnTo>
                    <a:pt x="1585087" y="811022"/>
                  </a:lnTo>
                  <a:lnTo>
                    <a:pt x="1577339" y="803275"/>
                  </a:lnTo>
                  <a:close/>
                </a:path>
                <a:path w="6172200" h="1781175">
                  <a:moveTo>
                    <a:pt x="1170939" y="803275"/>
                  </a:moveTo>
                  <a:lnTo>
                    <a:pt x="1151636" y="803275"/>
                  </a:lnTo>
                  <a:lnTo>
                    <a:pt x="1143889" y="811022"/>
                  </a:lnTo>
                  <a:lnTo>
                    <a:pt x="1143889" y="830199"/>
                  </a:lnTo>
                  <a:lnTo>
                    <a:pt x="1151636" y="837946"/>
                  </a:lnTo>
                  <a:lnTo>
                    <a:pt x="1170939" y="837946"/>
                  </a:lnTo>
                  <a:lnTo>
                    <a:pt x="1178687" y="830199"/>
                  </a:lnTo>
                  <a:lnTo>
                    <a:pt x="1178687" y="811022"/>
                  </a:lnTo>
                  <a:lnTo>
                    <a:pt x="1170939" y="803275"/>
                  </a:lnTo>
                  <a:close/>
                </a:path>
                <a:path w="6172200" h="1781175">
                  <a:moveTo>
                    <a:pt x="2396109" y="797433"/>
                  </a:moveTo>
                  <a:lnTo>
                    <a:pt x="2376804" y="797433"/>
                  </a:lnTo>
                  <a:lnTo>
                    <a:pt x="2369058" y="805307"/>
                  </a:lnTo>
                  <a:lnTo>
                    <a:pt x="2369058" y="824484"/>
                  </a:lnTo>
                  <a:lnTo>
                    <a:pt x="2376804" y="832230"/>
                  </a:lnTo>
                  <a:lnTo>
                    <a:pt x="2396109" y="832230"/>
                  </a:lnTo>
                  <a:lnTo>
                    <a:pt x="2403855" y="824484"/>
                  </a:lnTo>
                  <a:lnTo>
                    <a:pt x="2403855" y="805307"/>
                  </a:lnTo>
                  <a:lnTo>
                    <a:pt x="2396109" y="797433"/>
                  </a:lnTo>
                  <a:close/>
                </a:path>
                <a:path w="6172200" h="1781175">
                  <a:moveTo>
                    <a:pt x="3342513" y="791717"/>
                  </a:moveTo>
                  <a:lnTo>
                    <a:pt x="3323208" y="791717"/>
                  </a:lnTo>
                  <a:lnTo>
                    <a:pt x="3315461" y="799464"/>
                  </a:lnTo>
                  <a:lnTo>
                    <a:pt x="3315461" y="818641"/>
                  </a:lnTo>
                  <a:lnTo>
                    <a:pt x="3323208" y="826388"/>
                  </a:lnTo>
                  <a:lnTo>
                    <a:pt x="3342513" y="826388"/>
                  </a:lnTo>
                  <a:lnTo>
                    <a:pt x="3350259" y="818641"/>
                  </a:lnTo>
                  <a:lnTo>
                    <a:pt x="3350259" y="799464"/>
                  </a:lnTo>
                  <a:lnTo>
                    <a:pt x="3342513" y="791717"/>
                  </a:lnTo>
                  <a:close/>
                </a:path>
                <a:path w="6172200" h="1781175">
                  <a:moveTo>
                    <a:pt x="1821179" y="791717"/>
                  </a:moveTo>
                  <a:lnTo>
                    <a:pt x="1802002" y="791717"/>
                  </a:lnTo>
                  <a:lnTo>
                    <a:pt x="1794128" y="799464"/>
                  </a:lnTo>
                  <a:lnTo>
                    <a:pt x="1794128" y="818641"/>
                  </a:lnTo>
                  <a:lnTo>
                    <a:pt x="1802002" y="826388"/>
                  </a:lnTo>
                  <a:lnTo>
                    <a:pt x="1821179" y="826388"/>
                  </a:lnTo>
                  <a:lnTo>
                    <a:pt x="1829053" y="818641"/>
                  </a:lnTo>
                  <a:lnTo>
                    <a:pt x="1829053" y="799464"/>
                  </a:lnTo>
                  <a:lnTo>
                    <a:pt x="1821179" y="791717"/>
                  </a:lnTo>
                  <a:close/>
                </a:path>
                <a:path w="6172200" h="1781175">
                  <a:moveTo>
                    <a:pt x="2738628" y="785876"/>
                  </a:moveTo>
                  <a:lnTo>
                    <a:pt x="2719324" y="785876"/>
                  </a:lnTo>
                  <a:lnTo>
                    <a:pt x="2711577" y="793623"/>
                  </a:lnTo>
                  <a:lnTo>
                    <a:pt x="2711577" y="812800"/>
                  </a:lnTo>
                  <a:lnTo>
                    <a:pt x="2719324" y="820674"/>
                  </a:lnTo>
                  <a:lnTo>
                    <a:pt x="2738628" y="820674"/>
                  </a:lnTo>
                  <a:lnTo>
                    <a:pt x="2746375" y="812800"/>
                  </a:lnTo>
                  <a:lnTo>
                    <a:pt x="2746375" y="793623"/>
                  </a:lnTo>
                  <a:lnTo>
                    <a:pt x="2738628" y="785876"/>
                  </a:lnTo>
                  <a:close/>
                </a:path>
                <a:path w="6172200" h="1781175">
                  <a:moveTo>
                    <a:pt x="2518029" y="785876"/>
                  </a:moveTo>
                  <a:lnTo>
                    <a:pt x="2498725" y="785876"/>
                  </a:lnTo>
                  <a:lnTo>
                    <a:pt x="2490978" y="793623"/>
                  </a:lnTo>
                  <a:lnTo>
                    <a:pt x="2490978" y="812800"/>
                  </a:lnTo>
                  <a:lnTo>
                    <a:pt x="2498725" y="820674"/>
                  </a:lnTo>
                  <a:lnTo>
                    <a:pt x="2518029" y="820674"/>
                  </a:lnTo>
                  <a:lnTo>
                    <a:pt x="2525776" y="812800"/>
                  </a:lnTo>
                  <a:lnTo>
                    <a:pt x="2525776" y="793623"/>
                  </a:lnTo>
                  <a:lnTo>
                    <a:pt x="2518029" y="785876"/>
                  </a:lnTo>
                  <a:close/>
                </a:path>
                <a:path w="6172200" h="1781175">
                  <a:moveTo>
                    <a:pt x="2239264" y="785876"/>
                  </a:moveTo>
                  <a:lnTo>
                    <a:pt x="2220087" y="785876"/>
                  </a:lnTo>
                  <a:lnTo>
                    <a:pt x="2212213" y="793623"/>
                  </a:lnTo>
                  <a:lnTo>
                    <a:pt x="2212213" y="812800"/>
                  </a:lnTo>
                  <a:lnTo>
                    <a:pt x="2220087" y="820674"/>
                  </a:lnTo>
                  <a:lnTo>
                    <a:pt x="2239264" y="820674"/>
                  </a:lnTo>
                  <a:lnTo>
                    <a:pt x="2247138" y="812800"/>
                  </a:lnTo>
                  <a:lnTo>
                    <a:pt x="2247138" y="793623"/>
                  </a:lnTo>
                  <a:lnTo>
                    <a:pt x="2239264" y="785876"/>
                  </a:lnTo>
                  <a:close/>
                </a:path>
                <a:path w="6172200" h="1781175">
                  <a:moveTo>
                    <a:pt x="596011" y="785876"/>
                  </a:moveTo>
                  <a:lnTo>
                    <a:pt x="576834" y="785876"/>
                  </a:lnTo>
                  <a:lnTo>
                    <a:pt x="569087" y="793623"/>
                  </a:lnTo>
                  <a:lnTo>
                    <a:pt x="569087" y="812800"/>
                  </a:lnTo>
                  <a:lnTo>
                    <a:pt x="576834" y="820674"/>
                  </a:lnTo>
                  <a:lnTo>
                    <a:pt x="596011" y="820674"/>
                  </a:lnTo>
                  <a:lnTo>
                    <a:pt x="603885" y="812800"/>
                  </a:lnTo>
                  <a:lnTo>
                    <a:pt x="603885" y="793623"/>
                  </a:lnTo>
                  <a:lnTo>
                    <a:pt x="596011" y="785876"/>
                  </a:lnTo>
                  <a:close/>
                </a:path>
                <a:path w="6172200" h="1781175">
                  <a:moveTo>
                    <a:pt x="3191509" y="762762"/>
                  </a:moveTo>
                  <a:lnTo>
                    <a:pt x="3172332" y="762762"/>
                  </a:lnTo>
                  <a:lnTo>
                    <a:pt x="3164458" y="770509"/>
                  </a:lnTo>
                  <a:lnTo>
                    <a:pt x="3164458" y="789686"/>
                  </a:lnTo>
                  <a:lnTo>
                    <a:pt x="3172332" y="797433"/>
                  </a:lnTo>
                  <a:lnTo>
                    <a:pt x="3191509" y="797433"/>
                  </a:lnTo>
                  <a:lnTo>
                    <a:pt x="3199383" y="789686"/>
                  </a:lnTo>
                  <a:lnTo>
                    <a:pt x="3199383" y="770509"/>
                  </a:lnTo>
                  <a:lnTo>
                    <a:pt x="3191509" y="762762"/>
                  </a:lnTo>
                  <a:close/>
                </a:path>
                <a:path w="6172200" h="1781175">
                  <a:moveTo>
                    <a:pt x="839977" y="762762"/>
                  </a:moveTo>
                  <a:lnTo>
                    <a:pt x="820674" y="762762"/>
                  </a:lnTo>
                  <a:lnTo>
                    <a:pt x="812926" y="770509"/>
                  </a:lnTo>
                  <a:lnTo>
                    <a:pt x="812926" y="789686"/>
                  </a:lnTo>
                  <a:lnTo>
                    <a:pt x="820674" y="797433"/>
                  </a:lnTo>
                  <a:lnTo>
                    <a:pt x="839977" y="797433"/>
                  </a:lnTo>
                  <a:lnTo>
                    <a:pt x="847725" y="789686"/>
                  </a:lnTo>
                  <a:lnTo>
                    <a:pt x="847725" y="770509"/>
                  </a:lnTo>
                  <a:lnTo>
                    <a:pt x="839977" y="762762"/>
                  </a:lnTo>
                  <a:close/>
                </a:path>
                <a:path w="6172200" h="1781175">
                  <a:moveTo>
                    <a:pt x="1263777" y="756920"/>
                  </a:moveTo>
                  <a:lnTo>
                    <a:pt x="1244600" y="756920"/>
                  </a:lnTo>
                  <a:lnTo>
                    <a:pt x="1236726" y="764794"/>
                  </a:lnTo>
                  <a:lnTo>
                    <a:pt x="1236726" y="783971"/>
                  </a:lnTo>
                  <a:lnTo>
                    <a:pt x="1244600" y="791717"/>
                  </a:lnTo>
                  <a:lnTo>
                    <a:pt x="1263777" y="791717"/>
                  </a:lnTo>
                  <a:lnTo>
                    <a:pt x="1271651" y="783971"/>
                  </a:lnTo>
                  <a:lnTo>
                    <a:pt x="1271651" y="764794"/>
                  </a:lnTo>
                  <a:lnTo>
                    <a:pt x="1263777" y="756920"/>
                  </a:lnTo>
                  <a:close/>
                </a:path>
                <a:path w="6172200" h="1781175">
                  <a:moveTo>
                    <a:pt x="323214" y="756920"/>
                  </a:moveTo>
                  <a:lnTo>
                    <a:pt x="303911" y="756920"/>
                  </a:lnTo>
                  <a:lnTo>
                    <a:pt x="296163" y="764794"/>
                  </a:lnTo>
                  <a:lnTo>
                    <a:pt x="296163" y="783971"/>
                  </a:lnTo>
                  <a:lnTo>
                    <a:pt x="303911" y="791717"/>
                  </a:lnTo>
                  <a:lnTo>
                    <a:pt x="323214" y="791717"/>
                  </a:lnTo>
                  <a:lnTo>
                    <a:pt x="330962" y="783971"/>
                  </a:lnTo>
                  <a:lnTo>
                    <a:pt x="330962" y="764794"/>
                  </a:lnTo>
                  <a:lnTo>
                    <a:pt x="323214" y="756920"/>
                  </a:lnTo>
                  <a:close/>
                </a:path>
                <a:path w="6172200" h="1781175">
                  <a:moveTo>
                    <a:pt x="3638677" y="751204"/>
                  </a:moveTo>
                  <a:lnTo>
                    <a:pt x="3619373" y="751204"/>
                  </a:lnTo>
                  <a:lnTo>
                    <a:pt x="3611626" y="758951"/>
                  </a:lnTo>
                  <a:lnTo>
                    <a:pt x="3611626" y="778128"/>
                  </a:lnTo>
                  <a:lnTo>
                    <a:pt x="3619373" y="785876"/>
                  </a:lnTo>
                  <a:lnTo>
                    <a:pt x="3638677" y="785876"/>
                  </a:lnTo>
                  <a:lnTo>
                    <a:pt x="3646424" y="778128"/>
                  </a:lnTo>
                  <a:lnTo>
                    <a:pt x="3646424" y="758951"/>
                  </a:lnTo>
                  <a:lnTo>
                    <a:pt x="3638677" y="751204"/>
                  </a:lnTo>
                  <a:close/>
                </a:path>
                <a:path w="6172200" h="1781175">
                  <a:moveTo>
                    <a:pt x="1455420" y="751204"/>
                  </a:moveTo>
                  <a:lnTo>
                    <a:pt x="1436115" y="751204"/>
                  </a:lnTo>
                  <a:lnTo>
                    <a:pt x="1428369" y="758951"/>
                  </a:lnTo>
                  <a:lnTo>
                    <a:pt x="1428369" y="778128"/>
                  </a:lnTo>
                  <a:lnTo>
                    <a:pt x="1436115" y="785876"/>
                  </a:lnTo>
                  <a:lnTo>
                    <a:pt x="1455420" y="785876"/>
                  </a:lnTo>
                  <a:lnTo>
                    <a:pt x="1463166" y="778128"/>
                  </a:lnTo>
                  <a:lnTo>
                    <a:pt x="1463166" y="758951"/>
                  </a:lnTo>
                  <a:lnTo>
                    <a:pt x="1455420" y="751204"/>
                  </a:lnTo>
                  <a:close/>
                </a:path>
                <a:path w="6172200" h="1781175">
                  <a:moveTo>
                    <a:pt x="3510915" y="739648"/>
                  </a:moveTo>
                  <a:lnTo>
                    <a:pt x="3491610" y="739648"/>
                  </a:lnTo>
                  <a:lnTo>
                    <a:pt x="3483864" y="747395"/>
                  </a:lnTo>
                  <a:lnTo>
                    <a:pt x="3483864" y="766572"/>
                  </a:lnTo>
                  <a:lnTo>
                    <a:pt x="3491610" y="774319"/>
                  </a:lnTo>
                  <a:lnTo>
                    <a:pt x="3510915" y="774319"/>
                  </a:lnTo>
                  <a:lnTo>
                    <a:pt x="3518661" y="766572"/>
                  </a:lnTo>
                  <a:lnTo>
                    <a:pt x="3518661" y="747395"/>
                  </a:lnTo>
                  <a:lnTo>
                    <a:pt x="3510915" y="739648"/>
                  </a:lnTo>
                  <a:close/>
                </a:path>
                <a:path w="6172200" h="1781175">
                  <a:moveTo>
                    <a:pt x="3017392" y="739648"/>
                  </a:moveTo>
                  <a:lnTo>
                    <a:pt x="2998089" y="739648"/>
                  </a:lnTo>
                  <a:lnTo>
                    <a:pt x="2990341" y="747395"/>
                  </a:lnTo>
                  <a:lnTo>
                    <a:pt x="2990341" y="766572"/>
                  </a:lnTo>
                  <a:lnTo>
                    <a:pt x="2998089" y="774319"/>
                  </a:lnTo>
                  <a:lnTo>
                    <a:pt x="3017392" y="774319"/>
                  </a:lnTo>
                  <a:lnTo>
                    <a:pt x="3025140" y="766572"/>
                  </a:lnTo>
                  <a:lnTo>
                    <a:pt x="3025140" y="747395"/>
                  </a:lnTo>
                  <a:lnTo>
                    <a:pt x="3017392" y="739648"/>
                  </a:lnTo>
                  <a:close/>
                </a:path>
                <a:path w="6172200" h="1781175">
                  <a:moveTo>
                    <a:pt x="700532" y="739648"/>
                  </a:moveTo>
                  <a:lnTo>
                    <a:pt x="681354" y="739648"/>
                  </a:lnTo>
                  <a:lnTo>
                    <a:pt x="673480" y="747395"/>
                  </a:lnTo>
                  <a:lnTo>
                    <a:pt x="673480" y="766572"/>
                  </a:lnTo>
                  <a:lnTo>
                    <a:pt x="681354" y="774319"/>
                  </a:lnTo>
                  <a:lnTo>
                    <a:pt x="700532" y="774319"/>
                  </a:lnTo>
                  <a:lnTo>
                    <a:pt x="708405" y="766572"/>
                  </a:lnTo>
                  <a:lnTo>
                    <a:pt x="708405" y="747395"/>
                  </a:lnTo>
                  <a:lnTo>
                    <a:pt x="700532" y="739648"/>
                  </a:lnTo>
                  <a:close/>
                </a:path>
                <a:path w="6172200" h="1781175">
                  <a:moveTo>
                    <a:pt x="2895346" y="733805"/>
                  </a:moveTo>
                  <a:lnTo>
                    <a:pt x="2876169" y="733805"/>
                  </a:lnTo>
                  <a:lnTo>
                    <a:pt x="2868295" y="741552"/>
                  </a:lnTo>
                  <a:lnTo>
                    <a:pt x="2868295" y="760729"/>
                  </a:lnTo>
                  <a:lnTo>
                    <a:pt x="2876169" y="768603"/>
                  </a:lnTo>
                  <a:lnTo>
                    <a:pt x="2895346" y="768603"/>
                  </a:lnTo>
                  <a:lnTo>
                    <a:pt x="2903220" y="760729"/>
                  </a:lnTo>
                  <a:lnTo>
                    <a:pt x="2903220" y="741552"/>
                  </a:lnTo>
                  <a:lnTo>
                    <a:pt x="2895346" y="733805"/>
                  </a:lnTo>
                  <a:close/>
                </a:path>
                <a:path w="6172200" h="1781175">
                  <a:moveTo>
                    <a:pt x="1687702" y="733805"/>
                  </a:moveTo>
                  <a:lnTo>
                    <a:pt x="1668399" y="733805"/>
                  </a:lnTo>
                  <a:lnTo>
                    <a:pt x="1660652" y="741552"/>
                  </a:lnTo>
                  <a:lnTo>
                    <a:pt x="1660652" y="760729"/>
                  </a:lnTo>
                  <a:lnTo>
                    <a:pt x="1668399" y="768603"/>
                  </a:lnTo>
                  <a:lnTo>
                    <a:pt x="1687702" y="768603"/>
                  </a:lnTo>
                  <a:lnTo>
                    <a:pt x="1695450" y="760729"/>
                  </a:lnTo>
                  <a:lnTo>
                    <a:pt x="1695450" y="741552"/>
                  </a:lnTo>
                  <a:lnTo>
                    <a:pt x="1687702" y="733805"/>
                  </a:lnTo>
                  <a:close/>
                </a:path>
                <a:path w="6172200" h="1781175">
                  <a:moveTo>
                    <a:pt x="5676646" y="728090"/>
                  </a:moveTo>
                  <a:lnTo>
                    <a:pt x="5657469" y="728090"/>
                  </a:lnTo>
                  <a:lnTo>
                    <a:pt x="5649595" y="735838"/>
                  </a:lnTo>
                  <a:lnTo>
                    <a:pt x="5649595" y="755014"/>
                  </a:lnTo>
                  <a:lnTo>
                    <a:pt x="5657469" y="762762"/>
                  </a:lnTo>
                  <a:lnTo>
                    <a:pt x="5676646" y="762762"/>
                  </a:lnTo>
                  <a:lnTo>
                    <a:pt x="5684520" y="755014"/>
                  </a:lnTo>
                  <a:lnTo>
                    <a:pt x="5684520" y="735838"/>
                  </a:lnTo>
                  <a:lnTo>
                    <a:pt x="5676646" y="728090"/>
                  </a:lnTo>
                  <a:close/>
                </a:path>
                <a:path w="6172200" h="1781175">
                  <a:moveTo>
                    <a:pt x="2605024" y="728090"/>
                  </a:moveTo>
                  <a:lnTo>
                    <a:pt x="2585847" y="728090"/>
                  </a:lnTo>
                  <a:lnTo>
                    <a:pt x="2578100" y="735838"/>
                  </a:lnTo>
                  <a:lnTo>
                    <a:pt x="2578100" y="755014"/>
                  </a:lnTo>
                  <a:lnTo>
                    <a:pt x="2585847" y="762762"/>
                  </a:lnTo>
                  <a:lnTo>
                    <a:pt x="2605024" y="762762"/>
                  </a:lnTo>
                  <a:lnTo>
                    <a:pt x="2612898" y="755014"/>
                  </a:lnTo>
                  <a:lnTo>
                    <a:pt x="2612898" y="735838"/>
                  </a:lnTo>
                  <a:lnTo>
                    <a:pt x="2605024" y="728090"/>
                  </a:lnTo>
                  <a:close/>
                </a:path>
                <a:path w="6172200" h="1781175">
                  <a:moveTo>
                    <a:pt x="1043177" y="728090"/>
                  </a:moveTo>
                  <a:lnTo>
                    <a:pt x="1023874" y="728090"/>
                  </a:lnTo>
                  <a:lnTo>
                    <a:pt x="1016126" y="735838"/>
                  </a:lnTo>
                  <a:lnTo>
                    <a:pt x="1016126" y="755014"/>
                  </a:lnTo>
                  <a:lnTo>
                    <a:pt x="1023874" y="762762"/>
                  </a:lnTo>
                  <a:lnTo>
                    <a:pt x="1043177" y="762762"/>
                  </a:lnTo>
                  <a:lnTo>
                    <a:pt x="1050925" y="755014"/>
                  </a:lnTo>
                  <a:lnTo>
                    <a:pt x="1050925" y="735838"/>
                  </a:lnTo>
                  <a:lnTo>
                    <a:pt x="1043177" y="728090"/>
                  </a:lnTo>
                  <a:close/>
                </a:path>
                <a:path w="6172200" h="1781175">
                  <a:moveTo>
                    <a:pt x="3812794" y="722249"/>
                  </a:moveTo>
                  <a:lnTo>
                    <a:pt x="3793617" y="722249"/>
                  </a:lnTo>
                  <a:lnTo>
                    <a:pt x="3785743" y="729996"/>
                  </a:lnTo>
                  <a:lnTo>
                    <a:pt x="3785743" y="749173"/>
                  </a:lnTo>
                  <a:lnTo>
                    <a:pt x="3793617" y="756920"/>
                  </a:lnTo>
                  <a:lnTo>
                    <a:pt x="3812794" y="756920"/>
                  </a:lnTo>
                  <a:lnTo>
                    <a:pt x="3820668" y="749173"/>
                  </a:lnTo>
                  <a:lnTo>
                    <a:pt x="3820668" y="729996"/>
                  </a:lnTo>
                  <a:lnTo>
                    <a:pt x="3812794" y="722249"/>
                  </a:lnTo>
                  <a:close/>
                </a:path>
                <a:path w="6172200" h="1781175">
                  <a:moveTo>
                    <a:pt x="2053463" y="722249"/>
                  </a:moveTo>
                  <a:lnTo>
                    <a:pt x="2034286" y="722249"/>
                  </a:lnTo>
                  <a:lnTo>
                    <a:pt x="2026412" y="729996"/>
                  </a:lnTo>
                  <a:lnTo>
                    <a:pt x="2026412" y="749173"/>
                  </a:lnTo>
                  <a:lnTo>
                    <a:pt x="2034286" y="756920"/>
                  </a:lnTo>
                  <a:lnTo>
                    <a:pt x="2053463" y="756920"/>
                  </a:lnTo>
                  <a:lnTo>
                    <a:pt x="2061210" y="749173"/>
                  </a:lnTo>
                  <a:lnTo>
                    <a:pt x="2061210" y="729996"/>
                  </a:lnTo>
                  <a:lnTo>
                    <a:pt x="2053463" y="722249"/>
                  </a:lnTo>
                  <a:close/>
                </a:path>
                <a:path w="6172200" h="1781175">
                  <a:moveTo>
                    <a:pt x="1948941" y="722249"/>
                  </a:moveTo>
                  <a:lnTo>
                    <a:pt x="1929764" y="722249"/>
                  </a:lnTo>
                  <a:lnTo>
                    <a:pt x="1921890" y="729996"/>
                  </a:lnTo>
                  <a:lnTo>
                    <a:pt x="1921890" y="749173"/>
                  </a:lnTo>
                  <a:lnTo>
                    <a:pt x="1929764" y="756920"/>
                  </a:lnTo>
                  <a:lnTo>
                    <a:pt x="1948941" y="756920"/>
                  </a:lnTo>
                  <a:lnTo>
                    <a:pt x="1956815" y="749173"/>
                  </a:lnTo>
                  <a:lnTo>
                    <a:pt x="1956815" y="729996"/>
                  </a:lnTo>
                  <a:lnTo>
                    <a:pt x="1948941" y="722249"/>
                  </a:lnTo>
                  <a:close/>
                </a:path>
                <a:path w="6172200" h="1781175">
                  <a:moveTo>
                    <a:pt x="5920485" y="710691"/>
                  </a:moveTo>
                  <a:lnTo>
                    <a:pt x="5901308" y="710691"/>
                  </a:lnTo>
                  <a:lnTo>
                    <a:pt x="5893434" y="718438"/>
                  </a:lnTo>
                  <a:lnTo>
                    <a:pt x="5893434" y="737615"/>
                  </a:lnTo>
                  <a:lnTo>
                    <a:pt x="5901308" y="745363"/>
                  </a:lnTo>
                  <a:lnTo>
                    <a:pt x="5920485" y="745363"/>
                  </a:lnTo>
                  <a:lnTo>
                    <a:pt x="5928359" y="737615"/>
                  </a:lnTo>
                  <a:lnTo>
                    <a:pt x="5928359" y="718438"/>
                  </a:lnTo>
                  <a:lnTo>
                    <a:pt x="5920485" y="710691"/>
                  </a:lnTo>
                  <a:close/>
                </a:path>
                <a:path w="6172200" h="1781175">
                  <a:moveTo>
                    <a:pt x="2326386" y="710691"/>
                  </a:moveTo>
                  <a:lnTo>
                    <a:pt x="2307082" y="710691"/>
                  </a:lnTo>
                  <a:lnTo>
                    <a:pt x="2299335" y="718438"/>
                  </a:lnTo>
                  <a:lnTo>
                    <a:pt x="2299335" y="737615"/>
                  </a:lnTo>
                  <a:lnTo>
                    <a:pt x="2307082" y="745363"/>
                  </a:lnTo>
                  <a:lnTo>
                    <a:pt x="2326386" y="745363"/>
                  </a:lnTo>
                  <a:lnTo>
                    <a:pt x="2334133" y="737615"/>
                  </a:lnTo>
                  <a:lnTo>
                    <a:pt x="2334133" y="718438"/>
                  </a:lnTo>
                  <a:lnTo>
                    <a:pt x="2326386" y="710691"/>
                  </a:lnTo>
                  <a:close/>
                </a:path>
                <a:path w="6172200" h="1781175">
                  <a:moveTo>
                    <a:pt x="514730" y="704850"/>
                  </a:moveTo>
                  <a:lnTo>
                    <a:pt x="495553" y="704850"/>
                  </a:lnTo>
                  <a:lnTo>
                    <a:pt x="487679" y="712724"/>
                  </a:lnTo>
                  <a:lnTo>
                    <a:pt x="487679" y="731901"/>
                  </a:lnTo>
                  <a:lnTo>
                    <a:pt x="495553" y="739648"/>
                  </a:lnTo>
                  <a:lnTo>
                    <a:pt x="514730" y="739648"/>
                  </a:lnTo>
                  <a:lnTo>
                    <a:pt x="522604" y="731901"/>
                  </a:lnTo>
                  <a:lnTo>
                    <a:pt x="522604" y="712724"/>
                  </a:lnTo>
                  <a:lnTo>
                    <a:pt x="514730" y="704850"/>
                  </a:lnTo>
                  <a:close/>
                </a:path>
                <a:path w="6172200" h="1781175">
                  <a:moveTo>
                    <a:pt x="410210" y="704850"/>
                  </a:moveTo>
                  <a:lnTo>
                    <a:pt x="391033" y="704850"/>
                  </a:lnTo>
                  <a:lnTo>
                    <a:pt x="383159" y="712724"/>
                  </a:lnTo>
                  <a:lnTo>
                    <a:pt x="383159" y="731901"/>
                  </a:lnTo>
                  <a:lnTo>
                    <a:pt x="391033" y="739648"/>
                  </a:lnTo>
                  <a:lnTo>
                    <a:pt x="410210" y="739648"/>
                  </a:lnTo>
                  <a:lnTo>
                    <a:pt x="418084" y="731901"/>
                  </a:lnTo>
                  <a:lnTo>
                    <a:pt x="418084" y="712724"/>
                  </a:lnTo>
                  <a:lnTo>
                    <a:pt x="410210" y="704850"/>
                  </a:lnTo>
                  <a:close/>
                </a:path>
                <a:path w="6172200" h="1781175">
                  <a:moveTo>
                    <a:pt x="6036691" y="699135"/>
                  </a:moveTo>
                  <a:lnTo>
                    <a:pt x="6017386" y="699135"/>
                  </a:lnTo>
                  <a:lnTo>
                    <a:pt x="6009640" y="706882"/>
                  </a:lnTo>
                  <a:lnTo>
                    <a:pt x="6009640" y="726059"/>
                  </a:lnTo>
                  <a:lnTo>
                    <a:pt x="6017386" y="733805"/>
                  </a:lnTo>
                  <a:lnTo>
                    <a:pt x="6036691" y="733805"/>
                  </a:lnTo>
                  <a:lnTo>
                    <a:pt x="6044438" y="726059"/>
                  </a:lnTo>
                  <a:lnTo>
                    <a:pt x="6044438" y="706882"/>
                  </a:lnTo>
                  <a:lnTo>
                    <a:pt x="6036691" y="699135"/>
                  </a:lnTo>
                  <a:close/>
                </a:path>
                <a:path w="6172200" h="1781175">
                  <a:moveTo>
                    <a:pt x="938657" y="699135"/>
                  </a:moveTo>
                  <a:lnTo>
                    <a:pt x="919352" y="699135"/>
                  </a:lnTo>
                  <a:lnTo>
                    <a:pt x="911605" y="706882"/>
                  </a:lnTo>
                  <a:lnTo>
                    <a:pt x="911605" y="726059"/>
                  </a:lnTo>
                  <a:lnTo>
                    <a:pt x="919352" y="733805"/>
                  </a:lnTo>
                  <a:lnTo>
                    <a:pt x="938657" y="733805"/>
                  </a:lnTo>
                  <a:lnTo>
                    <a:pt x="946403" y="726059"/>
                  </a:lnTo>
                  <a:lnTo>
                    <a:pt x="946403" y="706882"/>
                  </a:lnTo>
                  <a:lnTo>
                    <a:pt x="938657" y="699135"/>
                  </a:lnTo>
                  <a:close/>
                </a:path>
                <a:path w="6172200" h="1781175">
                  <a:moveTo>
                    <a:pt x="3296030" y="693292"/>
                  </a:moveTo>
                  <a:lnTo>
                    <a:pt x="3276854" y="693292"/>
                  </a:lnTo>
                  <a:lnTo>
                    <a:pt x="3268979" y="701039"/>
                  </a:lnTo>
                  <a:lnTo>
                    <a:pt x="3268979" y="720216"/>
                  </a:lnTo>
                  <a:lnTo>
                    <a:pt x="3276854" y="728090"/>
                  </a:lnTo>
                  <a:lnTo>
                    <a:pt x="3296030" y="728090"/>
                  </a:lnTo>
                  <a:lnTo>
                    <a:pt x="3303778" y="720216"/>
                  </a:lnTo>
                  <a:lnTo>
                    <a:pt x="3303778" y="701039"/>
                  </a:lnTo>
                  <a:lnTo>
                    <a:pt x="3296030" y="693292"/>
                  </a:lnTo>
                  <a:close/>
                </a:path>
                <a:path w="6172200" h="1781175">
                  <a:moveTo>
                    <a:pt x="5810250" y="687577"/>
                  </a:moveTo>
                  <a:lnTo>
                    <a:pt x="5790946" y="687577"/>
                  </a:lnTo>
                  <a:lnTo>
                    <a:pt x="5783199" y="695325"/>
                  </a:lnTo>
                  <a:lnTo>
                    <a:pt x="5783199" y="714501"/>
                  </a:lnTo>
                  <a:lnTo>
                    <a:pt x="5790946" y="722249"/>
                  </a:lnTo>
                  <a:lnTo>
                    <a:pt x="5810250" y="722249"/>
                  </a:lnTo>
                  <a:lnTo>
                    <a:pt x="5817997" y="714501"/>
                  </a:lnTo>
                  <a:lnTo>
                    <a:pt x="5817997" y="695325"/>
                  </a:lnTo>
                  <a:lnTo>
                    <a:pt x="5810250" y="687577"/>
                  </a:lnTo>
                  <a:close/>
                </a:path>
                <a:path w="6172200" h="1781175">
                  <a:moveTo>
                    <a:pt x="1565783" y="687577"/>
                  </a:moveTo>
                  <a:lnTo>
                    <a:pt x="1546478" y="687577"/>
                  </a:lnTo>
                  <a:lnTo>
                    <a:pt x="1538732" y="695325"/>
                  </a:lnTo>
                  <a:lnTo>
                    <a:pt x="1538732" y="714501"/>
                  </a:lnTo>
                  <a:lnTo>
                    <a:pt x="1546478" y="722249"/>
                  </a:lnTo>
                  <a:lnTo>
                    <a:pt x="1565783" y="722249"/>
                  </a:lnTo>
                  <a:lnTo>
                    <a:pt x="1573529" y="714501"/>
                  </a:lnTo>
                  <a:lnTo>
                    <a:pt x="1573529" y="695325"/>
                  </a:lnTo>
                  <a:lnTo>
                    <a:pt x="1565783" y="687577"/>
                  </a:lnTo>
                  <a:close/>
                </a:path>
                <a:path w="6172200" h="1781175">
                  <a:moveTo>
                    <a:pt x="3412108" y="681736"/>
                  </a:moveTo>
                  <a:lnTo>
                    <a:pt x="3392931" y="681736"/>
                  </a:lnTo>
                  <a:lnTo>
                    <a:pt x="3385184" y="689483"/>
                  </a:lnTo>
                  <a:lnTo>
                    <a:pt x="3385184" y="708660"/>
                  </a:lnTo>
                  <a:lnTo>
                    <a:pt x="3392931" y="716534"/>
                  </a:lnTo>
                  <a:lnTo>
                    <a:pt x="3412108" y="716534"/>
                  </a:lnTo>
                  <a:lnTo>
                    <a:pt x="3419982" y="708660"/>
                  </a:lnTo>
                  <a:lnTo>
                    <a:pt x="3419982" y="689483"/>
                  </a:lnTo>
                  <a:lnTo>
                    <a:pt x="3412108" y="681736"/>
                  </a:lnTo>
                  <a:close/>
                </a:path>
                <a:path w="6172200" h="1781175">
                  <a:moveTo>
                    <a:pt x="2808351" y="676021"/>
                  </a:moveTo>
                  <a:lnTo>
                    <a:pt x="2789047" y="676021"/>
                  </a:lnTo>
                  <a:lnTo>
                    <a:pt x="2781300" y="683767"/>
                  </a:lnTo>
                  <a:lnTo>
                    <a:pt x="2781300" y="702945"/>
                  </a:lnTo>
                  <a:lnTo>
                    <a:pt x="2789047" y="710691"/>
                  </a:lnTo>
                  <a:lnTo>
                    <a:pt x="2808351" y="710691"/>
                  </a:lnTo>
                  <a:lnTo>
                    <a:pt x="2816098" y="702945"/>
                  </a:lnTo>
                  <a:lnTo>
                    <a:pt x="2816098" y="683767"/>
                  </a:lnTo>
                  <a:lnTo>
                    <a:pt x="2808351" y="676021"/>
                  </a:lnTo>
                  <a:close/>
                </a:path>
                <a:path w="6172200" h="1781175">
                  <a:moveTo>
                    <a:pt x="2471547" y="676021"/>
                  </a:moveTo>
                  <a:lnTo>
                    <a:pt x="2452242" y="676021"/>
                  </a:lnTo>
                  <a:lnTo>
                    <a:pt x="2444496" y="683767"/>
                  </a:lnTo>
                  <a:lnTo>
                    <a:pt x="2444496" y="702945"/>
                  </a:lnTo>
                  <a:lnTo>
                    <a:pt x="2452242" y="710691"/>
                  </a:lnTo>
                  <a:lnTo>
                    <a:pt x="2471547" y="710691"/>
                  </a:lnTo>
                  <a:lnTo>
                    <a:pt x="2479294" y="702945"/>
                  </a:lnTo>
                  <a:lnTo>
                    <a:pt x="2479294" y="683767"/>
                  </a:lnTo>
                  <a:lnTo>
                    <a:pt x="2471547" y="676021"/>
                  </a:lnTo>
                  <a:close/>
                </a:path>
                <a:path w="6172200" h="1781175">
                  <a:moveTo>
                    <a:pt x="2175383" y="676021"/>
                  </a:moveTo>
                  <a:lnTo>
                    <a:pt x="2156205" y="676021"/>
                  </a:lnTo>
                  <a:lnTo>
                    <a:pt x="2148332" y="683767"/>
                  </a:lnTo>
                  <a:lnTo>
                    <a:pt x="2148332" y="702945"/>
                  </a:lnTo>
                  <a:lnTo>
                    <a:pt x="2156205" y="710691"/>
                  </a:lnTo>
                  <a:lnTo>
                    <a:pt x="2175383" y="710691"/>
                  </a:lnTo>
                  <a:lnTo>
                    <a:pt x="2183257" y="702945"/>
                  </a:lnTo>
                  <a:lnTo>
                    <a:pt x="2183257" y="683767"/>
                  </a:lnTo>
                  <a:lnTo>
                    <a:pt x="2175383" y="676021"/>
                  </a:lnTo>
                  <a:close/>
                </a:path>
                <a:path w="6172200" h="1781175">
                  <a:moveTo>
                    <a:pt x="1374139" y="676021"/>
                  </a:moveTo>
                  <a:lnTo>
                    <a:pt x="1354836" y="676021"/>
                  </a:lnTo>
                  <a:lnTo>
                    <a:pt x="1347089" y="683767"/>
                  </a:lnTo>
                  <a:lnTo>
                    <a:pt x="1347089" y="702945"/>
                  </a:lnTo>
                  <a:lnTo>
                    <a:pt x="1354836" y="710691"/>
                  </a:lnTo>
                  <a:lnTo>
                    <a:pt x="1374139" y="710691"/>
                  </a:lnTo>
                  <a:lnTo>
                    <a:pt x="1381887" y="702945"/>
                  </a:lnTo>
                  <a:lnTo>
                    <a:pt x="1381887" y="683767"/>
                  </a:lnTo>
                  <a:lnTo>
                    <a:pt x="1374139" y="676021"/>
                  </a:lnTo>
                  <a:close/>
                </a:path>
                <a:path w="6172200" h="1781175">
                  <a:moveTo>
                    <a:pt x="1136014" y="676021"/>
                  </a:moveTo>
                  <a:lnTo>
                    <a:pt x="1116838" y="676021"/>
                  </a:lnTo>
                  <a:lnTo>
                    <a:pt x="1108964" y="683767"/>
                  </a:lnTo>
                  <a:lnTo>
                    <a:pt x="1108964" y="702945"/>
                  </a:lnTo>
                  <a:lnTo>
                    <a:pt x="1116838" y="710691"/>
                  </a:lnTo>
                  <a:lnTo>
                    <a:pt x="1136014" y="710691"/>
                  </a:lnTo>
                  <a:lnTo>
                    <a:pt x="1143889" y="702945"/>
                  </a:lnTo>
                  <a:lnTo>
                    <a:pt x="1143889" y="683767"/>
                  </a:lnTo>
                  <a:lnTo>
                    <a:pt x="1136014" y="676021"/>
                  </a:lnTo>
                  <a:close/>
                </a:path>
                <a:path w="6172200" h="1781175">
                  <a:moveTo>
                    <a:pt x="172212" y="676021"/>
                  </a:moveTo>
                  <a:lnTo>
                    <a:pt x="152908" y="676021"/>
                  </a:lnTo>
                  <a:lnTo>
                    <a:pt x="145161" y="683767"/>
                  </a:lnTo>
                  <a:lnTo>
                    <a:pt x="145161" y="702945"/>
                  </a:lnTo>
                  <a:lnTo>
                    <a:pt x="152908" y="710691"/>
                  </a:lnTo>
                  <a:lnTo>
                    <a:pt x="172212" y="710691"/>
                  </a:lnTo>
                  <a:lnTo>
                    <a:pt x="179959" y="702945"/>
                  </a:lnTo>
                  <a:lnTo>
                    <a:pt x="179959" y="683767"/>
                  </a:lnTo>
                  <a:lnTo>
                    <a:pt x="172212" y="676021"/>
                  </a:lnTo>
                  <a:close/>
                </a:path>
                <a:path w="6172200" h="1781175">
                  <a:moveTo>
                    <a:pt x="1856104" y="670178"/>
                  </a:moveTo>
                  <a:lnTo>
                    <a:pt x="1836801" y="670178"/>
                  </a:lnTo>
                  <a:lnTo>
                    <a:pt x="1829053" y="677926"/>
                  </a:lnTo>
                  <a:lnTo>
                    <a:pt x="1829053" y="697102"/>
                  </a:lnTo>
                  <a:lnTo>
                    <a:pt x="1836801" y="704850"/>
                  </a:lnTo>
                  <a:lnTo>
                    <a:pt x="1856104" y="704850"/>
                  </a:lnTo>
                  <a:lnTo>
                    <a:pt x="1863852" y="697102"/>
                  </a:lnTo>
                  <a:lnTo>
                    <a:pt x="1863852" y="677926"/>
                  </a:lnTo>
                  <a:lnTo>
                    <a:pt x="1856104" y="670178"/>
                  </a:lnTo>
                  <a:close/>
                </a:path>
                <a:path w="6172200" h="1781175">
                  <a:moveTo>
                    <a:pt x="3714115" y="664337"/>
                  </a:moveTo>
                  <a:lnTo>
                    <a:pt x="3694810" y="664337"/>
                  </a:lnTo>
                  <a:lnTo>
                    <a:pt x="3687064" y="672211"/>
                  </a:lnTo>
                  <a:lnTo>
                    <a:pt x="3687064" y="691388"/>
                  </a:lnTo>
                  <a:lnTo>
                    <a:pt x="3694810" y="699135"/>
                  </a:lnTo>
                  <a:lnTo>
                    <a:pt x="3714115" y="699135"/>
                  </a:lnTo>
                  <a:lnTo>
                    <a:pt x="3721861" y="691388"/>
                  </a:lnTo>
                  <a:lnTo>
                    <a:pt x="3721861" y="672211"/>
                  </a:lnTo>
                  <a:lnTo>
                    <a:pt x="3714115" y="664337"/>
                  </a:lnTo>
                  <a:close/>
                </a:path>
                <a:path w="6172200" h="1781175">
                  <a:moveTo>
                    <a:pt x="2703829" y="664337"/>
                  </a:moveTo>
                  <a:lnTo>
                    <a:pt x="2684526" y="664337"/>
                  </a:lnTo>
                  <a:lnTo>
                    <a:pt x="2676779" y="672211"/>
                  </a:lnTo>
                  <a:lnTo>
                    <a:pt x="2676779" y="691388"/>
                  </a:lnTo>
                  <a:lnTo>
                    <a:pt x="2684526" y="699135"/>
                  </a:lnTo>
                  <a:lnTo>
                    <a:pt x="2703829" y="699135"/>
                  </a:lnTo>
                  <a:lnTo>
                    <a:pt x="2711577" y="691388"/>
                  </a:lnTo>
                  <a:lnTo>
                    <a:pt x="2711577" y="672211"/>
                  </a:lnTo>
                  <a:lnTo>
                    <a:pt x="2703829" y="664337"/>
                  </a:lnTo>
                  <a:close/>
                </a:path>
                <a:path w="6172200" h="1781175">
                  <a:moveTo>
                    <a:pt x="5554726" y="652779"/>
                  </a:moveTo>
                  <a:lnTo>
                    <a:pt x="5535549" y="652779"/>
                  </a:lnTo>
                  <a:lnTo>
                    <a:pt x="5527675" y="660653"/>
                  </a:lnTo>
                  <a:lnTo>
                    <a:pt x="5527675" y="679830"/>
                  </a:lnTo>
                  <a:lnTo>
                    <a:pt x="5535549" y="687577"/>
                  </a:lnTo>
                  <a:lnTo>
                    <a:pt x="5554726" y="687577"/>
                  </a:lnTo>
                  <a:lnTo>
                    <a:pt x="5562473" y="679830"/>
                  </a:lnTo>
                  <a:lnTo>
                    <a:pt x="5562473" y="660653"/>
                  </a:lnTo>
                  <a:lnTo>
                    <a:pt x="5554726" y="652779"/>
                  </a:lnTo>
                  <a:close/>
                </a:path>
                <a:path w="6172200" h="1781175">
                  <a:moveTo>
                    <a:pt x="764413" y="652779"/>
                  </a:moveTo>
                  <a:lnTo>
                    <a:pt x="745236" y="652779"/>
                  </a:lnTo>
                  <a:lnTo>
                    <a:pt x="737362" y="660653"/>
                  </a:lnTo>
                  <a:lnTo>
                    <a:pt x="737362" y="679830"/>
                  </a:lnTo>
                  <a:lnTo>
                    <a:pt x="745236" y="687577"/>
                  </a:lnTo>
                  <a:lnTo>
                    <a:pt x="764413" y="687577"/>
                  </a:lnTo>
                  <a:lnTo>
                    <a:pt x="772287" y="679830"/>
                  </a:lnTo>
                  <a:lnTo>
                    <a:pt x="772287" y="660653"/>
                  </a:lnTo>
                  <a:lnTo>
                    <a:pt x="764413" y="652779"/>
                  </a:lnTo>
                  <a:close/>
                </a:path>
                <a:path w="6172200" h="1781175">
                  <a:moveTo>
                    <a:pt x="276733" y="652779"/>
                  </a:moveTo>
                  <a:lnTo>
                    <a:pt x="257428" y="652779"/>
                  </a:lnTo>
                  <a:lnTo>
                    <a:pt x="249682" y="660653"/>
                  </a:lnTo>
                  <a:lnTo>
                    <a:pt x="249682" y="679830"/>
                  </a:lnTo>
                  <a:lnTo>
                    <a:pt x="257428" y="687577"/>
                  </a:lnTo>
                  <a:lnTo>
                    <a:pt x="276733" y="687577"/>
                  </a:lnTo>
                  <a:lnTo>
                    <a:pt x="284479" y="679830"/>
                  </a:lnTo>
                  <a:lnTo>
                    <a:pt x="284479" y="660653"/>
                  </a:lnTo>
                  <a:lnTo>
                    <a:pt x="276733" y="652779"/>
                  </a:lnTo>
                  <a:close/>
                </a:path>
                <a:path w="6172200" h="1781175">
                  <a:moveTo>
                    <a:pt x="1734058" y="647064"/>
                  </a:moveTo>
                  <a:lnTo>
                    <a:pt x="1714880" y="647064"/>
                  </a:lnTo>
                  <a:lnTo>
                    <a:pt x="1707134" y="654812"/>
                  </a:lnTo>
                  <a:lnTo>
                    <a:pt x="1707134" y="673988"/>
                  </a:lnTo>
                  <a:lnTo>
                    <a:pt x="1714880" y="681736"/>
                  </a:lnTo>
                  <a:lnTo>
                    <a:pt x="1734058" y="681736"/>
                  </a:lnTo>
                  <a:lnTo>
                    <a:pt x="1741932" y="673988"/>
                  </a:lnTo>
                  <a:lnTo>
                    <a:pt x="1741932" y="654812"/>
                  </a:lnTo>
                  <a:lnTo>
                    <a:pt x="1734058" y="647064"/>
                  </a:lnTo>
                  <a:close/>
                </a:path>
                <a:path w="6172200" h="1781175">
                  <a:moveTo>
                    <a:pt x="3597909" y="641223"/>
                  </a:moveTo>
                  <a:lnTo>
                    <a:pt x="3578732" y="641223"/>
                  </a:lnTo>
                  <a:lnTo>
                    <a:pt x="3570985" y="648970"/>
                  </a:lnTo>
                  <a:lnTo>
                    <a:pt x="3570985" y="668147"/>
                  </a:lnTo>
                  <a:lnTo>
                    <a:pt x="3578732" y="676021"/>
                  </a:lnTo>
                  <a:lnTo>
                    <a:pt x="3597909" y="676021"/>
                  </a:lnTo>
                  <a:lnTo>
                    <a:pt x="3605783" y="668147"/>
                  </a:lnTo>
                  <a:lnTo>
                    <a:pt x="3605783" y="648970"/>
                  </a:lnTo>
                  <a:lnTo>
                    <a:pt x="3597909" y="641223"/>
                  </a:lnTo>
                  <a:close/>
                </a:path>
                <a:path w="6172200" h="1781175">
                  <a:moveTo>
                    <a:pt x="3174110" y="641223"/>
                  </a:moveTo>
                  <a:lnTo>
                    <a:pt x="3154806" y="641223"/>
                  </a:lnTo>
                  <a:lnTo>
                    <a:pt x="3147059" y="648970"/>
                  </a:lnTo>
                  <a:lnTo>
                    <a:pt x="3147059" y="668147"/>
                  </a:lnTo>
                  <a:lnTo>
                    <a:pt x="3154806" y="676021"/>
                  </a:lnTo>
                  <a:lnTo>
                    <a:pt x="3174110" y="676021"/>
                  </a:lnTo>
                  <a:lnTo>
                    <a:pt x="3181857" y="668147"/>
                  </a:lnTo>
                  <a:lnTo>
                    <a:pt x="3181857" y="648970"/>
                  </a:lnTo>
                  <a:lnTo>
                    <a:pt x="3174110" y="641223"/>
                  </a:lnTo>
                  <a:close/>
                </a:path>
                <a:path w="6172200" h="1781175">
                  <a:moveTo>
                    <a:pt x="1257935" y="641223"/>
                  </a:moveTo>
                  <a:lnTo>
                    <a:pt x="1238758" y="641223"/>
                  </a:lnTo>
                  <a:lnTo>
                    <a:pt x="1231011" y="648970"/>
                  </a:lnTo>
                  <a:lnTo>
                    <a:pt x="1231011" y="668147"/>
                  </a:lnTo>
                  <a:lnTo>
                    <a:pt x="1238758" y="676021"/>
                  </a:lnTo>
                  <a:lnTo>
                    <a:pt x="1257935" y="676021"/>
                  </a:lnTo>
                  <a:lnTo>
                    <a:pt x="1265809" y="668147"/>
                  </a:lnTo>
                  <a:lnTo>
                    <a:pt x="1265809" y="648970"/>
                  </a:lnTo>
                  <a:lnTo>
                    <a:pt x="1257935" y="641223"/>
                  </a:lnTo>
                  <a:close/>
                </a:path>
                <a:path w="6172200" h="1781175">
                  <a:moveTo>
                    <a:pt x="625094" y="641223"/>
                  </a:moveTo>
                  <a:lnTo>
                    <a:pt x="605916" y="641223"/>
                  </a:lnTo>
                  <a:lnTo>
                    <a:pt x="598042" y="648970"/>
                  </a:lnTo>
                  <a:lnTo>
                    <a:pt x="598042" y="668147"/>
                  </a:lnTo>
                  <a:lnTo>
                    <a:pt x="605916" y="676021"/>
                  </a:lnTo>
                  <a:lnTo>
                    <a:pt x="625094" y="676021"/>
                  </a:lnTo>
                  <a:lnTo>
                    <a:pt x="632840" y="668147"/>
                  </a:lnTo>
                  <a:lnTo>
                    <a:pt x="632840" y="648970"/>
                  </a:lnTo>
                  <a:lnTo>
                    <a:pt x="625094" y="641223"/>
                  </a:lnTo>
                  <a:close/>
                </a:path>
                <a:path w="6172200" h="1781175">
                  <a:moveTo>
                    <a:pt x="3075431" y="635508"/>
                  </a:moveTo>
                  <a:lnTo>
                    <a:pt x="3056128" y="635508"/>
                  </a:lnTo>
                  <a:lnTo>
                    <a:pt x="3048380" y="643254"/>
                  </a:lnTo>
                  <a:lnTo>
                    <a:pt x="3048380" y="662432"/>
                  </a:lnTo>
                  <a:lnTo>
                    <a:pt x="3056128" y="670178"/>
                  </a:lnTo>
                  <a:lnTo>
                    <a:pt x="3075431" y="670178"/>
                  </a:lnTo>
                  <a:lnTo>
                    <a:pt x="3083179" y="662432"/>
                  </a:lnTo>
                  <a:lnTo>
                    <a:pt x="3083179" y="643254"/>
                  </a:lnTo>
                  <a:lnTo>
                    <a:pt x="3075431" y="635508"/>
                  </a:lnTo>
                  <a:close/>
                </a:path>
                <a:path w="6172200" h="1781175">
                  <a:moveTo>
                    <a:pt x="6112129" y="623951"/>
                  </a:moveTo>
                  <a:lnTo>
                    <a:pt x="6092952" y="623951"/>
                  </a:lnTo>
                  <a:lnTo>
                    <a:pt x="6085078" y="631698"/>
                  </a:lnTo>
                  <a:lnTo>
                    <a:pt x="6085078" y="650875"/>
                  </a:lnTo>
                  <a:lnTo>
                    <a:pt x="6092952" y="658622"/>
                  </a:lnTo>
                  <a:lnTo>
                    <a:pt x="6112129" y="658622"/>
                  </a:lnTo>
                  <a:lnTo>
                    <a:pt x="6120003" y="650875"/>
                  </a:lnTo>
                  <a:lnTo>
                    <a:pt x="6120003" y="631698"/>
                  </a:lnTo>
                  <a:lnTo>
                    <a:pt x="6112129" y="623951"/>
                  </a:lnTo>
                  <a:close/>
                </a:path>
                <a:path w="6172200" h="1781175">
                  <a:moveTo>
                    <a:pt x="2947670" y="623951"/>
                  </a:moveTo>
                  <a:lnTo>
                    <a:pt x="2928366" y="623951"/>
                  </a:lnTo>
                  <a:lnTo>
                    <a:pt x="2920619" y="631698"/>
                  </a:lnTo>
                  <a:lnTo>
                    <a:pt x="2920619" y="650875"/>
                  </a:lnTo>
                  <a:lnTo>
                    <a:pt x="2928366" y="658622"/>
                  </a:lnTo>
                  <a:lnTo>
                    <a:pt x="2947670" y="658622"/>
                  </a:lnTo>
                  <a:lnTo>
                    <a:pt x="2955416" y="650875"/>
                  </a:lnTo>
                  <a:lnTo>
                    <a:pt x="2955416" y="631698"/>
                  </a:lnTo>
                  <a:lnTo>
                    <a:pt x="2947670" y="623951"/>
                  </a:lnTo>
                  <a:close/>
                </a:path>
                <a:path w="6172200" h="1781175">
                  <a:moveTo>
                    <a:pt x="3899916" y="618109"/>
                  </a:moveTo>
                  <a:lnTo>
                    <a:pt x="3880611" y="618109"/>
                  </a:lnTo>
                  <a:lnTo>
                    <a:pt x="3872865" y="625855"/>
                  </a:lnTo>
                  <a:lnTo>
                    <a:pt x="3872865" y="645033"/>
                  </a:lnTo>
                  <a:lnTo>
                    <a:pt x="3880611" y="652779"/>
                  </a:lnTo>
                  <a:lnTo>
                    <a:pt x="3899916" y="652779"/>
                  </a:lnTo>
                  <a:lnTo>
                    <a:pt x="3907663" y="645033"/>
                  </a:lnTo>
                  <a:lnTo>
                    <a:pt x="3907663" y="625855"/>
                  </a:lnTo>
                  <a:lnTo>
                    <a:pt x="3899916" y="618109"/>
                  </a:lnTo>
                  <a:close/>
                </a:path>
                <a:path w="6172200" h="1781175">
                  <a:moveTo>
                    <a:pt x="5757926" y="606551"/>
                  </a:moveTo>
                  <a:lnTo>
                    <a:pt x="5738749" y="606551"/>
                  </a:lnTo>
                  <a:lnTo>
                    <a:pt x="5730875" y="614299"/>
                  </a:lnTo>
                  <a:lnTo>
                    <a:pt x="5730875" y="633476"/>
                  </a:lnTo>
                  <a:lnTo>
                    <a:pt x="5738749" y="641223"/>
                  </a:lnTo>
                  <a:lnTo>
                    <a:pt x="5757926" y="641223"/>
                  </a:lnTo>
                  <a:lnTo>
                    <a:pt x="5765800" y="633476"/>
                  </a:lnTo>
                  <a:lnTo>
                    <a:pt x="5765800" y="614299"/>
                  </a:lnTo>
                  <a:lnTo>
                    <a:pt x="5757926" y="606551"/>
                  </a:lnTo>
                  <a:close/>
                </a:path>
                <a:path w="6172200" h="1781175">
                  <a:moveTo>
                    <a:pt x="2593466" y="606551"/>
                  </a:moveTo>
                  <a:lnTo>
                    <a:pt x="2574163" y="606551"/>
                  </a:lnTo>
                  <a:lnTo>
                    <a:pt x="2566416" y="614299"/>
                  </a:lnTo>
                  <a:lnTo>
                    <a:pt x="2566416" y="633476"/>
                  </a:lnTo>
                  <a:lnTo>
                    <a:pt x="2574163" y="641223"/>
                  </a:lnTo>
                  <a:lnTo>
                    <a:pt x="2593466" y="641223"/>
                  </a:lnTo>
                  <a:lnTo>
                    <a:pt x="2601214" y="633476"/>
                  </a:lnTo>
                  <a:lnTo>
                    <a:pt x="2601214" y="614299"/>
                  </a:lnTo>
                  <a:lnTo>
                    <a:pt x="2593466" y="606551"/>
                  </a:lnTo>
                  <a:close/>
                </a:path>
                <a:path w="6172200" h="1781175">
                  <a:moveTo>
                    <a:pt x="2262504" y="606551"/>
                  </a:moveTo>
                  <a:lnTo>
                    <a:pt x="2243201" y="606551"/>
                  </a:lnTo>
                  <a:lnTo>
                    <a:pt x="2235454" y="614299"/>
                  </a:lnTo>
                  <a:lnTo>
                    <a:pt x="2235454" y="633476"/>
                  </a:lnTo>
                  <a:lnTo>
                    <a:pt x="2243201" y="641223"/>
                  </a:lnTo>
                  <a:lnTo>
                    <a:pt x="2262504" y="641223"/>
                  </a:lnTo>
                  <a:lnTo>
                    <a:pt x="2270252" y="633476"/>
                  </a:lnTo>
                  <a:lnTo>
                    <a:pt x="2270252" y="614299"/>
                  </a:lnTo>
                  <a:lnTo>
                    <a:pt x="2262504" y="606551"/>
                  </a:lnTo>
                  <a:close/>
                </a:path>
                <a:path w="6172200" h="1781175">
                  <a:moveTo>
                    <a:pt x="1472819" y="606551"/>
                  </a:moveTo>
                  <a:lnTo>
                    <a:pt x="1453641" y="606551"/>
                  </a:lnTo>
                  <a:lnTo>
                    <a:pt x="1445767" y="614299"/>
                  </a:lnTo>
                  <a:lnTo>
                    <a:pt x="1445767" y="633476"/>
                  </a:lnTo>
                  <a:lnTo>
                    <a:pt x="1453641" y="641223"/>
                  </a:lnTo>
                  <a:lnTo>
                    <a:pt x="1472819" y="641223"/>
                  </a:lnTo>
                  <a:lnTo>
                    <a:pt x="1480692" y="633476"/>
                  </a:lnTo>
                  <a:lnTo>
                    <a:pt x="1480692" y="614299"/>
                  </a:lnTo>
                  <a:lnTo>
                    <a:pt x="1472819" y="606551"/>
                  </a:lnTo>
                  <a:close/>
                </a:path>
                <a:path w="6172200" h="1781175">
                  <a:moveTo>
                    <a:pt x="880617" y="606551"/>
                  </a:moveTo>
                  <a:lnTo>
                    <a:pt x="861313" y="606551"/>
                  </a:lnTo>
                  <a:lnTo>
                    <a:pt x="853566" y="614299"/>
                  </a:lnTo>
                  <a:lnTo>
                    <a:pt x="853566" y="633476"/>
                  </a:lnTo>
                  <a:lnTo>
                    <a:pt x="861313" y="641223"/>
                  </a:lnTo>
                  <a:lnTo>
                    <a:pt x="880617" y="641223"/>
                  </a:lnTo>
                  <a:lnTo>
                    <a:pt x="888364" y="633476"/>
                  </a:lnTo>
                  <a:lnTo>
                    <a:pt x="888364" y="614299"/>
                  </a:lnTo>
                  <a:lnTo>
                    <a:pt x="880617" y="606551"/>
                  </a:lnTo>
                  <a:close/>
                </a:path>
                <a:path w="6172200" h="1781175">
                  <a:moveTo>
                    <a:pt x="5641848" y="594995"/>
                  </a:moveTo>
                  <a:lnTo>
                    <a:pt x="5622544" y="594995"/>
                  </a:lnTo>
                  <a:lnTo>
                    <a:pt x="5614797" y="602741"/>
                  </a:lnTo>
                  <a:lnTo>
                    <a:pt x="5614797" y="621919"/>
                  </a:lnTo>
                  <a:lnTo>
                    <a:pt x="5622544" y="629665"/>
                  </a:lnTo>
                  <a:lnTo>
                    <a:pt x="5641848" y="629665"/>
                  </a:lnTo>
                  <a:lnTo>
                    <a:pt x="5649595" y="621919"/>
                  </a:lnTo>
                  <a:lnTo>
                    <a:pt x="5649595" y="602741"/>
                  </a:lnTo>
                  <a:lnTo>
                    <a:pt x="5641848" y="594995"/>
                  </a:lnTo>
                  <a:close/>
                </a:path>
                <a:path w="6172200" h="1781175">
                  <a:moveTo>
                    <a:pt x="2396109" y="594995"/>
                  </a:moveTo>
                  <a:lnTo>
                    <a:pt x="2376804" y="594995"/>
                  </a:lnTo>
                  <a:lnTo>
                    <a:pt x="2369058" y="602741"/>
                  </a:lnTo>
                  <a:lnTo>
                    <a:pt x="2369058" y="621919"/>
                  </a:lnTo>
                  <a:lnTo>
                    <a:pt x="2376804" y="629665"/>
                  </a:lnTo>
                  <a:lnTo>
                    <a:pt x="2396109" y="629665"/>
                  </a:lnTo>
                  <a:lnTo>
                    <a:pt x="2403855" y="621919"/>
                  </a:lnTo>
                  <a:lnTo>
                    <a:pt x="2403855" y="602741"/>
                  </a:lnTo>
                  <a:lnTo>
                    <a:pt x="2396109" y="594995"/>
                  </a:lnTo>
                  <a:close/>
                </a:path>
                <a:path w="6172200" h="1781175">
                  <a:moveTo>
                    <a:pt x="5914771" y="589152"/>
                  </a:moveTo>
                  <a:lnTo>
                    <a:pt x="5895467" y="589152"/>
                  </a:lnTo>
                  <a:lnTo>
                    <a:pt x="5887720" y="596900"/>
                  </a:lnTo>
                  <a:lnTo>
                    <a:pt x="5887720" y="616076"/>
                  </a:lnTo>
                  <a:lnTo>
                    <a:pt x="5895467" y="623951"/>
                  </a:lnTo>
                  <a:lnTo>
                    <a:pt x="5914771" y="623951"/>
                  </a:lnTo>
                  <a:lnTo>
                    <a:pt x="5922518" y="616076"/>
                  </a:lnTo>
                  <a:lnTo>
                    <a:pt x="5922518" y="596900"/>
                  </a:lnTo>
                  <a:lnTo>
                    <a:pt x="5914771" y="589152"/>
                  </a:lnTo>
                  <a:close/>
                </a:path>
                <a:path w="6172200" h="1781175">
                  <a:moveTo>
                    <a:pt x="3487674" y="589152"/>
                  </a:moveTo>
                  <a:lnTo>
                    <a:pt x="3468370" y="589152"/>
                  </a:lnTo>
                  <a:lnTo>
                    <a:pt x="3460623" y="596900"/>
                  </a:lnTo>
                  <a:lnTo>
                    <a:pt x="3460623" y="616076"/>
                  </a:lnTo>
                  <a:lnTo>
                    <a:pt x="3468370" y="623951"/>
                  </a:lnTo>
                  <a:lnTo>
                    <a:pt x="3487674" y="623951"/>
                  </a:lnTo>
                  <a:lnTo>
                    <a:pt x="3495421" y="616076"/>
                  </a:lnTo>
                  <a:lnTo>
                    <a:pt x="3495421" y="596900"/>
                  </a:lnTo>
                  <a:lnTo>
                    <a:pt x="3487674" y="589152"/>
                  </a:lnTo>
                  <a:close/>
                </a:path>
                <a:path w="6172200" h="1781175">
                  <a:moveTo>
                    <a:pt x="2088261" y="589152"/>
                  </a:moveTo>
                  <a:lnTo>
                    <a:pt x="2069084" y="589152"/>
                  </a:lnTo>
                  <a:lnTo>
                    <a:pt x="2061210" y="596900"/>
                  </a:lnTo>
                  <a:lnTo>
                    <a:pt x="2061210" y="616076"/>
                  </a:lnTo>
                  <a:lnTo>
                    <a:pt x="2069084" y="623951"/>
                  </a:lnTo>
                  <a:lnTo>
                    <a:pt x="2088261" y="623951"/>
                  </a:lnTo>
                  <a:lnTo>
                    <a:pt x="2096135" y="616076"/>
                  </a:lnTo>
                  <a:lnTo>
                    <a:pt x="2096135" y="596900"/>
                  </a:lnTo>
                  <a:lnTo>
                    <a:pt x="2088261" y="589152"/>
                  </a:lnTo>
                  <a:close/>
                </a:path>
                <a:path w="6172200" h="1781175">
                  <a:moveTo>
                    <a:pt x="1978025" y="583438"/>
                  </a:moveTo>
                  <a:lnTo>
                    <a:pt x="1958721" y="583438"/>
                  </a:lnTo>
                  <a:lnTo>
                    <a:pt x="1950974" y="591185"/>
                  </a:lnTo>
                  <a:lnTo>
                    <a:pt x="1950974" y="610362"/>
                  </a:lnTo>
                  <a:lnTo>
                    <a:pt x="1958721" y="618109"/>
                  </a:lnTo>
                  <a:lnTo>
                    <a:pt x="1978025" y="618109"/>
                  </a:lnTo>
                  <a:lnTo>
                    <a:pt x="1985772" y="610362"/>
                  </a:lnTo>
                  <a:lnTo>
                    <a:pt x="1985772" y="591185"/>
                  </a:lnTo>
                  <a:lnTo>
                    <a:pt x="1978025" y="583438"/>
                  </a:lnTo>
                  <a:close/>
                </a:path>
                <a:path w="6172200" h="1781175">
                  <a:moveTo>
                    <a:pt x="1606423" y="583438"/>
                  </a:moveTo>
                  <a:lnTo>
                    <a:pt x="1587119" y="583438"/>
                  </a:lnTo>
                  <a:lnTo>
                    <a:pt x="1579372" y="591185"/>
                  </a:lnTo>
                  <a:lnTo>
                    <a:pt x="1579372" y="610362"/>
                  </a:lnTo>
                  <a:lnTo>
                    <a:pt x="1587119" y="618109"/>
                  </a:lnTo>
                  <a:lnTo>
                    <a:pt x="1606423" y="618109"/>
                  </a:lnTo>
                  <a:lnTo>
                    <a:pt x="1614170" y="610362"/>
                  </a:lnTo>
                  <a:lnTo>
                    <a:pt x="1614170" y="591185"/>
                  </a:lnTo>
                  <a:lnTo>
                    <a:pt x="1606423" y="583438"/>
                  </a:lnTo>
                  <a:close/>
                </a:path>
                <a:path w="6172200" h="1781175">
                  <a:moveTo>
                    <a:pt x="1002538" y="583438"/>
                  </a:moveTo>
                  <a:lnTo>
                    <a:pt x="983234" y="583438"/>
                  </a:lnTo>
                  <a:lnTo>
                    <a:pt x="975487" y="591185"/>
                  </a:lnTo>
                  <a:lnTo>
                    <a:pt x="975487" y="610362"/>
                  </a:lnTo>
                  <a:lnTo>
                    <a:pt x="983234" y="618109"/>
                  </a:lnTo>
                  <a:lnTo>
                    <a:pt x="1002538" y="618109"/>
                  </a:lnTo>
                  <a:lnTo>
                    <a:pt x="1010285" y="610362"/>
                  </a:lnTo>
                  <a:lnTo>
                    <a:pt x="1010285" y="591185"/>
                  </a:lnTo>
                  <a:lnTo>
                    <a:pt x="1002538" y="583438"/>
                  </a:lnTo>
                  <a:close/>
                </a:path>
                <a:path w="6172200" h="1781175">
                  <a:moveTo>
                    <a:pt x="497332" y="583438"/>
                  </a:moveTo>
                  <a:lnTo>
                    <a:pt x="478154" y="583438"/>
                  </a:lnTo>
                  <a:lnTo>
                    <a:pt x="470280" y="591185"/>
                  </a:lnTo>
                  <a:lnTo>
                    <a:pt x="470280" y="610362"/>
                  </a:lnTo>
                  <a:lnTo>
                    <a:pt x="478154" y="618109"/>
                  </a:lnTo>
                  <a:lnTo>
                    <a:pt x="497332" y="618109"/>
                  </a:lnTo>
                  <a:lnTo>
                    <a:pt x="505205" y="610362"/>
                  </a:lnTo>
                  <a:lnTo>
                    <a:pt x="505205" y="591185"/>
                  </a:lnTo>
                  <a:lnTo>
                    <a:pt x="497332" y="583438"/>
                  </a:lnTo>
                  <a:close/>
                </a:path>
                <a:path w="6172200" h="1781175">
                  <a:moveTo>
                    <a:pt x="375412" y="583438"/>
                  </a:moveTo>
                  <a:lnTo>
                    <a:pt x="356235" y="583438"/>
                  </a:lnTo>
                  <a:lnTo>
                    <a:pt x="348361" y="591185"/>
                  </a:lnTo>
                  <a:lnTo>
                    <a:pt x="348361" y="610362"/>
                  </a:lnTo>
                  <a:lnTo>
                    <a:pt x="356235" y="618109"/>
                  </a:lnTo>
                  <a:lnTo>
                    <a:pt x="375412" y="618109"/>
                  </a:lnTo>
                  <a:lnTo>
                    <a:pt x="383159" y="610362"/>
                  </a:lnTo>
                  <a:lnTo>
                    <a:pt x="383159" y="591185"/>
                  </a:lnTo>
                  <a:lnTo>
                    <a:pt x="375412" y="583438"/>
                  </a:lnTo>
                  <a:close/>
                </a:path>
                <a:path w="6172200" h="1781175">
                  <a:moveTo>
                    <a:pt x="3255391" y="577596"/>
                  </a:moveTo>
                  <a:lnTo>
                    <a:pt x="3236214" y="577596"/>
                  </a:lnTo>
                  <a:lnTo>
                    <a:pt x="3228340" y="585342"/>
                  </a:lnTo>
                  <a:lnTo>
                    <a:pt x="3228340" y="604520"/>
                  </a:lnTo>
                  <a:lnTo>
                    <a:pt x="3236214" y="612266"/>
                  </a:lnTo>
                  <a:lnTo>
                    <a:pt x="3255391" y="612266"/>
                  </a:lnTo>
                  <a:lnTo>
                    <a:pt x="3263138" y="604520"/>
                  </a:lnTo>
                  <a:lnTo>
                    <a:pt x="3263138" y="585342"/>
                  </a:lnTo>
                  <a:lnTo>
                    <a:pt x="3255391" y="577596"/>
                  </a:lnTo>
                  <a:close/>
                </a:path>
                <a:path w="6172200" h="1781175">
                  <a:moveTo>
                    <a:pt x="3766311" y="571753"/>
                  </a:moveTo>
                  <a:lnTo>
                    <a:pt x="3747134" y="571753"/>
                  </a:lnTo>
                  <a:lnTo>
                    <a:pt x="3739260" y="579627"/>
                  </a:lnTo>
                  <a:lnTo>
                    <a:pt x="3739260" y="598804"/>
                  </a:lnTo>
                  <a:lnTo>
                    <a:pt x="3747134" y="606551"/>
                  </a:lnTo>
                  <a:lnTo>
                    <a:pt x="3766311" y="606551"/>
                  </a:lnTo>
                  <a:lnTo>
                    <a:pt x="3774185" y="598804"/>
                  </a:lnTo>
                  <a:lnTo>
                    <a:pt x="3774185" y="579627"/>
                  </a:lnTo>
                  <a:lnTo>
                    <a:pt x="3766311" y="571753"/>
                  </a:lnTo>
                  <a:close/>
                </a:path>
                <a:path w="6172200" h="1781175">
                  <a:moveTo>
                    <a:pt x="5444363" y="566038"/>
                  </a:moveTo>
                  <a:lnTo>
                    <a:pt x="5425185" y="566038"/>
                  </a:lnTo>
                  <a:lnTo>
                    <a:pt x="5417311" y="573786"/>
                  </a:lnTo>
                  <a:lnTo>
                    <a:pt x="5417311" y="592963"/>
                  </a:lnTo>
                  <a:lnTo>
                    <a:pt x="5425185" y="600710"/>
                  </a:lnTo>
                  <a:lnTo>
                    <a:pt x="5444363" y="600710"/>
                  </a:lnTo>
                  <a:lnTo>
                    <a:pt x="5452236" y="592963"/>
                  </a:lnTo>
                  <a:lnTo>
                    <a:pt x="5452236" y="573786"/>
                  </a:lnTo>
                  <a:lnTo>
                    <a:pt x="5444363" y="566038"/>
                  </a:lnTo>
                  <a:close/>
                </a:path>
                <a:path w="6172200" h="1781175">
                  <a:moveTo>
                    <a:pt x="4027678" y="566038"/>
                  </a:moveTo>
                  <a:lnTo>
                    <a:pt x="4008374" y="566038"/>
                  </a:lnTo>
                  <a:lnTo>
                    <a:pt x="4000627" y="573786"/>
                  </a:lnTo>
                  <a:lnTo>
                    <a:pt x="4000627" y="592963"/>
                  </a:lnTo>
                  <a:lnTo>
                    <a:pt x="4008374" y="600710"/>
                  </a:lnTo>
                  <a:lnTo>
                    <a:pt x="4027678" y="600710"/>
                  </a:lnTo>
                  <a:lnTo>
                    <a:pt x="4035425" y="592963"/>
                  </a:lnTo>
                  <a:lnTo>
                    <a:pt x="4035425" y="573786"/>
                  </a:lnTo>
                  <a:lnTo>
                    <a:pt x="4027678" y="566038"/>
                  </a:lnTo>
                  <a:close/>
                </a:path>
                <a:path w="6172200" h="1781175">
                  <a:moveTo>
                    <a:pt x="1832864" y="566038"/>
                  </a:moveTo>
                  <a:lnTo>
                    <a:pt x="1813560" y="566038"/>
                  </a:lnTo>
                  <a:lnTo>
                    <a:pt x="1805813" y="573786"/>
                  </a:lnTo>
                  <a:lnTo>
                    <a:pt x="1805813" y="592963"/>
                  </a:lnTo>
                  <a:lnTo>
                    <a:pt x="1813560" y="600710"/>
                  </a:lnTo>
                  <a:lnTo>
                    <a:pt x="1832864" y="600710"/>
                  </a:lnTo>
                  <a:lnTo>
                    <a:pt x="1840611" y="592963"/>
                  </a:lnTo>
                  <a:lnTo>
                    <a:pt x="1840611" y="573786"/>
                  </a:lnTo>
                  <a:lnTo>
                    <a:pt x="1832864" y="566038"/>
                  </a:lnTo>
                  <a:close/>
                </a:path>
                <a:path w="6172200" h="1781175">
                  <a:moveTo>
                    <a:pt x="1118615" y="566038"/>
                  </a:moveTo>
                  <a:lnTo>
                    <a:pt x="1099439" y="566038"/>
                  </a:lnTo>
                  <a:lnTo>
                    <a:pt x="1091564" y="573786"/>
                  </a:lnTo>
                  <a:lnTo>
                    <a:pt x="1091564" y="592963"/>
                  </a:lnTo>
                  <a:lnTo>
                    <a:pt x="1099439" y="600710"/>
                  </a:lnTo>
                  <a:lnTo>
                    <a:pt x="1118615" y="600710"/>
                  </a:lnTo>
                  <a:lnTo>
                    <a:pt x="1126489" y="592963"/>
                  </a:lnTo>
                  <a:lnTo>
                    <a:pt x="1126489" y="573786"/>
                  </a:lnTo>
                  <a:lnTo>
                    <a:pt x="1118615" y="566038"/>
                  </a:lnTo>
                  <a:close/>
                </a:path>
                <a:path w="6172200" h="1781175">
                  <a:moveTo>
                    <a:pt x="6013450" y="560197"/>
                  </a:moveTo>
                  <a:lnTo>
                    <a:pt x="5994146" y="560197"/>
                  </a:lnTo>
                  <a:lnTo>
                    <a:pt x="5986399" y="568071"/>
                  </a:lnTo>
                  <a:lnTo>
                    <a:pt x="5986399" y="587248"/>
                  </a:lnTo>
                  <a:lnTo>
                    <a:pt x="5994146" y="594995"/>
                  </a:lnTo>
                  <a:lnTo>
                    <a:pt x="6013450" y="594995"/>
                  </a:lnTo>
                  <a:lnTo>
                    <a:pt x="6021197" y="587248"/>
                  </a:lnTo>
                  <a:lnTo>
                    <a:pt x="6021197" y="568071"/>
                  </a:lnTo>
                  <a:lnTo>
                    <a:pt x="6013450" y="560197"/>
                  </a:lnTo>
                  <a:close/>
                </a:path>
                <a:path w="6172200" h="1781175">
                  <a:moveTo>
                    <a:pt x="3371469" y="560197"/>
                  </a:moveTo>
                  <a:lnTo>
                    <a:pt x="3352292" y="560197"/>
                  </a:lnTo>
                  <a:lnTo>
                    <a:pt x="3344545" y="568071"/>
                  </a:lnTo>
                  <a:lnTo>
                    <a:pt x="3344545" y="587248"/>
                  </a:lnTo>
                  <a:lnTo>
                    <a:pt x="3352292" y="594995"/>
                  </a:lnTo>
                  <a:lnTo>
                    <a:pt x="3371469" y="594995"/>
                  </a:lnTo>
                  <a:lnTo>
                    <a:pt x="3379343" y="587248"/>
                  </a:lnTo>
                  <a:lnTo>
                    <a:pt x="3379343" y="568071"/>
                  </a:lnTo>
                  <a:lnTo>
                    <a:pt x="3371469" y="560197"/>
                  </a:lnTo>
                  <a:close/>
                </a:path>
                <a:path w="6172200" h="1781175">
                  <a:moveTo>
                    <a:pt x="2796666" y="560197"/>
                  </a:moveTo>
                  <a:lnTo>
                    <a:pt x="2777490" y="560197"/>
                  </a:lnTo>
                  <a:lnTo>
                    <a:pt x="2769616" y="568071"/>
                  </a:lnTo>
                  <a:lnTo>
                    <a:pt x="2769616" y="587248"/>
                  </a:lnTo>
                  <a:lnTo>
                    <a:pt x="2777490" y="594995"/>
                  </a:lnTo>
                  <a:lnTo>
                    <a:pt x="2796666" y="594995"/>
                  </a:lnTo>
                  <a:lnTo>
                    <a:pt x="2804541" y="587248"/>
                  </a:lnTo>
                  <a:lnTo>
                    <a:pt x="2804541" y="568071"/>
                  </a:lnTo>
                  <a:lnTo>
                    <a:pt x="2796666" y="560197"/>
                  </a:lnTo>
                  <a:close/>
                </a:path>
                <a:path w="6172200" h="1781175">
                  <a:moveTo>
                    <a:pt x="4346956" y="554482"/>
                  </a:moveTo>
                  <a:lnTo>
                    <a:pt x="4327779" y="554482"/>
                  </a:lnTo>
                  <a:lnTo>
                    <a:pt x="4319905" y="562228"/>
                  </a:lnTo>
                  <a:lnTo>
                    <a:pt x="4319905" y="581405"/>
                  </a:lnTo>
                  <a:lnTo>
                    <a:pt x="4327779" y="589152"/>
                  </a:lnTo>
                  <a:lnTo>
                    <a:pt x="4346956" y="589152"/>
                  </a:lnTo>
                  <a:lnTo>
                    <a:pt x="4354830" y="581405"/>
                  </a:lnTo>
                  <a:lnTo>
                    <a:pt x="4354830" y="562228"/>
                  </a:lnTo>
                  <a:lnTo>
                    <a:pt x="4346956" y="554482"/>
                  </a:lnTo>
                  <a:close/>
                </a:path>
                <a:path w="6172200" h="1781175">
                  <a:moveTo>
                    <a:pt x="4178554" y="554482"/>
                  </a:moveTo>
                  <a:lnTo>
                    <a:pt x="4159377" y="554482"/>
                  </a:lnTo>
                  <a:lnTo>
                    <a:pt x="4151629" y="562228"/>
                  </a:lnTo>
                  <a:lnTo>
                    <a:pt x="4151629" y="581405"/>
                  </a:lnTo>
                  <a:lnTo>
                    <a:pt x="4159377" y="589152"/>
                  </a:lnTo>
                  <a:lnTo>
                    <a:pt x="4178554" y="589152"/>
                  </a:lnTo>
                  <a:lnTo>
                    <a:pt x="4186428" y="581405"/>
                  </a:lnTo>
                  <a:lnTo>
                    <a:pt x="4186428" y="562228"/>
                  </a:lnTo>
                  <a:lnTo>
                    <a:pt x="4178554" y="554482"/>
                  </a:lnTo>
                  <a:close/>
                </a:path>
                <a:path w="6172200" h="1781175">
                  <a:moveTo>
                    <a:pt x="1345057" y="548639"/>
                  </a:moveTo>
                  <a:lnTo>
                    <a:pt x="1325879" y="548639"/>
                  </a:lnTo>
                  <a:lnTo>
                    <a:pt x="1318005" y="556387"/>
                  </a:lnTo>
                  <a:lnTo>
                    <a:pt x="1318005" y="575563"/>
                  </a:lnTo>
                  <a:lnTo>
                    <a:pt x="1325879" y="583438"/>
                  </a:lnTo>
                  <a:lnTo>
                    <a:pt x="1345057" y="583438"/>
                  </a:lnTo>
                  <a:lnTo>
                    <a:pt x="1352930" y="575563"/>
                  </a:lnTo>
                  <a:lnTo>
                    <a:pt x="1352930" y="556387"/>
                  </a:lnTo>
                  <a:lnTo>
                    <a:pt x="1345057" y="548639"/>
                  </a:lnTo>
                  <a:close/>
                </a:path>
                <a:path w="6172200" h="1781175">
                  <a:moveTo>
                    <a:pt x="131572" y="542925"/>
                  </a:moveTo>
                  <a:lnTo>
                    <a:pt x="112267" y="542925"/>
                  </a:lnTo>
                  <a:lnTo>
                    <a:pt x="104521" y="550672"/>
                  </a:lnTo>
                  <a:lnTo>
                    <a:pt x="104521" y="569849"/>
                  </a:lnTo>
                  <a:lnTo>
                    <a:pt x="112267" y="577596"/>
                  </a:lnTo>
                  <a:lnTo>
                    <a:pt x="131572" y="577596"/>
                  </a:lnTo>
                  <a:lnTo>
                    <a:pt x="139319" y="569849"/>
                  </a:lnTo>
                  <a:lnTo>
                    <a:pt x="139319" y="550672"/>
                  </a:lnTo>
                  <a:lnTo>
                    <a:pt x="131572" y="542925"/>
                  </a:lnTo>
                  <a:close/>
                </a:path>
                <a:path w="6172200" h="1781175">
                  <a:moveTo>
                    <a:pt x="2506345" y="537083"/>
                  </a:moveTo>
                  <a:lnTo>
                    <a:pt x="2487167" y="537083"/>
                  </a:lnTo>
                  <a:lnTo>
                    <a:pt x="2479294" y="544829"/>
                  </a:lnTo>
                  <a:lnTo>
                    <a:pt x="2479294" y="564007"/>
                  </a:lnTo>
                  <a:lnTo>
                    <a:pt x="2487167" y="571753"/>
                  </a:lnTo>
                  <a:lnTo>
                    <a:pt x="2506345" y="571753"/>
                  </a:lnTo>
                  <a:lnTo>
                    <a:pt x="2514219" y="564007"/>
                  </a:lnTo>
                  <a:lnTo>
                    <a:pt x="2514219" y="544829"/>
                  </a:lnTo>
                  <a:lnTo>
                    <a:pt x="2506345" y="537083"/>
                  </a:lnTo>
                  <a:close/>
                </a:path>
                <a:path w="6172200" h="1781175">
                  <a:moveTo>
                    <a:pt x="247650" y="537083"/>
                  </a:moveTo>
                  <a:lnTo>
                    <a:pt x="228473" y="537083"/>
                  </a:lnTo>
                  <a:lnTo>
                    <a:pt x="220599" y="544829"/>
                  </a:lnTo>
                  <a:lnTo>
                    <a:pt x="220599" y="564007"/>
                  </a:lnTo>
                  <a:lnTo>
                    <a:pt x="228473" y="571753"/>
                  </a:lnTo>
                  <a:lnTo>
                    <a:pt x="247650" y="571753"/>
                  </a:lnTo>
                  <a:lnTo>
                    <a:pt x="255524" y="564007"/>
                  </a:lnTo>
                  <a:lnTo>
                    <a:pt x="255524" y="544829"/>
                  </a:lnTo>
                  <a:lnTo>
                    <a:pt x="247650" y="537083"/>
                  </a:lnTo>
                  <a:close/>
                </a:path>
                <a:path w="6172200" h="1781175">
                  <a:moveTo>
                    <a:pt x="1687702" y="531367"/>
                  </a:moveTo>
                  <a:lnTo>
                    <a:pt x="1668399" y="531367"/>
                  </a:lnTo>
                  <a:lnTo>
                    <a:pt x="1660652" y="539114"/>
                  </a:lnTo>
                  <a:lnTo>
                    <a:pt x="1660652" y="558291"/>
                  </a:lnTo>
                  <a:lnTo>
                    <a:pt x="1668399" y="566038"/>
                  </a:lnTo>
                  <a:lnTo>
                    <a:pt x="1687702" y="566038"/>
                  </a:lnTo>
                  <a:lnTo>
                    <a:pt x="1695450" y="558291"/>
                  </a:lnTo>
                  <a:lnTo>
                    <a:pt x="1695450" y="539114"/>
                  </a:lnTo>
                  <a:lnTo>
                    <a:pt x="1687702" y="531367"/>
                  </a:lnTo>
                  <a:close/>
                </a:path>
                <a:path w="6172200" h="1781175">
                  <a:moveTo>
                    <a:pt x="3615435" y="525526"/>
                  </a:moveTo>
                  <a:lnTo>
                    <a:pt x="3596131" y="525526"/>
                  </a:lnTo>
                  <a:lnTo>
                    <a:pt x="3588384" y="533273"/>
                  </a:lnTo>
                  <a:lnTo>
                    <a:pt x="3588384" y="552450"/>
                  </a:lnTo>
                  <a:lnTo>
                    <a:pt x="3596131" y="560197"/>
                  </a:lnTo>
                  <a:lnTo>
                    <a:pt x="3615435" y="560197"/>
                  </a:lnTo>
                  <a:lnTo>
                    <a:pt x="3623182" y="552450"/>
                  </a:lnTo>
                  <a:lnTo>
                    <a:pt x="3623182" y="533273"/>
                  </a:lnTo>
                  <a:lnTo>
                    <a:pt x="3615435" y="525526"/>
                  </a:lnTo>
                  <a:close/>
                </a:path>
                <a:path w="6172200" h="1781175">
                  <a:moveTo>
                    <a:pt x="2680589" y="525526"/>
                  </a:moveTo>
                  <a:lnTo>
                    <a:pt x="2661285" y="525526"/>
                  </a:lnTo>
                  <a:lnTo>
                    <a:pt x="2653538" y="533273"/>
                  </a:lnTo>
                  <a:lnTo>
                    <a:pt x="2653538" y="552450"/>
                  </a:lnTo>
                  <a:lnTo>
                    <a:pt x="2661285" y="560197"/>
                  </a:lnTo>
                  <a:lnTo>
                    <a:pt x="2680589" y="560197"/>
                  </a:lnTo>
                  <a:lnTo>
                    <a:pt x="2688336" y="552450"/>
                  </a:lnTo>
                  <a:lnTo>
                    <a:pt x="2688336" y="533273"/>
                  </a:lnTo>
                  <a:lnTo>
                    <a:pt x="2680589" y="525526"/>
                  </a:lnTo>
                  <a:close/>
                </a:path>
                <a:path w="6172200" h="1781175">
                  <a:moveTo>
                    <a:pt x="712215" y="525526"/>
                  </a:moveTo>
                  <a:lnTo>
                    <a:pt x="692912" y="525526"/>
                  </a:lnTo>
                  <a:lnTo>
                    <a:pt x="685164" y="533273"/>
                  </a:lnTo>
                  <a:lnTo>
                    <a:pt x="685164" y="552450"/>
                  </a:lnTo>
                  <a:lnTo>
                    <a:pt x="692912" y="560197"/>
                  </a:lnTo>
                  <a:lnTo>
                    <a:pt x="712215" y="560197"/>
                  </a:lnTo>
                  <a:lnTo>
                    <a:pt x="719963" y="552450"/>
                  </a:lnTo>
                  <a:lnTo>
                    <a:pt x="719963" y="533273"/>
                  </a:lnTo>
                  <a:lnTo>
                    <a:pt x="712215" y="525526"/>
                  </a:lnTo>
                  <a:close/>
                </a:path>
                <a:path w="6172200" h="1781175">
                  <a:moveTo>
                    <a:pt x="3040506" y="519684"/>
                  </a:moveTo>
                  <a:lnTo>
                    <a:pt x="3021329" y="519684"/>
                  </a:lnTo>
                  <a:lnTo>
                    <a:pt x="3013455" y="527558"/>
                  </a:lnTo>
                  <a:lnTo>
                    <a:pt x="3013455" y="546735"/>
                  </a:lnTo>
                  <a:lnTo>
                    <a:pt x="3021329" y="554482"/>
                  </a:lnTo>
                  <a:lnTo>
                    <a:pt x="3040506" y="554482"/>
                  </a:lnTo>
                  <a:lnTo>
                    <a:pt x="3048380" y="546735"/>
                  </a:lnTo>
                  <a:lnTo>
                    <a:pt x="3048380" y="527558"/>
                  </a:lnTo>
                  <a:lnTo>
                    <a:pt x="3040506" y="519684"/>
                  </a:lnTo>
                  <a:close/>
                </a:path>
                <a:path w="6172200" h="1781175">
                  <a:moveTo>
                    <a:pt x="2912872" y="519684"/>
                  </a:moveTo>
                  <a:lnTo>
                    <a:pt x="2893567" y="519684"/>
                  </a:lnTo>
                  <a:lnTo>
                    <a:pt x="2885821" y="527558"/>
                  </a:lnTo>
                  <a:lnTo>
                    <a:pt x="2885821" y="546735"/>
                  </a:lnTo>
                  <a:lnTo>
                    <a:pt x="2893567" y="554482"/>
                  </a:lnTo>
                  <a:lnTo>
                    <a:pt x="2912872" y="554482"/>
                  </a:lnTo>
                  <a:lnTo>
                    <a:pt x="2920619" y="546735"/>
                  </a:lnTo>
                  <a:lnTo>
                    <a:pt x="2920619" y="527558"/>
                  </a:lnTo>
                  <a:lnTo>
                    <a:pt x="2912872" y="519684"/>
                  </a:lnTo>
                  <a:close/>
                </a:path>
                <a:path w="6172200" h="1781175">
                  <a:moveTo>
                    <a:pt x="813562" y="519684"/>
                  </a:moveTo>
                  <a:lnTo>
                    <a:pt x="800735" y="519684"/>
                  </a:lnTo>
                  <a:lnTo>
                    <a:pt x="795527" y="524890"/>
                  </a:lnTo>
                  <a:lnTo>
                    <a:pt x="795527" y="537717"/>
                  </a:lnTo>
                  <a:lnTo>
                    <a:pt x="800735" y="542925"/>
                  </a:lnTo>
                  <a:lnTo>
                    <a:pt x="813562" y="542925"/>
                  </a:lnTo>
                  <a:lnTo>
                    <a:pt x="818641" y="537717"/>
                  </a:lnTo>
                  <a:lnTo>
                    <a:pt x="818641" y="524890"/>
                  </a:lnTo>
                  <a:lnTo>
                    <a:pt x="813562" y="519684"/>
                  </a:lnTo>
                  <a:close/>
                </a:path>
                <a:path w="6172200" h="1781175">
                  <a:moveTo>
                    <a:pt x="601852" y="519684"/>
                  </a:moveTo>
                  <a:lnTo>
                    <a:pt x="582676" y="519684"/>
                  </a:lnTo>
                  <a:lnTo>
                    <a:pt x="574801" y="527558"/>
                  </a:lnTo>
                  <a:lnTo>
                    <a:pt x="574801" y="546735"/>
                  </a:lnTo>
                  <a:lnTo>
                    <a:pt x="582676" y="554482"/>
                  </a:lnTo>
                  <a:lnTo>
                    <a:pt x="601852" y="554482"/>
                  </a:lnTo>
                  <a:lnTo>
                    <a:pt x="609726" y="546735"/>
                  </a:lnTo>
                  <a:lnTo>
                    <a:pt x="609726" y="527558"/>
                  </a:lnTo>
                  <a:lnTo>
                    <a:pt x="601852" y="519684"/>
                  </a:lnTo>
                  <a:close/>
                </a:path>
                <a:path w="6172200" h="1781175">
                  <a:moveTo>
                    <a:pt x="5821807" y="513969"/>
                  </a:moveTo>
                  <a:lnTo>
                    <a:pt x="5802630" y="513969"/>
                  </a:lnTo>
                  <a:lnTo>
                    <a:pt x="5794756" y="521715"/>
                  </a:lnTo>
                  <a:lnTo>
                    <a:pt x="5794756" y="540892"/>
                  </a:lnTo>
                  <a:lnTo>
                    <a:pt x="5802630" y="548639"/>
                  </a:lnTo>
                  <a:lnTo>
                    <a:pt x="5821807" y="548639"/>
                  </a:lnTo>
                  <a:lnTo>
                    <a:pt x="5829681" y="540892"/>
                  </a:lnTo>
                  <a:lnTo>
                    <a:pt x="5829681" y="521715"/>
                  </a:lnTo>
                  <a:lnTo>
                    <a:pt x="5821807" y="513969"/>
                  </a:lnTo>
                  <a:close/>
                </a:path>
                <a:path w="6172200" h="1781175">
                  <a:moveTo>
                    <a:pt x="5543169" y="513969"/>
                  </a:moveTo>
                  <a:lnTo>
                    <a:pt x="5523865" y="513969"/>
                  </a:lnTo>
                  <a:lnTo>
                    <a:pt x="5516118" y="521715"/>
                  </a:lnTo>
                  <a:lnTo>
                    <a:pt x="5516118" y="540892"/>
                  </a:lnTo>
                  <a:lnTo>
                    <a:pt x="5523865" y="548639"/>
                  </a:lnTo>
                  <a:lnTo>
                    <a:pt x="5543169" y="548639"/>
                  </a:lnTo>
                  <a:lnTo>
                    <a:pt x="5550916" y="540892"/>
                  </a:lnTo>
                  <a:lnTo>
                    <a:pt x="5550916" y="521715"/>
                  </a:lnTo>
                  <a:lnTo>
                    <a:pt x="5543169" y="513969"/>
                  </a:lnTo>
                  <a:close/>
                </a:path>
                <a:path w="6172200" h="1781175">
                  <a:moveTo>
                    <a:pt x="3888231" y="513969"/>
                  </a:moveTo>
                  <a:lnTo>
                    <a:pt x="3869054" y="513969"/>
                  </a:lnTo>
                  <a:lnTo>
                    <a:pt x="3861307" y="521715"/>
                  </a:lnTo>
                  <a:lnTo>
                    <a:pt x="3861307" y="540892"/>
                  </a:lnTo>
                  <a:lnTo>
                    <a:pt x="3869054" y="548639"/>
                  </a:lnTo>
                  <a:lnTo>
                    <a:pt x="3888231" y="548639"/>
                  </a:lnTo>
                  <a:lnTo>
                    <a:pt x="3896105" y="540892"/>
                  </a:lnTo>
                  <a:lnTo>
                    <a:pt x="3896105" y="521715"/>
                  </a:lnTo>
                  <a:lnTo>
                    <a:pt x="3888231" y="513969"/>
                  </a:lnTo>
                  <a:close/>
                </a:path>
                <a:path w="6172200" h="1781175">
                  <a:moveTo>
                    <a:pt x="2157984" y="513969"/>
                  </a:moveTo>
                  <a:lnTo>
                    <a:pt x="2138807" y="513969"/>
                  </a:lnTo>
                  <a:lnTo>
                    <a:pt x="2130933" y="521715"/>
                  </a:lnTo>
                  <a:lnTo>
                    <a:pt x="2130933" y="540892"/>
                  </a:lnTo>
                  <a:lnTo>
                    <a:pt x="2138807" y="548639"/>
                  </a:lnTo>
                  <a:lnTo>
                    <a:pt x="2157984" y="548639"/>
                  </a:lnTo>
                  <a:lnTo>
                    <a:pt x="2165730" y="540892"/>
                  </a:lnTo>
                  <a:lnTo>
                    <a:pt x="2165730" y="521715"/>
                  </a:lnTo>
                  <a:lnTo>
                    <a:pt x="2157984" y="513969"/>
                  </a:lnTo>
                  <a:close/>
                </a:path>
                <a:path w="6172200" h="1781175">
                  <a:moveTo>
                    <a:pt x="1217295" y="513969"/>
                  </a:moveTo>
                  <a:lnTo>
                    <a:pt x="1198117" y="513969"/>
                  </a:lnTo>
                  <a:lnTo>
                    <a:pt x="1190371" y="521715"/>
                  </a:lnTo>
                  <a:lnTo>
                    <a:pt x="1190371" y="540892"/>
                  </a:lnTo>
                  <a:lnTo>
                    <a:pt x="1198117" y="548639"/>
                  </a:lnTo>
                  <a:lnTo>
                    <a:pt x="1217295" y="548639"/>
                  </a:lnTo>
                  <a:lnTo>
                    <a:pt x="1225169" y="540892"/>
                  </a:lnTo>
                  <a:lnTo>
                    <a:pt x="1225169" y="521715"/>
                  </a:lnTo>
                  <a:lnTo>
                    <a:pt x="1217295" y="513969"/>
                  </a:lnTo>
                  <a:close/>
                </a:path>
                <a:path w="6172200" h="1781175">
                  <a:moveTo>
                    <a:pt x="2337942" y="508126"/>
                  </a:moveTo>
                  <a:lnTo>
                    <a:pt x="2318766" y="508126"/>
                  </a:lnTo>
                  <a:lnTo>
                    <a:pt x="2310891" y="515874"/>
                  </a:lnTo>
                  <a:lnTo>
                    <a:pt x="2310891" y="535051"/>
                  </a:lnTo>
                  <a:lnTo>
                    <a:pt x="2318766" y="542925"/>
                  </a:lnTo>
                  <a:lnTo>
                    <a:pt x="2337942" y="542925"/>
                  </a:lnTo>
                  <a:lnTo>
                    <a:pt x="2345816" y="535051"/>
                  </a:lnTo>
                  <a:lnTo>
                    <a:pt x="2345816" y="515874"/>
                  </a:lnTo>
                  <a:lnTo>
                    <a:pt x="2337942" y="508126"/>
                  </a:lnTo>
                  <a:close/>
                </a:path>
                <a:path w="6172200" h="1781175">
                  <a:moveTo>
                    <a:pt x="5351526" y="502412"/>
                  </a:moveTo>
                  <a:lnTo>
                    <a:pt x="5332222" y="502412"/>
                  </a:lnTo>
                  <a:lnTo>
                    <a:pt x="5324475" y="510159"/>
                  </a:lnTo>
                  <a:lnTo>
                    <a:pt x="5324475" y="529336"/>
                  </a:lnTo>
                  <a:lnTo>
                    <a:pt x="5332222" y="537083"/>
                  </a:lnTo>
                  <a:lnTo>
                    <a:pt x="5351526" y="537083"/>
                  </a:lnTo>
                  <a:lnTo>
                    <a:pt x="5359273" y="529336"/>
                  </a:lnTo>
                  <a:lnTo>
                    <a:pt x="5359273" y="510159"/>
                  </a:lnTo>
                  <a:lnTo>
                    <a:pt x="5351526" y="502412"/>
                  </a:lnTo>
                  <a:close/>
                </a:path>
                <a:path w="6172200" h="1781175">
                  <a:moveTo>
                    <a:pt x="4677918" y="502412"/>
                  </a:moveTo>
                  <a:lnTo>
                    <a:pt x="4658741" y="502412"/>
                  </a:lnTo>
                  <a:lnTo>
                    <a:pt x="4650867" y="510159"/>
                  </a:lnTo>
                  <a:lnTo>
                    <a:pt x="4650867" y="529336"/>
                  </a:lnTo>
                  <a:lnTo>
                    <a:pt x="4658741" y="537083"/>
                  </a:lnTo>
                  <a:lnTo>
                    <a:pt x="4677918" y="537083"/>
                  </a:lnTo>
                  <a:lnTo>
                    <a:pt x="4685792" y="529336"/>
                  </a:lnTo>
                  <a:lnTo>
                    <a:pt x="4685792" y="510159"/>
                  </a:lnTo>
                  <a:lnTo>
                    <a:pt x="4677918" y="502412"/>
                  </a:lnTo>
                  <a:close/>
                </a:path>
                <a:path w="6172200" h="1781175">
                  <a:moveTo>
                    <a:pt x="1472819" y="502412"/>
                  </a:moveTo>
                  <a:lnTo>
                    <a:pt x="1453641" y="502412"/>
                  </a:lnTo>
                  <a:lnTo>
                    <a:pt x="1445767" y="510159"/>
                  </a:lnTo>
                  <a:lnTo>
                    <a:pt x="1445767" y="529336"/>
                  </a:lnTo>
                  <a:lnTo>
                    <a:pt x="1453641" y="537083"/>
                  </a:lnTo>
                  <a:lnTo>
                    <a:pt x="1472819" y="537083"/>
                  </a:lnTo>
                  <a:lnTo>
                    <a:pt x="1480692" y="529336"/>
                  </a:lnTo>
                  <a:lnTo>
                    <a:pt x="1480692" y="510159"/>
                  </a:lnTo>
                  <a:lnTo>
                    <a:pt x="1472819" y="502412"/>
                  </a:lnTo>
                  <a:close/>
                </a:path>
                <a:path w="6172200" h="1781175">
                  <a:moveTo>
                    <a:pt x="6129528" y="496570"/>
                  </a:moveTo>
                  <a:lnTo>
                    <a:pt x="6110351" y="496570"/>
                  </a:lnTo>
                  <a:lnTo>
                    <a:pt x="6102477" y="504316"/>
                  </a:lnTo>
                  <a:lnTo>
                    <a:pt x="6102477" y="523494"/>
                  </a:lnTo>
                  <a:lnTo>
                    <a:pt x="6110351" y="531367"/>
                  </a:lnTo>
                  <a:lnTo>
                    <a:pt x="6129528" y="531367"/>
                  </a:lnTo>
                  <a:lnTo>
                    <a:pt x="6137402" y="523494"/>
                  </a:lnTo>
                  <a:lnTo>
                    <a:pt x="6137402" y="504316"/>
                  </a:lnTo>
                  <a:lnTo>
                    <a:pt x="6129528" y="496570"/>
                  </a:lnTo>
                  <a:close/>
                </a:path>
                <a:path w="6172200" h="1781175">
                  <a:moveTo>
                    <a:pt x="5705729" y="490854"/>
                  </a:moveTo>
                  <a:lnTo>
                    <a:pt x="5686425" y="490854"/>
                  </a:lnTo>
                  <a:lnTo>
                    <a:pt x="5678678" y="498601"/>
                  </a:lnTo>
                  <a:lnTo>
                    <a:pt x="5678678" y="517778"/>
                  </a:lnTo>
                  <a:lnTo>
                    <a:pt x="5686425" y="525526"/>
                  </a:lnTo>
                  <a:lnTo>
                    <a:pt x="5705729" y="525526"/>
                  </a:lnTo>
                  <a:lnTo>
                    <a:pt x="5713476" y="517778"/>
                  </a:lnTo>
                  <a:lnTo>
                    <a:pt x="5713476" y="498601"/>
                  </a:lnTo>
                  <a:lnTo>
                    <a:pt x="5705729" y="490854"/>
                  </a:lnTo>
                  <a:close/>
                </a:path>
                <a:path w="6172200" h="1781175">
                  <a:moveTo>
                    <a:pt x="3145028" y="490854"/>
                  </a:moveTo>
                  <a:lnTo>
                    <a:pt x="3125851" y="490854"/>
                  </a:lnTo>
                  <a:lnTo>
                    <a:pt x="3117977" y="498601"/>
                  </a:lnTo>
                  <a:lnTo>
                    <a:pt x="3117977" y="517778"/>
                  </a:lnTo>
                  <a:lnTo>
                    <a:pt x="3125851" y="525526"/>
                  </a:lnTo>
                  <a:lnTo>
                    <a:pt x="3145028" y="525526"/>
                  </a:lnTo>
                  <a:lnTo>
                    <a:pt x="3152902" y="517778"/>
                  </a:lnTo>
                  <a:lnTo>
                    <a:pt x="3152902" y="498601"/>
                  </a:lnTo>
                  <a:lnTo>
                    <a:pt x="3145028" y="490854"/>
                  </a:lnTo>
                  <a:close/>
                </a:path>
                <a:path w="6172200" h="1781175">
                  <a:moveTo>
                    <a:pt x="1925701" y="490854"/>
                  </a:moveTo>
                  <a:lnTo>
                    <a:pt x="1906524" y="490854"/>
                  </a:lnTo>
                  <a:lnTo>
                    <a:pt x="1898650" y="498601"/>
                  </a:lnTo>
                  <a:lnTo>
                    <a:pt x="1898650" y="517778"/>
                  </a:lnTo>
                  <a:lnTo>
                    <a:pt x="1906524" y="525526"/>
                  </a:lnTo>
                  <a:lnTo>
                    <a:pt x="1925701" y="525526"/>
                  </a:lnTo>
                  <a:lnTo>
                    <a:pt x="1933575" y="517778"/>
                  </a:lnTo>
                  <a:lnTo>
                    <a:pt x="1933575" y="498601"/>
                  </a:lnTo>
                  <a:lnTo>
                    <a:pt x="1925701" y="490854"/>
                  </a:lnTo>
                  <a:close/>
                </a:path>
                <a:path w="6172200" h="1781175">
                  <a:moveTo>
                    <a:pt x="4881245" y="485013"/>
                  </a:moveTo>
                  <a:lnTo>
                    <a:pt x="4861941" y="485013"/>
                  </a:lnTo>
                  <a:lnTo>
                    <a:pt x="4854194" y="492760"/>
                  </a:lnTo>
                  <a:lnTo>
                    <a:pt x="4854194" y="511937"/>
                  </a:lnTo>
                  <a:lnTo>
                    <a:pt x="4861941" y="519684"/>
                  </a:lnTo>
                  <a:lnTo>
                    <a:pt x="4881245" y="519684"/>
                  </a:lnTo>
                  <a:lnTo>
                    <a:pt x="4888992" y="511937"/>
                  </a:lnTo>
                  <a:lnTo>
                    <a:pt x="4888992" y="492760"/>
                  </a:lnTo>
                  <a:lnTo>
                    <a:pt x="4881245" y="485013"/>
                  </a:lnTo>
                  <a:close/>
                </a:path>
                <a:path w="6172200" h="1781175">
                  <a:moveTo>
                    <a:pt x="4770882" y="485013"/>
                  </a:moveTo>
                  <a:lnTo>
                    <a:pt x="4751578" y="485013"/>
                  </a:lnTo>
                  <a:lnTo>
                    <a:pt x="4743831" y="492760"/>
                  </a:lnTo>
                  <a:lnTo>
                    <a:pt x="4743831" y="511937"/>
                  </a:lnTo>
                  <a:lnTo>
                    <a:pt x="4751578" y="519684"/>
                  </a:lnTo>
                  <a:lnTo>
                    <a:pt x="4770882" y="519684"/>
                  </a:lnTo>
                  <a:lnTo>
                    <a:pt x="4778629" y="511937"/>
                  </a:lnTo>
                  <a:lnTo>
                    <a:pt x="4778629" y="492760"/>
                  </a:lnTo>
                  <a:lnTo>
                    <a:pt x="4770882" y="485013"/>
                  </a:lnTo>
                  <a:close/>
                </a:path>
                <a:path w="6172200" h="1781175">
                  <a:moveTo>
                    <a:pt x="5247005" y="479171"/>
                  </a:moveTo>
                  <a:lnTo>
                    <a:pt x="5227701" y="479171"/>
                  </a:lnTo>
                  <a:lnTo>
                    <a:pt x="5219954" y="487045"/>
                  </a:lnTo>
                  <a:lnTo>
                    <a:pt x="5219954" y="506222"/>
                  </a:lnTo>
                  <a:lnTo>
                    <a:pt x="5227701" y="513969"/>
                  </a:lnTo>
                  <a:lnTo>
                    <a:pt x="5247005" y="513969"/>
                  </a:lnTo>
                  <a:lnTo>
                    <a:pt x="5254752" y="506222"/>
                  </a:lnTo>
                  <a:lnTo>
                    <a:pt x="5254752" y="487045"/>
                  </a:lnTo>
                  <a:lnTo>
                    <a:pt x="5247005" y="479171"/>
                  </a:lnTo>
                  <a:close/>
                </a:path>
                <a:path w="6172200" h="1781175">
                  <a:moveTo>
                    <a:pt x="3499230" y="479171"/>
                  </a:moveTo>
                  <a:lnTo>
                    <a:pt x="3480054" y="479171"/>
                  </a:lnTo>
                  <a:lnTo>
                    <a:pt x="3472179" y="487045"/>
                  </a:lnTo>
                  <a:lnTo>
                    <a:pt x="3472179" y="506222"/>
                  </a:lnTo>
                  <a:lnTo>
                    <a:pt x="3480054" y="513969"/>
                  </a:lnTo>
                  <a:lnTo>
                    <a:pt x="3499230" y="513969"/>
                  </a:lnTo>
                  <a:lnTo>
                    <a:pt x="3507104" y="506222"/>
                  </a:lnTo>
                  <a:lnTo>
                    <a:pt x="3507104" y="487045"/>
                  </a:lnTo>
                  <a:lnTo>
                    <a:pt x="3499230" y="479171"/>
                  </a:lnTo>
                  <a:close/>
                </a:path>
                <a:path w="6172200" h="1781175">
                  <a:moveTo>
                    <a:pt x="944499" y="479171"/>
                  </a:moveTo>
                  <a:lnTo>
                    <a:pt x="925195" y="479171"/>
                  </a:lnTo>
                  <a:lnTo>
                    <a:pt x="917448" y="487045"/>
                  </a:lnTo>
                  <a:lnTo>
                    <a:pt x="917448" y="506222"/>
                  </a:lnTo>
                  <a:lnTo>
                    <a:pt x="925195" y="513969"/>
                  </a:lnTo>
                  <a:lnTo>
                    <a:pt x="944499" y="513969"/>
                  </a:lnTo>
                  <a:lnTo>
                    <a:pt x="952246" y="506222"/>
                  </a:lnTo>
                  <a:lnTo>
                    <a:pt x="952246" y="487045"/>
                  </a:lnTo>
                  <a:lnTo>
                    <a:pt x="944499" y="479171"/>
                  </a:lnTo>
                  <a:close/>
                </a:path>
                <a:path w="6172200" h="1781175">
                  <a:moveTo>
                    <a:pt x="445135" y="479171"/>
                  </a:moveTo>
                  <a:lnTo>
                    <a:pt x="425830" y="479171"/>
                  </a:lnTo>
                  <a:lnTo>
                    <a:pt x="418084" y="487045"/>
                  </a:lnTo>
                  <a:lnTo>
                    <a:pt x="418084" y="506222"/>
                  </a:lnTo>
                  <a:lnTo>
                    <a:pt x="425830" y="513969"/>
                  </a:lnTo>
                  <a:lnTo>
                    <a:pt x="445135" y="513969"/>
                  </a:lnTo>
                  <a:lnTo>
                    <a:pt x="452882" y="506222"/>
                  </a:lnTo>
                  <a:lnTo>
                    <a:pt x="452882" y="487045"/>
                  </a:lnTo>
                  <a:lnTo>
                    <a:pt x="445135" y="479171"/>
                  </a:lnTo>
                  <a:close/>
                </a:path>
                <a:path w="6172200" h="1781175">
                  <a:moveTo>
                    <a:pt x="4486402" y="467613"/>
                  </a:moveTo>
                  <a:lnTo>
                    <a:pt x="4467098" y="467613"/>
                  </a:lnTo>
                  <a:lnTo>
                    <a:pt x="4459351" y="475488"/>
                  </a:lnTo>
                  <a:lnTo>
                    <a:pt x="4459351" y="494664"/>
                  </a:lnTo>
                  <a:lnTo>
                    <a:pt x="4467098" y="502412"/>
                  </a:lnTo>
                  <a:lnTo>
                    <a:pt x="4486402" y="502412"/>
                  </a:lnTo>
                  <a:lnTo>
                    <a:pt x="4494149" y="494664"/>
                  </a:lnTo>
                  <a:lnTo>
                    <a:pt x="4494149" y="475488"/>
                  </a:lnTo>
                  <a:lnTo>
                    <a:pt x="4486402" y="467613"/>
                  </a:lnTo>
                  <a:close/>
                </a:path>
                <a:path w="6172200" h="1781175">
                  <a:moveTo>
                    <a:pt x="4242434" y="467613"/>
                  </a:moveTo>
                  <a:lnTo>
                    <a:pt x="4223258" y="467613"/>
                  </a:lnTo>
                  <a:lnTo>
                    <a:pt x="4215383" y="475488"/>
                  </a:lnTo>
                  <a:lnTo>
                    <a:pt x="4215383" y="494664"/>
                  </a:lnTo>
                  <a:lnTo>
                    <a:pt x="4223258" y="502412"/>
                  </a:lnTo>
                  <a:lnTo>
                    <a:pt x="4242434" y="502412"/>
                  </a:lnTo>
                  <a:lnTo>
                    <a:pt x="4250308" y="494664"/>
                  </a:lnTo>
                  <a:lnTo>
                    <a:pt x="4250308" y="475488"/>
                  </a:lnTo>
                  <a:lnTo>
                    <a:pt x="4242434" y="467613"/>
                  </a:lnTo>
                  <a:close/>
                </a:path>
                <a:path w="6172200" h="1781175">
                  <a:moveTo>
                    <a:pt x="4997323" y="461899"/>
                  </a:moveTo>
                  <a:lnTo>
                    <a:pt x="4978019" y="461899"/>
                  </a:lnTo>
                  <a:lnTo>
                    <a:pt x="4970272" y="469646"/>
                  </a:lnTo>
                  <a:lnTo>
                    <a:pt x="4970272" y="488823"/>
                  </a:lnTo>
                  <a:lnTo>
                    <a:pt x="4978019" y="496570"/>
                  </a:lnTo>
                  <a:lnTo>
                    <a:pt x="4997323" y="496570"/>
                  </a:lnTo>
                  <a:lnTo>
                    <a:pt x="5005070" y="488823"/>
                  </a:lnTo>
                  <a:lnTo>
                    <a:pt x="5005070" y="469646"/>
                  </a:lnTo>
                  <a:lnTo>
                    <a:pt x="4997323" y="461899"/>
                  </a:lnTo>
                  <a:close/>
                </a:path>
                <a:path w="6172200" h="1781175">
                  <a:moveTo>
                    <a:pt x="4108957" y="461899"/>
                  </a:moveTo>
                  <a:lnTo>
                    <a:pt x="4089654" y="461899"/>
                  </a:lnTo>
                  <a:lnTo>
                    <a:pt x="4081906" y="469646"/>
                  </a:lnTo>
                  <a:lnTo>
                    <a:pt x="4081906" y="488823"/>
                  </a:lnTo>
                  <a:lnTo>
                    <a:pt x="4089654" y="496570"/>
                  </a:lnTo>
                  <a:lnTo>
                    <a:pt x="4108957" y="496570"/>
                  </a:lnTo>
                  <a:lnTo>
                    <a:pt x="4116704" y="488823"/>
                  </a:lnTo>
                  <a:lnTo>
                    <a:pt x="4116704" y="469646"/>
                  </a:lnTo>
                  <a:lnTo>
                    <a:pt x="4108957" y="461899"/>
                  </a:lnTo>
                  <a:close/>
                </a:path>
                <a:path w="6172200" h="1781175">
                  <a:moveTo>
                    <a:pt x="3702430" y="461899"/>
                  </a:moveTo>
                  <a:lnTo>
                    <a:pt x="3683254" y="461899"/>
                  </a:lnTo>
                  <a:lnTo>
                    <a:pt x="3675506" y="469646"/>
                  </a:lnTo>
                  <a:lnTo>
                    <a:pt x="3675506" y="488823"/>
                  </a:lnTo>
                  <a:lnTo>
                    <a:pt x="3683254" y="496570"/>
                  </a:lnTo>
                  <a:lnTo>
                    <a:pt x="3702430" y="496570"/>
                  </a:lnTo>
                  <a:lnTo>
                    <a:pt x="3710304" y="488823"/>
                  </a:lnTo>
                  <a:lnTo>
                    <a:pt x="3710304" y="469646"/>
                  </a:lnTo>
                  <a:lnTo>
                    <a:pt x="3702430" y="461899"/>
                  </a:lnTo>
                  <a:close/>
                </a:path>
                <a:path w="6172200" h="1781175">
                  <a:moveTo>
                    <a:pt x="3261232" y="461899"/>
                  </a:moveTo>
                  <a:lnTo>
                    <a:pt x="3241929" y="461899"/>
                  </a:lnTo>
                  <a:lnTo>
                    <a:pt x="3234181" y="469646"/>
                  </a:lnTo>
                  <a:lnTo>
                    <a:pt x="3234181" y="488823"/>
                  </a:lnTo>
                  <a:lnTo>
                    <a:pt x="3241929" y="496570"/>
                  </a:lnTo>
                  <a:lnTo>
                    <a:pt x="3261232" y="496570"/>
                  </a:lnTo>
                  <a:lnTo>
                    <a:pt x="3268979" y="488823"/>
                  </a:lnTo>
                  <a:lnTo>
                    <a:pt x="3268979" y="469646"/>
                  </a:lnTo>
                  <a:lnTo>
                    <a:pt x="3261232" y="461899"/>
                  </a:lnTo>
                  <a:close/>
                </a:path>
                <a:path w="6172200" h="1781175">
                  <a:moveTo>
                    <a:pt x="1066419" y="461899"/>
                  </a:moveTo>
                  <a:lnTo>
                    <a:pt x="1047114" y="461899"/>
                  </a:lnTo>
                  <a:lnTo>
                    <a:pt x="1039367" y="469646"/>
                  </a:lnTo>
                  <a:lnTo>
                    <a:pt x="1039367" y="488823"/>
                  </a:lnTo>
                  <a:lnTo>
                    <a:pt x="1047114" y="496570"/>
                  </a:lnTo>
                  <a:lnTo>
                    <a:pt x="1066419" y="496570"/>
                  </a:lnTo>
                  <a:lnTo>
                    <a:pt x="1074165" y="488823"/>
                  </a:lnTo>
                  <a:lnTo>
                    <a:pt x="1074165" y="469646"/>
                  </a:lnTo>
                  <a:lnTo>
                    <a:pt x="1066419" y="461899"/>
                  </a:lnTo>
                  <a:close/>
                </a:path>
                <a:path w="6172200" h="1781175">
                  <a:moveTo>
                    <a:pt x="5130800" y="456057"/>
                  </a:moveTo>
                  <a:lnTo>
                    <a:pt x="5111623" y="456057"/>
                  </a:lnTo>
                  <a:lnTo>
                    <a:pt x="5103876" y="463803"/>
                  </a:lnTo>
                  <a:lnTo>
                    <a:pt x="5103876" y="482980"/>
                  </a:lnTo>
                  <a:lnTo>
                    <a:pt x="5111623" y="490854"/>
                  </a:lnTo>
                  <a:lnTo>
                    <a:pt x="5130800" y="490854"/>
                  </a:lnTo>
                  <a:lnTo>
                    <a:pt x="5138674" y="482980"/>
                  </a:lnTo>
                  <a:lnTo>
                    <a:pt x="5138674" y="463803"/>
                  </a:lnTo>
                  <a:lnTo>
                    <a:pt x="5130800" y="456057"/>
                  </a:lnTo>
                  <a:close/>
                </a:path>
                <a:path w="6172200" h="1781175">
                  <a:moveTo>
                    <a:pt x="4364355" y="456057"/>
                  </a:moveTo>
                  <a:lnTo>
                    <a:pt x="4345178" y="456057"/>
                  </a:lnTo>
                  <a:lnTo>
                    <a:pt x="4337431" y="463803"/>
                  </a:lnTo>
                  <a:lnTo>
                    <a:pt x="4337431" y="482980"/>
                  </a:lnTo>
                  <a:lnTo>
                    <a:pt x="4345178" y="490854"/>
                  </a:lnTo>
                  <a:lnTo>
                    <a:pt x="4364355" y="490854"/>
                  </a:lnTo>
                  <a:lnTo>
                    <a:pt x="4372229" y="482980"/>
                  </a:lnTo>
                  <a:lnTo>
                    <a:pt x="4372229" y="463803"/>
                  </a:lnTo>
                  <a:lnTo>
                    <a:pt x="4364355" y="456057"/>
                  </a:lnTo>
                  <a:close/>
                </a:path>
                <a:path w="6172200" h="1781175">
                  <a:moveTo>
                    <a:pt x="3987038" y="456057"/>
                  </a:moveTo>
                  <a:lnTo>
                    <a:pt x="3967733" y="456057"/>
                  </a:lnTo>
                  <a:lnTo>
                    <a:pt x="3959986" y="463803"/>
                  </a:lnTo>
                  <a:lnTo>
                    <a:pt x="3959986" y="482980"/>
                  </a:lnTo>
                  <a:lnTo>
                    <a:pt x="3967733" y="490854"/>
                  </a:lnTo>
                  <a:lnTo>
                    <a:pt x="3987038" y="490854"/>
                  </a:lnTo>
                  <a:lnTo>
                    <a:pt x="3994784" y="482980"/>
                  </a:lnTo>
                  <a:lnTo>
                    <a:pt x="3994784" y="463803"/>
                  </a:lnTo>
                  <a:lnTo>
                    <a:pt x="3987038" y="456057"/>
                  </a:lnTo>
                  <a:close/>
                </a:path>
                <a:path w="6172200" h="1781175">
                  <a:moveTo>
                    <a:pt x="2227707" y="456057"/>
                  </a:moveTo>
                  <a:lnTo>
                    <a:pt x="2208403" y="456057"/>
                  </a:lnTo>
                  <a:lnTo>
                    <a:pt x="2200655" y="463803"/>
                  </a:lnTo>
                  <a:lnTo>
                    <a:pt x="2200655" y="482980"/>
                  </a:lnTo>
                  <a:lnTo>
                    <a:pt x="2208403" y="490854"/>
                  </a:lnTo>
                  <a:lnTo>
                    <a:pt x="2227707" y="490854"/>
                  </a:lnTo>
                  <a:lnTo>
                    <a:pt x="2235454" y="482980"/>
                  </a:lnTo>
                  <a:lnTo>
                    <a:pt x="2235454" y="463803"/>
                  </a:lnTo>
                  <a:lnTo>
                    <a:pt x="2227707" y="456057"/>
                  </a:lnTo>
                  <a:close/>
                </a:path>
                <a:path w="6172200" h="1781175">
                  <a:moveTo>
                    <a:pt x="1786382" y="456057"/>
                  </a:moveTo>
                  <a:lnTo>
                    <a:pt x="1767077" y="456057"/>
                  </a:lnTo>
                  <a:lnTo>
                    <a:pt x="1759330" y="463803"/>
                  </a:lnTo>
                  <a:lnTo>
                    <a:pt x="1759330" y="482980"/>
                  </a:lnTo>
                  <a:lnTo>
                    <a:pt x="1767077" y="490854"/>
                  </a:lnTo>
                  <a:lnTo>
                    <a:pt x="1786382" y="490854"/>
                  </a:lnTo>
                  <a:lnTo>
                    <a:pt x="1794128" y="482980"/>
                  </a:lnTo>
                  <a:lnTo>
                    <a:pt x="1794128" y="463803"/>
                  </a:lnTo>
                  <a:lnTo>
                    <a:pt x="1786382" y="456057"/>
                  </a:lnTo>
                  <a:close/>
                </a:path>
                <a:path w="6172200" h="1781175">
                  <a:moveTo>
                    <a:pt x="2802509" y="450341"/>
                  </a:moveTo>
                  <a:lnTo>
                    <a:pt x="2783204" y="450341"/>
                  </a:lnTo>
                  <a:lnTo>
                    <a:pt x="2775458" y="458088"/>
                  </a:lnTo>
                  <a:lnTo>
                    <a:pt x="2775458" y="477265"/>
                  </a:lnTo>
                  <a:lnTo>
                    <a:pt x="2783204" y="485013"/>
                  </a:lnTo>
                  <a:lnTo>
                    <a:pt x="2802509" y="485013"/>
                  </a:lnTo>
                  <a:lnTo>
                    <a:pt x="2810255" y="477265"/>
                  </a:lnTo>
                  <a:lnTo>
                    <a:pt x="2810255" y="458088"/>
                  </a:lnTo>
                  <a:lnTo>
                    <a:pt x="2802509" y="450341"/>
                  </a:lnTo>
                  <a:close/>
                </a:path>
                <a:path w="6172200" h="1781175">
                  <a:moveTo>
                    <a:pt x="2047621" y="450341"/>
                  </a:moveTo>
                  <a:lnTo>
                    <a:pt x="2028444" y="450341"/>
                  </a:lnTo>
                  <a:lnTo>
                    <a:pt x="2020570" y="458088"/>
                  </a:lnTo>
                  <a:lnTo>
                    <a:pt x="2020570" y="477265"/>
                  </a:lnTo>
                  <a:lnTo>
                    <a:pt x="2028444" y="485013"/>
                  </a:lnTo>
                  <a:lnTo>
                    <a:pt x="2047621" y="485013"/>
                  </a:lnTo>
                  <a:lnTo>
                    <a:pt x="2055495" y="477265"/>
                  </a:lnTo>
                  <a:lnTo>
                    <a:pt x="2055495" y="458088"/>
                  </a:lnTo>
                  <a:lnTo>
                    <a:pt x="2047621" y="450341"/>
                  </a:lnTo>
                  <a:close/>
                </a:path>
                <a:path w="6172200" h="1781175">
                  <a:moveTo>
                    <a:pt x="1571498" y="450341"/>
                  </a:moveTo>
                  <a:lnTo>
                    <a:pt x="1552321" y="450341"/>
                  </a:lnTo>
                  <a:lnTo>
                    <a:pt x="1544447" y="458088"/>
                  </a:lnTo>
                  <a:lnTo>
                    <a:pt x="1544447" y="477265"/>
                  </a:lnTo>
                  <a:lnTo>
                    <a:pt x="1552321" y="485013"/>
                  </a:lnTo>
                  <a:lnTo>
                    <a:pt x="1571498" y="485013"/>
                  </a:lnTo>
                  <a:lnTo>
                    <a:pt x="1579372" y="477265"/>
                  </a:lnTo>
                  <a:lnTo>
                    <a:pt x="1579372" y="458088"/>
                  </a:lnTo>
                  <a:lnTo>
                    <a:pt x="1571498" y="450341"/>
                  </a:lnTo>
                  <a:close/>
                </a:path>
                <a:path w="6172200" h="1781175">
                  <a:moveTo>
                    <a:pt x="328929" y="450341"/>
                  </a:moveTo>
                  <a:lnTo>
                    <a:pt x="309752" y="450341"/>
                  </a:lnTo>
                  <a:lnTo>
                    <a:pt x="301878" y="458088"/>
                  </a:lnTo>
                  <a:lnTo>
                    <a:pt x="301878" y="477265"/>
                  </a:lnTo>
                  <a:lnTo>
                    <a:pt x="309752" y="485013"/>
                  </a:lnTo>
                  <a:lnTo>
                    <a:pt x="328929" y="485013"/>
                  </a:lnTo>
                  <a:lnTo>
                    <a:pt x="336803" y="477265"/>
                  </a:lnTo>
                  <a:lnTo>
                    <a:pt x="336803" y="458088"/>
                  </a:lnTo>
                  <a:lnTo>
                    <a:pt x="328929" y="450341"/>
                  </a:lnTo>
                  <a:close/>
                </a:path>
                <a:path w="6172200" h="1781175">
                  <a:moveTo>
                    <a:pt x="3812794" y="444500"/>
                  </a:moveTo>
                  <a:lnTo>
                    <a:pt x="3793617" y="444500"/>
                  </a:lnTo>
                  <a:lnTo>
                    <a:pt x="3785743" y="452247"/>
                  </a:lnTo>
                  <a:lnTo>
                    <a:pt x="3785743" y="471424"/>
                  </a:lnTo>
                  <a:lnTo>
                    <a:pt x="3793617" y="479171"/>
                  </a:lnTo>
                  <a:lnTo>
                    <a:pt x="3812794" y="479171"/>
                  </a:lnTo>
                  <a:lnTo>
                    <a:pt x="3820668" y="471424"/>
                  </a:lnTo>
                  <a:lnTo>
                    <a:pt x="3820668" y="452247"/>
                  </a:lnTo>
                  <a:lnTo>
                    <a:pt x="3812794" y="444500"/>
                  </a:lnTo>
                  <a:close/>
                </a:path>
                <a:path w="6172200" h="1781175">
                  <a:moveTo>
                    <a:pt x="6025007" y="438785"/>
                  </a:moveTo>
                  <a:lnTo>
                    <a:pt x="6005830" y="438785"/>
                  </a:lnTo>
                  <a:lnTo>
                    <a:pt x="5997956" y="446532"/>
                  </a:lnTo>
                  <a:lnTo>
                    <a:pt x="5997956" y="465709"/>
                  </a:lnTo>
                  <a:lnTo>
                    <a:pt x="6005830" y="473455"/>
                  </a:lnTo>
                  <a:lnTo>
                    <a:pt x="6025007" y="473455"/>
                  </a:lnTo>
                  <a:lnTo>
                    <a:pt x="6032881" y="465709"/>
                  </a:lnTo>
                  <a:lnTo>
                    <a:pt x="6032881" y="446532"/>
                  </a:lnTo>
                  <a:lnTo>
                    <a:pt x="6025007" y="438785"/>
                  </a:lnTo>
                  <a:close/>
                </a:path>
                <a:path w="6172200" h="1781175">
                  <a:moveTo>
                    <a:pt x="5914771" y="438785"/>
                  </a:moveTo>
                  <a:lnTo>
                    <a:pt x="5895467" y="438785"/>
                  </a:lnTo>
                  <a:lnTo>
                    <a:pt x="5887720" y="446532"/>
                  </a:lnTo>
                  <a:lnTo>
                    <a:pt x="5887720" y="465709"/>
                  </a:lnTo>
                  <a:lnTo>
                    <a:pt x="5895467" y="473455"/>
                  </a:lnTo>
                  <a:lnTo>
                    <a:pt x="5914771" y="473455"/>
                  </a:lnTo>
                  <a:lnTo>
                    <a:pt x="5922518" y="465709"/>
                  </a:lnTo>
                  <a:lnTo>
                    <a:pt x="5922518" y="446532"/>
                  </a:lnTo>
                  <a:lnTo>
                    <a:pt x="5914771" y="438785"/>
                  </a:lnTo>
                  <a:close/>
                </a:path>
                <a:path w="6172200" h="1781175">
                  <a:moveTo>
                    <a:pt x="3388995" y="438785"/>
                  </a:moveTo>
                  <a:lnTo>
                    <a:pt x="3369691" y="438785"/>
                  </a:lnTo>
                  <a:lnTo>
                    <a:pt x="3361944" y="446532"/>
                  </a:lnTo>
                  <a:lnTo>
                    <a:pt x="3361944" y="465709"/>
                  </a:lnTo>
                  <a:lnTo>
                    <a:pt x="3369691" y="473455"/>
                  </a:lnTo>
                  <a:lnTo>
                    <a:pt x="3388995" y="473455"/>
                  </a:lnTo>
                  <a:lnTo>
                    <a:pt x="3396742" y="465709"/>
                  </a:lnTo>
                  <a:lnTo>
                    <a:pt x="3396742" y="446532"/>
                  </a:lnTo>
                  <a:lnTo>
                    <a:pt x="3388995" y="438785"/>
                  </a:lnTo>
                  <a:close/>
                </a:path>
                <a:path w="6172200" h="1781175">
                  <a:moveTo>
                    <a:pt x="1298702" y="438785"/>
                  </a:moveTo>
                  <a:lnTo>
                    <a:pt x="1279398" y="438785"/>
                  </a:lnTo>
                  <a:lnTo>
                    <a:pt x="1271651" y="446532"/>
                  </a:lnTo>
                  <a:lnTo>
                    <a:pt x="1271651" y="465709"/>
                  </a:lnTo>
                  <a:lnTo>
                    <a:pt x="1279398" y="473455"/>
                  </a:lnTo>
                  <a:lnTo>
                    <a:pt x="1298702" y="473455"/>
                  </a:lnTo>
                  <a:lnTo>
                    <a:pt x="1306449" y="465709"/>
                  </a:lnTo>
                  <a:lnTo>
                    <a:pt x="1306449" y="446532"/>
                  </a:lnTo>
                  <a:lnTo>
                    <a:pt x="1298702" y="438785"/>
                  </a:lnTo>
                  <a:close/>
                </a:path>
                <a:path w="6172200" h="1781175">
                  <a:moveTo>
                    <a:pt x="2645664" y="432942"/>
                  </a:moveTo>
                  <a:lnTo>
                    <a:pt x="2626487" y="432942"/>
                  </a:lnTo>
                  <a:lnTo>
                    <a:pt x="2618740" y="440689"/>
                  </a:lnTo>
                  <a:lnTo>
                    <a:pt x="2618740" y="459866"/>
                  </a:lnTo>
                  <a:lnTo>
                    <a:pt x="2626487" y="467613"/>
                  </a:lnTo>
                  <a:lnTo>
                    <a:pt x="2645664" y="467613"/>
                  </a:lnTo>
                  <a:lnTo>
                    <a:pt x="2653538" y="459866"/>
                  </a:lnTo>
                  <a:lnTo>
                    <a:pt x="2653538" y="440689"/>
                  </a:lnTo>
                  <a:lnTo>
                    <a:pt x="2645664" y="432942"/>
                  </a:lnTo>
                  <a:close/>
                </a:path>
                <a:path w="6172200" h="1781175">
                  <a:moveTo>
                    <a:pt x="2529586" y="432942"/>
                  </a:moveTo>
                  <a:lnTo>
                    <a:pt x="2510409" y="432942"/>
                  </a:lnTo>
                  <a:lnTo>
                    <a:pt x="2502535" y="440689"/>
                  </a:lnTo>
                  <a:lnTo>
                    <a:pt x="2502535" y="459866"/>
                  </a:lnTo>
                  <a:lnTo>
                    <a:pt x="2510409" y="467613"/>
                  </a:lnTo>
                  <a:lnTo>
                    <a:pt x="2529586" y="467613"/>
                  </a:lnTo>
                  <a:lnTo>
                    <a:pt x="2537333" y="459866"/>
                  </a:lnTo>
                  <a:lnTo>
                    <a:pt x="2537333" y="440689"/>
                  </a:lnTo>
                  <a:lnTo>
                    <a:pt x="2529586" y="432942"/>
                  </a:lnTo>
                  <a:close/>
                </a:path>
                <a:path w="6172200" h="1781175">
                  <a:moveTo>
                    <a:pt x="5612765" y="427100"/>
                  </a:moveTo>
                  <a:lnTo>
                    <a:pt x="5593588" y="427100"/>
                  </a:lnTo>
                  <a:lnTo>
                    <a:pt x="5585714" y="434975"/>
                  </a:lnTo>
                  <a:lnTo>
                    <a:pt x="5585714" y="454151"/>
                  </a:lnTo>
                  <a:lnTo>
                    <a:pt x="5593588" y="461899"/>
                  </a:lnTo>
                  <a:lnTo>
                    <a:pt x="5612765" y="461899"/>
                  </a:lnTo>
                  <a:lnTo>
                    <a:pt x="5620639" y="454151"/>
                  </a:lnTo>
                  <a:lnTo>
                    <a:pt x="5620639" y="434975"/>
                  </a:lnTo>
                  <a:lnTo>
                    <a:pt x="5612765" y="427100"/>
                  </a:lnTo>
                  <a:close/>
                </a:path>
                <a:path w="6172200" h="1781175">
                  <a:moveTo>
                    <a:pt x="5473446" y="427100"/>
                  </a:moveTo>
                  <a:lnTo>
                    <a:pt x="5454142" y="427100"/>
                  </a:lnTo>
                  <a:lnTo>
                    <a:pt x="5446395" y="434975"/>
                  </a:lnTo>
                  <a:lnTo>
                    <a:pt x="5446395" y="454151"/>
                  </a:lnTo>
                  <a:lnTo>
                    <a:pt x="5454142" y="461899"/>
                  </a:lnTo>
                  <a:lnTo>
                    <a:pt x="5473446" y="461899"/>
                  </a:lnTo>
                  <a:lnTo>
                    <a:pt x="5481193" y="454151"/>
                  </a:lnTo>
                  <a:lnTo>
                    <a:pt x="5481193" y="434975"/>
                  </a:lnTo>
                  <a:lnTo>
                    <a:pt x="5473446" y="427100"/>
                  </a:lnTo>
                  <a:close/>
                </a:path>
                <a:path w="6172200" h="1781175">
                  <a:moveTo>
                    <a:pt x="102488" y="421386"/>
                  </a:moveTo>
                  <a:lnTo>
                    <a:pt x="83312" y="421386"/>
                  </a:lnTo>
                  <a:lnTo>
                    <a:pt x="75437" y="429133"/>
                  </a:lnTo>
                  <a:lnTo>
                    <a:pt x="75437" y="448310"/>
                  </a:lnTo>
                  <a:lnTo>
                    <a:pt x="83312" y="456057"/>
                  </a:lnTo>
                  <a:lnTo>
                    <a:pt x="102488" y="456057"/>
                  </a:lnTo>
                  <a:lnTo>
                    <a:pt x="110362" y="448310"/>
                  </a:lnTo>
                  <a:lnTo>
                    <a:pt x="110362" y="429133"/>
                  </a:lnTo>
                  <a:lnTo>
                    <a:pt x="102488" y="421386"/>
                  </a:lnTo>
                  <a:close/>
                </a:path>
                <a:path w="6172200" h="1781175">
                  <a:moveTo>
                    <a:pt x="2965069" y="415544"/>
                  </a:moveTo>
                  <a:lnTo>
                    <a:pt x="2945891" y="415544"/>
                  </a:lnTo>
                  <a:lnTo>
                    <a:pt x="2938017" y="423290"/>
                  </a:lnTo>
                  <a:lnTo>
                    <a:pt x="2938017" y="442467"/>
                  </a:lnTo>
                  <a:lnTo>
                    <a:pt x="2945891" y="450341"/>
                  </a:lnTo>
                  <a:lnTo>
                    <a:pt x="2965069" y="450341"/>
                  </a:lnTo>
                  <a:lnTo>
                    <a:pt x="2972816" y="442467"/>
                  </a:lnTo>
                  <a:lnTo>
                    <a:pt x="2972816" y="423290"/>
                  </a:lnTo>
                  <a:lnTo>
                    <a:pt x="2965069" y="415544"/>
                  </a:lnTo>
                  <a:close/>
                </a:path>
                <a:path w="6172200" h="1781175">
                  <a:moveTo>
                    <a:pt x="2419223" y="415544"/>
                  </a:moveTo>
                  <a:lnTo>
                    <a:pt x="2400046" y="415544"/>
                  </a:lnTo>
                  <a:lnTo>
                    <a:pt x="2392172" y="423290"/>
                  </a:lnTo>
                  <a:lnTo>
                    <a:pt x="2392172" y="442467"/>
                  </a:lnTo>
                  <a:lnTo>
                    <a:pt x="2400046" y="450341"/>
                  </a:lnTo>
                  <a:lnTo>
                    <a:pt x="2419223" y="450341"/>
                  </a:lnTo>
                  <a:lnTo>
                    <a:pt x="2427097" y="442467"/>
                  </a:lnTo>
                  <a:lnTo>
                    <a:pt x="2427097" y="423290"/>
                  </a:lnTo>
                  <a:lnTo>
                    <a:pt x="2419223" y="415544"/>
                  </a:lnTo>
                  <a:close/>
                </a:path>
                <a:path w="6172200" h="1781175">
                  <a:moveTo>
                    <a:pt x="218694" y="415544"/>
                  </a:moveTo>
                  <a:lnTo>
                    <a:pt x="199389" y="415544"/>
                  </a:lnTo>
                  <a:lnTo>
                    <a:pt x="191642" y="423290"/>
                  </a:lnTo>
                  <a:lnTo>
                    <a:pt x="191642" y="442467"/>
                  </a:lnTo>
                  <a:lnTo>
                    <a:pt x="199389" y="450341"/>
                  </a:lnTo>
                  <a:lnTo>
                    <a:pt x="218694" y="450341"/>
                  </a:lnTo>
                  <a:lnTo>
                    <a:pt x="226440" y="442467"/>
                  </a:lnTo>
                  <a:lnTo>
                    <a:pt x="226440" y="423290"/>
                  </a:lnTo>
                  <a:lnTo>
                    <a:pt x="218694" y="415544"/>
                  </a:lnTo>
                  <a:close/>
                </a:path>
                <a:path w="6172200" h="1781175">
                  <a:moveTo>
                    <a:pt x="4608322" y="409828"/>
                  </a:moveTo>
                  <a:lnTo>
                    <a:pt x="4589018" y="409828"/>
                  </a:lnTo>
                  <a:lnTo>
                    <a:pt x="4581271" y="417575"/>
                  </a:lnTo>
                  <a:lnTo>
                    <a:pt x="4581271" y="436752"/>
                  </a:lnTo>
                  <a:lnTo>
                    <a:pt x="4589018" y="444500"/>
                  </a:lnTo>
                  <a:lnTo>
                    <a:pt x="4608322" y="444500"/>
                  </a:lnTo>
                  <a:lnTo>
                    <a:pt x="4616069" y="436752"/>
                  </a:lnTo>
                  <a:lnTo>
                    <a:pt x="4616069" y="417575"/>
                  </a:lnTo>
                  <a:lnTo>
                    <a:pt x="4608322" y="409828"/>
                  </a:lnTo>
                  <a:close/>
                </a:path>
                <a:path w="6172200" h="1781175">
                  <a:moveTo>
                    <a:pt x="1414779" y="409828"/>
                  </a:moveTo>
                  <a:lnTo>
                    <a:pt x="1395476" y="409828"/>
                  </a:lnTo>
                  <a:lnTo>
                    <a:pt x="1387728" y="417575"/>
                  </a:lnTo>
                  <a:lnTo>
                    <a:pt x="1387728" y="436752"/>
                  </a:lnTo>
                  <a:lnTo>
                    <a:pt x="1395476" y="444500"/>
                  </a:lnTo>
                  <a:lnTo>
                    <a:pt x="1414779" y="444500"/>
                  </a:lnTo>
                  <a:lnTo>
                    <a:pt x="1422527" y="436752"/>
                  </a:lnTo>
                  <a:lnTo>
                    <a:pt x="1422527" y="417575"/>
                  </a:lnTo>
                  <a:lnTo>
                    <a:pt x="1414779" y="409828"/>
                  </a:lnTo>
                  <a:close/>
                </a:path>
                <a:path w="6172200" h="1781175">
                  <a:moveTo>
                    <a:pt x="543813" y="409828"/>
                  </a:moveTo>
                  <a:lnTo>
                    <a:pt x="524510" y="409828"/>
                  </a:lnTo>
                  <a:lnTo>
                    <a:pt x="516763" y="417575"/>
                  </a:lnTo>
                  <a:lnTo>
                    <a:pt x="516763" y="436752"/>
                  </a:lnTo>
                  <a:lnTo>
                    <a:pt x="524510" y="444500"/>
                  </a:lnTo>
                  <a:lnTo>
                    <a:pt x="543813" y="444500"/>
                  </a:lnTo>
                  <a:lnTo>
                    <a:pt x="551561" y="436752"/>
                  </a:lnTo>
                  <a:lnTo>
                    <a:pt x="551561" y="417575"/>
                  </a:lnTo>
                  <a:lnTo>
                    <a:pt x="543813" y="409828"/>
                  </a:lnTo>
                  <a:close/>
                </a:path>
                <a:path w="6172200" h="1781175">
                  <a:moveTo>
                    <a:pt x="1693417" y="403987"/>
                  </a:moveTo>
                  <a:lnTo>
                    <a:pt x="1674240" y="403987"/>
                  </a:lnTo>
                  <a:lnTo>
                    <a:pt x="1666494" y="411734"/>
                  </a:lnTo>
                  <a:lnTo>
                    <a:pt x="1666494" y="430911"/>
                  </a:lnTo>
                  <a:lnTo>
                    <a:pt x="1674240" y="438785"/>
                  </a:lnTo>
                  <a:lnTo>
                    <a:pt x="1693417" y="438785"/>
                  </a:lnTo>
                  <a:lnTo>
                    <a:pt x="1701291" y="430911"/>
                  </a:lnTo>
                  <a:lnTo>
                    <a:pt x="1701291" y="411734"/>
                  </a:lnTo>
                  <a:lnTo>
                    <a:pt x="1693417" y="403987"/>
                  </a:lnTo>
                  <a:close/>
                </a:path>
                <a:path w="6172200" h="1781175">
                  <a:moveTo>
                    <a:pt x="1153540" y="398272"/>
                  </a:moveTo>
                  <a:lnTo>
                    <a:pt x="1134237" y="398272"/>
                  </a:lnTo>
                  <a:lnTo>
                    <a:pt x="1126489" y="406019"/>
                  </a:lnTo>
                  <a:lnTo>
                    <a:pt x="1126489" y="425196"/>
                  </a:lnTo>
                  <a:lnTo>
                    <a:pt x="1134237" y="432942"/>
                  </a:lnTo>
                  <a:lnTo>
                    <a:pt x="1153540" y="432942"/>
                  </a:lnTo>
                  <a:lnTo>
                    <a:pt x="1161288" y="425196"/>
                  </a:lnTo>
                  <a:lnTo>
                    <a:pt x="1161288" y="406019"/>
                  </a:lnTo>
                  <a:lnTo>
                    <a:pt x="1153540" y="398272"/>
                  </a:lnTo>
                  <a:close/>
                </a:path>
                <a:path w="6172200" h="1781175">
                  <a:moveTo>
                    <a:pt x="874776" y="398272"/>
                  </a:moveTo>
                  <a:lnTo>
                    <a:pt x="855472" y="398272"/>
                  </a:lnTo>
                  <a:lnTo>
                    <a:pt x="847725" y="406019"/>
                  </a:lnTo>
                  <a:lnTo>
                    <a:pt x="847725" y="425196"/>
                  </a:lnTo>
                  <a:lnTo>
                    <a:pt x="855472" y="432942"/>
                  </a:lnTo>
                  <a:lnTo>
                    <a:pt x="874776" y="432942"/>
                  </a:lnTo>
                  <a:lnTo>
                    <a:pt x="882523" y="425196"/>
                  </a:lnTo>
                  <a:lnTo>
                    <a:pt x="882523" y="406019"/>
                  </a:lnTo>
                  <a:lnTo>
                    <a:pt x="874776" y="398272"/>
                  </a:lnTo>
                  <a:close/>
                </a:path>
                <a:path w="6172200" h="1781175">
                  <a:moveTo>
                    <a:pt x="659891" y="398272"/>
                  </a:moveTo>
                  <a:lnTo>
                    <a:pt x="640714" y="398272"/>
                  </a:lnTo>
                  <a:lnTo>
                    <a:pt x="632840" y="406019"/>
                  </a:lnTo>
                  <a:lnTo>
                    <a:pt x="632840" y="425196"/>
                  </a:lnTo>
                  <a:lnTo>
                    <a:pt x="640714" y="432942"/>
                  </a:lnTo>
                  <a:lnTo>
                    <a:pt x="659891" y="432942"/>
                  </a:lnTo>
                  <a:lnTo>
                    <a:pt x="667765" y="425196"/>
                  </a:lnTo>
                  <a:lnTo>
                    <a:pt x="667765" y="406019"/>
                  </a:lnTo>
                  <a:lnTo>
                    <a:pt x="659891" y="398272"/>
                  </a:lnTo>
                  <a:close/>
                </a:path>
                <a:path w="6172200" h="1781175">
                  <a:moveTo>
                    <a:pt x="3603752" y="392429"/>
                  </a:moveTo>
                  <a:lnTo>
                    <a:pt x="3584575" y="392429"/>
                  </a:lnTo>
                  <a:lnTo>
                    <a:pt x="3576701" y="400176"/>
                  </a:lnTo>
                  <a:lnTo>
                    <a:pt x="3576701" y="419353"/>
                  </a:lnTo>
                  <a:lnTo>
                    <a:pt x="3584575" y="427100"/>
                  </a:lnTo>
                  <a:lnTo>
                    <a:pt x="3603752" y="427100"/>
                  </a:lnTo>
                  <a:lnTo>
                    <a:pt x="3611626" y="419353"/>
                  </a:lnTo>
                  <a:lnTo>
                    <a:pt x="3611626" y="400176"/>
                  </a:lnTo>
                  <a:lnTo>
                    <a:pt x="3603752" y="392429"/>
                  </a:lnTo>
                  <a:close/>
                </a:path>
                <a:path w="6172200" h="1781175">
                  <a:moveTo>
                    <a:pt x="5810250" y="386588"/>
                  </a:moveTo>
                  <a:lnTo>
                    <a:pt x="5790946" y="386588"/>
                  </a:lnTo>
                  <a:lnTo>
                    <a:pt x="5783199" y="394462"/>
                  </a:lnTo>
                  <a:lnTo>
                    <a:pt x="5783199" y="413638"/>
                  </a:lnTo>
                  <a:lnTo>
                    <a:pt x="5790946" y="421386"/>
                  </a:lnTo>
                  <a:lnTo>
                    <a:pt x="5810250" y="421386"/>
                  </a:lnTo>
                  <a:lnTo>
                    <a:pt x="5817997" y="413638"/>
                  </a:lnTo>
                  <a:lnTo>
                    <a:pt x="5817997" y="394462"/>
                  </a:lnTo>
                  <a:lnTo>
                    <a:pt x="5810250" y="386588"/>
                  </a:lnTo>
                  <a:close/>
                </a:path>
                <a:path w="6172200" h="1781175">
                  <a:moveTo>
                    <a:pt x="1914144" y="386588"/>
                  </a:moveTo>
                  <a:lnTo>
                    <a:pt x="1894839" y="386588"/>
                  </a:lnTo>
                  <a:lnTo>
                    <a:pt x="1887092" y="394462"/>
                  </a:lnTo>
                  <a:lnTo>
                    <a:pt x="1887092" y="413638"/>
                  </a:lnTo>
                  <a:lnTo>
                    <a:pt x="1894839" y="421386"/>
                  </a:lnTo>
                  <a:lnTo>
                    <a:pt x="1914144" y="421386"/>
                  </a:lnTo>
                  <a:lnTo>
                    <a:pt x="1921890" y="413638"/>
                  </a:lnTo>
                  <a:lnTo>
                    <a:pt x="1921890" y="394462"/>
                  </a:lnTo>
                  <a:lnTo>
                    <a:pt x="1914144" y="386588"/>
                  </a:lnTo>
                  <a:close/>
                </a:path>
                <a:path w="6172200" h="1781175">
                  <a:moveTo>
                    <a:pt x="5357368" y="380873"/>
                  </a:moveTo>
                  <a:lnTo>
                    <a:pt x="5338064" y="380873"/>
                  </a:lnTo>
                  <a:lnTo>
                    <a:pt x="5330317" y="388620"/>
                  </a:lnTo>
                  <a:lnTo>
                    <a:pt x="5330317" y="407797"/>
                  </a:lnTo>
                  <a:lnTo>
                    <a:pt x="5338064" y="415544"/>
                  </a:lnTo>
                  <a:lnTo>
                    <a:pt x="5357368" y="415544"/>
                  </a:lnTo>
                  <a:lnTo>
                    <a:pt x="5365115" y="407797"/>
                  </a:lnTo>
                  <a:lnTo>
                    <a:pt x="5365115" y="388620"/>
                  </a:lnTo>
                  <a:lnTo>
                    <a:pt x="5357368" y="380873"/>
                  </a:lnTo>
                  <a:close/>
                </a:path>
                <a:path w="6172200" h="1781175">
                  <a:moveTo>
                    <a:pt x="3069590" y="380873"/>
                  </a:moveTo>
                  <a:lnTo>
                    <a:pt x="3050413" y="380873"/>
                  </a:lnTo>
                  <a:lnTo>
                    <a:pt x="3042539" y="388620"/>
                  </a:lnTo>
                  <a:lnTo>
                    <a:pt x="3042539" y="407797"/>
                  </a:lnTo>
                  <a:lnTo>
                    <a:pt x="3050413" y="415544"/>
                  </a:lnTo>
                  <a:lnTo>
                    <a:pt x="3069590" y="415544"/>
                  </a:lnTo>
                  <a:lnTo>
                    <a:pt x="3077336" y="407797"/>
                  </a:lnTo>
                  <a:lnTo>
                    <a:pt x="3077336" y="388620"/>
                  </a:lnTo>
                  <a:lnTo>
                    <a:pt x="3069590" y="380873"/>
                  </a:lnTo>
                  <a:close/>
                </a:path>
                <a:path w="6172200" h="1781175">
                  <a:moveTo>
                    <a:pt x="2303145" y="380873"/>
                  </a:moveTo>
                  <a:lnTo>
                    <a:pt x="2283967" y="380873"/>
                  </a:lnTo>
                  <a:lnTo>
                    <a:pt x="2276094" y="388620"/>
                  </a:lnTo>
                  <a:lnTo>
                    <a:pt x="2276094" y="407797"/>
                  </a:lnTo>
                  <a:lnTo>
                    <a:pt x="2283967" y="415544"/>
                  </a:lnTo>
                  <a:lnTo>
                    <a:pt x="2303145" y="415544"/>
                  </a:lnTo>
                  <a:lnTo>
                    <a:pt x="2310891" y="407797"/>
                  </a:lnTo>
                  <a:lnTo>
                    <a:pt x="2310891" y="388620"/>
                  </a:lnTo>
                  <a:lnTo>
                    <a:pt x="2303145" y="380873"/>
                  </a:lnTo>
                  <a:close/>
                </a:path>
                <a:path w="6172200" h="1781175">
                  <a:moveTo>
                    <a:pt x="770254" y="380873"/>
                  </a:moveTo>
                  <a:lnTo>
                    <a:pt x="751077" y="380873"/>
                  </a:lnTo>
                  <a:lnTo>
                    <a:pt x="743203" y="388620"/>
                  </a:lnTo>
                  <a:lnTo>
                    <a:pt x="743203" y="407797"/>
                  </a:lnTo>
                  <a:lnTo>
                    <a:pt x="751077" y="415544"/>
                  </a:lnTo>
                  <a:lnTo>
                    <a:pt x="770254" y="415544"/>
                  </a:lnTo>
                  <a:lnTo>
                    <a:pt x="778001" y="407797"/>
                  </a:lnTo>
                  <a:lnTo>
                    <a:pt x="778001" y="388620"/>
                  </a:lnTo>
                  <a:lnTo>
                    <a:pt x="770254" y="380873"/>
                  </a:lnTo>
                  <a:close/>
                </a:path>
                <a:path w="6172200" h="1781175">
                  <a:moveTo>
                    <a:pt x="6141211" y="375030"/>
                  </a:moveTo>
                  <a:lnTo>
                    <a:pt x="6121908" y="375030"/>
                  </a:lnTo>
                  <a:lnTo>
                    <a:pt x="6114160" y="382904"/>
                  </a:lnTo>
                  <a:lnTo>
                    <a:pt x="6114160" y="402082"/>
                  </a:lnTo>
                  <a:lnTo>
                    <a:pt x="6121908" y="409828"/>
                  </a:lnTo>
                  <a:lnTo>
                    <a:pt x="6141211" y="409828"/>
                  </a:lnTo>
                  <a:lnTo>
                    <a:pt x="6148958" y="402082"/>
                  </a:lnTo>
                  <a:lnTo>
                    <a:pt x="6148958" y="382904"/>
                  </a:lnTo>
                  <a:lnTo>
                    <a:pt x="6141211" y="375030"/>
                  </a:lnTo>
                  <a:close/>
                </a:path>
                <a:path w="6172200" h="1781175">
                  <a:moveTo>
                    <a:pt x="5235321" y="369315"/>
                  </a:moveTo>
                  <a:lnTo>
                    <a:pt x="5216144" y="369315"/>
                  </a:lnTo>
                  <a:lnTo>
                    <a:pt x="5208397" y="377063"/>
                  </a:lnTo>
                  <a:lnTo>
                    <a:pt x="5208397" y="396239"/>
                  </a:lnTo>
                  <a:lnTo>
                    <a:pt x="5216144" y="403987"/>
                  </a:lnTo>
                  <a:lnTo>
                    <a:pt x="5235321" y="403987"/>
                  </a:lnTo>
                  <a:lnTo>
                    <a:pt x="5243195" y="396239"/>
                  </a:lnTo>
                  <a:lnTo>
                    <a:pt x="5243195" y="377063"/>
                  </a:lnTo>
                  <a:lnTo>
                    <a:pt x="5235321" y="369315"/>
                  </a:lnTo>
                  <a:close/>
                </a:path>
                <a:path w="6172200" h="1781175">
                  <a:moveTo>
                    <a:pt x="5067046" y="369315"/>
                  </a:moveTo>
                  <a:lnTo>
                    <a:pt x="5047742" y="369315"/>
                  </a:lnTo>
                  <a:lnTo>
                    <a:pt x="5039995" y="377063"/>
                  </a:lnTo>
                  <a:lnTo>
                    <a:pt x="5039995" y="396239"/>
                  </a:lnTo>
                  <a:lnTo>
                    <a:pt x="5047742" y="403987"/>
                  </a:lnTo>
                  <a:lnTo>
                    <a:pt x="5067046" y="403987"/>
                  </a:lnTo>
                  <a:lnTo>
                    <a:pt x="5074793" y="396239"/>
                  </a:lnTo>
                  <a:lnTo>
                    <a:pt x="5074793" y="377063"/>
                  </a:lnTo>
                  <a:lnTo>
                    <a:pt x="5067046" y="369315"/>
                  </a:lnTo>
                  <a:close/>
                </a:path>
                <a:path w="6172200" h="1781175">
                  <a:moveTo>
                    <a:pt x="4799838" y="369315"/>
                  </a:moveTo>
                  <a:lnTo>
                    <a:pt x="4780660" y="369315"/>
                  </a:lnTo>
                  <a:lnTo>
                    <a:pt x="4772914" y="377063"/>
                  </a:lnTo>
                  <a:lnTo>
                    <a:pt x="4772914" y="396239"/>
                  </a:lnTo>
                  <a:lnTo>
                    <a:pt x="4780660" y="403987"/>
                  </a:lnTo>
                  <a:lnTo>
                    <a:pt x="4799838" y="403987"/>
                  </a:lnTo>
                  <a:lnTo>
                    <a:pt x="4807711" y="396239"/>
                  </a:lnTo>
                  <a:lnTo>
                    <a:pt x="4807711" y="377063"/>
                  </a:lnTo>
                  <a:lnTo>
                    <a:pt x="4799838" y="369315"/>
                  </a:lnTo>
                  <a:close/>
                </a:path>
                <a:path w="6172200" h="1781175">
                  <a:moveTo>
                    <a:pt x="3493516" y="363474"/>
                  </a:moveTo>
                  <a:lnTo>
                    <a:pt x="3474211" y="363474"/>
                  </a:lnTo>
                  <a:lnTo>
                    <a:pt x="3466465" y="371221"/>
                  </a:lnTo>
                  <a:lnTo>
                    <a:pt x="3466465" y="390398"/>
                  </a:lnTo>
                  <a:lnTo>
                    <a:pt x="3474211" y="398272"/>
                  </a:lnTo>
                  <a:lnTo>
                    <a:pt x="3493516" y="398272"/>
                  </a:lnTo>
                  <a:lnTo>
                    <a:pt x="3501263" y="390398"/>
                  </a:lnTo>
                  <a:lnTo>
                    <a:pt x="3501263" y="371221"/>
                  </a:lnTo>
                  <a:lnTo>
                    <a:pt x="3493516" y="363474"/>
                  </a:lnTo>
                  <a:close/>
                </a:path>
                <a:path w="6172200" h="1781175">
                  <a:moveTo>
                    <a:pt x="4921884" y="357759"/>
                  </a:moveTo>
                  <a:lnTo>
                    <a:pt x="4902581" y="357759"/>
                  </a:lnTo>
                  <a:lnTo>
                    <a:pt x="4894833" y="365505"/>
                  </a:lnTo>
                  <a:lnTo>
                    <a:pt x="4894833" y="384683"/>
                  </a:lnTo>
                  <a:lnTo>
                    <a:pt x="4902581" y="392429"/>
                  </a:lnTo>
                  <a:lnTo>
                    <a:pt x="4921884" y="392429"/>
                  </a:lnTo>
                  <a:lnTo>
                    <a:pt x="4929632" y="384683"/>
                  </a:lnTo>
                  <a:lnTo>
                    <a:pt x="4929632" y="365505"/>
                  </a:lnTo>
                  <a:lnTo>
                    <a:pt x="4921884" y="357759"/>
                  </a:lnTo>
                  <a:close/>
                </a:path>
                <a:path w="6172200" h="1781175">
                  <a:moveTo>
                    <a:pt x="4492117" y="357759"/>
                  </a:moveTo>
                  <a:lnTo>
                    <a:pt x="4472940" y="357759"/>
                  </a:lnTo>
                  <a:lnTo>
                    <a:pt x="4465066" y="365505"/>
                  </a:lnTo>
                  <a:lnTo>
                    <a:pt x="4465066" y="384683"/>
                  </a:lnTo>
                  <a:lnTo>
                    <a:pt x="4472940" y="392429"/>
                  </a:lnTo>
                  <a:lnTo>
                    <a:pt x="4492117" y="392429"/>
                  </a:lnTo>
                  <a:lnTo>
                    <a:pt x="4499991" y="384683"/>
                  </a:lnTo>
                  <a:lnTo>
                    <a:pt x="4499991" y="365505"/>
                  </a:lnTo>
                  <a:lnTo>
                    <a:pt x="4492117" y="357759"/>
                  </a:lnTo>
                  <a:close/>
                </a:path>
                <a:path w="6172200" h="1781175">
                  <a:moveTo>
                    <a:pt x="4155440" y="357759"/>
                  </a:moveTo>
                  <a:lnTo>
                    <a:pt x="4136135" y="357759"/>
                  </a:lnTo>
                  <a:lnTo>
                    <a:pt x="4128389" y="365505"/>
                  </a:lnTo>
                  <a:lnTo>
                    <a:pt x="4128389" y="384683"/>
                  </a:lnTo>
                  <a:lnTo>
                    <a:pt x="4136135" y="392429"/>
                  </a:lnTo>
                  <a:lnTo>
                    <a:pt x="4155440" y="392429"/>
                  </a:lnTo>
                  <a:lnTo>
                    <a:pt x="4163186" y="384683"/>
                  </a:lnTo>
                  <a:lnTo>
                    <a:pt x="4163186" y="365505"/>
                  </a:lnTo>
                  <a:lnTo>
                    <a:pt x="4155440" y="357759"/>
                  </a:lnTo>
                  <a:close/>
                </a:path>
                <a:path w="6172200" h="1781175">
                  <a:moveTo>
                    <a:pt x="3307715" y="357759"/>
                  </a:moveTo>
                  <a:lnTo>
                    <a:pt x="3288410" y="357759"/>
                  </a:lnTo>
                  <a:lnTo>
                    <a:pt x="3280664" y="365505"/>
                  </a:lnTo>
                  <a:lnTo>
                    <a:pt x="3280664" y="384683"/>
                  </a:lnTo>
                  <a:lnTo>
                    <a:pt x="3288410" y="392429"/>
                  </a:lnTo>
                  <a:lnTo>
                    <a:pt x="3307715" y="392429"/>
                  </a:lnTo>
                  <a:lnTo>
                    <a:pt x="3315461" y="384683"/>
                  </a:lnTo>
                  <a:lnTo>
                    <a:pt x="3315461" y="365505"/>
                  </a:lnTo>
                  <a:lnTo>
                    <a:pt x="3307715" y="357759"/>
                  </a:lnTo>
                  <a:close/>
                </a:path>
                <a:path w="6172200" h="1781175">
                  <a:moveTo>
                    <a:pt x="3185668" y="357759"/>
                  </a:moveTo>
                  <a:lnTo>
                    <a:pt x="3166491" y="357759"/>
                  </a:lnTo>
                  <a:lnTo>
                    <a:pt x="3158617" y="365505"/>
                  </a:lnTo>
                  <a:lnTo>
                    <a:pt x="3158617" y="384683"/>
                  </a:lnTo>
                  <a:lnTo>
                    <a:pt x="3166491" y="392429"/>
                  </a:lnTo>
                  <a:lnTo>
                    <a:pt x="3185668" y="392429"/>
                  </a:lnTo>
                  <a:lnTo>
                    <a:pt x="3193542" y="384683"/>
                  </a:lnTo>
                  <a:lnTo>
                    <a:pt x="3193542" y="365505"/>
                  </a:lnTo>
                  <a:lnTo>
                    <a:pt x="3185668" y="357759"/>
                  </a:lnTo>
                  <a:close/>
                </a:path>
                <a:path w="6172200" h="1781175">
                  <a:moveTo>
                    <a:pt x="2140585" y="357759"/>
                  </a:moveTo>
                  <a:lnTo>
                    <a:pt x="2121280" y="357759"/>
                  </a:lnTo>
                  <a:lnTo>
                    <a:pt x="2113534" y="365505"/>
                  </a:lnTo>
                  <a:lnTo>
                    <a:pt x="2113534" y="384683"/>
                  </a:lnTo>
                  <a:lnTo>
                    <a:pt x="2121280" y="392429"/>
                  </a:lnTo>
                  <a:lnTo>
                    <a:pt x="2140585" y="392429"/>
                  </a:lnTo>
                  <a:lnTo>
                    <a:pt x="2148332" y="384683"/>
                  </a:lnTo>
                  <a:lnTo>
                    <a:pt x="2148332" y="365505"/>
                  </a:lnTo>
                  <a:lnTo>
                    <a:pt x="2140585" y="357759"/>
                  </a:lnTo>
                  <a:close/>
                </a:path>
                <a:path w="6172200" h="1781175">
                  <a:moveTo>
                    <a:pt x="1008379" y="357759"/>
                  </a:moveTo>
                  <a:lnTo>
                    <a:pt x="989076" y="357759"/>
                  </a:lnTo>
                  <a:lnTo>
                    <a:pt x="981328" y="365505"/>
                  </a:lnTo>
                  <a:lnTo>
                    <a:pt x="981328" y="384683"/>
                  </a:lnTo>
                  <a:lnTo>
                    <a:pt x="989076" y="392429"/>
                  </a:lnTo>
                  <a:lnTo>
                    <a:pt x="1008379" y="392429"/>
                  </a:lnTo>
                  <a:lnTo>
                    <a:pt x="1016126" y="384683"/>
                  </a:lnTo>
                  <a:lnTo>
                    <a:pt x="1016126" y="365505"/>
                  </a:lnTo>
                  <a:lnTo>
                    <a:pt x="1008379" y="357759"/>
                  </a:lnTo>
                  <a:close/>
                </a:path>
                <a:path w="6172200" h="1781175">
                  <a:moveTo>
                    <a:pt x="427736" y="357759"/>
                  </a:moveTo>
                  <a:lnTo>
                    <a:pt x="408432" y="357759"/>
                  </a:lnTo>
                  <a:lnTo>
                    <a:pt x="400685" y="365505"/>
                  </a:lnTo>
                  <a:lnTo>
                    <a:pt x="400685" y="384683"/>
                  </a:lnTo>
                  <a:lnTo>
                    <a:pt x="408432" y="392429"/>
                  </a:lnTo>
                  <a:lnTo>
                    <a:pt x="427736" y="392429"/>
                  </a:lnTo>
                  <a:lnTo>
                    <a:pt x="435483" y="384683"/>
                  </a:lnTo>
                  <a:lnTo>
                    <a:pt x="435483" y="365505"/>
                  </a:lnTo>
                  <a:lnTo>
                    <a:pt x="427736" y="357759"/>
                  </a:lnTo>
                  <a:close/>
                </a:path>
                <a:path w="6172200" h="1781175">
                  <a:moveTo>
                    <a:pt x="3911473" y="351917"/>
                  </a:moveTo>
                  <a:lnTo>
                    <a:pt x="3892296" y="351917"/>
                  </a:lnTo>
                  <a:lnTo>
                    <a:pt x="3884422" y="359663"/>
                  </a:lnTo>
                  <a:lnTo>
                    <a:pt x="3884422" y="378840"/>
                  </a:lnTo>
                  <a:lnTo>
                    <a:pt x="3892296" y="386588"/>
                  </a:lnTo>
                  <a:lnTo>
                    <a:pt x="3911473" y="386588"/>
                  </a:lnTo>
                  <a:lnTo>
                    <a:pt x="3919347" y="378840"/>
                  </a:lnTo>
                  <a:lnTo>
                    <a:pt x="3919347" y="359663"/>
                  </a:lnTo>
                  <a:lnTo>
                    <a:pt x="3911473" y="351917"/>
                  </a:lnTo>
                  <a:close/>
                </a:path>
                <a:path w="6172200" h="1781175">
                  <a:moveTo>
                    <a:pt x="2854705" y="351917"/>
                  </a:moveTo>
                  <a:lnTo>
                    <a:pt x="2835529" y="351917"/>
                  </a:lnTo>
                  <a:lnTo>
                    <a:pt x="2827654" y="359663"/>
                  </a:lnTo>
                  <a:lnTo>
                    <a:pt x="2827654" y="378840"/>
                  </a:lnTo>
                  <a:lnTo>
                    <a:pt x="2835529" y="386588"/>
                  </a:lnTo>
                  <a:lnTo>
                    <a:pt x="2854705" y="386588"/>
                  </a:lnTo>
                  <a:lnTo>
                    <a:pt x="2862579" y="378840"/>
                  </a:lnTo>
                  <a:lnTo>
                    <a:pt x="2862579" y="359663"/>
                  </a:lnTo>
                  <a:lnTo>
                    <a:pt x="2854705" y="351917"/>
                  </a:lnTo>
                  <a:close/>
                </a:path>
                <a:path w="6172200" h="1781175">
                  <a:moveTo>
                    <a:pt x="2727071" y="351917"/>
                  </a:moveTo>
                  <a:lnTo>
                    <a:pt x="2707766" y="351917"/>
                  </a:lnTo>
                  <a:lnTo>
                    <a:pt x="2700020" y="359663"/>
                  </a:lnTo>
                  <a:lnTo>
                    <a:pt x="2700020" y="378840"/>
                  </a:lnTo>
                  <a:lnTo>
                    <a:pt x="2707766" y="386588"/>
                  </a:lnTo>
                  <a:lnTo>
                    <a:pt x="2727071" y="386588"/>
                  </a:lnTo>
                  <a:lnTo>
                    <a:pt x="2734817" y="378840"/>
                  </a:lnTo>
                  <a:lnTo>
                    <a:pt x="2734817" y="359663"/>
                  </a:lnTo>
                  <a:lnTo>
                    <a:pt x="2727071" y="351917"/>
                  </a:lnTo>
                  <a:close/>
                </a:path>
                <a:path w="6172200" h="1781175">
                  <a:moveTo>
                    <a:pt x="5711444" y="340359"/>
                  </a:moveTo>
                  <a:lnTo>
                    <a:pt x="5692267" y="340359"/>
                  </a:lnTo>
                  <a:lnTo>
                    <a:pt x="5684520" y="348106"/>
                  </a:lnTo>
                  <a:lnTo>
                    <a:pt x="5684520" y="367284"/>
                  </a:lnTo>
                  <a:lnTo>
                    <a:pt x="5692267" y="375030"/>
                  </a:lnTo>
                  <a:lnTo>
                    <a:pt x="5711444" y="375030"/>
                  </a:lnTo>
                  <a:lnTo>
                    <a:pt x="5719318" y="367284"/>
                  </a:lnTo>
                  <a:lnTo>
                    <a:pt x="5719318" y="348106"/>
                  </a:lnTo>
                  <a:lnTo>
                    <a:pt x="5711444" y="340359"/>
                  </a:lnTo>
                  <a:close/>
                </a:path>
                <a:path w="6172200" h="1781175">
                  <a:moveTo>
                    <a:pt x="4689602" y="340359"/>
                  </a:moveTo>
                  <a:lnTo>
                    <a:pt x="4670298" y="340359"/>
                  </a:lnTo>
                  <a:lnTo>
                    <a:pt x="4662551" y="348106"/>
                  </a:lnTo>
                  <a:lnTo>
                    <a:pt x="4662551" y="367284"/>
                  </a:lnTo>
                  <a:lnTo>
                    <a:pt x="4670298" y="375030"/>
                  </a:lnTo>
                  <a:lnTo>
                    <a:pt x="4689602" y="375030"/>
                  </a:lnTo>
                  <a:lnTo>
                    <a:pt x="4697349" y="367284"/>
                  </a:lnTo>
                  <a:lnTo>
                    <a:pt x="4697349" y="348106"/>
                  </a:lnTo>
                  <a:lnTo>
                    <a:pt x="4689602" y="340359"/>
                  </a:lnTo>
                  <a:close/>
                </a:path>
                <a:path w="6172200" h="1781175">
                  <a:moveTo>
                    <a:pt x="4376039" y="340359"/>
                  </a:moveTo>
                  <a:lnTo>
                    <a:pt x="4356734" y="340359"/>
                  </a:lnTo>
                  <a:lnTo>
                    <a:pt x="4348988" y="348106"/>
                  </a:lnTo>
                  <a:lnTo>
                    <a:pt x="4348988" y="367284"/>
                  </a:lnTo>
                  <a:lnTo>
                    <a:pt x="4356734" y="375030"/>
                  </a:lnTo>
                  <a:lnTo>
                    <a:pt x="4376039" y="375030"/>
                  </a:lnTo>
                  <a:lnTo>
                    <a:pt x="4383785" y="367284"/>
                  </a:lnTo>
                  <a:lnTo>
                    <a:pt x="4383785" y="348106"/>
                  </a:lnTo>
                  <a:lnTo>
                    <a:pt x="4376039" y="340359"/>
                  </a:lnTo>
                  <a:close/>
                </a:path>
                <a:path w="6172200" h="1781175">
                  <a:moveTo>
                    <a:pt x="4265676" y="340359"/>
                  </a:moveTo>
                  <a:lnTo>
                    <a:pt x="4246499" y="340359"/>
                  </a:lnTo>
                  <a:lnTo>
                    <a:pt x="4238625" y="348106"/>
                  </a:lnTo>
                  <a:lnTo>
                    <a:pt x="4238625" y="367284"/>
                  </a:lnTo>
                  <a:lnTo>
                    <a:pt x="4246499" y="375030"/>
                  </a:lnTo>
                  <a:lnTo>
                    <a:pt x="4265676" y="375030"/>
                  </a:lnTo>
                  <a:lnTo>
                    <a:pt x="4273550" y="367284"/>
                  </a:lnTo>
                  <a:lnTo>
                    <a:pt x="4273550" y="348106"/>
                  </a:lnTo>
                  <a:lnTo>
                    <a:pt x="4265676" y="340359"/>
                  </a:lnTo>
                  <a:close/>
                </a:path>
                <a:path w="6172200" h="1781175">
                  <a:moveTo>
                    <a:pt x="4021835" y="340359"/>
                  </a:moveTo>
                  <a:lnTo>
                    <a:pt x="4002658" y="340359"/>
                  </a:lnTo>
                  <a:lnTo>
                    <a:pt x="3994784" y="348106"/>
                  </a:lnTo>
                  <a:lnTo>
                    <a:pt x="3994784" y="367284"/>
                  </a:lnTo>
                  <a:lnTo>
                    <a:pt x="4002658" y="375030"/>
                  </a:lnTo>
                  <a:lnTo>
                    <a:pt x="4021835" y="375030"/>
                  </a:lnTo>
                  <a:lnTo>
                    <a:pt x="4029582" y="367284"/>
                  </a:lnTo>
                  <a:lnTo>
                    <a:pt x="4029582" y="348106"/>
                  </a:lnTo>
                  <a:lnTo>
                    <a:pt x="4021835" y="340359"/>
                  </a:lnTo>
                  <a:close/>
                </a:path>
                <a:path w="6172200" h="1781175">
                  <a:moveTo>
                    <a:pt x="3789553" y="334518"/>
                  </a:moveTo>
                  <a:lnTo>
                    <a:pt x="3770376" y="334518"/>
                  </a:lnTo>
                  <a:lnTo>
                    <a:pt x="3762502" y="342392"/>
                  </a:lnTo>
                  <a:lnTo>
                    <a:pt x="3762502" y="361569"/>
                  </a:lnTo>
                  <a:lnTo>
                    <a:pt x="3770376" y="369315"/>
                  </a:lnTo>
                  <a:lnTo>
                    <a:pt x="3789553" y="369315"/>
                  </a:lnTo>
                  <a:lnTo>
                    <a:pt x="3797427" y="361569"/>
                  </a:lnTo>
                  <a:lnTo>
                    <a:pt x="3797427" y="342392"/>
                  </a:lnTo>
                  <a:lnTo>
                    <a:pt x="3789553" y="334518"/>
                  </a:lnTo>
                  <a:close/>
                </a:path>
                <a:path w="6172200" h="1781175">
                  <a:moveTo>
                    <a:pt x="2018664" y="334518"/>
                  </a:moveTo>
                  <a:lnTo>
                    <a:pt x="1999361" y="334518"/>
                  </a:lnTo>
                  <a:lnTo>
                    <a:pt x="1991614" y="342392"/>
                  </a:lnTo>
                  <a:lnTo>
                    <a:pt x="1991614" y="361569"/>
                  </a:lnTo>
                  <a:lnTo>
                    <a:pt x="1999361" y="369315"/>
                  </a:lnTo>
                  <a:lnTo>
                    <a:pt x="2018664" y="369315"/>
                  </a:lnTo>
                  <a:lnTo>
                    <a:pt x="2026412" y="361569"/>
                  </a:lnTo>
                  <a:lnTo>
                    <a:pt x="2026412" y="342392"/>
                  </a:lnTo>
                  <a:lnTo>
                    <a:pt x="2018664" y="334518"/>
                  </a:lnTo>
                  <a:close/>
                </a:path>
                <a:path w="6172200" h="1781175">
                  <a:moveTo>
                    <a:pt x="1310259" y="334518"/>
                  </a:moveTo>
                  <a:lnTo>
                    <a:pt x="1290954" y="334518"/>
                  </a:lnTo>
                  <a:lnTo>
                    <a:pt x="1283208" y="342392"/>
                  </a:lnTo>
                  <a:lnTo>
                    <a:pt x="1283208" y="361569"/>
                  </a:lnTo>
                  <a:lnTo>
                    <a:pt x="1290954" y="369315"/>
                  </a:lnTo>
                  <a:lnTo>
                    <a:pt x="1310259" y="369315"/>
                  </a:lnTo>
                  <a:lnTo>
                    <a:pt x="1318005" y="361569"/>
                  </a:lnTo>
                  <a:lnTo>
                    <a:pt x="1318005" y="342392"/>
                  </a:lnTo>
                  <a:lnTo>
                    <a:pt x="1310259" y="334518"/>
                  </a:lnTo>
                  <a:close/>
                </a:path>
                <a:path w="6172200" h="1781175">
                  <a:moveTo>
                    <a:pt x="1513459" y="328802"/>
                  </a:moveTo>
                  <a:lnTo>
                    <a:pt x="1494282" y="328802"/>
                  </a:lnTo>
                  <a:lnTo>
                    <a:pt x="1486408" y="336550"/>
                  </a:lnTo>
                  <a:lnTo>
                    <a:pt x="1486408" y="355726"/>
                  </a:lnTo>
                  <a:lnTo>
                    <a:pt x="1494282" y="363474"/>
                  </a:lnTo>
                  <a:lnTo>
                    <a:pt x="1513459" y="363474"/>
                  </a:lnTo>
                  <a:lnTo>
                    <a:pt x="1521333" y="355726"/>
                  </a:lnTo>
                  <a:lnTo>
                    <a:pt x="1521333" y="336550"/>
                  </a:lnTo>
                  <a:lnTo>
                    <a:pt x="1513459" y="328802"/>
                  </a:lnTo>
                  <a:close/>
                </a:path>
                <a:path w="6172200" h="1781175">
                  <a:moveTo>
                    <a:pt x="305688" y="328802"/>
                  </a:moveTo>
                  <a:lnTo>
                    <a:pt x="286512" y="328802"/>
                  </a:lnTo>
                  <a:lnTo>
                    <a:pt x="278764" y="336550"/>
                  </a:lnTo>
                  <a:lnTo>
                    <a:pt x="278764" y="355726"/>
                  </a:lnTo>
                  <a:lnTo>
                    <a:pt x="286512" y="363474"/>
                  </a:lnTo>
                  <a:lnTo>
                    <a:pt x="305688" y="363474"/>
                  </a:lnTo>
                  <a:lnTo>
                    <a:pt x="313563" y="355726"/>
                  </a:lnTo>
                  <a:lnTo>
                    <a:pt x="313563" y="336550"/>
                  </a:lnTo>
                  <a:lnTo>
                    <a:pt x="305688" y="328802"/>
                  </a:lnTo>
                  <a:close/>
                </a:path>
                <a:path w="6172200" h="1781175">
                  <a:moveTo>
                    <a:pt x="6007608" y="322960"/>
                  </a:moveTo>
                  <a:lnTo>
                    <a:pt x="5988431" y="322960"/>
                  </a:lnTo>
                  <a:lnTo>
                    <a:pt x="5980557" y="330707"/>
                  </a:lnTo>
                  <a:lnTo>
                    <a:pt x="5980557" y="349884"/>
                  </a:lnTo>
                  <a:lnTo>
                    <a:pt x="5988431" y="357759"/>
                  </a:lnTo>
                  <a:lnTo>
                    <a:pt x="6007608" y="357759"/>
                  </a:lnTo>
                  <a:lnTo>
                    <a:pt x="6015482" y="349884"/>
                  </a:lnTo>
                  <a:lnTo>
                    <a:pt x="6015482" y="330707"/>
                  </a:lnTo>
                  <a:lnTo>
                    <a:pt x="6007608" y="322960"/>
                  </a:lnTo>
                  <a:close/>
                </a:path>
                <a:path w="6172200" h="1781175">
                  <a:moveTo>
                    <a:pt x="1623822" y="322960"/>
                  </a:moveTo>
                  <a:lnTo>
                    <a:pt x="1604517" y="322960"/>
                  </a:lnTo>
                  <a:lnTo>
                    <a:pt x="1596771" y="330707"/>
                  </a:lnTo>
                  <a:lnTo>
                    <a:pt x="1596771" y="349884"/>
                  </a:lnTo>
                  <a:lnTo>
                    <a:pt x="1604517" y="357759"/>
                  </a:lnTo>
                  <a:lnTo>
                    <a:pt x="1623822" y="357759"/>
                  </a:lnTo>
                  <a:lnTo>
                    <a:pt x="1631569" y="349884"/>
                  </a:lnTo>
                  <a:lnTo>
                    <a:pt x="1631569" y="330707"/>
                  </a:lnTo>
                  <a:lnTo>
                    <a:pt x="1623822" y="322960"/>
                  </a:lnTo>
                  <a:close/>
                </a:path>
                <a:path w="6172200" h="1781175">
                  <a:moveTo>
                    <a:pt x="5583808" y="317246"/>
                  </a:moveTo>
                  <a:lnTo>
                    <a:pt x="5564505" y="317246"/>
                  </a:lnTo>
                  <a:lnTo>
                    <a:pt x="5556758" y="324993"/>
                  </a:lnTo>
                  <a:lnTo>
                    <a:pt x="5556758" y="344170"/>
                  </a:lnTo>
                  <a:lnTo>
                    <a:pt x="5564505" y="351917"/>
                  </a:lnTo>
                  <a:lnTo>
                    <a:pt x="5583808" y="351917"/>
                  </a:lnTo>
                  <a:lnTo>
                    <a:pt x="5591556" y="344170"/>
                  </a:lnTo>
                  <a:lnTo>
                    <a:pt x="5591556" y="324993"/>
                  </a:lnTo>
                  <a:lnTo>
                    <a:pt x="5583808" y="317246"/>
                  </a:lnTo>
                  <a:close/>
                </a:path>
                <a:path w="6172200" h="1781175">
                  <a:moveTo>
                    <a:pt x="3679317" y="317246"/>
                  </a:moveTo>
                  <a:lnTo>
                    <a:pt x="3660013" y="317246"/>
                  </a:lnTo>
                  <a:lnTo>
                    <a:pt x="3652266" y="324993"/>
                  </a:lnTo>
                  <a:lnTo>
                    <a:pt x="3652266" y="344170"/>
                  </a:lnTo>
                  <a:lnTo>
                    <a:pt x="3660013" y="351917"/>
                  </a:lnTo>
                  <a:lnTo>
                    <a:pt x="3679317" y="351917"/>
                  </a:lnTo>
                  <a:lnTo>
                    <a:pt x="3687064" y="344170"/>
                  </a:lnTo>
                  <a:lnTo>
                    <a:pt x="3687064" y="324993"/>
                  </a:lnTo>
                  <a:lnTo>
                    <a:pt x="3679317" y="317246"/>
                  </a:lnTo>
                  <a:close/>
                </a:path>
                <a:path w="6172200" h="1781175">
                  <a:moveTo>
                    <a:pt x="2593466" y="317246"/>
                  </a:moveTo>
                  <a:lnTo>
                    <a:pt x="2574163" y="317246"/>
                  </a:lnTo>
                  <a:lnTo>
                    <a:pt x="2566416" y="324993"/>
                  </a:lnTo>
                  <a:lnTo>
                    <a:pt x="2566416" y="344170"/>
                  </a:lnTo>
                  <a:lnTo>
                    <a:pt x="2574163" y="351917"/>
                  </a:lnTo>
                  <a:lnTo>
                    <a:pt x="2593466" y="351917"/>
                  </a:lnTo>
                  <a:lnTo>
                    <a:pt x="2601214" y="344170"/>
                  </a:lnTo>
                  <a:lnTo>
                    <a:pt x="2601214" y="324993"/>
                  </a:lnTo>
                  <a:lnTo>
                    <a:pt x="2593466" y="317246"/>
                  </a:lnTo>
                  <a:close/>
                </a:path>
                <a:path w="6172200" h="1781175">
                  <a:moveTo>
                    <a:pt x="1844421" y="317246"/>
                  </a:moveTo>
                  <a:lnTo>
                    <a:pt x="1825244" y="317246"/>
                  </a:lnTo>
                  <a:lnTo>
                    <a:pt x="1817370" y="324993"/>
                  </a:lnTo>
                  <a:lnTo>
                    <a:pt x="1817370" y="344170"/>
                  </a:lnTo>
                  <a:lnTo>
                    <a:pt x="1825244" y="351917"/>
                  </a:lnTo>
                  <a:lnTo>
                    <a:pt x="1844421" y="351917"/>
                  </a:lnTo>
                  <a:lnTo>
                    <a:pt x="1852295" y="344170"/>
                  </a:lnTo>
                  <a:lnTo>
                    <a:pt x="1852295" y="324993"/>
                  </a:lnTo>
                  <a:lnTo>
                    <a:pt x="1844421" y="317246"/>
                  </a:lnTo>
                  <a:close/>
                </a:path>
                <a:path w="6172200" h="1781175">
                  <a:moveTo>
                    <a:pt x="73533" y="311403"/>
                  </a:moveTo>
                  <a:lnTo>
                    <a:pt x="54228" y="311403"/>
                  </a:lnTo>
                  <a:lnTo>
                    <a:pt x="46482" y="319150"/>
                  </a:lnTo>
                  <a:lnTo>
                    <a:pt x="46482" y="338327"/>
                  </a:lnTo>
                  <a:lnTo>
                    <a:pt x="54228" y="346201"/>
                  </a:lnTo>
                  <a:lnTo>
                    <a:pt x="73533" y="346201"/>
                  </a:lnTo>
                  <a:lnTo>
                    <a:pt x="81279" y="338327"/>
                  </a:lnTo>
                  <a:lnTo>
                    <a:pt x="81279" y="319150"/>
                  </a:lnTo>
                  <a:lnTo>
                    <a:pt x="73533" y="311403"/>
                  </a:lnTo>
                  <a:close/>
                </a:path>
                <a:path w="6172200" h="1781175">
                  <a:moveTo>
                    <a:pt x="5467604" y="305689"/>
                  </a:moveTo>
                  <a:lnTo>
                    <a:pt x="5448427" y="305689"/>
                  </a:lnTo>
                  <a:lnTo>
                    <a:pt x="5440553" y="313435"/>
                  </a:lnTo>
                  <a:lnTo>
                    <a:pt x="5440553" y="332613"/>
                  </a:lnTo>
                  <a:lnTo>
                    <a:pt x="5448427" y="340359"/>
                  </a:lnTo>
                  <a:lnTo>
                    <a:pt x="5467604" y="340359"/>
                  </a:lnTo>
                  <a:lnTo>
                    <a:pt x="5475478" y="332613"/>
                  </a:lnTo>
                  <a:lnTo>
                    <a:pt x="5475478" y="313435"/>
                  </a:lnTo>
                  <a:lnTo>
                    <a:pt x="5467604" y="305689"/>
                  </a:lnTo>
                  <a:close/>
                </a:path>
                <a:path w="6172200" h="1781175">
                  <a:moveTo>
                    <a:pt x="2970911" y="299847"/>
                  </a:moveTo>
                  <a:lnTo>
                    <a:pt x="2951607" y="299847"/>
                  </a:lnTo>
                  <a:lnTo>
                    <a:pt x="2943860" y="307594"/>
                  </a:lnTo>
                  <a:lnTo>
                    <a:pt x="2943860" y="326771"/>
                  </a:lnTo>
                  <a:lnTo>
                    <a:pt x="2951607" y="334518"/>
                  </a:lnTo>
                  <a:lnTo>
                    <a:pt x="2970911" y="334518"/>
                  </a:lnTo>
                  <a:lnTo>
                    <a:pt x="2978658" y="326771"/>
                  </a:lnTo>
                  <a:lnTo>
                    <a:pt x="2978658" y="307594"/>
                  </a:lnTo>
                  <a:lnTo>
                    <a:pt x="2970911" y="299847"/>
                  </a:lnTo>
                  <a:close/>
                </a:path>
                <a:path w="6172200" h="1781175">
                  <a:moveTo>
                    <a:pt x="2477389" y="299847"/>
                  </a:moveTo>
                  <a:lnTo>
                    <a:pt x="2458085" y="299847"/>
                  </a:lnTo>
                  <a:lnTo>
                    <a:pt x="2450338" y="307594"/>
                  </a:lnTo>
                  <a:lnTo>
                    <a:pt x="2450338" y="326771"/>
                  </a:lnTo>
                  <a:lnTo>
                    <a:pt x="2458085" y="334518"/>
                  </a:lnTo>
                  <a:lnTo>
                    <a:pt x="2477389" y="334518"/>
                  </a:lnTo>
                  <a:lnTo>
                    <a:pt x="2485136" y="326771"/>
                  </a:lnTo>
                  <a:lnTo>
                    <a:pt x="2485136" y="307594"/>
                  </a:lnTo>
                  <a:lnTo>
                    <a:pt x="2477389" y="299847"/>
                  </a:lnTo>
                  <a:close/>
                </a:path>
                <a:path w="6172200" h="1781175">
                  <a:moveTo>
                    <a:pt x="5903086" y="294004"/>
                  </a:moveTo>
                  <a:lnTo>
                    <a:pt x="5883909" y="294004"/>
                  </a:lnTo>
                  <a:lnTo>
                    <a:pt x="5876035" y="301878"/>
                  </a:lnTo>
                  <a:lnTo>
                    <a:pt x="5876035" y="321055"/>
                  </a:lnTo>
                  <a:lnTo>
                    <a:pt x="5883909" y="328802"/>
                  </a:lnTo>
                  <a:lnTo>
                    <a:pt x="5903086" y="328802"/>
                  </a:lnTo>
                  <a:lnTo>
                    <a:pt x="5910960" y="321055"/>
                  </a:lnTo>
                  <a:lnTo>
                    <a:pt x="5910960" y="301878"/>
                  </a:lnTo>
                  <a:lnTo>
                    <a:pt x="5903086" y="294004"/>
                  </a:lnTo>
                  <a:close/>
                </a:path>
                <a:path w="6172200" h="1781175">
                  <a:moveTo>
                    <a:pt x="1199896" y="294004"/>
                  </a:moveTo>
                  <a:lnTo>
                    <a:pt x="1180719" y="294004"/>
                  </a:lnTo>
                  <a:lnTo>
                    <a:pt x="1172845" y="301878"/>
                  </a:lnTo>
                  <a:lnTo>
                    <a:pt x="1172845" y="321055"/>
                  </a:lnTo>
                  <a:lnTo>
                    <a:pt x="1180719" y="328802"/>
                  </a:lnTo>
                  <a:lnTo>
                    <a:pt x="1199896" y="328802"/>
                  </a:lnTo>
                  <a:lnTo>
                    <a:pt x="1207770" y="321055"/>
                  </a:lnTo>
                  <a:lnTo>
                    <a:pt x="1207770" y="301878"/>
                  </a:lnTo>
                  <a:lnTo>
                    <a:pt x="1199896" y="294004"/>
                  </a:lnTo>
                  <a:close/>
                </a:path>
                <a:path w="6172200" h="1781175">
                  <a:moveTo>
                    <a:pt x="178053" y="294004"/>
                  </a:moveTo>
                  <a:lnTo>
                    <a:pt x="158750" y="294004"/>
                  </a:lnTo>
                  <a:lnTo>
                    <a:pt x="151002" y="301878"/>
                  </a:lnTo>
                  <a:lnTo>
                    <a:pt x="151002" y="321055"/>
                  </a:lnTo>
                  <a:lnTo>
                    <a:pt x="158750" y="328802"/>
                  </a:lnTo>
                  <a:lnTo>
                    <a:pt x="178053" y="328802"/>
                  </a:lnTo>
                  <a:lnTo>
                    <a:pt x="185800" y="321055"/>
                  </a:lnTo>
                  <a:lnTo>
                    <a:pt x="185800" y="301878"/>
                  </a:lnTo>
                  <a:lnTo>
                    <a:pt x="178053" y="294004"/>
                  </a:lnTo>
                  <a:close/>
                </a:path>
                <a:path w="6172200" h="1781175">
                  <a:moveTo>
                    <a:pt x="3412108" y="288290"/>
                  </a:moveTo>
                  <a:lnTo>
                    <a:pt x="3392931" y="288290"/>
                  </a:lnTo>
                  <a:lnTo>
                    <a:pt x="3385184" y="296036"/>
                  </a:lnTo>
                  <a:lnTo>
                    <a:pt x="3385184" y="315214"/>
                  </a:lnTo>
                  <a:lnTo>
                    <a:pt x="3392931" y="322960"/>
                  </a:lnTo>
                  <a:lnTo>
                    <a:pt x="3412108" y="322960"/>
                  </a:lnTo>
                  <a:lnTo>
                    <a:pt x="3419982" y="315214"/>
                  </a:lnTo>
                  <a:lnTo>
                    <a:pt x="3419982" y="296036"/>
                  </a:lnTo>
                  <a:lnTo>
                    <a:pt x="3412108" y="288290"/>
                  </a:lnTo>
                  <a:close/>
                </a:path>
                <a:path w="6172200" h="1781175">
                  <a:moveTo>
                    <a:pt x="5177282" y="282448"/>
                  </a:moveTo>
                  <a:lnTo>
                    <a:pt x="5158105" y="282448"/>
                  </a:lnTo>
                  <a:lnTo>
                    <a:pt x="5150231" y="290322"/>
                  </a:lnTo>
                  <a:lnTo>
                    <a:pt x="5150231" y="309499"/>
                  </a:lnTo>
                  <a:lnTo>
                    <a:pt x="5158105" y="317246"/>
                  </a:lnTo>
                  <a:lnTo>
                    <a:pt x="5177282" y="317246"/>
                  </a:lnTo>
                  <a:lnTo>
                    <a:pt x="5185156" y="309499"/>
                  </a:lnTo>
                  <a:lnTo>
                    <a:pt x="5185156" y="290322"/>
                  </a:lnTo>
                  <a:lnTo>
                    <a:pt x="5177282" y="282448"/>
                  </a:lnTo>
                  <a:close/>
                </a:path>
                <a:path w="6172200" h="1781175">
                  <a:moveTo>
                    <a:pt x="2367026" y="282448"/>
                  </a:moveTo>
                  <a:lnTo>
                    <a:pt x="2347722" y="282448"/>
                  </a:lnTo>
                  <a:lnTo>
                    <a:pt x="2339975" y="290322"/>
                  </a:lnTo>
                  <a:lnTo>
                    <a:pt x="2339975" y="309499"/>
                  </a:lnTo>
                  <a:lnTo>
                    <a:pt x="2347722" y="317246"/>
                  </a:lnTo>
                  <a:lnTo>
                    <a:pt x="2367026" y="317246"/>
                  </a:lnTo>
                  <a:lnTo>
                    <a:pt x="2374773" y="309499"/>
                  </a:lnTo>
                  <a:lnTo>
                    <a:pt x="2374773" y="290322"/>
                  </a:lnTo>
                  <a:lnTo>
                    <a:pt x="2367026" y="282448"/>
                  </a:lnTo>
                  <a:close/>
                </a:path>
                <a:path w="6172200" h="1781175">
                  <a:moveTo>
                    <a:pt x="2233422" y="282448"/>
                  </a:moveTo>
                  <a:lnTo>
                    <a:pt x="2214245" y="282448"/>
                  </a:lnTo>
                  <a:lnTo>
                    <a:pt x="2206371" y="290322"/>
                  </a:lnTo>
                  <a:lnTo>
                    <a:pt x="2206371" y="309499"/>
                  </a:lnTo>
                  <a:lnTo>
                    <a:pt x="2214245" y="317246"/>
                  </a:lnTo>
                  <a:lnTo>
                    <a:pt x="2233422" y="317246"/>
                  </a:lnTo>
                  <a:lnTo>
                    <a:pt x="2241296" y="309499"/>
                  </a:lnTo>
                  <a:lnTo>
                    <a:pt x="2241296" y="290322"/>
                  </a:lnTo>
                  <a:lnTo>
                    <a:pt x="2233422" y="282448"/>
                  </a:lnTo>
                  <a:close/>
                </a:path>
                <a:path w="6172200" h="1781175">
                  <a:moveTo>
                    <a:pt x="1408938" y="282448"/>
                  </a:moveTo>
                  <a:lnTo>
                    <a:pt x="1389761" y="282448"/>
                  </a:lnTo>
                  <a:lnTo>
                    <a:pt x="1381887" y="290322"/>
                  </a:lnTo>
                  <a:lnTo>
                    <a:pt x="1381887" y="309499"/>
                  </a:lnTo>
                  <a:lnTo>
                    <a:pt x="1389761" y="317246"/>
                  </a:lnTo>
                  <a:lnTo>
                    <a:pt x="1408938" y="317246"/>
                  </a:lnTo>
                  <a:lnTo>
                    <a:pt x="1416812" y="309499"/>
                  </a:lnTo>
                  <a:lnTo>
                    <a:pt x="1416812" y="290322"/>
                  </a:lnTo>
                  <a:lnTo>
                    <a:pt x="1408938" y="282448"/>
                  </a:lnTo>
                  <a:close/>
                </a:path>
                <a:path w="6172200" h="1781175">
                  <a:moveTo>
                    <a:pt x="880617" y="282448"/>
                  </a:moveTo>
                  <a:lnTo>
                    <a:pt x="861313" y="282448"/>
                  </a:lnTo>
                  <a:lnTo>
                    <a:pt x="853566" y="290322"/>
                  </a:lnTo>
                  <a:lnTo>
                    <a:pt x="853566" y="309499"/>
                  </a:lnTo>
                  <a:lnTo>
                    <a:pt x="861313" y="317246"/>
                  </a:lnTo>
                  <a:lnTo>
                    <a:pt x="880617" y="317246"/>
                  </a:lnTo>
                  <a:lnTo>
                    <a:pt x="888364" y="309499"/>
                  </a:lnTo>
                  <a:lnTo>
                    <a:pt x="888364" y="290322"/>
                  </a:lnTo>
                  <a:lnTo>
                    <a:pt x="880617" y="282448"/>
                  </a:lnTo>
                  <a:close/>
                </a:path>
                <a:path w="6172200" h="1781175">
                  <a:moveTo>
                    <a:pt x="543813" y="282448"/>
                  </a:moveTo>
                  <a:lnTo>
                    <a:pt x="524510" y="282448"/>
                  </a:lnTo>
                  <a:lnTo>
                    <a:pt x="516763" y="290322"/>
                  </a:lnTo>
                  <a:lnTo>
                    <a:pt x="516763" y="309499"/>
                  </a:lnTo>
                  <a:lnTo>
                    <a:pt x="524510" y="317246"/>
                  </a:lnTo>
                  <a:lnTo>
                    <a:pt x="543813" y="317246"/>
                  </a:lnTo>
                  <a:lnTo>
                    <a:pt x="551561" y="309499"/>
                  </a:lnTo>
                  <a:lnTo>
                    <a:pt x="551561" y="290322"/>
                  </a:lnTo>
                  <a:lnTo>
                    <a:pt x="543813" y="282448"/>
                  </a:lnTo>
                  <a:close/>
                </a:path>
                <a:path w="6172200" h="1781175">
                  <a:moveTo>
                    <a:pt x="6123813" y="276732"/>
                  </a:moveTo>
                  <a:lnTo>
                    <a:pt x="6104508" y="276732"/>
                  </a:lnTo>
                  <a:lnTo>
                    <a:pt x="6096761" y="284479"/>
                  </a:lnTo>
                  <a:lnTo>
                    <a:pt x="6096761" y="303656"/>
                  </a:lnTo>
                  <a:lnTo>
                    <a:pt x="6104508" y="311403"/>
                  </a:lnTo>
                  <a:lnTo>
                    <a:pt x="6123813" y="311403"/>
                  </a:lnTo>
                  <a:lnTo>
                    <a:pt x="6131559" y="303656"/>
                  </a:lnTo>
                  <a:lnTo>
                    <a:pt x="6131559" y="284479"/>
                  </a:lnTo>
                  <a:lnTo>
                    <a:pt x="6123813" y="276732"/>
                  </a:lnTo>
                  <a:close/>
                </a:path>
                <a:path w="6172200" h="1781175">
                  <a:moveTo>
                    <a:pt x="5328284" y="276732"/>
                  </a:moveTo>
                  <a:lnTo>
                    <a:pt x="5308981" y="276732"/>
                  </a:lnTo>
                  <a:lnTo>
                    <a:pt x="5301233" y="284479"/>
                  </a:lnTo>
                  <a:lnTo>
                    <a:pt x="5301233" y="303656"/>
                  </a:lnTo>
                  <a:lnTo>
                    <a:pt x="5308981" y="311403"/>
                  </a:lnTo>
                  <a:lnTo>
                    <a:pt x="5328284" y="311403"/>
                  </a:lnTo>
                  <a:lnTo>
                    <a:pt x="5336032" y="303656"/>
                  </a:lnTo>
                  <a:lnTo>
                    <a:pt x="5336032" y="284479"/>
                  </a:lnTo>
                  <a:lnTo>
                    <a:pt x="5328284" y="276732"/>
                  </a:lnTo>
                  <a:close/>
                </a:path>
                <a:path w="6172200" h="1781175">
                  <a:moveTo>
                    <a:pt x="1757299" y="276732"/>
                  </a:moveTo>
                  <a:lnTo>
                    <a:pt x="1738122" y="276732"/>
                  </a:lnTo>
                  <a:lnTo>
                    <a:pt x="1730248" y="284479"/>
                  </a:lnTo>
                  <a:lnTo>
                    <a:pt x="1730248" y="303656"/>
                  </a:lnTo>
                  <a:lnTo>
                    <a:pt x="1738122" y="311403"/>
                  </a:lnTo>
                  <a:lnTo>
                    <a:pt x="1757299" y="311403"/>
                  </a:lnTo>
                  <a:lnTo>
                    <a:pt x="1765173" y="303656"/>
                  </a:lnTo>
                  <a:lnTo>
                    <a:pt x="1765173" y="284479"/>
                  </a:lnTo>
                  <a:lnTo>
                    <a:pt x="1757299" y="276732"/>
                  </a:lnTo>
                  <a:close/>
                </a:path>
                <a:path w="6172200" h="1781175">
                  <a:moveTo>
                    <a:pt x="659891" y="276732"/>
                  </a:moveTo>
                  <a:lnTo>
                    <a:pt x="640714" y="276732"/>
                  </a:lnTo>
                  <a:lnTo>
                    <a:pt x="632840" y="284479"/>
                  </a:lnTo>
                  <a:lnTo>
                    <a:pt x="632840" y="303656"/>
                  </a:lnTo>
                  <a:lnTo>
                    <a:pt x="640714" y="311403"/>
                  </a:lnTo>
                  <a:lnTo>
                    <a:pt x="659891" y="311403"/>
                  </a:lnTo>
                  <a:lnTo>
                    <a:pt x="667765" y="303656"/>
                  </a:lnTo>
                  <a:lnTo>
                    <a:pt x="667765" y="284479"/>
                  </a:lnTo>
                  <a:lnTo>
                    <a:pt x="659891" y="276732"/>
                  </a:lnTo>
                  <a:close/>
                </a:path>
                <a:path w="6172200" h="1781175">
                  <a:moveTo>
                    <a:pt x="4561840" y="265175"/>
                  </a:moveTo>
                  <a:lnTo>
                    <a:pt x="4542535" y="265175"/>
                  </a:lnTo>
                  <a:lnTo>
                    <a:pt x="4534789" y="272923"/>
                  </a:lnTo>
                  <a:lnTo>
                    <a:pt x="4534789" y="292100"/>
                  </a:lnTo>
                  <a:lnTo>
                    <a:pt x="4542535" y="299847"/>
                  </a:lnTo>
                  <a:lnTo>
                    <a:pt x="4561840" y="299847"/>
                  </a:lnTo>
                  <a:lnTo>
                    <a:pt x="4569586" y="292100"/>
                  </a:lnTo>
                  <a:lnTo>
                    <a:pt x="4569586" y="272923"/>
                  </a:lnTo>
                  <a:lnTo>
                    <a:pt x="4561840" y="265175"/>
                  </a:lnTo>
                  <a:close/>
                </a:path>
                <a:path w="6172200" h="1781175">
                  <a:moveTo>
                    <a:pt x="4805680" y="259333"/>
                  </a:moveTo>
                  <a:lnTo>
                    <a:pt x="4786503" y="259333"/>
                  </a:lnTo>
                  <a:lnTo>
                    <a:pt x="4778629" y="267080"/>
                  </a:lnTo>
                  <a:lnTo>
                    <a:pt x="4778629" y="286257"/>
                  </a:lnTo>
                  <a:lnTo>
                    <a:pt x="4786503" y="294004"/>
                  </a:lnTo>
                  <a:lnTo>
                    <a:pt x="4805680" y="294004"/>
                  </a:lnTo>
                  <a:lnTo>
                    <a:pt x="4813554" y="286257"/>
                  </a:lnTo>
                  <a:lnTo>
                    <a:pt x="4813554" y="267080"/>
                  </a:lnTo>
                  <a:lnTo>
                    <a:pt x="4805680" y="259333"/>
                  </a:lnTo>
                  <a:close/>
                </a:path>
                <a:path w="6172200" h="1781175">
                  <a:moveTo>
                    <a:pt x="3539871" y="259333"/>
                  </a:moveTo>
                  <a:lnTo>
                    <a:pt x="3520694" y="259333"/>
                  </a:lnTo>
                  <a:lnTo>
                    <a:pt x="3512820" y="267080"/>
                  </a:lnTo>
                  <a:lnTo>
                    <a:pt x="3512820" y="286257"/>
                  </a:lnTo>
                  <a:lnTo>
                    <a:pt x="3520694" y="294004"/>
                  </a:lnTo>
                  <a:lnTo>
                    <a:pt x="3539871" y="294004"/>
                  </a:lnTo>
                  <a:lnTo>
                    <a:pt x="3547745" y="286257"/>
                  </a:lnTo>
                  <a:lnTo>
                    <a:pt x="3547745" y="267080"/>
                  </a:lnTo>
                  <a:lnTo>
                    <a:pt x="3539871" y="259333"/>
                  </a:lnTo>
                  <a:close/>
                </a:path>
                <a:path w="6172200" h="1781175">
                  <a:moveTo>
                    <a:pt x="1095375" y="259333"/>
                  </a:moveTo>
                  <a:lnTo>
                    <a:pt x="1076198" y="259333"/>
                  </a:lnTo>
                  <a:lnTo>
                    <a:pt x="1068324" y="267080"/>
                  </a:lnTo>
                  <a:lnTo>
                    <a:pt x="1068324" y="286257"/>
                  </a:lnTo>
                  <a:lnTo>
                    <a:pt x="1076198" y="294004"/>
                  </a:lnTo>
                  <a:lnTo>
                    <a:pt x="1095375" y="294004"/>
                  </a:lnTo>
                  <a:lnTo>
                    <a:pt x="1103249" y="286257"/>
                  </a:lnTo>
                  <a:lnTo>
                    <a:pt x="1103249" y="267080"/>
                  </a:lnTo>
                  <a:lnTo>
                    <a:pt x="1095375" y="259333"/>
                  </a:lnTo>
                  <a:close/>
                </a:path>
                <a:path w="6172200" h="1781175">
                  <a:moveTo>
                    <a:pt x="4950841" y="253619"/>
                  </a:moveTo>
                  <a:lnTo>
                    <a:pt x="4931664" y="253619"/>
                  </a:lnTo>
                  <a:lnTo>
                    <a:pt x="4923790" y="261366"/>
                  </a:lnTo>
                  <a:lnTo>
                    <a:pt x="4923790" y="280543"/>
                  </a:lnTo>
                  <a:lnTo>
                    <a:pt x="4931664" y="288290"/>
                  </a:lnTo>
                  <a:lnTo>
                    <a:pt x="4950841" y="288290"/>
                  </a:lnTo>
                  <a:lnTo>
                    <a:pt x="4958715" y="280543"/>
                  </a:lnTo>
                  <a:lnTo>
                    <a:pt x="4958715" y="261366"/>
                  </a:lnTo>
                  <a:lnTo>
                    <a:pt x="4950841" y="253619"/>
                  </a:lnTo>
                  <a:close/>
                </a:path>
                <a:path w="6172200" h="1781175">
                  <a:moveTo>
                    <a:pt x="4085717" y="253619"/>
                  </a:moveTo>
                  <a:lnTo>
                    <a:pt x="4066413" y="253619"/>
                  </a:lnTo>
                  <a:lnTo>
                    <a:pt x="4058666" y="261366"/>
                  </a:lnTo>
                  <a:lnTo>
                    <a:pt x="4058666" y="280543"/>
                  </a:lnTo>
                  <a:lnTo>
                    <a:pt x="4066413" y="288290"/>
                  </a:lnTo>
                  <a:lnTo>
                    <a:pt x="4085717" y="288290"/>
                  </a:lnTo>
                  <a:lnTo>
                    <a:pt x="4093464" y="280543"/>
                  </a:lnTo>
                  <a:lnTo>
                    <a:pt x="4093464" y="261366"/>
                  </a:lnTo>
                  <a:lnTo>
                    <a:pt x="4085717" y="253619"/>
                  </a:lnTo>
                  <a:close/>
                </a:path>
                <a:path w="6172200" h="1781175">
                  <a:moveTo>
                    <a:pt x="3092830" y="253619"/>
                  </a:moveTo>
                  <a:lnTo>
                    <a:pt x="3073527" y="253619"/>
                  </a:lnTo>
                  <a:lnTo>
                    <a:pt x="3065779" y="261366"/>
                  </a:lnTo>
                  <a:lnTo>
                    <a:pt x="3065779" y="280543"/>
                  </a:lnTo>
                  <a:lnTo>
                    <a:pt x="3073527" y="288290"/>
                  </a:lnTo>
                  <a:lnTo>
                    <a:pt x="3092830" y="288290"/>
                  </a:lnTo>
                  <a:lnTo>
                    <a:pt x="3100578" y="280543"/>
                  </a:lnTo>
                  <a:lnTo>
                    <a:pt x="3100578" y="261366"/>
                  </a:lnTo>
                  <a:lnTo>
                    <a:pt x="3092830" y="253619"/>
                  </a:lnTo>
                  <a:close/>
                </a:path>
                <a:path w="6172200" h="1781175">
                  <a:moveTo>
                    <a:pt x="5804408" y="247776"/>
                  </a:moveTo>
                  <a:lnTo>
                    <a:pt x="5785104" y="247776"/>
                  </a:lnTo>
                  <a:lnTo>
                    <a:pt x="5777357" y="255524"/>
                  </a:lnTo>
                  <a:lnTo>
                    <a:pt x="5777357" y="274700"/>
                  </a:lnTo>
                  <a:lnTo>
                    <a:pt x="5785104" y="282448"/>
                  </a:lnTo>
                  <a:lnTo>
                    <a:pt x="5804408" y="282448"/>
                  </a:lnTo>
                  <a:lnTo>
                    <a:pt x="5812155" y="274700"/>
                  </a:lnTo>
                  <a:lnTo>
                    <a:pt x="5812155" y="255524"/>
                  </a:lnTo>
                  <a:lnTo>
                    <a:pt x="5804408" y="247776"/>
                  </a:lnTo>
                  <a:close/>
                </a:path>
                <a:path w="6172200" h="1781175">
                  <a:moveTo>
                    <a:pt x="5067046" y="247776"/>
                  </a:moveTo>
                  <a:lnTo>
                    <a:pt x="5047742" y="247776"/>
                  </a:lnTo>
                  <a:lnTo>
                    <a:pt x="5039995" y="255524"/>
                  </a:lnTo>
                  <a:lnTo>
                    <a:pt x="5039995" y="274700"/>
                  </a:lnTo>
                  <a:lnTo>
                    <a:pt x="5047742" y="282448"/>
                  </a:lnTo>
                  <a:lnTo>
                    <a:pt x="5067046" y="282448"/>
                  </a:lnTo>
                  <a:lnTo>
                    <a:pt x="5074793" y="274700"/>
                  </a:lnTo>
                  <a:lnTo>
                    <a:pt x="5074793" y="255524"/>
                  </a:lnTo>
                  <a:lnTo>
                    <a:pt x="5067046" y="247776"/>
                  </a:lnTo>
                  <a:close/>
                </a:path>
                <a:path w="6172200" h="1781175">
                  <a:moveTo>
                    <a:pt x="4439920" y="247776"/>
                  </a:moveTo>
                  <a:lnTo>
                    <a:pt x="4420616" y="247776"/>
                  </a:lnTo>
                  <a:lnTo>
                    <a:pt x="4412869" y="255524"/>
                  </a:lnTo>
                  <a:lnTo>
                    <a:pt x="4412869" y="274700"/>
                  </a:lnTo>
                  <a:lnTo>
                    <a:pt x="4420616" y="282448"/>
                  </a:lnTo>
                  <a:lnTo>
                    <a:pt x="4439920" y="282448"/>
                  </a:lnTo>
                  <a:lnTo>
                    <a:pt x="4447667" y="274700"/>
                  </a:lnTo>
                  <a:lnTo>
                    <a:pt x="4447667" y="255524"/>
                  </a:lnTo>
                  <a:lnTo>
                    <a:pt x="4439920" y="247776"/>
                  </a:lnTo>
                  <a:close/>
                </a:path>
                <a:path w="6172200" h="1781175">
                  <a:moveTo>
                    <a:pt x="2094102" y="247776"/>
                  </a:moveTo>
                  <a:lnTo>
                    <a:pt x="2074926" y="247776"/>
                  </a:lnTo>
                  <a:lnTo>
                    <a:pt x="2067052" y="255524"/>
                  </a:lnTo>
                  <a:lnTo>
                    <a:pt x="2067052" y="274700"/>
                  </a:lnTo>
                  <a:lnTo>
                    <a:pt x="2074926" y="282448"/>
                  </a:lnTo>
                  <a:lnTo>
                    <a:pt x="2094102" y="282448"/>
                  </a:lnTo>
                  <a:lnTo>
                    <a:pt x="2101977" y="274700"/>
                  </a:lnTo>
                  <a:lnTo>
                    <a:pt x="2101977" y="255524"/>
                  </a:lnTo>
                  <a:lnTo>
                    <a:pt x="2094102" y="247776"/>
                  </a:lnTo>
                  <a:close/>
                </a:path>
                <a:path w="6172200" h="1781175">
                  <a:moveTo>
                    <a:pt x="764413" y="247776"/>
                  </a:moveTo>
                  <a:lnTo>
                    <a:pt x="745236" y="247776"/>
                  </a:lnTo>
                  <a:lnTo>
                    <a:pt x="737362" y="255524"/>
                  </a:lnTo>
                  <a:lnTo>
                    <a:pt x="737362" y="274700"/>
                  </a:lnTo>
                  <a:lnTo>
                    <a:pt x="745236" y="282448"/>
                  </a:lnTo>
                  <a:lnTo>
                    <a:pt x="764413" y="282448"/>
                  </a:lnTo>
                  <a:lnTo>
                    <a:pt x="772287" y="274700"/>
                  </a:lnTo>
                  <a:lnTo>
                    <a:pt x="772287" y="255524"/>
                  </a:lnTo>
                  <a:lnTo>
                    <a:pt x="764413" y="247776"/>
                  </a:lnTo>
                  <a:close/>
                </a:path>
                <a:path w="6172200" h="1781175">
                  <a:moveTo>
                    <a:pt x="416051" y="247776"/>
                  </a:moveTo>
                  <a:lnTo>
                    <a:pt x="396875" y="247776"/>
                  </a:lnTo>
                  <a:lnTo>
                    <a:pt x="389000" y="255524"/>
                  </a:lnTo>
                  <a:lnTo>
                    <a:pt x="389000" y="274700"/>
                  </a:lnTo>
                  <a:lnTo>
                    <a:pt x="396875" y="282448"/>
                  </a:lnTo>
                  <a:lnTo>
                    <a:pt x="416051" y="282448"/>
                  </a:lnTo>
                  <a:lnTo>
                    <a:pt x="423925" y="274700"/>
                  </a:lnTo>
                  <a:lnTo>
                    <a:pt x="423925" y="255524"/>
                  </a:lnTo>
                  <a:lnTo>
                    <a:pt x="416051" y="247776"/>
                  </a:lnTo>
                  <a:close/>
                </a:path>
                <a:path w="6172200" h="1781175">
                  <a:moveTo>
                    <a:pt x="5659247" y="236220"/>
                  </a:moveTo>
                  <a:lnTo>
                    <a:pt x="5639943" y="236220"/>
                  </a:lnTo>
                  <a:lnTo>
                    <a:pt x="5632196" y="243967"/>
                  </a:lnTo>
                  <a:lnTo>
                    <a:pt x="5632196" y="263144"/>
                  </a:lnTo>
                  <a:lnTo>
                    <a:pt x="5639943" y="270891"/>
                  </a:lnTo>
                  <a:lnTo>
                    <a:pt x="5659247" y="270891"/>
                  </a:lnTo>
                  <a:lnTo>
                    <a:pt x="5666994" y="263144"/>
                  </a:lnTo>
                  <a:lnTo>
                    <a:pt x="5666994" y="243967"/>
                  </a:lnTo>
                  <a:lnTo>
                    <a:pt x="5659247" y="236220"/>
                  </a:lnTo>
                  <a:close/>
                </a:path>
                <a:path w="6172200" h="1781175">
                  <a:moveTo>
                    <a:pt x="3888231" y="236220"/>
                  </a:moveTo>
                  <a:lnTo>
                    <a:pt x="3869054" y="236220"/>
                  </a:lnTo>
                  <a:lnTo>
                    <a:pt x="3861307" y="243967"/>
                  </a:lnTo>
                  <a:lnTo>
                    <a:pt x="3861307" y="263144"/>
                  </a:lnTo>
                  <a:lnTo>
                    <a:pt x="3869054" y="270891"/>
                  </a:lnTo>
                  <a:lnTo>
                    <a:pt x="3888231" y="270891"/>
                  </a:lnTo>
                  <a:lnTo>
                    <a:pt x="3896105" y="263144"/>
                  </a:lnTo>
                  <a:lnTo>
                    <a:pt x="3896105" y="243967"/>
                  </a:lnTo>
                  <a:lnTo>
                    <a:pt x="3888231" y="236220"/>
                  </a:lnTo>
                  <a:close/>
                </a:path>
                <a:path w="6172200" h="1781175">
                  <a:moveTo>
                    <a:pt x="2756027" y="236220"/>
                  </a:moveTo>
                  <a:lnTo>
                    <a:pt x="2736850" y="236220"/>
                  </a:lnTo>
                  <a:lnTo>
                    <a:pt x="2728976" y="243967"/>
                  </a:lnTo>
                  <a:lnTo>
                    <a:pt x="2728976" y="263144"/>
                  </a:lnTo>
                  <a:lnTo>
                    <a:pt x="2736850" y="270891"/>
                  </a:lnTo>
                  <a:lnTo>
                    <a:pt x="2756027" y="270891"/>
                  </a:lnTo>
                  <a:lnTo>
                    <a:pt x="2763901" y="263144"/>
                  </a:lnTo>
                  <a:lnTo>
                    <a:pt x="2763901" y="243967"/>
                  </a:lnTo>
                  <a:lnTo>
                    <a:pt x="2756027" y="236220"/>
                  </a:lnTo>
                  <a:close/>
                </a:path>
                <a:path w="6172200" h="1781175">
                  <a:moveTo>
                    <a:pt x="1948941" y="236220"/>
                  </a:moveTo>
                  <a:lnTo>
                    <a:pt x="1929764" y="236220"/>
                  </a:lnTo>
                  <a:lnTo>
                    <a:pt x="1921890" y="243967"/>
                  </a:lnTo>
                  <a:lnTo>
                    <a:pt x="1921890" y="263144"/>
                  </a:lnTo>
                  <a:lnTo>
                    <a:pt x="1929764" y="270891"/>
                  </a:lnTo>
                  <a:lnTo>
                    <a:pt x="1948941" y="270891"/>
                  </a:lnTo>
                  <a:lnTo>
                    <a:pt x="1956815" y="263144"/>
                  </a:lnTo>
                  <a:lnTo>
                    <a:pt x="1956815" y="243967"/>
                  </a:lnTo>
                  <a:lnTo>
                    <a:pt x="1948941" y="236220"/>
                  </a:lnTo>
                  <a:close/>
                </a:path>
                <a:path w="6172200" h="1781175">
                  <a:moveTo>
                    <a:pt x="985138" y="236220"/>
                  </a:moveTo>
                  <a:lnTo>
                    <a:pt x="965835" y="236220"/>
                  </a:lnTo>
                  <a:lnTo>
                    <a:pt x="958088" y="243967"/>
                  </a:lnTo>
                  <a:lnTo>
                    <a:pt x="958088" y="263144"/>
                  </a:lnTo>
                  <a:lnTo>
                    <a:pt x="965835" y="270891"/>
                  </a:lnTo>
                  <a:lnTo>
                    <a:pt x="985138" y="270891"/>
                  </a:lnTo>
                  <a:lnTo>
                    <a:pt x="992886" y="263144"/>
                  </a:lnTo>
                  <a:lnTo>
                    <a:pt x="992886" y="243967"/>
                  </a:lnTo>
                  <a:lnTo>
                    <a:pt x="985138" y="236220"/>
                  </a:lnTo>
                  <a:close/>
                </a:path>
                <a:path w="6172200" h="1781175">
                  <a:moveTo>
                    <a:pt x="4201795" y="230377"/>
                  </a:moveTo>
                  <a:lnTo>
                    <a:pt x="4182618" y="230377"/>
                  </a:lnTo>
                  <a:lnTo>
                    <a:pt x="4174744" y="238251"/>
                  </a:lnTo>
                  <a:lnTo>
                    <a:pt x="4174744" y="257301"/>
                  </a:lnTo>
                  <a:lnTo>
                    <a:pt x="4182618" y="265175"/>
                  </a:lnTo>
                  <a:lnTo>
                    <a:pt x="4201795" y="265175"/>
                  </a:lnTo>
                  <a:lnTo>
                    <a:pt x="4209669" y="257301"/>
                  </a:lnTo>
                  <a:lnTo>
                    <a:pt x="4209669" y="238251"/>
                  </a:lnTo>
                  <a:lnTo>
                    <a:pt x="4201795" y="230377"/>
                  </a:lnTo>
                  <a:close/>
                </a:path>
                <a:path w="6172200" h="1781175">
                  <a:moveTo>
                    <a:pt x="3208908" y="230377"/>
                  </a:moveTo>
                  <a:lnTo>
                    <a:pt x="3189731" y="230377"/>
                  </a:lnTo>
                  <a:lnTo>
                    <a:pt x="3181857" y="238251"/>
                  </a:lnTo>
                  <a:lnTo>
                    <a:pt x="3181857" y="257301"/>
                  </a:lnTo>
                  <a:lnTo>
                    <a:pt x="3189731" y="265175"/>
                  </a:lnTo>
                  <a:lnTo>
                    <a:pt x="3208908" y="265175"/>
                  </a:lnTo>
                  <a:lnTo>
                    <a:pt x="3216782" y="257301"/>
                  </a:lnTo>
                  <a:lnTo>
                    <a:pt x="3216782" y="238251"/>
                  </a:lnTo>
                  <a:lnTo>
                    <a:pt x="3208908" y="230377"/>
                  </a:lnTo>
                  <a:close/>
                </a:path>
                <a:path w="6172200" h="1781175">
                  <a:moveTo>
                    <a:pt x="3313429" y="224663"/>
                  </a:moveTo>
                  <a:lnTo>
                    <a:pt x="3294253" y="224663"/>
                  </a:lnTo>
                  <a:lnTo>
                    <a:pt x="3286379" y="232409"/>
                  </a:lnTo>
                  <a:lnTo>
                    <a:pt x="3286379" y="251586"/>
                  </a:lnTo>
                  <a:lnTo>
                    <a:pt x="3294253" y="259333"/>
                  </a:lnTo>
                  <a:lnTo>
                    <a:pt x="3313429" y="259333"/>
                  </a:lnTo>
                  <a:lnTo>
                    <a:pt x="3321304" y="251586"/>
                  </a:lnTo>
                  <a:lnTo>
                    <a:pt x="3321304" y="232409"/>
                  </a:lnTo>
                  <a:lnTo>
                    <a:pt x="3313429" y="224663"/>
                  </a:lnTo>
                  <a:close/>
                </a:path>
                <a:path w="6172200" h="1781175">
                  <a:moveTo>
                    <a:pt x="4683759" y="218821"/>
                  </a:moveTo>
                  <a:lnTo>
                    <a:pt x="4664583" y="218821"/>
                  </a:lnTo>
                  <a:lnTo>
                    <a:pt x="4656708" y="226568"/>
                  </a:lnTo>
                  <a:lnTo>
                    <a:pt x="4656708" y="245745"/>
                  </a:lnTo>
                  <a:lnTo>
                    <a:pt x="4664583" y="253619"/>
                  </a:lnTo>
                  <a:lnTo>
                    <a:pt x="4683759" y="253619"/>
                  </a:lnTo>
                  <a:lnTo>
                    <a:pt x="4691507" y="245745"/>
                  </a:lnTo>
                  <a:lnTo>
                    <a:pt x="4691507" y="226568"/>
                  </a:lnTo>
                  <a:lnTo>
                    <a:pt x="4683759" y="218821"/>
                  </a:lnTo>
                  <a:close/>
                </a:path>
                <a:path w="6172200" h="1781175">
                  <a:moveTo>
                    <a:pt x="2860548" y="218821"/>
                  </a:moveTo>
                  <a:lnTo>
                    <a:pt x="2841371" y="218821"/>
                  </a:lnTo>
                  <a:lnTo>
                    <a:pt x="2833497" y="226568"/>
                  </a:lnTo>
                  <a:lnTo>
                    <a:pt x="2833497" y="245745"/>
                  </a:lnTo>
                  <a:lnTo>
                    <a:pt x="2841371" y="253619"/>
                  </a:lnTo>
                  <a:lnTo>
                    <a:pt x="2860548" y="253619"/>
                  </a:lnTo>
                  <a:lnTo>
                    <a:pt x="2868422" y="245745"/>
                  </a:lnTo>
                  <a:lnTo>
                    <a:pt x="2868422" y="226568"/>
                  </a:lnTo>
                  <a:lnTo>
                    <a:pt x="2860548" y="218821"/>
                  </a:lnTo>
                  <a:close/>
                </a:path>
                <a:path w="6172200" h="1781175">
                  <a:moveTo>
                    <a:pt x="2645664" y="218821"/>
                  </a:moveTo>
                  <a:lnTo>
                    <a:pt x="2626487" y="218821"/>
                  </a:lnTo>
                  <a:lnTo>
                    <a:pt x="2618740" y="226568"/>
                  </a:lnTo>
                  <a:lnTo>
                    <a:pt x="2618740" y="245745"/>
                  </a:lnTo>
                  <a:lnTo>
                    <a:pt x="2626487" y="253619"/>
                  </a:lnTo>
                  <a:lnTo>
                    <a:pt x="2645664" y="253619"/>
                  </a:lnTo>
                  <a:lnTo>
                    <a:pt x="2653538" y="245745"/>
                  </a:lnTo>
                  <a:lnTo>
                    <a:pt x="2653538" y="226568"/>
                  </a:lnTo>
                  <a:lnTo>
                    <a:pt x="2645664" y="218821"/>
                  </a:lnTo>
                  <a:close/>
                </a:path>
                <a:path w="6172200" h="1781175">
                  <a:moveTo>
                    <a:pt x="270890" y="218821"/>
                  </a:moveTo>
                  <a:lnTo>
                    <a:pt x="251713" y="218821"/>
                  </a:lnTo>
                  <a:lnTo>
                    <a:pt x="243839" y="226568"/>
                  </a:lnTo>
                  <a:lnTo>
                    <a:pt x="243839" y="245745"/>
                  </a:lnTo>
                  <a:lnTo>
                    <a:pt x="251713" y="253619"/>
                  </a:lnTo>
                  <a:lnTo>
                    <a:pt x="270890" y="253619"/>
                  </a:lnTo>
                  <a:lnTo>
                    <a:pt x="278764" y="245745"/>
                  </a:lnTo>
                  <a:lnTo>
                    <a:pt x="278764" y="226568"/>
                  </a:lnTo>
                  <a:lnTo>
                    <a:pt x="270890" y="218821"/>
                  </a:lnTo>
                  <a:close/>
                </a:path>
                <a:path w="6172200" h="1781175">
                  <a:moveTo>
                    <a:pt x="3772154" y="213105"/>
                  </a:moveTo>
                  <a:lnTo>
                    <a:pt x="3752977" y="213105"/>
                  </a:lnTo>
                  <a:lnTo>
                    <a:pt x="3745103" y="220852"/>
                  </a:lnTo>
                  <a:lnTo>
                    <a:pt x="3745103" y="240029"/>
                  </a:lnTo>
                  <a:lnTo>
                    <a:pt x="3752977" y="247776"/>
                  </a:lnTo>
                  <a:lnTo>
                    <a:pt x="3772154" y="247776"/>
                  </a:lnTo>
                  <a:lnTo>
                    <a:pt x="3779901" y="240029"/>
                  </a:lnTo>
                  <a:lnTo>
                    <a:pt x="3779901" y="220852"/>
                  </a:lnTo>
                  <a:lnTo>
                    <a:pt x="3772154" y="213105"/>
                  </a:lnTo>
                  <a:close/>
                </a:path>
                <a:path w="6172200" h="1781175">
                  <a:moveTo>
                    <a:pt x="1635378" y="213105"/>
                  </a:moveTo>
                  <a:lnTo>
                    <a:pt x="1616202" y="213105"/>
                  </a:lnTo>
                  <a:lnTo>
                    <a:pt x="1608327" y="220852"/>
                  </a:lnTo>
                  <a:lnTo>
                    <a:pt x="1608327" y="240029"/>
                  </a:lnTo>
                  <a:lnTo>
                    <a:pt x="1616202" y="247776"/>
                  </a:lnTo>
                  <a:lnTo>
                    <a:pt x="1635378" y="247776"/>
                  </a:lnTo>
                  <a:lnTo>
                    <a:pt x="1643252" y="240029"/>
                  </a:lnTo>
                  <a:lnTo>
                    <a:pt x="1643252" y="220852"/>
                  </a:lnTo>
                  <a:lnTo>
                    <a:pt x="1635378" y="213105"/>
                  </a:lnTo>
                  <a:close/>
                </a:path>
                <a:path w="6172200" h="1781175">
                  <a:moveTo>
                    <a:pt x="4318000" y="207264"/>
                  </a:moveTo>
                  <a:lnTo>
                    <a:pt x="4298696" y="207264"/>
                  </a:lnTo>
                  <a:lnTo>
                    <a:pt x="4290949" y="215010"/>
                  </a:lnTo>
                  <a:lnTo>
                    <a:pt x="4290949" y="234188"/>
                  </a:lnTo>
                  <a:lnTo>
                    <a:pt x="4298696" y="241934"/>
                  </a:lnTo>
                  <a:lnTo>
                    <a:pt x="4318000" y="241934"/>
                  </a:lnTo>
                  <a:lnTo>
                    <a:pt x="4325747" y="234188"/>
                  </a:lnTo>
                  <a:lnTo>
                    <a:pt x="4325747" y="215010"/>
                  </a:lnTo>
                  <a:lnTo>
                    <a:pt x="4318000" y="207264"/>
                  </a:lnTo>
                  <a:close/>
                </a:path>
                <a:path w="6172200" h="1781175">
                  <a:moveTo>
                    <a:pt x="3650233" y="207264"/>
                  </a:moveTo>
                  <a:lnTo>
                    <a:pt x="3630929" y="207264"/>
                  </a:lnTo>
                  <a:lnTo>
                    <a:pt x="3623182" y="215010"/>
                  </a:lnTo>
                  <a:lnTo>
                    <a:pt x="3623182" y="234188"/>
                  </a:lnTo>
                  <a:lnTo>
                    <a:pt x="3630929" y="241934"/>
                  </a:lnTo>
                  <a:lnTo>
                    <a:pt x="3650233" y="241934"/>
                  </a:lnTo>
                  <a:lnTo>
                    <a:pt x="3657980" y="234188"/>
                  </a:lnTo>
                  <a:lnTo>
                    <a:pt x="3657980" y="215010"/>
                  </a:lnTo>
                  <a:lnTo>
                    <a:pt x="3650233" y="207264"/>
                  </a:lnTo>
                  <a:close/>
                </a:path>
                <a:path w="6172200" h="1781175">
                  <a:moveTo>
                    <a:pt x="6025007" y="201422"/>
                  </a:moveTo>
                  <a:lnTo>
                    <a:pt x="6005830" y="201422"/>
                  </a:lnTo>
                  <a:lnTo>
                    <a:pt x="5997956" y="209296"/>
                  </a:lnTo>
                  <a:lnTo>
                    <a:pt x="5997956" y="228473"/>
                  </a:lnTo>
                  <a:lnTo>
                    <a:pt x="6005830" y="236220"/>
                  </a:lnTo>
                  <a:lnTo>
                    <a:pt x="6025007" y="236220"/>
                  </a:lnTo>
                  <a:lnTo>
                    <a:pt x="6032881" y="228473"/>
                  </a:lnTo>
                  <a:lnTo>
                    <a:pt x="6032881" y="209296"/>
                  </a:lnTo>
                  <a:lnTo>
                    <a:pt x="6025007" y="201422"/>
                  </a:lnTo>
                  <a:close/>
                </a:path>
                <a:path w="6172200" h="1781175">
                  <a:moveTo>
                    <a:pt x="1281176" y="201422"/>
                  </a:moveTo>
                  <a:lnTo>
                    <a:pt x="1261999" y="201422"/>
                  </a:lnTo>
                  <a:lnTo>
                    <a:pt x="1254125" y="209296"/>
                  </a:lnTo>
                  <a:lnTo>
                    <a:pt x="1254125" y="228473"/>
                  </a:lnTo>
                  <a:lnTo>
                    <a:pt x="1261999" y="236220"/>
                  </a:lnTo>
                  <a:lnTo>
                    <a:pt x="1281176" y="236220"/>
                  </a:lnTo>
                  <a:lnTo>
                    <a:pt x="1289050" y="228473"/>
                  </a:lnTo>
                  <a:lnTo>
                    <a:pt x="1289050" y="209296"/>
                  </a:lnTo>
                  <a:lnTo>
                    <a:pt x="1281176" y="201422"/>
                  </a:lnTo>
                  <a:close/>
                </a:path>
                <a:path w="6172200" h="1781175">
                  <a:moveTo>
                    <a:pt x="5531484" y="195706"/>
                  </a:moveTo>
                  <a:lnTo>
                    <a:pt x="5512308" y="195706"/>
                  </a:lnTo>
                  <a:lnTo>
                    <a:pt x="5504433" y="203453"/>
                  </a:lnTo>
                  <a:lnTo>
                    <a:pt x="5504433" y="222630"/>
                  </a:lnTo>
                  <a:lnTo>
                    <a:pt x="5512308" y="230377"/>
                  </a:lnTo>
                  <a:lnTo>
                    <a:pt x="5531484" y="230377"/>
                  </a:lnTo>
                  <a:lnTo>
                    <a:pt x="5539358" y="222630"/>
                  </a:lnTo>
                  <a:lnTo>
                    <a:pt x="5539358" y="203453"/>
                  </a:lnTo>
                  <a:lnTo>
                    <a:pt x="5531484" y="195706"/>
                  </a:lnTo>
                  <a:close/>
                </a:path>
                <a:path w="6172200" h="1781175">
                  <a:moveTo>
                    <a:pt x="1507616" y="195706"/>
                  </a:moveTo>
                  <a:lnTo>
                    <a:pt x="1488439" y="195706"/>
                  </a:lnTo>
                  <a:lnTo>
                    <a:pt x="1480692" y="203453"/>
                  </a:lnTo>
                  <a:lnTo>
                    <a:pt x="1480692" y="222630"/>
                  </a:lnTo>
                  <a:lnTo>
                    <a:pt x="1488439" y="230377"/>
                  </a:lnTo>
                  <a:lnTo>
                    <a:pt x="1507616" y="230377"/>
                  </a:lnTo>
                  <a:lnTo>
                    <a:pt x="1515490" y="222630"/>
                  </a:lnTo>
                  <a:lnTo>
                    <a:pt x="1515490" y="203453"/>
                  </a:lnTo>
                  <a:lnTo>
                    <a:pt x="1507616" y="195706"/>
                  </a:lnTo>
                  <a:close/>
                </a:path>
                <a:path w="6172200" h="1781175">
                  <a:moveTo>
                    <a:pt x="5409565" y="189865"/>
                  </a:moveTo>
                  <a:lnTo>
                    <a:pt x="5390388" y="189865"/>
                  </a:lnTo>
                  <a:lnTo>
                    <a:pt x="5382514" y="197739"/>
                  </a:lnTo>
                  <a:lnTo>
                    <a:pt x="5382514" y="216916"/>
                  </a:lnTo>
                  <a:lnTo>
                    <a:pt x="5390388" y="224663"/>
                  </a:lnTo>
                  <a:lnTo>
                    <a:pt x="5409565" y="224663"/>
                  </a:lnTo>
                  <a:lnTo>
                    <a:pt x="5417311" y="216916"/>
                  </a:lnTo>
                  <a:lnTo>
                    <a:pt x="5417311" y="197739"/>
                  </a:lnTo>
                  <a:lnTo>
                    <a:pt x="5409565" y="189865"/>
                  </a:lnTo>
                  <a:close/>
                </a:path>
                <a:path w="6172200" h="1781175">
                  <a:moveTo>
                    <a:pt x="3992753" y="189865"/>
                  </a:moveTo>
                  <a:lnTo>
                    <a:pt x="3973576" y="189865"/>
                  </a:lnTo>
                  <a:lnTo>
                    <a:pt x="3965829" y="197739"/>
                  </a:lnTo>
                  <a:lnTo>
                    <a:pt x="3965829" y="216916"/>
                  </a:lnTo>
                  <a:lnTo>
                    <a:pt x="3973576" y="224663"/>
                  </a:lnTo>
                  <a:lnTo>
                    <a:pt x="3992753" y="224663"/>
                  </a:lnTo>
                  <a:lnTo>
                    <a:pt x="4000627" y="216916"/>
                  </a:lnTo>
                  <a:lnTo>
                    <a:pt x="4000627" y="197739"/>
                  </a:lnTo>
                  <a:lnTo>
                    <a:pt x="3992753" y="189865"/>
                  </a:lnTo>
                  <a:close/>
                </a:path>
                <a:path w="6172200" h="1781175">
                  <a:moveTo>
                    <a:pt x="2982467" y="189865"/>
                  </a:moveTo>
                  <a:lnTo>
                    <a:pt x="2963291" y="189865"/>
                  </a:lnTo>
                  <a:lnTo>
                    <a:pt x="2955416" y="197739"/>
                  </a:lnTo>
                  <a:lnTo>
                    <a:pt x="2955416" y="216916"/>
                  </a:lnTo>
                  <a:lnTo>
                    <a:pt x="2963291" y="224663"/>
                  </a:lnTo>
                  <a:lnTo>
                    <a:pt x="2982467" y="224663"/>
                  </a:lnTo>
                  <a:lnTo>
                    <a:pt x="2990341" y="216916"/>
                  </a:lnTo>
                  <a:lnTo>
                    <a:pt x="2990341" y="197739"/>
                  </a:lnTo>
                  <a:lnTo>
                    <a:pt x="2982467" y="189865"/>
                  </a:lnTo>
                  <a:close/>
                </a:path>
                <a:path w="6172200" h="1781175">
                  <a:moveTo>
                    <a:pt x="5275960" y="184150"/>
                  </a:moveTo>
                  <a:lnTo>
                    <a:pt x="5256783" y="184150"/>
                  </a:lnTo>
                  <a:lnTo>
                    <a:pt x="5249036" y="191897"/>
                  </a:lnTo>
                  <a:lnTo>
                    <a:pt x="5249036" y="211074"/>
                  </a:lnTo>
                  <a:lnTo>
                    <a:pt x="5256783" y="218821"/>
                  </a:lnTo>
                  <a:lnTo>
                    <a:pt x="5275960" y="218821"/>
                  </a:lnTo>
                  <a:lnTo>
                    <a:pt x="5283834" y="211074"/>
                  </a:lnTo>
                  <a:lnTo>
                    <a:pt x="5283834" y="191897"/>
                  </a:lnTo>
                  <a:lnTo>
                    <a:pt x="5275960" y="184150"/>
                  </a:lnTo>
                  <a:close/>
                </a:path>
                <a:path w="6172200" h="1781175">
                  <a:moveTo>
                    <a:pt x="2529586" y="184150"/>
                  </a:moveTo>
                  <a:lnTo>
                    <a:pt x="2510409" y="184150"/>
                  </a:lnTo>
                  <a:lnTo>
                    <a:pt x="2502535" y="191897"/>
                  </a:lnTo>
                  <a:lnTo>
                    <a:pt x="2502535" y="211074"/>
                  </a:lnTo>
                  <a:lnTo>
                    <a:pt x="2510409" y="218821"/>
                  </a:lnTo>
                  <a:lnTo>
                    <a:pt x="2529586" y="218821"/>
                  </a:lnTo>
                  <a:lnTo>
                    <a:pt x="2537333" y="211074"/>
                  </a:lnTo>
                  <a:lnTo>
                    <a:pt x="2537333" y="191897"/>
                  </a:lnTo>
                  <a:lnTo>
                    <a:pt x="2529586" y="184150"/>
                  </a:lnTo>
                  <a:close/>
                </a:path>
                <a:path w="6172200" h="1781175">
                  <a:moveTo>
                    <a:pt x="38608" y="184150"/>
                  </a:moveTo>
                  <a:lnTo>
                    <a:pt x="19430" y="184150"/>
                  </a:lnTo>
                  <a:lnTo>
                    <a:pt x="11557" y="191897"/>
                  </a:lnTo>
                  <a:lnTo>
                    <a:pt x="11557" y="211074"/>
                  </a:lnTo>
                  <a:lnTo>
                    <a:pt x="19430" y="218821"/>
                  </a:lnTo>
                  <a:lnTo>
                    <a:pt x="38608" y="218821"/>
                  </a:lnTo>
                  <a:lnTo>
                    <a:pt x="46482" y="211074"/>
                  </a:lnTo>
                  <a:lnTo>
                    <a:pt x="46482" y="191897"/>
                  </a:lnTo>
                  <a:lnTo>
                    <a:pt x="38608" y="184150"/>
                  </a:lnTo>
                  <a:close/>
                </a:path>
                <a:path w="6172200" h="1781175">
                  <a:moveTo>
                    <a:pt x="6164453" y="178307"/>
                  </a:moveTo>
                  <a:lnTo>
                    <a:pt x="6145149" y="178307"/>
                  </a:lnTo>
                  <a:lnTo>
                    <a:pt x="6137402" y="186054"/>
                  </a:lnTo>
                  <a:lnTo>
                    <a:pt x="6137402" y="205231"/>
                  </a:lnTo>
                  <a:lnTo>
                    <a:pt x="6145149" y="213105"/>
                  </a:lnTo>
                  <a:lnTo>
                    <a:pt x="6164453" y="213105"/>
                  </a:lnTo>
                  <a:lnTo>
                    <a:pt x="6172200" y="205231"/>
                  </a:lnTo>
                  <a:lnTo>
                    <a:pt x="6172200" y="186054"/>
                  </a:lnTo>
                  <a:lnTo>
                    <a:pt x="6164453" y="178307"/>
                  </a:lnTo>
                  <a:close/>
                </a:path>
                <a:path w="6172200" h="1781175">
                  <a:moveTo>
                    <a:pt x="2308987" y="172593"/>
                  </a:moveTo>
                  <a:lnTo>
                    <a:pt x="2289683" y="172593"/>
                  </a:lnTo>
                  <a:lnTo>
                    <a:pt x="2281936" y="180340"/>
                  </a:lnTo>
                  <a:lnTo>
                    <a:pt x="2281936" y="199517"/>
                  </a:lnTo>
                  <a:lnTo>
                    <a:pt x="2289683" y="207264"/>
                  </a:lnTo>
                  <a:lnTo>
                    <a:pt x="2308987" y="207264"/>
                  </a:lnTo>
                  <a:lnTo>
                    <a:pt x="2316734" y="199517"/>
                  </a:lnTo>
                  <a:lnTo>
                    <a:pt x="2316734" y="180340"/>
                  </a:lnTo>
                  <a:lnTo>
                    <a:pt x="2308987" y="172593"/>
                  </a:lnTo>
                  <a:close/>
                </a:path>
                <a:path w="6172200" h="1781175">
                  <a:moveTo>
                    <a:pt x="2187066" y="172593"/>
                  </a:moveTo>
                  <a:lnTo>
                    <a:pt x="2167763" y="172593"/>
                  </a:lnTo>
                  <a:lnTo>
                    <a:pt x="2160016" y="180340"/>
                  </a:lnTo>
                  <a:lnTo>
                    <a:pt x="2160016" y="199517"/>
                  </a:lnTo>
                  <a:lnTo>
                    <a:pt x="2167763" y="207264"/>
                  </a:lnTo>
                  <a:lnTo>
                    <a:pt x="2187066" y="207264"/>
                  </a:lnTo>
                  <a:lnTo>
                    <a:pt x="2194814" y="199517"/>
                  </a:lnTo>
                  <a:lnTo>
                    <a:pt x="2194814" y="180340"/>
                  </a:lnTo>
                  <a:lnTo>
                    <a:pt x="2187066" y="172593"/>
                  </a:lnTo>
                  <a:close/>
                </a:path>
                <a:path w="6172200" h="1781175">
                  <a:moveTo>
                    <a:pt x="613537" y="172593"/>
                  </a:moveTo>
                  <a:lnTo>
                    <a:pt x="594233" y="172593"/>
                  </a:lnTo>
                  <a:lnTo>
                    <a:pt x="586486" y="180340"/>
                  </a:lnTo>
                  <a:lnTo>
                    <a:pt x="586486" y="199517"/>
                  </a:lnTo>
                  <a:lnTo>
                    <a:pt x="594233" y="207264"/>
                  </a:lnTo>
                  <a:lnTo>
                    <a:pt x="613537" y="207264"/>
                  </a:lnTo>
                  <a:lnTo>
                    <a:pt x="621284" y="199517"/>
                  </a:lnTo>
                  <a:lnTo>
                    <a:pt x="621284" y="180340"/>
                  </a:lnTo>
                  <a:lnTo>
                    <a:pt x="613537" y="172593"/>
                  </a:lnTo>
                  <a:close/>
                </a:path>
                <a:path w="6172200" h="1781175">
                  <a:moveTo>
                    <a:pt x="5920485" y="161035"/>
                  </a:moveTo>
                  <a:lnTo>
                    <a:pt x="5901308" y="161035"/>
                  </a:lnTo>
                  <a:lnTo>
                    <a:pt x="5893434" y="168782"/>
                  </a:lnTo>
                  <a:lnTo>
                    <a:pt x="5893434" y="187959"/>
                  </a:lnTo>
                  <a:lnTo>
                    <a:pt x="5901308" y="195706"/>
                  </a:lnTo>
                  <a:lnTo>
                    <a:pt x="5920485" y="195706"/>
                  </a:lnTo>
                  <a:lnTo>
                    <a:pt x="5928359" y="187959"/>
                  </a:lnTo>
                  <a:lnTo>
                    <a:pt x="5928359" y="168782"/>
                  </a:lnTo>
                  <a:lnTo>
                    <a:pt x="5920485" y="161035"/>
                  </a:lnTo>
                  <a:close/>
                </a:path>
                <a:path w="6172200" h="1781175">
                  <a:moveTo>
                    <a:pt x="5142483" y="161035"/>
                  </a:moveTo>
                  <a:lnTo>
                    <a:pt x="5123180" y="161035"/>
                  </a:lnTo>
                  <a:lnTo>
                    <a:pt x="5115433" y="168782"/>
                  </a:lnTo>
                  <a:lnTo>
                    <a:pt x="5115433" y="187959"/>
                  </a:lnTo>
                  <a:lnTo>
                    <a:pt x="5123180" y="195706"/>
                  </a:lnTo>
                  <a:lnTo>
                    <a:pt x="5142483" y="195706"/>
                  </a:lnTo>
                  <a:lnTo>
                    <a:pt x="5150231" y="187959"/>
                  </a:lnTo>
                  <a:lnTo>
                    <a:pt x="5150231" y="168782"/>
                  </a:lnTo>
                  <a:lnTo>
                    <a:pt x="5142483" y="161035"/>
                  </a:lnTo>
                  <a:close/>
                </a:path>
                <a:path w="6172200" h="1781175">
                  <a:moveTo>
                    <a:pt x="3400552" y="161035"/>
                  </a:moveTo>
                  <a:lnTo>
                    <a:pt x="3381375" y="161035"/>
                  </a:lnTo>
                  <a:lnTo>
                    <a:pt x="3373501" y="168782"/>
                  </a:lnTo>
                  <a:lnTo>
                    <a:pt x="3373501" y="187959"/>
                  </a:lnTo>
                  <a:lnTo>
                    <a:pt x="3381375" y="195706"/>
                  </a:lnTo>
                  <a:lnTo>
                    <a:pt x="3400552" y="195706"/>
                  </a:lnTo>
                  <a:lnTo>
                    <a:pt x="3408299" y="187959"/>
                  </a:lnTo>
                  <a:lnTo>
                    <a:pt x="3408299" y="168782"/>
                  </a:lnTo>
                  <a:lnTo>
                    <a:pt x="3400552" y="161035"/>
                  </a:lnTo>
                  <a:close/>
                </a:path>
                <a:path w="6172200" h="1781175">
                  <a:moveTo>
                    <a:pt x="1768983" y="161035"/>
                  </a:moveTo>
                  <a:lnTo>
                    <a:pt x="1749678" y="161035"/>
                  </a:lnTo>
                  <a:lnTo>
                    <a:pt x="1741932" y="168782"/>
                  </a:lnTo>
                  <a:lnTo>
                    <a:pt x="1741932" y="187959"/>
                  </a:lnTo>
                  <a:lnTo>
                    <a:pt x="1749678" y="195706"/>
                  </a:lnTo>
                  <a:lnTo>
                    <a:pt x="1768983" y="195706"/>
                  </a:lnTo>
                  <a:lnTo>
                    <a:pt x="1776729" y="187959"/>
                  </a:lnTo>
                  <a:lnTo>
                    <a:pt x="1776729" y="168782"/>
                  </a:lnTo>
                  <a:lnTo>
                    <a:pt x="1768983" y="161035"/>
                  </a:lnTo>
                  <a:close/>
                </a:path>
                <a:path w="6172200" h="1781175">
                  <a:moveTo>
                    <a:pt x="1385697" y="161035"/>
                  </a:moveTo>
                  <a:lnTo>
                    <a:pt x="1366520" y="161035"/>
                  </a:lnTo>
                  <a:lnTo>
                    <a:pt x="1358646" y="168782"/>
                  </a:lnTo>
                  <a:lnTo>
                    <a:pt x="1358646" y="187959"/>
                  </a:lnTo>
                  <a:lnTo>
                    <a:pt x="1366520" y="195706"/>
                  </a:lnTo>
                  <a:lnTo>
                    <a:pt x="1385697" y="195706"/>
                  </a:lnTo>
                  <a:lnTo>
                    <a:pt x="1393571" y="187959"/>
                  </a:lnTo>
                  <a:lnTo>
                    <a:pt x="1393571" y="168782"/>
                  </a:lnTo>
                  <a:lnTo>
                    <a:pt x="1385697" y="161035"/>
                  </a:lnTo>
                  <a:close/>
                </a:path>
                <a:path w="6172200" h="1781175">
                  <a:moveTo>
                    <a:pt x="4939283" y="155194"/>
                  </a:moveTo>
                  <a:lnTo>
                    <a:pt x="4919980" y="155194"/>
                  </a:lnTo>
                  <a:lnTo>
                    <a:pt x="4912233" y="162941"/>
                  </a:lnTo>
                  <a:lnTo>
                    <a:pt x="4912233" y="182118"/>
                  </a:lnTo>
                  <a:lnTo>
                    <a:pt x="4919980" y="189865"/>
                  </a:lnTo>
                  <a:lnTo>
                    <a:pt x="4939283" y="189865"/>
                  </a:lnTo>
                  <a:lnTo>
                    <a:pt x="4947031" y="182118"/>
                  </a:lnTo>
                  <a:lnTo>
                    <a:pt x="4947031" y="162941"/>
                  </a:lnTo>
                  <a:lnTo>
                    <a:pt x="4939283" y="155194"/>
                  </a:lnTo>
                  <a:close/>
                </a:path>
                <a:path w="6172200" h="1781175">
                  <a:moveTo>
                    <a:pt x="1159255" y="155194"/>
                  </a:moveTo>
                  <a:lnTo>
                    <a:pt x="1140078" y="155194"/>
                  </a:lnTo>
                  <a:lnTo>
                    <a:pt x="1132204" y="162941"/>
                  </a:lnTo>
                  <a:lnTo>
                    <a:pt x="1132204" y="182118"/>
                  </a:lnTo>
                  <a:lnTo>
                    <a:pt x="1140078" y="189865"/>
                  </a:lnTo>
                  <a:lnTo>
                    <a:pt x="1159255" y="189865"/>
                  </a:lnTo>
                  <a:lnTo>
                    <a:pt x="1167129" y="182118"/>
                  </a:lnTo>
                  <a:lnTo>
                    <a:pt x="1167129" y="162941"/>
                  </a:lnTo>
                  <a:lnTo>
                    <a:pt x="1159255" y="155194"/>
                  </a:lnTo>
                  <a:close/>
                </a:path>
                <a:path w="6172200" h="1781175">
                  <a:moveTo>
                    <a:pt x="485775" y="155194"/>
                  </a:moveTo>
                  <a:lnTo>
                    <a:pt x="466471" y="155194"/>
                  </a:lnTo>
                  <a:lnTo>
                    <a:pt x="458724" y="162941"/>
                  </a:lnTo>
                  <a:lnTo>
                    <a:pt x="458724" y="182118"/>
                  </a:lnTo>
                  <a:lnTo>
                    <a:pt x="466471" y="189865"/>
                  </a:lnTo>
                  <a:lnTo>
                    <a:pt x="485775" y="189865"/>
                  </a:lnTo>
                  <a:lnTo>
                    <a:pt x="493522" y="182118"/>
                  </a:lnTo>
                  <a:lnTo>
                    <a:pt x="493522" y="162941"/>
                  </a:lnTo>
                  <a:lnTo>
                    <a:pt x="485775" y="155194"/>
                  </a:lnTo>
                  <a:close/>
                </a:path>
                <a:path w="6172200" h="1781175">
                  <a:moveTo>
                    <a:pt x="137413" y="155194"/>
                  </a:moveTo>
                  <a:lnTo>
                    <a:pt x="118110" y="155194"/>
                  </a:lnTo>
                  <a:lnTo>
                    <a:pt x="110362" y="162941"/>
                  </a:lnTo>
                  <a:lnTo>
                    <a:pt x="110362" y="182118"/>
                  </a:lnTo>
                  <a:lnTo>
                    <a:pt x="118110" y="189865"/>
                  </a:lnTo>
                  <a:lnTo>
                    <a:pt x="137413" y="189865"/>
                  </a:lnTo>
                  <a:lnTo>
                    <a:pt x="145161" y="182118"/>
                  </a:lnTo>
                  <a:lnTo>
                    <a:pt x="145161" y="162941"/>
                  </a:lnTo>
                  <a:lnTo>
                    <a:pt x="137413" y="155194"/>
                  </a:lnTo>
                  <a:close/>
                </a:path>
                <a:path w="6172200" h="1781175">
                  <a:moveTo>
                    <a:pt x="4811522" y="149351"/>
                  </a:moveTo>
                  <a:lnTo>
                    <a:pt x="4792218" y="149351"/>
                  </a:lnTo>
                  <a:lnTo>
                    <a:pt x="4784471" y="157225"/>
                  </a:lnTo>
                  <a:lnTo>
                    <a:pt x="4784471" y="176402"/>
                  </a:lnTo>
                  <a:lnTo>
                    <a:pt x="4792218" y="184150"/>
                  </a:lnTo>
                  <a:lnTo>
                    <a:pt x="4811522" y="184150"/>
                  </a:lnTo>
                  <a:lnTo>
                    <a:pt x="4819269" y="176402"/>
                  </a:lnTo>
                  <a:lnTo>
                    <a:pt x="4819269" y="157225"/>
                  </a:lnTo>
                  <a:lnTo>
                    <a:pt x="4811522" y="149351"/>
                  </a:lnTo>
                  <a:close/>
                </a:path>
                <a:path w="6172200" h="1781175">
                  <a:moveTo>
                    <a:pt x="3522472" y="149351"/>
                  </a:moveTo>
                  <a:lnTo>
                    <a:pt x="3503295" y="149351"/>
                  </a:lnTo>
                  <a:lnTo>
                    <a:pt x="3495421" y="157225"/>
                  </a:lnTo>
                  <a:lnTo>
                    <a:pt x="3495421" y="176402"/>
                  </a:lnTo>
                  <a:lnTo>
                    <a:pt x="3503295" y="184150"/>
                  </a:lnTo>
                  <a:lnTo>
                    <a:pt x="3522472" y="184150"/>
                  </a:lnTo>
                  <a:lnTo>
                    <a:pt x="3530346" y="176402"/>
                  </a:lnTo>
                  <a:lnTo>
                    <a:pt x="3530346" y="157225"/>
                  </a:lnTo>
                  <a:lnTo>
                    <a:pt x="3522472" y="149351"/>
                  </a:lnTo>
                  <a:close/>
                </a:path>
                <a:path w="6172200" h="1781175">
                  <a:moveTo>
                    <a:pt x="2419223" y="149351"/>
                  </a:moveTo>
                  <a:lnTo>
                    <a:pt x="2400046" y="149351"/>
                  </a:lnTo>
                  <a:lnTo>
                    <a:pt x="2392172" y="157225"/>
                  </a:lnTo>
                  <a:lnTo>
                    <a:pt x="2392172" y="176402"/>
                  </a:lnTo>
                  <a:lnTo>
                    <a:pt x="2400046" y="184150"/>
                  </a:lnTo>
                  <a:lnTo>
                    <a:pt x="2419223" y="184150"/>
                  </a:lnTo>
                  <a:lnTo>
                    <a:pt x="2427097" y="176402"/>
                  </a:lnTo>
                  <a:lnTo>
                    <a:pt x="2427097" y="157225"/>
                  </a:lnTo>
                  <a:lnTo>
                    <a:pt x="2419223" y="149351"/>
                  </a:lnTo>
                  <a:close/>
                </a:path>
                <a:path w="6172200" h="1781175">
                  <a:moveTo>
                    <a:pt x="1867662" y="149351"/>
                  </a:moveTo>
                  <a:lnTo>
                    <a:pt x="1848485" y="149351"/>
                  </a:lnTo>
                  <a:lnTo>
                    <a:pt x="1840611" y="157225"/>
                  </a:lnTo>
                  <a:lnTo>
                    <a:pt x="1840611" y="176402"/>
                  </a:lnTo>
                  <a:lnTo>
                    <a:pt x="1848485" y="184150"/>
                  </a:lnTo>
                  <a:lnTo>
                    <a:pt x="1867662" y="184150"/>
                  </a:lnTo>
                  <a:lnTo>
                    <a:pt x="1875409" y="176402"/>
                  </a:lnTo>
                  <a:lnTo>
                    <a:pt x="1875409" y="157225"/>
                  </a:lnTo>
                  <a:lnTo>
                    <a:pt x="1867662" y="149351"/>
                  </a:lnTo>
                  <a:close/>
                </a:path>
                <a:path w="6172200" h="1781175">
                  <a:moveTo>
                    <a:pt x="898016" y="149351"/>
                  </a:moveTo>
                  <a:lnTo>
                    <a:pt x="878713" y="149351"/>
                  </a:lnTo>
                  <a:lnTo>
                    <a:pt x="870965" y="157225"/>
                  </a:lnTo>
                  <a:lnTo>
                    <a:pt x="870965" y="176402"/>
                  </a:lnTo>
                  <a:lnTo>
                    <a:pt x="878713" y="184150"/>
                  </a:lnTo>
                  <a:lnTo>
                    <a:pt x="898016" y="184150"/>
                  </a:lnTo>
                  <a:lnTo>
                    <a:pt x="905763" y="176402"/>
                  </a:lnTo>
                  <a:lnTo>
                    <a:pt x="905763" y="157225"/>
                  </a:lnTo>
                  <a:lnTo>
                    <a:pt x="898016" y="149351"/>
                  </a:lnTo>
                  <a:close/>
                </a:path>
                <a:path w="6172200" h="1781175">
                  <a:moveTo>
                    <a:pt x="5717285" y="143636"/>
                  </a:moveTo>
                  <a:lnTo>
                    <a:pt x="5698108" y="143636"/>
                  </a:lnTo>
                  <a:lnTo>
                    <a:pt x="5690234" y="151383"/>
                  </a:lnTo>
                  <a:lnTo>
                    <a:pt x="5690234" y="170560"/>
                  </a:lnTo>
                  <a:lnTo>
                    <a:pt x="5698108" y="178307"/>
                  </a:lnTo>
                  <a:lnTo>
                    <a:pt x="5717285" y="178307"/>
                  </a:lnTo>
                  <a:lnTo>
                    <a:pt x="5725159" y="170560"/>
                  </a:lnTo>
                  <a:lnTo>
                    <a:pt x="5725159" y="151383"/>
                  </a:lnTo>
                  <a:lnTo>
                    <a:pt x="5717285" y="143636"/>
                  </a:lnTo>
                  <a:close/>
                </a:path>
                <a:path w="6172200" h="1781175">
                  <a:moveTo>
                    <a:pt x="4497958" y="143636"/>
                  </a:moveTo>
                  <a:lnTo>
                    <a:pt x="4478782" y="143636"/>
                  </a:lnTo>
                  <a:lnTo>
                    <a:pt x="4470908" y="151383"/>
                  </a:lnTo>
                  <a:lnTo>
                    <a:pt x="4470908" y="170560"/>
                  </a:lnTo>
                  <a:lnTo>
                    <a:pt x="4478782" y="178307"/>
                  </a:lnTo>
                  <a:lnTo>
                    <a:pt x="4497958" y="178307"/>
                  </a:lnTo>
                  <a:lnTo>
                    <a:pt x="4505706" y="170560"/>
                  </a:lnTo>
                  <a:lnTo>
                    <a:pt x="4505706" y="151383"/>
                  </a:lnTo>
                  <a:lnTo>
                    <a:pt x="4497958" y="143636"/>
                  </a:lnTo>
                  <a:close/>
                </a:path>
                <a:path w="6172200" h="1781175">
                  <a:moveTo>
                    <a:pt x="2065147" y="143636"/>
                  </a:moveTo>
                  <a:lnTo>
                    <a:pt x="2045842" y="143636"/>
                  </a:lnTo>
                  <a:lnTo>
                    <a:pt x="2038096" y="151383"/>
                  </a:lnTo>
                  <a:lnTo>
                    <a:pt x="2038096" y="170560"/>
                  </a:lnTo>
                  <a:lnTo>
                    <a:pt x="2045842" y="178307"/>
                  </a:lnTo>
                  <a:lnTo>
                    <a:pt x="2065147" y="178307"/>
                  </a:lnTo>
                  <a:lnTo>
                    <a:pt x="2072894" y="170560"/>
                  </a:lnTo>
                  <a:lnTo>
                    <a:pt x="2072894" y="151383"/>
                  </a:lnTo>
                  <a:lnTo>
                    <a:pt x="2065147" y="143636"/>
                  </a:lnTo>
                  <a:close/>
                </a:path>
                <a:path w="6172200" h="1781175">
                  <a:moveTo>
                    <a:pt x="781812" y="143636"/>
                  </a:moveTo>
                  <a:lnTo>
                    <a:pt x="762635" y="143636"/>
                  </a:lnTo>
                  <a:lnTo>
                    <a:pt x="754888" y="151383"/>
                  </a:lnTo>
                  <a:lnTo>
                    <a:pt x="754888" y="170560"/>
                  </a:lnTo>
                  <a:lnTo>
                    <a:pt x="762635" y="178307"/>
                  </a:lnTo>
                  <a:lnTo>
                    <a:pt x="781812" y="178307"/>
                  </a:lnTo>
                  <a:lnTo>
                    <a:pt x="789686" y="170560"/>
                  </a:lnTo>
                  <a:lnTo>
                    <a:pt x="789686" y="151383"/>
                  </a:lnTo>
                  <a:lnTo>
                    <a:pt x="781812" y="143636"/>
                  </a:lnTo>
                  <a:close/>
                </a:path>
                <a:path w="6172200" h="1781175">
                  <a:moveTo>
                    <a:pt x="363854" y="143636"/>
                  </a:moveTo>
                  <a:lnTo>
                    <a:pt x="344550" y="143636"/>
                  </a:lnTo>
                  <a:lnTo>
                    <a:pt x="336803" y="151383"/>
                  </a:lnTo>
                  <a:lnTo>
                    <a:pt x="336803" y="170560"/>
                  </a:lnTo>
                  <a:lnTo>
                    <a:pt x="344550" y="178307"/>
                  </a:lnTo>
                  <a:lnTo>
                    <a:pt x="363854" y="178307"/>
                  </a:lnTo>
                  <a:lnTo>
                    <a:pt x="371601" y="170560"/>
                  </a:lnTo>
                  <a:lnTo>
                    <a:pt x="371601" y="151383"/>
                  </a:lnTo>
                  <a:lnTo>
                    <a:pt x="363854" y="143636"/>
                  </a:lnTo>
                  <a:close/>
                </a:path>
                <a:path w="6172200" h="1781175">
                  <a:moveTo>
                    <a:pt x="4608322" y="137795"/>
                  </a:moveTo>
                  <a:lnTo>
                    <a:pt x="4589018" y="137795"/>
                  </a:lnTo>
                  <a:lnTo>
                    <a:pt x="4581271" y="145669"/>
                  </a:lnTo>
                  <a:lnTo>
                    <a:pt x="4581271" y="164719"/>
                  </a:lnTo>
                  <a:lnTo>
                    <a:pt x="4589018" y="172593"/>
                  </a:lnTo>
                  <a:lnTo>
                    <a:pt x="4608322" y="172593"/>
                  </a:lnTo>
                  <a:lnTo>
                    <a:pt x="4616069" y="164719"/>
                  </a:lnTo>
                  <a:lnTo>
                    <a:pt x="4616069" y="145669"/>
                  </a:lnTo>
                  <a:lnTo>
                    <a:pt x="4608322" y="137795"/>
                  </a:lnTo>
                  <a:close/>
                </a:path>
                <a:path w="6172200" h="1781175">
                  <a:moveTo>
                    <a:pt x="3127629" y="137795"/>
                  </a:moveTo>
                  <a:lnTo>
                    <a:pt x="3108452" y="137795"/>
                  </a:lnTo>
                  <a:lnTo>
                    <a:pt x="3100578" y="145669"/>
                  </a:lnTo>
                  <a:lnTo>
                    <a:pt x="3100578" y="164719"/>
                  </a:lnTo>
                  <a:lnTo>
                    <a:pt x="3108452" y="172593"/>
                  </a:lnTo>
                  <a:lnTo>
                    <a:pt x="3127629" y="172593"/>
                  </a:lnTo>
                  <a:lnTo>
                    <a:pt x="3135503" y="164719"/>
                  </a:lnTo>
                  <a:lnTo>
                    <a:pt x="3135503" y="145669"/>
                  </a:lnTo>
                  <a:lnTo>
                    <a:pt x="3127629" y="137795"/>
                  </a:lnTo>
                  <a:close/>
                </a:path>
                <a:path w="6172200" h="1781175">
                  <a:moveTo>
                    <a:pt x="4103116" y="126238"/>
                  </a:moveTo>
                  <a:lnTo>
                    <a:pt x="4083939" y="126238"/>
                  </a:lnTo>
                  <a:lnTo>
                    <a:pt x="4076065" y="133984"/>
                  </a:lnTo>
                  <a:lnTo>
                    <a:pt x="4076065" y="153161"/>
                  </a:lnTo>
                  <a:lnTo>
                    <a:pt x="4083939" y="161035"/>
                  </a:lnTo>
                  <a:lnTo>
                    <a:pt x="4103116" y="161035"/>
                  </a:lnTo>
                  <a:lnTo>
                    <a:pt x="4110990" y="153161"/>
                  </a:lnTo>
                  <a:lnTo>
                    <a:pt x="4110990" y="133984"/>
                  </a:lnTo>
                  <a:lnTo>
                    <a:pt x="4103116" y="126238"/>
                  </a:lnTo>
                  <a:close/>
                </a:path>
                <a:path w="6172200" h="1781175">
                  <a:moveTo>
                    <a:pt x="1031494" y="126238"/>
                  </a:moveTo>
                  <a:lnTo>
                    <a:pt x="1012316" y="126238"/>
                  </a:lnTo>
                  <a:lnTo>
                    <a:pt x="1004442" y="133984"/>
                  </a:lnTo>
                  <a:lnTo>
                    <a:pt x="1004442" y="153161"/>
                  </a:lnTo>
                  <a:lnTo>
                    <a:pt x="1012316" y="161035"/>
                  </a:lnTo>
                  <a:lnTo>
                    <a:pt x="1031494" y="161035"/>
                  </a:lnTo>
                  <a:lnTo>
                    <a:pt x="1039367" y="153161"/>
                  </a:lnTo>
                  <a:lnTo>
                    <a:pt x="1039367" y="133984"/>
                  </a:lnTo>
                  <a:lnTo>
                    <a:pt x="1031494" y="126238"/>
                  </a:lnTo>
                  <a:close/>
                </a:path>
                <a:path w="6172200" h="1781175">
                  <a:moveTo>
                    <a:pt x="4393438" y="114680"/>
                  </a:moveTo>
                  <a:lnTo>
                    <a:pt x="4374260" y="114680"/>
                  </a:lnTo>
                  <a:lnTo>
                    <a:pt x="4366386" y="122427"/>
                  </a:lnTo>
                  <a:lnTo>
                    <a:pt x="4366386" y="141604"/>
                  </a:lnTo>
                  <a:lnTo>
                    <a:pt x="4374260" y="149351"/>
                  </a:lnTo>
                  <a:lnTo>
                    <a:pt x="4393438" y="149351"/>
                  </a:lnTo>
                  <a:lnTo>
                    <a:pt x="4401184" y="141604"/>
                  </a:lnTo>
                  <a:lnTo>
                    <a:pt x="4401184" y="122427"/>
                  </a:lnTo>
                  <a:lnTo>
                    <a:pt x="4393438" y="114680"/>
                  </a:lnTo>
                  <a:close/>
                </a:path>
                <a:path w="6172200" h="1781175">
                  <a:moveTo>
                    <a:pt x="4225035" y="114680"/>
                  </a:moveTo>
                  <a:lnTo>
                    <a:pt x="4205858" y="114680"/>
                  </a:lnTo>
                  <a:lnTo>
                    <a:pt x="4197984" y="122427"/>
                  </a:lnTo>
                  <a:lnTo>
                    <a:pt x="4197984" y="141604"/>
                  </a:lnTo>
                  <a:lnTo>
                    <a:pt x="4205858" y="149351"/>
                  </a:lnTo>
                  <a:lnTo>
                    <a:pt x="4225035" y="149351"/>
                  </a:lnTo>
                  <a:lnTo>
                    <a:pt x="4232909" y="141604"/>
                  </a:lnTo>
                  <a:lnTo>
                    <a:pt x="4232909" y="122427"/>
                  </a:lnTo>
                  <a:lnTo>
                    <a:pt x="4225035" y="114680"/>
                  </a:lnTo>
                  <a:close/>
                </a:path>
                <a:path w="6172200" h="1781175">
                  <a:moveTo>
                    <a:pt x="5827649" y="108839"/>
                  </a:moveTo>
                  <a:lnTo>
                    <a:pt x="5808345" y="108839"/>
                  </a:lnTo>
                  <a:lnTo>
                    <a:pt x="5800598" y="116713"/>
                  </a:lnTo>
                  <a:lnTo>
                    <a:pt x="5800598" y="135890"/>
                  </a:lnTo>
                  <a:lnTo>
                    <a:pt x="5808345" y="143636"/>
                  </a:lnTo>
                  <a:lnTo>
                    <a:pt x="5827649" y="143636"/>
                  </a:lnTo>
                  <a:lnTo>
                    <a:pt x="5835396" y="135890"/>
                  </a:lnTo>
                  <a:lnTo>
                    <a:pt x="5835396" y="116713"/>
                  </a:lnTo>
                  <a:lnTo>
                    <a:pt x="5827649" y="108839"/>
                  </a:lnTo>
                  <a:close/>
                </a:path>
                <a:path w="6172200" h="1781175">
                  <a:moveTo>
                    <a:pt x="5043805" y="108839"/>
                  </a:moveTo>
                  <a:lnTo>
                    <a:pt x="5024501" y="108839"/>
                  </a:lnTo>
                  <a:lnTo>
                    <a:pt x="5016754" y="116713"/>
                  </a:lnTo>
                  <a:lnTo>
                    <a:pt x="5016754" y="135890"/>
                  </a:lnTo>
                  <a:lnTo>
                    <a:pt x="5024501" y="143636"/>
                  </a:lnTo>
                  <a:lnTo>
                    <a:pt x="5043805" y="143636"/>
                  </a:lnTo>
                  <a:lnTo>
                    <a:pt x="5051552" y="135890"/>
                  </a:lnTo>
                  <a:lnTo>
                    <a:pt x="5051552" y="116713"/>
                  </a:lnTo>
                  <a:lnTo>
                    <a:pt x="5043805" y="108839"/>
                  </a:lnTo>
                  <a:close/>
                </a:path>
                <a:path w="6172200" h="1781175">
                  <a:moveTo>
                    <a:pt x="2779267" y="108839"/>
                  </a:moveTo>
                  <a:lnTo>
                    <a:pt x="2760091" y="108839"/>
                  </a:lnTo>
                  <a:lnTo>
                    <a:pt x="2752216" y="116713"/>
                  </a:lnTo>
                  <a:lnTo>
                    <a:pt x="2752216" y="135890"/>
                  </a:lnTo>
                  <a:lnTo>
                    <a:pt x="2760091" y="143636"/>
                  </a:lnTo>
                  <a:lnTo>
                    <a:pt x="2779267" y="143636"/>
                  </a:lnTo>
                  <a:lnTo>
                    <a:pt x="2787015" y="135890"/>
                  </a:lnTo>
                  <a:lnTo>
                    <a:pt x="2787015" y="116713"/>
                  </a:lnTo>
                  <a:lnTo>
                    <a:pt x="2779267" y="108839"/>
                  </a:lnTo>
                  <a:close/>
                </a:path>
                <a:path w="6172200" h="1781175">
                  <a:moveTo>
                    <a:pt x="2668904" y="108839"/>
                  </a:moveTo>
                  <a:lnTo>
                    <a:pt x="2649728" y="108839"/>
                  </a:lnTo>
                  <a:lnTo>
                    <a:pt x="2641854" y="116713"/>
                  </a:lnTo>
                  <a:lnTo>
                    <a:pt x="2641854" y="135890"/>
                  </a:lnTo>
                  <a:lnTo>
                    <a:pt x="2649728" y="143636"/>
                  </a:lnTo>
                  <a:lnTo>
                    <a:pt x="2668904" y="143636"/>
                  </a:lnTo>
                  <a:lnTo>
                    <a:pt x="2676779" y="135890"/>
                  </a:lnTo>
                  <a:lnTo>
                    <a:pt x="2676779" y="116713"/>
                  </a:lnTo>
                  <a:lnTo>
                    <a:pt x="2668904" y="108839"/>
                  </a:lnTo>
                  <a:close/>
                </a:path>
                <a:path w="6172200" h="1781175">
                  <a:moveTo>
                    <a:pt x="5612765" y="103124"/>
                  </a:moveTo>
                  <a:lnTo>
                    <a:pt x="5593588" y="103124"/>
                  </a:lnTo>
                  <a:lnTo>
                    <a:pt x="5585714" y="110871"/>
                  </a:lnTo>
                  <a:lnTo>
                    <a:pt x="5585714" y="130048"/>
                  </a:lnTo>
                  <a:lnTo>
                    <a:pt x="5593588" y="137795"/>
                  </a:lnTo>
                  <a:lnTo>
                    <a:pt x="5612765" y="137795"/>
                  </a:lnTo>
                  <a:lnTo>
                    <a:pt x="5620639" y="130048"/>
                  </a:lnTo>
                  <a:lnTo>
                    <a:pt x="5620639" y="110871"/>
                  </a:lnTo>
                  <a:lnTo>
                    <a:pt x="5612765" y="103124"/>
                  </a:lnTo>
                  <a:close/>
                </a:path>
                <a:path w="6172200" h="1781175">
                  <a:moveTo>
                    <a:pt x="3928999" y="103124"/>
                  </a:moveTo>
                  <a:lnTo>
                    <a:pt x="3909695" y="103124"/>
                  </a:lnTo>
                  <a:lnTo>
                    <a:pt x="3901948" y="110871"/>
                  </a:lnTo>
                  <a:lnTo>
                    <a:pt x="3901948" y="130048"/>
                  </a:lnTo>
                  <a:lnTo>
                    <a:pt x="3909695" y="137795"/>
                  </a:lnTo>
                  <a:lnTo>
                    <a:pt x="3928999" y="137795"/>
                  </a:lnTo>
                  <a:lnTo>
                    <a:pt x="3936746" y="130048"/>
                  </a:lnTo>
                  <a:lnTo>
                    <a:pt x="3936746" y="110871"/>
                  </a:lnTo>
                  <a:lnTo>
                    <a:pt x="3928999" y="103124"/>
                  </a:lnTo>
                  <a:close/>
                </a:path>
                <a:path w="6172200" h="1781175">
                  <a:moveTo>
                    <a:pt x="3795395" y="103124"/>
                  </a:moveTo>
                  <a:lnTo>
                    <a:pt x="3776091" y="103124"/>
                  </a:lnTo>
                  <a:lnTo>
                    <a:pt x="3768344" y="110871"/>
                  </a:lnTo>
                  <a:lnTo>
                    <a:pt x="3768344" y="130048"/>
                  </a:lnTo>
                  <a:lnTo>
                    <a:pt x="3776091" y="137795"/>
                  </a:lnTo>
                  <a:lnTo>
                    <a:pt x="3795395" y="137795"/>
                  </a:lnTo>
                  <a:lnTo>
                    <a:pt x="3803142" y="130048"/>
                  </a:lnTo>
                  <a:lnTo>
                    <a:pt x="3803142" y="110871"/>
                  </a:lnTo>
                  <a:lnTo>
                    <a:pt x="3795395" y="103124"/>
                  </a:lnTo>
                  <a:close/>
                </a:path>
                <a:path w="6172200" h="1781175">
                  <a:moveTo>
                    <a:pt x="3243833" y="103124"/>
                  </a:moveTo>
                  <a:lnTo>
                    <a:pt x="3224529" y="103124"/>
                  </a:lnTo>
                  <a:lnTo>
                    <a:pt x="3216782" y="110871"/>
                  </a:lnTo>
                  <a:lnTo>
                    <a:pt x="3216782" y="130048"/>
                  </a:lnTo>
                  <a:lnTo>
                    <a:pt x="3224529" y="137795"/>
                  </a:lnTo>
                  <a:lnTo>
                    <a:pt x="3243833" y="137795"/>
                  </a:lnTo>
                  <a:lnTo>
                    <a:pt x="3251580" y="130048"/>
                  </a:lnTo>
                  <a:lnTo>
                    <a:pt x="3251580" y="110871"/>
                  </a:lnTo>
                  <a:lnTo>
                    <a:pt x="3243833" y="103124"/>
                  </a:lnTo>
                  <a:close/>
                </a:path>
                <a:path w="6172200" h="1781175">
                  <a:moveTo>
                    <a:pt x="1966340" y="103124"/>
                  </a:moveTo>
                  <a:lnTo>
                    <a:pt x="1947164" y="103124"/>
                  </a:lnTo>
                  <a:lnTo>
                    <a:pt x="1939289" y="110871"/>
                  </a:lnTo>
                  <a:lnTo>
                    <a:pt x="1939289" y="130048"/>
                  </a:lnTo>
                  <a:lnTo>
                    <a:pt x="1947164" y="137795"/>
                  </a:lnTo>
                  <a:lnTo>
                    <a:pt x="1966340" y="137795"/>
                  </a:lnTo>
                  <a:lnTo>
                    <a:pt x="1974214" y="130048"/>
                  </a:lnTo>
                  <a:lnTo>
                    <a:pt x="1974214" y="110871"/>
                  </a:lnTo>
                  <a:lnTo>
                    <a:pt x="1966340" y="103124"/>
                  </a:lnTo>
                  <a:close/>
                </a:path>
                <a:path w="6172200" h="1781175">
                  <a:moveTo>
                    <a:pt x="241935" y="103124"/>
                  </a:moveTo>
                  <a:lnTo>
                    <a:pt x="222630" y="103124"/>
                  </a:lnTo>
                  <a:lnTo>
                    <a:pt x="214884" y="110871"/>
                  </a:lnTo>
                  <a:lnTo>
                    <a:pt x="214884" y="130048"/>
                  </a:lnTo>
                  <a:lnTo>
                    <a:pt x="222630" y="137795"/>
                  </a:lnTo>
                  <a:lnTo>
                    <a:pt x="241935" y="137795"/>
                  </a:lnTo>
                  <a:lnTo>
                    <a:pt x="249682" y="130048"/>
                  </a:lnTo>
                  <a:lnTo>
                    <a:pt x="249682" y="110871"/>
                  </a:lnTo>
                  <a:lnTo>
                    <a:pt x="241935" y="103124"/>
                  </a:lnTo>
                  <a:close/>
                </a:path>
                <a:path w="6172200" h="1781175">
                  <a:moveTo>
                    <a:pt x="3644392" y="97281"/>
                  </a:moveTo>
                  <a:lnTo>
                    <a:pt x="3625215" y="97281"/>
                  </a:lnTo>
                  <a:lnTo>
                    <a:pt x="3617341" y="105155"/>
                  </a:lnTo>
                  <a:lnTo>
                    <a:pt x="3617341" y="124332"/>
                  </a:lnTo>
                  <a:lnTo>
                    <a:pt x="3625215" y="132079"/>
                  </a:lnTo>
                  <a:lnTo>
                    <a:pt x="3644392" y="132079"/>
                  </a:lnTo>
                  <a:lnTo>
                    <a:pt x="3652266" y="124332"/>
                  </a:lnTo>
                  <a:lnTo>
                    <a:pt x="3652266" y="105155"/>
                  </a:lnTo>
                  <a:lnTo>
                    <a:pt x="3644392" y="97281"/>
                  </a:lnTo>
                  <a:close/>
                </a:path>
                <a:path w="6172200" h="1781175">
                  <a:moveTo>
                    <a:pt x="1658620" y="97281"/>
                  </a:moveTo>
                  <a:lnTo>
                    <a:pt x="1639442" y="97281"/>
                  </a:lnTo>
                  <a:lnTo>
                    <a:pt x="1631569" y="105155"/>
                  </a:lnTo>
                  <a:lnTo>
                    <a:pt x="1631569" y="124332"/>
                  </a:lnTo>
                  <a:lnTo>
                    <a:pt x="1639442" y="132079"/>
                  </a:lnTo>
                  <a:lnTo>
                    <a:pt x="1658620" y="132079"/>
                  </a:lnTo>
                  <a:lnTo>
                    <a:pt x="1666494" y="124332"/>
                  </a:lnTo>
                  <a:lnTo>
                    <a:pt x="1666494" y="105155"/>
                  </a:lnTo>
                  <a:lnTo>
                    <a:pt x="1658620" y="97281"/>
                  </a:lnTo>
                  <a:close/>
                </a:path>
                <a:path w="6172200" h="1781175">
                  <a:moveTo>
                    <a:pt x="1530858" y="97281"/>
                  </a:moveTo>
                  <a:lnTo>
                    <a:pt x="1511680" y="97281"/>
                  </a:lnTo>
                  <a:lnTo>
                    <a:pt x="1503807" y="105155"/>
                  </a:lnTo>
                  <a:lnTo>
                    <a:pt x="1503807" y="124332"/>
                  </a:lnTo>
                  <a:lnTo>
                    <a:pt x="1511680" y="132079"/>
                  </a:lnTo>
                  <a:lnTo>
                    <a:pt x="1530858" y="132079"/>
                  </a:lnTo>
                  <a:lnTo>
                    <a:pt x="1538732" y="124332"/>
                  </a:lnTo>
                  <a:lnTo>
                    <a:pt x="1538732" y="105155"/>
                  </a:lnTo>
                  <a:lnTo>
                    <a:pt x="1530858" y="97281"/>
                  </a:lnTo>
                  <a:close/>
                </a:path>
                <a:path w="6172200" h="1781175">
                  <a:moveTo>
                    <a:pt x="5432806" y="85725"/>
                  </a:moveTo>
                  <a:lnTo>
                    <a:pt x="5413502" y="85725"/>
                  </a:lnTo>
                  <a:lnTo>
                    <a:pt x="5405755" y="93472"/>
                  </a:lnTo>
                  <a:lnTo>
                    <a:pt x="5405755" y="112649"/>
                  </a:lnTo>
                  <a:lnTo>
                    <a:pt x="5413502" y="120523"/>
                  </a:lnTo>
                  <a:lnTo>
                    <a:pt x="5432806" y="120523"/>
                  </a:lnTo>
                  <a:lnTo>
                    <a:pt x="5440553" y="112649"/>
                  </a:lnTo>
                  <a:lnTo>
                    <a:pt x="5440553" y="93472"/>
                  </a:lnTo>
                  <a:lnTo>
                    <a:pt x="5432806" y="85725"/>
                  </a:lnTo>
                  <a:close/>
                </a:path>
                <a:path w="6172200" h="1781175">
                  <a:moveTo>
                    <a:pt x="5247005" y="85725"/>
                  </a:moveTo>
                  <a:lnTo>
                    <a:pt x="5227701" y="85725"/>
                  </a:lnTo>
                  <a:lnTo>
                    <a:pt x="5219954" y="93472"/>
                  </a:lnTo>
                  <a:lnTo>
                    <a:pt x="5219954" y="112649"/>
                  </a:lnTo>
                  <a:lnTo>
                    <a:pt x="5227701" y="120523"/>
                  </a:lnTo>
                  <a:lnTo>
                    <a:pt x="5247005" y="120523"/>
                  </a:lnTo>
                  <a:lnTo>
                    <a:pt x="5254752" y="112649"/>
                  </a:lnTo>
                  <a:lnTo>
                    <a:pt x="5254752" y="93472"/>
                  </a:lnTo>
                  <a:lnTo>
                    <a:pt x="5247005" y="85725"/>
                  </a:lnTo>
                  <a:close/>
                </a:path>
                <a:path w="6172200" h="1781175">
                  <a:moveTo>
                    <a:pt x="2901188" y="85725"/>
                  </a:moveTo>
                  <a:lnTo>
                    <a:pt x="2882011" y="85725"/>
                  </a:lnTo>
                  <a:lnTo>
                    <a:pt x="2874137" y="93472"/>
                  </a:lnTo>
                  <a:lnTo>
                    <a:pt x="2874137" y="112649"/>
                  </a:lnTo>
                  <a:lnTo>
                    <a:pt x="2882011" y="120523"/>
                  </a:lnTo>
                  <a:lnTo>
                    <a:pt x="2901188" y="120523"/>
                  </a:lnTo>
                  <a:lnTo>
                    <a:pt x="2909062" y="112649"/>
                  </a:lnTo>
                  <a:lnTo>
                    <a:pt x="2909062" y="93472"/>
                  </a:lnTo>
                  <a:lnTo>
                    <a:pt x="2901188" y="85725"/>
                  </a:lnTo>
                  <a:close/>
                </a:path>
                <a:path w="6172200" h="1781175">
                  <a:moveTo>
                    <a:pt x="6164453" y="80009"/>
                  </a:moveTo>
                  <a:lnTo>
                    <a:pt x="6145149" y="80009"/>
                  </a:lnTo>
                  <a:lnTo>
                    <a:pt x="6137402" y="87756"/>
                  </a:lnTo>
                  <a:lnTo>
                    <a:pt x="6137402" y="106933"/>
                  </a:lnTo>
                  <a:lnTo>
                    <a:pt x="6145149" y="114680"/>
                  </a:lnTo>
                  <a:lnTo>
                    <a:pt x="6164453" y="114680"/>
                  </a:lnTo>
                  <a:lnTo>
                    <a:pt x="6172200" y="106933"/>
                  </a:lnTo>
                  <a:lnTo>
                    <a:pt x="6172200" y="87756"/>
                  </a:lnTo>
                  <a:lnTo>
                    <a:pt x="6164453" y="80009"/>
                  </a:lnTo>
                  <a:close/>
                </a:path>
                <a:path w="6172200" h="1781175">
                  <a:moveTo>
                    <a:pt x="6042406" y="80009"/>
                  </a:moveTo>
                  <a:lnTo>
                    <a:pt x="6023229" y="80009"/>
                  </a:lnTo>
                  <a:lnTo>
                    <a:pt x="6015482" y="87756"/>
                  </a:lnTo>
                  <a:lnTo>
                    <a:pt x="6015482" y="106933"/>
                  </a:lnTo>
                  <a:lnTo>
                    <a:pt x="6023229" y="114680"/>
                  </a:lnTo>
                  <a:lnTo>
                    <a:pt x="6042406" y="114680"/>
                  </a:lnTo>
                  <a:lnTo>
                    <a:pt x="6050280" y="106933"/>
                  </a:lnTo>
                  <a:lnTo>
                    <a:pt x="6050280" y="87756"/>
                  </a:lnTo>
                  <a:lnTo>
                    <a:pt x="6042406" y="80009"/>
                  </a:lnTo>
                  <a:close/>
                </a:path>
                <a:path w="6172200" h="1781175">
                  <a:moveTo>
                    <a:pt x="4730242" y="80009"/>
                  </a:moveTo>
                  <a:lnTo>
                    <a:pt x="4710938" y="80009"/>
                  </a:lnTo>
                  <a:lnTo>
                    <a:pt x="4703191" y="87756"/>
                  </a:lnTo>
                  <a:lnTo>
                    <a:pt x="4703191" y="106933"/>
                  </a:lnTo>
                  <a:lnTo>
                    <a:pt x="4710938" y="114680"/>
                  </a:lnTo>
                  <a:lnTo>
                    <a:pt x="4730242" y="114680"/>
                  </a:lnTo>
                  <a:lnTo>
                    <a:pt x="4737989" y="106933"/>
                  </a:lnTo>
                  <a:lnTo>
                    <a:pt x="4737989" y="87756"/>
                  </a:lnTo>
                  <a:lnTo>
                    <a:pt x="4730242" y="80009"/>
                  </a:lnTo>
                  <a:close/>
                </a:path>
                <a:path w="6172200" h="1781175">
                  <a:moveTo>
                    <a:pt x="3023108" y="80009"/>
                  </a:moveTo>
                  <a:lnTo>
                    <a:pt x="3003930" y="80009"/>
                  </a:lnTo>
                  <a:lnTo>
                    <a:pt x="2996057" y="87756"/>
                  </a:lnTo>
                  <a:lnTo>
                    <a:pt x="2996057" y="106933"/>
                  </a:lnTo>
                  <a:lnTo>
                    <a:pt x="3003930" y="114680"/>
                  </a:lnTo>
                  <a:lnTo>
                    <a:pt x="3023108" y="114680"/>
                  </a:lnTo>
                  <a:lnTo>
                    <a:pt x="3030981" y="106933"/>
                  </a:lnTo>
                  <a:lnTo>
                    <a:pt x="3030981" y="87756"/>
                  </a:lnTo>
                  <a:lnTo>
                    <a:pt x="3023108" y="80009"/>
                  </a:lnTo>
                  <a:close/>
                </a:path>
                <a:path w="6172200" h="1781175">
                  <a:moveTo>
                    <a:pt x="2541270" y="80009"/>
                  </a:moveTo>
                  <a:lnTo>
                    <a:pt x="2521966" y="80009"/>
                  </a:lnTo>
                  <a:lnTo>
                    <a:pt x="2514219" y="87756"/>
                  </a:lnTo>
                  <a:lnTo>
                    <a:pt x="2514219" y="106933"/>
                  </a:lnTo>
                  <a:lnTo>
                    <a:pt x="2521966" y="114680"/>
                  </a:lnTo>
                  <a:lnTo>
                    <a:pt x="2541270" y="114680"/>
                  </a:lnTo>
                  <a:lnTo>
                    <a:pt x="2549016" y="106933"/>
                  </a:lnTo>
                  <a:lnTo>
                    <a:pt x="2549016" y="87756"/>
                  </a:lnTo>
                  <a:lnTo>
                    <a:pt x="2541270" y="80009"/>
                  </a:lnTo>
                  <a:close/>
                </a:path>
                <a:path w="6172200" h="1781175">
                  <a:moveTo>
                    <a:pt x="1257935" y="80009"/>
                  </a:moveTo>
                  <a:lnTo>
                    <a:pt x="1238758" y="80009"/>
                  </a:lnTo>
                  <a:lnTo>
                    <a:pt x="1231011" y="87756"/>
                  </a:lnTo>
                  <a:lnTo>
                    <a:pt x="1231011" y="106933"/>
                  </a:lnTo>
                  <a:lnTo>
                    <a:pt x="1238758" y="114680"/>
                  </a:lnTo>
                  <a:lnTo>
                    <a:pt x="1257935" y="114680"/>
                  </a:lnTo>
                  <a:lnTo>
                    <a:pt x="1265809" y="106933"/>
                  </a:lnTo>
                  <a:lnTo>
                    <a:pt x="1265809" y="87756"/>
                  </a:lnTo>
                  <a:lnTo>
                    <a:pt x="1257935" y="80009"/>
                  </a:lnTo>
                  <a:close/>
                </a:path>
                <a:path w="6172200" h="1781175">
                  <a:moveTo>
                    <a:pt x="688975" y="80009"/>
                  </a:moveTo>
                  <a:lnTo>
                    <a:pt x="669671" y="80009"/>
                  </a:lnTo>
                  <a:lnTo>
                    <a:pt x="661924" y="87756"/>
                  </a:lnTo>
                  <a:lnTo>
                    <a:pt x="661924" y="106933"/>
                  </a:lnTo>
                  <a:lnTo>
                    <a:pt x="669671" y="114680"/>
                  </a:lnTo>
                  <a:lnTo>
                    <a:pt x="688975" y="114680"/>
                  </a:lnTo>
                  <a:lnTo>
                    <a:pt x="696722" y="106933"/>
                  </a:lnTo>
                  <a:lnTo>
                    <a:pt x="696722" y="87756"/>
                  </a:lnTo>
                  <a:lnTo>
                    <a:pt x="688975" y="80009"/>
                  </a:lnTo>
                  <a:close/>
                </a:path>
                <a:path w="6172200" h="1781175">
                  <a:moveTo>
                    <a:pt x="2250948" y="62610"/>
                  </a:moveTo>
                  <a:lnTo>
                    <a:pt x="2231644" y="62610"/>
                  </a:lnTo>
                  <a:lnTo>
                    <a:pt x="2223897" y="70357"/>
                  </a:lnTo>
                  <a:lnTo>
                    <a:pt x="2223897" y="89534"/>
                  </a:lnTo>
                  <a:lnTo>
                    <a:pt x="2231644" y="97281"/>
                  </a:lnTo>
                  <a:lnTo>
                    <a:pt x="2250948" y="97281"/>
                  </a:lnTo>
                  <a:lnTo>
                    <a:pt x="2258695" y="89534"/>
                  </a:lnTo>
                  <a:lnTo>
                    <a:pt x="2258695" y="70357"/>
                  </a:lnTo>
                  <a:lnTo>
                    <a:pt x="2250948" y="62610"/>
                  </a:lnTo>
                  <a:close/>
                </a:path>
                <a:path w="6172200" h="1781175">
                  <a:moveTo>
                    <a:pt x="555371" y="62610"/>
                  </a:moveTo>
                  <a:lnTo>
                    <a:pt x="536194" y="62610"/>
                  </a:lnTo>
                  <a:lnTo>
                    <a:pt x="528320" y="70357"/>
                  </a:lnTo>
                  <a:lnTo>
                    <a:pt x="528320" y="89534"/>
                  </a:lnTo>
                  <a:lnTo>
                    <a:pt x="536194" y="97281"/>
                  </a:lnTo>
                  <a:lnTo>
                    <a:pt x="555371" y="97281"/>
                  </a:lnTo>
                  <a:lnTo>
                    <a:pt x="563245" y="89534"/>
                  </a:lnTo>
                  <a:lnTo>
                    <a:pt x="563245" y="70357"/>
                  </a:lnTo>
                  <a:lnTo>
                    <a:pt x="555371" y="62610"/>
                  </a:lnTo>
                  <a:close/>
                </a:path>
                <a:path w="6172200" h="1781175">
                  <a:moveTo>
                    <a:pt x="27050" y="62610"/>
                  </a:moveTo>
                  <a:lnTo>
                    <a:pt x="7747" y="62610"/>
                  </a:lnTo>
                  <a:lnTo>
                    <a:pt x="0" y="70357"/>
                  </a:lnTo>
                  <a:lnTo>
                    <a:pt x="0" y="89534"/>
                  </a:lnTo>
                  <a:lnTo>
                    <a:pt x="7747" y="97281"/>
                  </a:lnTo>
                  <a:lnTo>
                    <a:pt x="27050" y="97281"/>
                  </a:lnTo>
                  <a:lnTo>
                    <a:pt x="34798" y="89534"/>
                  </a:lnTo>
                  <a:lnTo>
                    <a:pt x="34798" y="70357"/>
                  </a:lnTo>
                  <a:lnTo>
                    <a:pt x="27050" y="62610"/>
                  </a:lnTo>
                  <a:close/>
                </a:path>
                <a:path w="6172200" h="1781175">
                  <a:moveTo>
                    <a:pt x="4892802" y="56769"/>
                  </a:moveTo>
                  <a:lnTo>
                    <a:pt x="4873498" y="56769"/>
                  </a:lnTo>
                  <a:lnTo>
                    <a:pt x="4865751" y="64643"/>
                  </a:lnTo>
                  <a:lnTo>
                    <a:pt x="4865751" y="83820"/>
                  </a:lnTo>
                  <a:lnTo>
                    <a:pt x="4873498" y="91567"/>
                  </a:lnTo>
                  <a:lnTo>
                    <a:pt x="4892802" y="91567"/>
                  </a:lnTo>
                  <a:lnTo>
                    <a:pt x="4900549" y="83820"/>
                  </a:lnTo>
                  <a:lnTo>
                    <a:pt x="4900549" y="64643"/>
                  </a:lnTo>
                  <a:lnTo>
                    <a:pt x="4892802" y="56769"/>
                  </a:lnTo>
                  <a:close/>
                </a:path>
                <a:path w="6172200" h="1781175">
                  <a:moveTo>
                    <a:pt x="3383153" y="56769"/>
                  </a:moveTo>
                  <a:lnTo>
                    <a:pt x="3363849" y="56769"/>
                  </a:lnTo>
                  <a:lnTo>
                    <a:pt x="3356102" y="64643"/>
                  </a:lnTo>
                  <a:lnTo>
                    <a:pt x="3356102" y="83820"/>
                  </a:lnTo>
                  <a:lnTo>
                    <a:pt x="3363849" y="91567"/>
                  </a:lnTo>
                  <a:lnTo>
                    <a:pt x="3383153" y="91567"/>
                  </a:lnTo>
                  <a:lnTo>
                    <a:pt x="3390900" y="83820"/>
                  </a:lnTo>
                  <a:lnTo>
                    <a:pt x="3390900" y="64643"/>
                  </a:lnTo>
                  <a:lnTo>
                    <a:pt x="3383153" y="56769"/>
                  </a:lnTo>
                  <a:close/>
                </a:path>
                <a:path w="6172200" h="1781175">
                  <a:moveTo>
                    <a:pt x="1408938" y="56769"/>
                  </a:moveTo>
                  <a:lnTo>
                    <a:pt x="1389761" y="56769"/>
                  </a:lnTo>
                  <a:lnTo>
                    <a:pt x="1381887" y="64643"/>
                  </a:lnTo>
                  <a:lnTo>
                    <a:pt x="1381887" y="83820"/>
                  </a:lnTo>
                  <a:lnTo>
                    <a:pt x="1389761" y="91567"/>
                  </a:lnTo>
                  <a:lnTo>
                    <a:pt x="1408938" y="91567"/>
                  </a:lnTo>
                  <a:lnTo>
                    <a:pt x="1416812" y="83820"/>
                  </a:lnTo>
                  <a:lnTo>
                    <a:pt x="1416812" y="64643"/>
                  </a:lnTo>
                  <a:lnTo>
                    <a:pt x="1408938" y="56769"/>
                  </a:lnTo>
                  <a:close/>
                </a:path>
                <a:path w="6172200" h="1781175">
                  <a:moveTo>
                    <a:pt x="2128901" y="45211"/>
                  </a:moveTo>
                  <a:lnTo>
                    <a:pt x="2109724" y="45211"/>
                  </a:lnTo>
                  <a:lnTo>
                    <a:pt x="2101977" y="53085"/>
                  </a:lnTo>
                  <a:lnTo>
                    <a:pt x="2101977" y="72135"/>
                  </a:lnTo>
                  <a:lnTo>
                    <a:pt x="2109724" y="80009"/>
                  </a:lnTo>
                  <a:lnTo>
                    <a:pt x="2128901" y="80009"/>
                  </a:lnTo>
                  <a:lnTo>
                    <a:pt x="2136775" y="72135"/>
                  </a:lnTo>
                  <a:lnTo>
                    <a:pt x="2136775" y="53085"/>
                  </a:lnTo>
                  <a:lnTo>
                    <a:pt x="2128901" y="45211"/>
                  </a:lnTo>
                  <a:close/>
                </a:path>
                <a:path w="6172200" h="1781175">
                  <a:moveTo>
                    <a:pt x="4294758" y="39497"/>
                  </a:moveTo>
                  <a:lnTo>
                    <a:pt x="4275455" y="39497"/>
                  </a:lnTo>
                  <a:lnTo>
                    <a:pt x="4267708" y="47244"/>
                  </a:lnTo>
                  <a:lnTo>
                    <a:pt x="4267708" y="66421"/>
                  </a:lnTo>
                  <a:lnTo>
                    <a:pt x="4275455" y="74168"/>
                  </a:lnTo>
                  <a:lnTo>
                    <a:pt x="4294758" y="74168"/>
                  </a:lnTo>
                  <a:lnTo>
                    <a:pt x="4302506" y="66421"/>
                  </a:lnTo>
                  <a:lnTo>
                    <a:pt x="4302506" y="47244"/>
                  </a:lnTo>
                  <a:lnTo>
                    <a:pt x="4294758" y="39497"/>
                  </a:lnTo>
                  <a:close/>
                </a:path>
                <a:path w="6172200" h="1781175">
                  <a:moveTo>
                    <a:pt x="3505073" y="39497"/>
                  </a:moveTo>
                  <a:lnTo>
                    <a:pt x="3485769" y="39497"/>
                  </a:lnTo>
                  <a:lnTo>
                    <a:pt x="3478022" y="47244"/>
                  </a:lnTo>
                  <a:lnTo>
                    <a:pt x="3478022" y="66421"/>
                  </a:lnTo>
                  <a:lnTo>
                    <a:pt x="3485769" y="74168"/>
                  </a:lnTo>
                  <a:lnTo>
                    <a:pt x="3505073" y="74168"/>
                  </a:lnTo>
                  <a:lnTo>
                    <a:pt x="3512820" y="66421"/>
                  </a:lnTo>
                  <a:lnTo>
                    <a:pt x="3512820" y="47244"/>
                  </a:lnTo>
                  <a:lnTo>
                    <a:pt x="3505073" y="39497"/>
                  </a:lnTo>
                  <a:close/>
                </a:path>
                <a:path w="6172200" h="1781175">
                  <a:moveTo>
                    <a:pt x="1774825" y="39497"/>
                  </a:moveTo>
                  <a:lnTo>
                    <a:pt x="1755521" y="39497"/>
                  </a:lnTo>
                  <a:lnTo>
                    <a:pt x="1747774" y="47244"/>
                  </a:lnTo>
                  <a:lnTo>
                    <a:pt x="1747774" y="66421"/>
                  </a:lnTo>
                  <a:lnTo>
                    <a:pt x="1755521" y="74168"/>
                  </a:lnTo>
                  <a:lnTo>
                    <a:pt x="1774825" y="74168"/>
                  </a:lnTo>
                  <a:lnTo>
                    <a:pt x="1782572" y="66421"/>
                  </a:lnTo>
                  <a:lnTo>
                    <a:pt x="1782572" y="47244"/>
                  </a:lnTo>
                  <a:lnTo>
                    <a:pt x="1774825" y="39497"/>
                  </a:lnTo>
                  <a:close/>
                </a:path>
                <a:path w="6172200" h="1781175">
                  <a:moveTo>
                    <a:pt x="5752083" y="33654"/>
                  </a:moveTo>
                  <a:lnTo>
                    <a:pt x="5732907" y="33654"/>
                  </a:lnTo>
                  <a:lnTo>
                    <a:pt x="5725159" y="41401"/>
                  </a:lnTo>
                  <a:lnTo>
                    <a:pt x="5725159" y="60578"/>
                  </a:lnTo>
                  <a:lnTo>
                    <a:pt x="5732907" y="68452"/>
                  </a:lnTo>
                  <a:lnTo>
                    <a:pt x="5752083" y="68452"/>
                  </a:lnTo>
                  <a:lnTo>
                    <a:pt x="5759958" y="60578"/>
                  </a:lnTo>
                  <a:lnTo>
                    <a:pt x="5759958" y="41401"/>
                  </a:lnTo>
                  <a:lnTo>
                    <a:pt x="5752083" y="33654"/>
                  </a:lnTo>
                  <a:close/>
                </a:path>
                <a:path w="6172200" h="1781175">
                  <a:moveTo>
                    <a:pt x="5537327" y="33654"/>
                  </a:moveTo>
                  <a:lnTo>
                    <a:pt x="5518023" y="33654"/>
                  </a:lnTo>
                  <a:lnTo>
                    <a:pt x="5510276" y="41401"/>
                  </a:lnTo>
                  <a:lnTo>
                    <a:pt x="5510276" y="60578"/>
                  </a:lnTo>
                  <a:lnTo>
                    <a:pt x="5518023" y="68452"/>
                  </a:lnTo>
                  <a:lnTo>
                    <a:pt x="5537327" y="68452"/>
                  </a:lnTo>
                  <a:lnTo>
                    <a:pt x="5545074" y="60578"/>
                  </a:lnTo>
                  <a:lnTo>
                    <a:pt x="5545074" y="41401"/>
                  </a:lnTo>
                  <a:lnTo>
                    <a:pt x="5537327" y="33654"/>
                  </a:lnTo>
                  <a:close/>
                </a:path>
                <a:path w="6172200" h="1781175">
                  <a:moveTo>
                    <a:pt x="1141857" y="33654"/>
                  </a:moveTo>
                  <a:lnTo>
                    <a:pt x="1122679" y="33654"/>
                  </a:lnTo>
                  <a:lnTo>
                    <a:pt x="1114805" y="41401"/>
                  </a:lnTo>
                  <a:lnTo>
                    <a:pt x="1114805" y="60578"/>
                  </a:lnTo>
                  <a:lnTo>
                    <a:pt x="1122679" y="68452"/>
                  </a:lnTo>
                  <a:lnTo>
                    <a:pt x="1141857" y="68452"/>
                  </a:lnTo>
                  <a:lnTo>
                    <a:pt x="1149603" y="60578"/>
                  </a:lnTo>
                  <a:lnTo>
                    <a:pt x="1149603" y="41401"/>
                  </a:lnTo>
                  <a:lnTo>
                    <a:pt x="1141857" y="33654"/>
                  </a:lnTo>
                  <a:close/>
                </a:path>
                <a:path w="6172200" h="1781175">
                  <a:moveTo>
                    <a:pt x="915415" y="33654"/>
                  </a:moveTo>
                  <a:lnTo>
                    <a:pt x="896238" y="33654"/>
                  </a:lnTo>
                  <a:lnTo>
                    <a:pt x="888364" y="41401"/>
                  </a:lnTo>
                  <a:lnTo>
                    <a:pt x="888364" y="60578"/>
                  </a:lnTo>
                  <a:lnTo>
                    <a:pt x="896238" y="68452"/>
                  </a:lnTo>
                  <a:lnTo>
                    <a:pt x="915415" y="68452"/>
                  </a:lnTo>
                  <a:lnTo>
                    <a:pt x="923163" y="60578"/>
                  </a:lnTo>
                  <a:lnTo>
                    <a:pt x="923163" y="41401"/>
                  </a:lnTo>
                  <a:lnTo>
                    <a:pt x="915415" y="33654"/>
                  </a:lnTo>
                  <a:close/>
                </a:path>
                <a:path w="6172200" h="1781175">
                  <a:moveTo>
                    <a:pt x="421894" y="33654"/>
                  </a:moveTo>
                  <a:lnTo>
                    <a:pt x="402589" y="33654"/>
                  </a:lnTo>
                  <a:lnTo>
                    <a:pt x="394842" y="41401"/>
                  </a:lnTo>
                  <a:lnTo>
                    <a:pt x="394842" y="60578"/>
                  </a:lnTo>
                  <a:lnTo>
                    <a:pt x="402589" y="68452"/>
                  </a:lnTo>
                  <a:lnTo>
                    <a:pt x="421894" y="68452"/>
                  </a:lnTo>
                  <a:lnTo>
                    <a:pt x="429640" y="60578"/>
                  </a:lnTo>
                  <a:lnTo>
                    <a:pt x="429640" y="41401"/>
                  </a:lnTo>
                  <a:lnTo>
                    <a:pt x="421894" y="33654"/>
                  </a:lnTo>
                  <a:close/>
                </a:path>
                <a:path w="6172200" h="1781175">
                  <a:moveTo>
                    <a:pt x="5949569" y="27940"/>
                  </a:moveTo>
                  <a:lnTo>
                    <a:pt x="5930265" y="27940"/>
                  </a:lnTo>
                  <a:lnTo>
                    <a:pt x="5922518" y="35686"/>
                  </a:lnTo>
                  <a:lnTo>
                    <a:pt x="5922518" y="54864"/>
                  </a:lnTo>
                  <a:lnTo>
                    <a:pt x="5930265" y="62610"/>
                  </a:lnTo>
                  <a:lnTo>
                    <a:pt x="5949569" y="62610"/>
                  </a:lnTo>
                  <a:lnTo>
                    <a:pt x="5957316" y="54864"/>
                  </a:lnTo>
                  <a:lnTo>
                    <a:pt x="5957316" y="35686"/>
                  </a:lnTo>
                  <a:lnTo>
                    <a:pt x="5949569" y="27940"/>
                  </a:lnTo>
                  <a:close/>
                </a:path>
                <a:path w="6172200" h="1781175">
                  <a:moveTo>
                    <a:pt x="4625721" y="27940"/>
                  </a:moveTo>
                  <a:lnTo>
                    <a:pt x="4606417" y="27940"/>
                  </a:lnTo>
                  <a:lnTo>
                    <a:pt x="4598670" y="35686"/>
                  </a:lnTo>
                  <a:lnTo>
                    <a:pt x="4598670" y="54864"/>
                  </a:lnTo>
                  <a:lnTo>
                    <a:pt x="4606417" y="62610"/>
                  </a:lnTo>
                  <a:lnTo>
                    <a:pt x="4625721" y="62610"/>
                  </a:lnTo>
                  <a:lnTo>
                    <a:pt x="4633468" y="54864"/>
                  </a:lnTo>
                  <a:lnTo>
                    <a:pt x="4633468" y="35686"/>
                  </a:lnTo>
                  <a:lnTo>
                    <a:pt x="4625721" y="27940"/>
                  </a:lnTo>
                  <a:close/>
                </a:path>
                <a:path w="6172200" h="1781175">
                  <a:moveTo>
                    <a:pt x="2378583" y="27940"/>
                  </a:moveTo>
                  <a:lnTo>
                    <a:pt x="2359405" y="27940"/>
                  </a:lnTo>
                  <a:lnTo>
                    <a:pt x="2351532" y="35686"/>
                  </a:lnTo>
                  <a:lnTo>
                    <a:pt x="2351532" y="54864"/>
                  </a:lnTo>
                  <a:lnTo>
                    <a:pt x="2359405" y="62610"/>
                  </a:lnTo>
                  <a:lnTo>
                    <a:pt x="2378583" y="62610"/>
                  </a:lnTo>
                  <a:lnTo>
                    <a:pt x="2386457" y="54864"/>
                  </a:lnTo>
                  <a:lnTo>
                    <a:pt x="2386457" y="35686"/>
                  </a:lnTo>
                  <a:lnTo>
                    <a:pt x="2378583" y="27940"/>
                  </a:lnTo>
                  <a:close/>
                </a:path>
                <a:path w="6172200" h="1781175">
                  <a:moveTo>
                    <a:pt x="154812" y="27940"/>
                  </a:moveTo>
                  <a:lnTo>
                    <a:pt x="135509" y="27940"/>
                  </a:lnTo>
                  <a:lnTo>
                    <a:pt x="127762" y="35686"/>
                  </a:lnTo>
                  <a:lnTo>
                    <a:pt x="127762" y="54864"/>
                  </a:lnTo>
                  <a:lnTo>
                    <a:pt x="135509" y="62610"/>
                  </a:lnTo>
                  <a:lnTo>
                    <a:pt x="154812" y="62610"/>
                  </a:lnTo>
                  <a:lnTo>
                    <a:pt x="162560" y="54864"/>
                  </a:lnTo>
                  <a:lnTo>
                    <a:pt x="162560" y="35686"/>
                  </a:lnTo>
                  <a:lnTo>
                    <a:pt x="154812" y="27940"/>
                  </a:lnTo>
                  <a:close/>
                </a:path>
                <a:path w="6172200" h="1781175">
                  <a:moveTo>
                    <a:pt x="4143755" y="22098"/>
                  </a:moveTo>
                  <a:lnTo>
                    <a:pt x="4124579" y="22098"/>
                  </a:lnTo>
                  <a:lnTo>
                    <a:pt x="4116704" y="29845"/>
                  </a:lnTo>
                  <a:lnTo>
                    <a:pt x="4116704" y="49022"/>
                  </a:lnTo>
                  <a:lnTo>
                    <a:pt x="4124579" y="56769"/>
                  </a:lnTo>
                  <a:lnTo>
                    <a:pt x="4143755" y="56769"/>
                  </a:lnTo>
                  <a:lnTo>
                    <a:pt x="4151629" y="49022"/>
                  </a:lnTo>
                  <a:lnTo>
                    <a:pt x="4151629" y="29845"/>
                  </a:lnTo>
                  <a:lnTo>
                    <a:pt x="4143755" y="22098"/>
                  </a:lnTo>
                  <a:close/>
                </a:path>
                <a:path w="6172200" h="1781175">
                  <a:moveTo>
                    <a:pt x="4015994" y="22098"/>
                  </a:moveTo>
                  <a:lnTo>
                    <a:pt x="3996817" y="22098"/>
                  </a:lnTo>
                  <a:lnTo>
                    <a:pt x="3988943" y="29845"/>
                  </a:lnTo>
                  <a:lnTo>
                    <a:pt x="3988943" y="49022"/>
                  </a:lnTo>
                  <a:lnTo>
                    <a:pt x="3996817" y="56769"/>
                  </a:lnTo>
                  <a:lnTo>
                    <a:pt x="4015994" y="56769"/>
                  </a:lnTo>
                  <a:lnTo>
                    <a:pt x="4023868" y="49022"/>
                  </a:lnTo>
                  <a:lnTo>
                    <a:pt x="4023868" y="29845"/>
                  </a:lnTo>
                  <a:lnTo>
                    <a:pt x="4015994" y="22098"/>
                  </a:lnTo>
                  <a:close/>
                </a:path>
                <a:path w="6172200" h="1781175">
                  <a:moveTo>
                    <a:pt x="796036" y="22098"/>
                  </a:moveTo>
                  <a:lnTo>
                    <a:pt x="783209" y="22098"/>
                  </a:lnTo>
                  <a:lnTo>
                    <a:pt x="778001" y="27304"/>
                  </a:lnTo>
                  <a:lnTo>
                    <a:pt x="778001" y="40131"/>
                  </a:lnTo>
                  <a:lnTo>
                    <a:pt x="783209" y="45211"/>
                  </a:lnTo>
                  <a:lnTo>
                    <a:pt x="796036" y="45211"/>
                  </a:lnTo>
                  <a:lnTo>
                    <a:pt x="801242" y="40131"/>
                  </a:lnTo>
                  <a:lnTo>
                    <a:pt x="801242" y="27304"/>
                  </a:lnTo>
                  <a:lnTo>
                    <a:pt x="796036" y="22098"/>
                  </a:lnTo>
                  <a:close/>
                </a:path>
                <a:path w="6172200" h="1781175">
                  <a:moveTo>
                    <a:pt x="5316728" y="16382"/>
                  </a:moveTo>
                  <a:lnTo>
                    <a:pt x="5297424" y="16382"/>
                  </a:lnTo>
                  <a:lnTo>
                    <a:pt x="5289677" y="24129"/>
                  </a:lnTo>
                  <a:lnTo>
                    <a:pt x="5289677" y="43306"/>
                  </a:lnTo>
                  <a:lnTo>
                    <a:pt x="5297424" y="51053"/>
                  </a:lnTo>
                  <a:lnTo>
                    <a:pt x="5316728" y="51053"/>
                  </a:lnTo>
                  <a:lnTo>
                    <a:pt x="5324475" y="43306"/>
                  </a:lnTo>
                  <a:lnTo>
                    <a:pt x="5324475" y="24129"/>
                  </a:lnTo>
                  <a:lnTo>
                    <a:pt x="5316728" y="16382"/>
                  </a:lnTo>
                  <a:close/>
                </a:path>
                <a:path w="6172200" h="1781175">
                  <a:moveTo>
                    <a:pt x="5154041" y="16382"/>
                  </a:moveTo>
                  <a:lnTo>
                    <a:pt x="5134864" y="16382"/>
                  </a:lnTo>
                  <a:lnTo>
                    <a:pt x="5126990" y="24129"/>
                  </a:lnTo>
                  <a:lnTo>
                    <a:pt x="5126990" y="43306"/>
                  </a:lnTo>
                  <a:lnTo>
                    <a:pt x="5134864" y="51053"/>
                  </a:lnTo>
                  <a:lnTo>
                    <a:pt x="5154041" y="51053"/>
                  </a:lnTo>
                  <a:lnTo>
                    <a:pt x="5161915" y="43306"/>
                  </a:lnTo>
                  <a:lnTo>
                    <a:pt x="5161915" y="24129"/>
                  </a:lnTo>
                  <a:lnTo>
                    <a:pt x="5154041" y="16382"/>
                  </a:lnTo>
                  <a:close/>
                </a:path>
                <a:path w="6172200" h="1781175">
                  <a:moveTo>
                    <a:pt x="4486402" y="16382"/>
                  </a:moveTo>
                  <a:lnTo>
                    <a:pt x="4467098" y="16382"/>
                  </a:lnTo>
                  <a:lnTo>
                    <a:pt x="4459351" y="24129"/>
                  </a:lnTo>
                  <a:lnTo>
                    <a:pt x="4459351" y="43306"/>
                  </a:lnTo>
                  <a:lnTo>
                    <a:pt x="4467098" y="51053"/>
                  </a:lnTo>
                  <a:lnTo>
                    <a:pt x="4486402" y="51053"/>
                  </a:lnTo>
                  <a:lnTo>
                    <a:pt x="4494149" y="43306"/>
                  </a:lnTo>
                  <a:lnTo>
                    <a:pt x="4494149" y="24129"/>
                  </a:lnTo>
                  <a:lnTo>
                    <a:pt x="4486402" y="16382"/>
                  </a:lnTo>
                  <a:close/>
                </a:path>
                <a:path w="6172200" h="1781175">
                  <a:moveTo>
                    <a:pt x="3127629" y="16382"/>
                  </a:moveTo>
                  <a:lnTo>
                    <a:pt x="3108452" y="16382"/>
                  </a:lnTo>
                  <a:lnTo>
                    <a:pt x="3100578" y="24129"/>
                  </a:lnTo>
                  <a:lnTo>
                    <a:pt x="3100578" y="43306"/>
                  </a:lnTo>
                  <a:lnTo>
                    <a:pt x="3108452" y="51053"/>
                  </a:lnTo>
                  <a:lnTo>
                    <a:pt x="3127629" y="51053"/>
                  </a:lnTo>
                  <a:lnTo>
                    <a:pt x="3135503" y="43306"/>
                  </a:lnTo>
                  <a:lnTo>
                    <a:pt x="3135503" y="24129"/>
                  </a:lnTo>
                  <a:lnTo>
                    <a:pt x="3127629" y="16382"/>
                  </a:lnTo>
                  <a:close/>
                </a:path>
                <a:path w="6172200" h="1781175">
                  <a:moveTo>
                    <a:pt x="3859276" y="10541"/>
                  </a:moveTo>
                  <a:lnTo>
                    <a:pt x="3839972" y="10541"/>
                  </a:lnTo>
                  <a:lnTo>
                    <a:pt x="3832225" y="18288"/>
                  </a:lnTo>
                  <a:lnTo>
                    <a:pt x="3832225" y="37465"/>
                  </a:lnTo>
                  <a:lnTo>
                    <a:pt x="3839972" y="45211"/>
                  </a:lnTo>
                  <a:lnTo>
                    <a:pt x="3859276" y="45211"/>
                  </a:lnTo>
                  <a:lnTo>
                    <a:pt x="3867023" y="37465"/>
                  </a:lnTo>
                  <a:lnTo>
                    <a:pt x="3867023" y="18288"/>
                  </a:lnTo>
                  <a:lnTo>
                    <a:pt x="3859276" y="10541"/>
                  </a:lnTo>
                  <a:close/>
                </a:path>
                <a:path w="6172200" h="1781175">
                  <a:moveTo>
                    <a:pt x="1014095" y="10541"/>
                  </a:moveTo>
                  <a:lnTo>
                    <a:pt x="994917" y="10541"/>
                  </a:lnTo>
                  <a:lnTo>
                    <a:pt x="987044" y="18288"/>
                  </a:lnTo>
                  <a:lnTo>
                    <a:pt x="987044" y="37465"/>
                  </a:lnTo>
                  <a:lnTo>
                    <a:pt x="994917" y="45211"/>
                  </a:lnTo>
                  <a:lnTo>
                    <a:pt x="1014095" y="45211"/>
                  </a:lnTo>
                  <a:lnTo>
                    <a:pt x="1021969" y="37465"/>
                  </a:lnTo>
                  <a:lnTo>
                    <a:pt x="1021969" y="18288"/>
                  </a:lnTo>
                  <a:lnTo>
                    <a:pt x="1014095" y="10541"/>
                  </a:lnTo>
                  <a:close/>
                </a:path>
                <a:path w="6172200" h="1781175">
                  <a:moveTo>
                    <a:pt x="311530" y="10541"/>
                  </a:moveTo>
                  <a:lnTo>
                    <a:pt x="292353" y="10541"/>
                  </a:lnTo>
                  <a:lnTo>
                    <a:pt x="284479" y="18288"/>
                  </a:lnTo>
                  <a:lnTo>
                    <a:pt x="284479" y="37465"/>
                  </a:lnTo>
                  <a:lnTo>
                    <a:pt x="292353" y="45211"/>
                  </a:lnTo>
                  <a:lnTo>
                    <a:pt x="311530" y="45211"/>
                  </a:lnTo>
                  <a:lnTo>
                    <a:pt x="319404" y="37465"/>
                  </a:lnTo>
                  <a:lnTo>
                    <a:pt x="319404" y="18288"/>
                  </a:lnTo>
                  <a:lnTo>
                    <a:pt x="311530" y="10541"/>
                  </a:lnTo>
                  <a:close/>
                </a:path>
                <a:path w="6172200" h="1781175">
                  <a:moveTo>
                    <a:pt x="3719956" y="4699"/>
                  </a:moveTo>
                  <a:lnTo>
                    <a:pt x="3700653" y="4699"/>
                  </a:lnTo>
                  <a:lnTo>
                    <a:pt x="3692905" y="12573"/>
                  </a:lnTo>
                  <a:lnTo>
                    <a:pt x="3692905" y="31750"/>
                  </a:lnTo>
                  <a:lnTo>
                    <a:pt x="3700653" y="39497"/>
                  </a:lnTo>
                  <a:lnTo>
                    <a:pt x="3719956" y="39497"/>
                  </a:lnTo>
                  <a:lnTo>
                    <a:pt x="3727704" y="31750"/>
                  </a:lnTo>
                  <a:lnTo>
                    <a:pt x="3727704" y="12573"/>
                  </a:lnTo>
                  <a:lnTo>
                    <a:pt x="3719956" y="4699"/>
                  </a:lnTo>
                  <a:close/>
                </a:path>
                <a:path w="6172200" h="1781175">
                  <a:moveTo>
                    <a:pt x="3284474" y="4699"/>
                  </a:moveTo>
                  <a:lnTo>
                    <a:pt x="3265170" y="4699"/>
                  </a:lnTo>
                  <a:lnTo>
                    <a:pt x="3257423" y="12573"/>
                  </a:lnTo>
                  <a:lnTo>
                    <a:pt x="3257423" y="31750"/>
                  </a:lnTo>
                  <a:lnTo>
                    <a:pt x="3265170" y="39497"/>
                  </a:lnTo>
                  <a:lnTo>
                    <a:pt x="3284474" y="39497"/>
                  </a:lnTo>
                  <a:lnTo>
                    <a:pt x="3292221" y="31750"/>
                  </a:lnTo>
                  <a:lnTo>
                    <a:pt x="3292221" y="12573"/>
                  </a:lnTo>
                  <a:lnTo>
                    <a:pt x="3284474" y="4699"/>
                  </a:lnTo>
                  <a:close/>
                </a:path>
                <a:path w="6172200" h="1781175">
                  <a:moveTo>
                    <a:pt x="5023993" y="0"/>
                  </a:moveTo>
                  <a:lnTo>
                    <a:pt x="4997831" y="0"/>
                  </a:lnTo>
                  <a:lnTo>
                    <a:pt x="4993513" y="10541"/>
                  </a:lnTo>
                  <a:lnTo>
                    <a:pt x="4993513" y="20066"/>
                  </a:lnTo>
                  <a:lnTo>
                    <a:pt x="5001259" y="27940"/>
                  </a:lnTo>
                  <a:lnTo>
                    <a:pt x="5020564" y="27940"/>
                  </a:lnTo>
                  <a:lnTo>
                    <a:pt x="5028310" y="20066"/>
                  </a:lnTo>
                  <a:lnTo>
                    <a:pt x="5028310" y="10541"/>
                  </a:lnTo>
                  <a:lnTo>
                    <a:pt x="5023993" y="0"/>
                  </a:lnTo>
                  <a:close/>
                </a:path>
                <a:path w="6172200" h="1781175">
                  <a:moveTo>
                    <a:pt x="4766945" y="0"/>
                  </a:moveTo>
                  <a:lnTo>
                    <a:pt x="4743958" y="0"/>
                  </a:lnTo>
                  <a:lnTo>
                    <a:pt x="4755388" y="4699"/>
                  </a:lnTo>
                  <a:lnTo>
                    <a:pt x="4766945" y="0"/>
                  </a:lnTo>
                  <a:close/>
                </a:path>
                <a:path w="6172200" h="1781175">
                  <a:moveTo>
                    <a:pt x="3611118" y="0"/>
                  </a:moveTo>
                  <a:lnTo>
                    <a:pt x="3577208" y="0"/>
                  </a:lnTo>
                  <a:lnTo>
                    <a:pt x="3581780" y="11175"/>
                  </a:lnTo>
                  <a:lnTo>
                    <a:pt x="3584955" y="14350"/>
                  </a:lnTo>
                  <a:lnTo>
                    <a:pt x="3589401" y="16382"/>
                  </a:lnTo>
                  <a:lnTo>
                    <a:pt x="3598926" y="16382"/>
                  </a:lnTo>
                  <a:lnTo>
                    <a:pt x="3603371" y="14350"/>
                  </a:lnTo>
                  <a:lnTo>
                    <a:pt x="3606419" y="11175"/>
                  </a:lnTo>
                  <a:lnTo>
                    <a:pt x="3611118" y="0"/>
                  </a:lnTo>
                  <a:close/>
                </a:path>
                <a:path w="6172200" h="1781175">
                  <a:moveTo>
                    <a:pt x="2978530" y="0"/>
                  </a:moveTo>
                  <a:lnTo>
                    <a:pt x="2955544" y="0"/>
                  </a:lnTo>
                  <a:lnTo>
                    <a:pt x="2967101" y="4699"/>
                  </a:lnTo>
                  <a:lnTo>
                    <a:pt x="2978530" y="0"/>
                  </a:lnTo>
                  <a:close/>
                </a:path>
                <a:path w="6172200" h="1781175">
                  <a:moveTo>
                    <a:pt x="2844673" y="0"/>
                  </a:moveTo>
                  <a:lnTo>
                    <a:pt x="2810764" y="0"/>
                  </a:lnTo>
                  <a:lnTo>
                    <a:pt x="2815336" y="11175"/>
                  </a:lnTo>
                  <a:lnTo>
                    <a:pt x="2818511" y="14350"/>
                  </a:lnTo>
                  <a:lnTo>
                    <a:pt x="2822955" y="16382"/>
                  </a:lnTo>
                  <a:lnTo>
                    <a:pt x="2832480" y="16382"/>
                  </a:lnTo>
                  <a:lnTo>
                    <a:pt x="2836926" y="14350"/>
                  </a:lnTo>
                  <a:lnTo>
                    <a:pt x="2839974" y="11175"/>
                  </a:lnTo>
                  <a:lnTo>
                    <a:pt x="2844673" y="0"/>
                  </a:lnTo>
                  <a:close/>
                </a:path>
                <a:path w="6172200" h="1781175">
                  <a:moveTo>
                    <a:pt x="2734437" y="0"/>
                  </a:moveTo>
                  <a:lnTo>
                    <a:pt x="2700401" y="0"/>
                  </a:lnTo>
                  <a:lnTo>
                    <a:pt x="2705100" y="11175"/>
                  </a:lnTo>
                  <a:lnTo>
                    <a:pt x="2708275" y="14350"/>
                  </a:lnTo>
                  <a:lnTo>
                    <a:pt x="2712592" y="16382"/>
                  </a:lnTo>
                  <a:lnTo>
                    <a:pt x="2722245" y="16382"/>
                  </a:lnTo>
                  <a:lnTo>
                    <a:pt x="2726563" y="14350"/>
                  </a:lnTo>
                  <a:lnTo>
                    <a:pt x="2729738" y="11175"/>
                  </a:lnTo>
                  <a:lnTo>
                    <a:pt x="2734437" y="0"/>
                  </a:lnTo>
                  <a:close/>
                </a:path>
                <a:path w="6172200" h="1781175">
                  <a:moveTo>
                    <a:pt x="2616708" y="0"/>
                  </a:moveTo>
                  <a:lnTo>
                    <a:pt x="2585847" y="0"/>
                  </a:lnTo>
                  <a:lnTo>
                    <a:pt x="2583815" y="4699"/>
                  </a:lnTo>
                  <a:lnTo>
                    <a:pt x="2583815" y="14350"/>
                  </a:lnTo>
                  <a:lnTo>
                    <a:pt x="2591689" y="22098"/>
                  </a:lnTo>
                  <a:lnTo>
                    <a:pt x="2610866" y="22098"/>
                  </a:lnTo>
                  <a:lnTo>
                    <a:pt x="2618740" y="14350"/>
                  </a:lnTo>
                  <a:lnTo>
                    <a:pt x="2618740" y="4699"/>
                  </a:lnTo>
                  <a:lnTo>
                    <a:pt x="2616708" y="0"/>
                  </a:lnTo>
                  <a:close/>
                </a:path>
                <a:path w="6172200" h="1781175">
                  <a:moveTo>
                    <a:pt x="2488946" y="0"/>
                  </a:moveTo>
                  <a:lnTo>
                    <a:pt x="2458085" y="0"/>
                  </a:lnTo>
                  <a:lnTo>
                    <a:pt x="2456053" y="4699"/>
                  </a:lnTo>
                  <a:lnTo>
                    <a:pt x="2456053" y="14350"/>
                  </a:lnTo>
                  <a:lnTo>
                    <a:pt x="2463927" y="22098"/>
                  </a:lnTo>
                  <a:lnTo>
                    <a:pt x="2483104" y="22098"/>
                  </a:lnTo>
                  <a:lnTo>
                    <a:pt x="2490978" y="14350"/>
                  </a:lnTo>
                  <a:lnTo>
                    <a:pt x="2490978" y="4699"/>
                  </a:lnTo>
                  <a:lnTo>
                    <a:pt x="2488946" y="0"/>
                  </a:lnTo>
                  <a:close/>
                </a:path>
                <a:path w="6172200" h="1781175">
                  <a:moveTo>
                    <a:pt x="2004695" y="0"/>
                  </a:moveTo>
                  <a:lnTo>
                    <a:pt x="1978533" y="0"/>
                  </a:lnTo>
                  <a:lnTo>
                    <a:pt x="1974214" y="10541"/>
                  </a:lnTo>
                  <a:lnTo>
                    <a:pt x="1974214" y="20066"/>
                  </a:lnTo>
                  <a:lnTo>
                    <a:pt x="1981962" y="27940"/>
                  </a:lnTo>
                  <a:lnTo>
                    <a:pt x="2001265" y="27940"/>
                  </a:lnTo>
                  <a:lnTo>
                    <a:pt x="2009013" y="20066"/>
                  </a:lnTo>
                  <a:lnTo>
                    <a:pt x="2009013" y="10541"/>
                  </a:lnTo>
                  <a:lnTo>
                    <a:pt x="2004695" y="0"/>
                  </a:lnTo>
                  <a:close/>
                </a:path>
                <a:path w="6172200" h="1781175">
                  <a:moveTo>
                    <a:pt x="1872234" y="0"/>
                  </a:moveTo>
                  <a:lnTo>
                    <a:pt x="1867153" y="0"/>
                  </a:lnTo>
                  <a:lnTo>
                    <a:pt x="1857375" y="4064"/>
                  </a:lnTo>
                  <a:lnTo>
                    <a:pt x="1854200" y="7239"/>
                  </a:lnTo>
                  <a:lnTo>
                    <a:pt x="1852295" y="11556"/>
                  </a:lnTo>
                  <a:lnTo>
                    <a:pt x="1852295" y="25907"/>
                  </a:lnTo>
                  <a:lnTo>
                    <a:pt x="1860041" y="33654"/>
                  </a:lnTo>
                  <a:lnTo>
                    <a:pt x="1879219" y="33654"/>
                  </a:lnTo>
                  <a:lnTo>
                    <a:pt x="1887092" y="25907"/>
                  </a:lnTo>
                  <a:lnTo>
                    <a:pt x="1887092" y="11556"/>
                  </a:lnTo>
                  <a:lnTo>
                    <a:pt x="1885188" y="7239"/>
                  </a:lnTo>
                  <a:lnTo>
                    <a:pt x="1882013" y="4064"/>
                  </a:lnTo>
                  <a:lnTo>
                    <a:pt x="1872234" y="0"/>
                  </a:lnTo>
                  <a:close/>
                </a:path>
                <a:path w="6172200" h="1781175">
                  <a:moveTo>
                    <a:pt x="1671827" y="0"/>
                  </a:moveTo>
                  <a:lnTo>
                    <a:pt x="1637791" y="0"/>
                  </a:lnTo>
                  <a:lnTo>
                    <a:pt x="1642490" y="11175"/>
                  </a:lnTo>
                  <a:lnTo>
                    <a:pt x="1645665" y="14350"/>
                  </a:lnTo>
                  <a:lnTo>
                    <a:pt x="1649984" y="16382"/>
                  </a:lnTo>
                  <a:lnTo>
                    <a:pt x="1659636" y="16382"/>
                  </a:lnTo>
                  <a:lnTo>
                    <a:pt x="1663953" y="14350"/>
                  </a:lnTo>
                  <a:lnTo>
                    <a:pt x="1667128" y="11175"/>
                  </a:lnTo>
                  <a:lnTo>
                    <a:pt x="1671827" y="0"/>
                  </a:lnTo>
                  <a:close/>
                </a:path>
                <a:path w="6172200" h="1781175">
                  <a:moveTo>
                    <a:pt x="1567307" y="0"/>
                  </a:moveTo>
                  <a:lnTo>
                    <a:pt x="1533271" y="0"/>
                  </a:lnTo>
                  <a:lnTo>
                    <a:pt x="1537970" y="11175"/>
                  </a:lnTo>
                  <a:lnTo>
                    <a:pt x="1541145" y="14350"/>
                  </a:lnTo>
                  <a:lnTo>
                    <a:pt x="1545463" y="16382"/>
                  </a:lnTo>
                  <a:lnTo>
                    <a:pt x="1555114" y="16382"/>
                  </a:lnTo>
                  <a:lnTo>
                    <a:pt x="1559433" y="14350"/>
                  </a:lnTo>
                  <a:lnTo>
                    <a:pt x="1562608" y="11175"/>
                  </a:lnTo>
                  <a:lnTo>
                    <a:pt x="1567307" y="0"/>
                  </a:lnTo>
                  <a:close/>
                </a:path>
                <a:path w="6172200" h="1781175">
                  <a:moveTo>
                    <a:pt x="1317625" y="0"/>
                  </a:moveTo>
                  <a:lnTo>
                    <a:pt x="1283589" y="0"/>
                  </a:lnTo>
                  <a:lnTo>
                    <a:pt x="1288288" y="11175"/>
                  </a:lnTo>
                  <a:lnTo>
                    <a:pt x="1291463" y="14350"/>
                  </a:lnTo>
                  <a:lnTo>
                    <a:pt x="1295780" y="16382"/>
                  </a:lnTo>
                  <a:lnTo>
                    <a:pt x="1305433" y="16382"/>
                  </a:lnTo>
                  <a:lnTo>
                    <a:pt x="1309751" y="14350"/>
                  </a:lnTo>
                  <a:lnTo>
                    <a:pt x="1312926" y="11175"/>
                  </a:lnTo>
                  <a:lnTo>
                    <a:pt x="1317625" y="0"/>
                  </a:lnTo>
                  <a:close/>
                </a:path>
                <a:path w="6172200" h="1781175">
                  <a:moveTo>
                    <a:pt x="638555" y="0"/>
                  </a:moveTo>
                  <a:lnTo>
                    <a:pt x="615569" y="0"/>
                  </a:lnTo>
                  <a:lnTo>
                    <a:pt x="627126" y="4699"/>
                  </a:lnTo>
                  <a:lnTo>
                    <a:pt x="638555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2390775"/>
              <a:ext cx="608965" cy="1419225"/>
            </a:xfrm>
            <a:custGeom>
              <a:avLst/>
              <a:gdLst/>
              <a:ahLst/>
              <a:cxnLst/>
              <a:rect l="l" t="t" r="r" b="b"/>
              <a:pathLst>
                <a:path w="608965" h="1419225">
                  <a:moveTo>
                    <a:pt x="0" y="0"/>
                  </a:moveTo>
                  <a:lnTo>
                    <a:pt x="0" y="1419225"/>
                  </a:lnTo>
                  <a:lnTo>
                    <a:pt x="7706" y="1417320"/>
                  </a:lnTo>
                  <a:lnTo>
                    <a:pt x="57416" y="1397401"/>
                  </a:lnTo>
                  <a:lnTo>
                    <a:pt x="105133" y="1372697"/>
                  </a:lnTo>
                  <a:lnTo>
                    <a:pt x="150213" y="1343665"/>
                  </a:lnTo>
                  <a:lnTo>
                    <a:pt x="192011" y="1310761"/>
                  </a:lnTo>
                  <a:lnTo>
                    <a:pt x="229882" y="1274445"/>
                  </a:lnTo>
                  <a:lnTo>
                    <a:pt x="261716" y="1238308"/>
                  </a:lnTo>
                  <a:lnTo>
                    <a:pt x="290756" y="1200218"/>
                  </a:lnTo>
                  <a:lnTo>
                    <a:pt x="317042" y="1160338"/>
                  </a:lnTo>
                  <a:lnTo>
                    <a:pt x="340614" y="1118829"/>
                  </a:lnTo>
                  <a:lnTo>
                    <a:pt x="361513" y="1075854"/>
                  </a:lnTo>
                  <a:lnTo>
                    <a:pt x="379778" y="1031575"/>
                  </a:lnTo>
                  <a:lnTo>
                    <a:pt x="398542" y="976808"/>
                  </a:lnTo>
                  <a:lnTo>
                    <a:pt x="405866" y="949198"/>
                  </a:lnTo>
                  <a:lnTo>
                    <a:pt x="414120" y="920484"/>
                  </a:lnTo>
                  <a:lnTo>
                    <a:pt x="424975" y="893032"/>
                  </a:lnTo>
                  <a:lnTo>
                    <a:pt x="438433" y="866866"/>
                  </a:lnTo>
                  <a:lnTo>
                    <a:pt x="454494" y="842010"/>
                  </a:lnTo>
                  <a:lnTo>
                    <a:pt x="455650" y="842010"/>
                  </a:lnTo>
                  <a:lnTo>
                    <a:pt x="455650" y="840866"/>
                  </a:lnTo>
                  <a:lnTo>
                    <a:pt x="519295" y="758119"/>
                  </a:lnTo>
                  <a:lnTo>
                    <a:pt x="550454" y="714327"/>
                  </a:lnTo>
                  <a:lnTo>
                    <a:pt x="577658" y="668810"/>
                  </a:lnTo>
                  <a:lnTo>
                    <a:pt x="597980" y="621769"/>
                  </a:lnTo>
                  <a:lnTo>
                    <a:pt x="608495" y="573404"/>
                  </a:lnTo>
                  <a:lnTo>
                    <a:pt x="608375" y="522951"/>
                  </a:lnTo>
                  <a:lnTo>
                    <a:pt x="599444" y="472717"/>
                  </a:lnTo>
                  <a:lnTo>
                    <a:pt x="582729" y="423894"/>
                  </a:lnTo>
                  <a:lnTo>
                    <a:pt x="559261" y="377674"/>
                  </a:lnTo>
                  <a:lnTo>
                    <a:pt x="530067" y="335250"/>
                  </a:lnTo>
                  <a:lnTo>
                    <a:pt x="496176" y="297814"/>
                  </a:lnTo>
                  <a:lnTo>
                    <a:pt x="458731" y="267042"/>
                  </a:lnTo>
                  <a:lnTo>
                    <a:pt x="418520" y="242005"/>
                  </a:lnTo>
                  <a:lnTo>
                    <a:pt x="376056" y="221519"/>
                  </a:lnTo>
                  <a:lnTo>
                    <a:pt x="331855" y="204399"/>
                  </a:lnTo>
                  <a:lnTo>
                    <a:pt x="286430" y="189459"/>
                  </a:lnTo>
                  <a:lnTo>
                    <a:pt x="240296" y="175513"/>
                  </a:lnTo>
                  <a:lnTo>
                    <a:pt x="210236" y="139005"/>
                  </a:lnTo>
                  <a:lnTo>
                    <a:pt x="177387" y="104666"/>
                  </a:lnTo>
                  <a:lnTo>
                    <a:pt x="141773" y="73265"/>
                  </a:lnTo>
                  <a:lnTo>
                    <a:pt x="103414" y="45571"/>
                  </a:lnTo>
                  <a:lnTo>
                    <a:pt x="62332" y="22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91150" y="0"/>
              <a:ext cx="2428875" cy="1343025"/>
            </a:xfrm>
            <a:custGeom>
              <a:avLst/>
              <a:gdLst/>
              <a:ahLst/>
              <a:cxnLst/>
              <a:rect l="l" t="t" r="r" b="b"/>
              <a:pathLst>
                <a:path w="2428875" h="1343025">
                  <a:moveTo>
                    <a:pt x="2427150" y="0"/>
                  </a:moveTo>
                  <a:lnTo>
                    <a:pt x="29644" y="0"/>
                  </a:lnTo>
                  <a:lnTo>
                    <a:pt x="30025" y="6857"/>
                  </a:lnTo>
                  <a:lnTo>
                    <a:pt x="36937" y="55664"/>
                  </a:lnTo>
                  <a:lnTo>
                    <a:pt x="45764" y="104428"/>
                  </a:lnTo>
                  <a:lnTo>
                    <a:pt x="56012" y="153198"/>
                  </a:lnTo>
                  <a:lnTo>
                    <a:pt x="67186" y="202023"/>
                  </a:lnTo>
                  <a:lnTo>
                    <a:pt x="78793" y="250951"/>
                  </a:lnTo>
                  <a:lnTo>
                    <a:pt x="60421" y="297300"/>
                  </a:lnTo>
                  <a:lnTo>
                    <a:pt x="43994" y="344594"/>
                  </a:lnTo>
                  <a:lnTo>
                    <a:pt x="29768" y="392677"/>
                  </a:lnTo>
                  <a:lnTo>
                    <a:pt x="17999" y="441390"/>
                  </a:lnTo>
                  <a:lnTo>
                    <a:pt x="8944" y="490579"/>
                  </a:lnTo>
                  <a:lnTo>
                    <a:pt x="2858" y="540085"/>
                  </a:lnTo>
                  <a:lnTo>
                    <a:pt x="0" y="589752"/>
                  </a:lnTo>
                  <a:lnTo>
                    <a:pt x="624" y="639423"/>
                  </a:lnTo>
                  <a:lnTo>
                    <a:pt x="4988" y="688941"/>
                  </a:lnTo>
                  <a:lnTo>
                    <a:pt x="13348" y="738150"/>
                  </a:lnTo>
                  <a:lnTo>
                    <a:pt x="25961" y="786891"/>
                  </a:lnTo>
                  <a:lnTo>
                    <a:pt x="41245" y="831798"/>
                  </a:lnTo>
                  <a:lnTo>
                    <a:pt x="60048" y="875455"/>
                  </a:lnTo>
                  <a:lnTo>
                    <a:pt x="82124" y="917774"/>
                  </a:lnTo>
                  <a:lnTo>
                    <a:pt x="107227" y="958668"/>
                  </a:lnTo>
                  <a:lnTo>
                    <a:pt x="135113" y="998050"/>
                  </a:lnTo>
                  <a:lnTo>
                    <a:pt x="165537" y="1035832"/>
                  </a:lnTo>
                  <a:lnTo>
                    <a:pt x="198252" y="1071927"/>
                  </a:lnTo>
                  <a:lnTo>
                    <a:pt x="233014" y="1106247"/>
                  </a:lnTo>
                  <a:lnTo>
                    <a:pt x="269578" y="1138705"/>
                  </a:lnTo>
                  <a:lnTo>
                    <a:pt x="307699" y="1169213"/>
                  </a:lnTo>
                  <a:lnTo>
                    <a:pt x="347131" y="1197684"/>
                  </a:lnTo>
                  <a:lnTo>
                    <a:pt x="387628" y="1224031"/>
                  </a:lnTo>
                  <a:lnTo>
                    <a:pt x="428947" y="1248165"/>
                  </a:lnTo>
                  <a:lnTo>
                    <a:pt x="470842" y="1270000"/>
                  </a:lnTo>
                  <a:lnTo>
                    <a:pt x="513629" y="1290551"/>
                  </a:lnTo>
                  <a:lnTo>
                    <a:pt x="558820" y="1309275"/>
                  </a:lnTo>
                  <a:lnTo>
                    <a:pt x="605756" y="1324963"/>
                  </a:lnTo>
                  <a:lnTo>
                    <a:pt x="653775" y="1336411"/>
                  </a:lnTo>
                  <a:lnTo>
                    <a:pt x="702219" y="1342412"/>
                  </a:lnTo>
                  <a:lnTo>
                    <a:pt x="750427" y="1341759"/>
                  </a:lnTo>
                  <a:lnTo>
                    <a:pt x="797740" y="1333246"/>
                  </a:lnTo>
                  <a:lnTo>
                    <a:pt x="849841" y="1314427"/>
                  </a:lnTo>
                  <a:lnTo>
                    <a:pt x="889899" y="1287855"/>
                  </a:lnTo>
                  <a:lnTo>
                    <a:pt x="922041" y="1255490"/>
                  </a:lnTo>
                  <a:lnTo>
                    <a:pt x="950394" y="1219294"/>
                  </a:lnTo>
                  <a:lnTo>
                    <a:pt x="979085" y="1181228"/>
                  </a:lnTo>
                  <a:lnTo>
                    <a:pt x="1012243" y="1143253"/>
                  </a:lnTo>
                  <a:lnTo>
                    <a:pt x="1049472" y="1112389"/>
                  </a:lnTo>
                  <a:lnTo>
                    <a:pt x="1093425" y="1085012"/>
                  </a:lnTo>
                  <a:lnTo>
                    <a:pt x="1141255" y="1060647"/>
                  </a:lnTo>
                  <a:lnTo>
                    <a:pt x="1190116" y="1038817"/>
                  </a:lnTo>
                  <a:lnTo>
                    <a:pt x="1237160" y="1019048"/>
                  </a:lnTo>
                  <a:lnTo>
                    <a:pt x="1287446" y="999390"/>
                  </a:lnTo>
                  <a:lnTo>
                    <a:pt x="1338458" y="980186"/>
                  </a:lnTo>
                  <a:lnTo>
                    <a:pt x="1389875" y="961647"/>
                  </a:lnTo>
                  <a:lnTo>
                    <a:pt x="1486144" y="928885"/>
                  </a:lnTo>
                  <a:lnTo>
                    <a:pt x="1531272" y="913158"/>
                  </a:lnTo>
                  <a:lnTo>
                    <a:pt x="1576635" y="896754"/>
                  </a:lnTo>
                  <a:lnTo>
                    <a:pt x="1622112" y="879613"/>
                  </a:lnTo>
                  <a:lnTo>
                    <a:pt x="1667579" y="861678"/>
                  </a:lnTo>
                  <a:lnTo>
                    <a:pt x="1712912" y="842890"/>
                  </a:lnTo>
                  <a:lnTo>
                    <a:pt x="1757988" y="823193"/>
                  </a:lnTo>
                  <a:lnTo>
                    <a:pt x="1802685" y="802528"/>
                  </a:lnTo>
                  <a:lnTo>
                    <a:pt x="1846879" y="780837"/>
                  </a:lnTo>
                  <a:lnTo>
                    <a:pt x="1890447" y="758062"/>
                  </a:lnTo>
                  <a:lnTo>
                    <a:pt x="1933265" y="734146"/>
                  </a:lnTo>
                  <a:lnTo>
                    <a:pt x="1975211" y="709030"/>
                  </a:lnTo>
                  <a:lnTo>
                    <a:pt x="2016162" y="682656"/>
                  </a:lnTo>
                  <a:lnTo>
                    <a:pt x="2055993" y="654967"/>
                  </a:lnTo>
                  <a:lnTo>
                    <a:pt x="2094583" y="625905"/>
                  </a:lnTo>
                  <a:lnTo>
                    <a:pt x="2131808" y="595411"/>
                  </a:lnTo>
                  <a:lnTo>
                    <a:pt x="2167544" y="563428"/>
                  </a:lnTo>
                  <a:lnTo>
                    <a:pt x="2201669" y="529898"/>
                  </a:lnTo>
                  <a:lnTo>
                    <a:pt x="2234060" y="494763"/>
                  </a:lnTo>
                  <a:lnTo>
                    <a:pt x="2264592" y="457964"/>
                  </a:lnTo>
                  <a:lnTo>
                    <a:pt x="2293144" y="419445"/>
                  </a:lnTo>
                  <a:lnTo>
                    <a:pt x="2319591" y="379147"/>
                  </a:lnTo>
                  <a:lnTo>
                    <a:pt x="2343811" y="337012"/>
                  </a:lnTo>
                  <a:lnTo>
                    <a:pt x="2365681" y="292983"/>
                  </a:lnTo>
                  <a:lnTo>
                    <a:pt x="2385077" y="247001"/>
                  </a:lnTo>
                  <a:lnTo>
                    <a:pt x="2401877" y="199008"/>
                  </a:lnTo>
                  <a:lnTo>
                    <a:pt x="2412868" y="159178"/>
                  </a:lnTo>
                  <a:lnTo>
                    <a:pt x="2420942" y="119729"/>
                  </a:lnTo>
                  <a:lnTo>
                    <a:pt x="2426183" y="80708"/>
                  </a:lnTo>
                  <a:lnTo>
                    <a:pt x="2428674" y="42164"/>
                  </a:lnTo>
                  <a:lnTo>
                    <a:pt x="242715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0944258" y="0"/>
            <a:ext cx="1247775" cy="2619375"/>
          </a:xfrm>
          <a:custGeom>
            <a:avLst/>
            <a:gdLst/>
            <a:ahLst/>
            <a:cxnLst/>
            <a:rect l="l" t="t" r="r" b="b"/>
            <a:pathLst>
              <a:path w="1247775" h="2619375">
                <a:moveTo>
                  <a:pt x="1247741" y="0"/>
                </a:moveTo>
                <a:lnTo>
                  <a:pt x="48226" y="0"/>
                </a:lnTo>
                <a:lnTo>
                  <a:pt x="44924" y="16382"/>
                </a:lnTo>
                <a:lnTo>
                  <a:pt x="44537" y="70176"/>
                </a:lnTo>
                <a:lnTo>
                  <a:pt x="54101" y="119323"/>
                </a:lnTo>
                <a:lnTo>
                  <a:pt x="70467" y="165973"/>
                </a:lnTo>
                <a:lnTo>
                  <a:pt x="111003" y="260372"/>
                </a:lnTo>
                <a:lnTo>
                  <a:pt x="128871" y="312420"/>
                </a:lnTo>
                <a:lnTo>
                  <a:pt x="138143" y="361091"/>
                </a:lnTo>
                <a:lnTo>
                  <a:pt x="141581" y="413587"/>
                </a:lnTo>
                <a:lnTo>
                  <a:pt x="140524" y="468312"/>
                </a:lnTo>
                <a:lnTo>
                  <a:pt x="136313" y="523672"/>
                </a:lnTo>
                <a:lnTo>
                  <a:pt x="130288" y="578073"/>
                </a:lnTo>
                <a:lnTo>
                  <a:pt x="123791" y="629920"/>
                </a:lnTo>
                <a:lnTo>
                  <a:pt x="115881" y="682672"/>
                </a:lnTo>
                <a:lnTo>
                  <a:pt x="107385" y="735772"/>
                </a:lnTo>
                <a:lnTo>
                  <a:pt x="98298" y="788989"/>
                </a:lnTo>
                <a:lnTo>
                  <a:pt x="88613" y="842089"/>
                </a:lnTo>
                <a:lnTo>
                  <a:pt x="78325" y="894841"/>
                </a:lnTo>
                <a:lnTo>
                  <a:pt x="69244" y="939876"/>
                </a:lnTo>
                <a:lnTo>
                  <a:pt x="60425" y="985400"/>
                </a:lnTo>
                <a:lnTo>
                  <a:pt x="51938" y="1031369"/>
                </a:lnTo>
                <a:lnTo>
                  <a:pt x="43850" y="1077735"/>
                </a:lnTo>
                <a:lnTo>
                  <a:pt x="36231" y="1124451"/>
                </a:lnTo>
                <a:lnTo>
                  <a:pt x="29147" y="1171470"/>
                </a:lnTo>
                <a:lnTo>
                  <a:pt x="22669" y="1218746"/>
                </a:lnTo>
                <a:lnTo>
                  <a:pt x="16864" y="1266233"/>
                </a:lnTo>
                <a:lnTo>
                  <a:pt x="11800" y="1313882"/>
                </a:lnTo>
                <a:lnTo>
                  <a:pt x="7547" y="1361648"/>
                </a:lnTo>
                <a:lnTo>
                  <a:pt x="4171" y="1409483"/>
                </a:lnTo>
                <a:lnTo>
                  <a:pt x="1743" y="1457341"/>
                </a:lnTo>
                <a:lnTo>
                  <a:pt x="329" y="1505176"/>
                </a:lnTo>
                <a:lnTo>
                  <a:pt x="0" y="1552939"/>
                </a:lnTo>
                <a:lnTo>
                  <a:pt x="821" y="1600586"/>
                </a:lnTo>
                <a:lnTo>
                  <a:pt x="2864" y="1648067"/>
                </a:lnTo>
                <a:lnTo>
                  <a:pt x="6194" y="1695338"/>
                </a:lnTo>
                <a:lnTo>
                  <a:pt x="10882" y="1742352"/>
                </a:lnTo>
                <a:lnTo>
                  <a:pt x="16996" y="1789060"/>
                </a:lnTo>
                <a:lnTo>
                  <a:pt x="24603" y="1835417"/>
                </a:lnTo>
                <a:lnTo>
                  <a:pt x="33772" y="1881376"/>
                </a:lnTo>
                <a:lnTo>
                  <a:pt x="44572" y="1926891"/>
                </a:lnTo>
                <a:lnTo>
                  <a:pt x="57070" y="1971913"/>
                </a:lnTo>
                <a:lnTo>
                  <a:pt x="71336" y="2016397"/>
                </a:lnTo>
                <a:lnTo>
                  <a:pt x="87438" y="2060296"/>
                </a:lnTo>
                <a:lnTo>
                  <a:pt x="105444" y="2103563"/>
                </a:lnTo>
                <a:lnTo>
                  <a:pt x="125422" y="2146151"/>
                </a:lnTo>
                <a:lnTo>
                  <a:pt x="147441" y="2188013"/>
                </a:lnTo>
                <a:lnTo>
                  <a:pt x="171569" y="2229104"/>
                </a:lnTo>
                <a:lnTo>
                  <a:pt x="197875" y="2269375"/>
                </a:lnTo>
                <a:lnTo>
                  <a:pt x="226427" y="2308780"/>
                </a:lnTo>
                <a:lnTo>
                  <a:pt x="257293" y="2347272"/>
                </a:lnTo>
                <a:lnTo>
                  <a:pt x="290542" y="2384805"/>
                </a:lnTo>
                <a:lnTo>
                  <a:pt x="327063" y="2421324"/>
                </a:lnTo>
                <a:lnTo>
                  <a:pt x="365007" y="2454499"/>
                </a:lnTo>
                <a:lnTo>
                  <a:pt x="404271" y="2484402"/>
                </a:lnTo>
                <a:lnTo>
                  <a:pt x="444754" y="2511106"/>
                </a:lnTo>
                <a:lnTo>
                  <a:pt x="486354" y="2534683"/>
                </a:lnTo>
                <a:lnTo>
                  <a:pt x="528971" y="2555205"/>
                </a:lnTo>
                <a:lnTo>
                  <a:pt x="572502" y="2572744"/>
                </a:lnTo>
                <a:lnTo>
                  <a:pt x="616845" y="2587372"/>
                </a:lnTo>
                <a:lnTo>
                  <a:pt x="661899" y="2599160"/>
                </a:lnTo>
                <a:lnTo>
                  <a:pt x="707563" y="2608183"/>
                </a:lnTo>
                <a:lnTo>
                  <a:pt x="753734" y="2614510"/>
                </a:lnTo>
                <a:lnTo>
                  <a:pt x="800311" y="2618215"/>
                </a:lnTo>
                <a:lnTo>
                  <a:pt x="847193" y="2619370"/>
                </a:lnTo>
                <a:lnTo>
                  <a:pt x="894277" y="2618046"/>
                </a:lnTo>
                <a:lnTo>
                  <a:pt x="941463" y="2614316"/>
                </a:lnTo>
                <a:lnTo>
                  <a:pt x="988648" y="2608252"/>
                </a:lnTo>
                <a:lnTo>
                  <a:pt x="1035731" y="2599926"/>
                </a:lnTo>
                <a:lnTo>
                  <a:pt x="1082610" y="2589411"/>
                </a:lnTo>
                <a:lnTo>
                  <a:pt x="1129184" y="2576777"/>
                </a:lnTo>
                <a:lnTo>
                  <a:pt x="1175351" y="2562098"/>
                </a:lnTo>
                <a:lnTo>
                  <a:pt x="1247741" y="2530475"/>
                </a:lnTo>
                <a:lnTo>
                  <a:pt x="1247741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0" y="0"/>
            <a:ext cx="2047875" cy="981075"/>
            <a:chOff x="0" y="0"/>
            <a:chExt cx="2047875" cy="98107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81036" cy="9810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8575"/>
              <a:ext cx="2047874" cy="95250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865822" y="3078860"/>
            <a:ext cx="2404745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RESULT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796299" y="2969260"/>
            <a:ext cx="149225" cy="277304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019"/>
              </a:lnSpc>
            </a:pPr>
            <a:r>
              <a:rPr sz="950" spc="25" dirty="0">
                <a:solidFill>
                  <a:srgbClr val="44536A"/>
                </a:solidFill>
                <a:latin typeface="Calibri"/>
                <a:cs typeface="Calibri"/>
              </a:rPr>
              <a:t>You</a:t>
            </a:r>
            <a:r>
              <a:rPr sz="950" spc="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44536A"/>
                </a:solidFill>
                <a:latin typeface="Calibri"/>
                <a:cs typeface="Calibri"/>
              </a:rPr>
              <a:t>are</a:t>
            </a:r>
            <a:r>
              <a:rPr sz="95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50" spc="15" dirty="0">
                <a:solidFill>
                  <a:srgbClr val="44536A"/>
                </a:solidFill>
                <a:latin typeface="Calibri"/>
                <a:cs typeface="Calibri"/>
              </a:rPr>
              <a:t>not</a:t>
            </a:r>
            <a:r>
              <a:rPr sz="950" spc="5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44536A"/>
                </a:solidFill>
                <a:latin typeface="Calibri"/>
                <a:cs typeface="Calibri"/>
              </a:rPr>
              <a:t>allowed</a:t>
            </a:r>
            <a:r>
              <a:rPr sz="950" spc="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50" spc="30" dirty="0">
                <a:solidFill>
                  <a:srgbClr val="44536A"/>
                </a:solidFill>
                <a:latin typeface="Calibri"/>
                <a:cs typeface="Calibri"/>
              </a:rPr>
              <a:t>to</a:t>
            </a:r>
            <a:r>
              <a:rPr sz="950" spc="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50" spc="5" dirty="0">
                <a:solidFill>
                  <a:srgbClr val="44536A"/>
                </a:solidFill>
                <a:latin typeface="Calibri"/>
                <a:cs typeface="Calibri"/>
              </a:rPr>
              <a:t>add</a:t>
            </a:r>
            <a:r>
              <a:rPr sz="950" spc="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50" spc="15" dirty="0">
                <a:solidFill>
                  <a:srgbClr val="44536A"/>
                </a:solidFill>
                <a:latin typeface="Calibri"/>
                <a:cs typeface="Calibri"/>
              </a:rPr>
              <a:t>slides</a:t>
            </a:r>
            <a:r>
              <a:rPr sz="95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50" spc="30" dirty="0">
                <a:solidFill>
                  <a:srgbClr val="44536A"/>
                </a:solidFill>
                <a:latin typeface="Calibri"/>
                <a:cs typeface="Calibri"/>
              </a:rPr>
              <a:t>to</a:t>
            </a:r>
            <a:r>
              <a:rPr sz="950" spc="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44536A"/>
                </a:solidFill>
                <a:latin typeface="Calibri"/>
                <a:cs typeface="Calibri"/>
              </a:rPr>
              <a:t>this </a:t>
            </a:r>
            <a:r>
              <a:rPr sz="950" spc="20" dirty="0">
                <a:solidFill>
                  <a:srgbClr val="44536A"/>
                </a:solidFill>
                <a:latin typeface="Calibri"/>
                <a:cs typeface="Calibri"/>
              </a:rPr>
              <a:t>presentation</a:t>
            </a:r>
            <a:endParaRPr sz="95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53675" y="28575"/>
            <a:ext cx="1838325" cy="609600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5046726" y="1436750"/>
            <a:ext cx="1317625" cy="793750"/>
            <a:chOff x="5046726" y="1436750"/>
            <a:chExt cx="1317625" cy="793750"/>
          </a:xfrm>
        </p:grpSpPr>
        <p:sp>
          <p:nvSpPr>
            <p:cNvPr id="19" name="object 19"/>
            <p:cNvSpPr/>
            <p:nvPr/>
          </p:nvSpPr>
          <p:spPr>
            <a:xfrm>
              <a:off x="5053076" y="1443100"/>
              <a:ext cx="1304925" cy="781050"/>
            </a:xfrm>
            <a:custGeom>
              <a:avLst/>
              <a:gdLst/>
              <a:ahLst/>
              <a:cxnLst/>
              <a:rect l="l" t="t" r="r" b="b"/>
              <a:pathLst>
                <a:path w="1304925" h="781050">
                  <a:moveTo>
                    <a:pt x="1226820" y="0"/>
                  </a:moveTo>
                  <a:lnTo>
                    <a:pt x="77977" y="0"/>
                  </a:lnTo>
                  <a:lnTo>
                    <a:pt x="47630" y="6129"/>
                  </a:lnTo>
                  <a:lnTo>
                    <a:pt x="22844" y="22844"/>
                  </a:lnTo>
                  <a:lnTo>
                    <a:pt x="6129" y="47630"/>
                  </a:lnTo>
                  <a:lnTo>
                    <a:pt x="0" y="77977"/>
                  </a:lnTo>
                  <a:lnTo>
                    <a:pt x="0" y="702818"/>
                  </a:lnTo>
                  <a:lnTo>
                    <a:pt x="6129" y="733238"/>
                  </a:lnTo>
                  <a:lnTo>
                    <a:pt x="22844" y="758063"/>
                  </a:lnTo>
                  <a:lnTo>
                    <a:pt x="47630" y="774791"/>
                  </a:lnTo>
                  <a:lnTo>
                    <a:pt x="77977" y="780923"/>
                  </a:lnTo>
                  <a:lnTo>
                    <a:pt x="1226820" y="780923"/>
                  </a:lnTo>
                  <a:lnTo>
                    <a:pt x="1257186" y="774791"/>
                  </a:lnTo>
                  <a:lnTo>
                    <a:pt x="1282017" y="758063"/>
                  </a:lnTo>
                  <a:lnTo>
                    <a:pt x="1298775" y="733238"/>
                  </a:lnTo>
                  <a:lnTo>
                    <a:pt x="1304925" y="702818"/>
                  </a:lnTo>
                  <a:lnTo>
                    <a:pt x="1304925" y="77977"/>
                  </a:lnTo>
                  <a:lnTo>
                    <a:pt x="1298775" y="47630"/>
                  </a:lnTo>
                  <a:lnTo>
                    <a:pt x="1282017" y="22844"/>
                  </a:lnTo>
                  <a:lnTo>
                    <a:pt x="1257186" y="6129"/>
                  </a:lnTo>
                  <a:lnTo>
                    <a:pt x="122682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53076" y="1443100"/>
              <a:ext cx="1304925" cy="781050"/>
            </a:xfrm>
            <a:custGeom>
              <a:avLst/>
              <a:gdLst/>
              <a:ahLst/>
              <a:cxnLst/>
              <a:rect l="l" t="t" r="r" b="b"/>
              <a:pathLst>
                <a:path w="1304925" h="781050">
                  <a:moveTo>
                    <a:pt x="0" y="77977"/>
                  </a:moveTo>
                  <a:lnTo>
                    <a:pt x="6129" y="47630"/>
                  </a:lnTo>
                  <a:lnTo>
                    <a:pt x="22844" y="22844"/>
                  </a:lnTo>
                  <a:lnTo>
                    <a:pt x="47630" y="6129"/>
                  </a:lnTo>
                  <a:lnTo>
                    <a:pt x="77977" y="0"/>
                  </a:lnTo>
                  <a:lnTo>
                    <a:pt x="1226820" y="0"/>
                  </a:lnTo>
                  <a:lnTo>
                    <a:pt x="1257186" y="6129"/>
                  </a:lnTo>
                  <a:lnTo>
                    <a:pt x="1282017" y="22844"/>
                  </a:lnTo>
                  <a:lnTo>
                    <a:pt x="1298775" y="47630"/>
                  </a:lnTo>
                  <a:lnTo>
                    <a:pt x="1304925" y="77977"/>
                  </a:lnTo>
                  <a:lnTo>
                    <a:pt x="1304925" y="702818"/>
                  </a:lnTo>
                  <a:lnTo>
                    <a:pt x="1298775" y="733238"/>
                  </a:lnTo>
                  <a:lnTo>
                    <a:pt x="1282017" y="758063"/>
                  </a:lnTo>
                  <a:lnTo>
                    <a:pt x="1257186" y="774791"/>
                  </a:lnTo>
                  <a:lnTo>
                    <a:pt x="1226820" y="780923"/>
                  </a:lnTo>
                  <a:lnTo>
                    <a:pt x="77977" y="780923"/>
                  </a:lnTo>
                  <a:lnTo>
                    <a:pt x="47630" y="774791"/>
                  </a:lnTo>
                  <a:lnTo>
                    <a:pt x="22844" y="758063"/>
                  </a:lnTo>
                  <a:lnTo>
                    <a:pt x="6129" y="733238"/>
                  </a:lnTo>
                  <a:lnTo>
                    <a:pt x="0" y="702818"/>
                  </a:lnTo>
                  <a:lnTo>
                    <a:pt x="0" y="77977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320665" y="1736978"/>
            <a:ext cx="7689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Assigning</a:t>
            </a:r>
            <a:r>
              <a:rPr sz="9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ticket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467475" y="1666875"/>
            <a:ext cx="285750" cy="323850"/>
          </a:xfrm>
          <a:custGeom>
            <a:avLst/>
            <a:gdLst/>
            <a:ahLst/>
            <a:cxnLst/>
            <a:rect l="l" t="t" r="r" b="b"/>
            <a:pathLst>
              <a:path w="285750" h="323850">
                <a:moveTo>
                  <a:pt x="142875" y="0"/>
                </a:moveTo>
                <a:lnTo>
                  <a:pt x="142875" y="64770"/>
                </a:lnTo>
                <a:lnTo>
                  <a:pt x="0" y="64770"/>
                </a:lnTo>
                <a:lnTo>
                  <a:pt x="0" y="259079"/>
                </a:lnTo>
                <a:lnTo>
                  <a:pt x="142875" y="259079"/>
                </a:lnTo>
                <a:lnTo>
                  <a:pt x="142875" y="323850"/>
                </a:lnTo>
                <a:lnTo>
                  <a:pt x="285750" y="161925"/>
                </a:lnTo>
                <a:lnTo>
                  <a:pt x="142875" y="0"/>
                </a:lnTo>
                <a:close/>
              </a:path>
            </a:pathLst>
          </a:custGeom>
          <a:solidFill>
            <a:srgbClr val="AFB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6875526" y="1436750"/>
            <a:ext cx="1327150" cy="793750"/>
            <a:chOff x="6875526" y="1436750"/>
            <a:chExt cx="1327150" cy="793750"/>
          </a:xfrm>
        </p:grpSpPr>
        <p:sp>
          <p:nvSpPr>
            <p:cNvPr id="24" name="object 24"/>
            <p:cNvSpPr/>
            <p:nvPr/>
          </p:nvSpPr>
          <p:spPr>
            <a:xfrm>
              <a:off x="6881876" y="1443100"/>
              <a:ext cx="1314450" cy="781050"/>
            </a:xfrm>
            <a:custGeom>
              <a:avLst/>
              <a:gdLst/>
              <a:ahLst/>
              <a:cxnLst/>
              <a:rect l="l" t="t" r="r" b="b"/>
              <a:pathLst>
                <a:path w="1314450" h="781050">
                  <a:moveTo>
                    <a:pt x="1236218" y="0"/>
                  </a:moveTo>
                  <a:lnTo>
                    <a:pt x="78104" y="0"/>
                  </a:lnTo>
                  <a:lnTo>
                    <a:pt x="47684" y="6131"/>
                  </a:lnTo>
                  <a:lnTo>
                    <a:pt x="22860" y="22860"/>
                  </a:lnTo>
                  <a:lnTo>
                    <a:pt x="6131" y="47684"/>
                  </a:lnTo>
                  <a:lnTo>
                    <a:pt x="0" y="78104"/>
                  </a:lnTo>
                  <a:lnTo>
                    <a:pt x="0" y="702945"/>
                  </a:lnTo>
                  <a:lnTo>
                    <a:pt x="6131" y="733311"/>
                  </a:lnTo>
                  <a:lnTo>
                    <a:pt x="22860" y="758142"/>
                  </a:lnTo>
                  <a:lnTo>
                    <a:pt x="47684" y="774900"/>
                  </a:lnTo>
                  <a:lnTo>
                    <a:pt x="78104" y="781050"/>
                  </a:lnTo>
                  <a:lnTo>
                    <a:pt x="1236218" y="781050"/>
                  </a:lnTo>
                  <a:lnTo>
                    <a:pt x="1266658" y="774900"/>
                  </a:lnTo>
                  <a:lnTo>
                    <a:pt x="1291526" y="758142"/>
                  </a:lnTo>
                  <a:lnTo>
                    <a:pt x="1308298" y="733311"/>
                  </a:lnTo>
                  <a:lnTo>
                    <a:pt x="1314450" y="702945"/>
                  </a:lnTo>
                  <a:lnTo>
                    <a:pt x="1314450" y="78104"/>
                  </a:lnTo>
                  <a:lnTo>
                    <a:pt x="1308298" y="47684"/>
                  </a:lnTo>
                  <a:lnTo>
                    <a:pt x="1291526" y="22860"/>
                  </a:lnTo>
                  <a:lnTo>
                    <a:pt x="1266658" y="6131"/>
                  </a:lnTo>
                  <a:lnTo>
                    <a:pt x="1236218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81876" y="1443100"/>
              <a:ext cx="1314450" cy="781050"/>
            </a:xfrm>
            <a:custGeom>
              <a:avLst/>
              <a:gdLst/>
              <a:ahLst/>
              <a:cxnLst/>
              <a:rect l="l" t="t" r="r" b="b"/>
              <a:pathLst>
                <a:path w="1314450" h="781050">
                  <a:moveTo>
                    <a:pt x="0" y="78104"/>
                  </a:moveTo>
                  <a:lnTo>
                    <a:pt x="6131" y="47684"/>
                  </a:lnTo>
                  <a:lnTo>
                    <a:pt x="22860" y="22860"/>
                  </a:lnTo>
                  <a:lnTo>
                    <a:pt x="47684" y="6131"/>
                  </a:lnTo>
                  <a:lnTo>
                    <a:pt x="78104" y="0"/>
                  </a:lnTo>
                  <a:lnTo>
                    <a:pt x="1236218" y="0"/>
                  </a:lnTo>
                  <a:lnTo>
                    <a:pt x="1266658" y="6131"/>
                  </a:lnTo>
                  <a:lnTo>
                    <a:pt x="1291526" y="22860"/>
                  </a:lnTo>
                  <a:lnTo>
                    <a:pt x="1308298" y="47684"/>
                  </a:lnTo>
                  <a:lnTo>
                    <a:pt x="1314450" y="78104"/>
                  </a:lnTo>
                  <a:lnTo>
                    <a:pt x="1314450" y="702945"/>
                  </a:lnTo>
                  <a:lnTo>
                    <a:pt x="1308298" y="733311"/>
                  </a:lnTo>
                  <a:lnTo>
                    <a:pt x="1291526" y="758142"/>
                  </a:lnTo>
                  <a:lnTo>
                    <a:pt x="1266658" y="774900"/>
                  </a:lnTo>
                  <a:lnTo>
                    <a:pt x="1236218" y="781050"/>
                  </a:lnTo>
                  <a:lnTo>
                    <a:pt x="78104" y="781050"/>
                  </a:lnTo>
                  <a:lnTo>
                    <a:pt x="47684" y="774900"/>
                  </a:lnTo>
                  <a:lnTo>
                    <a:pt x="22860" y="758142"/>
                  </a:lnTo>
                  <a:lnTo>
                    <a:pt x="6131" y="733311"/>
                  </a:lnTo>
                  <a:lnTo>
                    <a:pt x="0" y="702945"/>
                  </a:lnTo>
                  <a:lnTo>
                    <a:pt x="0" y="78104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6949693" y="1485646"/>
            <a:ext cx="1183005" cy="66802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2540" algn="ctr">
              <a:lnSpc>
                <a:spcPct val="92100"/>
              </a:lnSpc>
              <a:spcBef>
                <a:spcPts val="185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 ticket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3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9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generated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900" spc="-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assigned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9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allocated </a:t>
            </a:r>
            <a:r>
              <a:rPr sz="9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staff 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member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predefined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Turnaround 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sz="9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(TAT).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305800" y="1666875"/>
            <a:ext cx="276225" cy="323850"/>
          </a:xfrm>
          <a:custGeom>
            <a:avLst/>
            <a:gdLst/>
            <a:ahLst/>
            <a:cxnLst/>
            <a:rect l="l" t="t" r="r" b="b"/>
            <a:pathLst>
              <a:path w="276225" h="323850">
                <a:moveTo>
                  <a:pt x="138175" y="0"/>
                </a:moveTo>
                <a:lnTo>
                  <a:pt x="138175" y="64770"/>
                </a:lnTo>
                <a:lnTo>
                  <a:pt x="0" y="64770"/>
                </a:lnTo>
                <a:lnTo>
                  <a:pt x="0" y="259079"/>
                </a:lnTo>
                <a:lnTo>
                  <a:pt x="138175" y="259079"/>
                </a:lnTo>
                <a:lnTo>
                  <a:pt x="138175" y="323850"/>
                </a:lnTo>
                <a:lnTo>
                  <a:pt x="276225" y="161925"/>
                </a:lnTo>
                <a:lnTo>
                  <a:pt x="138175" y="0"/>
                </a:lnTo>
                <a:close/>
              </a:path>
            </a:pathLst>
          </a:custGeom>
          <a:solidFill>
            <a:srgbClr val="AFB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8713851" y="1436750"/>
            <a:ext cx="1327150" cy="793750"/>
            <a:chOff x="8713851" y="1436750"/>
            <a:chExt cx="1327150" cy="793750"/>
          </a:xfrm>
        </p:grpSpPr>
        <p:sp>
          <p:nvSpPr>
            <p:cNvPr id="29" name="object 29"/>
            <p:cNvSpPr/>
            <p:nvPr/>
          </p:nvSpPr>
          <p:spPr>
            <a:xfrm>
              <a:off x="8720201" y="1443100"/>
              <a:ext cx="1314450" cy="781050"/>
            </a:xfrm>
            <a:custGeom>
              <a:avLst/>
              <a:gdLst/>
              <a:ahLst/>
              <a:cxnLst/>
              <a:rect l="l" t="t" r="r" b="b"/>
              <a:pathLst>
                <a:path w="1314450" h="781050">
                  <a:moveTo>
                    <a:pt x="1236218" y="0"/>
                  </a:moveTo>
                  <a:lnTo>
                    <a:pt x="78104" y="0"/>
                  </a:lnTo>
                  <a:lnTo>
                    <a:pt x="47684" y="6131"/>
                  </a:lnTo>
                  <a:lnTo>
                    <a:pt x="22860" y="22860"/>
                  </a:lnTo>
                  <a:lnTo>
                    <a:pt x="6131" y="47684"/>
                  </a:lnTo>
                  <a:lnTo>
                    <a:pt x="0" y="78104"/>
                  </a:lnTo>
                  <a:lnTo>
                    <a:pt x="0" y="702945"/>
                  </a:lnTo>
                  <a:lnTo>
                    <a:pt x="6131" y="733311"/>
                  </a:lnTo>
                  <a:lnTo>
                    <a:pt x="22860" y="758142"/>
                  </a:lnTo>
                  <a:lnTo>
                    <a:pt x="47684" y="774900"/>
                  </a:lnTo>
                  <a:lnTo>
                    <a:pt x="78104" y="781050"/>
                  </a:lnTo>
                  <a:lnTo>
                    <a:pt x="1236218" y="781050"/>
                  </a:lnTo>
                  <a:lnTo>
                    <a:pt x="1266658" y="774900"/>
                  </a:lnTo>
                  <a:lnTo>
                    <a:pt x="1291526" y="758142"/>
                  </a:lnTo>
                  <a:lnTo>
                    <a:pt x="1308298" y="733311"/>
                  </a:lnTo>
                  <a:lnTo>
                    <a:pt x="1314450" y="702945"/>
                  </a:lnTo>
                  <a:lnTo>
                    <a:pt x="1314450" y="78104"/>
                  </a:lnTo>
                  <a:lnTo>
                    <a:pt x="1308298" y="47684"/>
                  </a:lnTo>
                  <a:lnTo>
                    <a:pt x="1291526" y="22860"/>
                  </a:lnTo>
                  <a:lnTo>
                    <a:pt x="1266658" y="6131"/>
                  </a:lnTo>
                  <a:lnTo>
                    <a:pt x="1236218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720201" y="1443100"/>
              <a:ext cx="1314450" cy="781050"/>
            </a:xfrm>
            <a:custGeom>
              <a:avLst/>
              <a:gdLst/>
              <a:ahLst/>
              <a:cxnLst/>
              <a:rect l="l" t="t" r="r" b="b"/>
              <a:pathLst>
                <a:path w="1314450" h="781050">
                  <a:moveTo>
                    <a:pt x="0" y="78104"/>
                  </a:moveTo>
                  <a:lnTo>
                    <a:pt x="6131" y="47684"/>
                  </a:lnTo>
                  <a:lnTo>
                    <a:pt x="22860" y="22860"/>
                  </a:lnTo>
                  <a:lnTo>
                    <a:pt x="47684" y="6131"/>
                  </a:lnTo>
                  <a:lnTo>
                    <a:pt x="78104" y="0"/>
                  </a:lnTo>
                  <a:lnTo>
                    <a:pt x="1236218" y="0"/>
                  </a:lnTo>
                  <a:lnTo>
                    <a:pt x="1266658" y="6131"/>
                  </a:lnTo>
                  <a:lnTo>
                    <a:pt x="1291526" y="22860"/>
                  </a:lnTo>
                  <a:lnTo>
                    <a:pt x="1308298" y="47684"/>
                  </a:lnTo>
                  <a:lnTo>
                    <a:pt x="1314450" y="78104"/>
                  </a:lnTo>
                  <a:lnTo>
                    <a:pt x="1314450" y="702945"/>
                  </a:lnTo>
                  <a:lnTo>
                    <a:pt x="1308298" y="733311"/>
                  </a:lnTo>
                  <a:lnTo>
                    <a:pt x="1291526" y="758142"/>
                  </a:lnTo>
                  <a:lnTo>
                    <a:pt x="1266658" y="774900"/>
                  </a:lnTo>
                  <a:lnTo>
                    <a:pt x="1236218" y="781050"/>
                  </a:lnTo>
                  <a:lnTo>
                    <a:pt x="78104" y="781050"/>
                  </a:lnTo>
                  <a:lnTo>
                    <a:pt x="47684" y="774900"/>
                  </a:lnTo>
                  <a:lnTo>
                    <a:pt x="22860" y="758142"/>
                  </a:lnTo>
                  <a:lnTo>
                    <a:pt x="6131" y="733311"/>
                  </a:lnTo>
                  <a:lnTo>
                    <a:pt x="0" y="702945"/>
                  </a:lnTo>
                  <a:lnTo>
                    <a:pt x="0" y="78104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911590" y="1674240"/>
            <a:ext cx="933450" cy="287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25"/>
              </a:lnSpc>
              <a:spcBef>
                <a:spcPts val="100"/>
              </a:spcBef>
            </a:pP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Multiple </a:t>
            </a: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Escalation</a:t>
            </a:r>
            <a:endParaRPr sz="900">
              <a:latin typeface="Calibri"/>
              <a:cs typeface="Calibri"/>
            </a:endParaRPr>
          </a:p>
          <a:p>
            <a:pPr marL="5080" algn="ctr">
              <a:lnSpc>
                <a:spcPts val="1030"/>
              </a:lnSpc>
            </a:pP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Levels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0144125" y="1666875"/>
            <a:ext cx="276225" cy="323850"/>
          </a:xfrm>
          <a:custGeom>
            <a:avLst/>
            <a:gdLst/>
            <a:ahLst/>
            <a:cxnLst/>
            <a:rect l="l" t="t" r="r" b="b"/>
            <a:pathLst>
              <a:path w="276225" h="323850">
                <a:moveTo>
                  <a:pt x="138175" y="0"/>
                </a:moveTo>
                <a:lnTo>
                  <a:pt x="138175" y="64770"/>
                </a:lnTo>
                <a:lnTo>
                  <a:pt x="0" y="64770"/>
                </a:lnTo>
                <a:lnTo>
                  <a:pt x="0" y="259079"/>
                </a:lnTo>
                <a:lnTo>
                  <a:pt x="138175" y="259079"/>
                </a:lnTo>
                <a:lnTo>
                  <a:pt x="138175" y="323850"/>
                </a:lnTo>
                <a:lnTo>
                  <a:pt x="276225" y="161925"/>
                </a:lnTo>
                <a:lnTo>
                  <a:pt x="138175" y="0"/>
                </a:lnTo>
                <a:close/>
              </a:path>
            </a:pathLst>
          </a:custGeom>
          <a:solidFill>
            <a:srgbClr val="AFB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10552176" y="1436750"/>
            <a:ext cx="1327150" cy="793750"/>
            <a:chOff x="10552176" y="1436750"/>
            <a:chExt cx="1327150" cy="793750"/>
          </a:xfrm>
        </p:grpSpPr>
        <p:sp>
          <p:nvSpPr>
            <p:cNvPr id="34" name="object 34"/>
            <p:cNvSpPr/>
            <p:nvPr/>
          </p:nvSpPr>
          <p:spPr>
            <a:xfrm>
              <a:off x="10558526" y="1443100"/>
              <a:ext cx="1314450" cy="781050"/>
            </a:xfrm>
            <a:custGeom>
              <a:avLst/>
              <a:gdLst/>
              <a:ahLst/>
              <a:cxnLst/>
              <a:rect l="l" t="t" r="r" b="b"/>
              <a:pathLst>
                <a:path w="1314450" h="781050">
                  <a:moveTo>
                    <a:pt x="1236218" y="0"/>
                  </a:moveTo>
                  <a:lnTo>
                    <a:pt x="78104" y="0"/>
                  </a:lnTo>
                  <a:lnTo>
                    <a:pt x="47684" y="6131"/>
                  </a:lnTo>
                  <a:lnTo>
                    <a:pt x="22860" y="22860"/>
                  </a:lnTo>
                  <a:lnTo>
                    <a:pt x="6131" y="47684"/>
                  </a:lnTo>
                  <a:lnTo>
                    <a:pt x="0" y="78104"/>
                  </a:lnTo>
                  <a:lnTo>
                    <a:pt x="0" y="702945"/>
                  </a:lnTo>
                  <a:lnTo>
                    <a:pt x="6131" y="733311"/>
                  </a:lnTo>
                  <a:lnTo>
                    <a:pt x="22860" y="758142"/>
                  </a:lnTo>
                  <a:lnTo>
                    <a:pt x="47684" y="774900"/>
                  </a:lnTo>
                  <a:lnTo>
                    <a:pt x="78104" y="781050"/>
                  </a:lnTo>
                  <a:lnTo>
                    <a:pt x="1236218" y="781050"/>
                  </a:lnTo>
                  <a:lnTo>
                    <a:pt x="1266658" y="774900"/>
                  </a:lnTo>
                  <a:lnTo>
                    <a:pt x="1291526" y="758142"/>
                  </a:lnTo>
                  <a:lnTo>
                    <a:pt x="1308298" y="733311"/>
                  </a:lnTo>
                  <a:lnTo>
                    <a:pt x="1314450" y="702945"/>
                  </a:lnTo>
                  <a:lnTo>
                    <a:pt x="1314450" y="78104"/>
                  </a:lnTo>
                  <a:lnTo>
                    <a:pt x="1308298" y="47684"/>
                  </a:lnTo>
                  <a:lnTo>
                    <a:pt x="1291526" y="22860"/>
                  </a:lnTo>
                  <a:lnTo>
                    <a:pt x="1266658" y="6131"/>
                  </a:lnTo>
                  <a:lnTo>
                    <a:pt x="1236218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558526" y="1443100"/>
              <a:ext cx="1314450" cy="781050"/>
            </a:xfrm>
            <a:custGeom>
              <a:avLst/>
              <a:gdLst/>
              <a:ahLst/>
              <a:cxnLst/>
              <a:rect l="l" t="t" r="r" b="b"/>
              <a:pathLst>
                <a:path w="1314450" h="781050">
                  <a:moveTo>
                    <a:pt x="0" y="78104"/>
                  </a:moveTo>
                  <a:lnTo>
                    <a:pt x="6131" y="47684"/>
                  </a:lnTo>
                  <a:lnTo>
                    <a:pt x="22860" y="22860"/>
                  </a:lnTo>
                  <a:lnTo>
                    <a:pt x="47684" y="6131"/>
                  </a:lnTo>
                  <a:lnTo>
                    <a:pt x="78104" y="0"/>
                  </a:lnTo>
                  <a:lnTo>
                    <a:pt x="1236218" y="0"/>
                  </a:lnTo>
                  <a:lnTo>
                    <a:pt x="1266658" y="6131"/>
                  </a:lnTo>
                  <a:lnTo>
                    <a:pt x="1291526" y="22860"/>
                  </a:lnTo>
                  <a:lnTo>
                    <a:pt x="1308298" y="47684"/>
                  </a:lnTo>
                  <a:lnTo>
                    <a:pt x="1314450" y="78104"/>
                  </a:lnTo>
                  <a:lnTo>
                    <a:pt x="1314450" y="702945"/>
                  </a:lnTo>
                  <a:lnTo>
                    <a:pt x="1308298" y="733311"/>
                  </a:lnTo>
                  <a:lnTo>
                    <a:pt x="1291526" y="758142"/>
                  </a:lnTo>
                  <a:lnTo>
                    <a:pt x="1266658" y="774900"/>
                  </a:lnTo>
                  <a:lnTo>
                    <a:pt x="1236218" y="781050"/>
                  </a:lnTo>
                  <a:lnTo>
                    <a:pt x="78104" y="781050"/>
                  </a:lnTo>
                  <a:lnTo>
                    <a:pt x="47684" y="774900"/>
                  </a:lnTo>
                  <a:lnTo>
                    <a:pt x="22860" y="758142"/>
                  </a:lnTo>
                  <a:lnTo>
                    <a:pt x="6131" y="733311"/>
                  </a:lnTo>
                  <a:lnTo>
                    <a:pt x="0" y="702945"/>
                  </a:lnTo>
                  <a:lnTo>
                    <a:pt x="0" y="78104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0758169" y="1611248"/>
            <a:ext cx="917575" cy="41084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ctr">
              <a:lnSpc>
                <a:spcPct val="90400"/>
              </a:lnSpc>
              <a:spcBef>
                <a:spcPts val="200"/>
              </a:spcBef>
            </a:pP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ud</a:t>
            </a:r>
            <a:r>
              <a:rPr sz="900" spc="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sz="900" spc="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ts 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multiple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escalation </a:t>
            </a:r>
            <a:r>
              <a:rPr sz="900" spc="-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levels.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1049000" y="2333625"/>
            <a:ext cx="323850" cy="285750"/>
          </a:xfrm>
          <a:custGeom>
            <a:avLst/>
            <a:gdLst/>
            <a:ahLst/>
            <a:cxnLst/>
            <a:rect l="l" t="t" r="r" b="b"/>
            <a:pathLst>
              <a:path w="323850" h="285750">
                <a:moveTo>
                  <a:pt x="259079" y="0"/>
                </a:moveTo>
                <a:lnTo>
                  <a:pt x="64770" y="0"/>
                </a:lnTo>
                <a:lnTo>
                  <a:pt x="64770" y="142875"/>
                </a:lnTo>
                <a:lnTo>
                  <a:pt x="0" y="142875"/>
                </a:lnTo>
                <a:lnTo>
                  <a:pt x="161925" y="285750"/>
                </a:lnTo>
                <a:lnTo>
                  <a:pt x="323850" y="142875"/>
                </a:lnTo>
                <a:lnTo>
                  <a:pt x="259079" y="142875"/>
                </a:lnTo>
                <a:lnTo>
                  <a:pt x="259079" y="0"/>
                </a:lnTo>
                <a:close/>
              </a:path>
            </a:pathLst>
          </a:custGeom>
          <a:solidFill>
            <a:srgbClr val="AFB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10552176" y="2741676"/>
            <a:ext cx="1327150" cy="803275"/>
            <a:chOff x="10552176" y="2741676"/>
            <a:chExt cx="1327150" cy="803275"/>
          </a:xfrm>
        </p:grpSpPr>
        <p:sp>
          <p:nvSpPr>
            <p:cNvPr id="39" name="object 39"/>
            <p:cNvSpPr/>
            <p:nvPr/>
          </p:nvSpPr>
          <p:spPr>
            <a:xfrm>
              <a:off x="10558526" y="2748026"/>
              <a:ext cx="1314450" cy="790575"/>
            </a:xfrm>
            <a:custGeom>
              <a:avLst/>
              <a:gdLst/>
              <a:ahLst/>
              <a:cxnLst/>
              <a:rect l="l" t="t" r="r" b="b"/>
              <a:pathLst>
                <a:path w="1314450" h="790575">
                  <a:moveTo>
                    <a:pt x="1235328" y="0"/>
                  </a:moveTo>
                  <a:lnTo>
                    <a:pt x="78994" y="0"/>
                  </a:lnTo>
                  <a:lnTo>
                    <a:pt x="48220" y="6199"/>
                  </a:lnTo>
                  <a:lnTo>
                    <a:pt x="23113" y="23113"/>
                  </a:lnTo>
                  <a:lnTo>
                    <a:pt x="6199" y="48220"/>
                  </a:lnTo>
                  <a:lnTo>
                    <a:pt x="0" y="78994"/>
                  </a:lnTo>
                  <a:lnTo>
                    <a:pt x="0" y="711453"/>
                  </a:lnTo>
                  <a:lnTo>
                    <a:pt x="6199" y="742247"/>
                  </a:lnTo>
                  <a:lnTo>
                    <a:pt x="23114" y="767397"/>
                  </a:lnTo>
                  <a:lnTo>
                    <a:pt x="48220" y="784355"/>
                  </a:lnTo>
                  <a:lnTo>
                    <a:pt x="78994" y="790575"/>
                  </a:lnTo>
                  <a:lnTo>
                    <a:pt x="1235328" y="790575"/>
                  </a:lnTo>
                  <a:lnTo>
                    <a:pt x="1266122" y="784355"/>
                  </a:lnTo>
                  <a:lnTo>
                    <a:pt x="1291272" y="767397"/>
                  </a:lnTo>
                  <a:lnTo>
                    <a:pt x="1308230" y="742247"/>
                  </a:lnTo>
                  <a:lnTo>
                    <a:pt x="1314450" y="711453"/>
                  </a:lnTo>
                  <a:lnTo>
                    <a:pt x="1314450" y="78994"/>
                  </a:lnTo>
                  <a:lnTo>
                    <a:pt x="1308230" y="48220"/>
                  </a:lnTo>
                  <a:lnTo>
                    <a:pt x="1291272" y="23114"/>
                  </a:lnTo>
                  <a:lnTo>
                    <a:pt x="1266122" y="6199"/>
                  </a:lnTo>
                  <a:lnTo>
                    <a:pt x="1235328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558526" y="2748026"/>
              <a:ext cx="1314450" cy="790575"/>
            </a:xfrm>
            <a:custGeom>
              <a:avLst/>
              <a:gdLst/>
              <a:ahLst/>
              <a:cxnLst/>
              <a:rect l="l" t="t" r="r" b="b"/>
              <a:pathLst>
                <a:path w="1314450" h="790575">
                  <a:moveTo>
                    <a:pt x="0" y="78994"/>
                  </a:moveTo>
                  <a:lnTo>
                    <a:pt x="6199" y="48220"/>
                  </a:lnTo>
                  <a:lnTo>
                    <a:pt x="23113" y="23113"/>
                  </a:lnTo>
                  <a:lnTo>
                    <a:pt x="48220" y="6199"/>
                  </a:lnTo>
                  <a:lnTo>
                    <a:pt x="78994" y="0"/>
                  </a:lnTo>
                  <a:lnTo>
                    <a:pt x="1235328" y="0"/>
                  </a:lnTo>
                  <a:lnTo>
                    <a:pt x="1266122" y="6199"/>
                  </a:lnTo>
                  <a:lnTo>
                    <a:pt x="1291272" y="23114"/>
                  </a:lnTo>
                  <a:lnTo>
                    <a:pt x="1308230" y="48220"/>
                  </a:lnTo>
                  <a:lnTo>
                    <a:pt x="1314450" y="78994"/>
                  </a:lnTo>
                  <a:lnTo>
                    <a:pt x="1314450" y="711453"/>
                  </a:lnTo>
                  <a:lnTo>
                    <a:pt x="1308230" y="742247"/>
                  </a:lnTo>
                  <a:lnTo>
                    <a:pt x="1291272" y="767397"/>
                  </a:lnTo>
                  <a:lnTo>
                    <a:pt x="1266122" y="784355"/>
                  </a:lnTo>
                  <a:lnTo>
                    <a:pt x="1235328" y="790575"/>
                  </a:lnTo>
                  <a:lnTo>
                    <a:pt x="78994" y="790575"/>
                  </a:lnTo>
                  <a:lnTo>
                    <a:pt x="48220" y="784355"/>
                  </a:lnTo>
                  <a:lnTo>
                    <a:pt x="23114" y="767397"/>
                  </a:lnTo>
                  <a:lnTo>
                    <a:pt x="6199" y="742247"/>
                  </a:lnTo>
                  <a:lnTo>
                    <a:pt x="0" y="711453"/>
                  </a:lnTo>
                  <a:lnTo>
                    <a:pt x="0" y="78994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0633709" y="2861945"/>
            <a:ext cx="1162685" cy="54419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065" marR="5080" indent="10160" algn="ctr">
              <a:lnSpc>
                <a:spcPct val="92700"/>
              </a:lnSpc>
              <a:spcBef>
                <a:spcPts val="175"/>
              </a:spcBef>
            </a:pP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Ensures</a:t>
            </a:r>
            <a:r>
              <a:rPr sz="9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persistent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follow-up</a:t>
            </a:r>
            <a:r>
              <a:rPr sz="9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9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escalation </a:t>
            </a:r>
            <a:r>
              <a:rPr sz="900" spc="-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9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900" spc="-5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900" spc="5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spc="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s 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unresolved.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0163175" y="2981325"/>
            <a:ext cx="276225" cy="323850"/>
          </a:xfrm>
          <a:custGeom>
            <a:avLst/>
            <a:gdLst/>
            <a:ahLst/>
            <a:cxnLst/>
            <a:rect l="l" t="t" r="r" b="b"/>
            <a:pathLst>
              <a:path w="276225" h="323850">
                <a:moveTo>
                  <a:pt x="138175" y="0"/>
                </a:moveTo>
                <a:lnTo>
                  <a:pt x="0" y="161925"/>
                </a:lnTo>
                <a:lnTo>
                  <a:pt x="138175" y="323850"/>
                </a:lnTo>
                <a:lnTo>
                  <a:pt x="138175" y="259079"/>
                </a:lnTo>
                <a:lnTo>
                  <a:pt x="276225" y="259079"/>
                </a:lnTo>
                <a:lnTo>
                  <a:pt x="276225" y="64770"/>
                </a:lnTo>
                <a:lnTo>
                  <a:pt x="138175" y="64770"/>
                </a:lnTo>
                <a:lnTo>
                  <a:pt x="138175" y="0"/>
                </a:lnTo>
                <a:close/>
              </a:path>
            </a:pathLst>
          </a:custGeom>
          <a:solidFill>
            <a:srgbClr val="AFB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8713851" y="2741676"/>
            <a:ext cx="1327150" cy="803275"/>
            <a:chOff x="8713851" y="2741676"/>
            <a:chExt cx="1327150" cy="803275"/>
          </a:xfrm>
        </p:grpSpPr>
        <p:sp>
          <p:nvSpPr>
            <p:cNvPr id="44" name="object 44"/>
            <p:cNvSpPr/>
            <p:nvPr/>
          </p:nvSpPr>
          <p:spPr>
            <a:xfrm>
              <a:off x="8720201" y="2748026"/>
              <a:ext cx="1314450" cy="790575"/>
            </a:xfrm>
            <a:custGeom>
              <a:avLst/>
              <a:gdLst/>
              <a:ahLst/>
              <a:cxnLst/>
              <a:rect l="l" t="t" r="r" b="b"/>
              <a:pathLst>
                <a:path w="1314450" h="790575">
                  <a:moveTo>
                    <a:pt x="1235328" y="0"/>
                  </a:moveTo>
                  <a:lnTo>
                    <a:pt x="78994" y="0"/>
                  </a:lnTo>
                  <a:lnTo>
                    <a:pt x="48220" y="6199"/>
                  </a:lnTo>
                  <a:lnTo>
                    <a:pt x="23113" y="23113"/>
                  </a:lnTo>
                  <a:lnTo>
                    <a:pt x="6199" y="48220"/>
                  </a:lnTo>
                  <a:lnTo>
                    <a:pt x="0" y="78994"/>
                  </a:lnTo>
                  <a:lnTo>
                    <a:pt x="0" y="711453"/>
                  </a:lnTo>
                  <a:lnTo>
                    <a:pt x="6199" y="742247"/>
                  </a:lnTo>
                  <a:lnTo>
                    <a:pt x="23114" y="767397"/>
                  </a:lnTo>
                  <a:lnTo>
                    <a:pt x="48220" y="784355"/>
                  </a:lnTo>
                  <a:lnTo>
                    <a:pt x="78994" y="790575"/>
                  </a:lnTo>
                  <a:lnTo>
                    <a:pt x="1235328" y="790575"/>
                  </a:lnTo>
                  <a:lnTo>
                    <a:pt x="1266122" y="784355"/>
                  </a:lnTo>
                  <a:lnTo>
                    <a:pt x="1291272" y="767397"/>
                  </a:lnTo>
                  <a:lnTo>
                    <a:pt x="1308230" y="742247"/>
                  </a:lnTo>
                  <a:lnTo>
                    <a:pt x="1314450" y="711453"/>
                  </a:lnTo>
                  <a:lnTo>
                    <a:pt x="1314450" y="78994"/>
                  </a:lnTo>
                  <a:lnTo>
                    <a:pt x="1308230" y="48220"/>
                  </a:lnTo>
                  <a:lnTo>
                    <a:pt x="1291272" y="23114"/>
                  </a:lnTo>
                  <a:lnTo>
                    <a:pt x="1266122" y="6199"/>
                  </a:lnTo>
                  <a:lnTo>
                    <a:pt x="1235328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720201" y="2748026"/>
              <a:ext cx="1314450" cy="790575"/>
            </a:xfrm>
            <a:custGeom>
              <a:avLst/>
              <a:gdLst/>
              <a:ahLst/>
              <a:cxnLst/>
              <a:rect l="l" t="t" r="r" b="b"/>
              <a:pathLst>
                <a:path w="1314450" h="790575">
                  <a:moveTo>
                    <a:pt x="0" y="78994"/>
                  </a:moveTo>
                  <a:lnTo>
                    <a:pt x="6199" y="48220"/>
                  </a:lnTo>
                  <a:lnTo>
                    <a:pt x="23113" y="23113"/>
                  </a:lnTo>
                  <a:lnTo>
                    <a:pt x="48220" y="6199"/>
                  </a:lnTo>
                  <a:lnTo>
                    <a:pt x="78994" y="0"/>
                  </a:lnTo>
                  <a:lnTo>
                    <a:pt x="1235328" y="0"/>
                  </a:lnTo>
                  <a:lnTo>
                    <a:pt x="1266122" y="6199"/>
                  </a:lnTo>
                  <a:lnTo>
                    <a:pt x="1291272" y="23114"/>
                  </a:lnTo>
                  <a:lnTo>
                    <a:pt x="1308230" y="48220"/>
                  </a:lnTo>
                  <a:lnTo>
                    <a:pt x="1314450" y="78994"/>
                  </a:lnTo>
                  <a:lnTo>
                    <a:pt x="1314450" y="711453"/>
                  </a:lnTo>
                  <a:lnTo>
                    <a:pt x="1308230" y="742247"/>
                  </a:lnTo>
                  <a:lnTo>
                    <a:pt x="1291272" y="767397"/>
                  </a:lnTo>
                  <a:lnTo>
                    <a:pt x="1266122" y="784355"/>
                  </a:lnTo>
                  <a:lnTo>
                    <a:pt x="1235328" y="790575"/>
                  </a:lnTo>
                  <a:lnTo>
                    <a:pt x="78994" y="790575"/>
                  </a:lnTo>
                  <a:lnTo>
                    <a:pt x="48220" y="784355"/>
                  </a:lnTo>
                  <a:lnTo>
                    <a:pt x="23114" y="767397"/>
                  </a:lnTo>
                  <a:lnTo>
                    <a:pt x="6199" y="742247"/>
                  </a:lnTo>
                  <a:lnTo>
                    <a:pt x="0" y="711453"/>
                  </a:lnTo>
                  <a:lnTo>
                    <a:pt x="0" y="78994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9148191" y="3050540"/>
            <a:ext cx="46418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Outcome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8324850" y="2981325"/>
            <a:ext cx="276225" cy="323850"/>
          </a:xfrm>
          <a:custGeom>
            <a:avLst/>
            <a:gdLst/>
            <a:ahLst/>
            <a:cxnLst/>
            <a:rect l="l" t="t" r="r" b="b"/>
            <a:pathLst>
              <a:path w="276225" h="323850">
                <a:moveTo>
                  <a:pt x="138175" y="0"/>
                </a:moveTo>
                <a:lnTo>
                  <a:pt x="0" y="161925"/>
                </a:lnTo>
                <a:lnTo>
                  <a:pt x="138175" y="323850"/>
                </a:lnTo>
                <a:lnTo>
                  <a:pt x="138175" y="259079"/>
                </a:lnTo>
                <a:lnTo>
                  <a:pt x="276225" y="259079"/>
                </a:lnTo>
                <a:lnTo>
                  <a:pt x="276225" y="64770"/>
                </a:lnTo>
                <a:lnTo>
                  <a:pt x="138175" y="64770"/>
                </a:lnTo>
                <a:lnTo>
                  <a:pt x="138175" y="0"/>
                </a:lnTo>
                <a:close/>
              </a:path>
            </a:pathLst>
          </a:custGeom>
          <a:solidFill>
            <a:srgbClr val="AFB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" name="object 48"/>
          <p:cNvGrpSpPr/>
          <p:nvPr/>
        </p:nvGrpSpPr>
        <p:grpSpPr>
          <a:xfrm>
            <a:off x="6875526" y="2741676"/>
            <a:ext cx="1327150" cy="803275"/>
            <a:chOff x="6875526" y="2741676"/>
            <a:chExt cx="1327150" cy="803275"/>
          </a:xfrm>
        </p:grpSpPr>
        <p:sp>
          <p:nvSpPr>
            <p:cNvPr id="49" name="object 49"/>
            <p:cNvSpPr/>
            <p:nvPr/>
          </p:nvSpPr>
          <p:spPr>
            <a:xfrm>
              <a:off x="6881876" y="2748026"/>
              <a:ext cx="1314450" cy="790575"/>
            </a:xfrm>
            <a:custGeom>
              <a:avLst/>
              <a:gdLst/>
              <a:ahLst/>
              <a:cxnLst/>
              <a:rect l="l" t="t" r="r" b="b"/>
              <a:pathLst>
                <a:path w="1314450" h="790575">
                  <a:moveTo>
                    <a:pt x="1235328" y="0"/>
                  </a:moveTo>
                  <a:lnTo>
                    <a:pt x="78994" y="0"/>
                  </a:lnTo>
                  <a:lnTo>
                    <a:pt x="48220" y="6199"/>
                  </a:lnTo>
                  <a:lnTo>
                    <a:pt x="23113" y="23113"/>
                  </a:lnTo>
                  <a:lnTo>
                    <a:pt x="6199" y="48220"/>
                  </a:lnTo>
                  <a:lnTo>
                    <a:pt x="0" y="78994"/>
                  </a:lnTo>
                  <a:lnTo>
                    <a:pt x="0" y="711453"/>
                  </a:lnTo>
                  <a:lnTo>
                    <a:pt x="6199" y="742247"/>
                  </a:lnTo>
                  <a:lnTo>
                    <a:pt x="23114" y="767397"/>
                  </a:lnTo>
                  <a:lnTo>
                    <a:pt x="48220" y="784355"/>
                  </a:lnTo>
                  <a:lnTo>
                    <a:pt x="78994" y="790575"/>
                  </a:lnTo>
                  <a:lnTo>
                    <a:pt x="1235328" y="790575"/>
                  </a:lnTo>
                  <a:lnTo>
                    <a:pt x="1266122" y="784355"/>
                  </a:lnTo>
                  <a:lnTo>
                    <a:pt x="1291272" y="767397"/>
                  </a:lnTo>
                  <a:lnTo>
                    <a:pt x="1308230" y="742247"/>
                  </a:lnTo>
                  <a:lnTo>
                    <a:pt x="1314450" y="711453"/>
                  </a:lnTo>
                  <a:lnTo>
                    <a:pt x="1314450" y="78994"/>
                  </a:lnTo>
                  <a:lnTo>
                    <a:pt x="1308230" y="48220"/>
                  </a:lnTo>
                  <a:lnTo>
                    <a:pt x="1291272" y="23114"/>
                  </a:lnTo>
                  <a:lnTo>
                    <a:pt x="1266122" y="6199"/>
                  </a:lnTo>
                  <a:lnTo>
                    <a:pt x="1235328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881876" y="2748026"/>
              <a:ext cx="1314450" cy="790575"/>
            </a:xfrm>
            <a:custGeom>
              <a:avLst/>
              <a:gdLst/>
              <a:ahLst/>
              <a:cxnLst/>
              <a:rect l="l" t="t" r="r" b="b"/>
              <a:pathLst>
                <a:path w="1314450" h="790575">
                  <a:moveTo>
                    <a:pt x="0" y="78994"/>
                  </a:moveTo>
                  <a:lnTo>
                    <a:pt x="6199" y="48220"/>
                  </a:lnTo>
                  <a:lnTo>
                    <a:pt x="23113" y="23113"/>
                  </a:lnTo>
                  <a:lnTo>
                    <a:pt x="48220" y="6199"/>
                  </a:lnTo>
                  <a:lnTo>
                    <a:pt x="78994" y="0"/>
                  </a:lnTo>
                  <a:lnTo>
                    <a:pt x="1235328" y="0"/>
                  </a:lnTo>
                  <a:lnTo>
                    <a:pt x="1266122" y="6199"/>
                  </a:lnTo>
                  <a:lnTo>
                    <a:pt x="1291272" y="23114"/>
                  </a:lnTo>
                  <a:lnTo>
                    <a:pt x="1308230" y="48220"/>
                  </a:lnTo>
                  <a:lnTo>
                    <a:pt x="1314450" y="78994"/>
                  </a:lnTo>
                  <a:lnTo>
                    <a:pt x="1314450" y="711453"/>
                  </a:lnTo>
                  <a:lnTo>
                    <a:pt x="1308230" y="742247"/>
                  </a:lnTo>
                  <a:lnTo>
                    <a:pt x="1291272" y="767397"/>
                  </a:lnTo>
                  <a:lnTo>
                    <a:pt x="1266122" y="784355"/>
                  </a:lnTo>
                  <a:lnTo>
                    <a:pt x="1235328" y="790575"/>
                  </a:lnTo>
                  <a:lnTo>
                    <a:pt x="78994" y="790575"/>
                  </a:lnTo>
                  <a:lnTo>
                    <a:pt x="48220" y="784355"/>
                  </a:lnTo>
                  <a:lnTo>
                    <a:pt x="23114" y="767397"/>
                  </a:lnTo>
                  <a:lnTo>
                    <a:pt x="6199" y="742247"/>
                  </a:lnTo>
                  <a:lnTo>
                    <a:pt x="0" y="711453"/>
                  </a:lnTo>
                  <a:lnTo>
                    <a:pt x="0" y="78994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6938009" y="2799079"/>
            <a:ext cx="1209675" cy="66865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ct val="92100"/>
              </a:lnSpc>
              <a:spcBef>
                <a:spcPts val="185"/>
              </a:spcBef>
            </a:pPr>
            <a:r>
              <a:rPr sz="900" spc="-4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900" spc="4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900" spc="-5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900" spc="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900" spc="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00" spc="-6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spc="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9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5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900" spc="-5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900" spc="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00" spc="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9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ud</a:t>
            </a:r>
            <a:r>
              <a:rPr sz="900" spc="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y 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experienced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900" spc="-6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900" spc="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900" spc="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900" spc="-6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spc="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6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900" spc="5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00" spc="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n  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Turnaround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Time </a:t>
            </a:r>
            <a:r>
              <a:rPr sz="9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(TAT).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486525" y="2981325"/>
            <a:ext cx="276225" cy="323850"/>
          </a:xfrm>
          <a:custGeom>
            <a:avLst/>
            <a:gdLst/>
            <a:ahLst/>
            <a:cxnLst/>
            <a:rect l="l" t="t" r="r" b="b"/>
            <a:pathLst>
              <a:path w="276225" h="323850">
                <a:moveTo>
                  <a:pt x="138175" y="0"/>
                </a:moveTo>
                <a:lnTo>
                  <a:pt x="0" y="161925"/>
                </a:lnTo>
                <a:lnTo>
                  <a:pt x="138175" y="323850"/>
                </a:lnTo>
                <a:lnTo>
                  <a:pt x="138175" y="259079"/>
                </a:lnTo>
                <a:lnTo>
                  <a:pt x="276225" y="259079"/>
                </a:lnTo>
                <a:lnTo>
                  <a:pt x="276225" y="64770"/>
                </a:lnTo>
                <a:lnTo>
                  <a:pt x="138175" y="64770"/>
                </a:lnTo>
                <a:lnTo>
                  <a:pt x="138175" y="0"/>
                </a:lnTo>
                <a:close/>
              </a:path>
            </a:pathLst>
          </a:custGeom>
          <a:solidFill>
            <a:srgbClr val="AFB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5046726" y="2741676"/>
            <a:ext cx="1317625" cy="803275"/>
            <a:chOff x="5046726" y="2741676"/>
            <a:chExt cx="1317625" cy="803275"/>
          </a:xfrm>
        </p:grpSpPr>
        <p:sp>
          <p:nvSpPr>
            <p:cNvPr id="54" name="object 54"/>
            <p:cNvSpPr/>
            <p:nvPr/>
          </p:nvSpPr>
          <p:spPr>
            <a:xfrm>
              <a:off x="5053076" y="2748026"/>
              <a:ext cx="1304925" cy="790575"/>
            </a:xfrm>
            <a:custGeom>
              <a:avLst/>
              <a:gdLst/>
              <a:ahLst/>
              <a:cxnLst/>
              <a:rect l="l" t="t" r="r" b="b"/>
              <a:pathLst>
                <a:path w="1304925" h="790575">
                  <a:moveTo>
                    <a:pt x="1225803" y="0"/>
                  </a:moveTo>
                  <a:lnTo>
                    <a:pt x="78994" y="0"/>
                  </a:lnTo>
                  <a:lnTo>
                    <a:pt x="48220" y="6199"/>
                  </a:lnTo>
                  <a:lnTo>
                    <a:pt x="23114" y="23113"/>
                  </a:lnTo>
                  <a:lnTo>
                    <a:pt x="6199" y="48220"/>
                  </a:lnTo>
                  <a:lnTo>
                    <a:pt x="0" y="78994"/>
                  </a:lnTo>
                  <a:lnTo>
                    <a:pt x="0" y="711453"/>
                  </a:lnTo>
                  <a:lnTo>
                    <a:pt x="6199" y="742247"/>
                  </a:lnTo>
                  <a:lnTo>
                    <a:pt x="23113" y="767397"/>
                  </a:lnTo>
                  <a:lnTo>
                    <a:pt x="48220" y="784355"/>
                  </a:lnTo>
                  <a:lnTo>
                    <a:pt x="78994" y="790575"/>
                  </a:lnTo>
                  <a:lnTo>
                    <a:pt x="1225803" y="790575"/>
                  </a:lnTo>
                  <a:lnTo>
                    <a:pt x="1256597" y="784355"/>
                  </a:lnTo>
                  <a:lnTo>
                    <a:pt x="1281747" y="767397"/>
                  </a:lnTo>
                  <a:lnTo>
                    <a:pt x="1298705" y="742247"/>
                  </a:lnTo>
                  <a:lnTo>
                    <a:pt x="1304925" y="711453"/>
                  </a:lnTo>
                  <a:lnTo>
                    <a:pt x="1304925" y="78994"/>
                  </a:lnTo>
                  <a:lnTo>
                    <a:pt x="1298705" y="48220"/>
                  </a:lnTo>
                  <a:lnTo>
                    <a:pt x="1281747" y="23114"/>
                  </a:lnTo>
                  <a:lnTo>
                    <a:pt x="1256597" y="6199"/>
                  </a:lnTo>
                  <a:lnTo>
                    <a:pt x="1225803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053076" y="2748026"/>
              <a:ext cx="1304925" cy="790575"/>
            </a:xfrm>
            <a:custGeom>
              <a:avLst/>
              <a:gdLst/>
              <a:ahLst/>
              <a:cxnLst/>
              <a:rect l="l" t="t" r="r" b="b"/>
              <a:pathLst>
                <a:path w="1304925" h="790575">
                  <a:moveTo>
                    <a:pt x="0" y="78994"/>
                  </a:moveTo>
                  <a:lnTo>
                    <a:pt x="6199" y="48220"/>
                  </a:lnTo>
                  <a:lnTo>
                    <a:pt x="23114" y="23113"/>
                  </a:lnTo>
                  <a:lnTo>
                    <a:pt x="48220" y="6199"/>
                  </a:lnTo>
                  <a:lnTo>
                    <a:pt x="78994" y="0"/>
                  </a:lnTo>
                  <a:lnTo>
                    <a:pt x="1225803" y="0"/>
                  </a:lnTo>
                  <a:lnTo>
                    <a:pt x="1256597" y="6199"/>
                  </a:lnTo>
                  <a:lnTo>
                    <a:pt x="1281747" y="23114"/>
                  </a:lnTo>
                  <a:lnTo>
                    <a:pt x="1298705" y="48220"/>
                  </a:lnTo>
                  <a:lnTo>
                    <a:pt x="1304925" y="78994"/>
                  </a:lnTo>
                  <a:lnTo>
                    <a:pt x="1304925" y="711453"/>
                  </a:lnTo>
                  <a:lnTo>
                    <a:pt x="1298705" y="742247"/>
                  </a:lnTo>
                  <a:lnTo>
                    <a:pt x="1281747" y="767397"/>
                  </a:lnTo>
                  <a:lnTo>
                    <a:pt x="1256597" y="784355"/>
                  </a:lnTo>
                  <a:lnTo>
                    <a:pt x="1225803" y="790575"/>
                  </a:lnTo>
                  <a:lnTo>
                    <a:pt x="78994" y="790575"/>
                  </a:lnTo>
                  <a:lnTo>
                    <a:pt x="48220" y="784355"/>
                  </a:lnTo>
                  <a:lnTo>
                    <a:pt x="23113" y="767397"/>
                  </a:lnTo>
                  <a:lnTo>
                    <a:pt x="6199" y="742247"/>
                  </a:lnTo>
                  <a:lnTo>
                    <a:pt x="0" y="711453"/>
                  </a:lnTo>
                  <a:lnTo>
                    <a:pt x="0" y="78994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5258053" y="3050540"/>
            <a:ext cx="8896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00" b="1" spc="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900" b="1" spc="-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b="1" spc="6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9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4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9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9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sz="900" b="1" spc="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534025" y="3648075"/>
            <a:ext cx="323850" cy="276225"/>
          </a:xfrm>
          <a:custGeom>
            <a:avLst/>
            <a:gdLst/>
            <a:ahLst/>
            <a:cxnLst/>
            <a:rect l="l" t="t" r="r" b="b"/>
            <a:pathLst>
              <a:path w="323850" h="276225">
                <a:moveTo>
                  <a:pt x="259079" y="0"/>
                </a:moveTo>
                <a:lnTo>
                  <a:pt x="64770" y="0"/>
                </a:lnTo>
                <a:lnTo>
                  <a:pt x="64770" y="138175"/>
                </a:lnTo>
                <a:lnTo>
                  <a:pt x="0" y="138175"/>
                </a:lnTo>
                <a:lnTo>
                  <a:pt x="161925" y="276225"/>
                </a:lnTo>
                <a:lnTo>
                  <a:pt x="323850" y="138175"/>
                </a:lnTo>
                <a:lnTo>
                  <a:pt x="259079" y="138175"/>
                </a:lnTo>
                <a:lnTo>
                  <a:pt x="259079" y="0"/>
                </a:lnTo>
                <a:close/>
              </a:path>
            </a:pathLst>
          </a:custGeom>
          <a:solidFill>
            <a:srgbClr val="AFB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" name="object 58"/>
          <p:cNvGrpSpPr/>
          <p:nvPr/>
        </p:nvGrpSpPr>
        <p:grpSpPr>
          <a:xfrm>
            <a:off x="5046726" y="4056126"/>
            <a:ext cx="1317625" cy="803275"/>
            <a:chOff x="5046726" y="4056126"/>
            <a:chExt cx="1317625" cy="803275"/>
          </a:xfrm>
        </p:grpSpPr>
        <p:sp>
          <p:nvSpPr>
            <p:cNvPr id="59" name="object 59"/>
            <p:cNvSpPr/>
            <p:nvPr/>
          </p:nvSpPr>
          <p:spPr>
            <a:xfrm>
              <a:off x="5053076" y="4062476"/>
              <a:ext cx="1304925" cy="790575"/>
            </a:xfrm>
            <a:custGeom>
              <a:avLst/>
              <a:gdLst/>
              <a:ahLst/>
              <a:cxnLst/>
              <a:rect l="l" t="t" r="r" b="b"/>
              <a:pathLst>
                <a:path w="1304925" h="790575">
                  <a:moveTo>
                    <a:pt x="1225803" y="0"/>
                  </a:moveTo>
                  <a:lnTo>
                    <a:pt x="78994" y="0"/>
                  </a:lnTo>
                  <a:lnTo>
                    <a:pt x="48220" y="6199"/>
                  </a:lnTo>
                  <a:lnTo>
                    <a:pt x="23114" y="23113"/>
                  </a:lnTo>
                  <a:lnTo>
                    <a:pt x="6199" y="48220"/>
                  </a:lnTo>
                  <a:lnTo>
                    <a:pt x="0" y="78993"/>
                  </a:lnTo>
                  <a:lnTo>
                    <a:pt x="0" y="711454"/>
                  </a:lnTo>
                  <a:lnTo>
                    <a:pt x="6199" y="742247"/>
                  </a:lnTo>
                  <a:lnTo>
                    <a:pt x="23113" y="767397"/>
                  </a:lnTo>
                  <a:lnTo>
                    <a:pt x="48220" y="784355"/>
                  </a:lnTo>
                  <a:lnTo>
                    <a:pt x="78994" y="790575"/>
                  </a:lnTo>
                  <a:lnTo>
                    <a:pt x="1225803" y="790575"/>
                  </a:lnTo>
                  <a:lnTo>
                    <a:pt x="1256597" y="784355"/>
                  </a:lnTo>
                  <a:lnTo>
                    <a:pt x="1281747" y="767397"/>
                  </a:lnTo>
                  <a:lnTo>
                    <a:pt x="1298705" y="742247"/>
                  </a:lnTo>
                  <a:lnTo>
                    <a:pt x="1304925" y="711454"/>
                  </a:lnTo>
                  <a:lnTo>
                    <a:pt x="1304925" y="78993"/>
                  </a:lnTo>
                  <a:lnTo>
                    <a:pt x="1298705" y="48220"/>
                  </a:lnTo>
                  <a:lnTo>
                    <a:pt x="1281747" y="23113"/>
                  </a:lnTo>
                  <a:lnTo>
                    <a:pt x="1256597" y="6199"/>
                  </a:lnTo>
                  <a:lnTo>
                    <a:pt x="1225803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053076" y="4062476"/>
              <a:ext cx="1304925" cy="790575"/>
            </a:xfrm>
            <a:custGeom>
              <a:avLst/>
              <a:gdLst/>
              <a:ahLst/>
              <a:cxnLst/>
              <a:rect l="l" t="t" r="r" b="b"/>
              <a:pathLst>
                <a:path w="1304925" h="790575">
                  <a:moveTo>
                    <a:pt x="0" y="78993"/>
                  </a:moveTo>
                  <a:lnTo>
                    <a:pt x="6199" y="48220"/>
                  </a:lnTo>
                  <a:lnTo>
                    <a:pt x="23114" y="23113"/>
                  </a:lnTo>
                  <a:lnTo>
                    <a:pt x="48220" y="6199"/>
                  </a:lnTo>
                  <a:lnTo>
                    <a:pt x="78994" y="0"/>
                  </a:lnTo>
                  <a:lnTo>
                    <a:pt x="1225803" y="0"/>
                  </a:lnTo>
                  <a:lnTo>
                    <a:pt x="1256597" y="6199"/>
                  </a:lnTo>
                  <a:lnTo>
                    <a:pt x="1281747" y="23113"/>
                  </a:lnTo>
                  <a:lnTo>
                    <a:pt x="1298705" y="48220"/>
                  </a:lnTo>
                  <a:lnTo>
                    <a:pt x="1304925" y="78993"/>
                  </a:lnTo>
                  <a:lnTo>
                    <a:pt x="1304925" y="711454"/>
                  </a:lnTo>
                  <a:lnTo>
                    <a:pt x="1298705" y="742247"/>
                  </a:lnTo>
                  <a:lnTo>
                    <a:pt x="1281747" y="767397"/>
                  </a:lnTo>
                  <a:lnTo>
                    <a:pt x="1256597" y="784355"/>
                  </a:lnTo>
                  <a:lnTo>
                    <a:pt x="1225803" y="790575"/>
                  </a:lnTo>
                  <a:lnTo>
                    <a:pt x="78994" y="790575"/>
                  </a:lnTo>
                  <a:lnTo>
                    <a:pt x="48220" y="784355"/>
                  </a:lnTo>
                  <a:lnTo>
                    <a:pt x="23113" y="767397"/>
                  </a:lnTo>
                  <a:lnTo>
                    <a:pt x="6199" y="742247"/>
                  </a:lnTo>
                  <a:lnTo>
                    <a:pt x="0" y="711454"/>
                  </a:lnTo>
                  <a:lnTo>
                    <a:pt x="0" y="78993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5125720" y="4112641"/>
            <a:ext cx="1153160" cy="66802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4445" algn="ctr">
              <a:lnSpc>
                <a:spcPct val="92100"/>
              </a:lnSpc>
              <a:spcBef>
                <a:spcPts val="185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9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00" spc="5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00" spc="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9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t 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completed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within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specified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TAT,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QR</a:t>
            </a:r>
            <a:r>
              <a:rPr sz="9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Buddy </a:t>
            </a:r>
            <a:r>
              <a:rPr sz="900" spc="-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automatically escalates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9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issue.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467475" y="4286250"/>
            <a:ext cx="285750" cy="333375"/>
          </a:xfrm>
          <a:custGeom>
            <a:avLst/>
            <a:gdLst/>
            <a:ahLst/>
            <a:cxnLst/>
            <a:rect l="l" t="t" r="r" b="b"/>
            <a:pathLst>
              <a:path w="285750" h="333375">
                <a:moveTo>
                  <a:pt x="142875" y="0"/>
                </a:moveTo>
                <a:lnTo>
                  <a:pt x="142875" y="66675"/>
                </a:lnTo>
                <a:lnTo>
                  <a:pt x="0" y="66675"/>
                </a:lnTo>
                <a:lnTo>
                  <a:pt x="0" y="266700"/>
                </a:lnTo>
                <a:lnTo>
                  <a:pt x="142875" y="266700"/>
                </a:lnTo>
                <a:lnTo>
                  <a:pt x="142875" y="333375"/>
                </a:lnTo>
                <a:lnTo>
                  <a:pt x="285750" y="166624"/>
                </a:lnTo>
                <a:lnTo>
                  <a:pt x="142875" y="0"/>
                </a:lnTo>
                <a:close/>
              </a:path>
            </a:pathLst>
          </a:custGeom>
          <a:solidFill>
            <a:srgbClr val="AFB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3" name="object 63"/>
          <p:cNvGrpSpPr/>
          <p:nvPr/>
        </p:nvGrpSpPr>
        <p:grpSpPr>
          <a:xfrm>
            <a:off x="6875526" y="4056126"/>
            <a:ext cx="1327150" cy="803275"/>
            <a:chOff x="6875526" y="4056126"/>
            <a:chExt cx="1327150" cy="803275"/>
          </a:xfrm>
        </p:grpSpPr>
        <p:sp>
          <p:nvSpPr>
            <p:cNvPr id="64" name="object 64"/>
            <p:cNvSpPr/>
            <p:nvPr/>
          </p:nvSpPr>
          <p:spPr>
            <a:xfrm>
              <a:off x="6881876" y="4062476"/>
              <a:ext cx="1314450" cy="790575"/>
            </a:xfrm>
            <a:custGeom>
              <a:avLst/>
              <a:gdLst/>
              <a:ahLst/>
              <a:cxnLst/>
              <a:rect l="l" t="t" r="r" b="b"/>
              <a:pathLst>
                <a:path w="1314450" h="790575">
                  <a:moveTo>
                    <a:pt x="1235328" y="0"/>
                  </a:moveTo>
                  <a:lnTo>
                    <a:pt x="78994" y="0"/>
                  </a:lnTo>
                  <a:lnTo>
                    <a:pt x="48220" y="6199"/>
                  </a:lnTo>
                  <a:lnTo>
                    <a:pt x="23113" y="23113"/>
                  </a:lnTo>
                  <a:lnTo>
                    <a:pt x="6199" y="48220"/>
                  </a:lnTo>
                  <a:lnTo>
                    <a:pt x="0" y="78993"/>
                  </a:lnTo>
                  <a:lnTo>
                    <a:pt x="0" y="711454"/>
                  </a:lnTo>
                  <a:lnTo>
                    <a:pt x="6199" y="742247"/>
                  </a:lnTo>
                  <a:lnTo>
                    <a:pt x="23114" y="767397"/>
                  </a:lnTo>
                  <a:lnTo>
                    <a:pt x="48220" y="784355"/>
                  </a:lnTo>
                  <a:lnTo>
                    <a:pt x="78994" y="790575"/>
                  </a:lnTo>
                  <a:lnTo>
                    <a:pt x="1235328" y="790575"/>
                  </a:lnTo>
                  <a:lnTo>
                    <a:pt x="1266122" y="784355"/>
                  </a:lnTo>
                  <a:lnTo>
                    <a:pt x="1291272" y="767397"/>
                  </a:lnTo>
                  <a:lnTo>
                    <a:pt x="1308230" y="742247"/>
                  </a:lnTo>
                  <a:lnTo>
                    <a:pt x="1314450" y="711454"/>
                  </a:lnTo>
                  <a:lnTo>
                    <a:pt x="1314450" y="78993"/>
                  </a:lnTo>
                  <a:lnTo>
                    <a:pt x="1308230" y="48220"/>
                  </a:lnTo>
                  <a:lnTo>
                    <a:pt x="1291272" y="23113"/>
                  </a:lnTo>
                  <a:lnTo>
                    <a:pt x="1266122" y="6199"/>
                  </a:lnTo>
                  <a:lnTo>
                    <a:pt x="1235328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881876" y="4062476"/>
              <a:ext cx="1314450" cy="790575"/>
            </a:xfrm>
            <a:custGeom>
              <a:avLst/>
              <a:gdLst/>
              <a:ahLst/>
              <a:cxnLst/>
              <a:rect l="l" t="t" r="r" b="b"/>
              <a:pathLst>
                <a:path w="1314450" h="790575">
                  <a:moveTo>
                    <a:pt x="0" y="78993"/>
                  </a:moveTo>
                  <a:lnTo>
                    <a:pt x="6199" y="48220"/>
                  </a:lnTo>
                  <a:lnTo>
                    <a:pt x="23113" y="23113"/>
                  </a:lnTo>
                  <a:lnTo>
                    <a:pt x="48220" y="6199"/>
                  </a:lnTo>
                  <a:lnTo>
                    <a:pt x="78994" y="0"/>
                  </a:lnTo>
                  <a:lnTo>
                    <a:pt x="1235328" y="0"/>
                  </a:lnTo>
                  <a:lnTo>
                    <a:pt x="1266122" y="6199"/>
                  </a:lnTo>
                  <a:lnTo>
                    <a:pt x="1291272" y="23113"/>
                  </a:lnTo>
                  <a:lnTo>
                    <a:pt x="1308230" y="48220"/>
                  </a:lnTo>
                  <a:lnTo>
                    <a:pt x="1314450" y="78993"/>
                  </a:lnTo>
                  <a:lnTo>
                    <a:pt x="1314450" y="711454"/>
                  </a:lnTo>
                  <a:lnTo>
                    <a:pt x="1308230" y="742247"/>
                  </a:lnTo>
                  <a:lnTo>
                    <a:pt x="1291272" y="767397"/>
                  </a:lnTo>
                  <a:lnTo>
                    <a:pt x="1266122" y="784355"/>
                  </a:lnTo>
                  <a:lnTo>
                    <a:pt x="1235328" y="790575"/>
                  </a:lnTo>
                  <a:lnTo>
                    <a:pt x="78994" y="790575"/>
                  </a:lnTo>
                  <a:lnTo>
                    <a:pt x="48220" y="784355"/>
                  </a:lnTo>
                  <a:lnTo>
                    <a:pt x="23114" y="767397"/>
                  </a:lnTo>
                  <a:lnTo>
                    <a:pt x="6199" y="742247"/>
                  </a:lnTo>
                  <a:lnTo>
                    <a:pt x="0" y="711454"/>
                  </a:lnTo>
                  <a:lnTo>
                    <a:pt x="0" y="78993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6941184" y="4238244"/>
            <a:ext cx="1196340" cy="41084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6350" algn="ctr">
              <a:lnSpc>
                <a:spcPts val="980"/>
              </a:lnSpc>
              <a:spcBef>
                <a:spcPts val="215"/>
              </a:spcBef>
            </a:pP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Escalation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messages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3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900" spc="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900" spc="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00" spc="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00" spc="-3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supervisor.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8305800" y="4286250"/>
            <a:ext cx="276225" cy="333375"/>
          </a:xfrm>
          <a:custGeom>
            <a:avLst/>
            <a:gdLst/>
            <a:ahLst/>
            <a:cxnLst/>
            <a:rect l="l" t="t" r="r" b="b"/>
            <a:pathLst>
              <a:path w="276225" h="333375">
                <a:moveTo>
                  <a:pt x="138175" y="0"/>
                </a:moveTo>
                <a:lnTo>
                  <a:pt x="138175" y="66675"/>
                </a:lnTo>
                <a:lnTo>
                  <a:pt x="0" y="66675"/>
                </a:lnTo>
                <a:lnTo>
                  <a:pt x="0" y="266700"/>
                </a:lnTo>
                <a:lnTo>
                  <a:pt x="138175" y="266700"/>
                </a:lnTo>
                <a:lnTo>
                  <a:pt x="138175" y="333375"/>
                </a:lnTo>
                <a:lnTo>
                  <a:pt x="276225" y="166624"/>
                </a:lnTo>
                <a:lnTo>
                  <a:pt x="138175" y="0"/>
                </a:lnTo>
                <a:close/>
              </a:path>
            </a:pathLst>
          </a:custGeom>
          <a:solidFill>
            <a:srgbClr val="AFB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8" name="object 68"/>
          <p:cNvGrpSpPr/>
          <p:nvPr/>
        </p:nvGrpSpPr>
        <p:grpSpPr>
          <a:xfrm>
            <a:off x="8713851" y="4056126"/>
            <a:ext cx="1327150" cy="803275"/>
            <a:chOff x="8713851" y="4056126"/>
            <a:chExt cx="1327150" cy="803275"/>
          </a:xfrm>
        </p:grpSpPr>
        <p:sp>
          <p:nvSpPr>
            <p:cNvPr id="69" name="object 69"/>
            <p:cNvSpPr/>
            <p:nvPr/>
          </p:nvSpPr>
          <p:spPr>
            <a:xfrm>
              <a:off x="8720201" y="4062476"/>
              <a:ext cx="1314450" cy="790575"/>
            </a:xfrm>
            <a:custGeom>
              <a:avLst/>
              <a:gdLst/>
              <a:ahLst/>
              <a:cxnLst/>
              <a:rect l="l" t="t" r="r" b="b"/>
              <a:pathLst>
                <a:path w="1314450" h="790575">
                  <a:moveTo>
                    <a:pt x="1235328" y="0"/>
                  </a:moveTo>
                  <a:lnTo>
                    <a:pt x="78994" y="0"/>
                  </a:lnTo>
                  <a:lnTo>
                    <a:pt x="48220" y="6199"/>
                  </a:lnTo>
                  <a:lnTo>
                    <a:pt x="23113" y="23113"/>
                  </a:lnTo>
                  <a:lnTo>
                    <a:pt x="6199" y="48220"/>
                  </a:lnTo>
                  <a:lnTo>
                    <a:pt x="0" y="78993"/>
                  </a:lnTo>
                  <a:lnTo>
                    <a:pt x="0" y="711454"/>
                  </a:lnTo>
                  <a:lnTo>
                    <a:pt x="6199" y="742247"/>
                  </a:lnTo>
                  <a:lnTo>
                    <a:pt x="23114" y="767397"/>
                  </a:lnTo>
                  <a:lnTo>
                    <a:pt x="48220" y="784355"/>
                  </a:lnTo>
                  <a:lnTo>
                    <a:pt x="78994" y="790575"/>
                  </a:lnTo>
                  <a:lnTo>
                    <a:pt x="1235328" y="790575"/>
                  </a:lnTo>
                  <a:lnTo>
                    <a:pt x="1266122" y="784355"/>
                  </a:lnTo>
                  <a:lnTo>
                    <a:pt x="1291272" y="767397"/>
                  </a:lnTo>
                  <a:lnTo>
                    <a:pt x="1308230" y="742247"/>
                  </a:lnTo>
                  <a:lnTo>
                    <a:pt x="1314450" y="711454"/>
                  </a:lnTo>
                  <a:lnTo>
                    <a:pt x="1314450" y="78993"/>
                  </a:lnTo>
                  <a:lnTo>
                    <a:pt x="1308230" y="48220"/>
                  </a:lnTo>
                  <a:lnTo>
                    <a:pt x="1291272" y="23113"/>
                  </a:lnTo>
                  <a:lnTo>
                    <a:pt x="1266122" y="6199"/>
                  </a:lnTo>
                  <a:lnTo>
                    <a:pt x="1235328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720201" y="4062476"/>
              <a:ext cx="1314450" cy="790575"/>
            </a:xfrm>
            <a:custGeom>
              <a:avLst/>
              <a:gdLst/>
              <a:ahLst/>
              <a:cxnLst/>
              <a:rect l="l" t="t" r="r" b="b"/>
              <a:pathLst>
                <a:path w="1314450" h="790575">
                  <a:moveTo>
                    <a:pt x="0" y="78993"/>
                  </a:moveTo>
                  <a:lnTo>
                    <a:pt x="6199" y="48220"/>
                  </a:lnTo>
                  <a:lnTo>
                    <a:pt x="23113" y="23113"/>
                  </a:lnTo>
                  <a:lnTo>
                    <a:pt x="48220" y="6199"/>
                  </a:lnTo>
                  <a:lnTo>
                    <a:pt x="78994" y="0"/>
                  </a:lnTo>
                  <a:lnTo>
                    <a:pt x="1235328" y="0"/>
                  </a:lnTo>
                  <a:lnTo>
                    <a:pt x="1266122" y="6199"/>
                  </a:lnTo>
                  <a:lnTo>
                    <a:pt x="1291272" y="23113"/>
                  </a:lnTo>
                  <a:lnTo>
                    <a:pt x="1308230" y="48220"/>
                  </a:lnTo>
                  <a:lnTo>
                    <a:pt x="1314450" y="78993"/>
                  </a:lnTo>
                  <a:lnTo>
                    <a:pt x="1314450" y="711454"/>
                  </a:lnTo>
                  <a:lnTo>
                    <a:pt x="1308230" y="742247"/>
                  </a:lnTo>
                  <a:lnTo>
                    <a:pt x="1291272" y="767397"/>
                  </a:lnTo>
                  <a:lnTo>
                    <a:pt x="1266122" y="784355"/>
                  </a:lnTo>
                  <a:lnTo>
                    <a:pt x="1235328" y="790575"/>
                  </a:lnTo>
                  <a:lnTo>
                    <a:pt x="78994" y="790575"/>
                  </a:lnTo>
                  <a:lnTo>
                    <a:pt x="48220" y="784355"/>
                  </a:lnTo>
                  <a:lnTo>
                    <a:pt x="23114" y="767397"/>
                  </a:lnTo>
                  <a:lnTo>
                    <a:pt x="6199" y="742247"/>
                  </a:lnTo>
                  <a:lnTo>
                    <a:pt x="0" y="711454"/>
                  </a:lnTo>
                  <a:lnTo>
                    <a:pt x="0" y="78993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8794750" y="4301108"/>
            <a:ext cx="1172210" cy="287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30"/>
              </a:lnSpc>
              <a:spcBef>
                <a:spcPts val="100"/>
              </a:spcBef>
            </a:pP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Preventing</a:t>
            </a:r>
            <a:r>
              <a:rPr sz="9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15" dirty="0">
                <a:solidFill>
                  <a:srgbClr val="FFFFFF"/>
                </a:solidFill>
                <a:latin typeface="Calibri"/>
                <a:cs typeface="Calibri"/>
              </a:rPr>
              <a:t>Higher</a:t>
            </a:r>
            <a:endParaRPr sz="900">
              <a:latin typeface="Calibri"/>
              <a:cs typeface="Calibri"/>
            </a:endParaRPr>
          </a:p>
          <a:p>
            <a:pPr algn="ctr">
              <a:lnSpc>
                <a:spcPts val="1030"/>
              </a:lnSpc>
            </a:pP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r>
              <a:rPr sz="9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Escalation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0144125" y="4286250"/>
            <a:ext cx="276225" cy="333375"/>
          </a:xfrm>
          <a:custGeom>
            <a:avLst/>
            <a:gdLst/>
            <a:ahLst/>
            <a:cxnLst/>
            <a:rect l="l" t="t" r="r" b="b"/>
            <a:pathLst>
              <a:path w="276225" h="333375">
                <a:moveTo>
                  <a:pt x="138175" y="0"/>
                </a:moveTo>
                <a:lnTo>
                  <a:pt x="138175" y="66675"/>
                </a:lnTo>
                <a:lnTo>
                  <a:pt x="0" y="66675"/>
                </a:lnTo>
                <a:lnTo>
                  <a:pt x="0" y="266700"/>
                </a:lnTo>
                <a:lnTo>
                  <a:pt x="138175" y="266700"/>
                </a:lnTo>
                <a:lnTo>
                  <a:pt x="138175" y="333375"/>
                </a:lnTo>
                <a:lnTo>
                  <a:pt x="276225" y="166624"/>
                </a:lnTo>
                <a:lnTo>
                  <a:pt x="138175" y="0"/>
                </a:lnTo>
                <a:close/>
              </a:path>
            </a:pathLst>
          </a:custGeom>
          <a:solidFill>
            <a:srgbClr val="AFB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" name="object 73"/>
          <p:cNvGrpSpPr/>
          <p:nvPr/>
        </p:nvGrpSpPr>
        <p:grpSpPr>
          <a:xfrm>
            <a:off x="10552176" y="4056126"/>
            <a:ext cx="1327150" cy="803275"/>
            <a:chOff x="10552176" y="4056126"/>
            <a:chExt cx="1327150" cy="803275"/>
          </a:xfrm>
        </p:grpSpPr>
        <p:sp>
          <p:nvSpPr>
            <p:cNvPr id="74" name="object 74"/>
            <p:cNvSpPr/>
            <p:nvPr/>
          </p:nvSpPr>
          <p:spPr>
            <a:xfrm>
              <a:off x="10558526" y="4062476"/>
              <a:ext cx="1314450" cy="790575"/>
            </a:xfrm>
            <a:custGeom>
              <a:avLst/>
              <a:gdLst/>
              <a:ahLst/>
              <a:cxnLst/>
              <a:rect l="l" t="t" r="r" b="b"/>
              <a:pathLst>
                <a:path w="1314450" h="790575">
                  <a:moveTo>
                    <a:pt x="1235328" y="0"/>
                  </a:moveTo>
                  <a:lnTo>
                    <a:pt x="78994" y="0"/>
                  </a:lnTo>
                  <a:lnTo>
                    <a:pt x="48220" y="6199"/>
                  </a:lnTo>
                  <a:lnTo>
                    <a:pt x="23113" y="23113"/>
                  </a:lnTo>
                  <a:lnTo>
                    <a:pt x="6199" y="48220"/>
                  </a:lnTo>
                  <a:lnTo>
                    <a:pt x="0" y="78993"/>
                  </a:lnTo>
                  <a:lnTo>
                    <a:pt x="0" y="711454"/>
                  </a:lnTo>
                  <a:lnTo>
                    <a:pt x="6199" y="742247"/>
                  </a:lnTo>
                  <a:lnTo>
                    <a:pt x="23114" y="767397"/>
                  </a:lnTo>
                  <a:lnTo>
                    <a:pt x="48220" y="784355"/>
                  </a:lnTo>
                  <a:lnTo>
                    <a:pt x="78994" y="790575"/>
                  </a:lnTo>
                  <a:lnTo>
                    <a:pt x="1235328" y="790575"/>
                  </a:lnTo>
                  <a:lnTo>
                    <a:pt x="1266122" y="784355"/>
                  </a:lnTo>
                  <a:lnTo>
                    <a:pt x="1291272" y="767397"/>
                  </a:lnTo>
                  <a:lnTo>
                    <a:pt x="1308230" y="742247"/>
                  </a:lnTo>
                  <a:lnTo>
                    <a:pt x="1314450" y="711454"/>
                  </a:lnTo>
                  <a:lnTo>
                    <a:pt x="1314450" y="78993"/>
                  </a:lnTo>
                  <a:lnTo>
                    <a:pt x="1308230" y="48220"/>
                  </a:lnTo>
                  <a:lnTo>
                    <a:pt x="1291272" y="23113"/>
                  </a:lnTo>
                  <a:lnTo>
                    <a:pt x="1266122" y="6199"/>
                  </a:lnTo>
                  <a:lnTo>
                    <a:pt x="1235328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0558526" y="4062476"/>
              <a:ext cx="1314450" cy="790575"/>
            </a:xfrm>
            <a:custGeom>
              <a:avLst/>
              <a:gdLst/>
              <a:ahLst/>
              <a:cxnLst/>
              <a:rect l="l" t="t" r="r" b="b"/>
              <a:pathLst>
                <a:path w="1314450" h="790575">
                  <a:moveTo>
                    <a:pt x="0" y="78993"/>
                  </a:moveTo>
                  <a:lnTo>
                    <a:pt x="6199" y="48220"/>
                  </a:lnTo>
                  <a:lnTo>
                    <a:pt x="23113" y="23113"/>
                  </a:lnTo>
                  <a:lnTo>
                    <a:pt x="48220" y="6199"/>
                  </a:lnTo>
                  <a:lnTo>
                    <a:pt x="78994" y="0"/>
                  </a:lnTo>
                  <a:lnTo>
                    <a:pt x="1235328" y="0"/>
                  </a:lnTo>
                  <a:lnTo>
                    <a:pt x="1266122" y="6199"/>
                  </a:lnTo>
                  <a:lnTo>
                    <a:pt x="1291272" y="23113"/>
                  </a:lnTo>
                  <a:lnTo>
                    <a:pt x="1308230" y="48220"/>
                  </a:lnTo>
                  <a:lnTo>
                    <a:pt x="1314450" y="78993"/>
                  </a:lnTo>
                  <a:lnTo>
                    <a:pt x="1314450" y="711454"/>
                  </a:lnTo>
                  <a:lnTo>
                    <a:pt x="1308230" y="742247"/>
                  </a:lnTo>
                  <a:lnTo>
                    <a:pt x="1291272" y="767397"/>
                  </a:lnTo>
                  <a:lnTo>
                    <a:pt x="1266122" y="784355"/>
                  </a:lnTo>
                  <a:lnTo>
                    <a:pt x="1235328" y="790575"/>
                  </a:lnTo>
                  <a:lnTo>
                    <a:pt x="78994" y="790575"/>
                  </a:lnTo>
                  <a:lnTo>
                    <a:pt x="48220" y="784355"/>
                  </a:lnTo>
                  <a:lnTo>
                    <a:pt x="23114" y="767397"/>
                  </a:lnTo>
                  <a:lnTo>
                    <a:pt x="6199" y="742247"/>
                  </a:lnTo>
                  <a:lnTo>
                    <a:pt x="0" y="711454"/>
                  </a:lnTo>
                  <a:lnTo>
                    <a:pt x="0" y="78993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10637519" y="4175379"/>
            <a:ext cx="1160780" cy="54483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1270" algn="ctr">
              <a:lnSpc>
                <a:spcPct val="92800"/>
              </a:lnSpc>
              <a:spcBef>
                <a:spcPts val="175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Systematic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escalation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900" spc="4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9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900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00" spc="-3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900" spc="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tes</a:t>
            </a:r>
            <a:r>
              <a:rPr sz="9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900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er  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00" spc="-6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9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7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c</a:t>
            </a:r>
            <a:r>
              <a:rPr sz="900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900" spc="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ete</a:t>
            </a:r>
            <a:r>
              <a:rPr sz="9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900" spc="-3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s 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promptly.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1049000" y="4962525"/>
            <a:ext cx="323850" cy="276225"/>
          </a:xfrm>
          <a:custGeom>
            <a:avLst/>
            <a:gdLst/>
            <a:ahLst/>
            <a:cxnLst/>
            <a:rect l="l" t="t" r="r" b="b"/>
            <a:pathLst>
              <a:path w="323850" h="276225">
                <a:moveTo>
                  <a:pt x="259079" y="0"/>
                </a:moveTo>
                <a:lnTo>
                  <a:pt x="64770" y="0"/>
                </a:lnTo>
                <a:lnTo>
                  <a:pt x="64770" y="138175"/>
                </a:lnTo>
                <a:lnTo>
                  <a:pt x="0" y="138175"/>
                </a:lnTo>
                <a:lnTo>
                  <a:pt x="161925" y="276225"/>
                </a:lnTo>
                <a:lnTo>
                  <a:pt x="323850" y="138175"/>
                </a:lnTo>
                <a:lnTo>
                  <a:pt x="259079" y="138175"/>
                </a:lnTo>
                <a:lnTo>
                  <a:pt x="259079" y="0"/>
                </a:lnTo>
                <a:close/>
              </a:path>
            </a:pathLst>
          </a:custGeom>
          <a:solidFill>
            <a:srgbClr val="AFB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8" name="object 78"/>
          <p:cNvGrpSpPr/>
          <p:nvPr/>
        </p:nvGrpSpPr>
        <p:grpSpPr>
          <a:xfrm>
            <a:off x="10552176" y="5370576"/>
            <a:ext cx="1327150" cy="793750"/>
            <a:chOff x="10552176" y="5370576"/>
            <a:chExt cx="1327150" cy="793750"/>
          </a:xfrm>
        </p:grpSpPr>
        <p:sp>
          <p:nvSpPr>
            <p:cNvPr id="79" name="object 79"/>
            <p:cNvSpPr/>
            <p:nvPr/>
          </p:nvSpPr>
          <p:spPr>
            <a:xfrm>
              <a:off x="10558526" y="5376926"/>
              <a:ext cx="1314450" cy="781050"/>
            </a:xfrm>
            <a:custGeom>
              <a:avLst/>
              <a:gdLst/>
              <a:ahLst/>
              <a:cxnLst/>
              <a:rect l="l" t="t" r="r" b="b"/>
              <a:pathLst>
                <a:path w="1314450" h="781050">
                  <a:moveTo>
                    <a:pt x="1236218" y="0"/>
                  </a:moveTo>
                  <a:lnTo>
                    <a:pt x="78104" y="0"/>
                  </a:lnTo>
                  <a:lnTo>
                    <a:pt x="47684" y="6131"/>
                  </a:lnTo>
                  <a:lnTo>
                    <a:pt x="22860" y="22859"/>
                  </a:lnTo>
                  <a:lnTo>
                    <a:pt x="6131" y="47684"/>
                  </a:lnTo>
                  <a:lnTo>
                    <a:pt x="0" y="78105"/>
                  </a:lnTo>
                  <a:lnTo>
                    <a:pt x="0" y="702881"/>
                  </a:lnTo>
                  <a:lnTo>
                    <a:pt x="6131" y="733285"/>
                  </a:lnTo>
                  <a:lnTo>
                    <a:pt x="22860" y="758112"/>
                  </a:lnTo>
                  <a:lnTo>
                    <a:pt x="47684" y="774849"/>
                  </a:lnTo>
                  <a:lnTo>
                    <a:pt x="78104" y="780986"/>
                  </a:lnTo>
                  <a:lnTo>
                    <a:pt x="1236218" y="780986"/>
                  </a:lnTo>
                  <a:lnTo>
                    <a:pt x="1266658" y="774849"/>
                  </a:lnTo>
                  <a:lnTo>
                    <a:pt x="1291526" y="758112"/>
                  </a:lnTo>
                  <a:lnTo>
                    <a:pt x="1308298" y="733285"/>
                  </a:lnTo>
                  <a:lnTo>
                    <a:pt x="1314450" y="702881"/>
                  </a:lnTo>
                  <a:lnTo>
                    <a:pt x="1314450" y="78105"/>
                  </a:lnTo>
                  <a:lnTo>
                    <a:pt x="1308298" y="47684"/>
                  </a:lnTo>
                  <a:lnTo>
                    <a:pt x="1291526" y="22859"/>
                  </a:lnTo>
                  <a:lnTo>
                    <a:pt x="1266658" y="6131"/>
                  </a:lnTo>
                  <a:lnTo>
                    <a:pt x="1236218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0558526" y="5376926"/>
              <a:ext cx="1314450" cy="781050"/>
            </a:xfrm>
            <a:custGeom>
              <a:avLst/>
              <a:gdLst/>
              <a:ahLst/>
              <a:cxnLst/>
              <a:rect l="l" t="t" r="r" b="b"/>
              <a:pathLst>
                <a:path w="1314450" h="781050">
                  <a:moveTo>
                    <a:pt x="0" y="78105"/>
                  </a:moveTo>
                  <a:lnTo>
                    <a:pt x="6131" y="47684"/>
                  </a:lnTo>
                  <a:lnTo>
                    <a:pt x="22860" y="22859"/>
                  </a:lnTo>
                  <a:lnTo>
                    <a:pt x="47684" y="6131"/>
                  </a:lnTo>
                  <a:lnTo>
                    <a:pt x="78104" y="0"/>
                  </a:lnTo>
                  <a:lnTo>
                    <a:pt x="1236218" y="0"/>
                  </a:lnTo>
                  <a:lnTo>
                    <a:pt x="1266658" y="6131"/>
                  </a:lnTo>
                  <a:lnTo>
                    <a:pt x="1291526" y="22859"/>
                  </a:lnTo>
                  <a:lnTo>
                    <a:pt x="1308298" y="47684"/>
                  </a:lnTo>
                  <a:lnTo>
                    <a:pt x="1314450" y="78105"/>
                  </a:lnTo>
                  <a:lnTo>
                    <a:pt x="1314450" y="702881"/>
                  </a:lnTo>
                  <a:lnTo>
                    <a:pt x="1308298" y="733285"/>
                  </a:lnTo>
                  <a:lnTo>
                    <a:pt x="1291526" y="758112"/>
                  </a:lnTo>
                  <a:lnTo>
                    <a:pt x="1266658" y="774849"/>
                  </a:lnTo>
                  <a:lnTo>
                    <a:pt x="1236218" y="780986"/>
                  </a:lnTo>
                  <a:lnTo>
                    <a:pt x="78104" y="780986"/>
                  </a:lnTo>
                  <a:lnTo>
                    <a:pt x="47684" y="774849"/>
                  </a:lnTo>
                  <a:lnTo>
                    <a:pt x="22860" y="758112"/>
                  </a:lnTo>
                  <a:lnTo>
                    <a:pt x="6131" y="733285"/>
                  </a:lnTo>
                  <a:lnTo>
                    <a:pt x="0" y="702881"/>
                  </a:lnTo>
                  <a:lnTo>
                    <a:pt x="0" y="78105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10723244" y="5488622"/>
            <a:ext cx="983615" cy="54483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065" marR="5080" algn="ctr">
              <a:lnSpc>
                <a:spcPct val="92700"/>
              </a:lnSpc>
              <a:spcBef>
                <a:spcPts val="180"/>
              </a:spcBef>
            </a:pP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00" spc="4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r>
              <a:rPr sz="9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9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900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m 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escalating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higher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management 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levels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unnecessarily.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1736705" y="6452790"/>
            <a:ext cx="285750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95"/>
              </a:lnSpc>
            </a:pPr>
            <a:fld id="{81D60167-4931-47E6-BA6A-407CBD079E47}" type="slidenum">
              <a:rPr sz="1550" spc="10" dirty="0">
                <a:solidFill>
                  <a:srgbClr val="44536A"/>
                </a:solidFill>
                <a:latin typeface="Calibri"/>
                <a:cs typeface="Calibri"/>
              </a:rPr>
              <a:t>10</a:t>
            </a:fld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67100" y="0"/>
            <a:ext cx="8724900" cy="6858000"/>
          </a:xfrm>
          <a:custGeom>
            <a:avLst/>
            <a:gdLst/>
            <a:ahLst/>
            <a:cxnLst/>
            <a:rect l="l" t="t" r="r" b="b"/>
            <a:pathLst>
              <a:path w="8724900" h="6858000">
                <a:moveTo>
                  <a:pt x="0" y="6858000"/>
                </a:moveTo>
                <a:lnTo>
                  <a:pt x="8724900" y="6858000"/>
                </a:lnTo>
                <a:lnTo>
                  <a:pt x="8724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648825" cy="6858000"/>
            <a:chOff x="0" y="0"/>
            <a:chExt cx="964882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3467100" cy="6858000"/>
            </a:xfrm>
            <a:custGeom>
              <a:avLst/>
              <a:gdLst/>
              <a:ahLst/>
              <a:cxnLst/>
              <a:rect l="l" t="t" r="r" b="b"/>
              <a:pathLst>
                <a:path w="3467100" h="6858000">
                  <a:moveTo>
                    <a:pt x="34671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467100" y="6858000"/>
                  </a:lnTo>
                  <a:lnTo>
                    <a:pt x="34671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3467100" cy="6858000"/>
            </a:xfrm>
            <a:custGeom>
              <a:avLst/>
              <a:gdLst/>
              <a:ahLst/>
              <a:cxnLst/>
              <a:rect l="l" t="t" r="r" b="b"/>
              <a:pathLst>
                <a:path w="3467100" h="6858000">
                  <a:moveTo>
                    <a:pt x="34671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467100" y="6858000"/>
                  </a:lnTo>
                  <a:lnTo>
                    <a:pt x="3467100" y="0"/>
                  </a:lnTo>
                  <a:close/>
                </a:path>
              </a:pathLst>
            </a:custGeom>
            <a:solidFill>
              <a:srgbClr val="6FAC46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12" y="6019812"/>
              <a:ext cx="2600325" cy="838200"/>
            </a:xfrm>
            <a:custGeom>
              <a:avLst/>
              <a:gdLst/>
              <a:ahLst/>
              <a:cxnLst/>
              <a:rect l="l" t="t" r="r" b="b"/>
              <a:pathLst>
                <a:path w="2600325" h="838200">
                  <a:moveTo>
                    <a:pt x="890168" y="0"/>
                  </a:moveTo>
                  <a:lnTo>
                    <a:pt x="839617" y="624"/>
                  </a:lnTo>
                  <a:lnTo>
                    <a:pt x="789287" y="2881"/>
                  </a:lnTo>
                  <a:lnTo>
                    <a:pt x="739260" y="6888"/>
                  </a:lnTo>
                  <a:lnTo>
                    <a:pt x="689619" y="12763"/>
                  </a:lnTo>
                  <a:lnTo>
                    <a:pt x="640447" y="20625"/>
                  </a:lnTo>
                  <a:lnTo>
                    <a:pt x="591826" y="30591"/>
                  </a:lnTo>
                  <a:lnTo>
                    <a:pt x="543838" y="42780"/>
                  </a:lnTo>
                  <a:lnTo>
                    <a:pt x="496565" y="57310"/>
                  </a:lnTo>
                  <a:lnTo>
                    <a:pt x="450091" y="74299"/>
                  </a:lnTo>
                  <a:lnTo>
                    <a:pt x="404496" y="93864"/>
                  </a:lnTo>
                  <a:lnTo>
                    <a:pt x="359865" y="116125"/>
                  </a:lnTo>
                  <a:lnTo>
                    <a:pt x="316278" y="141199"/>
                  </a:lnTo>
                  <a:lnTo>
                    <a:pt x="273819" y="169204"/>
                  </a:lnTo>
                  <a:lnTo>
                    <a:pt x="232570" y="200258"/>
                  </a:lnTo>
                  <a:lnTo>
                    <a:pt x="192613" y="234480"/>
                  </a:lnTo>
                  <a:lnTo>
                    <a:pt x="156042" y="270917"/>
                  </a:lnTo>
                  <a:lnTo>
                    <a:pt x="123613" y="309064"/>
                  </a:lnTo>
                  <a:lnTo>
                    <a:pt x="95217" y="348770"/>
                  </a:lnTo>
                  <a:lnTo>
                    <a:pt x="70744" y="389881"/>
                  </a:lnTo>
                  <a:lnTo>
                    <a:pt x="50083" y="432243"/>
                  </a:lnTo>
                  <a:lnTo>
                    <a:pt x="33123" y="475704"/>
                  </a:lnTo>
                  <a:lnTo>
                    <a:pt x="19756" y="520111"/>
                  </a:lnTo>
                  <a:lnTo>
                    <a:pt x="9870" y="565310"/>
                  </a:lnTo>
                  <a:lnTo>
                    <a:pt x="3356" y="611148"/>
                  </a:lnTo>
                  <a:lnTo>
                    <a:pt x="102" y="657472"/>
                  </a:lnTo>
                  <a:lnTo>
                    <a:pt x="0" y="704129"/>
                  </a:lnTo>
                  <a:lnTo>
                    <a:pt x="2938" y="750965"/>
                  </a:lnTo>
                  <a:lnTo>
                    <a:pt x="8806" y="797828"/>
                  </a:lnTo>
                  <a:lnTo>
                    <a:pt x="18981" y="838187"/>
                  </a:lnTo>
                  <a:lnTo>
                    <a:pt x="2595288" y="838187"/>
                  </a:lnTo>
                  <a:lnTo>
                    <a:pt x="2596558" y="830572"/>
                  </a:lnTo>
                  <a:lnTo>
                    <a:pt x="2599697" y="781356"/>
                  </a:lnTo>
                  <a:lnTo>
                    <a:pt x="2599265" y="731809"/>
                  </a:lnTo>
                  <a:lnTo>
                    <a:pt x="2595445" y="682145"/>
                  </a:lnTo>
                  <a:lnTo>
                    <a:pt x="2588416" y="632575"/>
                  </a:lnTo>
                  <a:lnTo>
                    <a:pt x="2578360" y="583315"/>
                  </a:lnTo>
                  <a:lnTo>
                    <a:pt x="2565459" y="534577"/>
                  </a:lnTo>
                  <a:lnTo>
                    <a:pt x="2549893" y="486575"/>
                  </a:lnTo>
                  <a:lnTo>
                    <a:pt x="2531844" y="439522"/>
                  </a:lnTo>
                  <a:lnTo>
                    <a:pt x="2511494" y="393633"/>
                  </a:lnTo>
                  <a:lnTo>
                    <a:pt x="2489022" y="349119"/>
                  </a:lnTo>
                  <a:lnTo>
                    <a:pt x="2464612" y="306195"/>
                  </a:lnTo>
                  <a:lnTo>
                    <a:pt x="2438443" y="265075"/>
                  </a:lnTo>
                  <a:lnTo>
                    <a:pt x="2411347" y="225477"/>
                  </a:lnTo>
                  <a:lnTo>
                    <a:pt x="2381199" y="186273"/>
                  </a:lnTo>
                  <a:lnTo>
                    <a:pt x="2347963" y="148852"/>
                  </a:lnTo>
                  <a:lnTo>
                    <a:pt x="2311603" y="114606"/>
                  </a:lnTo>
                  <a:lnTo>
                    <a:pt x="2272084" y="84927"/>
                  </a:lnTo>
                  <a:lnTo>
                    <a:pt x="2229371" y="61205"/>
                  </a:lnTo>
                  <a:lnTo>
                    <a:pt x="2183427" y="44831"/>
                  </a:lnTo>
                  <a:lnTo>
                    <a:pt x="2127934" y="35191"/>
                  </a:lnTo>
                  <a:lnTo>
                    <a:pt x="2079085" y="38411"/>
                  </a:lnTo>
                  <a:lnTo>
                    <a:pt x="2034250" y="50695"/>
                  </a:lnTo>
                  <a:lnTo>
                    <a:pt x="1990801" y="68248"/>
                  </a:lnTo>
                  <a:lnTo>
                    <a:pt x="1946110" y="87273"/>
                  </a:lnTo>
                  <a:lnTo>
                    <a:pt x="1897550" y="103975"/>
                  </a:lnTo>
                  <a:lnTo>
                    <a:pt x="1849069" y="112356"/>
                  </a:lnTo>
                  <a:lnTo>
                    <a:pt x="1796432" y="114278"/>
                  </a:lnTo>
                  <a:lnTo>
                    <a:pt x="1741910" y="111601"/>
                  </a:lnTo>
                  <a:lnTo>
                    <a:pt x="1687778" y="106184"/>
                  </a:lnTo>
                  <a:lnTo>
                    <a:pt x="1636311" y="99886"/>
                  </a:lnTo>
                  <a:lnTo>
                    <a:pt x="1581989" y="91861"/>
                  </a:lnTo>
                  <a:lnTo>
                    <a:pt x="1527297" y="83068"/>
                  </a:lnTo>
                  <a:lnTo>
                    <a:pt x="1472630" y="73507"/>
                  </a:lnTo>
                  <a:lnTo>
                    <a:pt x="1418379" y="63183"/>
                  </a:lnTo>
                  <a:lnTo>
                    <a:pt x="1372451" y="54146"/>
                  </a:lnTo>
                  <a:lnTo>
                    <a:pt x="1325927" y="45453"/>
                  </a:lnTo>
                  <a:lnTo>
                    <a:pt x="1278877" y="37210"/>
                  </a:lnTo>
                  <a:lnTo>
                    <a:pt x="1231375" y="29522"/>
                  </a:lnTo>
                  <a:lnTo>
                    <a:pt x="1183491" y="22492"/>
                  </a:lnTo>
                  <a:lnTo>
                    <a:pt x="1135297" y="16225"/>
                  </a:lnTo>
                  <a:lnTo>
                    <a:pt x="1086865" y="10827"/>
                  </a:lnTo>
                  <a:lnTo>
                    <a:pt x="1038267" y="6402"/>
                  </a:lnTo>
                  <a:lnTo>
                    <a:pt x="989575" y="3054"/>
                  </a:lnTo>
                  <a:lnTo>
                    <a:pt x="940859" y="889"/>
                  </a:lnTo>
                  <a:lnTo>
                    <a:pt x="890168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7225" y="5800090"/>
              <a:ext cx="2486025" cy="1057910"/>
            </a:xfrm>
            <a:custGeom>
              <a:avLst/>
              <a:gdLst/>
              <a:ahLst/>
              <a:cxnLst/>
              <a:rect l="l" t="t" r="r" b="b"/>
              <a:pathLst>
                <a:path w="2486025" h="1057909">
                  <a:moveTo>
                    <a:pt x="1572768" y="1051701"/>
                  </a:moveTo>
                  <a:lnTo>
                    <a:pt x="1568831" y="1052465"/>
                  </a:lnTo>
                  <a:lnTo>
                    <a:pt x="1565783" y="1055522"/>
                  </a:lnTo>
                  <a:lnTo>
                    <a:pt x="1563624" y="1057910"/>
                  </a:lnTo>
                  <a:lnTo>
                    <a:pt x="1584706" y="1057910"/>
                  </a:lnTo>
                  <a:lnTo>
                    <a:pt x="1576958" y="1052848"/>
                  </a:lnTo>
                  <a:lnTo>
                    <a:pt x="1572768" y="1051701"/>
                  </a:lnTo>
                  <a:close/>
                </a:path>
                <a:path w="2486025" h="1057909">
                  <a:moveTo>
                    <a:pt x="493674" y="1042527"/>
                  </a:moveTo>
                  <a:lnTo>
                    <a:pt x="489813" y="1043293"/>
                  </a:lnTo>
                  <a:lnTo>
                    <a:pt x="486727" y="1046350"/>
                  </a:lnTo>
                  <a:lnTo>
                    <a:pt x="480568" y="1047878"/>
                  </a:lnTo>
                  <a:lnTo>
                    <a:pt x="477481" y="1050172"/>
                  </a:lnTo>
                  <a:lnTo>
                    <a:pt x="476719" y="1053993"/>
                  </a:lnTo>
                  <a:lnTo>
                    <a:pt x="477608" y="1057910"/>
                  </a:lnTo>
                  <a:lnTo>
                    <a:pt x="512965" y="1057910"/>
                  </a:lnTo>
                  <a:lnTo>
                    <a:pt x="511403" y="1052464"/>
                  </a:lnTo>
                  <a:lnTo>
                    <a:pt x="506768" y="1047878"/>
                  </a:lnTo>
                  <a:lnTo>
                    <a:pt x="502145" y="1044821"/>
                  </a:lnTo>
                  <a:lnTo>
                    <a:pt x="493674" y="1042527"/>
                  </a:lnTo>
                  <a:close/>
                </a:path>
                <a:path w="2486025" h="1057909">
                  <a:moveTo>
                    <a:pt x="327190" y="1036413"/>
                  </a:moveTo>
                  <a:lnTo>
                    <a:pt x="323329" y="1037178"/>
                  </a:lnTo>
                  <a:lnTo>
                    <a:pt x="320243" y="1040235"/>
                  </a:lnTo>
                  <a:lnTo>
                    <a:pt x="315620" y="1043293"/>
                  </a:lnTo>
                  <a:lnTo>
                    <a:pt x="312547" y="1046350"/>
                  </a:lnTo>
                  <a:lnTo>
                    <a:pt x="311391" y="1050172"/>
                  </a:lnTo>
                  <a:lnTo>
                    <a:pt x="312826" y="1057910"/>
                  </a:lnTo>
                  <a:lnTo>
                    <a:pt x="347065" y="1057910"/>
                  </a:lnTo>
                  <a:lnTo>
                    <a:pt x="344919" y="1046350"/>
                  </a:lnTo>
                  <a:lnTo>
                    <a:pt x="340283" y="1041764"/>
                  </a:lnTo>
                  <a:lnTo>
                    <a:pt x="335661" y="1038707"/>
                  </a:lnTo>
                  <a:lnTo>
                    <a:pt x="327190" y="1036413"/>
                  </a:lnTo>
                  <a:close/>
                </a:path>
                <a:path w="2486025" h="1057909">
                  <a:moveTo>
                    <a:pt x="17348" y="1032592"/>
                  </a:moveTo>
                  <a:lnTo>
                    <a:pt x="13487" y="1034121"/>
                  </a:lnTo>
                  <a:lnTo>
                    <a:pt x="4241" y="1040235"/>
                  </a:lnTo>
                  <a:lnTo>
                    <a:pt x="1155" y="1043293"/>
                  </a:lnTo>
                  <a:lnTo>
                    <a:pt x="0" y="1047115"/>
                  </a:lnTo>
                  <a:lnTo>
                    <a:pt x="2006" y="1057910"/>
                  </a:lnTo>
                  <a:lnTo>
                    <a:pt x="36258" y="1057910"/>
                  </a:lnTo>
                  <a:lnTo>
                    <a:pt x="37376" y="1056668"/>
                  </a:lnTo>
                  <a:lnTo>
                    <a:pt x="38925" y="1052465"/>
                  </a:lnTo>
                  <a:lnTo>
                    <a:pt x="38150" y="1047878"/>
                  </a:lnTo>
                  <a:lnTo>
                    <a:pt x="33528" y="1043293"/>
                  </a:lnTo>
                  <a:lnTo>
                    <a:pt x="28905" y="1037178"/>
                  </a:lnTo>
                  <a:lnTo>
                    <a:pt x="25044" y="1034121"/>
                  </a:lnTo>
                  <a:lnTo>
                    <a:pt x="17348" y="1032592"/>
                  </a:lnTo>
                  <a:close/>
                </a:path>
                <a:path w="2486025" h="1057909">
                  <a:moveTo>
                    <a:pt x="2127631" y="1030298"/>
                  </a:moveTo>
                  <a:lnTo>
                    <a:pt x="2123821" y="1031064"/>
                  </a:lnTo>
                  <a:lnTo>
                    <a:pt x="2120773" y="1034121"/>
                  </a:lnTo>
                  <a:lnTo>
                    <a:pt x="2116074" y="1035650"/>
                  </a:lnTo>
                  <a:lnTo>
                    <a:pt x="2113026" y="1038707"/>
                  </a:lnTo>
                  <a:lnTo>
                    <a:pt x="2111883" y="1042911"/>
                  </a:lnTo>
                  <a:lnTo>
                    <a:pt x="2114423" y="1057910"/>
                  </a:lnTo>
                  <a:lnTo>
                    <a:pt x="2145411" y="1057910"/>
                  </a:lnTo>
                  <a:lnTo>
                    <a:pt x="2149221" y="1053611"/>
                  </a:lnTo>
                  <a:lnTo>
                    <a:pt x="2150745" y="1049408"/>
                  </a:lnTo>
                  <a:lnTo>
                    <a:pt x="2149983" y="1044821"/>
                  </a:lnTo>
                  <a:lnTo>
                    <a:pt x="2140839" y="1035650"/>
                  </a:lnTo>
                  <a:lnTo>
                    <a:pt x="2136140" y="1032592"/>
                  </a:lnTo>
                  <a:lnTo>
                    <a:pt x="2127631" y="1030298"/>
                  </a:lnTo>
                  <a:close/>
                </a:path>
                <a:path w="2486025" h="1057909">
                  <a:moveTo>
                    <a:pt x="1205864" y="1030298"/>
                  </a:moveTo>
                  <a:lnTo>
                    <a:pt x="1202055" y="1031064"/>
                  </a:lnTo>
                  <a:lnTo>
                    <a:pt x="1198880" y="1034121"/>
                  </a:lnTo>
                  <a:lnTo>
                    <a:pt x="1194308" y="1037178"/>
                  </a:lnTo>
                  <a:lnTo>
                    <a:pt x="1191260" y="1040235"/>
                  </a:lnTo>
                  <a:lnTo>
                    <a:pt x="1189989" y="1044058"/>
                  </a:lnTo>
                  <a:lnTo>
                    <a:pt x="1192657" y="1057910"/>
                  </a:lnTo>
                  <a:lnTo>
                    <a:pt x="1223518" y="1057910"/>
                  </a:lnTo>
                  <a:lnTo>
                    <a:pt x="1227455" y="1053611"/>
                  </a:lnTo>
                  <a:lnTo>
                    <a:pt x="1228979" y="1049408"/>
                  </a:lnTo>
                  <a:lnTo>
                    <a:pt x="1228217" y="1044821"/>
                  </a:lnTo>
                  <a:lnTo>
                    <a:pt x="1223518" y="1040235"/>
                  </a:lnTo>
                  <a:lnTo>
                    <a:pt x="1218945" y="1035650"/>
                  </a:lnTo>
                  <a:lnTo>
                    <a:pt x="1214374" y="1032592"/>
                  </a:lnTo>
                  <a:lnTo>
                    <a:pt x="1205864" y="1030298"/>
                  </a:lnTo>
                  <a:close/>
                </a:path>
                <a:path w="2486025" h="1057909">
                  <a:moveTo>
                    <a:pt x="795782" y="1030298"/>
                  </a:moveTo>
                  <a:lnTo>
                    <a:pt x="791972" y="1031064"/>
                  </a:lnTo>
                  <a:lnTo>
                    <a:pt x="788924" y="1034121"/>
                  </a:lnTo>
                  <a:lnTo>
                    <a:pt x="784225" y="1035650"/>
                  </a:lnTo>
                  <a:lnTo>
                    <a:pt x="781177" y="1037944"/>
                  </a:lnTo>
                  <a:lnTo>
                    <a:pt x="780034" y="1041764"/>
                  </a:lnTo>
                  <a:lnTo>
                    <a:pt x="782574" y="1057910"/>
                  </a:lnTo>
                  <a:lnTo>
                    <a:pt x="813562" y="1057910"/>
                  </a:lnTo>
                  <a:lnTo>
                    <a:pt x="817372" y="1053611"/>
                  </a:lnTo>
                  <a:lnTo>
                    <a:pt x="818896" y="1049408"/>
                  </a:lnTo>
                  <a:lnTo>
                    <a:pt x="818134" y="1044821"/>
                  </a:lnTo>
                  <a:lnTo>
                    <a:pt x="813562" y="1040235"/>
                  </a:lnTo>
                  <a:lnTo>
                    <a:pt x="808863" y="1035650"/>
                  </a:lnTo>
                  <a:lnTo>
                    <a:pt x="804291" y="1032592"/>
                  </a:lnTo>
                  <a:lnTo>
                    <a:pt x="795782" y="1030298"/>
                  </a:lnTo>
                  <a:close/>
                </a:path>
                <a:path w="2486025" h="1057909">
                  <a:moveTo>
                    <a:pt x="136042" y="1030298"/>
                  </a:moveTo>
                  <a:lnTo>
                    <a:pt x="132181" y="1031064"/>
                  </a:lnTo>
                  <a:lnTo>
                    <a:pt x="129095" y="1034121"/>
                  </a:lnTo>
                  <a:lnTo>
                    <a:pt x="124472" y="1037178"/>
                  </a:lnTo>
                  <a:lnTo>
                    <a:pt x="121399" y="1040235"/>
                  </a:lnTo>
                  <a:lnTo>
                    <a:pt x="120243" y="1044058"/>
                  </a:lnTo>
                  <a:lnTo>
                    <a:pt x="122809" y="1057910"/>
                  </a:lnTo>
                  <a:lnTo>
                    <a:pt x="153657" y="1057910"/>
                  </a:lnTo>
                  <a:lnTo>
                    <a:pt x="156463" y="1054758"/>
                  </a:lnTo>
                  <a:lnTo>
                    <a:pt x="158394" y="1050172"/>
                  </a:lnTo>
                  <a:lnTo>
                    <a:pt x="158394" y="1044821"/>
                  </a:lnTo>
                  <a:lnTo>
                    <a:pt x="149136" y="1035650"/>
                  </a:lnTo>
                  <a:lnTo>
                    <a:pt x="144513" y="1032592"/>
                  </a:lnTo>
                  <a:lnTo>
                    <a:pt x="136042" y="1030298"/>
                  </a:lnTo>
                  <a:close/>
                </a:path>
                <a:path w="2486025" h="1057909">
                  <a:moveTo>
                    <a:pt x="903732" y="1027242"/>
                  </a:moveTo>
                  <a:lnTo>
                    <a:pt x="899794" y="1028006"/>
                  </a:lnTo>
                  <a:lnTo>
                    <a:pt x="896747" y="1031064"/>
                  </a:lnTo>
                  <a:lnTo>
                    <a:pt x="889722" y="1034026"/>
                  </a:lnTo>
                  <a:lnTo>
                    <a:pt x="886745" y="1038707"/>
                  </a:lnTo>
                  <a:lnTo>
                    <a:pt x="887245" y="1045681"/>
                  </a:lnTo>
                  <a:lnTo>
                    <a:pt x="890651" y="1055522"/>
                  </a:lnTo>
                  <a:lnTo>
                    <a:pt x="893953" y="1057910"/>
                  </a:lnTo>
                  <a:lnTo>
                    <a:pt x="918591" y="1057910"/>
                  </a:lnTo>
                  <a:lnTo>
                    <a:pt x="925322" y="1050554"/>
                  </a:lnTo>
                  <a:lnTo>
                    <a:pt x="926846" y="1046350"/>
                  </a:lnTo>
                  <a:lnTo>
                    <a:pt x="926084" y="1041764"/>
                  </a:lnTo>
                  <a:lnTo>
                    <a:pt x="921385" y="1037178"/>
                  </a:lnTo>
                  <a:lnTo>
                    <a:pt x="916813" y="1032592"/>
                  </a:lnTo>
                  <a:lnTo>
                    <a:pt x="912241" y="1029535"/>
                  </a:lnTo>
                  <a:lnTo>
                    <a:pt x="903732" y="1027242"/>
                  </a:lnTo>
                  <a:close/>
                </a:path>
                <a:path w="2486025" h="1057909">
                  <a:moveTo>
                    <a:pt x="700278" y="1027242"/>
                  </a:moveTo>
                  <a:lnTo>
                    <a:pt x="684595" y="1047401"/>
                  </a:lnTo>
                  <a:lnTo>
                    <a:pt x="687069" y="1055522"/>
                  </a:lnTo>
                  <a:lnTo>
                    <a:pt x="690499" y="1057910"/>
                  </a:lnTo>
                  <a:lnTo>
                    <a:pt x="715137" y="1057910"/>
                  </a:lnTo>
                  <a:lnTo>
                    <a:pt x="721868" y="1050554"/>
                  </a:lnTo>
                  <a:lnTo>
                    <a:pt x="723391" y="1046350"/>
                  </a:lnTo>
                  <a:lnTo>
                    <a:pt x="722630" y="1041764"/>
                  </a:lnTo>
                  <a:lnTo>
                    <a:pt x="717931" y="1037178"/>
                  </a:lnTo>
                  <a:lnTo>
                    <a:pt x="713359" y="1032592"/>
                  </a:lnTo>
                  <a:lnTo>
                    <a:pt x="708660" y="1029535"/>
                  </a:lnTo>
                  <a:lnTo>
                    <a:pt x="700278" y="1027242"/>
                  </a:lnTo>
                  <a:close/>
                </a:path>
                <a:path w="2486025" h="1057909">
                  <a:moveTo>
                    <a:pt x="601573" y="1027242"/>
                  </a:moveTo>
                  <a:lnTo>
                    <a:pt x="597725" y="1028006"/>
                  </a:lnTo>
                  <a:lnTo>
                    <a:pt x="594639" y="1031064"/>
                  </a:lnTo>
                  <a:lnTo>
                    <a:pt x="588908" y="1034026"/>
                  </a:lnTo>
                  <a:lnTo>
                    <a:pt x="585776" y="1038707"/>
                  </a:lnTo>
                  <a:lnTo>
                    <a:pt x="585532" y="1045681"/>
                  </a:lnTo>
                  <a:lnTo>
                    <a:pt x="588467" y="1055522"/>
                  </a:lnTo>
                  <a:lnTo>
                    <a:pt x="591819" y="1057910"/>
                  </a:lnTo>
                  <a:lnTo>
                    <a:pt x="616458" y="1057910"/>
                  </a:lnTo>
                  <a:lnTo>
                    <a:pt x="623188" y="1050554"/>
                  </a:lnTo>
                  <a:lnTo>
                    <a:pt x="624713" y="1046350"/>
                  </a:lnTo>
                  <a:lnTo>
                    <a:pt x="623951" y="1041764"/>
                  </a:lnTo>
                  <a:lnTo>
                    <a:pt x="619252" y="1037178"/>
                  </a:lnTo>
                  <a:lnTo>
                    <a:pt x="614680" y="1032592"/>
                  </a:lnTo>
                  <a:lnTo>
                    <a:pt x="610057" y="1029535"/>
                  </a:lnTo>
                  <a:lnTo>
                    <a:pt x="601573" y="1027242"/>
                  </a:lnTo>
                  <a:close/>
                </a:path>
                <a:path w="2486025" h="1057909">
                  <a:moveTo>
                    <a:pt x="1097914" y="1021128"/>
                  </a:moveTo>
                  <a:lnTo>
                    <a:pt x="1094105" y="1021892"/>
                  </a:lnTo>
                  <a:lnTo>
                    <a:pt x="1091057" y="1024949"/>
                  </a:lnTo>
                  <a:lnTo>
                    <a:pt x="1085298" y="1029631"/>
                  </a:lnTo>
                  <a:lnTo>
                    <a:pt x="1082135" y="1034885"/>
                  </a:lnTo>
                  <a:lnTo>
                    <a:pt x="1081877" y="1041287"/>
                  </a:lnTo>
                  <a:lnTo>
                    <a:pt x="1084833" y="1049408"/>
                  </a:lnTo>
                  <a:lnTo>
                    <a:pt x="1096772" y="1057910"/>
                  </a:lnTo>
                  <a:lnTo>
                    <a:pt x="1098550" y="1057910"/>
                  </a:lnTo>
                  <a:lnTo>
                    <a:pt x="1109472" y="1055522"/>
                  </a:lnTo>
                  <a:lnTo>
                    <a:pt x="1114373" y="1051700"/>
                  </a:lnTo>
                  <a:lnTo>
                    <a:pt x="1118393" y="1045586"/>
                  </a:lnTo>
                  <a:lnTo>
                    <a:pt x="1119508" y="1038325"/>
                  </a:lnTo>
                  <a:lnTo>
                    <a:pt x="1115695" y="1031064"/>
                  </a:lnTo>
                  <a:lnTo>
                    <a:pt x="1110995" y="1026478"/>
                  </a:lnTo>
                  <a:lnTo>
                    <a:pt x="1106424" y="1023421"/>
                  </a:lnTo>
                  <a:lnTo>
                    <a:pt x="1097914" y="1021128"/>
                  </a:lnTo>
                  <a:close/>
                </a:path>
                <a:path w="2486025" h="1057909">
                  <a:moveTo>
                    <a:pt x="1329182" y="1015013"/>
                  </a:moveTo>
                  <a:lnTo>
                    <a:pt x="1325372" y="1015777"/>
                  </a:lnTo>
                  <a:lnTo>
                    <a:pt x="1322197" y="1018834"/>
                  </a:lnTo>
                  <a:lnTo>
                    <a:pt x="1316458" y="1023516"/>
                  </a:lnTo>
                  <a:lnTo>
                    <a:pt x="1313338" y="1028771"/>
                  </a:lnTo>
                  <a:lnTo>
                    <a:pt x="1313124" y="1035172"/>
                  </a:lnTo>
                  <a:lnTo>
                    <a:pt x="1316101" y="1043293"/>
                  </a:lnTo>
                  <a:lnTo>
                    <a:pt x="1321647" y="1049837"/>
                  </a:lnTo>
                  <a:lnTo>
                    <a:pt x="1328372" y="1052083"/>
                  </a:lnTo>
                  <a:lnTo>
                    <a:pt x="1335121" y="1051462"/>
                  </a:lnTo>
                  <a:lnTo>
                    <a:pt x="1340739" y="1049408"/>
                  </a:lnTo>
                  <a:lnTo>
                    <a:pt x="1345566" y="1045586"/>
                  </a:lnTo>
                  <a:lnTo>
                    <a:pt x="1349549" y="1039471"/>
                  </a:lnTo>
                  <a:lnTo>
                    <a:pt x="1350650" y="1032210"/>
                  </a:lnTo>
                  <a:lnTo>
                    <a:pt x="1346835" y="1024949"/>
                  </a:lnTo>
                  <a:lnTo>
                    <a:pt x="1342263" y="1020363"/>
                  </a:lnTo>
                  <a:lnTo>
                    <a:pt x="1337691" y="1017306"/>
                  </a:lnTo>
                  <a:lnTo>
                    <a:pt x="1329182" y="1015013"/>
                  </a:lnTo>
                  <a:close/>
                </a:path>
                <a:path w="2486025" h="1057909">
                  <a:moveTo>
                    <a:pt x="2368169" y="1002784"/>
                  </a:moveTo>
                  <a:lnTo>
                    <a:pt x="2364232" y="1003548"/>
                  </a:lnTo>
                  <a:lnTo>
                    <a:pt x="2361184" y="1006605"/>
                  </a:lnTo>
                  <a:lnTo>
                    <a:pt x="2355445" y="1009567"/>
                  </a:lnTo>
                  <a:lnTo>
                    <a:pt x="2352325" y="1014248"/>
                  </a:lnTo>
                  <a:lnTo>
                    <a:pt x="2352111" y="1021223"/>
                  </a:lnTo>
                  <a:lnTo>
                    <a:pt x="2355088" y="1031064"/>
                  </a:lnTo>
                  <a:lnTo>
                    <a:pt x="2360634" y="1037609"/>
                  </a:lnTo>
                  <a:lnTo>
                    <a:pt x="2367359" y="1039854"/>
                  </a:lnTo>
                  <a:lnTo>
                    <a:pt x="2374108" y="1039233"/>
                  </a:lnTo>
                  <a:lnTo>
                    <a:pt x="2379726" y="1037179"/>
                  </a:lnTo>
                  <a:lnTo>
                    <a:pt x="2385893" y="1032068"/>
                  </a:lnTo>
                  <a:lnTo>
                    <a:pt x="2389727" y="1026096"/>
                  </a:lnTo>
                  <a:lnTo>
                    <a:pt x="2390084" y="1019552"/>
                  </a:lnTo>
                  <a:lnTo>
                    <a:pt x="2385822" y="1012720"/>
                  </a:lnTo>
                  <a:lnTo>
                    <a:pt x="2381250" y="1008134"/>
                  </a:lnTo>
                  <a:lnTo>
                    <a:pt x="2376678" y="1005078"/>
                  </a:lnTo>
                  <a:lnTo>
                    <a:pt x="2368169" y="1002784"/>
                  </a:lnTo>
                  <a:close/>
                </a:path>
                <a:path w="2486025" h="1057909">
                  <a:moveTo>
                    <a:pt x="1446276" y="996669"/>
                  </a:moveTo>
                  <a:lnTo>
                    <a:pt x="1442466" y="997433"/>
                  </a:lnTo>
                  <a:lnTo>
                    <a:pt x="1439418" y="1000490"/>
                  </a:lnTo>
                  <a:lnTo>
                    <a:pt x="1433677" y="1003882"/>
                  </a:lnTo>
                  <a:lnTo>
                    <a:pt x="1430543" y="1009280"/>
                  </a:lnTo>
                  <a:lnTo>
                    <a:pt x="1430291" y="1016398"/>
                  </a:lnTo>
                  <a:lnTo>
                    <a:pt x="1433195" y="1024949"/>
                  </a:lnTo>
                  <a:lnTo>
                    <a:pt x="1438812" y="1031494"/>
                  </a:lnTo>
                  <a:lnTo>
                    <a:pt x="1445561" y="1033739"/>
                  </a:lnTo>
                  <a:lnTo>
                    <a:pt x="1452286" y="1033118"/>
                  </a:lnTo>
                  <a:lnTo>
                    <a:pt x="1457833" y="1031064"/>
                  </a:lnTo>
                  <a:lnTo>
                    <a:pt x="1464020" y="1025952"/>
                  </a:lnTo>
                  <a:lnTo>
                    <a:pt x="1467897" y="1019981"/>
                  </a:lnTo>
                  <a:lnTo>
                    <a:pt x="1468298" y="1013436"/>
                  </a:lnTo>
                  <a:lnTo>
                    <a:pt x="1464056" y="1006605"/>
                  </a:lnTo>
                  <a:lnTo>
                    <a:pt x="1459483" y="1002019"/>
                  </a:lnTo>
                  <a:lnTo>
                    <a:pt x="1454785" y="998962"/>
                  </a:lnTo>
                  <a:lnTo>
                    <a:pt x="1446276" y="996669"/>
                  </a:lnTo>
                  <a:close/>
                </a:path>
                <a:path w="2486025" h="1057909">
                  <a:moveTo>
                    <a:pt x="1692910" y="993611"/>
                  </a:moveTo>
                  <a:lnTo>
                    <a:pt x="1689100" y="994376"/>
                  </a:lnTo>
                  <a:lnTo>
                    <a:pt x="1686052" y="997433"/>
                  </a:lnTo>
                  <a:lnTo>
                    <a:pt x="1679025" y="1000825"/>
                  </a:lnTo>
                  <a:lnTo>
                    <a:pt x="1676034" y="1006223"/>
                  </a:lnTo>
                  <a:lnTo>
                    <a:pt x="1676497" y="1013341"/>
                  </a:lnTo>
                  <a:lnTo>
                    <a:pt x="1679829" y="1021892"/>
                  </a:lnTo>
                  <a:lnTo>
                    <a:pt x="1685446" y="1028437"/>
                  </a:lnTo>
                  <a:lnTo>
                    <a:pt x="1692195" y="1030682"/>
                  </a:lnTo>
                  <a:lnTo>
                    <a:pt x="1698920" y="1030061"/>
                  </a:lnTo>
                  <a:lnTo>
                    <a:pt x="1704467" y="1028006"/>
                  </a:lnTo>
                  <a:lnTo>
                    <a:pt x="1710654" y="1022895"/>
                  </a:lnTo>
                  <a:lnTo>
                    <a:pt x="1714531" y="1016923"/>
                  </a:lnTo>
                  <a:lnTo>
                    <a:pt x="1714932" y="1010379"/>
                  </a:lnTo>
                  <a:lnTo>
                    <a:pt x="1710689" y="1003547"/>
                  </a:lnTo>
                  <a:lnTo>
                    <a:pt x="1706118" y="998962"/>
                  </a:lnTo>
                  <a:lnTo>
                    <a:pt x="1701419" y="995904"/>
                  </a:lnTo>
                  <a:lnTo>
                    <a:pt x="1692910" y="993611"/>
                  </a:lnTo>
                  <a:close/>
                </a:path>
                <a:path w="2486025" h="1057909">
                  <a:moveTo>
                    <a:pt x="1825498" y="981382"/>
                  </a:moveTo>
                  <a:lnTo>
                    <a:pt x="1821688" y="982146"/>
                  </a:lnTo>
                  <a:lnTo>
                    <a:pt x="1818639" y="985205"/>
                  </a:lnTo>
                  <a:lnTo>
                    <a:pt x="1812899" y="988166"/>
                  </a:lnTo>
                  <a:lnTo>
                    <a:pt x="1809765" y="992848"/>
                  </a:lnTo>
                  <a:lnTo>
                    <a:pt x="1809513" y="999822"/>
                  </a:lnTo>
                  <a:lnTo>
                    <a:pt x="1812417" y="1009662"/>
                  </a:lnTo>
                  <a:lnTo>
                    <a:pt x="1818034" y="1016207"/>
                  </a:lnTo>
                  <a:lnTo>
                    <a:pt x="1824783" y="1018452"/>
                  </a:lnTo>
                  <a:lnTo>
                    <a:pt x="1831508" y="1017831"/>
                  </a:lnTo>
                  <a:lnTo>
                    <a:pt x="1837055" y="1015777"/>
                  </a:lnTo>
                  <a:lnTo>
                    <a:pt x="1843242" y="1010666"/>
                  </a:lnTo>
                  <a:lnTo>
                    <a:pt x="1847119" y="1004694"/>
                  </a:lnTo>
                  <a:lnTo>
                    <a:pt x="1847520" y="998150"/>
                  </a:lnTo>
                  <a:lnTo>
                    <a:pt x="1843277" y="991320"/>
                  </a:lnTo>
                  <a:lnTo>
                    <a:pt x="1838579" y="986734"/>
                  </a:lnTo>
                  <a:lnTo>
                    <a:pt x="1834007" y="983675"/>
                  </a:lnTo>
                  <a:lnTo>
                    <a:pt x="1825498" y="981382"/>
                  </a:lnTo>
                  <a:close/>
                </a:path>
                <a:path w="2486025" h="1057909">
                  <a:moveTo>
                    <a:pt x="2056764" y="975268"/>
                  </a:moveTo>
                  <a:lnTo>
                    <a:pt x="2052955" y="976033"/>
                  </a:lnTo>
                  <a:lnTo>
                    <a:pt x="2049780" y="979089"/>
                  </a:lnTo>
                  <a:lnTo>
                    <a:pt x="2044094" y="982051"/>
                  </a:lnTo>
                  <a:lnTo>
                    <a:pt x="2040969" y="986733"/>
                  </a:lnTo>
                  <a:lnTo>
                    <a:pt x="2040725" y="993707"/>
                  </a:lnTo>
                  <a:lnTo>
                    <a:pt x="2043683" y="1003548"/>
                  </a:lnTo>
                  <a:lnTo>
                    <a:pt x="2049230" y="1010093"/>
                  </a:lnTo>
                  <a:lnTo>
                    <a:pt x="2055955" y="1012338"/>
                  </a:lnTo>
                  <a:lnTo>
                    <a:pt x="2062704" y="1011717"/>
                  </a:lnTo>
                  <a:lnTo>
                    <a:pt x="2068322" y="1009662"/>
                  </a:lnTo>
                  <a:lnTo>
                    <a:pt x="2074491" y="1004551"/>
                  </a:lnTo>
                  <a:lnTo>
                    <a:pt x="2078339" y="998580"/>
                  </a:lnTo>
                  <a:lnTo>
                    <a:pt x="2078734" y="992036"/>
                  </a:lnTo>
                  <a:lnTo>
                    <a:pt x="2074545" y="985205"/>
                  </a:lnTo>
                  <a:lnTo>
                    <a:pt x="2069845" y="980619"/>
                  </a:lnTo>
                  <a:lnTo>
                    <a:pt x="2065274" y="977560"/>
                  </a:lnTo>
                  <a:lnTo>
                    <a:pt x="2056764" y="975268"/>
                  </a:lnTo>
                  <a:close/>
                </a:path>
                <a:path w="2486025" h="1057909">
                  <a:moveTo>
                    <a:pt x="407339" y="972211"/>
                  </a:moveTo>
                  <a:lnTo>
                    <a:pt x="403491" y="972976"/>
                  </a:lnTo>
                  <a:lnTo>
                    <a:pt x="400405" y="976033"/>
                  </a:lnTo>
                  <a:lnTo>
                    <a:pt x="394674" y="978994"/>
                  </a:lnTo>
                  <a:lnTo>
                    <a:pt x="391544" y="983676"/>
                  </a:lnTo>
                  <a:lnTo>
                    <a:pt x="391304" y="990650"/>
                  </a:lnTo>
                  <a:lnTo>
                    <a:pt x="394246" y="1000492"/>
                  </a:lnTo>
                  <a:lnTo>
                    <a:pt x="399830" y="1007036"/>
                  </a:lnTo>
                  <a:lnTo>
                    <a:pt x="406573" y="1009281"/>
                  </a:lnTo>
                  <a:lnTo>
                    <a:pt x="413318" y="1008659"/>
                  </a:lnTo>
                  <a:lnTo>
                    <a:pt x="418909" y="1006605"/>
                  </a:lnTo>
                  <a:lnTo>
                    <a:pt x="423772" y="1002784"/>
                  </a:lnTo>
                  <a:lnTo>
                    <a:pt x="427770" y="996669"/>
                  </a:lnTo>
                  <a:lnTo>
                    <a:pt x="428878" y="989408"/>
                  </a:lnTo>
                  <a:lnTo>
                    <a:pt x="425069" y="982146"/>
                  </a:lnTo>
                  <a:lnTo>
                    <a:pt x="420446" y="977560"/>
                  </a:lnTo>
                  <a:lnTo>
                    <a:pt x="415823" y="974504"/>
                  </a:lnTo>
                  <a:lnTo>
                    <a:pt x="407339" y="972211"/>
                  </a:lnTo>
                  <a:close/>
                </a:path>
                <a:path w="2486025" h="1057909">
                  <a:moveTo>
                    <a:pt x="2254123" y="963039"/>
                  </a:moveTo>
                  <a:lnTo>
                    <a:pt x="2250186" y="963804"/>
                  </a:lnTo>
                  <a:lnTo>
                    <a:pt x="2247138" y="966861"/>
                  </a:lnTo>
                  <a:lnTo>
                    <a:pt x="2240111" y="969822"/>
                  </a:lnTo>
                  <a:lnTo>
                    <a:pt x="2237120" y="974504"/>
                  </a:lnTo>
                  <a:lnTo>
                    <a:pt x="2237583" y="981479"/>
                  </a:lnTo>
                  <a:lnTo>
                    <a:pt x="2240915" y="991320"/>
                  </a:lnTo>
                  <a:lnTo>
                    <a:pt x="2246534" y="997864"/>
                  </a:lnTo>
                  <a:lnTo>
                    <a:pt x="2253297" y="1000109"/>
                  </a:lnTo>
                  <a:lnTo>
                    <a:pt x="2260060" y="999488"/>
                  </a:lnTo>
                  <a:lnTo>
                    <a:pt x="2265680" y="997435"/>
                  </a:lnTo>
                  <a:lnTo>
                    <a:pt x="2271793" y="992323"/>
                  </a:lnTo>
                  <a:lnTo>
                    <a:pt x="2275633" y="986351"/>
                  </a:lnTo>
                  <a:lnTo>
                    <a:pt x="2276020" y="979806"/>
                  </a:lnTo>
                  <a:lnTo>
                    <a:pt x="2271776" y="972976"/>
                  </a:lnTo>
                  <a:lnTo>
                    <a:pt x="2267204" y="968390"/>
                  </a:lnTo>
                  <a:lnTo>
                    <a:pt x="2262505" y="965332"/>
                  </a:lnTo>
                  <a:lnTo>
                    <a:pt x="2254123" y="963039"/>
                  </a:lnTo>
                  <a:close/>
                </a:path>
                <a:path w="2486025" h="1057909">
                  <a:moveTo>
                    <a:pt x="1951989" y="959982"/>
                  </a:moveTo>
                  <a:lnTo>
                    <a:pt x="1948052" y="960747"/>
                  </a:lnTo>
                  <a:lnTo>
                    <a:pt x="1945005" y="963804"/>
                  </a:lnTo>
                  <a:lnTo>
                    <a:pt x="1939264" y="968485"/>
                  </a:lnTo>
                  <a:lnTo>
                    <a:pt x="1936130" y="973740"/>
                  </a:lnTo>
                  <a:lnTo>
                    <a:pt x="1935878" y="980141"/>
                  </a:lnTo>
                  <a:lnTo>
                    <a:pt x="1938782" y="988263"/>
                  </a:lnTo>
                  <a:lnTo>
                    <a:pt x="1944401" y="994807"/>
                  </a:lnTo>
                  <a:lnTo>
                    <a:pt x="1951164" y="997052"/>
                  </a:lnTo>
                  <a:lnTo>
                    <a:pt x="1957927" y="996431"/>
                  </a:lnTo>
                  <a:lnTo>
                    <a:pt x="1963547" y="994376"/>
                  </a:lnTo>
                  <a:lnTo>
                    <a:pt x="1968374" y="990555"/>
                  </a:lnTo>
                  <a:lnTo>
                    <a:pt x="1972357" y="984440"/>
                  </a:lnTo>
                  <a:lnTo>
                    <a:pt x="1973458" y="977179"/>
                  </a:lnTo>
                  <a:lnTo>
                    <a:pt x="1969643" y="969918"/>
                  </a:lnTo>
                  <a:lnTo>
                    <a:pt x="1965070" y="965332"/>
                  </a:lnTo>
                  <a:lnTo>
                    <a:pt x="1960372" y="962275"/>
                  </a:lnTo>
                  <a:lnTo>
                    <a:pt x="1951989" y="959982"/>
                  </a:lnTo>
                  <a:close/>
                </a:path>
                <a:path w="2486025" h="1057909">
                  <a:moveTo>
                    <a:pt x="243941" y="959982"/>
                  </a:moveTo>
                  <a:lnTo>
                    <a:pt x="240093" y="960747"/>
                  </a:lnTo>
                  <a:lnTo>
                    <a:pt x="237007" y="963804"/>
                  </a:lnTo>
                  <a:lnTo>
                    <a:pt x="231276" y="968485"/>
                  </a:lnTo>
                  <a:lnTo>
                    <a:pt x="228145" y="973740"/>
                  </a:lnTo>
                  <a:lnTo>
                    <a:pt x="227906" y="980141"/>
                  </a:lnTo>
                  <a:lnTo>
                    <a:pt x="230847" y="988263"/>
                  </a:lnTo>
                  <a:lnTo>
                    <a:pt x="236432" y="994807"/>
                  </a:lnTo>
                  <a:lnTo>
                    <a:pt x="243174" y="997052"/>
                  </a:lnTo>
                  <a:lnTo>
                    <a:pt x="249919" y="996431"/>
                  </a:lnTo>
                  <a:lnTo>
                    <a:pt x="255511" y="994376"/>
                  </a:lnTo>
                  <a:lnTo>
                    <a:pt x="260372" y="990555"/>
                  </a:lnTo>
                  <a:lnTo>
                    <a:pt x="264367" y="984440"/>
                  </a:lnTo>
                  <a:lnTo>
                    <a:pt x="265475" y="977179"/>
                  </a:lnTo>
                  <a:lnTo>
                    <a:pt x="261670" y="969918"/>
                  </a:lnTo>
                  <a:lnTo>
                    <a:pt x="257047" y="965332"/>
                  </a:lnTo>
                  <a:lnTo>
                    <a:pt x="252425" y="962275"/>
                  </a:lnTo>
                  <a:lnTo>
                    <a:pt x="243941" y="959982"/>
                  </a:lnTo>
                  <a:close/>
                </a:path>
                <a:path w="2486025" h="1057909">
                  <a:moveTo>
                    <a:pt x="2463673" y="956925"/>
                  </a:moveTo>
                  <a:lnTo>
                    <a:pt x="2459863" y="957689"/>
                  </a:lnTo>
                  <a:lnTo>
                    <a:pt x="2456815" y="960747"/>
                  </a:lnTo>
                  <a:lnTo>
                    <a:pt x="2451074" y="963708"/>
                  </a:lnTo>
                  <a:lnTo>
                    <a:pt x="2447940" y="968390"/>
                  </a:lnTo>
                  <a:lnTo>
                    <a:pt x="2447688" y="975364"/>
                  </a:lnTo>
                  <a:lnTo>
                    <a:pt x="2450592" y="985206"/>
                  </a:lnTo>
                  <a:lnTo>
                    <a:pt x="2456209" y="991750"/>
                  </a:lnTo>
                  <a:lnTo>
                    <a:pt x="2462958" y="993995"/>
                  </a:lnTo>
                  <a:lnTo>
                    <a:pt x="2469683" y="993374"/>
                  </a:lnTo>
                  <a:lnTo>
                    <a:pt x="2475230" y="991320"/>
                  </a:lnTo>
                  <a:lnTo>
                    <a:pt x="2481417" y="986208"/>
                  </a:lnTo>
                  <a:lnTo>
                    <a:pt x="2485294" y="980237"/>
                  </a:lnTo>
                  <a:lnTo>
                    <a:pt x="2485695" y="973692"/>
                  </a:lnTo>
                  <a:lnTo>
                    <a:pt x="2481453" y="966861"/>
                  </a:lnTo>
                  <a:lnTo>
                    <a:pt x="2476881" y="962275"/>
                  </a:lnTo>
                  <a:lnTo>
                    <a:pt x="2472182" y="959218"/>
                  </a:lnTo>
                  <a:lnTo>
                    <a:pt x="2463673" y="956925"/>
                  </a:lnTo>
                  <a:close/>
                </a:path>
                <a:path w="2486025" h="1057909">
                  <a:moveTo>
                    <a:pt x="1572768" y="953867"/>
                  </a:moveTo>
                  <a:lnTo>
                    <a:pt x="1557156" y="974026"/>
                  </a:lnTo>
                  <a:lnTo>
                    <a:pt x="1559687" y="982148"/>
                  </a:lnTo>
                  <a:lnTo>
                    <a:pt x="1565233" y="988692"/>
                  </a:lnTo>
                  <a:lnTo>
                    <a:pt x="1571958" y="990937"/>
                  </a:lnTo>
                  <a:lnTo>
                    <a:pt x="1578707" y="990317"/>
                  </a:lnTo>
                  <a:lnTo>
                    <a:pt x="1584325" y="988263"/>
                  </a:lnTo>
                  <a:lnTo>
                    <a:pt x="1590492" y="983151"/>
                  </a:lnTo>
                  <a:lnTo>
                    <a:pt x="1594326" y="977180"/>
                  </a:lnTo>
                  <a:lnTo>
                    <a:pt x="1594683" y="970635"/>
                  </a:lnTo>
                  <a:lnTo>
                    <a:pt x="1590420" y="963804"/>
                  </a:lnTo>
                  <a:lnTo>
                    <a:pt x="1585849" y="959218"/>
                  </a:lnTo>
                  <a:lnTo>
                    <a:pt x="1581150" y="956161"/>
                  </a:lnTo>
                  <a:lnTo>
                    <a:pt x="1572768" y="953867"/>
                  </a:lnTo>
                  <a:close/>
                </a:path>
                <a:path w="2486025" h="1057909">
                  <a:moveTo>
                    <a:pt x="1236726" y="938580"/>
                  </a:moveTo>
                  <a:lnTo>
                    <a:pt x="1232789" y="939345"/>
                  </a:lnTo>
                  <a:lnTo>
                    <a:pt x="1229741" y="942402"/>
                  </a:lnTo>
                  <a:lnTo>
                    <a:pt x="1224000" y="945794"/>
                  </a:lnTo>
                  <a:lnTo>
                    <a:pt x="1220866" y="951192"/>
                  </a:lnTo>
                  <a:lnTo>
                    <a:pt x="1220614" y="958310"/>
                  </a:lnTo>
                  <a:lnTo>
                    <a:pt x="1223518" y="966861"/>
                  </a:lnTo>
                  <a:lnTo>
                    <a:pt x="1229137" y="973405"/>
                  </a:lnTo>
                  <a:lnTo>
                    <a:pt x="1235900" y="975650"/>
                  </a:lnTo>
                  <a:lnTo>
                    <a:pt x="1242663" y="975030"/>
                  </a:lnTo>
                  <a:lnTo>
                    <a:pt x="1248283" y="972976"/>
                  </a:lnTo>
                  <a:lnTo>
                    <a:pt x="1254396" y="967864"/>
                  </a:lnTo>
                  <a:lnTo>
                    <a:pt x="1258236" y="961893"/>
                  </a:lnTo>
                  <a:lnTo>
                    <a:pt x="1258623" y="955348"/>
                  </a:lnTo>
                  <a:lnTo>
                    <a:pt x="1254379" y="948517"/>
                  </a:lnTo>
                  <a:lnTo>
                    <a:pt x="1249807" y="943931"/>
                  </a:lnTo>
                  <a:lnTo>
                    <a:pt x="1245108" y="940873"/>
                  </a:lnTo>
                  <a:lnTo>
                    <a:pt x="1236726" y="938580"/>
                  </a:lnTo>
                  <a:close/>
                </a:path>
                <a:path w="2486025" h="1057909">
                  <a:moveTo>
                    <a:pt x="1042416" y="935523"/>
                  </a:moveTo>
                  <a:lnTo>
                    <a:pt x="1038606" y="936288"/>
                  </a:lnTo>
                  <a:lnTo>
                    <a:pt x="1035557" y="939345"/>
                  </a:lnTo>
                  <a:lnTo>
                    <a:pt x="1029817" y="942306"/>
                  </a:lnTo>
                  <a:lnTo>
                    <a:pt x="1026683" y="946988"/>
                  </a:lnTo>
                  <a:lnTo>
                    <a:pt x="1026431" y="953963"/>
                  </a:lnTo>
                  <a:lnTo>
                    <a:pt x="1029335" y="963804"/>
                  </a:lnTo>
                  <a:lnTo>
                    <a:pt x="1034952" y="970348"/>
                  </a:lnTo>
                  <a:lnTo>
                    <a:pt x="1041701" y="972593"/>
                  </a:lnTo>
                  <a:lnTo>
                    <a:pt x="1048426" y="971972"/>
                  </a:lnTo>
                  <a:lnTo>
                    <a:pt x="1053973" y="969918"/>
                  </a:lnTo>
                  <a:lnTo>
                    <a:pt x="1060160" y="964807"/>
                  </a:lnTo>
                  <a:lnTo>
                    <a:pt x="1064037" y="958836"/>
                  </a:lnTo>
                  <a:lnTo>
                    <a:pt x="1064438" y="952291"/>
                  </a:lnTo>
                  <a:lnTo>
                    <a:pt x="1060195" y="945460"/>
                  </a:lnTo>
                  <a:lnTo>
                    <a:pt x="1055497" y="940873"/>
                  </a:lnTo>
                  <a:lnTo>
                    <a:pt x="1050925" y="937816"/>
                  </a:lnTo>
                  <a:lnTo>
                    <a:pt x="1042416" y="935523"/>
                  </a:lnTo>
                  <a:close/>
                </a:path>
                <a:path w="2486025" h="1057909">
                  <a:moveTo>
                    <a:pt x="940688" y="935523"/>
                  </a:moveTo>
                  <a:lnTo>
                    <a:pt x="936879" y="936288"/>
                  </a:lnTo>
                  <a:lnTo>
                    <a:pt x="933831" y="939345"/>
                  </a:lnTo>
                  <a:lnTo>
                    <a:pt x="928072" y="942736"/>
                  </a:lnTo>
                  <a:lnTo>
                    <a:pt x="924909" y="948134"/>
                  </a:lnTo>
                  <a:lnTo>
                    <a:pt x="924651" y="955252"/>
                  </a:lnTo>
                  <a:lnTo>
                    <a:pt x="927608" y="963804"/>
                  </a:lnTo>
                  <a:lnTo>
                    <a:pt x="933225" y="970348"/>
                  </a:lnTo>
                  <a:lnTo>
                    <a:pt x="939974" y="972593"/>
                  </a:lnTo>
                  <a:lnTo>
                    <a:pt x="946699" y="971972"/>
                  </a:lnTo>
                  <a:lnTo>
                    <a:pt x="952246" y="969918"/>
                  </a:lnTo>
                  <a:lnTo>
                    <a:pt x="958433" y="964807"/>
                  </a:lnTo>
                  <a:lnTo>
                    <a:pt x="962310" y="958836"/>
                  </a:lnTo>
                  <a:lnTo>
                    <a:pt x="962711" y="952291"/>
                  </a:lnTo>
                  <a:lnTo>
                    <a:pt x="958469" y="945460"/>
                  </a:lnTo>
                  <a:lnTo>
                    <a:pt x="953769" y="940873"/>
                  </a:lnTo>
                  <a:lnTo>
                    <a:pt x="949197" y="937816"/>
                  </a:lnTo>
                  <a:lnTo>
                    <a:pt x="940688" y="935523"/>
                  </a:lnTo>
                  <a:close/>
                </a:path>
                <a:path w="2486025" h="1057909">
                  <a:moveTo>
                    <a:pt x="120624" y="935523"/>
                  </a:moveTo>
                  <a:lnTo>
                    <a:pt x="116763" y="936288"/>
                  </a:lnTo>
                  <a:lnTo>
                    <a:pt x="113690" y="939345"/>
                  </a:lnTo>
                  <a:lnTo>
                    <a:pt x="106657" y="942736"/>
                  </a:lnTo>
                  <a:lnTo>
                    <a:pt x="103670" y="948134"/>
                  </a:lnTo>
                  <a:lnTo>
                    <a:pt x="104149" y="955252"/>
                  </a:lnTo>
                  <a:lnTo>
                    <a:pt x="107518" y="963804"/>
                  </a:lnTo>
                  <a:lnTo>
                    <a:pt x="113109" y="970348"/>
                  </a:lnTo>
                  <a:lnTo>
                    <a:pt x="119854" y="972593"/>
                  </a:lnTo>
                  <a:lnTo>
                    <a:pt x="126597" y="971972"/>
                  </a:lnTo>
                  <a:lnTo>
                    <a:pt x="132181" y="969918"/>
                  </a:lnTo>
                  <a:lnTo>
                    <a:pt x="138352" y="964807"/>
                  </a:lnTo>
                  <a:lnTo>
                    <a:pt x="142206" y="958836"/>
                  </a:lnTo>
                  <a:lnTo>
                    <a:pt x="142591" y="952291"/>
                  </a:lnTo>
                  <a:lnTo>
                    <a:pt x="138353" y="945460"/>
                  </a:lnTo>
                  <a:lnTo>
                    <a:pt x="133731" y="940873"/>
                  </a:lnTo>
                  <a:lnTo>
                    <a:pt x="129108" y="937816"/>
                  </a:lnTo>
                  <a:lnTo>
                    <a:pt x="120624" y="935523"/>
                  </a:lnTo>
                  <a:close/>
                </a:path>
                <a:path w="2486025" h="1057909">
                  <a:moveTo>
                    <a:pt x="527583" y="923290"/>
                  </a:moveTo>
                  <a:lnTo>
                    <a:pt x="523722" y="924064"/>
                  </a:lnTo>
                  <a:lnTo>
                    <a:pt x="520649" y="927112"/>
                  </a:lnTo>
                  <a:lnTo>
                    <a:pt x="513616" y="931796"/>
                  </a:lnTo>
                  <a:lnTo>
                    <a:pt x="510628" y="937051"/>
                  </a:lnTo>
                  <a:lnTo>
                    <a:pt x="511108" y="943453"/>
                  </a:lnTo>
                  <a:lnTo>
                    <a:pt x="514477" y="951575"/>
                  </a:lnTo>
                  <a:lnTo>
                    <a:pt x="520068" y="958119"/>
                  </a:lnTo>
                  <a:lnTo>
                    <a:pt x="526813" y="960364"/>
                  </a:lnTo>
                  <a:lnTo>
                    <a:pt x="533556" y="959743"/>
                  </a:lnTo>
                  <a:lnTo>
                    <a:pt x="539140" y="957689"/>
                  </a:lnTo>
                  <a:lnTo>
                    <a:pt x="545310" y="952578"/>
                  </a:lnTo>
                  <a:lnTo>
                    <a:pt x="549165" y="946606"/>
                  </a:lnTo>
                  <a:lnTo>
                    <a:pt x="549550" y="940061"/>
                  </a:lnTo>
                  <a:lnTo>
                    <a:pt x="545312" y="933230"/>
                  </a:lnTo>
                  <a:lnTo>
                    <a:pt x="540689" y="928649"/>
                  </a:lnTo>
                  <a:lnTo>
                    <a:pt x="536066" y="925588"/>
                  </a:lnTo>
                  <a:lnTo>
                    <a:pt x="527583" y="923290"/>
                  </a:lnTo>
                  <a:close/>
                </a:path>
                <a:path w="2486025" h="1057909">
                  <a:moveTo>
                    <a:pt x="832738" y="917181"/>
                  </a:moveTo>
                  <a:lnTo>
                    <a:pt x="828929" y="917943"/>
                  </a:lnTo>
                  <a:lnTo>
                    <a:pt x="825881" y="921004"/>
                  </a:lnTo>
                  <a:lnTo>
                    <a:pt x="818854" y="925682"/>
                  </a:lnTo>
                  <a:lnTo>
                    <a:pt x="815863" y="930936"/>
                  </a:lnTo>
                  <a:lnTo>
                    <a:pt x="816326" y="937339"/>
                  </a:lnTo>
                  <a:lnTo>
                    <a:pt x="819658" y="945461"/>
                  </a:lnTo>
                  <a:lnTo>
                    <a:pt x="825277" y="952005"/>
                  </a:lnTo>
                  <a:lnTo>
                    <a:pt x="832040" y="954250"/>
                  </a:lnTo>
                  <a:lnTo>
                    <a:pt x="838803" y="953629"/>
                  </a:lnTo>
                  <a:lnTo>
                    <a:pt x="844422" y="951575"/>
                  </a:lnTo>
                  <a:lnTo>
                    <a:pt x="850536" y="946464"/>
                  </a:lnTo>
                  <a:lnTo>
                    <a:pt x="854376" y="940492"/>
                  </a:lnTo>
                  <a:lnTo>
                    <a:pt x="854763" y="933946"/>
                  </a:lnTo>
                  <a:lnTo>
                    <a:pt x="850519" y="927112"/>
                  </a:lnTo>
                  <a:lnTo>
                    <a:pt x="845947" y="922528"/>
                  </a:lnTo>
                  <a:lnTo>
                    <a:pt x="841247" y="919467"/>
                  </a:lnTo>
                  <a:lnTo>
                    <a:pt x="832738" y="917181"/>
                  </a:lnTo>
                  <a:close/>
                </a:path>
                <a:path w="2486025" h="1057909">
                  <a:moveTo>
                    <a:pt x="2164715" y="911059"/>
                  </a:moveTo>
                  <a:lnTo>
                    <a:pt x="2160778" y="911834"/>
                  </a:lnTo>
                  <a:lnTo>
                    <a:pt x="2157730" y="914882"/>
                  </a:lnTo>
                  <a:lnTo>
                    <a:pt x="2153275" y="919138"/>
                  </a:lnTo>
                  <a:lnTo>
                    <a:pt x="2149998" y="923679"/>
                  </a:lnTo>
                  <a:lnTo>
                    <a:pt x="2149032" y="929937"/>
                  </a:lnTo>
                  <a:lnTo>
                    <a:pt x="2151507" y="939346"/>
                  </a:lnTo>
                  <a:lnTo>
                    <a:pt x="2157126" y="945890"/>
                  </a:lnTo>
                  <a:lnTo>
                    <a:pt x="2163889" y="948136"/>
                  </a:lnTo>
                  <a:lnTo>
                    <a:pt x="2170652" y="947515"/>
                  </a:lnTo>
                  <a:lnTo>
                    <a:pt x="2176272" y="945461"/>
                  </a:lnTo>
                  <a:lnTo>
                    <a:pt x="2182385" y="940349"/>
                  </a:lnTo>
                  <a:lnTo>
                    <a:pt x="2186225" y="934378"/>
                  </a:lnTo>
                  <a:lnTo>
                    <a:pt x="2186612" y="927833"/>
                  </a:lnTo>
                  <a:lnTo>
                    <a:pt x="2182368" y="921004"/>
                  </a:lnTo>
                  <a:lnTo>
                    <a:pt x="2177796" y="916419"/>
                  </a:lnTo>
                  <a:lnTo>
                    <a:pt x="2173097" y="913358"/>
                  </a:lnTo>
                  <a:lnTo>
                    <a:pt x="2164715" y="911059"/>
                  </a:lnTo>
                  <a:close/>
                </a:path>
                <a:path w="2486025" h="1057909">
                  <a:moveTo>
                    <a:pt x="635508" y="911059"/>
                  </a:moveTo>
                  <a:lnTo>
                    <a:pt x="631571" y="911834"/>
                  </a:lnTo>
                  <a:lnTo>
                    <a:pt x="628522" y="914882"/>
                  </a:lnTo>
                  <a:lnTo>
                    <a:pt x="622784" y="917847"/>
                  </a:lnTo>
                  <a:lnTo>
                    <a:pt x="619664" y="922531"/>
                  </a:lnTo>
                  <a:lnTo>
                    <a:pt x="619450" y="929507"/>
                  </a:lnTo>
                  <a:lnTo>
                    <a:pt x="622427" y="939346"/>
                  </a:lnTo>
                  <a:lnTo>
                    <a:pt x="627973" y="945890"/>
                  </a:lnTo>
                  <a:lnTo>
                    <a:pt x="634698" y="948136"/>
                  </a:lnTo>
                  <a:lnTo>
                    <a:pt x="641447" y="947515"/>
                  </a:lnTo>
                  <a:lnTo>
                    <a:pt x="647065" y="945461"/>
                  </a:lnTo>
                  <a:lnTo>
                    <a:pt x="653232" y="940349"/>
                  </a:lnTo>
                  <a:lnTo>
                    <a:pt x="657066" y="934378"/>
                  </a:lnTo>
                  <a:lnTo>
                    <a:pt x="657423" y="927833"/>
                  </a:lnTo>
                  <a:lnTo>
                    <a:pt x="653161" y="921004"/>
                  </a:lnTo>
                  <a:lnTo>
                    <a:pt x="648588" y="916419"/>
                  </a:lnTo>
                  <a:lnTo>
                    <a:pt x="644016" y="913358"/>
                  </a:lnTo>
                  <a:lnTo>
                    <a:pt x="639699" y="912215"/>
                  </a:lnTo>
                  <a:lnTo>
                    <a:pt x="635508" y="911059"/>
                  </a:lnTo>
                  <a:close/>
                </a:path>
                <a:path w="2486025" h="1057909">
                  <a:moveTo>
                    <a:pt x="1347724" y="901890"/>
                  </a:moveTo>
                  <a:lnTo>
                    <a:pt x="1343787" y="902665"/>
                  </a:lnTo>
                  <a:lnTo>
                    <a:pt x="1340739" y="905713"/>
                  </a:lnTo>
                  <a:lnTo>
                    <a:pt x="1334998" y="909106"/>
                  </a:lnTo>
                  <a:lnTo>
                    <a:pt x="1331864" y="914504"/>
                  </a:lnTo>
                  <a:lnTo>
                    <a:pt x="1331612" y="921622"/>
                  </a:lnTo>
                  <a:lnTo>
                    <a:pt x="1334516" y="930173"/>
                  </a:lnTo>
                  <a:lnTo>
                    <a:pt x="1340135" y="936718"/>
                  </a:lnTo>
                  <a:lnTo>
                    <a:pt x="1346898" y="938964"/>
                  </a:lnTo>
                  <a:lnTo>
                    <a:pt x="1353661" y="938343"/>
                  </a:lnTo>
                  <a:lnTo>
                    <a:pt x="1359281" y="936289"/>
                  </a:lnTo>
                  <a:lnTo>
                    <a:pt x="1365394" y="931177"/>
                  </a:lnTo>
                  <a:lnTo>
                    <a:pt x="1369234" y="925207"/>
                  </a:lnTo>
                  <a:lnTo>
                    <a:pt x="1369621" y="918663"/>
                  </a:lnTo>
                  <a:lnTo>
                    <a:pt x="1365377" y="911834"/>
                  </a:lnTo>
                  <a:lnTo>
                    <a:pt x="1360805" y="907249"/>
                  </a:lnTo>
                  <a:lnTo>
                    <a:pt x="1356106" y="904189"/>
                  </a:lnTo>
                  <a:lnTo>
                    <a:pt x="1347724" y="901890"/>
                  </a:lnTo>
                  <a:close/>
                </a:path>
                <a:path w="2486025" h="1057909">
                  <a:moveTo>
                    <a:pt x="731012" y="895781"/>
                  </a:moveTo>
                  <a:lnTo>
                    <a:pt x="727202" y="896543"/>
                  </a:lnTo>
                  <a:lnTo>
                    <a:pt x="724154" y="899604"/>
                  </a:lnTo>
                  <a:lnTo>
                    <a:pt x="718413" y="902562"/>
                  </a:lnTo>
                  <a:lnTo>
                    <a:pt x="715279" y="907243"/>
                  </a:lnTo>
                  <a:lnTo>
                    <a:pt x="715027" y="914220"/>
                  </a:lnTo>
                  <a:lnTo>
                    <a:pt x="717931" y="924064"/>
                  </a:lnTo>
                  <a:lnTo>
                    <a:pt x="723548" y="930605"/>
                  </a:lnTo>
                  <a:lnTo>
                    <a:pt x="730297" y="932849"/>
                  </a:lnTo>
                  <a:lnTo>
                    <a:pt x="737022" y="932227"/>
                  </a:lnTo>
                  <a:lnTo>
                    <a:pt x="742569" y="930173"/>
                  </a:lnTo>
                  <a:lnTo>
                    <a:pt x="748756" y="925063"/>
                  </a:lnTo>
                  <a:lnTo>
                    <a:pt x="752633" y="919091"/>
                  </a:lnTo>
                  <a:lnTo>
                    <a:pt x="753034" y="912544"/>
                  </a:lnTo>
                  <a:lnTo>
                    <a:pt x="748791" y="905713"/>
                  </a:lnTo>
                  <a:lnTo>
                    <a:pt x="744219" y="901128"/>
                  </a:lnTo>
                  <a:lnTo>
                    <a:pt x="739521" y="898067"/>
                  </a:lnTo>
                  <a:lnTo>
                    <a:pt x="731012" y="895781"/>
                  </a:lnTo>
                  <a:close/>
                </a:path>
                <a:path w="2486025" h="1057909">
                  <a:moveTo>
                    <a:pt x="1452499" y="889660"/>
                  </a:moveTo>
                  <a:lnTo>
                    <a:pt x="1448689" y="890435"/>
                  </a:lnTo>
                  <a:lnTo>
                    <a:pt x="1445514" y="893483"/>
                  </a:lnTo>
                  <a:lnTo>
                    <a:pt x="1439775" y="896876"/>
                  </a:lnTo>
                  <a:lnTo>
                    <a:pt x="1436655" y="902274"/>
                  </a:lnTo>
                  <a:lnTo>
                    <a:pt x="1436441" y="909392"/>
                  </a:lnTo>
                  <a:lnTo>
                    <a:pt x="1439418" y="917943"/>
                  </a:lnTo>
                  <a:lnTo>
                    <a:pt x="1444964" y="924487"/>
                  </a:lnTo>
                  <a:lnTo>
                    <a:pt x="1451689" y="926733"/>
                  </a:lnTo>
                  <a:lnTo>
                    <a:pt x="1458438" y="926113"/>
                  </a:lnTo>
                  <a:lnTo>
                    <a:pt x="1464056" y="924064"/>
                  </a:lnTo>
                  <a:lnTo>
                    <a:pt x="1470225" y="918949"/>
                  </a:lnTo>
                  <a:lnTo>
                    <a:pt x="1474073" y="912977"/>
                  </a:lnTo>
                  <a:lnTo>
                    <a:pt x="1474468" y="906433"/>
                  </a:lnTo>
                  <a:lnTo>
                    <a:pt x="1470279" y="899604"/>
                  </a:lnTo>
                  <a:lnTo>
                    <a:pt x="1465580" y="895019"/>
                  </a:lnTo>
                  <a:lnTo>
                    <a:pt x="1461008" y="891959"/>
                  </a:lnTo>
                  <a:lnTo>
                    <a:pt x="1456689" y="890816"/>
                  </a:lnTo>
                  <a:lnTo>
                    <a:pt x="1452499" y="889660"/>
                  </a:lnTo>
                  <a:close/>
                </a:path>
                <a:path w="2486025" h="1057909">
                  <a:moveTo>
                    <a:pt x="1144143" y="889660"/>
                  </a:moveTo>
                  <a:lnTo>
                    <a:pt x="1140333" y="890435"/>
                  </a:lnTo>
                  <a:lnTo>
                    <a:pt x="1137285" y="893483"/>
                  </a:lnTo>
                  <a:lnTo>
                    <a:pt x="1131544" y="896445"/>
                  </a:lnTo>
                  <a:lnTo>
                    <a:pt x="1128410" y="901126"/>
                  </a:lnTo>
                  <a:lnTo>
                    <a:pt x="1128158" y="908100"/>
                  </a:lnTo>
                  <a:lnTo>
                    <a:pt x="1131062" y="917943"/>
                  </a:lnTo>
                  <a:lnTo>
                    <a:pt x="1136679" y="924487"/>
                  </a:lnTo>
                  <a:lnTo>
                    <a:pt x="1143428" y="926733"/>
                  </a:lnTo>
                  <a:lnTo>
                    <a:pt x="1150153" y="926113"/>
                  </a:lnTo>
                  <a:lnTo>
                    <a:pt x="1155700" y="924064"/>
                  </a:lnTo>
                  <a:lnTo>
                    <a:pt x="1160601" y="920241"/>
                  </a:lnTo>
                  <a:lnTo>
                    <a:pt x="1164621" y="914125"/>
                  </a:lnTo>
                  <a:lnTo>
                    <a:pt x="1165736" y="906864"/>
                  </a:lnTo>
                  <a:lnTo>
                    <a:pt x="1161923" y="899604"/>
                  </a:lnTo>
                  <a:lnTo>
                    <a:pt x="1157351" y="895019"/>
                  </a:lnTo>
                  <a:lnTo>
                    <a:pt x="1152652" y="891959"/>
                  </a:lnTo>
                  <a:lnTo>
                    <a:pt x="1144143" y="889660"/>
                  </a:lnTo>
                  <a:close/>
                </a:path>
                <a:path w="2486025" h="1057909">
                  <a:moveTo>
                    <a:pt x="1779270" y="886612"/>
                  </a:moveTo>
                  <a:lnTo>
                    <a:pt x="1775460" y="887374"/>
                  </a:lnTo>
                  <a:lnTo>
                    <a:pt x="1772412" y="890435"/>
                  </a:lnTo>
                  <a:lnTo>
                    <a:pt x="1765313" y="895112"/>
                  </a:lnTo>
                  <a:lnTo>
                    <a:pt x="1762299" y="900363"/>
                  </a:lnTo>
                  <a:lnTo>
                    <a:pt x="1762785" y="906762"/>
                  </a:lnTo>
                  <a:lnTo>
                    <a:pt x="1766189" y="914882"/>
                  </a:lnTo>
                  <a:lnTo>
                    <a:pt x="1771806" y="921429"/>
                  </a:lnTo>
                  <a:lnTo>
                    <a:pt x="1778555" y="923677"/>
                  </a:lnTo>
                  <a:lnTo>
                    <a:pt x="1785280" y="923058"/>
                  </a:lnTo>
                  <a:lnTo>
                    <a:pt x="1790827" y="921004"/>
                  </a:lnTo>
                  <a:lnTo>
                    <a:pt x="1797014" y="915889"/>
                  </a:lnTo>
                  <a:lnTo>
                    <a:pt x="1800891" y="909916"/>
                  </a:lnTo>
                  <a:lnTo>
                    <a:pt x="1801292" y="903373"/>
                  </a:lnTo>
                  <a:lnTo>
                    <a:pt x="1797050" y="896543"/>
                  </a:lnTo>
                  <a:lnTo>
                    <a:pt x="1792351" y="891959"/>
                  </a:lnTo>
                  <a:lnTo>
                    <a:pt x="1787779" y="888898"/>
                  </a:lnTo>
                  <a:lnTo>
                    <a:pt x="1779270" y="886612"/>
                  </a:lnTo>
                  <a:close/>
                </a:path>
                <a:path w="2486025" h="1057909">
                  <a:moveTo>
                    <a:pt x="1674495" y="886612"/>
                  </a:moveTo>
                  <a:lnTo>
                    <a:pt x="1670558" y="887374"/>
                  </a:lnTo>
                  <a:lnTo>
                    <a:pt x="1667510" y="890435"/>
                  </a:lnTo>
                  <a:lnTo>
                    <a:pt x="1661771" y="895112"/>
                  </a:lnTo>
                  <a:lnTo>
                    <a:pt x="1658651" y="900363"/>
                  </a:lnTo>
                  <a:lnTo>
                    <a:pt x="1658437" y="906762"/>
                  </a:lnTo>
                  <a:lnTo>
                    <a:pt x="1661414" y="914882"/>
                  </a:lnTo>
                  <a:lnTo>
                    <a:pt x="1666960" y="921429"/>
                  </a:lnTo>
                  <a:lnTo>
                    <a:pt x="1673685" y="923677"/>
                  </a:lnTo>
                  <a:lnTo>
                    <a:pt x="1680434" y="923058"/>
                  </a:lnTo>
                  <a:lnTo>
                    <a:pt x="1686052" y="921004"/>
                  </a:lnTo>
                  <a:lnTo>
                    <a:pt x="1692219" y="915889"/>
                  </a:lnTo>
                  <a:lnTo>
                    <a:pt x="1696053" y="909916"/>
                  </a:lnTo>
                  <a:lnTo>
                    <a:pt x="1696410" y="903373"/>
                  </a:lnTo>
                  <a:lnTo>
                    <a:pt x="1692148" y="896543"/>
                  </a:lnTo>
                  <a:lnTo>
                    <a:pt x="1687576" y="891959"/>
                  </a:lnTo>
                  <a:lnTo>
                    <a:pt x="1683004" y="888898"/>
                  </a:lnTo>
                  <a:lnTo>
                    <a:pt x="1674495" y="886612"/>
                  </a:lnTo>
                  <a:close/>
                </a:path>
                <a:path w="2486025" h="1057909">
                  <a:moveTo>
                    <a:pt x="2377440" y="883551"/>
                  </a:moveTo>
                  <a:lnTo>
                    <a:pt x="2373503" y="884313"/>
                  </a:lnTo>
                  <a:lnTo>
                    <a:pt x="2370455" y="887374"/>
                  </a:lnTo>
                  <a:lnTo>
                    <a:pt x="2364714" y="892053"/>
                  </a:lnTo>
                  <a:lnTo>
                    <a:pt x="2361580" y="897308"/>
                  </a:lnTo>
                  <a:lnTo>
                    <a:pt x="2361328" y="903712"/>
                  </a:lnTo>
                  <a:lnTo>
                    <a:pt x="2364232" y="911834"/>
                  </a:lnTo>
                  <a:lnTo>
                    <a:pt x="2369851" y="918379"/>
                  </a:lnTo>
                  <a:lnTo>
                    <a:pt x="2376614" y="920623"/>
                  </a:lnTo>
                  <a:lnTo>
                    <a:pt x="2383377" y="919999"/>
                  </a:lnTo>
                  <a:lnTo>
                    <a:pt x="2388997" y="917943"/>
                  </a:lnTo>
                  <a:lnTo>
                    <a:pt x="2395164" y="912833"/>
                  </a:lnTo>
                  <a:lnTo>
                    <a:pt x="2398998" y="906860"/>
                  </a:lnTo>
                  <a:lnTo>
                    <a:pt x="2399355" y="900314"/>
                  </a:lnTo>
                  <a:lnTo>
                    <a:pt x="2395093" y="893483"/>
                  </a:lnTo>
                  <a:lnTo>
                    <a:pt x="2390521" y="888898"/>
                  </a:lnTo>
                  <a:lnTo>
                    <a:pt x="2385822" y="885837"/>
                  </a:lnTo>
                  <a:lnTo>
                    <a:pt x="2377440" y="883551"/>
                  </a:lnTo>
                  <a:close/>
                </a:path>
                <a:path w="2486025" h="1057909">
                  <a:moveTo>
                    <a:pt x="321017" y="877430"/>
                  </a:moveTo>
                  <a:lnTo>
                    <a:pt x="317169" y="878205"/>
                  </a:lnTo>
                  <a:lnTo>
                    <a:pt x="314083" y="881253"/>
                  </a:lnTo>
                  <a:lnTo>
                    <a:pt x="308352" y="885937"/>
                  </a:lnTo>
                  <a:lnTo>
                    <a:pt x="305220" y="891192"/>
                  </a:lnTo>
                  <a:lnTo>
                    <a:pt x="304977" y="897592"/>
                  </a:lnTo>
                  <a:lnTo>
                    <a:pt x="307911" y="905713"/>
                  </a:lnTo>
                  <a:lnTo>
                    <a:pt x="313503" y="912257"/>
                  </a:lnTo>
                  <a:lnTo>
                    <a:pt x="320249" y="914503"/>
                  </a:lnTo>
                  <a:lnTo>
                    <a:pt x="326996" y="913883"/>
                  </a:lnTo>
                  <a:lnTo>
                    <a:pt x="332587" y="911834"/>
                  </a:lnTo>
                  <a:lnTo>
                    <a:pt x="338750" y="906719"/>
                  </a:lnTo>
                  <a:lnTo>
                    <a:pt x="342601" y="900747"/>
                  </a:lnTo>
                  <a:lnTo>
                    <a:pt x="342985" y="894203"/>
                  </a:lnTo>
                  <a:lnTo>
                    <a:pt x="338747" y="887374"/>
                  </a:lnTo>
                  <a:lnTo>
                    <a:pt x="334124" y="882789"/>
                  </a:lnTo>
                  <a:lnTo>
                    <a:pt x="329501" y="879729"/>
                  </a:lnTo>
                  <a:lnTo>
                    <a:pt x="321017" y="877430"/>
                  </a:lnTo>
                  <a:close/>
                </a:path>
                <a:path w="2486025" h="1057909">
                  <a:moveTo>
                    <a:pt x="1899539" y="871321"/>
                  </a:moveTo>
                  <a:lnTo>
                    <a:pt x="1895729" y="872083"/>
                  </a:lnTo>
                  <a:lnTo>
                    <a:pt x="1892554" y="875144"/>
                  </a:lnTo>
                  <a:lnTo>
                    <a:pt x="1886815" y="878107"/>
                  </a:lnTo>
                  <a:lnTo>
                    <a:pt x="1883695" y="882788"/>
                  </a:lnTo>
                  <a:lnTo>
                    <a:pt x="1883481" y="889762"/>
                  </a:lnTo>
                  <a:lnTo>
                    <a:pt x="1886458" y="899604"/>
                  </a:lnTo>
                  <a:lnTo>
                    <a:pt x="1892004" y="906148"/>
                  </a:lnTo>
                  <a:lnTo>
                    <a:pt x="1898729" y="908392"/>
                  </a:lnTo>
                  <a:lnTo>
                    <a:pt x="1905478" y="907769"/>
                  </a:lnTo>
                  <a:lnTo>
                    <a:pt x="1911095" y="905713"/>
                  </a:lnTo>
                  <a:lnTo>
                    <a:pt x="1915979" y="901896"/>
                  </a:lnTo>
                  <a:lnTo>
                    <a:pt x="1919970" y="895783"/>
                  </a:lnTo>
                  <a:lnTo>
                    <a:pt x="1921079" y="888519"/>
                  </a:lnTo>
                  <a:lnTo>
                    <a:pt x="1917319" y="881253"/>
                  </a:lnTo>
                  <a:lnTo>
                    <a:pt x="1912620" y="876668"/>
                  </a:lnTo>
                  <a:lnTo>
                    <a:pt x="1908048" y="873620"/>
                  </a:lnTo>
                  <a:lnTo>
                    <a:pt x="1899539" y="871321"/>
                  </a:lnTo>
                  <a:close/>
                </a:path>
                <a:path w="2486025" h="1057909">
                  <a:moveTo>
                    <a:pt x="2025904" y="862152"/>
                  </a:moveTo>
                  <a:lnTo>
                    <a:pt x="2022094" y="862914"/>
                  </a:lnTo>
                  <a:lnTo>
                    <a:pt x="2019045" y="865974"/>
                  </a:lnTo>
                  <a:lnTo>
                    <a:pt x="2013305" y="870654"/>
                  </a:lnTo>
                  <a:lnTo>
                    <a:pt x="2010171" y="875909"/>
                  </a:lnTo>
                  <a:lnTo>
                    <a:pt x="2009919" y="882312"/>
                  </a:lnTo>
                  <a:lnTo>
                    <a:pt x="2012823" y="890435"/>
                  </a:lnTo>
                  <a:lnTo>
                    <a:pt x="2018440" y="896979"/>
                  </a:lnTo>
                  <a:lnTo>
                    <a:pt x="2025189" y="899223"/>
                  </a:lnTo>
                  <a:lnTo>
                    <a:pt x="2031914" y="898600"/>
                  </a:lnTo>
                  <a:lnTo>
                    <a:pt x="2037461" y="896543"/>
                  </a:lnTo>
                  <a:lnTo>
                    <a:pt x="2042362" y="892720"/>
                  </a:lnTo>
                  <a:lnTo>
                    <a:pt x="2046382" y="886604"/>
                  </a:lnTo>
                  <a:lnTo>
                    <a:pt x="2047497" y="879343"/>
                  </a:lnTo>
                  <a:lnTo>
                    <a:pt x="2043683" y="872083"/>
                  </a:lnTo>
                  <a:lnTo>
                    <a:pt x="2038985" y="867498"/>
                  </a:lnTo>
                  <a:lnTo>
                    <a:pt x="2034413" y="864438"/>
                  </a:lnTo>
                  <a:lnTo>
                    <a:pt x="2025904" y="862152"/>
                  </a:lnTo>
                  <a:close/>
                </a:path>
                <a:path w="2486025" h="1057909">
                  <a:moveTo>
                    <a:pt x="422757" y="862152"/>
                  </a:moveTo>
                  <a:lnTo>
                    <a:pt x="407149" y="882312"/>
                  </a:lnTo>
                  <a:lnTo>
                    <a:pt x="409651" y="890435"/>
                  </a:lnTo>
                  <a:lnTo>
                    <a:pt x="415242" y="896979"/>
                  </a:lnTo>
                  <a:lnTo>
                    <a:pt x="421987" y="899223"/>
                  </a:lnTo>
                  <a:lnTo>
                    <a:pt x="428730" y="898600"/>
                  </a:lnTo>
                  <a:lnTo>
                    <a:pt x="434314" y="896543"/>
                  </a:lnTo>
                  <a:lnTo>
                    <a:pt x="440485" y="891434"/>
                  </a:lnTo>
                  <a:lnTo>
                    <a:pt x="444339" y="885461"/>
                  </a:lnTo>
                  <a:lnTo>
                    <a:pt x="444724" y="878914"/>
                  </a:lnTo>
                  <a:lnTo>
                    <a:pt x="440486" y="872083"/>
                  </a:lnTo>
                  <a:lnTo>
                    <a:pt x="435863" y="867498"/>
                  </a:lnTo>
                  <a:lnTo>
                    <a:pt x="431241" y="864438"/>
                  </a:lnTo>
                  <a:lnTo>
                    <a:pt x="422757" y="862152"/>
                  </a:lnTo>
                  <a:close/>
                </a:path>
                <a:path w="2486025" h="1057909">
                  <a:moveTo>
                    <a:pt x="2266442" y="852982"/>
                  </a:moveTo>
                  <a:lnTo>
                    <a:pt x="2262505" y="853744"/>
                  </a:lnTo>
                  <a:lnTo>
                    <a:pt x="2259457" y="856805"/>
                  </a:lnTo>
                  <a:lnTo>
                    <a:pt x="2253718" y="859762"/>
                  </a:lnTo>
                  <a:lnTo>
                    <a:pt x="2250598" y="864442"/>
                  </a:lnTo>
                  <a:lnTo>
                    <a:pt x="2250384" y="871416"/>
                  </a:lnTo>
                  <a:lnTo>
                    <a:pt x="2253361" y="881253"/>
                  </a:lnTo>
                  <a:lnTo>
                    <a:pt x="2258907" y="887799"/>
                  </a:lnTo>
                  <a:lnTo>
                    <a:pt x="2265632" y="890047"/>
                  </a:lnTo>
                  <a:lnTo>
                    <a:pt x="2272381" y="889429"/>
                  </a:lnTo>
                  <a:lnTo>
                    <a:pt x="2277999" y="887374"/>
                  </a:lnTo>
                  <a:lnTo>
                    <a:pt x="2282826" y="883550"/>
                  </a:lnTo>
                  <a:lnTo>
                    <a:pt x="2286809" y="877435"/>
                  </a:lnTo>
                  <a:lnTo>
                    <a:pt x="2287910" y="870174"/>
                  </a:lnTo>
                  <a:lnTo>
                    <a:pt x="2284095" y="862914"/>
                  </a:lnTo>
                  <a:lnTo>
                    <a:pt x="2279523" y="858329"/>
                  </a:lnTo>
                  <a:lnTo>
                    <a:pt x="2274951" y="855268"/>
                  </a:lnTo>
                  <a:lnTo>
                    <a:pt x="2266442" y="852982"/>
                  </a:lnTo>
                  <a:close/>
                </a:path>
                <a:path w="2486025" h="1057909">
                  <a:moveTo>
                    <a:pt x="210032" y="852982"/>
                  </a:moveTo>
                  <a:lnTo>
                    <a:pt x="206171" y="853744"/>
                  </a:lnTo>
                  <a:lnTo>
                    <a:pt x="203098" y="856805"/>
                  </a:lnTo>
                  <a:lnTo>
                    <a:pt x="198663" y="861054"/>
                  </a:lnTo>
                  <a:lnTo>
                    <a:pt x="195387" y="865590"/>
                  </a:lnTo>
                  <a:lnTo>
                    <a:pt x="194424" y="871846"/>
                  </a:lnTo>
                  <a:lnTo>
                    <a:pt x="196926" y="881253"/>
                  </a:lnTo>
                  <a:lnTo>
                    <a:pt x="202517" y="887799"/>
                  </a:lnTo>
                  <a:lnTo>
                    <a:pt x="209262" y="890047"/>
                  </a:lnTo>
                  <a:lnTo>
                    <a:pt x="216005" y="889429"/>
                  </a:lnTo>
                  <a:lnTo>
                    <a:pt x="221589" y="887374"/>
                  </a:lnTo>
                  <a:lnTo>
                    <a:pt x="227760" y="882259"/>
                  </a:lnTo>
                  <a:lnTo>
                    <a:pt x="231614" y="876287"/>
                  </a:lnTo>
                  <a:lnTo>
                    <a:pt x="231999" y="869743"/>
                  </a:lnTo>
                  <a:lnTo>
                    <a:pt x="227761" y="862914"/>
                  </a:lnTo>
                  <a:lnTo>
                    <a:pt x="223138" y="858329"/>
                  </a:lnTo>
                  <a:lnTo>
                    <a:pt x="218503" y="855268"/>
                  </a:lnTo>
                  <a:lnTo>
                    <a:pt x="210032" y="852982"/>
                  </a:lnTo>
                  <a:close/>
                </a:path>
                <a:path w="2486025" h="1057909">
                  <a:moveTo>
                    <a:pt x="1529588" y="843800"/>
                  </a:moveTo>
                  <a:lnTo>
                    <a:pt x="1525651" y="844575"/>
                  </a:lnTo>
                  <a:lnTo>
                    <a:pt x="1522602" y="847623"/>
                  </a:lnTo>
                  <a:lnTo>
                    <a:pt x="1516864" y="850586"/>
                  </a:lnTo>
                  <a:lnTo>
                    <a:pt x="1513744" y="855267"/>
                  </a:lnTo>
                  <a:lnTo>
                    <a:pt x="1513530" y="862241"/>
                  </a:lnTo>
                  <a:lnTo>
                    <a:pt x="1516507" y="872083"/>
                  </a:lnTo>
                  <a:lnTo>
                    <a:pt x="1522053" y="878628"/>
                  </a:lnTo>
                  <a:lnTo>
                    <a:pt x="1528778" y="880873"/>
                  </a:lnTo>
                  <a:lnTo>
                    <a:pt x="1535527" y="880254"/>
                  </a:lnTo>
                  <a:lnTo>
                    <a:pt x="1541145" y="878205"/>
                  </a:lnTo>
                  <a:lnTo>
                    <a:pt x="1547312" y="873090"/>
                  </a:lnTo>
                  <a:lnTo>
                    <a:pt x="1551146" y="867117"/>
                  </a:lnTo>
                  <a:lnTo>
                    <a:pt x="1551503" y="860574"/>
                  </a:lnTo>
                  <a:lnTo>
                    <a:pt x="1547241" y="853744"/>
                  </a:lnTo>
                  <a:lnTo>
                    <a:pt x="1542669" y="849160"/>
                  </a:lnTo>
                  <a:lnTo>
                    <a:pt x="1538097" y="846099"/>
                  </a:lnTo>
                  <a:lnTo>
                    <a:pt x="1533779" y="844956"/>
                  </a:lnTo>
                  <a:lnTo>
                    <a:pt x="1529588" y="843800"/>
                  </a:lnTo>
                  <a:close/>
                </a:path>
                <a:path w="2486025" h="1057909">
                  <a:moveTo>
                    <a:pt x="1267460" y="831570"/>
                  </a:moveTo>
                  <a:lnTo>
                    <a:pt x="1263650" y="832345"/>
                  </a:lnTo>
                  <a:lnTo>
                    <a:pt x="1260602" y="835393"/>
                  </a:lnTo>
                  <a:lnTo>
                    <a:pt x="1254861" y="838786"/>
                  </a:lnTo>
                  <a:lnTo>
                    <a:pt x="1251727" y="844184"/>
                  </a:lnTo>
                  <a:lnTo>
                    <a:pt x="1251475" y="851302"/>
                  </a:lnTo>
                  <a:lnTo>
                    <a:pt x="1254379" y="859853"/>
                  </a:lnTo>
                  <a:lnTo>
                    <a:pt x="1259996" y="866398"/>
                  </a:lnTo>
                  <a:lnTo>
                    <a:pt x="1266745" y="868643"/>
                  </a:lnTo>
                  <a:lnTo>
                    <a:pt x="1273470" y="868024"/>
                  </a:lnTo>
                  <a:lnTo>
                    <a:pt x="1279017" y="865974"/>
                  </a:lnTo>
                  <a:lnTo>
                    <a:pt x="1285204" y="860859"/>
                  </a:lnTo>
                  <a:lnTo>
                    <a:pt x="1289081" y="854887"/>
                  </a:lnTo>
                  <a:lnTo>
                    <a:pt x="1289482" y="848344"/>
                  </a:lnTo>
                  <a:lnTo>
                    <a:pt x="1285239" y="841514"/>
                  </a:lnTo>
                  <a:lnTo>
                    <a:pt x="1280668" y="836930"/>
                  </a:lnTo>
                  <a:lnTo>
                    <a:pt x="1275969" y="833869"/>
                  </a:lnTo>
                  <a:lnTo>
                    <a:pt x="1267460" y="831570"/>
                  </a:lnTo>
                  <a:close/>
                </a:path>
                <a:path w="2486025" h="1057909">
                  <a:moveTo>
                    <a:pt x="2460625" y="819353"/>
                  </a:moveTo>
                  <a:lnTo>
                    <a:pt x="2445013" y="839502"/>
                  </a:lnTo>
                  <a:lnTo>
                    <a:pt x="2447544" y="847623"/>
                  </a:lnTo>
                  <a:lnTo>
                    <a:pt x="2453108" y="854169"/>
                  </a:lnTo>
                  <a:lnTo>
                    <a:pt x="2459863" y="856418"/>
                  </a:lnTo>
                  <a:lnTo>
                    <a:pt x="2466617" y="855799"/>
                  </a:lnTo>
                  <a:lnTo>
                    <a:pt x="2472182" y="853744"/>
                  </a:lnTo>
                  <a:lnTo>
                    <a:pt x="2478369" y="848629"/>
                  </a:lnTo>
                  <a:lnTo>
                    <a:pt x="2482246" y="842657"/>
                  </a:lnTo>
                  <a:lnTo>
                    <a:pt x="2482647" y="836114"/>
                  </a:lnTo>
                  <a:lnTo>
                    <a:pt x="2478405" y="829284"/>
                  </a:lnTo>
                  <a:lnTo>
                    <a:pt x="2473706" y="824699"/>
                  </a:lnTo>
                  <a:lnTo>
                    <a:pt x="2469134" y="821639"/>
                  </a:lnTo>
                  <a:lnTo>
                    <a:pt x="2460625" y="819353"/>
                  </a:lnTo>
                  <a:close/>
                </a:path>
                <a:path w="2486025" h="1057909">
                  <a:moveTo>
                    <a:pt x="1002411" y="819353"/>
                  </a:moveTo>
                  <a:lnTo>
                    <a:pt x="986728" y="839502"/>
                  </a:lnTo>
                  <a:lnTo>
                    <a:pt x="989202" y="847623"/>
                  </a:lnTo>
                  <a:lnTo>
                    <a:pt x="994822" y="854169"/>
                  </a:lnTo>
                  <a:lnTo>
                    <a:pt x="1001585" y="856418"/>
                  </a:lnTo>
                  <a:lnTo>
                    <a:pt x="1008348" y="855799"/>
                  </a:lnTo>
                  <a:lnTo>
                    <a:pt x="1013968" y="853744"/>
                  </a:lnTo>
                  <a:lnTo>
                    <a:pt x="1018795" y="849921"/>
                  </a:lnTo>
                  <a:lnTo>
                    <a:pt x="1022778" y="843805"/>
                  </a:lnTo>
                  <a:lnTo>
                    <a:pt x="1023879" y="836544"/>
                  </a:lnTo>
                  <a:lnTo>
                    <a:pt x="1020063" y="829284"/>
                  </a:lnTo>
                  <a:lnTo>
                    <a:pt x="1015492" y="824699"/>
                  </a:lnTo>
                  <a:lnTo>
                    <a:pt x="1010793" y="821639"/>
                  </a:lnTo>
                  <a:lnTo>
                    <a:pt x="1002411" y="819353"/>
                  </a:lnTo>
                  <a:close/>
                </a:path>
                <a:path w="2486025" h="1057909">
                  <a:moveTo>
                    <a:pt x="903732" y="819353"/>
                  </a:moveTo>
                  <a:lnTo>
                    <a:pt x="899794" y="820115"/>
                  </a:lnTo>
                  <a:lnTo>
                    <a:pt x="896747" y="823163"/>
                  </a:lnTo>
                  <a:lnTo>
                    <a:pt x="891008" y="827847"/>
                  </a:lnTo>
                  <a:lnTo>
                    <a:pt x="887888" y="833102"/>
                  </a:lnTo>
                  <a:lnTo>
                    <a:pt x="887674" y="839502"/>
                  </a:lnTo>
                  <a:lnTo>
                    <a:pt x="890651" y="847623"/>
                  </a:lnTo>
                  <a:lnTo>
                    <a:pt x="896197" y="854169"/>
                  </a:lnTo>
                  <a:lnTo>
                    <a:pt x="902922" y="856418"/>
                  </a:lnTo>
                  <a:lnTo>
                    <a:pt x="909671" y="855799"/>
                  </a:lnTo>
                  <a:lnTo>
                    <a:pt x="915288" y="853744"/>
                  </a:lnTo>
                  <a:lnTo>
                    <a:pt x="921456" y="848629"/>
                  </a:lnTo>
                  <a:lnTo>
                    <a:pt x="925290" y="842657"/>
                  </a:lnTo>
                  <a:lnTo>
                    <a:pt x="925647" y="836114"/>
                  </a:lnTo>
                  <a:lnTo>
                    <a:pt x="921385" y="829284"/>
                  </a:lnTo>
                  <a:lnTo>
                    <a:pt x="916813" y="824699"/>
                  </a:lnTo>
                  <a:lnTo>
                    <a:pt x="912241" y="821639"/>
                  </a:lnTo>
                  <a:lnTo>
                    <a:pt x="903732" y="819353"/>
                  </a:lnTo>
                  <a:close/>
                </a:path>
                <a:path w="2486025" h="1057909">
                  <a:moveTo>
                    <a:pt x="2115312" y="810171"/>
                  </a:moveTo>
                  <a:lnTo>
                    <a:pt x="2111502" y="810945"/>
                  </a:lnTo>
                  <a:lnTo>
                    <a:pt x="2108454" y="813993"/>
                  </a:lnTo>
                  <a:lnTo>
                    <a:pt x="2102713" y="816956"/>
                  </a:lnTo>
                  <a:lnTo>
                    <a:pt x="2099579" y="821637"/>
                  </a:lnTo>
                  <a:lnTo>
                    <a:pt x="2099327" y="828611"/>
                  </a:lnTo>
                  <a:lnTo>
                    <a:pt x="2102231" y="838454"/>
                  </a:lnTo>
                  <a:lnTo>
                    <a:pt x="2107848" y="844998"/>
                  </a:lnTo>
                  <a:lnTo>
                    <a:pt x="2114597" y="847243"/>
                  </a:lnTo>
                  <a:lnTo>
                    <a:pt x="2121322" y="846624"/>
                  </a:lnTo>
                  <a:lnTo>
                    <a:pt x="2126869" y="844575"/>
                  </a:lnTo>
                  <a:lnTo>
                    <a:pt x="2133056" y="839460"/>
                  </a:lnTo>
                  <a:lnTo>
                    <a:pt x="2136933" y="833488"/>
                  </a:lnTo>
                  <a:lnTo>
                    <a:pt x="2137334" y="826944"/>
                  </a:lnTo>
                  <a:lnTo>
                    <a:pt x="2133092" y="820115"/>
                  </a:lnTo>
                  <a:lnTo>
                    <a:pt x="2128393" y="815530"/>
                  </a:lnTo>
                  <a:lnTo>
                    <a:pt x="2123821" y="812469"/>
                  </a:lnTo>
                  <a:lnTo>
                    <a:pt x="2115312" y="810171"/>
                  </a:lnTo>
                  <a:close/>
                </a:path>
                <a:path w="2486025" h="1057909">
                  <a:moveTo>
                    <a:pt x="579996" y="807123"/>
                  </a:moveTo>
                  <a:lnTo>
                    <a:pt x="576135" y="807885"/>
                  </a:lnTo>
                  <a:lnTo>
                    <a:pt x="573062" y="810945"/>
                  </a:lnTo>
                  <a:lnTo>
                    <a:pt x="567325" y="815622"/>
                  </a:lnTo>
                  <a:lnTo>
                    <a:pt x="564194" y="820874"/>
                  </a:lnTo>
                  <a:lnTo>
                    <a:pt x="563953" y="827272"/>
                  </a:lnTo>
                  <a:lnTo>
                    <a:pt x="566889" y="835393"/>
                  </a:lnTo>
                  <a:lnTo>
                    <a:pt x="572481" y="841939"/>
                  </a:lnTo>
                  <a:lnTo>
                    <a:pt x="579226" y="844188"/>
                  </a:lnTo>
                  <a:lnTo>
                    <a:pt x="585969" y="843569"/>
                  </a:lnTo>
                  <a:lnTo>
                    <a:pt x="591553" y="841514"/>
                  </a:lnTo>
                  <a:lnTo>
                    <a:pt x="596421" y="837691"/>
                  </a:lnTo>
                  <a:lnTo>
                    <a:pt x="600421" y="831575"/>
                  </a:lnTo>
                  <a:lnTo>
                    <a:pt x="601529" y="824314"/>
                  </a:lnTo>
                  <a:lnTo>
                    <a:pt x="597725" y="817054"/>
                  </a:lnTo>
                  <a:lnTo>
                    <a:pt x="593102" y="812469"/>
                  </a:lnTo>
                  <a:lnTo>
                    <a:pt x="588467" y="809409"/>
                  </a:lnTo>
                  <a:lnTo>
                    <a:pt x="579996" y="807123"/>
                  </a:lnTo>
                  <a:close/>
                </a:path>
                <a:path w="2486025" h="1057909">
                  <a:moveTo>
                    <a:pt x="1622044" y="801001"/>
                  </a:moveTo>
                  <a:lnTo>
                    <a:pt x="1618233" y="801763"/>
                  </a:lnTo>
                  <a:lnTo>
                    <a:pt x="1615058" y="804824"/>
                  </a:lnTo>
                  <a:lnTo>
                    <a:pt x="1609373" y="809508"/>
                  </a:lnTo>
                  <a:lnTo>
                    <a:pt x="1606248" y="814763"/>
                  </a:lnTo>
                  <a:lnTo>
                    <a:pt x="1606004" y="821163"/>
                  </a:lnTo>
                  <a:lnTo>
                    <a:pt x="1608963" y="829284"/>
                  </a:lnTo>
                  <a:lnTo>
                    <a:pt x="1614527" y="835829"/>
                  </a:lnTo>
                  <a:lnTo>
                    <a:pt x="1621282" y="838073"/>
                  </a:lnTo>
                  <a:lnTo>
                    <a:pt x="1628036" y="837449"/>
                  </a:lnTo>
                  <a:lnTo>
                    <a:pt x="1633601" y="835393"/>
                  </a:lnTo>
                  <a:lnTo>
                    <a:pt x="1638502" y="831576"/>
                  </a:lnTo>
                  <a:lnTo>
                    <a:pt x="1642522" y="825465"/>
                  </a:lnTo>
                  <a:lnTo>
                    <a:pt x="1643637" y="818205"/>
                  </a:lnTo>
                  <a:lnTo>
                    <a:pt x="1639824" y="810945"/>
                  </a:lnTo>
                  <a:lnTo>
                    <a:pt x="1635125" y="806361"/>
                  </a:lnTo>
                  <a:lnTo>
                    <a:pt x="1630552" y="803300"/>
                  </a:lnTo>
                  <a:lnTo>
                    <a:pt x="1626235" y="802157"/>
                  </a:lnTo>
                  <a:lnTo>
                    <a:pt x="1622044" y="801001"/>
                  </a:lnTo>
                  <a:close/>
                </a:path>
                <a:path w="2486025" h="1057909">
                  <a:moveTo>
                    <a:pt x="1116457" y="797941"/>
                  </a:moveTo>
                  <a:lnTo>
                    <a:pt x="1112647" y="798715"/>
                  </a:lnTo>
                  <a:lnTo>
                    <a:pt x="1109472" y="801763"/>
                  </a:lnTo>
                  <a:lnTo>
                    <a:pt x="1103733" y="804726"/>
                  </a:lnTo>
                  <a:lnTo>
                    <a:pt x="1100613" y="809407"/>
                  </a:lnTo>
                  <a:lnTo>
                    <a:pt x="1100399" y="816381"/>
                  </a:lnTo>
                  <a:lnTo>
                    <a:pt x="1103376" y="826223"/>
                  </a:lnTo>
                  <a:lnTo>
                    <a:pt x="1108922" y="832768"/>
                  </a:lnTo>
                  <a:lnTo>
                    <a:pt x="1115647" y="835013"/>
                  </a:lnTo>
                  <a:lnTo>
                    <a:pt x="1122396" y="834394"/>
                  </a:lnTo>
                  <a:lnTo>
                    <a:pt x="1128014" y="832345"/>
                  </a:lnTo>
                  <a:lnTo>
                    <a:pt x="1132841" y="828521"/>
                  </a:lnTo>
                  <a:lnTo>
                    <a:pt x="1136824" y="822405"/>
                  </a:lnTo>
                  <a:lnTo>
                    <a:pt x="1137925" y="815144"/>
                  </a:lnTo>
                  <a:lnTo>
                    <a:pt x="1134110" y="807885"/>
                  </a:lnTo>
                  <a:lnTo>
                    <a:pt x="1129538" y="803300"/>
                  </a:lnTo>
                  <a:lnTo>
                    <a:pt x="1124966" y="800239"/>
                  </a:lnTo>
                  <a:lnTo>
                    <a:pt x="1120648" y="799096"/>
                  </a:lnTo>
                  <a:lnTo>
                    <a:pt x="1116457" y="797941"/>
                  </a:lnTo>
                  <a:close/>
                </a:path>
                <a:path w="2486025" h="1057909">
                  <a:moveTo>
                    <a:pt x="798830" y="797941"/>
                  </a:moveTo>
                  <a:lnTo>
                    <a:pt x="795019" y="798715"/>
                  </a:lnTo>
                  <a:lnTo>
                    <a:pt x="791972" y="801763"/>
                  </a:lnTo>
                  <a:lnTo>
                    <a:pt x="786231" y="804726"/>
                  </a:lnTo>
                  <a:lnTo>
                    <a:pt x="783097" y="809407"/>
                  </a:lnTo>
                  <a:lnTo>
                    <a:pt x="782845" y="816381"/>
                  </a:lnTo>
                  <a:lnTo>
                    <a:pt x="785749" y="826223"/>
                  </a:lnTo>
                  <a:lnTo>
                    <a:pt x="791368" y="832768"/>
                  </a:lnTo>
                  <a:lnTo>
                    <a:pt x="798131" y="835013"/>
                  </a:lnTo>
                  <a:lnTo>
                    <a:pt x="804894" y="834394"/>
                  </a:lnTo>
                  <a:lnTo>
                    <a:pt x="810513" y="832345"/>
                  </a:lnTo>
                  <a:lnTo>
                    <a:pt x="816627" y="827230"/>
                  </a:lnTo>
                  <a:lnTo>
                    <a:pt x="820467" y="821258"/>
                  </a:lnTo>
                  <a:lnTo>
                    <a:pt x="820854" y="814714"/>
                  </a:lnTo>
                  <a:lnTo>
                    <a:pt x="816610" y="807885"/>
                  </a:lnTo>
                  <a:lnTo>
                    <a:pt x="812038" y="803300"/>
                  </a:lnTo>
                  <a:lnTo>
                    <a:pt x="807338" y="800239"/>
                  </a:lnTo>
                  <a:lnTo>
                    <a:pt x="798830" y="797941"/>
                  </a:lnTo>
                  <a:close/>
                </a:path>
                <a:path w="2486025" h="1057909">
                  <a:moveTo>
                    <a:pt x="1387729" y="788771"/>
                  </a:moveTo>
                  <a:lnTo>
                    <a:pt x="1383919" y="789533"/>
                  </a:lnTo>
                  <a:lnTo>
                    <a:pt x="1380870" y="792594"/>
                  </a:lnTo>
                  <a:lnTo>
                    <a:pt x="1375112" y="795557"/>
                  </a:lnTo>
                  <a:lnTo>
                    <a:pt x="1371949" y="800238"/>
                  </a:lnTo>
                  <a:lnTo>
                    <a:pt x="1371691" y="807212"/>
                  </a:lnTo>
                  <a:lnTo>
                    <a:pt x="1374648" y="817054"/>
                  </a:lnTo>
                  <a:lnTo>
                    <a:pt x="1380265" y="823598"/>
                  </a:lnTo>
                  <a:lnTo>
                    <a:pt x="1387014" y="825842"/>
                  </a:lnTo>
                  <a:lnTo>
                    <a:pt x="1393739" y="825219"/>
                  </a:lnTo>
                  <a:lnTo>
                    <a:pt x="1399286" y="823163"/>
                  </a:lnTo>
                  <a:lnTo>
                    <a:pt x="1404187" y="819346"/>
                  </a:lnTo>
                  <a:lnTo>
                    <a:pt x="1408207" y="813234"/>
                  </a:lnTo>
                  <a:lnTo>
                    <a:pt x="1409322" y="805975"/>
                  </a:lnTo>
                  <a:lnTo>
                    <a:pt x="1405508" y="798715"/>
                  </a:lnTo>
                  <a:lnTo>
                    <a:pt x="1400810" y="794118"/>
                  </a:lnTo>
                  <a:lnTo>
                    <a:pt x="1396238" y="791070"/>
                  </a:lnTo>
                  <a:lnTo>
                    <a:pt x="1392047" y="789914"/>
                  </a:lnTo>
                  <a:lnTo>
                    <a:pt x="1387729" y="788771"/>
                  </a:lnTo>
                  <a:close/>
                </a:path>
                <a:path w="2486025" h="1057909">
                  <a:moveTo>
                    <a:pt x="475170" y="785710"/>
                  </a:moveTo>
                  <a:lnTo>
                    <a:pt x="471322" y="786485"/>
                  </a:lnTo>
                  <a:lnTo>
                    <a:pt x="468236" y="789533"/>
                  </a:lnTo>
                  <a:lnTo>
                    <a:pt x="462505" y="794218"/>
                  </a:lnTo>
                  <a:lnTo>
                    <a:pt x="459373" y="799472"/>
                  </a:lnTo>
                  <a:lnTo>
                    <a:pt x="459129" y="805873"/>
                  </a:lnTo>
                  <a:lnTo>
                    <a:pt x="462064" y="813993"/>
                  </a:lnTo>
                  <a:lnTo>
                    <a:pt x="467655" y="820538"/>
                  </a:lnTo>
                  <a:lnTo>
                    <a:pt x="474400" y="822783"/>
                  </a:lnTo>
                  <a:lnTo>
                    <a:pt x="481143" y="822164"/>
                  </a:lnTo>
                  <a:lnTo>
                    <a:pt x="486727" y="820115"/>
                  </a:lnTo>
                  <a:lnTo>
                    <a:pt x="492897" y="815000"/>
                  </a:lnTo>
                  <a:lnTo>
                    <a:pt x="496752" y="809028"/>
                  </a:lnTo>
                  <a:lnTo>
                    <a:pt x="497137" y="802484"/>
                  </a:lnTo>
                  <a:lnTo>
                    <a:pt x="492899" y="795655"/>
                  </a:lnTo>
                  <a:lnTo>
                    <a:pt x="488276" y="791070"/>
                  </a:lnTo>
                  <a:lnTo>
                    <a:pt x="483654" y="788009"/>
                  </a:lnTo>
                  <a:lnTo>
                    <a:pt x="475170" y="785710"/>
                  </a:lnTo>
                  <a:close/>
                </a:path>
                <a:path w="2486025" h="1057909">
                  <a:moveTo>
                    <a:pt x="1825498" y="782662"/>
                  </a:moveTo>
                  <a:lnTo>
                    <a:pt x="1821688" y="783424"/>
                  </a:lnTo>
                  <a:lnTo>
                    <a:pt x="1818639" y="786485"/>
                  </a:lnTo>
                  <a:lnTo>
                    <a:pt x="1811613" y="791164"/>
                  </a:lnTo>
                  <a:lnTo>
                    <a:pt x="1808622" y="796420"/>
                  </a:lnTo>
                  <a:lnTo>
                    <a:pt x="1809085" y="802823"/>
                  </a:lnTo>
                  <a:lnTo>
                    <a:pt x="1812417" y="810945"/>
                  </a:lnTo>
                  <a:lnTo>
                    <a:pt x="1818034" y="817484"/>
                  </a:lnTo>
                  <a:lnTo>
                    <a:pt x="1824783" y="819729"/>
                  </a:lnTo>
                  <a:lnTo>
                    <a:pt x="1831508" y="819109"/>
                  </a:lnTo>
                  <a:lnTo>
                    <a:pt x="1837055" y="817054"/>
                  </a:lnTo>
                  <a:lnTo>
                    <a:pt x="1841956" y="813230"/>
                  </a:lnTo>
                  <a:lnTo>
                    <a:pt x="1845976" y="807115"/>
                  </a:lnTo>
                  <a:lnTo>
                    <a:pt x="1847091" y="799854"/>
                  </a:lnTo>
                  <a:lnTo>
                    <a:pt x="1843277" y="792594"/>
                  </a:lnTo>
                  <a:lnTo>
                    <a:pt x="1838579" y="788009"/>
                  </a:lnTo>
                  <a:lnTo>
                    <a:pt x="1834007" y="784948"/>
                  </a:lnTo>
                  <a:lnTo>
                    <a:pt x="1825498" y="782662"/>
                  </a:lnTo>
                  <a:close/>
                </a:path>
                <a:path w="2486025" h="1057909">
                  <a:moveTo>
                    <a:pt x="681736" y="776541"/>
                  </a:moveTo>
                  <a:lnTo>
                    <a:pt x="677926" y="777316"/>
                  </a:lnTo>
                  <a:lnTo>
                    <a:pt x="674751" y="780364"/>
                  </a:lnTo>
                  <a:lnTo>
                    <a:pt x="667726" y="785048"/>
                  </a:lnTo>
                  <a:lnTo>
                    <a:pt x="664749" y="790303"/>
                  </a:lnTo>
                  <a:lnTo>
                    <a:pt x="665249" y="796703"/>
                  </a:lnTo>
                  <a:lnTo>
                    <a:pt x="668655" y="804824"/>
                  </a:lnTo>
                  <a:lnTo>
                    <a:pt x="674201" y="811369"/>
                  </a:lnTo>
                  <a:lnTo>
                    <a:pt x="680926" y="813614"/>
                  </a:lnTo>
                  <a:lnTo>
                    <a:pt x="687675" y="812995"/>
                  </a:lnTo>
                  <a:lnTo>
                    <a:pt x="693293" y="810945"/>
                  </a:lnTo>
                  <a:lnTo>
                    <a:pt x="698176" y="807122"/>
                  </a:lnTo>
                  <a:lnTo>
                    <a:pt x="702167" y="801006"/>
                  </a:lnTo>
                  <a:lnTo>
                    <a:pt x="703276" y="793745"/>
                  </a:lnTo>
                  <a:lnTo>
                    <a:pt x="699516" y="786485"/>
                  </a:lnTo>
                  <a:lnTo>
                    <a:pt x="694816" y="781900"/>
                  </a:lnTo>
                  <a:lnTo>
                    <a:pt x="690244" y="778840"/>
                  </a:lnTo>
                  <a:lnTo>
                    <a:pt x="685927" y="777697"/>
                  </a:lnTo>
                  <a:lnTo>
                    <a:pt x="681736" y="776541"/>
                  </a:lnTo>
                  <a:close/>
                </a:path>
                <a:path w="2486025" h="1057909">
                  <a:moveTo>
                    <a:pt x="302526" y="773493"/>
                  </a:moveTo>
                  <a:lnTo>
                    <a:pt x="298665" y="774255"/>
                  </a:lnTo>
                  <a:lnTo>
                    <a:pt x="295579" y="777316"/>
                  </a:lnTo>
                  <a:lnTo>
                    <a:pt x="289848" y="780273"/>
                  </a:lnTo>
                  <a:lnTo>
                    <a:pt x="286718" y="784953"/>
                  </a:lnTo>
                  <a:lnTo>
                    <a:pt x="286478" y="791926"/>
                  </a:lnTo>
                  <a:lnTo>
                    <a:pt x="289420" y="801763"/>
                  </a:lnTo>
                  <a:lnTo>
                    <a:pt x="295004" y="808310"/>
                  </a:lnTo>
                  <a:lnTo>
                    <a:pt x="301747" y="810558"/>
                  </a:lnTo>
                  <a:lnTo>
                    <a:pt x="308492" y="809939"/>
                  </a:lnTo>
                  <a:lnTo>
                    <a:pt x="314083" y="807885"/>
                  </a:lnTo>
                  <a:lnTo>
                    <a:pt x="320248" y="802770"/>
                  </a:lnTo>
                  <a:lnTo>
                    <a:pt x="324103" y="796798"/>
                  </a:lnTo>
                  <a:lnTo>
                    <a:pt x="324492" y="790254"/>
                  </a:lnTo>
                  <a:lnTo>
                    <a:pt x="320255" y="783424"/>
                  </a:lnTo>
                  <a:lnTo>
                    <a:pt x="315620" y="778840"/>
                  </a:lnTo>
                  <a:lnTo>
                    <a:pt x="310997" y="775779"/>
                  </a:lnTo>
                  <a:lnTo>
                    <a:pt x="302526" y="773493"/>
                  </a:lnTo>
                  <a:close/>
                </a:path>
                <a:path w="2486025" h="1057909">
                  <a:moveTo>
                    <a:pt x="2343531" y="770432"/>
                  </a:moveTo>
                  <a:lnTo>
                    <a:pt x="2327848" y="790593"/>
                  </a:lnTo>
                  <a:lnTo>
                    <a:pt x="2330323" y="798715"/>
                  </a:lnTo>
                  <a:lnTo>
                    <a:pt x="2335942" y="805260"/>
                  </a:lnTo>
                  <a:lnTo>
                    <a:pt x="2342705" y="807504"/>
                  </a:lnTo>
                  <a:lnTo>
                    <a:pt x="2349468" y="806881"/>
                  </a:lnTo>
                  <a:lnTo>
                    <a:pt x="2355088" y="804824"/>
                  </a:lnTo>
                  <a:lnTo>
                    <a:pt x="2361255" y="799714"/>
                  </a:lnTo>
                  <a:lnTo>
                    <a:pt x="2365089" y="793742"/>
                  </a:lnTo>
                  <a:lnTo>
                    <a:pt x="2365446" y="787195"/>
                  </a:lnTo>
                  <a:lnTo>
                    <a:pt x="2361184" y="780364"/>
                  </a:lnTo>
                  <a:lnTo>
                    <a:pt x="2356612" y="775779"/>
                  </a:lnTo>
                  <a:lnTo>
                    <a:pt x="2351913" y="772718"/>
                  </a:lnTo>
                  <a:lnTo>
                    <a:pt x="2343531" y="770432"/>
                  </a:lnTo>
                  <a:close/>
                </a:path>
                <a:path w="2486025" h="1057909">
                  <a:moveTo>
                    <a:pt x="1945767" y="770432"/>
                  </a:moveTo>
                  <a:lnTo>
                    <a:pt x="1930155" y="790593"/>
                  </a:lnTo>
                  <a:lnTo>
                    <a:pt x="1932686" y="798715"/>
                  </a:lnTo>
                  <a:lnTo>
                    <a:pt x="1938250" y="805260"/>
                  </a:lnTo>
                  <a:lnTo>
                    <a:pt x="1945004" y="807504"/>
                  </a:lnTo>
                  <a:lnTo>
                    <a:pt x="1951759" y="806881"/>
                  </a:lnTo>
                  <a:lnTo>
                    <a:pt x="1957324" y="804824"/>
                  </a:lnTo>
                  <a:lnTo>
                    <a:pt x="1962207" y="801000"/>
                  </a:lnTo>
                  <a:lnTo>
                    <a:pt x="1966198" y="794885"/>
                  </a:lnTo>
                  <a:lnTo>
                    <a:pt x="1967307" y="787624"/>
                  </a:lnTo>
                  <a:lnTo>
                    <a:pt x="1963547" y="780364"/>
                  </a:lnTo>
                  <a:lnTo>
                    <a:pt x="1958848" y="775779"/>
                  </a:lnTo>
                  <a:lnTo>
                    <a:pt x="1954276" y="772718"/>
                  </a:lnTo>
                  <a:lnTo>
                    <a:pt x="1945767" y="770432"/>
                  </a:lnTo>
                  <a:close/>
                </a:path>
                <a:path w="2486025" h="1057909">
                  <a:moveTo>
                    <a:pt x="2204720" y="761263"/>
                  </a:moveTo>
                  <a:lnTo>
                    <a:pt x="2189164" y="781418"/>
                  </a:lnTo>
                  <a:lnTo>
                    <a:pt x="2191639" y="789533"/>
                  </a:lnTo>
                  <a:lnTo>
                    <a:pt x="2197256" y="796080"/>
                  </a:lnTo>
                  <a:lnTo>
                    <a:pt x="2204005" y="798328"/>
                  </a:lnTo>
                  <a:lnTo>
                    <a:pt x="2210730" y="797709"/>
                  </a:lnTo>
                  <a:lnTo>
                    <a:pt x="2216277" y="795655"/>
                  </a:lnTo>
                  <a:lnTo>
                    <a:pt x="2221178" y="791831"/>
                  </a:lnTo>
                  <a:lnTo>
                    <a:pt x="2225198" y="785715"/>
                  </a:lnTo>
                  <a:lnTo>
                    <a:pt x="2226313" y="778454"/>
                  </a:lnTo>
                  <a:lnTo>
                    <a:pt x="2222500" y="771194"/>
                  </a:lnTo>
                  <a:lnTo>
                    <a:pt x="2217801" y="766610"/>
                  </a:lnTo>
                  <a:lnTo>
                    <a:pt x="2213229" y="763549"/>
                  </a:lnTo>
                  <a:lnTo>
                    <a:pt x="2204720" y="761263"/>
                  </a:lnTo>
                  <a:close/>
                </a:path>
                <a:path w="2486025" h="1057909">
                  <a:moveTo>
                    <a:pt x="1723770" y="755142"/>
                  </a:moveTo>
                  <a:lnTo>
                    <a:pt x="1719961" y="755904"/>
                  </a:lnTo>
                  <a:lnTo>
                    <a:pt x="1716913" y="758964"/>
                  </a:lnTo>
                  <a:lnTo>
                    <a:pt x="1711154" y="763649"/>
                  </a:lnTo>
                  <a:lnTo>
                    <a:pt x="1707991" y="768904"/>
                  </a:lnTo>
                  <a:lnTo>
                    <a:pt x="1707733" y="775304"/>
                  </a:lnTo>
                  <a:lnTo>
                    <a:pt x="1710689" y="783424"/>
                  </a:lnTo>
                  <a:lnTo>
                    <a:pt x="1716307" y="789969"/>
                  </a:lnTo>
                  <a:lnTo>
                    <a:pt x="1723056" y="792213"/>
                  </a:lnTo>
                  <a:lnTo>
                    <a:pt x="1729781" y="791590"/>
                  </a:lnTo>
                  <a:lnTo>
                    <a:pt x="1735327" y="789533"/>
                  </a:lnTo>
                  <a:lnTo>
                    <a:pt x="1740229" y="785717"/>
                  </a:lnTo>
                  <a:lnTo>
                    <a:pt x="1744249" y="779605"/>
                  </a:lnTo>
                  <a:lnTo>
                    <a:pt x="1745364" y="772345"/>
                  </a:lnTo>
                  <a:lnTo>
                    <a:pt x="1741551" y="765086"/>
                  </a:lnTo>
                  <a:lnTo>
                    <a:pt x="1736852" y="760488"/>
                  </a:lnTo>
                  <a:lnTo>
                    <a:pt x="1732280" y="757440"/>
                  </a:lnTo>
                  <a:lnTo>
                    <a:pt x="1723770" y="755142"/>
                  </a:lnTo>
                  <a:close/>
                </a:path>
                <a:path w="2486025" h="1057909">
                  <a:moveTo>
                    <a:pt x="1224407" y="745972"/>
                  </a:moveTo>
                  <a:lnTo>
                    <a:pt x="1220470" y="746734"/>
                  </a:lnTo>
                  <a:lnTo>
                    <a:pt x="1217422" y="749795"/>
                  </a:lnTo>
                  <a:lnTo>
                    <a:pt x="1211681" y="752758"/>
                  </a:lnTo>
                  <a:lnTo>
                    <a:pt x="1208547" y="757439"/>
                  </a:lnTo>
                  <a:lnTo>
                    <a:pt x="1208295" y="764413"/>
                  </a:lnTo>
                  <a:lnTo>
                    <a:pt x="1211199" y="774255"/>
                  </a:lnTo>
                  <a:lnTo>
                    <a:pt x="1216818" y="780799"/>
                  </a:lnTo>
                  <a:lnTo>
                    <a:pt x="1223581" y="783043"/>
                  </a:lnTo>
                  <a:lnTo>
                    <a:pt x="1230344" y="782420"/>
                  </a:lnTo>
                  <a:lnTo>
                    <a:pt x="1235964" y="780364"/>
                  </a:lnTo>
                  <a:lnTo>
                    <a:pt x="1242077" y="775256"/>
                  </a:lnTo>
                  <a:lnTo>
                    <a:pt x="1245917" y="769286"/>
                  </a:lnTo>
                  <a:lnTo>
                    <a:pt x="1246304" y="762740"/>
                  </a:lnTo>
                  <a:lnTo>
                    <a:pt x="1242060" y="755904"/>
                  </a:lnTo>
                  <a:lnTo>
                    <a:pt x="1237488" y="751319"/>
                  </a:lnTo>
                  <a:lnTo>
                    <a:pt x="1232789" y="748271"/>
                  </a:lnTo>
                  <a:lnTo>
                    <a:pt x="1224407" y="745972"/>
                  </a:lnTo>
                  <a:close/>
                </a:path>
                <a:path w="2486025" h="1057909">
                  <a:moveTo>
                    <a:pt x="1467866" y="727633"/>
                  </a:moveTo>
                  <a:lnTo>
                    <a:pt x="1464056" y="728395"/>
                  </a:lnTo>
                  <a:lnTo>
                    <a:pt x="1461008" y="731456"/>
                  </a:lnTo>
                  <a:lnTo>
                    <a:pt x="1455267" y="736133"/>
                  </a:lnTo>
                  <a:lnTo>
                    <a:pt x="1452133" y="741384"/>
                  </a:lnTo>
                  <a:lnTo>
                    <a:pt x="1451881" y="747783"/>
                  </a:lnTo>
                  <a:lnTo>
                    <a:pt x="1454785" y="755904"/>
                  </a:lnTo>
                  <a:lnTo>
                    <a:pt x="1460402" y="762450"/>
                  </a:lnTo>
                  <a:lnTo>
                    <a:pt x="1467151" y="764698"/>
                  </a:lnTo>
                  <a:lnTo>
                    <a:pt x="1473876" y="764080"/>
                  </a:lnTo>
                  <a:lnTo>
                    <a:pt x="1479423" y="762025"/>
                  </a:lnTo>
                  <a:lnTo>
                    <a:pt x="1484324" y="758201"/>
                  </a:lnTo>
                  <a:lnTo>
                    <a:pt x="1488344" y="752086"/>
                  </a:lnTo>
                  <a:lnTo>
                    <a:pt x="1489459" y="744825"/>
                  </a:lnTo>
                  <a:lnTo>
                    <a:pt x="1485645" y="737565"/>
                  </a:lnTo>
                  <a:lnTo>
                    <a:pt x="1480947" y="732980"/>
                  </a:lnTo>
                  <a:lnTo>
                    <a:pt x="1476375" y="729919"/>
                  </a:lnTo>
                  <a:lnTo>
                    <a:pt x="1467866" y="727633"/>
                  </a:lnTo>
                  <a:close/>
                </a:path>
                <a:path w="2486025" h="1057909">
                  <a:moveTo>
                    <a:pt x="2047494" y="724573"/>
                  </a:moveTo>
                  <a:lnTo>
                    <a:pt x="2043683" y="725335"/>
                  </a:lnTo>
                  <a:lnTo>
                    <a:pt x="2040636" y="728395"/>
                  </a:lnTo>
                  <a:lnTo>
                    <a:pt x="2034877" y="731789"/>
                  </a:lnTo>
                  <a:lnTo>
                    <a:pt x="2031714" y="737187"/>
                  </a:lnTo>
                  <a:lnTo>
                    <a:pt x="2031456" y="744304"/>
                  </a:lnTo>
                  <a:lnTo>
                    <a:pt x="2034413" y="752856"/>
                  </a:lnTo>
                  <a:lnTo>
                    <a:pt x="2040030" y="759400"/>
                  </a:lnTo>
                  <a:lnTo>
                    <a:pt x="2046779" y="761644"/>
                  </a:lnTo>
                  <a:lnTo>
                    <a:pt x="2053504" y="761021"/>
                  </a:lnTo>
                  <a:lnTo>
                    <a:pt x="2059051" y="758964"/>
                  </a:lnTo>
                  <a:lnTo>
                    <a:pt x="2065238" y="753855"/>
                  </a:lnTo>
                  <a:lnTo>
                    <a:pt x="2069115" y="747882"/>
                  </a:lnTo>
                  <a:lnTo>
                    <a:pt x="2069516" y="741335"/>
                  </a:lnTo>
                  <a:lnTo>
                    <a:pt x="2065274" y="734504"/>
                  </a:lnTo>
                  <a:lnTo>
                    <a:pt x="2060575" y="729919"/>
                  </a:lnTo>
                  <a:lnTo>
                    <a:pt x="2056002" y="726859"/>
                  </a:lnTo>
                  <a:lnTo>
                    <a:pt x="2047494" y="724573"/>
                  </a:lnTo>
                  <a:close/>
                </a:path>
                <a:path w="2486025" h="1057909">
                  <a:moveTo>
                    <a:pt x="388848" y="724573"/>
                  </a:moveTo>
                  <a:lnTo>
                    <a:pt x="384987" y="725335"/>
                  </a:lnTo>
                  <a:lnTo>
                    <a:pt x="381914" y="728395"/>
                  </a:lnTo>
                  <a:lnTo>
                    <a:pt x="376177" y="731358"/>
                  </a:lnTo>
                  <a:lnTo>
                    <a:pt x="373046" y="736039"/>
                  </a:lnTo>
                  <a:lnTo>
                    <a:pt x="372806" y="743013"/>
                  </a:lnTo>
                  <a:lnTo>
                    <a:pt x="375742" y="752856"/>
                  </a:lnTo>
                  <a:lnTo>
                    <a:pt x="381333" y="759400"/>
                  </a:lnTo>
                  <a:lnTo>
                    <a:pt x="388078" y="761644"/>
                  </a:lnTo>
                  <a:lnTo>
                    <a:pt x="394821" y="761021"/>
                  </a:lnTo>
                  <a:lnTo>
                    <a:pt x="400405" y="758964"/>
                  </a:lnTo>
                  <a:lnTo>
                    <a:pt x="406570" y="753855"/>
                  </a:lnTo>
                  <a:lnTo>
                    <a:pt x="410425" y="747882"/>
                  </a:lnTo>
                  <a:lnTo>
                    <a:pt x="410814" y="741335"/>
                  </a:lnTo>
                  <a:lnTo>
                    <a:pt x="406577" y="734504"/>
                  </a:lnTo>
                  <a:lnTo>
                    <a:pt x="401955" y="729919"/>
                  </a:lnTo>
                  <a:lnTo>
                    <a:pt x="397319" y="726859"/>
                  </a:lnTo>
                  <a:lnTo>
                    <a:pt x="388848" y="724573"/>
                  </a:lnTo>
                  <a:close/>
                </a:path>
                <a:path w="2486025" h="1057909">
                  <a:moveTo>
                    <a:pt x="1060958" y="706221"/>
                  </a:moveTo>
                  <a:lnTo>
                    <a:pt x="1057148" y="706996"/>
                  </a:lnTo>
                  <a:lnTo>
                    <a:pt x="1053973" y="710044"/>
                  </a:lnTo>
                  <a:lnTo>
                    <a:pt x="1048234" y="713437"/>
                  </a:lnTo>
                  <a:lnTo>
                    <a:pt x="1045114" y="718835"/>
                  </a:lnTo>
                  <a:lnTo>
                    <a:pt x="1044900" y="725953"/>
                  </a:lnTo>
                  <a:lnTo>
                    <a:pt x="1047876" y="734504"/>
                  </a:lnTo>
                  <a:lnTo>
                    <a:pt x="1053423" y="741050"/>
                  </a:lnTo>
                  <a:lnTo>
                    <a:pt x="1060148" y="743299"/>
                  </a:lnTo>
                  <a:lnTo>
                    <a:pt x="1066897" y="742680"/>
                  </a:lnTo>
                  <a:lnTo>
                    <a:pt x="1072514" y="740625"/>
                  </a:lnTo>
                  <a:lnTo>
                    <a:pt x="1077342" y="736802"/>
                  </a:lnTo>
                  <a:lnTo>
                    <a:pt x="1081325" y="730686"/>
                  </a:lnTo>
                  <a:lnTo>
                    <a:pt x="1082426" y="723425"/>
                  </a:lnTo>
                  <a:lnTo>
                    <a:pt x="1078611" y="716165"/>
                  </a:lnTo>
                  <a:lnTo>
                    <a:pt x="1074039" y="711581"/>
                  </a:lnTo>
                  <a:lnTo>
                    <a:pt x="1069467" y="708520"/>
                  </a:lnTo>
                  <a:lnTo>
                    <a:pt x="1065149" y="707377"/>
                  </a:lnTo>
                  <a:lnTo>
                    <a:pt x="1060958" y="706221"/>
                  </a:lnTo>
                  <a:close/>
                </a:path>
                <a:path w="2486025" h="1057909">
                  <a:moveTo>
                    <a:pt x="940688" y="706221"/>
                  </a:moveTo>
                  <a:lnTo>
                    <a:pt x="936879" y="706996"/>
                  </a:lnTo>
                  <a:lnTo>
                    <a:pt x="933831" y="710044"/>
                  </a:lnTo>
                  <a:lnTo>
                    <a:pt x="928072" y="714728"/>
                  </a:lnTo>
                  <a:lnTo>
                    <a:pt x="924909" y="719983"/>
                  </a:lnTo>
                  <a:lnTo>
                    <a:pt x="924651" y="726383"/>
                  </a:lnTo>
                  <a:lnTo>
                    <a:pt x="927608" y="734504"/>
                  </a:lnTo>
                  <a:lnTo>
                    <a:pt x="933225" y="741050"/>
                  </a:lnTo>
                  <a:lnTo>
                    <a:pt x="939974" y="743299"/>
                  </a:lnTo>
                  <a:lnTo>
                    <a:pt x="946699" y="742680"/>
                  </a:lnTo>
                  <a:lnTo>
                    <a:pt x="952246" y="740625"/>
                  </a:lnTo>
                  <a:lnTo>
                    <a:pt x="958433" y="735510"/>
                  </a:lnTo>
                  <a:lnTo>
                    <a:pt x="962310" y="729538"/>
                  </a:lnTo>
                  <a:lnTo>
                    <a:pt x="962711" y="722995"/>
                  </a:lnTo>
                  <a:lnTo>
                    <a:pt x="958469" y="716165"/>
                  </a:lnTo>
                  <a:lnTo>
                    <a:pt x="953769" y="711581"/>
                  </a:lnTo>
                  <a:lnTo>
                    <a:pt x="949197" y="708520"/>
                  </a:lnTo>
                  <a:lnTo>
                    <a:pt x="940688" y="706221"/>
                  </a:lnTo>
                  <a:close/>
                </a:path>
                <a:path w="2486025" h="1057909">
                  <a:moveTo>
                    <a:pt x="1566545" y="703173"/>
                  </a:moveTo>
                  <a:lnTo>
                    <a:pt x="1562735" y="703935"/>
                  </a:lnTo>
                  <a:lnTo>
                    <a:pt x="1559687" y="706996"/>
                  </a:lnTo>
                  <a:lnTo>
                    <a:pt x="1553928" y="709953"/>
                  </a:lnTo>
                  <a:lnTo>
                    <a:pt x="1550765" y="714635"/>
                  </a:lnTo>
                  <a:lnTo>
                    <a:pt x="1550507" y="721612"/>
                  </a:lnTo>
                  <a:lnTo>
                    <a:pt x="1553464" y="731456"/>
                  </a:lnTo>
                  <a:lnTo>
                    <a:pt x="1559081" y="738000"/>
                  </a:lnTo>
                  <a:lnTo>
                    <a:pt x="1565830" y="740244"/>
                  </a:lnTo>
                  <a:lnTo>
                    <a:pt x="1572555" y="739621"/>
                  </a:lnTo>
                  <a:lnTo>
                    <a:pt x="1578102" y="737565"/>
                  </a:lnTo>
                  <a:lnTo>
                    <a:pt x="1583003" y="733741"/>
                  </a:lnTo>
                  <a:lnTo>
                    <a:pt x="1587023" y="727625"/>
                  </a:lnTo>
                  <a:lnTo>
                    <a:pt x="1588138" y="720364"/>
                  </a:lnTo>
                  <a:lnTo>
                    <a:pt x="1584325" y="713105"/>
                  </a:lnTo>
                  <a:lnTo>
                    <a:pt x="1579626" y="708520"/>
                  </a:lnTo>
                  <a:lnTo>
                    <a:pt x="1575054" y="705459"/>
                  </a:lnTo>
                  <a:lnTo>
                    <a:pt x="1566545" y="703173"/>
                  </a:lnTo>
                  <a:close/>
                </a:path>
                <a:path w="2486025" h="1057909">
                  <a:moveTo>
                    <a:pt x="1329182" y="703173"/>
                  </a:moveTo>
                  <a:lnTo>
                    <a:pt x="1325372" y="703935"/>
                  </a:lnTo>
                  <a:lnTo>
                    <a:pt x="1322197" y="706996"/>
                  </a:lnTo>
                  <a:lnTo>
                    <a:pt x="1316458" y="711675"/>
                  </a:lnTo>
                  <a:lnTo>
                    <a:pt x="1313338" y="716930"/>
                  </a:lnTo>
                  <a:lnTo>
                    <a:pt x="1313124" y="723334"/>
                  </a:lnTo>
                  <a:lnTo>
                    <a:pt x="1316101" y="731456"/>
                  </a:lnTo>
                  <a:lnTo>
                    <a:pt x="1321647" y="738000"/>
                  </a:lnTo>
                  <a:lnTo>
                    <a:pt x="1328372" y="740244"/>
                  </a:lnTo>
                  <a:lnTo>
                    <a:pt x="1335121" y="739621"/>
                  </a:lnTo>
                  <a:lnTo>
                    <a:pt x="1340739" y="737565"/>
                  </a:lnTo>
                  <a:lnTo>
                    <a:pt x="1346906" y="732455"/>
                  </a:lnTo>
                  <a:lnTo>
                    <a:pt x="1350740" y="726482"/>
                  </a:lnTo>
                  <a:lnTo>
                    <a:pt x="1351097" y="719936"/>
                  </a:lnTo>
                  <a:lnTo>
                    <a:pt x="1346835" y="713105"/>
                  </a:lnTo>
                  <a:lnTo>
                    <a:pt x="1342263" y="708520"/>
                  </a:lnTo>
                  <a:lnTo>
                    <a:pt x="1337691" y="705459"/>
                  </a:lnTo>
                  <a:lnTo>
                    <a:pt x="1329182" y="703173"/>
                  </a:lnTo>
                  <a:close/>
                </a:path>
                <a:path w="2486025" h="1057909">
                  <a:moveTo>
                    <a:pt x="2445258" y="700112"/>
                  </a:moveTo>
                  <a:lnTo>
                    <a:pt x="2441321" y="700874"/>
                  </a:lnTo>
                  <a:lnTo>
                    <a:pt x="2438273" y="703935"/>
                  </a:lnTo>
                  <a:lnTo>
                    <a:pt x="2431248" y="707328"/>
                  </a:lnTo>
                  <a:lnTo>
                    <a:pt x="2428271" y="712727"/>
                  </a:lnTo>
                  <a:lnTo>
                    <a:pt x="2428771" y="719844"/>
                  </a:lnTo>
                  <a:lnTo>
                    <a:pt x="2432177" y="728395"/>
                  </a:lnTo>
                  <a:lnTo>
                    <a:pt x="2437723" y="734940"/>
                  </a:lnTo>
                  <a:lnTo>
                    <a:pt x="2444448" y="737184"/>
                  </a:lnTo>
                  <a:lnTo>
                    <a:pt x="2451197" y="736561"/>
                  </a:lnTo>
                  <a:lnTo>
                    <a:pt x="2456815" y="734504"/>
                  </a:lnTo>
                  <a:lnTo>
                    <a:pt x="2462982" y="729396"/>
                  </a:lnTo>
                  <a:lnTo>
                    <a:pt x="2466816" y="723426"/>
                  </a:lnTo>
                  <a:lnTo>
                    <a:pt x="2467173" y="716880"/>
                  </a:lnTo>
                  <a:lnTo>
                    <a:pt x="2462911" y="710044"/>
                  </a:lnTo>
                  <a:lnTo>
                    <a:pt x="2458339" y="705459"/>
                  </a:lnTo>
                  <a:lnTo>
                    <a:pt x="2453640" y="702411"/>
                  </a:lnTo>
                  <a:lnTo>
                    <a:pt x="2445258" y="700112"/>
                  </a:lnTo>
                  <a:close/>
                </a:path>
                <a:path w="2486025" h="1057909">
                  <a:moveTo>
                    <a:pt x="555332" y="694004"/>
                  </a:moveTo>
                  <a:lnTo>
                    <a:pt x="539724" y="714153"/>
                  </a:lnTo>
                  <a:lnTo>
                    <a:pt x="542226" y="722274"/>
                  </a:lnTo>
                  <a:lnTo>
                    <a:pt x="547817" y="728820"/>
                  </a:lnTo>
                  <a:lnTo>
                    <a:pt x="554562" y="731069"/>
                  </a:lnTo>
                  <a:lnTo>
                    <a:pt x="561305" y="730450"/>
                  </a:lnTo>
                  <a:lnTo>
                    <a:pt x="566889" y="728395"/>
                  </a:lnTo>
                  <a:lnTo>
                    <a:pt x="573054" y="723280"/>
                  </a:lnTo>
                  <a:lnTo>
                    <a:pt x="576910" y="717308"/>
                  </a:lnTo>
                  <a:lnTo>
                    <a:pt x="577298" y="710765"/>
                  </a:lnTo>
                  <a:lnTo>
                    <a:pt x="573062" y="703935"/>
                  </a:lnTo>
                  <a:lnTo>
                    <a:pt x="568426" y="699350"/>
                  </a:lnTo>
                  <a:lnTo>
                    <a:pt x="563803" y="696290"/>
                  </a:lnTo>
                  <a:lnTo>
                    <a:pt x="555332" y="694004"/>
                  </a:lnTo>
                  <a:close/>
                </a:path>
                <a:path w="2486025" h="1057909">
                  <a:moveTo>
                    <a:pt x="838962" y="687882"/>
                  </a:moveTo>
                  <a:lnTo>
                    <a:pt x="835152" y="688644"/>
                  </a:lnTo>
                  <a:lnTo>
                    <a:pt x="831977" y="691705"/>
                  </a:lnTo>
                  <a:lnTo>
                    <a:pt x="826291" y="696384"/>
                  </a:lnTo>
                  <a:lnTo>
                    <a:pt x="823166" y="701640"/>
                  </a:lnTo>
                  <a:lnTo>
                    <a:pt x="822922" y="708043"/>
                  </a:lnTo>
                  <a:lnTo>
                    <a:pt x="825881" y="716165"/>
                  </a:lnTo>
                  <a:lnTo>
                    <a:pt x="831445" y="722710"/>
                  </a:lnTo>
                  <a:lnTo>
                    <a:pt x="838200" y="724954"/>
                  </a:lnTo>
                  <a:lnTo>
                    <a:pt x="844954" y="724331"/>
                  </a:lnTo>
                  <a:lnTo>
                    <a:pt x="850519" y="722274"/>
                  </a:lnTo>
                  <a:lnTo>
                    <a:pt x="855402" y="718457"/>
                  </a:lnTo>
                  <a:lnTo>
                    <a:pt x="859393" y="712344"/>
                  </a:lnTo>
                  <a:lnTo>
                    <a:pt x="860502" y="705081"/>
                  </a:lnTo>
                  <a:lnTo>
                    <a:pt x="856741" y="697814"/>
                  </a:lnTo>
                  <a:lnTo>
                    <a:pt x="852043" y="693229"/>
                  </a:lnTo>
                  <a:lnTo>
                    <a:pt x="847471" y="690181"/>
                  </a:lnTo>
                  <a:lnTo>
                    <a:pt x="838962" y="687882"/>
                  </a:lnTo>
                  <a:close/>
                </a:path>
                <a:path w="2486025" h="1057909">
                  <a:moveTo>
                    <a:pt x="737235" y="681774"/>
                  </a:moveTo>
                  <a:lnTo>
                    <a:pt x="733425" y="682536"/>
                  </a:lnTo>
                  <a:lnTo>
                    <a:pt x="730250" y="685596"/>
                  </a:lnTo>
                  <a:lnTo>
                    <a:pt x="724511" y="690273"/>
                  </a:lnTo>
                  <a:lnTo>
                    <a:pt x="721391" y="695525"/>
                  </a:lnTo>
                  <a:lnTo>
                    <a:pt x="721177" y="701923"/>
                  </a:lnTo>
                  <a:lnTo>
                    <a:pt x="724154" y="710044"/>
                  </a:lnTo>
                  <a:lnTo>
                    <a:pt x="729700" y="716590"/>
                  </a:lnTo>
                  <a:lnTo>
                    <a:pt x="736425" y="718839"/>
                  </a:lnTo>
                  <a:lnTo>
                    <a:pt x="743174" y="718220"/>
                  </a:lnTo>
                  <a:lnTo>
                    <a:pt x="748791" y="716165"/>
                  </a:lnTo>
                  <a:lnTo>
                    <a:pt x="753675" y="712342"/>
                  </a:lnTo>
                  <a:lnTo>
                    <a:pt x="757666" y="706226"/>
                  </a:lnTo>
                  <a:lnTo>
                    <a:pt x="758775" y="698965"/>
                  </a:lnTo>
                  <a:lnTo>
                    <a:pt x="755015" y="691705"/>
                  </a:lnTo>
                  <a:lnTo>
                    <a:pt x="750316" y="687120"/>
                  </a:lnTo>
                  <a:lnTo>
                    <a:pt x="745744" y="684060"/>
                  </a:lnTo>
                  <a:lnTo>
                    <a:pt x="737235" y="681774"/>
                  </a:lnTo>
                  <a:close/>
                </a:path>
                <a:path w="2486025" h="1057909">
                  <a:moveTo>
                    <a:pt x="2257171" y="675652"/>
                  </a:moveTo>
                  <a:lnTo>
                    <a:pt x="2253361" y="676414"/>
                  </a:lnTo>
                  <a:lnTo>
                    <a:pt x="2250186" y="679475"/>
                  </a:lnTo>
                  <a:lnTo>
                    <a:pt x="2244447" y="684159"/>
                  </a:lnTo>
                  <a:lnTo>
                    <a:pt x="2241327" y="689414"/>
                  </a:lnTo>
                  <a:lnTo>
                    <a:pt x="2241113" y="695814"/>
                  </a:lnTo>
                  <a:lnTo>
                    <a:pt x="2244090" y="703935"/>
                  </a:lnTo>
                  <a:lnTo>
                    <a:pt x="2249636" y="710480"/>
                  </a:lnTo>
                  <a:lnTo>
                    <a:pt x="2256361" y="712724"/>
                  </a:lnTo>
                  <a:lnTo>
                    <a:pt x="2263110" y="712100"/>
                  </a:lnTo>
                  <a:lnTo>
                    <a:pt x="2268728" y="710044"/>
                  </a:lnTo>
                  <a:lnTo>
                    <a:pt x="2274897" y="704936"/>
                  </a:lnTo>
                  <a:lnTo>
                    <a:pt x="2278745" y="698968"/>
                  </a:lnTo>
                  <a:lnTo>
                    <a:pt x="2279140" y="692426"/>
                  </a:lnTo>
                  <a:lnTo>
                    <a:pt x="2274951" y="685596"/>
                  </a:lnTo>
                  <a:lnTo>
                    <a:pt x="2270252" y="680999"/>
                  </a:lnTo>
                  <a:lnTo>
                    <a:pt x="2265680" y="677951"/>
                  </a:lnTo>
                  <a:lnTo>
                    <a:pt x="2257171" y="675652"/>
                  </a:lnTo>
                  <a:close/>
                </a:path>
                <a:path w="2486025" h="1057909">
                  <a:moveTo>
                    <a:pt x="1862582" y="675652"/>
                  </a:moveTo>
                  <a:lnTo>
                    <a:pt x="1858645" y="676414"/>
                  </a:lnTo>
                  <a:lnTo>
                    <a:pt x="1855597" y="679475"/>
                  </a:lnTo>
                  <a:lnTo>
                    <a:pt x="1849856" y="682868"/>
                  </a:lnTo>
                  <a:lnTo>
                    <a:pt x="1846722" y="688266"/>
                  </a:lnTo>
                  <a:lnTo>
                    <a:pt x="1846470" y="695384"/>
                  </a:lnTo>
                  <a:lnTo>
                    <a:pt x="1849374" y="703935"/>
                  </a:lnTo>
                  <a:lnTo>
                    <a:pt x="1854993" y="710480"/>
                  </a:lnTo>
                  <a:lnTo>
                    <a:pt x="1861756" y="712724"/>
                  </a:lnTo>
                  <a:lnTo>
                    <a:pt x="1868519" y="712100"/>
                  </a:lnTo>
                  <a:lnTo>
                    <a:pt x="1874139" y="710044"/>
                  </a:lnTo>
                  <a:lnTo>
                    <a:pt x="1880252" y="704936"/>
                  </a:lnTo>
                  <a:lnTo>
                    <a:pt x="1884092" y="698968"/>
                  </a:lnTo>
                  <a:lnTo>
                    <a:pt x="1884479" y="692426"/>
                  </a:lnTo>
                  <a:lnTo>
                    <a:pt x="1880235" y="685596"/>
                  </a:lnTo>
                  <a:lnTo>
                    <a:pt x="1875663" y="680999"/>
                  </a:lnTo>
                  <a:lnTo>
                    <a:pt x="1870964" y="677951"/>
                  </a:lnTo>
                  <a:lnTo>
                    <a:pt x="1862582" y="675652"/>
                  </a:lnTo>
                  <a:close/>
                </a:path>
                <a:path w="2486025" h="1057909">
                  <a:moveTo>
                    <a:pt x="2136902" y="660374"/>
                  </a:moveTo>
                  <a:lnTo>
                    <a:pt x="2133092" y="661136"/>
                  </a:lnTo>
                  <a:lnTo>
                    <a:pt x="2130044" y="664184"/>
                  </a:lnTo>
                  <a:lnTo>
                    <a:pt x="2124285" y="668869"/>
                  </a:lnTo>
                  <a:lnTo>
                    <a:pt x="2121122" y="674123"/>
                  </a:lnTo>
                  <a:lnTo>
                    <a:pt x="2120864" y="680524"/>
                  </a:lnTo>
                  <a:lnTo>
                    <a:pt x="2123821" y="688644"/>
                  </a:lnTo>
                  <a:lnTo>
                    <a:pt x="2129438" y="695191"/>
                  </a:lnTo>
                  <a:lnTo>
                    <a:pt x="2136187" y="697439"/>
                  </a:lnTo>
                  <a:lnTo>
                    <a:pt x="2142912" y="696820"/>
                  </a:lnTo>
                  <a:lnTo>
                    <a:pt x="2148459" y="694766"/>
                  </a:lnTo>
                  <a:lnTo>
                    <a:pt x="2154646" y="689651"/>
                  </a:lnTo>
                  <a:lnTo>
                    <a:pt x="2158523" y="683679"/>
                  </a:lnTo>
                  <a:lnTo>
                    <a:pt x="2158924" y="677135"/>
                  </a:lnTo>
                  <a:lnTo>
                    <a:pt x="2154682" y="670306"/>
                  </a:lnTo>
                  <a:lnTo>
                    <a:pt x="2149983" y="665721"/>
                  </a:lnTo>
                  <a:lnTo>
                    <a:pt x="2145411" y="662660"/>
                  </a:lnTo>
                  <a:lnTo>
                    <a:pt x="2136902" y="660374"/>
                  </a:lnTo>
                  <a:close/>
                </a:path>
                <a:path w="2486025" h="1057909">
                  <a:moveTo>
                    <a:pt x="1652905" y="660374"/>
                  </a:moveTo>
                  <a:lnTo>
                    <a:pt x="1649095" y="661136"/>
                  </a:lnTo>
                  <a:lnTo>
                    <a:pt x="1645920" y="664184"/>
                  </a:lnTo>
                  <a:lnTo>
                    <a:pt x="1640181" y="667149"/>
                  </a:lnTo>
                  <a:lnTo>
                    <a:pt x="1637061" y="671833"/>
                  </a:lnTo>
                  <a:lnTo>
                    <a:pt x="1636847" y="678807"/>
                  </a:lnTo>
                  <a:lnTo>
                    <a:pt x="1639824" y="688644"/>
                  </a:lnTo>
                  <a:lnTo>
                    <a:pt x="1645370" y="695191"/>
                  </a:lnTo>
                  <a:lnTo>
                    <a:pt x="1652095" y="697439"/>
                  </a:lnTo>
                  <a:lnTo>
                    <a:pt x="1658844" y="696820"/>
                  </a:lnTo>
                  <a:lnTo>
                    <a:pt x="1664462" y="694766"/>
                  </a:lnTo>
                  <a:lnTo>
                    <a:pt x="1670629" y="689651"/>
                  </a:lnTo>
                  <a:lnTo>
                    <a:pt x="1674463" y="683679"/>
                  </a:lnTo>
                  <a:lnTo>
                    <a:pt x="1674820" y="677135"/>
                  </a:lnTo>
                  <a:lnTo>
                    <a:pt x="1670558" y="670306"/>
                  </a:lnTo>
                  <a:lnTo>
                    <a:pt x="1665986" y="665721"/>
                  </a:lnTo>
                  <a:lnTo>
                    <a:pt x="1661414" y="662660"/>
                  </a:lnTo>
                  <a:lnTo>
                    <a:pt x="1652905" y="660374"/>
                  </a:lnTo>
                  <a:close/>
                </a:path>
                <a:path w="2486025" h="1057909">
                  <a:moveTo>
                    <a:pt x="1178052" y="660374"/>
                  </a:moveTo>
                  <a:lnTo>
                    <a:pt x="1162496" y="680524"/>
                  </a:lnTo>
                  <a:lnTo>
                    <a:pt x="1164970" y="688644"/>
                  </a:lnTo>
                  <a:lnTo>
                    <a:pt x="1170588" y="695191"/>
                  </a:lnTo>
                  <a:lnTo>
                    <a:pt x="1177337" y="697439"/>
                  </a:lnTo>
                  <a:lnTo>
                    <a:pt x="1184062" y="696820"/>
                  </a:lnTo>
                  <a:lnTo>
                    <a:pt x="1189608" y="694766"/>
                  </a:lnTo>
                  <a:lnTo>
                    <a:pt x="1194510" y="690942"/>
                  </a:lnTo>
                  <a:lnTo>
                    <a:pt x="1198530" y="684826"/>
                  </a:lnTo>
                  <a:lnTo>
                    <a:pt x="1199645" y="677565"/>
                  </a:lnTo>
                  <a:lnTo>
                    <a:pt x="1195832" y="670306"/>
                  </a:lnTo>
                  <a:lnTo>
                    <a:pt x="1191260" y="665721"/>
                  </a:lnTo>
                  <a:lnTo>
                    <a:pt x="1186561" y="662660"/>
                  </a:lnTo>
                  <a:lnTo>
                    <a:pt x="1178052" y="660374"/>
                  </a:lnTo>
                  <a:close/>
                </a:path>
                <a:path w="2486025" h="1057909">
                  <a:moveTo>
                    <a:pt x="1973580" y="657313"/>
                  </a:moveTo>
                  <a:lnTo>
                    <a:pt x="1969643" y="658075"/>
                  </a:lnTo>
                  <a:lnTo>
                    <a:pt x="1966595" y="661136"/>
                  </a:lnTo>
                  <a:lnTo>
                    <a:pt x="1960854" y="664094"/>
                  </a:lnTo>
                  <a:lnTo>
                    <a:pt x="1957720" y="668775"/>
                  </a:lnTo>
                  <a:lnTo>
                    <a:pt x="1957468" y="675752"/>
                  </a:lnTo>
                  <a:lnTo>
                    <a:pt x="1960372" y="685596"/>
                  </a:lnTo>
                  <a:lnTo>
                    <a:pt x="1965991" y="692141"/>
                  </a:lnTo>
                  <a:lnTo>
                    <a:pt x="1972754" y="694385"/>
                  </a:lnTo>
                  <a:lnTo>
                    <a:pt x="1979517" y="693762"/>
                  </a:lnTo>
                  <a:lnTo>
                    <a:pt x="1985137" y="691705"/>
                  </a:lnTo>
                  <a:lnTo>
                    <a:pt x="1991250" y="686595"/>
                  </a:lnTo>
                  <a:lnTo>
                    <a:pt x="1995090" y="680623"/>
                  </a:lnTo>
                  <a:lnTo>
                    <a:pt x="1995477" y="674076"/>
                  </a:lnTo>
                  <a:lnTo>
                    <a:pt x="1991233" y="667245"/>
                  </a:lnTo>
                  <a:lnTo>
                    <a:pt x="1986661" y="662660"/>
                  </a:lnTo>
                  <a:lnTo>
                    <a:pt x="1981962" y="659599"/>
                  </a:lnTo>
                  <a:lnTo>
                    <a:pt x="1973580" y="657313"/>
                  </a:lnTo>
                  <a:close/>
                </a:path>
                <a:path w="2486025" h="1057909">
                  <a:moveTo>
                    <a:pt x="2358898" y="651192"/>
                  </a:moveTo>
                  <a:lnTo>
                    <a:pt x="2355088" y="651954"/>
                  </a:lnTo>
                  <a:lnTo>
                    <a:pt x="2351913" y="655015"/>
                  </a:lnTo>
                  <a:lnTo>
                    <a:pt x="2346227" y="659699"/>
                  </a:lnTo>
                  <a:lnTo>
                    <a:pt x="2343102" y="664954"/>
                  </a:lnTo>
                  <a:lnTo>
                    <a:pt x="2342858" y="671354"/>
                  </a:lnTo>
                  <a:lnTo>
                    <a:pt x="2345817" y="679475"/>
                  </a:lnTo>
                  <a:lnTo>
                    <a:pt x="2351363" y="686020"/>
                  </a:lnTo>
                  <a:lnTo>
                    <a:pt x="2358088" y="688265"/>
                  </a:lnTo>
                  <a:lnTo>
                    <a:pt x="2364837" y="687646"/>
                  </a:lnTo>
                  <a:lnTo>
                    <a:pt x="2370455" y="685596"/>
                  </a:lnTo>
                  <a:lnTo>
                    <a:pt x="2376624" y="680481"/>
                  </a:lnTo>
                  <a:lnTo>
                    <a:pt x="2380472" y="674509"/>
                  </a:lnTo>
                  <a:lnTo>
                    <a:pt x="2380867" y="667966"/>
                  </a:lnTo>
                  <a:lnTo>
                    <a:pt x="2376678" y="661136"/>
                  </a:lnTo>
                  <a:lnTo>
                    <a:pt x="2371979" y="656551"/>
                  </a:lnTo>
                  <a:lnTo>
                    <a:pt x="2367407" y="653491"/>
                  </a:lnTo>
                  <a:lnTo>
                    <a:pt x="2363089" y="652348"/>
                  </a:lnTo>
                  <a:lnTo>
                    <a:pt x="2358898" y="651192"/>
                  </a:lnTo>
                  <a:close/>
                </a:path>
                <a:path w="2486025" h="1057909">
                  <a:moveTo>
                    <a:pt x="644779" y="645083"/>
                  </a:moveTo>
                  <a:lnTo>
                    <a:pt x="640841" y="645845"/>
                  </a:lnTo>
                  <a:lnTo>
                    <a:pt x="637794" y="648906"/>
                  </a:lnTo>
                  <a:lnTo>
                    <a:pt x="632055" y="651864"/>
                  </a:lnTo>
                  <a:lnTo>
                    <a:pt x="628935" y="656545"/>
                  </a:lnTo>
                  <a:lnTo>
                    <a:pt x="628721" y="663522"/>
                  </a:lnTo>
                  <a:lnTo>
                    <a:pt x="631697" y="673366"/>
                  </a:lnTo>
                  <a:lnTo>
                    <a:pt x="637244" y="679911"/>
                  </a:lnTo>
                  <a:lnTo>
                    <a:pt x="643969" y="682155"/>
                  </a:lnTo>
                  <a:lnTo>
                    <a:pt x="650718" y="681532"/>
                  </a:lnTo>
                  <a:lnTo>
                    <a:pt x="656336" y="679475"/>
                  </a:lnTo>
                  <a:lnTo>
                    <a:pt x="662503" y="674365"/>
                  </a:lnTo>
                  <a:lnTo>
                    <a:pt x="666337" y="668393"/>
                  </a:lnTo>
                  <a:lnTo>
                    <a:pt x="666694" y="661846"/>
                  </a:lnTo>
                  <a:lnTo>
                    <a:pt x="662432" y="655015"/>
                  </a:lnTo>
                  <a:lnTo>
                    <a:pt x="657860" y="650430"/>
                  </a:lnTo>
                  <a:lnTo>
                    <a:pt x="653161" y="647369"/>
                  </a:lnTo>
                  <a:lnTo>
                    <a:pt x="644779" y="645083"/>
                  </a:lnTo>
                  <a:close/>
                </a:path>
                <a:path w="2486025" h="1057909">
                  <a:moveTo>
                    <a:pt x="453593" y="645083"/>
                  </a:moveTo>
                  <a:lnTo>
                    <a:pt x="449732" y="645845"/>
                  </a:lnTo>
                  <a:lnTo>
                    <a:pt x="446659" y="648906"/>
                  </a:lnTo>
                  <a:lnTo>
                    <a:pt x="440922" y="652294"/>
                  </a:lnTo>
                  <a:lnTo>
                    <a:pt x="437791" y="657693"/>
                  </a:lnTo>
                  <a:lnTo>
                    <a:pt x="437550" y="664813"/>
                  </a:lnTo>
                  <a:lnTo>
                    <a:pt x="440486" y="673366"/>
                  </a:lnTo>
                  <a:lnTo>
                    <a:pt x="446078" y="679911"/>
                  </a:lnTo>
                  <a:lnTo>
                    <a:pt x="452823" y="682155"/>
                  </a:lnTo>
                  <a:lnTo>
                    <a:pt x="459565" y="681532"/>
                  </a:lnTo>
                  <a:lnTo>
                    <a:pt x="465150" y="679475"/>
                  </a:lnTo>
                  <a:lnTo>
                    <a:pt x="470018" y="675651"/>
                  </a:lnTo>
                  <a:lnTo>
                    <a:pt x="474017" y="669536"/>
                  </a:lnTo>
                  <a:lnTo>
                    <a:pt x="475126" y="662275"/>
                  </a:lnTo>
                  <a:lnTo>
                    <a:pt x="471322" y="655015"/>
                  </a:lnTo>
                  <a:lnTo>
                    <a:pt x="466699" y="650430"/>
                  </a:lnTo>
                  <a:lnTo>
                    <a:pt x="462064" y="647369"/>
                  </a:lnTo>
                  <a:lnTo>
                    <a:pt x="453593" y="645083"/>
                  </a:lnTo>
                  <a:close/>
                </a:path>
                <a:path w="2486025" h="1057909">
                  <a:moveTo>
                    <a:pt x="1760855" y="642023"/>
                  </a:moveTo>
                  <a:lnTo>
                    <a:pt x="1756918" y="642785"/>
                  </a:lnTo>
                  <a:lnTo>
                    <a:pt x="1753870" y="645845"/>
                  </a:lnTo>
                  <a:lnTo>
                    <a:pt x="1748129" y="648808"/>
                  </a:lnTo>
                  <a:lnTo>
                    <a:pt x="1744995" y="653489"/>
                  </a:lnTo>
                  <a:lnTo>
                    <a:pt x="1744743" y="660463"/>
                  </a:lnTo>
                  <a:lnTo>
                    <a:pt x="1747647" y="670306"/>
                  </a:lnTo>
                  <a:lnTo>
                    <a:pt x="1753266" y="676850"/>
                  </a:lnTo>
                  <a:lnTo>
                    <a:pt x="1760029" y="679094"/>
                  </a:lnTo>
                  <a:lnTo>
                    <a:pt x="1766792" y="678471"/>
                  </a:lnTo>
                  <a:lnTo>
                    <a:pt x="1772412" y="676414"/>
                  </a:lnTo>
                  <a:lnTo>
                    <a:pt x="1778525" y="671306"/>
                  </a:lnTo>
                  <a:lnTo>
                    <a:pt x="1782365" y="665337"/>
                  </a:lnTo>
                  <a:lnTo>
                    <a:pt x="1782752" y="658791"/>
                  </a:lnTo>
                  <a:lnTo>
                    <a:pt x="1778508" y="651954"/>
                  </a:lnTo>
                  <a:lnTo>
                    <a:pt x="1773936" y="647369"/>
                  </a:lnTo>
                  <a:lnTo>
                    <a:pt x="1769237" y="644321"/>
                  </a:lnTo>
                  <a:lnTo>
                    <a:pt x="1760855" y="642023"/>
                  </a:lnTo>
                  <a:close/>
                </a:path>
                <a:path w="2486025" h="1057909">
                  <a:moveTo>
                    <a:pt x="1446276" y="626732"/>
                  </a:moveTo>
                  <a:lnTo>
                    <a:pt x="1442466" y="627507"/>
                  </a:lnTo>
                  <a:lnTo>
                    <a:pt x="1439418" y="630555"/>
                  </a:lnTo>
                  <a:lnTo>
                    <a:pt x="1433677" y="633948"/>
                  </a:lnTo>
                  <a:lnTo>
                    <a:pt x="1430543" y="639346"/>
                  </a:lnTo>
                  <a:lnTo>
                    <a:pt x="1430291" y="646464"/>
                  </a:lnTo>
                  <a:lnTo>
                    <a:pt x="1433195" y="655015"/>
                  </a:lnTo>
                  <a:lnTo>
                    <a:pt x="1438812" y="661559"/>
                  </a:lnTo>
                  <a:lnTo>
                    <a:pt x="1445561" y="663805"/>
                  </a:lnTo>
                  <a:lnTo>
                    <a:pt x="1452286" y="663185"/>
                  </a:lnTo>
                  <a:lnTo>
                    <a:pt x="1457833" y="661136"/>
                  </a:lnTo>
                  <a:lnTo>
                    <a:pt x="1464020" y="656021"/>
                  </a:lnTo>
                  <a:lnTo>
                    <a:pt x="1467897" y="650049"/>
                  </a:lnTo>
                  <a:lnTo>
                    <a:pt x="1468298" y="643505"/>
                  </a:lnTo>
                  <a:lnTo>
                    <a:pt x="1464056" y="636676"/>
                  </a:lnTo>
                  <a:lnTo>
                    <a:pt x="1459483" y="632091"/>
                  </a:lnTo>
                  <a:lnTo>
                    <a:pt x="1454785" y="629031"/>
                  </a:lnTo>
                  <a:lnTo>
                    <a:pt x="1446276" y="626732"/>
                  </a:lnTo>
                  <a:close/>
                </a:path>
                <a:path w="2486025" h="1057909">
                  <a:moveTo>
                    <a:pt x="1002411" y="617562"/>
                  </a:moveTo>
                  <a:lnTo>
                    <a:pt x="998474" y="618337"/>
                  </a:lnTo>
                  <a:lnTo>
                    <a:pt x="995426" y="621385"/>
                  </a:lnTo>
                  <a:lnTo>
                    <a:pt x="989685" y="624778"/>
                  </a:lnTo>
                  <a:lnTo>
                    <a:pt x="986551" y="630177"/>
                  </a:lnTo>
                  <a:lnTo>
                    <a:pt x="986299" y="637294"/>
                  </a:lnTo>
                  <a:lnTo>
                    <a:pt x="989202" y="645845"/>
                  </a:lnTo>
                  <a:lnTo>
                    <a:pt x="994822" y="652390"/>
                  </a:lnTo>
                  <a:lnTo>
                    <a:pt x="1001585" y="654635"/>
                  </a:lnTo>
                  <a:lnTo>
                    <a:pt x="1008348" y="654016"/>
                  </a:lnTo>
                  <a:lnTo>
                    <a:pt x="1013968" y="651967"/>
                  </a:lnTo>
                  <a:lnTo>
                    <a:pt x="1020135" y="646852"/>
                  </a:lnTo>
                  <a:lnTo>
                    <a:pt x="1023969" y="640880"/>
                  </a:lnTo>
                  <a:lnTo>
                    <a:pt x="1024326" y="634336"/>
                  </a:lnTo>
                  <a:lnTo>
                    <a:pt x="1020063" y="627507"/>
                  </a:lnTo>
                  <a:lnTo>
                    <a:pt x="1015492" y="622922"/>
                  </a:lnTo>
                  <a:lnTo>
                    <a:pt x="1010793" y="619861"/>
                  </a:lnTo>
                  <a:lnTo>
                    <a:pt x="1002411" y="617562"/>
                  </a:lnTo>
                  <a:close/>
                </a:path>
                <a:path w="2486025" h="1057909">
                  <a:moveTo>
                    <a:pt x="1258316" y="593102"/>
                  </a:moveTo>
                  <a:lnTo>
                    <a:pt x="1254379" y="593877"/>
                  </a:lnTo>
                  <a:lnTo>
                    <a:pt x="1251331" y="596925"/>
                  </a:lnTo>
                  <a:lnTo>
                    <a:pt x="1245590" y="599890"/>
                  </a:lnTo>
                  <a:lnTo>
                    <a:pt x="1242456" y="604573"/>
                  </a:lnTo>
                  <a:lnTo>
                    <a:pt x="1242204" y="611548"/>
                  </a:lnTo>
                  <a:lnTo>
                    <a:pt x="1245108" y="621385"/>
                  </a:lnTo>
                  <a:lnTo>
                    <a:pt x="1250727" y="627930"/>
                  </a:lnTo>
                  <a:lnTo>
                    <a:pt x="1257490" y="630175"/>
                  </a:lnTo>
                  <a:lnTo>
                    <a:pt x="1264253" y="629556"/>
                  </a:lnTo>
                  <a:lnTo>
                    <a:pt x="1269873" y="627507"/>
                  </a:lnTo>
                  <a:lnTo>
                    <a:pt x="1275986" y="622392"/>
                  </a:lnTo>
                  <a:lnTo>
                    <a:pt x="1279826" y="616419"/>
                  </a:lnTo>
                  <a:lnTo>
                    <a:pt x="1280213" y="609876"/>
                  </a:lnTo>
                  <a:lnTo>
                    <a:pt x="1275969" y="603046"/>
                  </a:lnTo>
                  <a:lnTo>
                    <a:pt x="1271397" y="598462"/>
                  </a:lnTo>
                  <a:lnTo>
                    <a:pt x="1266698" y="595401"/>
                  </a:lnTo>
                  <a:lnTo>
                    <a:pt x="1258316" y="593102"/>
                  </a:lnTo>
                  <a:close/>
                </a:path>
                <a:path w="2486025" h="1057909">
                  <a:moveTo>
                    <a:pt x="1347724" y="590054"/>
                  </a:moveTo>
                  <a:lnTo>
                    <a:pt x="1343787" y="590816"/>
                  </a:lnTo>
                  <a:lnTo>
                    <a:pt x="1340739" y="593877"/>
                  </a:lnTo>
                  <a:lnTo>
                    <a:pt x="1334998" y="598556"/>
                  </a:lnTo>
                  <a:lnTo>
                    <a:pt x="1331864" y="603811"/>
                  </a:lnTo>
                  <a:lnTo>
                    <a:pt x="1331612" y="610215"/>
                  </a:lnTo>
                  <a:lnTo>
                    <a:pt x="1334516" y="618337"/>
                  </a:lnTo>
                  <a:lnTo>
                    <a:pt x="1340135" y="624876"/>
                  </a:lnTo>
                  <a:lnTo>
                    <a:pt x="1346898" y="627121"/>
                  </a:lnTo>
                  <a:lnTo>
                    <a:pt x="1353661" y="626501"/>
                  </a:lnTo>
                  <a:lnTo>
                    <a:pt x="1359281" y="624446"/>
                  </a:lnTo>
                  <a:lnTo>
                    <a:pt x="1364108" y="620622"/>
                  </a:lnTo>
                  <a:lnTo>
                    <a:pt x="1368091" y="614506"/>
                  </a:lnTo>
                  <a:lnTo>
                    <a:pt x="1369192" y="607245"/>
                  </a:lnTo>
                  <a:lnTo>
                    <a:pt x="1365377" y="599986"/>
                  </a:lnTo>
                  <a:lnTo>
                    <a:pt x="1360805" y="595401"/>
                  </a:lnTo>
                  <a:lnTo>
                    <a:pt x="1356106" y="592340"/>
                  </a:lnTo>
                  <a:lnTo>
                    <a:pt x="1347724" y="590054"/>
                  </a:lnTo>
                  <a:close/>
                </a:path>
                <a:path w="2486025" h="1057909">
                  <a:moveTo>
                    <a:pt x="875919" y="586994"/>
                  </a:moveTo>
                  <a:lnTo>
                    <a:pt x="872109" y="587756"/>
                  </a:lnTo>
                  <a:lnTo>
                    <a:pt x="869061" y="590816"/>
                  </a:lnTo>
                  <a:lnTo>
                    <a:pt x="863320" y="593779"/>
                  </a:lnTo>
                  <a:lnTo>
                    <a:pt x="860186" y="598460"/>
                  </a:lnTo>
                  <a:lnTo>
                    <a:pt x="859934" y="605434"/>
                  </a:lnTo>
                  <a:lnTo>
                    <a:pt x="862838" y="615276"/>
                  </a:lnTo>
                  <a:lnTo>
                    <a:pt x="868455" y="621821"/>
                  </a:lnTo>
                  <a:lnTo>
                    <a:pt x="875204" y="624065"/>
                  </a:lnTo>
                  <a:lnTo>
                    <a:pt x="881929" y="623442"/>
                  </a:lnTo>
                  <a:lnTo>
                    <a:pt x="887476" y="621385"/>
                  </a:lnTo>
                  <a:lnTo>
                    <a:pt x="892377" y="617569"/>
                  </a:lnTo>
                  <a:lnTo>
                    <a:pt x="896397" y="611455"/>
                  </a:lnTo>
                  <a:lnTo>
                    <a:pt x="897512" y="604192"/>
                  </a:lnTo>
                  <a:lnTo>
                    <a:pt x="893699" y="596925"/>
                  </a:lnTo>
                  <a:lnTo>
                    <a:pt x="889127" y="592340"/>
                  </a:lnTo>
                  <a:lnTo>
                    <a:pt x="884428" y="589292"/>
                  </a:lnTo>
                  <a:lnTo>
                    <a:pt x="880237" y="588137"/>
                  </a:lnTo>
                  <a:lnTo>
                    <a:pt x="875919" y="586994"/>
                  </a:lnTo>
                  <a:close/>
                </a:path>
                <a:path w="2486025" h="1057909">
                  <a:moveTo>
                    <a:pt x="2250948" y="579348"/>
                  </a:moveTo>
                  <a:lnTo>
                    <a:pt x="2235392" y="598840"/>
                  </a:lnTo>
                  <a:lnTo>
                    <a:pt x="2237867" y="609155"/>
                  </a:lnTo>
                  <a:lnTo>
                    <a:pt x="2243484" y="615701"/>
                  </a:lnTo>
                  <a:lnTo>
                    <a:pt x="2250233" y="617950"/>
                  </a:lnTo>
                  <a:lnTo>
                    <a:pt x="2256958" y="617331"/>
                  </a:lnTo>
                  <a:lnTo>
                    <a:pt x="2262505" y="615276"/>
                  </a:lnTo>
                  <a:lnTo>
                    <a:pt x="2268692" y="610161"/>
                  </a:lnTo>
                  <a:lnTo>
                    <a:pt x="2272569" y="604189"/>
                  </a:lnTo>
                  <a:lnTo>
                    <a:pt x="2272970" y="597646"/>
                  </a:lnTo>
                  <a:lnTo>
                    <a:pt x="2268726" y="590815"/>
                  </a:lnTo>
                  <a:lnTo>
                    <a:pt x="2264156" y="584695"/>
                  </a:lnTo>
                  <a:lnTo>
                    <a:pt x="2259457" y="581647"/>
                  </a:lnTo>
                  <a:lnTo>
                    <a:pt x="2255266" y="580491"/>
                  </a:lnTo>
                  <a:lnTo>
                    <a:pt x="2250948" y="579348"/>
                  </a:lnTo>
                  <a:close/>
                </a:path>
                <a:path w="2486025" h="1057909">
                  <a:moveTo>
                    <a:pt x="1104138" y="574763"/>
                  </a:moveTo>
                  <a:lnTo>
                    <a:pt x="1100201" y="575525"/>
                  </a:lnTo>
                  <a:lnTo>
                    <a:pt x="1097152" y="578586"/>
                  </a:lnTo>
                  <a:lnTo>
                    <a:pt x="1090128" y="583265"/>
                  </a:lnTo>
                  <a:lnTo>
                    <a:pt x="1087151" y="588521"/>
                  </a:lnTo>
                  <a:lnTo>
                    <a:pt x="1087651" y="594924"/>
                  </a:lnTo>
                  <a:lnTo>
                    <a:pt x="1091057" y="603046"/>
                  </a:lnTo>
                  <a:lnTo>
                    <a:pt x="1096603" y="609591"/>
                  </a:lnTo>
                  <a:lnTo>
                    <a:pt x="1103328" y="611835"/>
                  </a:lnTo>
                  <a:lnTo>
                    <a:pt x="1110077" y="611212"/>
                  </a:lnTo>
                  <a:lnTo>
                    <a:pt x="1115695" y="609155"/>
                  </a:lnTo>
                  <a:lnTo>
                    <a:pt x="1121862" y="604047"/>
                  </a:lnTo>
                  <a:lnTo>
                    <a:pt x="1125696" y="598077"/>
                  </a:lnTo>
                  <a:lnTo>
                    <a:pt x="1126053" y="591531"/>
                  </a:lnTo>
                  <a:lnTo>
                    <a:pt x="1121791" y="584695"/>
                  </a:lnTo>
                  <a:lnTo>
                    <a:pt x="1117219" y="580110"/>
                  </a:lnTo>
                  <a:lnTo>
                    <a:pt x="1112647" y="577062"/>
                  </a:lnTo>
                  <a:lnTo>
                    <a:pt x="1104138" y="574763"/>
                  </a:lnTo>
                  <a:close/>
                </a:path>
                <a:path w="2486025" h="1057909">
                  <a:moveTo>
                    <a:pt x="2025904" y="571703"/>
                  </a:moveTo>
                  <a:lnTo>
                    <a:pt x="2022094" y="572477"/>
                  </a:lnTo>
                  <a:lnTo>
                    <a:pt x="2019045" y="575525"/>
                  </a:lnTo>
                  <a:lnTo>
                    <a:pt x="2013305" y="580210"/>
                  </a:lnTo>
                  <a:lnTo>
                    <a:pt x="2010171" y="585465"/>
                  </a:lnTo>
                  <a:lnTo>
                    <a:pt x="2009919" y="591865"/>
                  </a:lnTo>
                  <a:lnTo>
                    <a:pt x="2012823" y="599986"/>
                  </a:lnTo>
                  <a:lnTo>
                    <a:pt x="2018440" y="606530"/>
                  </a:lnTo>
                  <a:lnTo>
                    <a:pt x="2025189" y="608776"/>
                  </a:lnTo>
                  <a:lnTo>
                    <a:pt x="2031914" y="608156"/>
                  </a:lnTo>
                  <a:lnTo>
                    <a:pt x="2037461" y="606107"/>
                  </a:lnTo>
                  <a:lnTo>
                    <a:pt x="2043648" y="600992"/>
                  </a:lnTo>
                  <a:lnTo>
                    <a:pt x="2047525" y="595020"/>
                  </a:lnTo>
                  <a:lnTo>
                    <a:pt x="2047926" y="588476"/>
                  </a:lnTo>
                  <a:lnTo>
                    <a:pt x="2043683" y="581647"/>
                  </a:lnTo>
                  <a:lnTo>
                    <a:pt x="2038985" y="577062"/>
                  </a:lnTo>
                  <a:lnTo>
                    <a:pt x="2034413" y="574001"/>
                  </a:lnTo>
                  <a:lnTo>
                    <a:pt x="2025904" y="571703"/>
                  </a:lnTo>
                  <a:close/>
                </a:path>
                <a:path w="2486025" h="1057909">
                  <a:moveTo>
                    <a:pt x="752602" y="571703"/>
                  </a:moveTo>
                  <a:lnTo>
                    <a:pt x="748791" y="572477"/>
                  </a:lnTo>
                  <a:lnTo>
                    <a:pt x="745744" y="575525"/>
                  </a:lnTo>
                  <a:lnTo>
                    <a:pt x="740003" y="578488"/>
                  </a:lnTo>
                  <a:lnTo>
                    <a:pt x="736869" y="583169"/>
                  </a:lnTo>
                  <a:lnTo>
                    <a:pt x="736617" y="590143"/>
                  </a:lnTo>
                  <a:lnTo>
                    <a:pt x="739521" y="599986"/>
                  </a:lnTo>
                  <a:lnTo>
                    <a:pt x="745138" y="606530"/>
                  </a:lnTo>
                  <a:lnTo>
                    <a:pt x="751887" y="608776"/>
                  </a:lnTo>
                  <a:lnTo>
                    <a:pt x="758612" y="608156"/>
                  </a:lnTo>
                  <a:lnTo>
                    <a:pt x="764159" y="606107"/>
                  </a:lnTo>
                  <a:lnTo>
                    <a:pt x="769060" y="602283"/>
                  </a:lnTo>
                  <a:lnTo>
                    <a:pt x="773080" y="596168"/>
                  </a:lnTo>
                  <a:lnTo>
                    <a:pt x="774195" y="588907"/>
                  </a:lnTo>
                  <a:lnTo>
                    <a:pt x="770382" y="581647"/>
                  </a:lnTo>
                  <a:lnTo>
                    <a:pt x="765810" y="577062"/>
                  </a:lnTo>
                  <a:lnTo>
                    <a:pt x="761111" y="574001"/>
                  </a:lnTo>
                  <a:lnTo>
                    <a:pt x="752602" y="571703"/>
                  </a:lnTo>
                  <a:close/>
                </a:path>
                <a:path w="2486025" h="1057909">
                  <a:moveTo>
                    <a:pt x="536829" y="571703"/>
                  </a:moveTo>
                  <a:lnTo>
                    <a:pt x="532980" y="572477"/>
                  </a:lnTo>
                  <a:lnTo>
                    <a:pt x="529894" y="575525"/>
                  </a:lnTo>
                  <a:lnTo>
                    <a:pt x="524163" y="578488"/>
                  </a:lnTo>
                  <a:lnTo>
                    <a:pt x="521031" y="583169"/>
                  </a:lnTo>
                  <a:lnTo>
                    <a:pt x="520788" y="590143"/>
                  </a:lnTo>
                  <a:lnTo>
                    <a:pt x="523722" y="599986"/>
                  </a:lnTo>
                  <a:lnTo>
                    <a:pt x="529314" y="606530"/>
                  </a:lnTo>
                  <a:lnTo>
                    <a:pt x="536060" y="608776"/>
                  </a:lnTo>
                  <a:lnTo>
                    <a:pt x="542807" y="608156"/>
                  </a:lnTo>
                  <a:lnTo>
                    <a:pt x="548398" y="606107"/>
                  </a:lnTo>
                  <a:lnTo>
                    <a:pt x="554561" y="600992"/>
                  </a:lnTo>
                  <a:lnTo>
                    <a:pt x="558412" y="595020"/>
                  </a:lnTo>
                  <a:lnTo>
                    <a:pt x="558796" y="588476"/>
                  </a:lnTo>
                  <a:lnTo>
                    <a:pt x="554558" y="581647"/>
                  </a:lnTo>
                  <a:lnTo>
                    <a:pt x="549935" y="577062"/>
                  </a:lnTo>
                  <a:lnTo>
                    <a:pt x="545312" y="574001"/>
                  </a:lnTo>
                  <a:lnTo>
                    <a:pt x="536829" y="571703"/>
                  </a:lnTo>
                  <a:close/>
                </a:path>
                <a:path w="2486025" h="1057909">
                  <a:moveTo>
                    <a:pt x="1890268" y="568655"/>
                  </a:moveTo>
                  <a:lnTo>
                    <a:pt x="1886458" y="569417"/>
                  </a:lnTo>
                  <a:lnTo>
                    <a:pt x="1878883" y="576726"/>
                  </a:lnTo>
                  <a:lnTo>
                    <a:pt x="1875615" y="581263"/>
                  </a:lnTo>
                  <a:lnTo>
                    <a:pt x="1874656" y="587519"/>
                  </a:lnTo>
                  <a:lnTo>
                    <a:pt x="1877187" y="596925"/>
                  </a:lnTo>
                  <a:lnTo>
                    <a:pt x="1882751" y="603471"/>
                  </a:lnTo>
                  <a:lnTo>
                    <a:pt x="1889506" y="605720"/>
                  </a:lnTo>
                  <a:lnTo>
                    <a:pt x="1896260" y="605101"/>
                  </a:lnTo>
                  <a:lnTo>
                    <a:pt x="1901825" y="603046"/>
                  </a:lnTo>
                  <a:lnTo>
                    <a:pt x="1908012" y="597931"/>
                  </a:lnTo>
                  <a:lnTo>
                    <a:pt x="1911889" y="591959"/>
                  </a:lnTo>
                  <a:lnTo>
                    <a:pt x="1912290" y="585416"/>
                  </a:lnTo>
                  <a:lnTo>
                    <a:pt x="1908048" y="578586"/>
                  </a:lnTo>
                  <a:lnTo>
                    <a:pt x="1903349" y="574001"/>
                  </a:lnTo>
                  <a:lnTo>
                    <a:pt x="1898777" y="570941"/>
                  </a:lnTo>
                  <a:lnTo>
                    <a:pt x="1890268" y="568655"/>
                  </a:lnTo>
                  <a:close/>
                </a:path>
                <a:path w="2486025" h="1057909">
                  <a:moveTo>
                    <a:pt x="1526539" y="568655"/>
                  </a:moveTo>
                  <a:lnTo>
                    <a:pt x="1522602" y="569417"/>
                  </a:lnTo>
                  <a:lnTo>
                    <a:pt x="1519555" y="572477"/>
                  </a:lnTo>
                  <a:lnTo>
                    <a:pt x="1513814" y="575435"/>
                  </a:lnTo>
                  <a:lnTo>
                    <a:pt x="1510680" y="580115"/>
                  </a:lnTo>
                  <a:lnTo>
                    <a:pt x="1510428" y="587088"/>
                  </a:lnTo>
                  <a:lnTo>
                    <a:pt x="1513332" y="596925"/>
                  </a:lnTo>
                  <a:lnTo>
                    <a:pt x="1518951" y="603471"/>
                  </a:lnTo>
                  <a:lnTo>
                    <a:pt x="1525714" y="605720"/>
                  </a:lnTo>
                  <a:lnTo>
                    <a:pt x="1532477" y="605101"/>
                  </a:lnTo>
                  <a:lnTo>
                    <a:pt x="1538097" y="603046"/>
                  </a:lnTo>
                  <a:lnTo>
                    <a:pt x="1544210" y="597931"/>
                  </a:lnTo>
                  <a:lnTo>
                    <a:pt x="1548050" y="591959"/>
                  </a:lnTo>
                  <a:lnTo>
                    <a:pt x="1548437" y="585416"/>
                  </a:lnTo>
                  <a:lnTo>
                    <a:pt x="1544193" y="578586"/>
                  </a:lnTo>
                  <a:lnTo>
                    <a:pt x="1539620" y="574001"/>
                  </a:lnTo>
                  <a:lnTo>
                    <a:pt x="1534922" y="570941"/>
                  </a:lnTo>
                  <a:lnTo>
                    <a:pt x="1526539" y="568655"/>
                  </a:lnTo>
                  <a:close/>
                </a:path>
                <a:path w="2486025" h="1057909">
                  <a:moveTo>
                    <a:pt x="2395855" y="559473"/>
                  </a:moveTo>
                  <a:lnTo>
                    <a:pt x="2392045" y="560247"/>
                  </a:lnTo>
                  <a:lnTo>
                    <a:pt x="2388997" y="563295"/>
                  </a:lnTo>
                  <a:lnTo>
                    <a:pt x="2383256" y="566260"/>
                  </a:lnTo>
                  <a:lnTo>
                    <a:pt x="2380122" y="570944"/>
                  </a:lnTo>
                  <a:lnTo>
                    <a:pt x="2379870" y="577919"/>
                  </a:lnTo>
                  <a:lnTo>
                    <a:pt x="2382774" y="587756"/>
                  </a:lnTo>
                  <a:lnTo>
                    <a:pt x="2388391" y="594300"/>
                  </a:lnTo>
                  <a:lnTo>
                    <a:pt x="2395140" y="596545"/>
                  </a:lnTo>
                  <a:lnTo>
                    <a:pt x="2401865" y="595926"/>
                  </a:lnTo>
                  <a:lnTo>
                    <a:pt x="2407412" y="593877"/>
                  </a:lnTo>
                  <a:lnTo>
                    <a:pt x="2413599" y="588762"/>
                  </a:lnTo>
                  <a:lnTo>
                    <a:pt x="2417476" y="582790"/>
                  </a:lnTo>
                  <a:lnTo>
                    <a:pt x="2417877" y="576246"/>
                  </a:lnTo>
                  <a:lnTo>
                    <a:pt x="2413635" y="569417"/>
                  </a:lnTo>
                  <a:lnTo>
                    <a:pt x="2408936" y="564832"/>
                  </a:lnTo>
                  <a:lnTo>
                    <a:pt x="2404364" y="561771"/>
                  </a:lnTo>
                  <a:lnTo>
                    <a:pt x="2395855" y="559473"/>
                  </a:lnTo>
                  <a:close/>
                </a:path>
                <a:path w="2486025" h="1057909">
                  <a:moveTo>
                    <a:pt x="1640586" y="553364"/>
                  </a:moveTo>
                  <a:lnTo>
                    <a:pt x="1636649" y="554126"/>
                  </a:lnTo>
                  <a:lnTo>
                    <a:pt x="1633601" y="557187"/>
                  </a:lnTo>
                  <a:lnTo>
                    <a:pt x="1626576" y="560149"/>
                  </a:lnTo>
                  <a:lnTo>
                    <a:pt x="1623599" y="564830"/>
                  </a:lnTo>
                  <a:lnTo>
                    <a:pt x="1624099" y="571804"/>
                  </a:lnTo>
                  <a:lnTo>
                    <a:pt x="1627505" y="581647"/>
                  </a:lnTo>
                  <a:lnTo>
                    <a:pt x="1633051" y="588191"/>
                  </a:lnTo>
                  <a:lnTo>
                    <a:pt x="1639776" y="590435"/>
                  </a:lnTo>
                  <a:lnTo>
                    <a:pt x="1646525" y="589812"/>
                  </a:lnTo>
                  <a:lnTo>
                    <a:pt x="1652143" y="587756"/>
                  </a:lnTo>
                  <a:lnTo>
                    <a:pt x="1658310" y="582648"/>
                  </a:lnTo>
                  <a:lnTo>
                    <a:pt x="1662144" y="576678"/>
                  </a:lnTo>
                  <a:lnTo>
                    <a:pt x="1662501" y="570132"/>
                  </a:lnTo>
                  <a:lnTo>
                    <a:pt x="1658239" y="563295"/>
                  </a:lnTo>
                  <a:lnTo>
                    <a:pt x="1653667" y="558711"/>
                  </a:lnTo>
                  <a:lnTo>
                    <a:pt x="1649095" y="555663"/>
                  </a:lnTo>
                  <a:lnTo>
                    <a:pt x="1640586" y="553364"/>
                  </a:lnTo>
                  <a:close/>
                </a:path>
                <a:path w="2486025" h="1057909">
                  <a:moveTo>
                    <a:pt x="2124583" y="547243"/>
                  </a:moveTo>
                  <a:lnTo>
                    <a:pt x="2120773" y="548017"/>
                  </a:lnTo>
                  <a:lnTo>
                    <a:pt x="2117598" y="551065"/>
                  </a:lnTo>
                  <a:lnTo>
                    <a:pt x="2110573" y="555750"/>
                  </a:lnTo>
                  <a:lnTo>
                    <a:pt x="2107596" y="561005"/>
                  </a:lnTo>
                  <a:lnTo>
                    <a:pt x="2108096" y="567405"/>
                  </a:lnTo>
                  <a:lnTo>
                    <a:pt x="2111502" y="575525"/>
                  </a:lnTo>
                  <a:lnTo>
                    <a:pt x="2117066" y="582070"/>
                  </a:lnTo>
                  <a:lnTo>
                    <a:pt x="2123821" y="584315"/>
                  </a:lnTo>
                  <a:lnTo>
                    <a:pt x="2130575" y="583696"/>
                  </a:lnTo>
                  <a:lnTo>
                    <a:pt x="2136140" y="581647"/>
                  </a:lnTo>
                  <a:lnTo>
                    <a:pt x="2142309" y="576532"/>
                  </a:lnTo>
                  <a:lnTo>
                    <a:pt x="2146157" y="570560"/>
                  </a:lnTo>
                  <a:lnTo>
                    <a:pt x="2146552" y="564016"/>
                  </a:lnTo>
                  <a:lnTo>
                    <a:pt x="2142363" y="557187"/>
                  </a:lnTo>
                  <a:lnTo>
                    <a:pt x="2137664" y="552602"/>
                  </a:lnTo>
                  <a:lnTo>
                    <a:pt x="2133092" y="549541"/>
                  </a:lnTo>
                  <a:lnTo>
                    <a:pt x="2128774" y="548398"/>
                  </a:lnTo>
                  <a:lnTo>
                    <a:pt x="2124583" y="547243"/>
                  </a:lnTo>
                  <a:close/>
                </a:path>
                <a:path w="2486025" h="1057909">
                  <a:moveTo>
                    <a:pt x="1766951" y="541134"/>
                  </a:moveTo>
                  <a:lnTo>
                    <a:pt x="1763141" y="541896"/>
                  </a:lnTo>
                  <a:lnTo>
                    <a:pt x="1759966" y="544957"/>
                  </a:lnTo>
                  <a:lnTo>
                    <a:pt x="1754280" y="549636"/>
                  </a:lnTo>
                  <a:lnTo>
                    <a:pt x="1751155" y="554891"/>
                  </a:lnTo>
                  <a:lnTo>
                    <a:pt x="1750911" y="561294"/>
                  </a:lnTo>
                  <a:lnTo>
                    <a:pt x="1753870" y="569417"/>
                  </a:lnTo>
                  <a:lnTo>
                    <a:pt x="1759434" y="575961"/>
                  </a:lnTo>
                  <a:lnTo>
                    <a:pt x="1766189" y="578205"/>
                  </a:lnTo>
                  <a:lnTo>
                    <a:pt x="1772943" y="577582"/>
                  </a:lnTo>
                  <a:lnTo>
                    <a:pt x="1778508" y="575525"/>
                  </a:lnTo>
                  <a:lnTo>
                    <a:pt x="1784677" y="570418"/>
                  </a:lnTo>
                  <a:lnTo>
                    <a:pt x="1788525" y="564448"/>
                  </a:lnTo>
                  <a:lnTo>
                    <a:pt x="1788920" y="557902"/>
                  </a:lnTo>
                  <a:lnTo>
                    <a:pt x="1784731" y="551065"/>
                  </a:lnTo>
                  <a:lnTo>
                    <a:pt x="1780032" y="546481"/>
                  </a:lnTo>
                  <a:lnTo>
                    <a:pt x="1775460" y="543433"/>
                  </a:lnTo>
                  <a:lnTo>
                    <a:pt x="1766951" y="541134"/>
                  </a:lnTo>
                  <a:close/>
                </a:path>
                <a:path w="2486025" h="1057909">
                  <a:moveTo>
                    <a:pt x="629285" y="531964"/>
                  </a:moveTo>
                  <a:lnTo>
                    <a:pt x="625475" y="532726"/>
                  </a:lnTo>
                  <a:lnTo>
                    <a:pt x="622427" y="535787"/>
                  </a:lnTo>
                  <a:lnTo>
                    <a:pt x="617964" y="540036"/>
                  </a:lnTo>
                  <a:lnTo>
                    <a:pt x="614676" y="544574"/>
                  </a:lnTo>
                  <a:lnTo>
                    <a:pt x="613708" y="550834"/>
                  </a:lnTo>
                  <a:lnTo>
                    <a:pt x="616204" y="560247"/>
                  </a:lnTo>
                  <a:lnTo>
                    <a:pt x="621821" y="566792"/>
                  </a:lnTo>
                  <a:lnTo>
                    <a:pt x="628570" y="569036"/>
                  </a:lnTo>
                  <a:lnTo>
                    <a:pt x="635295" y="568413"/>
                  </a:lnTo>
                  <a:lnTo>
                    <a:pt x="640841" y="566356"/>
                  </a:lnTo>
                  <a:lnTo>
                    <a:pt x="647029" y="561246"/>
                  </a:lnTo>
                  <a:lnTo>
                    <a:pt x="650906" y="555274"/>
                  </a:lnTo>
                  <a:lnTo>
                    <a:pt x="651307" y="548727"/>
                  </a:lnTo>
                  <a:lnTo>
                    <a:pt x="647065" y="541896"/>
                  </a:lnTo>
                  <a:lnTo>
                    <a:pt x="642366" y="537311"/>
                  </a:lnTo>
                  <a:lnTo>
                    <a:pt x="637794" y="534250"/>
                  </a:lnTo>
                  <a:lnTo>
                    <a:pt x="629285" y="531964"/>
                  </a:lnTo>
                  <a:close/>
                </a:path>
                <a:path w="2486025" h="1057909">
                  <a:moveTo>
                    <a:pt x="968501" y="525843"/>
                  </a:moveTo>
                  <a:lnTo>
                    <a:pt x="964565" y="526618"/>
                  </a:lnTo>
                  <a:lnTo>
                    <a:pt x="961516" y="529666"/>
                  </a:lnTo>
                  <a:lnTo>
                    <a:pt x="955776" y="532629"/>
                  </a:lnTo>
                  <a:lnTo>
                    <a:pt x="952642" y="537310"/>
                  </a:lnTo>
                  <a:lnTo>
                    <a:pt x="952390" y="544284"/>
                  </a:lnTo>
                  <a:lnTo>
                    <a:pt x="955294" y="554126"/>
                  </a:lnTo>
                  <a:lnTo>
                    <a:pt x="960913" y="560671"/>
                  </a:lnTo>
                  <a:lnTo>
                    <a:pt x="967676" y="562916"/>
                  </a:lnTo>
                  <a:lnTo>
                    <a:pt x="974439" y="562297"/>
                  </a:lnTo>
                  <a:lnTo>
                    <a:pt x="980058" y="560247"/>
                  </a:lnTo>
                  <a:lnTo>
                    <a:pt x="986172" y="555132"/>
                  </a:lnTo>
                  <a:lnTo>
                    <a:pt x="990012" y="549160"/>
                  </a:lnTo>
                  <a:lnTo>
                    <a:pt x="990399" y="542617"/>
                  </a:lnTo>
                  <a:lnTo>
                    <a:pt x="986155" y="535787"/>
                  </a:lnTo>
                  <a:lnTo>
                    <a:pt x="981582" y="531202"/>
                  </a:lnTo>
                  <a:lnTo>
                    <a:pt x="976883" y="528142"/>
                  </a:lnTo>
                  <a:lnTo>
                    <a:pt x="968501" y="525843"/>
                  </a:lnTo>
                  <a:close/>
                </a:path>
                <a:path w="2486025" h="1057909">
                  <a:moveTo>
                    <a:pt x="1190370" y="510565"/>
                  </a:moveTo>
                  <a:lnTo>
                    <a:pt x="1186561" y="511327"/>
                  </a:lnTo>
                  <a:lnTo>
                    <a:pt x="1183513" y="514388"/>
                  </a:lnTo>
                  <a:lnTo>
                    <a:pt x="1177772" y="519067"/>
                  </a:lnTo>
                  <a:lnTo>
                    <a:pt x="1174638" y="524322"/>
                  </a:lnTo>
                  <a:lnTo>
                    <a:pt x="1174386" y="530725"/>
                  </a:lnTo>
                  <a:lnTo>
                    <a:pt x="1177289" y="538848"/>
                  </a:lnTo>
                  <a:lnTo>
                    <a:pt x="1182909" y="545387"/>
                  </a:lnTo>
                  <a:lnTo>
                    <a:pt x="1189672" y="547631"/>
                  </a:lnTo>
                  <a:lnTo>
                    <a:pt x="1196435" y="547011"/>
                  </a:lnTo>
                  <a:lnTo>
                    <a:pt x="1202055" y="544957"/>
                  </a:lnTo>
                  <a:lnTo>
                    <a:pt x="1206882" y="541133"/>
                  </a:lnTo>
                  <a:lnTo>
                    <a:pt x="1210865" y="535017"/>
                  </a:lnTo>
                  <a:lnTo>
                    <a:pt x="1211966" y="527756"/>
                  </a:lnTo>
                  <a:lnTo>
                    <a:pt x="1208151" y="520496"/>
                  </a:lnTo>
                  <a:lnTo>
                    <a:pt x="1203579" y="515912"/>
                  </a:lnTo>
                  <a:lnTo>
                    <a:pt x="1198880" y="512851"/>
                  </a:lnTo>
                  <a:lnTo>
                    <a:pt x="1190370" y="510565"/>
                  </a:lnTo>
                  <a:close/>
                </a:path>
                <a:path w="2486025" h="1057909">
                  <a:moveTo>
                    <a:pt x="1415542" y="507504"/>
                  </a:moveTo>
                  <a:lnTo>
                    <a:pt x="1411605" y="508266"/>
                  </a:lnTo>
                  <a:lnTo>
                    <a:pt x="1408557" y="511327"/>
                  </a:lnTo>
                  <a:lnTo>
                    <a:pt x="1402816" y="514290"/>
                  </a:lnTo>
                  <a:lnTo>
                    <a:pt x="1399682" y="518971"/>
                  </a:lnTo>
                  <a:lnTo>
                    <a:pt x="1399430" y="525945"/>
                  </a:lnTo>
                  <a:lnTo>
                    <a:pt x="1402333" y="535787"/>
                  </a:lnTo>
                  <a:lnTo>
                    <a:pt x="1407953" y="542332"/>
                  </a:lnTo>
                  <a:lnTo>
                    <a:pt x="1414716" y="544576"/>
                  </a:lnTo>
                  <a:lnTo>
                    <a:pt x="1421479" y="543952"/>
                  </a:lnTo>
                  <a:lnTo>
                    <a:pt x="1427099" y="541896"/>
                  </a:lnTo>
                  <a:lnTo>
                    <a:pt x="1431926" y="538079"/>
                  </a:lnTo>
                  <a:lnTo>
                    <a:pt x="1435909" y="531966"/>
                  </a:lnTo>
                  <a:lnTo>
                    <a:pt x="1437010" y="524703"/>
                  </a:lnTo>
                  <a:lnTo>
                    <a:pt x="1433195" y="517436"/>
                  </a:lnTo>
                  <a:lnTo>
                    <a:pt x="1428623" y="512851"/>
                  </a:lnTo>
                  <a:lnTo>
                    <a:pt x="1423924" y="509803"/>
                  </a:lnTo>
                  <a:lnTo>
                    <a:pt x="1415542" y="507504"/>
                  </a:lnTo>
                  <a:close/>
                </a:path>
                <a:path w="2486025" h="1057909">
                  <a:moveTo>
                    <a:pt x="2223262" y="495274"/>
                  </a:moveTo>
                  <a:lnTo>
                    <a:pt x="2219452" y="496036"/>
                  </a:lnTo>
                  <a:lnTo>
                    <a:pt x="2216277" y="499097"/>
                  </a:lnTo>
                  <a:lnTo>
                    <a:pt x="2210966" y="502060"/>
                  </a:lnTo>
                  <a:lnTo>
                    <a:pt x="2208561" y="506741"/>
                  </a:lnTo>
                  <a:lnTo>
                    <a:pt x="2208490" y="513715"/>
                  </a:lnTo>
                  <a:lnTo>
                    <a:pt x="2210181" y="523557"/>
                  </a:lnTo>
                  <a:lnTo>
                    <a:pt x="2215727" y="530101"/>
                  </a:lnTo>
                  <a:lnTo>
                    <a:pt x="2222452" y="532345"/>
                  </a:lnTo>
                  <a:lnTo>
                    <a:pt x="2229201" y="531722"/>
                  </a:lnTo>
                  <a:lnTo>
                    <a:pt x="2234819" y="529666"/>
                  </a:lnTo>
                  <a:lnTo>
                    <a:pt x="2239646" y="525849"/>
                  </a:lnTo>
                  <a:lnTo>
                    <a:pt x="2243629" y="519736"/>
                  </a:lnTo>
                  <a:lnTo>
                    <a:pt x="2244730" y="512472"/>
                  </a:lnTo>
                  <a:lnTo>
                    <a:pt x="2240915" y="505206"/>
                  </a:lnTo>
                  <a:lnTo>
                    <a:pt x="2236343" y="500621"/>
                  </a:lnTo>
                  <a:lnTo>
                    <a:pt x="2231771" y="497573"/>
                  </a:lnTo>
                  <a:lnTo>
                    <a:pt x="2223262" y="495274"/>
                  </a:lnTo>
                  <a:close/>
                </a:path>
                <a:path w="2486025" h="1057909">
                  <a:moveTo>
                    <a:pt x="1936495" y="483044"/>
                  </a:moveTo>
                  <a:lnTo>
                    <a:pt x="1932686" y="483806"/>
                  </a:lnTo>
                  <a:lnTo>
                    <a:pt x="1929638" y="486867"/>
                  </a:lnTo>
                  <a:lnTo>
                    <a:pt x="1923897" y="490260"/>
                  </a:lnTo>
                  <a:lnTo>
                    <a:pt x="1920763" y="495658"/>
                  </a:lnTo>
                  <a:lnTo>
                    <a:pt x="1920511" y="502776"/>
                  </a:lnTo>
                  <a:lnTo>
                    <a:pt x="1923414" y="511327"/>
                  </a:lnTo>
                  <a:lnTo>
                    <a:pt x="1929032" y="517871"/>
                  </a:lnTo>
                  <a:lnTo>
                    <a:pt x="1935781" y="520115"/>
                  </a:lnTo>
                  <a:lnTo>
                    <a:pt x="1942506" y="519492"/>
                  </a:lnTo>
                  <a:lnTo>
                    <a:pt x="1948052" y="517436"/>
                  </a:lnTo>
                  <a:lnTo>
                    <a:pt x="1952954" y="513619"/>
                  </a:lnTo>
                  <a:lnTo>
                    <a:pt x="1956974" y="507507"/>
                  </a:lnTo>
                  <a:lnTo>
                    <a:pt x="1958089" y="500248"/>
                  </a:lnTo>
                  <a:lnTo>
                    <a:pt x="1954276" y="492988"/>
                  </a:lnTo>
                  <a:lnTo>
                    <a:pt x="1949577" y="488391"/>
                  </a:lnTo>
                  <a:lnTo>
                    <a:pt x="1945005" y="485343"/>
                  </a:lnTo>
                  <a:lnTo>
                    <a:pt x="1940814" y="484187"/>
                  </a:lnTo>
                  <a:lnTo>
                    <a:pt x="1936495" y="483044"/>
                  </a:lnTo>
                  <a:close/>
                </a:path>
                <a:path w="2486025" h="1057909">
                  <a:moveTo>
                    <a:pt x="811276" y="483044"/>
                  </a:moveTo>
                  <a:lnTo>
                    <a:pt x="807338" y="483806"/>
                  </a:lnTo>
                  <a:lnTo>
                    <a:pt x="804291" y="486867"/>
                  </a:lnTo>
                  <a:lnTo>
                    <a:pt x="797264" y="491551"/>
                  </a:lnTo>
                  <a:lnTo>
                    <a:pt x="794273" y="496806"/>
                  </a:lnTo>
                  <a:lnTo>
                    <a:pt x="794736" y="503206"/>
                  </a:lnTo>
                  <a:lnTo>
                    <a:pt x="798068" y="511327"/>
                  </a:lnTo>
                  <a:lnTo>
                    <a:pt x="803687" y="517871"/>
                  </a:lnTo>
                  <a:lnTo>
                    <a:pt x="810450" y="520115"/>
                  </a:lnTo>
                  <a:lnTo>
                    <a:pt x="817213" y="519492"/>
                  </a:lnTo>
                  <a:lnTo>
                    <a:pt x="822833" y="517436"/>
                  </a:lnTo>
                  <a:lnTo>
                    <a:pt x="827660" y="513619"/>
                  </a:lnTo>
                  <a:lnTo>
                    <a:pt x="831643" y="507507"/>
                  </a:lnTo>
                  <a:lnTo>
                    <a:pt x="832744" y="500248"/>
                  </a:lnTo>
                  <a:lnTo>
                    <a:pt x="828929" y="492988"/>
                  </a:lnTo>
                  <a:lnTo>
                    <a:pt x="824357" y="488391"/>
                  </a:lnTo>
                  <a:lnTo>
                    <a:pt x="819658" y="485343"/>
                  </a:lnTo>
                  <a:lnTo>
                    <a:pt x="811276" y="483044"/>
                  </a:lnTo>
                  <a:close/>
                </a:path>
                <a:path w="2486025" h="1057909">
                  <a:moveTo>
                    <a:pt x="1569593" y="473875"/>
                  </a:moveTo>
                  <a:lnTo>
                    <a:pt x="1565783" y="474637"/>
                  </a:lnTo>
                  <a:lnTo>
                    <a:pt x="1562735" y="477697"/>
                  </a:lnTo>
                  <a:lnTo>
                    <a:pt x="1556994" y="482376"/>
                  </a:lnTo>
                  <a:lnTo>
                    <a:pt x="1553860" y="487632"/>
                  </a:lnTo>
                  <a:lnTo>
                    <a:pt x="1553608" y="494035"/>
                  </a:lnTo>
                  <a:lnTo>
                    <a:pt x="1556512" y="502158"/>
                  </a:lnTo>
                  <a:lnTo>
                    <a:pt x="1562129" y="508702"/>
                  </a:lnTo>
                  <a:lnTo>
                    <a:pt x="1568878" y="510946"/>
                  </a:lnTo>
                  <a:lnTo>
                    <a:pt x="1575603" y="510323"/>
                  </a:lnTo>
                  <a:lnTo>
                    <a:pt x="1581150" y="508266"/>
                  </a:lnTo>
                  <a:lnTo>
                    <a:pt x="1586051" y="504444"/>
                  </a:lnTo>
                  <a:lnTo>
                    <a:pt x="1590071" y="498332"/>
                  </a:lnTo>
                  <a:lnTo>
                    <a:pt x="1591186" y="491071"/>
                  </a:lnTo>
                  <a:lnTo>
                    <a:pt x="1587373" y="483806"/>
                  </a:lnTo>
                  <a:lnTo>
                    <a:pt x="1582801" y="479221"/>
                  </a:lnTo>
                  <a:lnTo>
                    <a:pt x="1578102" y="476173"/>
                  </a:lnTo>
                  <a:lnTo>
                    <a:pt x="1573911" y="475018"/>
                  </a:lnTo>
                  <a:lnTo>
                    <a:pt x="1569593" y="473875"/>
                  </a:lnTo>
                  <a:close/>
                </a:path>
                <a:path w="2486025" h="1057909">
                  <a:moveTo>
                    <a:pt x="2337308" y="467753"/>
                  </a:moveTo>
                  <a:lnTo>
                    <a:pt x="2321696" y="487915"/>
                  </a:lnTo>
                  <a:lnTo>
                    <a:pt x="2324227" y="496036"/>
                  </a:lnTo>
                  <a:lnTo>
                    <a:pt x="2329791" y="502581"/>
                  </a:lnTo>
                  <a:lnTo>
                    <a:pt x="2336546" y="504826"/>
                  </a:lnTo>
                  <a:lnTo>
                    <a:pt x="2343300" y="504207"/>
                  </a:lnTo>
                  <a:lnTo>
                    <a:pt x="2348865" y="502158"/>
                  </a:lnTo>
                  <a:lnTo>
                    <a:pt x="2355034" y="497043"/>
                  </a:lnTo>
                  <a:lnTo>
                    <a:pt x="2358882" y="491070"/>
                  </a:lnTo>
                  <a:lnTo>
                    <a:pt x="2359277" y="484527"/>
                  </a:lnTo>
                  <a:lnTo>
                    <a:pt x="2355088" y="477697"/>
                  </a:lnTo>
                  <a:lnTo>
                    <a:pt x="2350389" y="473113"/>
                  </a:lnTo>
                  <a:lnTo>
                    <a:pt x="2345817" y="470052"/>
                  </a:lnTo>
                  <a:lnTo>
                    <a:pt x="2341499" y="468909"/>
                  </a:lnTo>
                  <a:lnTo>
                    <a:pt x="2337308" y="467753"/>
                  </a:lnTo>
                  <a:close/>
                </a:path>
                <a:path w="2486025" h="1057909">
                  <a:moveTo>
                    <a:pt x="1088644" y="464705"/>
                  </a:moveTo>
                  <a:lnTo>
                    <a:pt x="1084833" y="465467"/>
                  </a:lnTo>
                  <a:lnTo>
                    <a:pt x="1081786" y="468528"/>
                  </a:lnTo>
                  <a:lnTo>
                    <a:pt x="1076045" y="471485"/>
                  </a:lnTo>
                  <a:lnTo>
                    <a:pt x="1072911" y="476167"/>
                  </a:lnTo>
                  <a:lnTo>
                    <a:pt x="1072659" y="483144"/>
                  </a:lnTo>
                  <a:lnTo>
                    <a:pt x="1075563" y="492988"/>
                  </a:lnTo>
                  <a:lnTo>
                    <a:pt x="1081180" y="499527"/>
                  </a:lnTo>
                  <a:lnTo>
                    <a:pt x="1087929" y="501772"/>
                  </a:lnTo>
                  <a:lnTo>
                    <a:pt x="1094654" y="501152"/>
                  </a:lnTo>
                  <a:lnTo>
                    <a:pt x="1100201" y="499097"/>
                  </a:lnTo>
                  <a:lnTo>
                    <a:pt x="1106388" y="493987"/>
                  </a:lnTo>
                  <a:lnTo>
                    <a:pt x="1110265" y="488014"/>
                  </a:lnTo>
                  <a:lnTo>
                    <a:pt x="1110666" y="481468"/>
                  </a:lnTo>
                  <a:lnTo>
                    <a:pt x="1106424" y="474637"/>
                  </a:lnTo>
                  <a:lnTo>
                    <a:pt x="1101852" y="470052"/>
                  </a:lnTo>
                  <a:lnTo>
                    <a:pt x="1097152" y="466991"/>
                  </a:lnTo>
                  <a:lnTo>
                    <a:pt x="1088644" y="464705"/>
                  </a:lnTo>
                  <a:close/>
                </a:path>
                <a:path w="2486025" h="1057909">
                  <a:moveTo>
                    <a:pt x="2056764" y="458584"/>
                  </a:moveTo>
                  <a:lnTo>
                    <a:pt x="2052955" y="459359"/>
                  </a:lnTo>
                  <a:lnTo>
                    <a:pt x="2049780" y="462407"/>
                  </a:lnTo>
                  <a:lnTo>
                    <a:pt x="2042755" y="467091"/>
                  </a:lnTo>
                  <a:lnTo>
                    <a:pt x="2039778" y="472346"/>
                  </a:lnTo>
                  <a:lnTo>
                    <a:pt x="2040278" y="478746"/>
                  </a:lnTo>
                  <a:lnTo>
                    <a:pt x="2043683" y="486867"/>
                  </a:lnTo>
                  <a:lnTo>
                    <a:pt x="2049230" y="493411"/>
                  </a:lnTo>
                  <a:lnTo>
                    <a:pt x="2055955" y="495657"/>
                  </a:lnTo>
                  <a:lnTo>
                    <a:pt x="2062704" y="495037"/>
                  </a:lnTo>
                  <a:lnTo>
                    <a:pt x="2068322" y="492988"/>
                  </a:lnTo>
                  <a:lnTo>
                    <a:pt x="2073205" y="489164"/>
                  </a:lnTo>
                  <a:lnTo>
                    <a:pt x="2077196" y="483049"/>
                  </a:lnTo>
                  <a:lnTo>
                    <a:pt x="2078305" y="475788"/>
                  </a:lnTo>
                  <a:lnTo>
                    <a:pt x="2074545" y="468528"/>
                  </a:lnTo>
                  <a:lnTo>
                    <a:pt x="2069845" y="463943"/>
                  </a:lnTo>
                  <a:lnTo>
                    <a:pt x="2065274" y="460883"/>
                  </a:lnTo>
                  <a:lnTo>
                    <a:pt x="2060956" y="459740"/>
                  </a:lnTo>
                  <a:lnTo>
                    <a:pt x="2056764" y="458584"/>
                  </a:lnTo>
                  <a:close/>
                </a:path>
                <a:path w="2486025" h="1057909">
                  <a:moveTo>
                    <a:pt x="1295273" y="455536"/>
                  </a:moveTo>
                  <a:lnTo>
                    <a:pt x="1291463" y="456298"/>
                  </a:lnTo>
                  <a:lnTo>
                    <a:pt x="1288288" y="459359"/>
                  </a:lnTo>
                  <a:lnTo>
                    <a:pt x="1281263" y="464036"/>
                  </a:lnTo>
                  <a:lnTo>
                    <a:pt x="1278286" y="469287"/>
                  </a:lnTo>
                  <a:lnTo>
                    <a:pt x="1278786" y="475686"/>
                  </a:lnTo>
                  <a:lnTo>
                    <a:pt x="1282192" y="483806"/>
                  </a:lnTo>
                  <a:lnTo>
                    <a:pt x="1287738" y="490352"/>
                  </a:lnTo>
                  <a:lnTo>
                    <a:pt x="1294463" y="492601"/>
                  </a:lnTo>
                  <a:lnTo>
                    <a:pt x="1301212" y="491982"/>
                  </a:lnTo>
                  <a:lnTo>
                    <a:pt x="1306830" y="489927"/>
                  </a:lnTo>
                  <a:lnTo>
                    <a:pt x="1312997" y="484812"/>
                  </a:lnTo>
                  <a:lnTo>
                    <a:pt x="1316831" y="478840"/>
                  </a:lnTo>
                  <a:lnTo>
                    <a:pt x="1317188" y="472297"/>
                  </a:lnTo>
                  <a:lnTo>
                    <a:pt x="1312926" y="465467"/>
                  </a:lnTo>
                  <a:lnTo>
                    <a:pt x="1308354" y="460883"/>
                  </a:lnTo>
                  <a:lnTo>
                    <a:pt x="1303782" y="457822"/>
                  </a:lnTo>
                  <a:lnTo>
                    <a:pt x="1295273" y="455536"/>
                  </a:lnTo>
                  <a:close/>
                </a:path>
                <a:path w="2486025" h="1057909">
                  <a:moveTo>
                    <a:pt x="684784" y="452475"/>
                  </a:moveTo>
                  <a:lnTo>
                    <a:pt x="680974" y="453237"/>
                  </a:lnTo>
                  <a:lnTo>
                    <a:pt x="677926" y="456298"/>
                  </a:lnTo>
                  <a:lnTo>
                    <a:pt x="672185" y="460977"/>
                  </a:lnTo>
                  <a:lnTo>
                    <a:pt x="669051" y="466232"/>
                  </a:lnTo>
                  <a:lnTo>
                    <a:pt x="668799" y="472636"/>
                  </a:lnTo>
                  <a:lnTo>
                    <a:pt x="671703" y="480758"/>
                  </a:lnTo>
                  <a:lnTo>
                    <a:pt x="677320" y="487302"/>
                  </a:lnTo>
                  <a:lnTo>
                    <a:pt x="684069" y="489546"/>
                  </a:lnTo>
                  <a:lnTo>
                    <a:pt x="690794" y="488923"/>
                  </a:lnTo>
                  <a:lnTo>
                    <a:pt x="696341" y="486867"/>
                  </a:lnTo>
                  <a:lnTo>
                    <a:pt x="702528" y="481757"/>
                  </a:lnTo>
                  <a:lnTo>
                    <a:pt x="706405" y="475784"/>
                  </a:lnTo>
                  <a:lnTo>
                    <a:pt x="706806" y="469238"/>
                  </a:lnTo>
                  <a:lnTo>
                    <a:pt x="702563" y="462407"/>
                  </a:lnTo>
                  <a:lnTo>
                    <a:pt x="697865" y="457822"/>
                  </a:lnTo>
                  <a:lnTo>
                    <a:pt x="693293" y="454761"/>
                  </a:lnTo>
                  <a:lnTo>
                    <a:pt x="684784" y="452475"/>
                  </a:lnTo>
                  <a:close/>
                </a:path>
                <a:path w="2486025" h="1057909">
                  <a:moveTo>
                    <a:pt x="1837817" y="449414"/>
                  </a:moveTo>
                  <a:lnTo>
                    <a:pt x="1834007" y="450176"/>
                  </a:lnTo>
                  <a:lnTo>
                    <a:pt x="1830958" y="453237"/>
                  </a:lnTo>
                  <a:lnTo>
                    <a:pt x="1825218" y="456200"/>
                  </a:lnTo>
                  <a:lnTo>
                    <a:pt x="1822084" y="460881"/>
                  </a:lnTo>
                  <a:lnTo>
                    <a:pt x="1821832" y="467855"/>
                  </a:lnTo>
                  <a:lnTo>
                    <a:pt x="1824736" y="477697"/>
                  </a:lnTo>
                  <a:lnTo>
                    <a:pt x="1830353" y="484242"/>
                  </a:lnTo>
                  <a:lnTo>
                    <a:pt x="1837102" y="486486"/>
                  </a:lnTo>
                  <a:lnTo>
                    <a:pt x="1843827" y="485863"/>
                  </a:lnTo>
                  <a:lnTo>
                    <a:pt x="1849374" y="483806"/>
                  </a:lnTo>
                  <a:lnTo>
                    <a:pt x="1854275" y="479989"/>
                  </a:lnTo>
                  <a:lnTo>
                    <a:pt x="1858295" y="473876"/>
                  </a:lnTo>
                  <a:lnTo>
                    <a:pt x="1859410" y="466613"/>
                  </a:lnTo>
                  <a:lnTo>
                    <a:pt x="1855597" y="459346"/>
                  </a:lnTo>
                  <a:lnTo>
                    <a:pt x="1851025" y="454761"/>
                  </a:lnTo>
                  <a:lnTo>
                    <a:pt x="1846326" y="451713"/>
                  </a:lnTo>
                  <a:lnTo>
                    <a:pt x="1842135" y="450557"/>
                  </a:lnTo>
                  <a:lnTo>
                    <a:pt x="1837817" y="449414"/>
                  </a:lnTo>
                  <a:close/>
                </a:path>
                <a:path w="2486025" h="1057909">
                  <a:moveTo>
                    <a:pt x="1720723" y="446354"/>
                  </a:moveTo>
                  <a:lnTo>
                    <a:pt x="1716913" y="447128"/>
                  </a:lnTo>
                  <a:lnTo>
                    <a:pt x="1713738" y="450176"/>
                  </a:lnTo>
                  <a:lnTo>
                    <a:pt x="1707999" y="453570"/>
                  </a:lnTo>
                  <a:lnTo>
                    <a:pt x="1704879" y="458968"/>
                  </a:lnTo>
                  <a:lnTo>
                    <a:pt x="1704665" y="466086"/>
                  </a:lnTo>
                  <a:lnTo>
                    <a:pt x="1707642" y="474637"/>
                  </a:lnTo>
                  <a:lnTo>
                    <a:pt x="1713188" y="481181"/>
                  </a:lnTo>
                  <a:lnTo>
                    <a:pt x="1719913" y="483427"/>
                  </a:lnTo>
                  <a:lnTo>
                    <a:pt x="1726662" y="482807"/>
                  </a:lnTo>
                  <a:lnTo>
                    <a:pt x="1732280" y="480758"/>
                  </a:lnTo>
                  <a:lnTo>
                    <a:pt x="1738449" y="475643"/>
                  </a:lnTo>
                  <a:lnTo>
                    <a:pt x="1742297" y="469671"/>
                  </a:lnTo>
                  <a:lnTo>
                    <a:pt x="1742692" y="463127"/>
                  </a:lnTo>
                  <a:lnTo>
                    <a:pt x="1738502" y="456298"/>
                  </a:lnTo>
                  <a:lnTo>
                    <a:pt x="1733804" y="451713"/>
                  </a:lnTo>
                  <a:lnTo>
                    <a:pt x="1729232" y="448652"/>
                  </a:lnTo>
                  <a:lnTo>
                    <a:pt x="1724914" y="447509"/>
                  </a:lnTo>
                  <a:lnTo>
                    <a:pt x="1720723" y="446354"/>
                  </a:lnTo>
                  <a:close/>
                </a:path>
                <a:path w="2486025" h="1057909">
                  <a:moveTo>
                    <a:pt x="897509" y="437184"/>
                  </a:moveTo>
                  <a:lnTo>
                    <a:pt x="893699" y="437946"/>
                  </a:lnTo>
                  <a:lnTo>
                    <a:pt x="890651" y="441007"/>
                  </a:lnTo>
                  <a:lnTo>
                    <a:pt x="884910" y="443970"/>
                  </a:lnTo>
                  <a:lnTo>
                    <a:pt x="881776" y="448651"/>
                  </a:lnTo>
                  <a:lnTo>
                    <a:pt x="881524" y="455625"/>
                  </a:lnTo>
                  <a:lnTo>
                    <a:pt x="884428" y="465467"/>
                  </a:lnTo>
                  <a:lnTo>
                    <a:pt x="890045" y="472012"/>
                  </a:lnTo>
                  <a:lnTo>
                    <a:pt x="896794" y="474256"/>
                  </a:lnTo>
                  <a:lnTo>
                    <a:pt x="903519" y="473633"/>
                  </a:lnTo>
                  <a:lnTo>
                    <a:pt x="909066" y="471576"/>
                  </a:lnTo>
                  <a:lnTo>
                    <a:pt x="913967" y="467760"/>
                  </a:lnTo>
                  <a:lnTo>
                    <a:pt x="917987" y="461648"/>
                  </a:lnTo>
                  <a:lnTo>
                    <a:pt x="919102" y="454388"/>
                  </a:lnTo>
                  <a:lnTo>
                    <a:pt x="915288" y="447128"/>
                  </a:lnTo>
                  <a:lnTo>
                    <a:pt x="910590" y="442531"/>
                  </a:lnTo>
                  <a:lnTo>
                    <a:pt x="906018" y="439483"/>
                  </a:lnTo>
                  <a:lnTo>
                    <a:pt x="901827" y="438327"/>
                  </a:lnTo>
                  <a:lnTo>
                    <a:pt x="897509" y="437184"/>
                  </a:lnTo>
                  <a:close/>
                </a:path>
                <a:path w="2486025" h="1057909">
                  <a:moveTo>
                    <a:pt x="2186305" y="409676"/>
                  </a:moveTo>
                  <a:lnTo>
                    <a:pt x="2170622" y="429826"/>
                  </a:lnTo>
                  <a:lnTo>
                    <a:pt x="2173097" y="437946"/>
                  </a:lnTo>
                  <a:lnTo>
                    <a:pt x="2178716" y="444493"/>
                  </a:lnTo>
                  <a:lnTo>
                    <a:pt x="2185479" y="446741"/>
                  </a:lnTo>
                  <a:lnTo>
                    <a:pt x="2192242" y="446122"/>
                  </a:lnTo>
                  <a:lnTo>
                    <a:pt x="2197862" y="444068"/>
                  </a:lnTo>
                  <a:lnTo>
                    <a:pt x="2203975" y="438953"/>
                  </a:lnTo>
                  <a:lnTo>
                    <a:pt x="2207815" y="432981"/>
                  </a:lnTo>
                  <a:lnTo>
                    <a:pt x="2208202" y="426437"/>
                  </a:lnTo>
                  <a:lnTo>
                    <a:pt x="2203958" y="419608"/>
                  </a:lnTo>
                  <a:lnTo>
                    <a:pt x="2199386" y="415023"/>
                  </a:lnTo>
                  <a:lnTo>
                    <a:pt x="2194687" y="411962"/>
                  </a:lnTo>
                  <a:lnTo>
                    <a:pt x="2186305" y="409676"/>
                  </a:lnTo>
                  <a:close/>
                </a:path>
                <a:path w="2486025" h="1057909">
                  <a:moveTo>
                    <a:pt x="1501775" y="409676"/>
                  </a:moveTo>
                  <a:lnTo>
                    <a:pt x="1497964" y="410438"/>
                  </a:lnTo>
                  <a:lnTo>
                    <a:pt x="1494917" y="413499"/>
                  </a:lnTo>
                  <a:lnTo>
                    <a:pt x="1489176" y="416885"/>
                  </a:lnTo>
                  <a:lnTo>
                    <a:pt x="1486042" y="422279"/>
                  </a:lnTo>
                  <a:lnTo>
                    <a:pt x="1485790" y="429395"/>
                  </a:lnTo>
                  <a:lnTo>
                    <a:pt x="1488694" y="437946"/>
                  </a:lnTo>
                  <a:lnTo>
                    <a:pt x="1494311" y="444493"/>
                  </a:lnTo>
                  <a:lnTo>
                    <a:pt x="1501060" y="446741"/>
                  </a:lnTo>
                  <a:lnTo>
                    <a:pt x="1507785" y="446122"/>
                  </a:lnTo>
                  <a:lnTo>
                    <a:pt x="1513332" y="444068"/>
                  </a:lnTo>
                  <a:lnTo>
                    <a:pt x="1519519" y="438953"/>
                  </a:lnTo>
                  <a:lnTo>
                    <a:pt x="1523396" y="432981"/>
                  </a:lnTo>
                  <a:lnTo>
                    <a:pt x="1523797" y="426437"/>
                  </a:lnTo>
                  <a:lnTo>
                    <a:pt x="1519555" y="419608"/>
                  </a:lnTo>
                  <a:lnTo>
                    <a:pt x="1514983" y="415023"/>
                  </a:lnTo>
                  <a:lnTo>
                    <a:pt x="1510283" y="411962"/>
                  </a:lnTo>
                  <a:lnTo>
                    <a:pt x="1501775" y="409676"/>
                  </a:lnTo>
                  <a:close/>
                </a:path>
                <a:path w="2486025" h="1057909">
                  <a:moveTo>
                    <a:pt x="1381633" y="406615"/>
                  </a:moveTo>
                  <a:lnTo>
                    <a:pt x="1377695" y="407377"/>
                  </a:lnTo>
                  <a:lnTo>
                    <a:pt x="1374648" y="410438"/>
                  </a:lnTo>
                  <a:lnTo>
                    <a:pt x="1368907" y="413831"/>
                  </a:lnTo>
                  <a:lnTo>
                    <a:pt x="1365773" y="419230"/>
                  </a:lnTo>
                  <a:lnTo>
                    <a:pt x="1365521" y="426347"/>
                  </a:lnTo>
                  <a:lnTo>
                    <a:pt x="1368425" y="434898"/>
                  </a:lnTo>
                  <a:lnTo>
                    <a:pt x="1374044" y="441443"/>
                  </a:lnTo>
                  <a:lnTo>
                    <a:pt x="1380807" y="443687"/>
                  </a:lnTo>
                  <a:lnTo>
                    <a:pt x="1387570" y="443064"/>
                  </a:lnTo>
                  <a:lnTo>
                    <a:pt x="1393189" y="441007"/>
                  </a:lnTo>
                  <a:lnTo>
                    <a:pt x="1399303" y="435897"/>
                  </a:lnTo>
                  <a:lnTo>
                    <a:pt x="1403143" y="429925"/>
                  </a:lnTo>
                  <a:lnTo>
                    <a:pt x="1403530" y="423378"/>
                  </a:lnTo>
                  <a:lnTo>
                    <a:pt x="1399286" y="416547"/>
                  </a:lnTo>
                  <a:lnTo>
                    <a:pt x="1394714" y="411962"/>
                  </a:lnTo>
                  <a:lnTo>
                    <a:pt x="1390014" y="408901"/>
                  </a:lnTo>
                  <a:lnTo>
                    <a:pt x="1381633" y="406615"/>
                  </a:lnTo>
                  <a:close/>
                </a:path>
                <a:path w="2486025" h="1057909">
                  <a:moveTo>
                    <a:pt x="999236" y="406615"/>
                  </a:moveTo>
                  <a:lnTo>
                    <a:pt x="983680" y="426776"/>
                  </a:lnTo>
                  <a:lnTo>
                    <a:pt x="986155" y="434898"/>
                  </a:lnTo>
                  <a:lnTo>
                    <a:pt x="991772" y="441443"/>
                  </a:lnTo>
                  <a:lnTo>
                    <a:pt x="998521" y="443687"/>
                  </a:lnTo>
                  <a:lnTo>
                    <a:pt x="1005246" y="443064"/>
                  </a:lnTo>
                  <a:lnTo>
                    <a:pt x="1010793" y="441007"/>
                  </a:lnTo>
                  <a:lnTo>
                    <a:pt x="1016980" y="435897"/>
                  </a:lnTo>
                  <a:lnTo>
                    <a:pt x="1020857" y="429925"/>
                  </a:lnTo>
                  <a:lnTo>
                    <a:pt x="1021258" y="423378"/>
                  </a:lnTo>
                  <a:lnTo>
                    <a:pt x="1017016" y="416547"/>
                  </a:lnTo>
                  <a:lnTo>
                    <a:pt x="1012444" y="411962"/>
                  </a:lnTo>
                  <a:lnTo>
                    <a:pt x="1007744" y="408901"/>
                  </a:lnTo>
                  <a:lnTo>
                    <a:pt x="999236" y="406615"/>
                  </a:lnTo>
                  <a:close/>
                </a:path>
                <a:path w="2486025" h="1057909">
                  <a:moveTo>
                    <a:pt x="1195832" y="396671"/>
                  </a:moveTo>
                  <a:lnTo>
                    <a:pt x="1177488" y="417596"/>
                  </a:lnTo>
                  <a:lnTo>
                    <a:pt x="1180464" y="425716"/>
                  </a:lnTo>
                  <a:lnTo>
                    <a:pt x="1186011" y="432263"/>
                  </a:lnTo>
                  <a:lnTo>
                    <a:pt x="1192736" y="434511"/>
                  </a:lnTo>
                  <a:lnTo>
                    <a:pt x="1199485" y="433892"/>
                  </a:lnTo>
                  <a:lnTo>
                    <a:pt x="1205102" y="431838"/>
                  </a:lnTo>
                  <a:lnTo>
                    <a:pt x="1211270" y="426723"/>
                  </a:lnTo>
                  <a:lnTo>
                    <a:pt x="1215104" y="420751"/>
                  </a:lnTo>
                  <a:lnTo>
                    <a:pt x="1215461" y="414207"/>
                  </a:lnTo>
                  <a:lnTo>
                    <a:pt x="1211199" y="407377"/>
                  </a:lnTo>
                  <a:lnTo>
                    <a:pt x="1208151" y="401269"/>
                  </a:lnTo>
                  <a:lnTo>
                    <a:pt x="1204341" y="398208"/>
                  </a:lnTo>
                  <a:lnTo>
                    <a:pt x="1195832" y="396671"/>
                  </a:lnTo>
                  <a:close/>
                </a:path>
                <a:path w="2486025" h="1057909">
                  <a:moveTo>
                    <a:pt x="1640586" y="391325"/>
                  </a:moveTo>
                  <a:lnTo>
                    <a:pt x="1636649" y="392087"/>
                  </a:lnTo>
                  <a:lnTo>
                    <a:pt x="1633601" y="395147"/>
                  </a:lnTo>
                  <a:lnTo>
                    <a:pt x="1627862" y="398110"/>
                  </a:lnTo>
                  <a:lnTo>
                    <a:pt x="1624742" y="402791"/>
                  </a:lnTo>
                  <a:lnTo>
                    <a:pt x="1624528" y="409765"/>
                  </a:lnTo>
                  <a:lnTo>
                    <a:pt x="1627505" y="419608"/>
                  </a:lnTo>
                  <a:lnTo>
                    <a:pt x="1633051" y="426152"/>
                  </a:lnTo>
                  <a:lnTo>
                    <a:pt x="1639776" y="428396"/>
                  </a:lnTo>
                  <a:lnTo>
                    <a:pt x="1646525" y="427773"/>
                  </a:lnTo>
                  <a:lnTo>
                    <a:pt x="1652143" y="425716"/>
                  </a:lnTo>
                  <a:lnTo>
                    <a:pt x="1658310" y="420609"/>
                  </a:lnTo>
                  <a:lnTo>
                    <a:pt x="1662144" y="414640"/>
                  </a:lnTo>
                  <a:lnTo>
                    <a:pt x="1662501" y="408098"/>
                  </a:lnTo>
                  <a:lnTo>
                    <a:pt x="1658239" y="401269"/>
                  </a:lnTo>
                  <a:lnTo>
                    <a:pt x="1653667" y="396671"/>
                  </a:lnTo>
                  <a:lnTo>
                    <a:pt x="1649095" y="393623"/>
                  </a:lnTo>
                  <a:lnTo>
                    <a:pt x="1640586" y="391325"/>
                  </a:lnTo>
                  <a:close/>
                </a:path>
                <a:path w="2486025" h="1057909">
                  <a:moveTo>
                    <a:pt x="1985899" y="382155"/>
                  </a:moveTo>
                  <a:lnTo>
                    <a:pt x="1981962" y="382917"/>
                  </a:lnTo>
                  <a:lnTo>
                    <a:pt x="1978914" y="385978"/>
                  </a:lnTo>
                  <a:lnTo>
                    <a:pt x="1973173" y="390657"/>
                  </a:lnTo>
                  <a:lnTo>
                    <a:pt x="1970039" y="395912"/>
                  </a:lnTo>
                  <a:lnTo>
                    <a:pt x="1969787" y="402316"/>
                  </a:lnTo>
                  <a:lnTo>
                    <a:pt x="1972691" y="410438"/>
                  </a:lnTo>
                  <a:lnTo>
                    <a:pt x="1978310" y="416983"/>
                  </a:lnTo>
                  <a:lnTo>
                    <a:pt x="1985073" y="419227"/>
                  </a:lnTo>
                  <a:lnTo>
                    <a:pt x="1991836" y="418603"/>
                  </a:lnTo>
                  <a:lnTo>
                    <a:pt x="1997456" y="416547"/>
                  </a:lnTo>
                  <a:lnTo>
                    <a:pt x="2002283" y="412730"/>
                  </a:lnTo>
                  <a:lnTo>
                    <a:pt x="2006266" y="406617"/>
                  </a:lnTo>
                  <a:lnTo>
                    <a:pt x="2007367" y="399354"/>
                  </a:lnTo>
                  <a:lnTo>
                    <a:pt x="2003552" y="392087"/>
                  </a:lnTo>
                  <a:lnTo>
                    <a:pt x="1998980" y="387502"/>
                  </a:lnTo>
                  <a:lnTo>
                    <a:pt x="1994281" y="384454"/>
                  </a:lnTo>
                  <a:lnTo>
                    <a:pt x="1985899" y="382155"/>
                  </a:lnTo>
                  <a:close/>
                </a:path>
                <a:path w="2486025" h="1057909">
                  <a:moveTo>
                    <a:pt x="777366" y="382155"/>
                  </a:moveTo>
                  <a:lnTo>
                    <a:pt x="773430" y="382917"/>
                  </a:lnTo>
                  <a:lnTo>
                    <a:pt x="770382" y="385978"/>
                  </a:lnTo>
                  <a:lnTo>
                    <a:pt x="763355" y="389371"/>
                  </a:lnTo>
                  <a:lnTo>
                    <a:pt x="760364" y="394769"/>
                  </a:lnTo>
                  <a:lnTo>
                    <a:pt x="760827" y="401887"/>
                  </a:lnTo>
                  <a:lnTo>
                    <a:pt x="764159" y="410438"/>
                  </a:lnTo>
                  <a:lnTo>
                    <a:pt x="769778" y="416983"/>
                  </a:lnTo>
                  <a:lnTo>
                    <a:pt x="776541" y="419227"/>
                  </a:lnTo>
                  <a:lnTo>
                    <a:pt x="783304" y="418603"/>
                  </a:lnTo>
                  <a:lnTo>
                    <a:pt x="788924" y="416547"/>
                  </a:lnTo>
                  <a:lnTo>
                    <a:pt x="795037" y="411439"/>
                  </a:lnTo>
                  <a:lnTo>
                    <a:pt x="798877" y="405469"/>
                  </a:lnTo>
                  <a:lnTo>
                    <a:pt x="799264" y="398923"/>
                  </a:lnTo>
                  <a:lnTo>
                    <a:pt x="795019" y="392087"/>
                  </a:lnTo>
                  <a:lnTo>
                    <a:pt x="790447" y="387502"/>
                  </a:lnTo>
                  <a:lnTo>
                    <a:pt x="785749" y="384454"/>
                  </a:lnTo>
                  <a:lnTo>
                    <a:pt x="777366" y="382155"/>
                  </a:lnTo>
                  <a:close/>
                </a:path>
                <a:path w="2486025" h="1057909">
                  <a:moveTo>
                    <a:pt x="2269490" y="354634"/>
                  </a:moveTo>
                  <a:lnTo>
                    <a:pt x="2265680" y="355409"/>
                  </a:lnTo>
                  <a:lnTo>
                    <a:pt x="2262505" y="358457"/>
                  </a:lnTo>
                  <a:lnTo>
                    <a:pt x="2256819" y="363142"/>
                  </a:lnTo>
                  <a:lnTo>
                    <a:pt x="2253694" y="368396"/>
                  </a:lnTo>
                  <a:lnTo>
                    <a:pt x="2253450" y="374797"/>
                  </a:lnTo>
                  <a:lnTo>
                    <a:pt x="2256409" y="382917"/>
                  </a:lnTo>
                  <a:lnTo>
                    <a:pt x="2261973" y="389462"/>
                  </a:lnTo>
                  <a:lnTo>
                    <a:pt x="2268728" y="391707"/>
                  </a:lnTo>
                  <a:lnTo>
                    <a:pt x="2275482" y="391088"/>
                  </a:lnTo>
                  <a:lnTo>
                    <a:pt x="2281047" y="389039"/>
                  </a:lnTo>
                  <a:lnTo>
                    <a:pt x="2287216" y="383924"/>
                  </a:lnTo>
                  <a:lnTo>
                    <a:pt x="2291064" y="377952"/>
                  </a:lnTo>
                  <a:lnTo>
                    <a:pt x="2291459" y="371408"/>
                  </a:lnTo>
                  <a:lnTo>
                    <a:pt x="2287270" y="364578"/>
                  </a:lnTo>
                  <a:lnTo>
                    <a:pt x="2282571" y="359994"/>
                  </a:lnTo>
                  <a:lnTo>
                    <a:pt x="2277999" y="356933"/>
                  </a:lnTo>
                  <a:lnTo>
                    <a:pt x="2273681" y="355790"/>
                  </a:lnTo>
                  <a:lnTo>
                    <a:pt x="2269490" y="354634"/>
                  </a:lnTo>
                  <a:close/>
                </a:path>
                <a:path w="2486025" h="1057909">
                  <a:moveTo>
                    <a:pt x="2109216" y="354634"/>
                  </a:moveTo>
                  <a:lnTo>
                    <a:pt x="2105279" y="355409"/>
                  </a:lnTo>
                  <a:lnTo>
                    <a:pt x="2102231" y="358457"/>
                  </a:lnTo>
                  <a:lnTo>
                    <a:pt x="2096490" y="363142"/>
                  </a:lnTo>
                  <a:lnTo>
                    <a:pt x="2093356" y="368396"/>
                  </a:lnTo>
                  <a:lnTo>
                    <a:pt x="2093104" y="374797"/>
                  </a:lnTo>
                  <a:lnTo>
                    <a:pt x="2096008" y="382917"/>
                  </a:lnTo>
                  <a:lnTo>
                    <a:pt x="2101627" y="389462"/>
                  </a:lnTo>
                  <a:lnTo>
                    <a:pt x="2108390" y="391707"/>
                  </a:lnTo>
                  <a:lnTo>
                    <a:pt x="2115153" y="391088"/>
                  </a:lnTo>
                  <a:lnTo>
                    <a:pt x="2120773" y="389039"/>
                  </a:lnTo>
                  <a:lnTo>
                    <a:pt x="2125600" y="385215"/>
                  </a:lnTo>
                  <a:lnTo>
                    <a:pt x="2129583" y="379099"/>
                  </a:lnTo>
                  <a:lnTo>
                    <a:pt x="2130684" y="371838"/>
                  </a:lnTo>
                  <a:lnTo>
                    <a:pt x="2126869" y="364578"/>
                  </a:lnTo>
                  <a:lnTo>
                    <a:pt x="2122297" y="359994"/>
                  </a:lnTo>
                  <a:lnTo>
                    <a:pt x="2117598" y="356933"/>
                  </a:lnTo>
                  <a:lnTo>
                    <a:pt x="2109216" y="354634"/>
                  </a:lnTo>
                  <a:close/>
                </a:path>
                <a:path w="2486025" h="1057909">
                  <a:moveTo>
                    <a:pt x="1091819" y="339356"/>
                  </a:moveTo>
                  <a:lnTo>
                    <a:pt x="1087882" y="340118"/>
                  </a:lnTo>
                  <a:lnTo>
                    <a:pt x="1084833" y="343179"/>
                  </a:lnTo>
                  <a:lnTo>
                    <a:pt x="1079093" y="347858"/>
                  </a:lnTo>
                  <a:lnTo>
                    <a:pt x="1075959" y="353113"/>
                  </a:lnTo>
                  <a:lnTo>
                    <a:pt x="1075707" y="359517"/>
                  </a:lnTo>
                  <a:lnTo>
                    <a:pt x="1078611" y="367639"/>
                  </a:lnTo>
                  <a:lnTo>
                    <a:pt x="1084230" y="374178"/>
                  </a:lnTo>
                  <a:lnTo>
                    <a:pt x="1090993" y="376423"/>
                  </a:lnTo>
                  <a:lnTo>
                    <a:pt x="1097756" y="375803"/>
                  </a:lnTo>
                  <a:lnTo>
                    <a:pt x="1103376" y="373748"/>
                  </a:lnTo>
                  <a:lnTo>
                    <a:pt x="1108203" y="369924"/>
                  </a:lnTo>
                  <a:lnTo>
                    <a:pt x="1112186" y="363808"/>
                  </a:lnTo>
                  <a:lnTo>
                    <a:pt x="1113287" y="356547"/>
                  </a:lnTo>
                  <a:lnTo>
                    <a:pt x="1109472" y="349288"/>
                  </a:lnTo>
                  <a:lnTo>
                    <a:pt x="1104900" y="344703"/>
                  </a:lnTo>
                  <a:lnTo>
                    <a:pt x="1100201" y="341642"/>
                  </a:lnTo>
                  <a:lnTo>
                    <a:pt x="1091819" y="339356"/>
                  </a:lnTo>
                  <a:close/>
                </a:path>
                <a:path w="2486025" h="1057909">
                  <a:moveTo>
                    <a:pt x="1810131" y="333235"/>
                  </a:moveTo>
                  <a:lnTo>
                    <a:pt x="1806320" y="334010"/>
                  </a:lnTo>
                  <a:lnTo>
                    <a:pt x="1803145" y="337058"/>
                  </a:lnTo>
                  <a:lnTo>
                    <a:pt x="1797407" y="341742"/>
                  </a:lnTo>
                  <a:lnTo>
                    <a:pt x="1794287" y="346997"/>
                  </a:lnTo>
                  <a:lnTo>
                    <a:pt x="1794073" y="353397"/>
                  </a:lnTo>
                  <a:lnTo>
                    <a:pt x="1797050" y="361518"/>
                  </a:lnTo>
                  <a:lnTo>
                    <a:pt x="1802596" y="368062"/>
                  </a:lnTo>
                  <a:lnTo>
                    <a:pt x="1809321" y="370308"/>
                  </a:lnTo>
                  <a:lnTo>
                    <a:pt x="1816070" y="369688"/>
                  </a:lnTo>
                  <a:lnTo>
                    <a:pt x="1821688" y="367639"/>
                  </a:lnTo>
                  <a:lnTo>
                    <a:pt x="1826571" y="363815"/>
                  </a:lnTo>
                  <a:lnTo>
                    <a:pt x="1830562" y="357700"/>
                  </a:lnTo>
                  <a:lnTo>
                    <a:pt x="1831671" y="350439"/>
                  </a:lnTo>
                  <a:lnTo>
                    <a:pt x="1827911" y="343179"/>
                  </a:lnTo>
                  <a:lnTo>
                    <a:pt x="1823212" y="338594"/>
                  </a:lnTo>
                  <a:lnTo>
                    <a:pt x="1818639" y="335534"/>
                  </a:lnTo>
                  <a:lnTo>
                    <a:pt x="1814322" y="334391"/>
                  </a:lnTo>
                  <a:lnTo>
                    <a:pt x="1810131" y="333235"/>
                  </a:lnTo>
                  <a:close/>
                </a:path>
                <a:path w="2486025" h="1057909">
                  <a:moveTo>
                    <a:pt x="1902587" y="330187"/>
                  </a:moveTo>
                  <a:lnTo>
                    <a:pt x="1898777" y="330949"/>
                  </a:lnTo>
                  <a:lnTo>
                    <a:pt x="1895729" y="334010"/>
                  </a:lnTo>
                  <a:lnTo>
                    <a:pt x="1889970" y="337395"/>
                  </a:lnTo>
                  <a:lnTo>
                    <a:pt x="1886807" y="342790"/>
                  </a:lnTo>
                  <a:lnTo>
                    <a:pt x="1886549" y="349906"/>
                  </a:lnTo>
                  <a:lnTo>
                    <a:pt x="1889506" y="358457"/>
                  </a:lnTo>
                  <a:lnTo>
                    <a:pt x="1895123" y="365003"/>
                  </a:lnTo>
                  <a:lnTo>
                    <a:pt x="1901872" y="367252"/>
                  </a:lnTo>
                  <a:lnTo>
                    <a:pt x="1908597" y="366633"/>
                  </a:lnTo>
                  <a:lnTo>
                    <a:pt x="1914144" y="364578"/>
                  </a:lnTo>
                  <a:lnTo>
                    <a:pt x="1920331" y="359463"/>
                  </a:lnTo>
                  <a:lnTo>
                    <a:pt x="1924208" y="353491"/>
                  </a:lnTo>
                  <a:lnTo>
                    <a:pt x="1924609" y="346948"/>
                  </a:lnTo>
                  <a:lnTo>
                    <a:pt x="1920367" y="340118"/>
                  </a:lnTo>
                  <a:lnTo>
                    <a:pt x="1915668" y="335534"/>
                  </a:lnTo>
                  <a:lnTo>
                    <a:pt x="1911095" y="332473"/>
                  </a:lnTo>
                  <a:lnTo>
                    <a:pt x="1902587" y="330187"/>
                  </a:lnTo>
                  <a:close/>
                </a:path>
                <a:path w="2486025" h="1057909">
                  <a:moveTo>
                    <a:pt x="1279779" y="327126"/>
                  </a:moveTo>
                  <a:lnTo>
                    <a:pt x="1275969" y="327888"/>
                  </a:lnTo>
                  <a:lnTo>
                    <a:pt x="1272920" y="330949"/>
                  </a:lnTo>
                  <a:lnTo>
                    <a:pt x="1267180" y="333912"/>
                  </a:lnTo>
                  <a:lnTo>
                    <a:pt x="1264046" y="338593"/>
                  </a:lnTo>
                  <a:lnTo>
                    <a:pt x="1263794" y="345567"/>
                  </a:lnTo>
                  <a:lnTo>
                    <a:pt x="1266698" y="355409"/>
                  </a:lnTo>
                  <a:lnTo>
                    <a:pt x="1272317" y="361953"/>
                  </a:lnTo>
                  <a:lnTo>
                    <a:pt x="1279080" y="364197"/>
                  </a:lnTo>
                  <a:lnTo>
                    <a:pt x="1285843" y="363574"/>
                  </a:lnTo>
                  <a:lnTo>
                    <a:pt x="1291463" y="361518"/>
                  </a:lnTo>
                  <a:lnTo>
                    <a:pt x="1296290" y="357694"/>
                  </a:lnTo>
                  <a:lnTo>
                    <a:pt x="1300273" y="351578"/>
                  </a:lnTo>
                  <a:lnTo>
                    <a:pt x="1301374" y="344317"/>
                  </a:lnTo>
                  <a:lnTo>
                    <a:pt x="1297558" y="337058"/>
                  </a:lnTo>
                  <a:lnTo>
                    <a:pt x="1292987" y="332473"/>
                  </a:lnTo>
                  <a:lnTo>
                    <a:pt x="1288288" y="329412"/>
                  </a:lnTo>
                  <a:lnTo>
                    <a:pt x="1279779" y="327126"/>
                  </a:lnTo>
                  <a:close/>
                </a:path>
                <a:path w="2486025" h="1057909">
                  <a:moveTo>
                    <a:pt x="872871" y="321005"/>
                  </a:moveTo>
                  <a:lnTo>
                    <a:pt x="869061" y="321779"/>
                  </a:lnTo>
                  <a:lnTo>
                    <a:pt x="865886" y="324827"/>
                  </a:lnTo>
                  <a:lnTo>
                    <a:pt x="860200" y="328221"/>
                  </a:lnTo>
                  <a:lnTo>
                    <a:pt x="857075" y="333619"/>
                  </a:lnTo>
                  <a:lnTo>
                    <a:pt x="856831" y="340737"/>
                  </a:lnTo>
                  <a:lnTo>
                    <a:pt x="859790" y="349288"/>
                  </a:lnTo>
                  <a:lnTo>
                    <a:pt x="865354" y="355832"/>
                  </a:lnTo>
                  <a:lnTo>
                    <a:pt x="872109" y="358078"/>
                  </a:lnTo>
                  <a:lnTo>
                    <a:pt x="878863" y="357458"/>
                  </a:lnTo>
                  <a:lnTo>
                    <a:pt x="884428" y="355409"/>
                  </a:lnTo>
                  <a:lnTo>
                    <a:pt x="889311" y="351585"/>
                  </a:lnTo>
                  <a:lnTo>
                    <a:pt x="893302" y="345470"/>
                  </a:lnTo>
                  <a:lnTo>
                    <a:pt x="894411" y="338209"/>
                  </a:lnTo>
                  <a:lnTo>
                    <a:pt x="890651" y="330949"/>
                  </a:lnTo>
                  <a:lnTo>
                    <a:pt x="885952" y="326364"/>
                  </a:lnTo>
                  <a:lnTo>
                    <a:pt x="881380" y="323303"/>
                  </a:lnTo>
                  <a:lnTo>
                    <a:pt x="877062" y="322160"/>
                  </a:lnTo>
                  <a:lnTo>
                    <a:pt x="872871" y="321005"/>
                  </a:lnTo>
                  <a:close/>
                </a:path>
                <a:path w="2486025" h="1057909">
                  <a:moveTo>
                    <a:pt x="1477137" y="317957"/>
                  </a:moveTo>
                  <a:lnTo>
                    <a:pt x="1473327" y="318719"/>
                  </a:lnTo>
                  <a:lnTo>
                    <a:pt x="1470279" y="321779"/>
                  </a:lnTo>
                  <a:lnTo>
                    <a:pt x="1464520" y="324737"/>
                  </a:lnTo>
                  <a:lnTo>
                    <a:pt x="1461357" y="329417"/>
                  </a:lnTo>
                  <a:lnTo>
                    <a:pt x="1461099" y="336390"/>
                  </a:lnTo>
                  <a:lnTo>
                    <a:pt x="1464056" y="346227"/>
                  </a:lnTo>
                  <a:lnTo>
                    <a:pt x="1469673" y="352773"/>
                  </a:lnTo>
                  <a:lnTo>
                    <a:pt x="1476422" y="355022"/>
                  </a:lnTo>
                  <a:lnTo>
                    <a:pt x="1483147" y="354403"/>
                  </a:lnTo>
                  <a:lnTo>
                    <a:pt x="1488694" y="352348"/>
                  </a:lnTo>
                  <a:lnTo>
                    <a:pt x="1494881" y="347233"/>
                  </a:lnTo>
                  <a:lnTo>
                    <a:pt x="1498758" y="341261"/>
                  </a:lnTo>
                  <a:lnTo>
                    <a:pt x="1499159" y="334718"/>
                  </a:lnTo>
                  <a:lnTo>
                    <a:pt x="1494917" y="327888"/>
                  </a:lnTo>
                  <a:lnTo>
                    <a:pt x="1490218" y="323303"/>
                  </a:lnTo>
                  <a:lnTo>
                    <a:pt x="1485645" y="320243"/>
                  </a:lnTo>
                  <a:lnTo>
                    <a:pt x="1477137" y="317957"/>
                  </a:lnTo>
                  <a:close/>
                </a:path>
                <a:path w="2486025" h="1057909">
                  <a:moveTo>
                    <a:pt x="1723770" y="311835"/>
                  </a:moveTo>
                  <a:lnTo>
                    <a:pt x="1719961" y="312597"/>
                  </a:lnTo>
                  <a:lnTo>
                    <a:pt x="1716913" y="315658"/>
                  </a:lnTo>
                  <a:lnTo>
                    <a:pt x="1711154" y="318621"/>
                  </a:lnTo>
                  <a:lnTo>
                    <a:pt x="1707991" y="323302"/>
                  </a:lnTo>
                  <a:lnTo>
                    <a:pt x="1707733" y="330276"/>
                  </a:lnTo>
                  <a:lnTo>
                    <a:pt x="1710689" y="340118"/>
                  </a:lnTo>
                  <a:lnTo>
                    <a:pt x="1716307" y="346663"/>
                  </a:lnTo>
                  <a:lnTo>
                    <a:pt x="1723056" y="348907"/>
                  </a:lnTo>
                  <a:lnTo>
                    <a:pt x="1729781" y="348284"/>
                  </a:lnTo>
                  <a:lnTo>
                    <a:pt x="1735327" y="346227"/>
                  </a:lnTo>
                  <a:lnTo>
                    <a:pt x="1740229" y="342411"/>
                  </a:lnTo>
                  <a:lnTo>
                    <a:pt x="1744249" y="336299"/>
                  </a:lnTo>
                  <a:lnTo>
                    <a:pt x="1745364" y="329039"/>
                  </a:lnTo>
                  <a:lnTo>
                    <a:pt x="1741551" y="321779"/>
                  </a:lnTo>
                  <a:lnTo>
                    <a:pt x="1736852" y="317195"/>
                  </a:lnTo>
                  <a:lnTo>
                    <a:pt x="1732280" y="314134"/>
                  </a:lnTo>
                  <a:lnTo>
                    <a:pt x="1723770" y="311835"/>
                  </a:lnTo>
                  <a:close/>
                </a:path>
                <a:path w="2486025" h="1057909">
                  <a:moveTo>
                    <a:pt x="1596644" y="298843"/>
                  </a:moveTo>
                  <a:lnTo>
                    <a:pt x="1591945" y="300380"/>
                  </a:lnTo>
                  <a:lnTo>
                    <a:pt x="1587373" y="303428"/>
                  </a:lnTo>
                  <a:lnTo>
                    <a:pt x="1583396" y="306821"/>
                  </a:lnTo>
                  <a:lnTo>
                    <a:pt x="1581181" y="312219"/>
                  </a:lnTo>
                  <a:lnTo>
                    <a:pt x="1581300" y="319337"/>
                  </a:lnTo>
                  <a:lnTo>
                    <a:pt x="1584325" y="327888"/>
                  </a:lnTo>
                  <a:lnTo>
                    <a:pt x="1589871" y="334433"/>
                  </a:lnTo>
                  <a:lnTo>
                    <a:pt x="1596596" y="336678"/>
                  </a:lnTo>
                  <a:lnTo>
                    <a:pt x="1603345" y="336059"/>
                  </a:lnTo>
                  <a:lnTo>
                    <a:pt x="1608963" y="334010"/>
                  </a:lnTo>
                  <a:lnTo>
                    <a:pt x="1615130" y="328895"/>
                  </a:lnTo>
                  <a:lnTo>
                    <a:pt x="1618964" y="322922"/>
                  </a:lnTo>
                  <a:lnTo>
                    <a:pt x="1619321" y="316379"/>
                  </a:lnTo>
                  <a:lnTo>
                    <a:pt x="1615058" y="309549"/>
                  </a:lnTo>
                  <a:lnTo>
                    <a:pt x="1610487" y="303428"/>
                  </a:lnTo>
                  <a:lnTo>
                    <a:pt x="1605914" y="300380"/>
                  </a:lnTo>
                  <a:lnTo>
                    <a:pt x="1596644" y="298843"/>
                  </a:lnTo>
                  <a:close/>
                </a:path>
                <a:path w="2486025" h="1057909">
                  <a:moveTo>
                    <a:pt x="965327" y="296557"/>
                  </a:moveTo>
                  <a:lnTo>
                    <a:pt x="961516" y="297319"/>
                  </a:lnTo>
                  <a:lnTo>
                    <a:pt x="958469" y="300367"/>
                  </a:lnTo>
                  <a:lnTo>
                    <a:pt x="952728" y="305052"/>
                  </a:lnTo>
                  <a:lnTo>
                    <a:pt x="949594" y="310307"/>
                  </a:lnTo>
                  <a:lnTo>
                    <a:pt x="949342" y="316707"/>
                  </a:lnTo>
                  <a:lnTo>
                    <a:pt x="952246" y="324827"/>
                  </a:lnTo>
                  <a:lnTo>
                    <a:pt x="957863" y="331374"/>
                  </a:lnTo>
                  <a:lnTo>
                    <a:pt x="964612" y="333622"/>
                  </a:lnTo>
                  <a:lnTo>
                    <a:pt x="971337" y="333003"/>
                  </a:lnTo>
                  <a:lnTo>
                    <a:pt x="976883" y="330949"/>
                  </a:lnTo>
                  <a:lnTo>
                    <a:pt x="983071" y="325834"/>
                  </a:lnTo>
                  <a:lnTo>
                    <a:pt x="986948" y="319862"/>
                  </a:lnTo>
                  <a:lnTo>
                    <a:pt x="987349" y="313318"/>
                  </a:lnTo>
                  <a:lnTo>
                    <a:pt x="983107" y="306489"/>
                  </a:lnTo>
                  <a:lnTo>
                    <a:pt x="978535" y="301904"/>
                  </a:lnTo>
                  <a:lnTo>
                    <a:pt x="973836" y="298843"/>
                  </a:lnTo>
                  <a:lnTo>
                    <a:pt x="965327" y="296557"/>
                  </a:lnTo>
                  <a:close/>
                </a:path>
                <a:path w="2486025" h="1057909">
                  <a:moveTo>
                    <a:pt x="1381633" y="284327"/>
                  </a:moveTo>
                  <a:lnTo>
                    <a:pt x="1377695" y="285089"/>
                  </a:lnTo>
                  <a:lnTo>
                    <a:pt x="1374648" y="288150"/>
                  </a:lnTo>
                  <a:lnTo>
                    <a:pt x="1368907" y="292827"/>
                  </a:lnTo>
                  <a:lnTo>
                    <a:pt x="1365773" y="298078"/>
                  </a:lnTo>
                  <a:lnTo>
                    <a:pt x="1365521" y="304477"/>
                  </a:lnTo>
                  <a:lnTo>
                    <a:pt x="1368425" y="312597"/>
                  </a:lnTo>
                  <a:lnTo>
                    <a:pt x="1374044" y="319144"/>
                  </a:lnTo>
                  <a:lnTo>
                    <a:pt x="1380807" y="321392"/>
                  </a:lnTo>
                  <a:lnTo>
                    <a:pt x="1387570" y="320773"/>
                  </a:lnTo>
                  <a:lnTo>
                    <a:pt x="1393189" y="318719"/>
                  </a:lnTo>
                  <a:lnTo>
                    <a:pt x="1399303" y="313604"/>
                  </a:lnTo>
                  <a:lnTo>
                    <a:pt x="1403143" y="307632"/>
                  </a:lnTo>
                  <a:lnTo>
                    <a:pt x="1403530" y="301088"/>
                  </a:lnTo>
                  <a:lnTo>
                    <a:pt x="1399286" y="294259"/>
                  </a:lnTo>
                  <a:lnTo>
                    <a:pt x="1394714" y="289674"/>
                  </a:lnTo>
                  <a:lnTo>
                    <a:pt x="1390014" y="286613"/>
                  </a:lnTo>
                  <a:lnTo>
                    <a:pt x="1381633" y="284327"/>
                  </a:lnTo>
                  <a:close/>
                </a:path>
                <a:path w="2486025" h="1057909">
                  <a:moveTo>
                    <a:pt x="2004314" y="269036"/>
                  </a:moveTo>
                  <a:lnTo>
                    <a:pt x="2000504" y="269798"/>
                  </a:lnTo>
                  <a:lnTo>
                    <a:pt x="1997456" y="272859"/>
                  </a:lnTo>
                  <a:lnTo>
                    <a:pt x="1991715" y="275822"/>
                  </a:lnTo>
                  <a:lnTo>
                    <a:pt x="1988581" y="280503"/>
                  </a:lnTo>
                  <a:lnTo>
                    <a:pt x="1988329" y="287477"/>
                  </a:lnTo>
                  <a:lnTo>
                    <a:pt x="1991233" y="297319"/>
                  </a:lnTo>
                  <a:lnTo>
                    <a:pt x="1996850" y="303864"/>
                  </a:lnTo>
                  <a:lnTo>
                    <a:pt x="2003599" y="306108"/>
                  </a:lnTo>
                  <a:lnTo>
                    <a:pt x="2010324" y="305485"/>
                  </a:lnTo>
                  <a:lnTo>
                    <a:pt x="2015870" y="303428"/>
                  </a:lnTo>
                  <a:lnTo>
                    <a:pt x="2022058" y="298320"/>
                  </a:lnTo>
                  <a:lnTo>
                    <a:pt x="2025935" y="292350"/>
                  </a:lnTo>
                  <a:lnTo>
                    <a:pt x="2026336" y="285804"/>
                  </a:lnTo>
                  <a:lnTo>
                    <a:pt x="2022094" y="278968"/>
                  </a:lnTo>
                  <a:lnTo>
                    <a:pt x="2017395" y="274383"/>
                  </a:lnTo>
                  <a:lnTo>
                    <a:pt x="2012823" y="271335"/>
                  </a:lnTo>
                  <a:lnTo>
                    <a:pt x="2008632" y="270179"/>
                  </a:lnTo>
                  <a:lnTo>
                    <a:pt x="2004314" y="269036"/>
                  </a:lnTo>
                  <a:close/>
                </a:path>
                <a:path w="2486025" h="1057909">
                  <a:moveTo>
                    <a:pt x="1186561" y="268274"/>
                  </a:moveTo>
                  <a:lnTo>
                    <a:pt x="1181989" y="269798"/>
                  </a:lnTo>
                  <a:lnTo>
                    <a:pt x="1177289" y="272859"/>
                  </a:lnTo>
                  <a:lnTo>
                    <a:pt x="1173366" y="276252"/>
                  </a:lnTo>
                  <a:lnTo>
                    <a:pt x="1171146" y="281651"/>
                  </a:lnTo>
                  <a:lnTo>
                    <a:pt x="1171235" y="288768"/>
                  </a:lnTo>
                  <a:lnTo>
                    <a:pt x="1174242" y="297319"/>
                  </a:lnTo>
                  <a:lnTo>
                    <a:pt x="1179859" y="303864"/>
                  </a:lnTo>
                  <a:lnTo>
                    <a:pt x="1186608" y="306108"/>
                  </a:lnTo>
                  <a:lnTo>
                    <a:pt x="1193333" y="305485"/>
                  </a:lnTo>
                  <a:lnTo>
                    <a:pt x="1198880" y="303428"/>
                  </a:lnTo>
                  <a:lnTo>
                    <a:pt x="1205067" y="298320"/>
                  </a:lnTo>
                  <a:lnTo>
                    <a:pt x="1208944" y="292350"/>
                  </a:lnTo>
                  <a:lnTo>
                    <a:pt x="1209345" y="285804"/>
                  </a:lnTo>
                  <a:lnTo>
                    <a:pt x="1205102" y="278968"/>
                  </a:lnTo>
                  <a:lnTo>
                    <a:pt x="1200404" y="272859"/>
                  </a:lnTo>
                  <a:lnTo>
                    <a:pt x="1195832" y="269798"/>
                  </a:lnTo>
                  <a:lnTo>
                    <a:pt x="1186561" y="268274"/>
                  </a:lnTo>
                  <a:close/>
                </a:path>
                <a:path w="2486025" h="1057909">
                  <a:moveTo>
                    <a:pt x="2195449" y="247637"/>
                  </a:moveTo>
                  <a:lnTo>
                    <a:pt x="2191639" y="248399"/>
                  </a:lnTo>
                  <a:lnTo>
                    <a:pt x="2188591" y="251460"/>
                  </a:lnTo>
                  <a:lnTo>
                    <a:pt x="2182850" y="254417"/>
                  </a:lnTo>
                  <a:lnTo>
                    <a:pt x="2179716" y="259099"/>
                  </a:lnTo>
                  <a:lnTo>
                    <a:pt x="2179464" y="266076"/>
                  </a:lnTo>
                  <a:lnTo>
                    <a:pt x="2182368" y="275920"/>
                  </a:lnTo>
                  <a:lnTo>
                    <a:pt x="2187985" y="282464"/>
                  </a:lnTo>
                  <a:lnTo>
                    <a:pt x="2194734" y="284708"/>
                  </a:lnTo>
                  <a:lnTo>
                    <a:pt x="2201459" y="284085"/>
                  </a:lnTo>
                  <a:lnTo>
                    <a:pt x="2207006" y="282028"/>
                  </a:lnTo>
                  <a:lnTo>
                    <a:pt x="2213193" y="276919"/>
                  </a:lnTo>
                  <a:lnTo>
                    <a:pt x="2217070" y="270946"/>
                  </a:lnTo>
                  <a:lnTo>
                    <a:pt x="2217471" y="264399"/>
                  </a:lnTo>
                  <a:lnTo>
                    <a:pt x="2213229" y="257568"/>
                  </a:lnTo>
                  <a:lnTo>
                    <a:pt x="2208657" y="252984"/>
                  </a:lnTo>
                  <a:lnTo>
                    <a:pt x="2203958" y="249923"/>
                  </a:lnTo>
                  <a:lnTo>
                    <a:pt x="2195449" y="247637"/>
                  </a:lnTo>
                  <a:close/>
                </a:path>
                <a:path w="2486025" h="1057909">
                  <a:moveTo>
                    <a:pt x="2099945" y="241515"/>
                  </a:moveTo>
                  <a:lnTo>
                    <a:pt x="2096135" y="242290"/>
                  </a:lnTo>
                  <a:lnTo>
                    <a:pt x="2092960" y="245338"/>
                  </a:lnTo>
                  <a:lnTo>
                    <a:pt x="2087221" y="248301"/>
                  </a:lnTo>
                  <a:lnTo>
                    <a:pt x="2084101" y="252982"/>
                  </a:lnTo>
                  <a:lnTo>
                    <a:pt x="2083887" y="259956"/>
                  </a:lnTo>
                  <a:lnTo>
                    <a:pt x="2086864" y="269798"/>
                  </a:lnTo>
                  <a:lnTo>
                    <a:pt x="2092410" y="276343"/>
                  </a:lnTo>
                  <a:lnTo>
                    <a:pt x="2099135" y="278588"/>
                  </a:lnTo>
                  <a:lnTo>
                    <a:pt x="2105884" y="277969"/>
                  </a:lnTo>
                  <a:lnTo>
                    <a:pt x="2111502" y="275920"/>
                  </a:lnTo>
                  <a:lnTo>
                    <a:pt x="2117669" y="270805"/>
                  </a:lnTo>
                  <a:lnTo>
                    <a:pt x="2121503" y="264833"/>
                  </a:lnTo>
                  <a:lnTo>
                    <a:pt x="2121860" y="258289"/>
                  </a:lnTo>
                  <a:lnTo>
                    <a:pt x="2117598" y="251460"/>
                  </a:lnTo>
                  <a:lnTo>
                    <a:pt x="2113026" y="246875"/>
                  </a:lnTo>
                  <a:lnTo>
                    <a:pt x="2108454" y="243814"/>
                  </a:lnTo>
                  <a:lnTo>
                    <a:pt x="2104136" y="242671"/>
                  </a:lnTo>
                  <a:lnTo>
                    <a:pt x="2099945" y="241515"/>
                  </a:lnTo>
                  <a:close/>
                </a:path>
                <a:path w="2486025" h="1057909">
                  <a:moveTo>
                    <a:pt x="1523364" y="223177"/>
                  </a:moveTo>
                  <a:lnTo>
                    <a:pt x="1519555" y="223939"/>
                  </a:lnTo>
                  <a:lnTo>
                    <a:pt x="1516507" y="226999"/>
                  </a:lnTo>
                  <a:lnTo>
                    <a:pt x="1510766" y="229962"/>
                  </a:lnTo>
                  <a:lnTo>
                    <a:pt x="1507632" y="234643"/>
                  </a:lnTo>
                  <a:lnTo>
                    <a:pt x="1507380" y="241617"/>
                  </a:lnTo>
                  <a:lnTo>
                    <a:pt x="1510283" y="251460"/>
                  </a:lnTo>
                  <a:lnTo>
                    <a:pt x="1515901" y="258004"/>
                  </a:lnTo>
                  <a:lnTo>
                    <a:pt x="1522650" y="260248"/>
                  </a:lnTo>
                  <a:lnTo>
                    <a:pt x="1529375" y="259625"/>
                  </a:lnTo>
                  <a:lnTo>
                    <a:pt x="1534922" y="257568"/>
                  </a:lnTo>
                  <a:lnTo>
                    <a:pt x="1541109" y="252460"/>
                  </a:lnTo>
                  <a:lnTo>
                    <a:pt x="1544986" y="246491"/>
                  </a:lnTo>
                  <a:lnTo>
                    <a:pt x="1545387" y="239945"/>
                  </a:lnTo>
                  <a:lnTo>
                    <a:pt x="1541145" y="233108"/>
                  </a:lnTo>
                  <a:lnTo>
                    <a:pt x="1536445" y="228523"/>
                  </a:lnTo>
                  <a:lnTo>
                    <a:pt x="1531874" y="225475"/>
                  </a:lnTo>
                  <a:lnTo>
                    <a:pt x="1527683" y="224320"/>
                  </a:lnTo>
                  <a:lnTo>
                    <a:pt x="1523364" y="223177"/>
                  </a:lnTo>
                  <a:close/>
                </a:path>
                <a:path w="2486025" h="1057909">
                  <a:moveTo>
                    <a:pt x="1017777" y="223177"/>
                  </a:moveTo>
                  <a:lnTo>
                    <a:pt x="1013968" y="223939"/>
                  </a:lnTo>
                  <a:lnTo>
                    <a:pt x="1010793" y="226999"/>
                  </a:lnTo>
                  <a:lnTo>
                    <a:pt x="1005107" y="231678"/>
                  </a:lnTo>
                  <a:lnTo>
                    <a:pt x="1001982" y="236934"/>
                  </a:lnTo>
                  <a:lnTo>
                    <a:pt x="1001738" y="243337"/>
                  </a:lnTo>
                  <a:lnTo>
                    <a:pt x="1004697" y="251460"/>
                  </a:lnTo>
                  <a:lnTo>
                    <a:pt x="1010261" y="258004"/>
                  </a:lnTo>
                  <a:lnTo>
                    <a:pt x="1017015" y="260248"/>
                  </a:lnTo>
                  <a:lnTo>
                    <a:pt x="1023770" y="259625"/>
                  </a:lnTo>
                  <a:lnTo>
                    <a:pt x="1029335" y="257568"/>
                  </a:lnTo>
                  <a:lnTo>
                    <a:pt x="1034218" y="253752"/>
                  </a:lnTo>
                  <a:lnTo>
                    <a:pt x="1038209" y="247638"/>
                  </a:lnTo>
                  <a:lnTo>
                    <a:pt x="1039318" y="240375"/>
                  </a:lnTo>
                  <a:lnTo>
                    <a:pt x="1035557" y="233108"/>
                  </a:lnTo>
                  <a:lnTo>
                    <a:pt x="1030858" y="228523"/>
                  </a:lnTo>
                  <a:lnTo>
                    <a:pt x="1026287" y="225475"/>
                  </a:lnTo>
                  <a:lnTo>
                    <a:pt x="1017777" y="223177"/>
                  </a:lnTo>
                  <a:close/>
                </a:path>
                <a:path w="2486025" h="1057909">
                  <a:moveTo>
                    <a:pt x="1313814" y="210947"/>
                  </a:moveTo>
                  <a:lnTo>
                    <a:pt x="1309877" y="211709"/>
                  </a:lnTo>
                  <a:lnTo>
                    <a:pt x="1306830" y="214769"/>
                  </a:lnTo>
                  <a:lnTo>
                    <a:pt x="1299803" y="218162"/>
                  </a:lnTo>
                  <a:lnTo>
                    <a:pt x="1296812" y="223561"/>
                  </a:lnTo>
                  <a:lnTo>
                    <a:pt x="1297275" y="230678"/>
                  </a:lnTo>
                  <a:lnTo>
                    <a:pt x="1300607" y="239229"/>
                  </a:lnTo>
                  <a:lnTo>
                    <a:pt x="1306226" y="245774"/>
                  </a:lnTo>
                  <a:lnTo>
                    <a:pt x="1312989" y="248018"/>
                  </a:lnTo>
                  <a:lnTo>
                    <a:pt x="1319752" y="247395"/>
                  </a:lnTo>
                  <a:lnTo>
                    <a:pt x="1325372" y="245338"/>
                  </a:lnTo>
                  <a:lnTo>
                    <a:pt x="1330199" y="241522"/>
                  </a:lnTo>
                  <a:lnTo>
                    <a:pt x="1334182" y="235408"/>
                  </a:lnTo>
                  <a:lnTo>
                    <a:pt x="1335283" y="228145"/>
                  </a:lnTo>
                  <a:lnTo>
                    <a:pt x="1331468" y="220878"/>
                  </a:lnTo>
                  <a:lnTo>
                    <a:pt x="1326895" y="216293"/>
                  </a:lnTo>
                  <a:lnTo>
                    <a:pt x="1322197" y="213245"/>
                  </a:lnTo>
                  <a:lnTo>
                    <a:pt x="1313814" y="210947"/>
                  </a:lnTo>
                  <a:close/>
                </a:path>
                <a:path w="2486025" h="1057909">
                  <a:moveTo>
                    <a:pt x="1904873" y="207886"/>
                  </a:moveTo>
                  <a:lnTo>
                    <a:pt x="1900301" y="208661"/>
                  </a:lnTo>
                  <a:lnTo>
                    <a:pt x="1895729" y="211709"/>
                  </a:lnTo>
                  <a:lnTo>
                    <a:pt x="1891750" y="216441"/>
                  </a:lnTo>
                  <a:lnTo>
                    <a:pt x="1889521" y="222030"/>
                  </a:lnTo>
                  <a:lnTo>
                    <a:pt x="1889603" y="229339"/>
                  </a:lnTo>
                  <a:lnTo>
                    <a:pt x="1892554" y="239229"/>
                  </a:lnTo>
                  <a:lnTo>
                    <a:pt x="1898173" y="245774"/>
                  </a:lnTo>
                  <a:lnTo>
                    <a:pt x="1904936" y="248018"/>
                  </a:lnTo>
                  <a:lnTo>
                    <a:pt x="1911699" y="247395"/>
                  </a:lnTo>
                  <a:lnTo>
                    <a:pt x="1917319" y="245338"/>
                  </a:lnTo>
                  <a:lnTo>
                    <a:pt x="1923432" y="240230"/>
                  </a:lnTo>
                  <a:lnTo>
                    <a:pt x="1927272" y="234261"/>
                  </a:lnTo>
                  <a:lnTo>
                    <a:pt x="1927659" y="227714"/>
                  </a:lnTo>
                  <a:lnTo>
                    <a:pt x="1923414" y="220878"/>
                  </a:lnTo>
                  <a:lnTo>
                    <a:pt x="1918843" y="214769"/>
                  </a:lnTo>
                  <a:lnTo>
                    <a:pt x="1914144" y="210947"/>
                  </a:lnTo>
                  <a:lnTo>
                    <a:pt x="1904873" y="207886"/>
                  </a:lnTo>
                  <a:close/>
                </a:path>
                <a:path w="2486025" h="1057909">
                  <a:moveTo>
                    <a:pt x="1677543" y="207886"/>
                  </a:moveTo>
                  <a:lnTo>
                    <a:pt x="1673733" y="208661"/>
                  </a:lnTo>
                  <a:lnTo>
                    <a:pt x="1670558" y="211709"/>
                  </a:lnTo>
                  <a:lnTo>
                    <a:pt x="1663057" y="216393"/>
                  </a:lnTo>
                  <a:lnTo>
                    <a:pt x="1659032" y="221648"/>
                  </a:lnTo>
                  <a:lnTo>
                    <a:pt x="1658485" y="228048"/>
                  </a:lnTo>
                  <a:lnTo>
                    <a:pt x="1661414" y="236169"/>
                  </a:lnTo>
                  <a:lnTo>
                    <a:pt x="1667007" y="244435"/>
                  </a:lnTo>
                  <a:lnTo>
                    <a:pt x="1674066" y="247254"/>
                  </a:lnTo>
                  <a:lnTo>
                    <a:pt x="1681720" y="246061"/>
                  </a:lnTo>
                  <a:lnTo>
                    <a:pt x="1689100" y="242290"/>
                  </a:lnTo>
                  <a:lnTo>
                    <a:pt x="1695269" y="237175"/>
                  </a:lnTo>
                  <a:lnTo>
                    <a:pt x="1699117" y="231203"/>
                  </a:lnTo>
                  <a:lnTo>
                    <a:pt x="1699512" y="224659"/>
                  </a:lnTo>
                  <a:lnTo>
                    <a:pt x="1695323" y="217830"/>
                  </a:lnTo>
                  <a:lnTo>
                    <a:pt x="1690624" y="213245"/>
                  </a:lnTo>
                  <a:lnTo>
                    <a:pt x="1686052" y="210185"/>
                  </a:lnTo>
                  <a:lnTo>
                    <a:pt x="1681733" y="209042"/>
                  </a:lnTo>
                  <a:lnTo>
                    <a:pt x="1677543" y="207886"/>
                  </a:lnTo>
                  <a:close/>
                </a:path>
                <a:path w="2486025" h="1057909">
                  <a:moveTo>
                    <a:pt x="1791589" y="201777"/>
                  </a:moveTo>
                  <a:lnTo>
                    <a:pt x="1787779" y="202539"/>
                  </a:lnTo>
                  <a:lnTo>
                    <a:pt x="1784731" y="205600"/>
                  </a:lnTo>
                  <a:lnTo>
                    <a:pt x="1778990" y="210279"/>
                  </a:lnTo>
                  <a:lnTo>
                    <a:pt x="1775856" y="215534"/>
                  </a:lnTo>
                  <a:lnTo>
                    <a:pt x="1775604" y="221938"/>
                  </a:lnTo>
                  <a:lnTo>
                    <a:pt x="1778508" y="230060"/>
                  </a:lnTo>
                  <a:lnTo>
                    <a:pt x="1784125" y="237035"/>
                  </a:lnTo>
                  <a:lnTo>
                    <a:pt x="1790874" y="239996"/>
                  </a:lnTo>
                  <a:lnTo>
                    <a:pt x="1797599" y="239517"/>
                  </a:lnTo>
                  <a:lnTo>
                    <a:pt x="1803145" y="236169"/>
                  </a:lnTo>
                  <a:lnTo>
                    <a:pt x="1809333" y="231059"/>
                  </a:lnTo>
                  <a:lnTo>
                    <a:pt x="1813210" y="225086"/>
                  </a:lnTo>
                  <a:lnTo>
                    <a:pt x="1813611" y="218540"/>
                  </a:lnTo>
                  <a:lnTo>
                    <a:pt x="1809369" y="211709"/>
                  </a:lnTo>
                  <a:lnTo>
                    <a:pt x="1804670" y="207124"/>
                  </a:lnTo>
                  <a:lnTo>
                    <a:pt x="1800098" y="204063"/>
                  </a:lnTo>
                  <a:lnTo>
                    <a:pt x="1791589" y="201777"/>
                  </a:lnTo>
                  <a:close/>
                </a:path>
                <a:path w="2486025" h="1057909">
                  <a:moveTo>
                    <a:pt x="1100963" y="198716"/>
                  </a:moveTo>
                  <a:lnTo>
                    <a:pt x="1097152" y="199478"/>
                  </a:lnTo>
                  <a:lnTo>
                    <a:pt x="1094105" y="202539"/>
                  </a:lnTo>
                  <a:lnTo>
                    <a:pt x="1088364" y="205932"/>
                  </a:lnTo>
                  <a:lnTo>
                    <a:pt x="1085230" y="211331"/>
                  </a:lnTo>
                  <a:lnTo>
                    <a:pt x="1084978" y="218448"/>
                  </a:lnTo>
                  <a:lnTo>
                    <a:pt x="1087882" y="226999"/>
                  </a:lnTo>
                  <a:lnTo>
                    <a:pt x="1093501" y="233544"/>
                  </a:lnTo>
                  <a:lnTo>
                    <a:pt x="1100264" y="235788"/>
                  </a:lnTo>
                  <a:lnTo>
                    <a:pt x="1107027" y="235165"/>
                  </a:lnTo>
                  <a:lnTo>
                    <a:pt x="1112647" y="233108"/>
                  </a:lnTo>
                  <a:lnTo>
                    <a:pt x="1118760" y="228000"/>
                  </a:lnTo>
                  <a:lnTo>
                    <a:pt x="1122600" y="222032"/>
                  </a:lnTo>
                  <a:lnTo>
                    <a:pt x="1122987" y="215490"/>
                  </a:lnTo>
                  <a:lnTo>
                    <a:pt x="1118743" y="208661"/>
                  </a:lnTo>
                  <a:lnTo>
                    <a:pt x="1114170" y="204063"/>
                  </a:lnTo>
                  <a:lnTo>
                    <a:pt x="1109472" y="201015"/>
                  </a:lnTo>
                  <a:lnTo>
                    <a:pt x="1105281" y="199859"/>
                  </a:lnTo>
                  <a:lnTo>
                    <a:pt x="1100963" y="198716"/>
                  </a:lnTo>
                  <a:close/>
                </a:path>
                <a:path w="2486025" h="1057909">
                  <a:moveTo>
                    <a:pt x="1412367" y="162026"/>
                  </a:moveTo>
                  <a:lnTo>
                    <a:pt x="1408557" y="162801"/>
                  </a:lnTo>
                  <a:lnTo>
                    <a:pt x="1405508" y="165849"/>
                  </a:lnTo>
                  <a:lnTo>
                    <a:pt x="1399768" y="170533"/>
                  </a:lnTo>
                  <a:lnTo>
                    <a:pt x="1396634" y="175788"/>
                  </a:lnTo>
                  <a:lnTo>
                    <a:pt x="1396382" y="182188"/>
                  </a:lnTo>
                  <a:lnTo>
                    <a:pt x="1399286" y="190309"/>
                  </a:lnTo>
                  <a:lnTo>
                    <a:pt x="1404903" y="196854"/>
                  </a:lnTo>
                  <a:lnTo>
                    <a:pt x="1411652" y="199099"/>
                  </a:lnTo>
                  <a:lnTo>
                    <a:pt x="1418377" y="198480"/>
                  </a:lnTo>
                  <a:lnTo>
                    <a:pt x="1423924" y="196430"/>
                  </a:lnTo>
                  <a:lnTo>
                    <a:pt x="1430111" y="191315"/>
                  </a:lnTo>
                  <a:lnTo>
                    <a:pt x="1433988" y="185343"/>
                  </a:lnTo>
                  <a:lnTo>
                    <a:pt x="1434389" y="178800"/>
                  </a:lnTo>
                  <a:lnTo>
                    <a:pt x="1430147" y="171970"/>
                  </a:lnTo>
                  <a:lnTo>
                    <a:pt x="1425575" y="167386"/>
                  </a:lnTo>
                  <a:lnTo>
                    <a:pt x="1420876" y="164325"/>
                  </a:lnTo>
                  <a:lnTo>
                    <a:pt x="1412367" y="162026"/>
                  </a:lnTo>
                  <a:close/>
                </a:path>
                <a:path w="2486025" h="1057909">
                  <a:moveTo>
                    <a:pt x="1991995" y="140627"/>
                  </a:moveTo>
                  <a:lnTo>
                    <a:pt x="1988185" y="141389"/>
                  </a:lnTo>
                  <a:lnTo>
                    <a:pt x="1985137" y="144449"/>
                  </a:lnTo>
                  <a:lnTo>
                    <a:pt x="1979378" y="149182"/>
                  </a:lnTo>
                  <a:lnTo>
                    <a:pt x="1976215" y="154771"/>
                  </a:lnTo>
                  <a:lnTo>
                    <a:pt x="1975957" y="162080"/>
                  </a:lnTo>
                  <a:lnTo>
                    <a:pt x="1978914" y="171970"/>
                  </a:lnTo>
                  <a:lnTo>
                    <a:pt x="1984531" y="178467"/>
                  </a:lnTo>
                  <a:lnTo>
                    <a:pt x="1991280" y="180378"/>
                  </a:lnTo>
                  <a:lnTo>
                    <a:pt x="1998005" y="178850"/>
                  </a:lnTo>
                  <a:lnTo>
                    <a:pt x="2003552" y="175031"/>
                  </a:lnTo>
                  <a:lnTo>
                    <a:pt x="2009739" y="169916"/>
                  </a:lnTo>
                  <a:lnTo>
                    <a:pt x="2013616" y="163944"/>
                  </a:lnTo>
                  <a:lnTo>
                    <a:pt x="2014017" y="157400"/>
                  </a:lnTo>
                  <a:lnTo>
                    <a:pt x="2009775" y="150571"/>
                  </a:lnTo>
                  <a:lnTo>
                    <a:pt x="2005076" y="145986"/>
                  </a:lnTo>
                  <a:lnTo>
                    <a:pt x="2000504" y="142925"/>
                  </a:lnTo>
                  <a:lnTo>
                    <a:pt x="1991995" y="140627"/>
                  </a:lnTo>
                  <a:close/>
                </a:path>
                <a:path w="2486025" h="1057909">
                  <a:moveTo>
                    <a:pt x="1249045" y="131457"/>
                  </a:moveTo>
                  <a:lnTo>
                    <a:pt x="1245108" y="132219"/>
                  </a:lnTo>
                  <a:lnTo>
                    <a:pt x="1242060" y="135280"/>
                  </a:lnTo>
                  <a:lnTo>
                    <a:pt x="1236321" y="138243"/>
                  </a:lnTo>
                  <a:lnTo>
                    <a:pt x="1233201" y="142924"/>
                  </a:lnTo>
                  <a:lnTo>
                    <a:pt x="1232987" y="149898"/>
                  </a:lnTo>
                  <a:lnTo>
                    <a:pt x="1235964" y="159740"/>
                  </a:lnTo>
                  <a:lnTo>
                    <a:pt x="1241510" y="166285"/>
                  </a:lnTo>
                  <a:lnTo>
                    <a:pt x="1248235" y="168529"/>
                  </a:lnTo>
                  <a:lnTo>
                    <a:pt x="1254984" y="167905"/>
                  </a:lnTo>
                  <a:lnTo>
                    <a:pt x="1260602" y="165849"/>
                  </a:lnTo>
                  <a:lnTo>
                    <a:pt x="1266769" y="160741"/>
                  </a:lnTo>
                  <a:lnTo>
                    <a:pt x="1270603" y="154771"/>
                  </a:lnTo>
                  <a:lnTo>
                    <a:pt x="1270960" y="148225"/>
                  </a:lnTo>
                  <a:lnTo>
                    <a:pt x="1266698" y="141389"/>
                  </a:lnTo>
                  <a:lnTo>
                    <a:pt x="1262126" y="136804"/>
                  </a:lnTo>
                  <a:lnTo>
                    <a:pt x="1257427" y="133756"/>
                  </a:lnTo>
                  <a:lnTo>
                    <a:pt x="1249045" y="131457"/>
                  </a:lnTo>
                  <a:close/>
                </a:path>
                <a:path w="2486025" h="1057909">
                  <a:moveTo>
                    <a:pt x="1162685" y="131457"/>
                  </a:moveTo>
                  <a:lnTo>
                    <a:pt x="1158875" y="132219"/>
                  </a:lnTo>
                  <a:lnTo>
                    <a:pt x="1155700" y="135280"/>
                  </a:lnTo>
                  <a:lnTo>
                    <a:pt x="1150014" y="139959"/>
                  </a:lnTo>
                  <a:lnTo>
                    <a:pt x="1146889" y="145214"/>
                  </a:lnTo>
                  <a:lnTo>
                    <a:pt x="1146645" y="151618"/>
                  </a:lnTo>
                  <a:lnTo>
                    <a:pt x="1149604" y="159740"/>
                  </a:lnTo>
                  <a:lnTo>
                    <a:pt x="1155150" y="166285"/>
                  </a:lnTo>
                  <a:lnTo>
                    <a:pt x="1161875" y="168529"/>
                  </a:lnTo>
                  <a:lnTo>
                    <a:pt x="1168624" y="167905"/>
                  </a:lnTo>
                  <a:lnTo>
                    <a:pt x="1174242" y="165849"/>
                  </a:lnTo>
                  <a:lnTo>
                    <a:pt x="1180411" y="160741"/>
                  </a:lnTo>
                  <a:lnTo>
                    <a:pt x="1184259" y="154771"/>
                  </a:lnTo>
                  <a:lnTo>
                    <a:pt x="1184654" y="148225"/>
                  </a:lnTo>
                  <a:lnTo>
                    <a:pt x="1180464" y="141389"/>
                  </a:lnTo>
                  <a:lnTo>
                    <a:pt x="1175766" y="136804"/>
                  </a:lnTo>
                  <a:lnTo>
                    <a:pt x="1171194" y="133756"/>
                  </a:lnTo>
                  <a:lnTo>
                    <a:pt x="1162685" y="131457"/>
                  </a:lnTo>
                  <a:close/>
                </a:path>
                <a:path w="2486025" h="1057909">
                  <a:moveTo>
                    <a:pt x="2090674" y="128397"/>
                  </a:moveTo>
                  <a:lnTo>
                    <a:pt x="2086864" y="129171"/>
                  </a:lnTo>
                  <a:lnTo>
                    <a:pt x="2083689" y="132219"/>
                  </a:lnTo>
                  <a:lnTo>
                    <a:pt x="2078003" y="135182"/>
                  </a:lnTo>
                  <a:lnTo>
                    <a:pt x="2074878" y="139863"/>
                  </a:lnTo>
                  <a:lnTo>
                    <a:pt x="2074634" y="146837"/>
                  </a:lnTo>
                  <a:lnTo>
                    <a:pt x="2077593" y="156679"/>
                  </a:lnTo>
                  <a:lnTo>
                    <a:pt x="2083139" y="163224"/>
                  </a:lnTo>
                  <a:lnTo>
                    <a:pt x="2089864" y="165469"/>
                  </a:lnTo>
                  <a:lnTo>
                    <a:pt x="2096613" y="164850"/>
                  </a:lnTo>
                  <a:lnTo>
                    <a:pt x="2102231" y="162801"/>
                  </a:lnTo>
                  <a:lnTo>
                    <a:pt x="2108400" y="157686"/>
                  </a:lnTo>
                  <a:lnTo>
                    <a:pt x="2112248" y="151714"/>
                  </a:lnTo>
                  <a:lnTo>
                    <a:pt x="2112643" y="145170"/>
                  </a:lnTo>
                  <a:lnTo>
                    <a:pt x="2108454" y="138341"/>
                  </a:lnTo>
                  <a:lnTo>
                    <a:pt x="2103755" y="133756"/>
                  </a:lnTo>
                  <a:lnTo>
                    <a:pt x="2099183" y="130695"/>
                  </a:lnTo>
                  <a:lnTo>
                    <a:pt x="2094864" y="129552"/>
                  </a:lnTo>
                  <a:lnTo>
                    <a:pt x="2090674" y="128397"/>
                  </a:lnTo>
                  <a:close/>
                </a:path>
                <a:path w="2486025" h="1057909">
                  <a:moveTo>
                    <a:pt x="1514094" y="121526"/>
                  </a:moveTo>
                  <a:lnTo>
                    <a:pt x="1510283" y="123050"/>
                  </a:lnTo>
                  <a:lnTo>
                    <a:pt x="1507236" y="126111"/>
                  </a:lnTo>
                  <a:lnTo>
                    <a:pt x="1501495" y="130790"/>
                  </a:lnTo>
                  <a:lnTo>
                    <a:pt x="1498361" y="136045"/>
                  </a:lnTo>
                  <a:lnTo>
                    <a:pt x="1498109" y="142448"/>
                  </a:lnTo>
                  <a:lnTo>
                    <a:pt x="1501013" y="150571"/>
                  </a:lnTo>
                  <a:lnTo>
                    <a:pt x="1506630" y="157115"/>
                  </a:lnTo>
                  <a:lnTo>
                    <a:pt x="1513379" y="159359"/>
                  </a:lnTo>
                  <a:lnTo>
                    <a:pt x="1520104" y="158736"/>
                  </a:lnTo>
                  <a:lnTo>
                    <a:pt x="1525651" y="156679"/>
                  </a:lnTo>
                  <a:lnTo>
                    <a:pt x="1531838" y="151570"/>
                  </a:lnTo>
                  <a:lnTo>
                    <a:pt x="1535715" y="145597"/>
                  </a:lnTo>
                  <a:lnTo>
                    <a:pt x="1536116" y="139050"/>
                  </a:lnTo>
                  <a:lnTo>
                    <a:pt x="1531874" y="132219"/>
                  </a:lnTo>
                  <a:lnTo>
                    <a:pt x="1527302" y="126111"/>
                  </a:lnTo>
                  <a:lnTo>
                    <a:pt x="1522602" y="123050"/>
                  </a:lnTo>
                  <a:lnTo>
                    <a:pt x="1514094" y="121526"/>
                  </a:lnTo>
                  <a:close/>
                </a:path>
                <a:path w="2486025" h="1057909">
                  <a:moveTo>
                    <a:pt x="1618995" y="113118"/>
                  </a:moveTo>
                  <a:lnTo>
                    <a:pt x="1615058" y="113880"/>
                  </a:lnTo>
                  <a:lnTo>
                    <a:pt x="1612011" y="116941"/>
                  </a:lnTo>
                  <a:lnTo>
                    <a:pt x="1606700" y="121620"/>
                  </a:lnTo>
                  <a:lnTo>
                    <a:pt x="1604295" y="126876"/>
                  </a:lnTo>
                  <a:lnTo>
                    <a:pt x="1604224" y="133279"/>
                  </a:lnTo>
                  <a:lnTo>
                    <a:pt x="1605914" y="141401"/>
                  </a:lnTo>
                  <a:lnTo>
                    <a:pt x="1611461" y="147940"/>
                  </a:lnTo>
                  <a:lnTo>
                    <a:pt x="1618186" y="150185"/>
                  </a:lnTo>
                  <a:lnTo>
                    <a:pt x="1624935" y="149565"/>
                  </a:lnTo>
                  <a:lnTo>
                    <a:pt x="1630552" y="147510"/>
                  </a:lnTo>
                  <a:lnTo>
                    <a:pt x="1636720" y="142400"/>
                  </a:lnTo>
                  <a:lnTo>
                    <a:pt x="1640554" y="136428"/>
                  </a:lnTo>
                  <a:lnTo>
                    <a:pt x="1640911" y="129881"/>
                  </a:lnTo>
                  <a:lnTo>
                    <a:pt x="1636649" y="123050"/>
                  </a:lnTo>
                  <a:lnTo>
                    <a:pt x="1632077" y="118465"/>
                  </a:lnTo>
                  <a:lnTo>
                    <a:pt x="1627505" y="115404"/>
                  </a:lnTo>
                  <a:lnTo>
                    <a:pt x="1618995" y="113118"/>
                  </a:lnTo>
                  <a:close/>
                </a:path>
                <a:path w="2486025" h="1057909">
                  <a:moveTo>
                    <a:pt x="1859407" y="110058"/>
                  </a:moveTo>
                  <a:lnTo>
                    <a:pt x="1855597" y="110820"/>
                  </a:lnTo>
                  <a:lnTo>
                    <a:pt x="1852549" y="113880"/>
                  </a:lnTo>
                  <a:lnTo>
                    <a:pt x="1846808" y="118560"/>
                  </a:lnTo>
                  <a:lnTo>
                    <a:pt x="1843674" y="123815"/>
                  </a:lnTo>
                  <a:lnTo>
                    <a:pt x="1843422" y="130218"/>
                  </a:lnTo>
                  <a:lnTo>
                    <a:pt x="1846326" y="138341"/>
                  </a:lnTo>
                  <a:lnTo>
                    <a:pt x="1851943" y="144885"/>
                  </a:lnTo>
                  <a:lnTo>
                    <a:pt x="1858692" y="147129"/>
                  </a:lnTo>
                  <a:lnTo>
                    <a:pt x="1865417" y="146506"/>
                  </a:lnTo>
                  <a:lnTo>
                    <a:pt x="1870964" y="144449"/>
                  </a:lnTo>
                  <a:lnTo>
                    <a:pt x="1877151" y="139342"/>
                  </a:lnTo>
                  <a:lnTo>
                    <a:pt x="1881028" y="133372"/>
                  </a:lnTo>
                  <a:lnTo>
                    <a:pt x="1881429" y="126826"/>
                  </a:lnTo>
                  <a:lnTo>
                    <a:pt x="1877187" y="119989"/>
                  </a:lnTo>
                  <a:lnTo>
                    <a:pt x="1872614" y="115404"/>
                  </a:lnTo>
                  <a:lnTo>
                    <a:pt x="1867916" y="112356"/>
                  </a:lnTo>
                  <a:lnTo>
                    <a:pt x="1863725" y="111201"/>
                  </a:lnTo>
                  <a:lnTo>
                    <a:pt x="1859407" y="110058"/>
                  </a:lnTo>
                  <a:close/>
                </a:path>
                <a:path w="2486025" h="1057909">
                  <a:moveTo>
                    <a:pt x="1729232" y="106997"/>
                  </a:moveTo>
                  <a:lnTo>
                    <a:pt x="1724533" y="107759"/>
                  </a:lnTo>
                  <a:lnTo>
                    <a:pt x="1719961" y="110820"/>
                  </a:lnTo>
                  <a:lnTo>
                    <a:pt x="1715984" y="114213"/>
                  </a:lnTo>
                  <a:lnTo>
                    <a:pt x="1713769" y="119611"/>
                  </a:lnTo>
                  <a:lnTo>
                    <a:pt x="1713888" y="126729"/>
                  </a:lnTo>
                  <a:lnTo>
                    <a:pt x="1716913" y="135280"/>
                  </a:lnTo>
                  <a:lnTo>
                    <a:pt x="1722459" y="141825"/>
                  </a:lnTo>
                  <a:lnTo>
                    <a:pt x="1729184" y="144070"/>
                  </a:lnTo>
                  <a:lnTo>
                    <a:pt x="1735933" y="143451"/>
                  </a:lnTo>
                  <a:lnTo>
                    <a:pt x="1741551" y="141401"/>
                  </a:lnTo>
                  <a:lnTo>
                    <a:pt x="1747718" y="136286"/>
                  </a:lnTo>
                  <a:lnTo>
                    <a:pt x="1751552" y="130314"/>
                  </a:lnTo>
                  <a:lnTo>
                    <a:pt x="1751909" y="123771"/>
                  </a:lnTo>
                  <a:lnTo>
                    <a:pt x="1747647" y="116941"/>
                  </a:lnTo>
                  <a:lnTo>
                    <a:pt x="1743075" y="112356"/>
                  </a:lnTo>
                  <a:lnTo>
                    <a:pt x="1738502" y="109296"/>
                  </a:lnTo>
                  <a:lnTo>
                    <a:pt x="1729232" y="106997"/>
                  </a:lnTo>
                  <a:close/>
                </a:path>
                <a:path w="2486025" h="1057909">
                  <a:moveTo>
                    <a:pt x="1316101" y="60375"/>
                  </a:moveTo>
                  <a:lnTo>
                    <a:pt x="1311402" y="61899"/>
                  </a:lnTo>
                  <a:lnTo>
                    <a:pt x="1306830" y="64960"/>
                  </a:lnTo>
                  <a:lnTo>
                    <a:pt x="1302853" y="69645"/>
                  </a:lnTo>
                  <a:lnTo>
                    <a:pt x="1300638" y="74899"/>
                  </a:lnTo>
                  <a:lnTo>
                    <a:pt x="1300757" y="81300"/>
                  </a:lnTo>
                  <a:lnTo>
                    <a:pt x="1303782" y="89420"/>
                  </a:lnTo>
                  <a:lnTo>
                    <a:pt x="1309328" y="95965"/>
                  </a:lnTo>
                  <a:lnTo>
                    <a:pt x="1316053" y="98210"/>
                  </a:lnTo>
                  <a:lnTo>
                    <a:pt x="1322802" y="97591"/>
                  </a:lnTo>
                  <a:lnTo>
                    <a:pt x="1328420" y="95542"/>
                  </a:lnTo>
                  <a:lnTo>
                    <a:pt x="1334587" y="90427"/>
                  </a:lnTo>
                  <a:lnTo>
                    <a:pt x="1338421" y="84455"/>
                  </a:lnTo>
                  <a:lnTo>
                    <a:pt x="1338778" y="77911"/>
                  </a:lnTo>
                  <a:lnTo>
                    <a:pt x="1334516" y="71081"/>
                  </a:lnTo>
                  <a:lnTo>
                    <a:pt x="1329944" y="64960"/>
                  </a:lnTo>
                  <a:lnTo>
                    <a:pt x="1325372" y="61899"/>
                  </a:lnTo>
                  <a:lnTo>
                    <a:pt x="1316101" y="60375"/>
                  </a:lnTo>
                  <a:close/>
                </a:path>
                <a:path w="2486025" h="1057909">
                  <a:moveTo>
                    <a:pt x="1955038" y="48907"/>
                  </a:moveTo>
                  <a:lnTo>
                    <a:pt x="1951227" y="49682"/>
                  </a:lnTo>
                  <a:lnTo>
                    <a:pt x="1948052" y="52730"/>
                  </a:lnTo>
                  <a:lnTo>
                    <a:pt x="1942314" y="55693"/>
                  </a:lnTo>
                  <a:lnTo>
                    <a:pt x="1939194" y="60374"/>
                  </a:lnTo>
                  <a:lnTo>
                    <a:pt x="1938980" y="67348"/>
                  </a:lnTo>
                  <a:lnTo>
                    <a:pt x="1941957" y="77190"/>
                  </a:lnTo>
                  <a:lnTo>
                    <a:pt x="1947503" y="83735"/>
                  </a:lnTo>
                  <a:lnTo>
                    <a:pt x="1954228" y="85980"/>
                  </a:lnTo>
                  <a:lnTo>
                    <a:pt x="1960977" y="85361"/>
                  </a:lnTo>
                  <a:lnTo>
                    <a:pt x="1966595" y="83312"/>
                  </a:lnTo>
                  <a:lnTo>
                    <a:pt x="1971422" y="79488"/>
                  </a:lnTo>
                  <a:lnTo>
                    <a:pt x="1975405" y="73372"/>
                  </a:lnTo>
                  <a:lnTo>
                    <a:pt x="1976506" y="66111"/>
                  </a:lnTo>
                  <a:lnTo>
                    <a:pt x="1972691" y="58851"/>
                  </a:lnTo>
                  <a:lnTo>
                    <a:pt x="1968119" y="54267"/>
                  </a:lnTo>
                  <a:lnTo>
                    <a:pt x="1963547" y="51206"/>
                  </a:lnTo>
                  <a:lnTo>
                    <a:pt x="1959229" y="50063"/>
                  </a:lnTo>
                  <a:lnTo>
                    <a:pt x="1955038" y="48907"/>
                  </a:lnTo>
                  <a:close/>
                </a:path>
                <a:path w="2486025" h="1057909">
                  <a:moveTo>
                    <a:pt x="1418589" y="42799"/>
                  </a:moveTo>
                  <a:lnTo>
                    <a:pt x="1414780" y="43561"/>
                  </a:lnTo>
                  <a:lnTo>
                    <a:pt x="1411605" y="46621"/>
                  </a:lnTo>
                  <a:lnTo>
                    <a:pt x="1405866" y="49584"/>
                  </a:lnTo>
                  <a:lnTo>
                    <a:pt x="1402746" y="54265"/>
                  </a:lnTo>
                  <a:lnTo>
                    <a:pt x="1402532" y="61239"/>
                  </a:lnTo>
                  <a:lnTo>
                    <a:pt x="1405508" y="71081"/>
                  </a:lnTo>
                  <a:lnTo>
                    <a:pt x="1411055" y="77626"/>
                  </a:lnTo>
                  <a:lnTo>
                    <a:pt x="1417780" y="79870"/>
                  </a:lnTo>
                  <a:lnTo>
                    <a:pt x="1424529" y="79247"/>
                  </a:lnTo>
                  <a:lnTo>
                    <a:pt x="1430147" y="77190"/>
                  </a:lnTo>
                  <a:lnTo>
                    <a:pt x="1436314" y="72081"/>
                  </a:lnTo>
                  <a:lnTo>
                    <a:pt x="1440148" y="66108"/>
                  </a:lnTo>
                  <a:lnTo>
                    <a:pt x="1440505" y="59561"/>
                  </a:lnTo>
                  <a:lnTo>
                    <a:pt x="1436243" y="52730"/>
                  </a:lnTo>
                  <a:lnTo>
                    <a:pt x="1431670" y="48145"/>
                  </a:lnTo>
                  <a:lnTo>
                    <a:pt x="1427099" y="45085"/>
                  </a:lnTo>
                  <a:lnTo>
                    <a:pt x="1418589" y="42799"/>
                  </a:lnTo>
                  <a:close/>
                </a:path>
                <a:path w="2486025" h="1057909">
                  <a:moveTo>
                    <a:pt x="1828673" y="15278"/>
                  </a:moveTo>
                  <a:lnTo>
                    <a:pt x="1824736" y="16052"/>
                  </a:lnTo>
                  <a:lnTo>
                    <a:pt x="1821688" y="19100"/>
                  </a:lnTo>
                  <a:lnTo>
                    <a:pt x="1815947" y="23785"/>
                  </a:lnTo>
                  <a:lnTo>
                    <a:pt x="1812813" y="29040"/>
                  </a:lnTo>
                  <a:lnTo>
                    <a:pt x="1812561" y="35440"/>
                  </a:lnTo>
                  <a:lnTo>
                    <a:pt x="1815464" y="43561"/>
                  </a:lnTo>
                  <a:lnTo>
                    <a:pt x="1821084" y="50105"/>
                  </a:lnTo>
                  <a:lnTo>
                    <a:pt x="1827847" y="52350"/>
                  </a:lnTo>
                  <a:lnTo>
                    <a:pt x="1834610" y="51731"/>
                  </a:lnTo>
                  <a:lnTo>
                    <a:pt x="1840230" y="49682"/>
                  </a:lnTo>
                  <a:lnTo>
                    <a:pt x="1845057" y="45858"/>
                  </a:lnTo>
                  <a:lnTo>
                    <a:pt x="1849040" y="39743"/>
                  </a:lnTo>
                  <a:lnTo>
                    <a:pt x="1850141" y="32482"/>
                  </a:lnTo>
                  <a:lnTo>
                    <a:pt x="1846326" y="25222"/>
                  </a:lnTo>
                  <a:lnTo>
                    <a:pt x="1841754" y="20637"/>
                  </a:lnTo>
                  <a:lnTo>
                    <a:pt x="1837055" y="17576"/>
                  </a:lnTo>
                  <a:lnTo>
                    <a:pt x="1828673" y="15278"/>
                  </a:lnTo>
                  <a:close/>
                </a:path>
                <a:path w="2486025" h="1057909">
                  <a:moveTo>
                    <a:pt x="1517269" y="9169"/>
                  </a:moveTo>
                  <a:lnTo>
                    <a:pt x="1513332" y="9931"/>
                  </a:lnTo>
                  <a:lnTo>
                    <a:pt x="1510283" y="12992"/>
                  </a:lnTo>
                  <a:lnTo>
                    <a:pt x="1503259" y="17718"/>
                  </a:lnTo>
                  <a:lnTo>
                    <a:pt x="1500282" y="23307"/>
                  </a:lnTo>
                  <a:lnTo>
                    <a:pt x="1500782" y="30615"/>
                  </a:lnTo>
                  <a:lnTo>
                    <a:pt x="1504188" y="40500"/>
                  </a:lnTo>
                  <a:lnTo>
                    <a:pt x="1509734" y="47046"/>
                  </a:lnTo>
                  <a:lnTo>
                    <a:pt x="1516459" y="49295"/>
                  </a:lnTo>
                  <a:lnTo>
                    <a:pt x="1523208" y="48676"/>
                  </a:lnTo>
                  <a:lnTo>
                    <a:pt x="1528826" y="46621"/>
                  </a:lnTo>
                  <a:lnTo>
                    <a:pt x="1533653" y="42319"/>
                  </a:lnTo>
                  <a:lnTo>
                    <a:pt x="1537636" y="35152"/>
                  </a:lnTo>
                  <a:lnTo>
                    <a:pt x="1538737" y="26838"/>
                  </a:lnTo>
                  <a:lnTo>
                    <a:pt x="1534922" y="19100"/>
                  </a:lnTo>
                  <a:lnTo>
                    <a:pt x="1530350" y="14516"/>
                  </a:lnTo>
                  <a:lnTo>
                    <a:pt x="1525651" y="11455"/>
                  </a:lnTo>
                  <a:lnTo>
                    <a:pt x="1517269" y="9169"/>
                  </a:lnTo>
                  <a:close/>
                </a:path>
                <a:path w="2486025" h="1057909">
                  <a:moveTo>
                    <a:pt x="1720723" y="3048"/>
                  </a:moveTo>
                  <a:lnTo>
                    <a:pt x="1716913" y="3822"/>
                  </a:lnTo>
                  <a:lnTo>
                    <a:pt x="1713738" y="6870"/>
                  </a:lnTo>
                  <a:lnTo>
                    <a:pt x="1707999" y="9835"/>
                  </a:lnTo>
                  <a:lnTo>
                    <a:pt x="1704879" y="14519"/>
                  </a:lnTo>
                  <a:lnTo>
                    <a:pt x="1704665" y="21493"/>
                  </a:lnTo>
                  <a:lnTo>
                    <a:pt x="1707642" y="31330"/>
                  </a:lnTo>
                  <a:lnTo>
                    <a:pt x="1713188" y="37875"/>
                  </a:lnTo>
                  <a:lnTo>
                    <a:pt x="1719913" y="40120"/>
                  </a:lnTo>
                  <a:lnTo>
                    <a:pt x="1726662" y="39501"/>
                  </a:lnTo>
                  <a:lnTo>
                    <a:pt x="1732280" y="37452"/>
                  </a:lnTo>
                  <a:lnTo>
                    <a:pt x="1738449" y="32337"/>
                  </a:lnTo>
                  <a:lnTo>
                    <a:pt x="1742297" y="26365"/>
                  </a:lnTo>
                  <a:lnTo>
                    <a:pt x="1742692" y="19821"/>
                  </a:lnTo>
                  <a:lnTo>
                    <a:pt x="1738502" y="12992"/>
                  </a:lnTo>
                  <a:lnTo>
                    <a:pt x="1733804" y="8407"/>
                  </a:lnTo>
                  <a:lnTo>
                    <a:pt x="1729232" y="5346"/>
                  </a:lnTo>
                  <a:lnTo>
                    <a:pt x="1724914" y="4203"/>
                  </a:lnTo>
                  <a:lnTo>
                    <a:pt x="1720723" y="3048"/>
                  </a:lnTo>
                  <a:close/>
                </a:path>
                <a:path w="2486025" h="1057909">
                  <a:moveTo>
                    <a:pt x="1618995" y="0"/>
                  </a:moveTo>
                  <a:lnTo>
                    <a:pt x="1615058" y="762"/>
                  </a:lnTo>
                  <a:lnTo>
                    <a:pt x="1612011" y="3822"/>
                  </a:lnTo>
                  <a:lnTo>
                    <a:pt x="1606700" y="6780"/>
                  </a:lnTo>
                  <a:lnTo>
                    <a:pt x="1604295" y="11460"/>
                  </a:lnTo>
                  <a:lnTo>
                    <a:pt x="1604224" y="18433"/>
                  </a:lnTo>
                  <a:lnTo>
                    <a:pt x="1605914" y="28270"/>
                  </a:lnTo>
                  <a:lnTo>
                    <a:pt x="1611461" y="34816"/>
                  </a:lnTo>
                  <a:lnTo>
                    <a:pt x="1618186" y="37064"/>
                  </a:lnTo>
                  <a:lnTo>
                    <a:pt x="1624935" y="36446"/>
                  </a:lnTo>
                  <a:lnTo>
                    <a:pt x="1630552" y="34391"/>
                  </a:lnTo>
                  <a:lnTo>
                    <a:pt x="1636720" y="29276"/>
                  </a:lnTo>
                  <a:lnTo>
                    <a:pt x="1640554" y="23304"/>
                  </a:lnTo>
                  <a:lnTo>
                    <a:pt x="1640911" y="16760"/>
                  </a:lnTo>
                  <a:lnTo>
                    <a:pt x="1636649" y="9931"/>
                  </a:lnTo>
                  <a:lnTo>
                    <a:pt x="1632077" y="5346"/>
                  </a:lnTo>
                  <a:lnTo>
                    <a:pt x="1627505" y="2286"/>
                  </a:lnTo>
                  <a:lnTo>
                    <a:pt x="1618995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76625" y="0"/>
              <a:ext cx="6172200" cy="1781175"/>
            </a:xfrm>
            <a:custGeom>
              <a:avLst/>
              <a:gdLst/>
              <a:ahLst/>
              <a:cxnLst/>
              <a:rect l="l" t="t" r="r" b="b"/>
              <a:pathLst>
                <a:path w="6172200" h="1781175">
                  <a:moveTo>
                    <a:pt x="4283075" y="1746503"/>
                  </a:moveTo>
                  <a:lnTo>
                    <a:pt x="4263898" y="1746503"/>
                  </a:lnTo>
                  <a:lnTo>
                    <a:pt x="4256151" y="1754251"/>
                  </a:lnTo>
                  <a:lnTo>
                    <a:pt x="4256151" y="1773427"/>
                  </a:lnTo>
                  <a:lnTo>
                    <a:pt x="4263898" y="1781175"/>
                  </a:lnTo>
                  <a:lnTo>
                    <a:pt x="4283075" y="1781175"/>
                  </a:lnTo>
                  <a:lnTo>
                    <a:pt x="4290949" y="1773427"/>
                  </a:lnTo>
                  <a:lnTo>
                    <a:pt x="4290949" y="1754251"/>
                  </a:lnTo>
                  <a:lnTo>
                    <a:pt x="4283075" y="1746503"/>
                  </a:lnTo>
                  <a:close/>
                </a:path>
                <a:path w="6172200" h="1781175">
                  <a:moveTo>
                    <a:pt x="4103116" y="1740662"/>
                  </a:moveTo>
                  <a:lnTo>
                    <a:pt x="4083939" y="1740662"/>
                  </a:lnTo>
                  <a:lnTo>
                    <a:pt x="4076065" y="1748409"/>
                  </a:lnTo>
                  <a:lnTo>
                    <a:pt x="4076065" y="1767586"/>
                  </a:lnTo>
                  <a:lnTo>
                    <a:pt x="4083939" y="1775333"/>
                  </a:lnTo>
                  <a:lnTo>
                    <a:pt x="4103116" y="1775333"/>
                  </a:lnTo>
                  <a:lnTo>
                    <a:pt x="4110990" y="1767586"/>
                  </a:lnTo>
                  <a:lnTo>
                    <a:pt x="4110990" y="1748409"/>
                  </a:lnTo>
                  <a:lnTo>
                    <a:pt x="4103116" y="1740662"/>
                  </a:lnTo>
                  <a:close/>
                </a:path>
                <a:path w="6172200" h="1781175">
                  <a:moveTo>
                    <a:pt x="4422521" y="1729104"/>
                  </a:moveTo>
                  <a:lnTo>
                    <a:pt x="4403217" y="1729104"/>
                  </a:lnTo>
                  <a:lnTo>
                    <a:pt x="4395470" y="1736852"/>
                  </a:lnTo>
                  <a:lnTo>
                    <a:pt x="4395470" y="1756028"/>
                  </a:lnTo>
                  <a:lnTo>
                    <a:pt x="4403217" y="1763776"/>
                  </a:lnTo>
                  <a:lnTo>
                    <a:pt x="4422521" y="1763776"/>
                  </a:lnTo>
                  <a:lnTo>
                    <a:pt x="4430268" y="1756028"/>
                  </a:lnTo>
                  <a:lnTo>
                    <a:pt x="4430268" y="1736852"/>
                  </a:lnTo>
                  <a:lnTo>
                    <a:pt x="4422521" y="1729104"/>
                  </a:lnTo>
                  <a:close/>
                </a:path>
                <a:path w="6172200" h="1781175">
                  <a:moveTo>
                    <a:pt x="4550283" y="1711705"/>
                  </a:moveTo>
                  <a:lnTo>
                    <a:pt x="4530979" y="1711705"/>
                  </a:lnTo>
                  <a:lnTo>
                    <a:pt x="4523232" y="1719452"/>
                  </a:lnTo>
                  <a:lnTo>
                    <a:pt x="4523232" y="1738629"/>
                  </a:lnTo>
                  <a:lnTo>
                    <a:pt x="4530979" y="1746503"/>
                  </a:lnTo>
                  <a:lnTo>
                    <a:pt x="4550283" y="1746503"/>
                  </a:lnTo>
                  <a:lnTo>
                    <a:pt x="4558030" y="1738629"/>
                  </a:lnTo>
                  <a:lnTo>
                    <a:pt x="4558030" y="1719452"/>
                  </a:lnTo>
                  <a:lnTo>
                    <a:pt x="4550283" y="1711705"/>
                  </a:lnTo>
                  <a:close/>
                </a:path>
                <a:path w="6172200" h="1781175">
                  <a:moveTo>
                    <a:pt x="3957954" y="1694434"/>
                  </a:moveTo>
                  <a:lnTo>
                    <a:pt x="3938778" y="1694434"/>
                  </a:lnTo>
                  <a:lnTo>
                    <a:pt x="3930904" y="1702180"/>
                  </a:lnTo>
                  <a:lnTo>
                    <a:pt x="3930904" y="1721358"/>
                  </a:lnTo>
                  <a:lnTo>
                    <a:pt x="3938778" y="1729104"/>
                  </a:lnTo>
                  <a:lnTo>
                    <a:pt x="3957954" y="1729104"/>
                  </a:lnTo>
                  <a:lnTo>
                    <a:pt x="3965829" y="1721358"/>
                  </a:lnTo>
                  <a:lnTo>
                    <a:pt x="3965829" y="1702180"/>
                  </a:lnTo>
                  <a:lnTo>
                    <a:pt x="3957954" y="1694434"/>
                  </a:lnTo>
                  <a:close/>
                </a:path>
                <a:path w="6172200" h="1781175">
                  <a:moveTo>
                    <a:pt x="4166997" y="1659636"/>
                  </a:moveTo>
                  <a:lnTo>
                    <a:pt x="4147820" y="1659636"/>
                  </a:lnTo>
                  <a:lnTo>
                    <a:pt x="4139946" y="1667383"/>
                  </a:lnTo>
                  <a:lnTo>
                    <a:pt x="4139946" y="1686560"/>
                  </a:lnTo>
                  <a:lnTo>
                    <a:pt x="4147820" y="1694434"/>
                  </a:lnTo>
                  <a:lnTo>
                    <a:pt x="4166997" y="1694434"/>
                  </a:lnTo>
                  <a:lnTo>
                    <a:pt x="4174744" y="1686560"/>
                  </a:lnTo>
                  <a:lnTo>
                    <a:pt x="4174744" y="1667383"/>
                  </a:lnTo>
                  <a:lnTo>
                    <a:pt x="4166997" y="1659636"/>
                  </a:lnTo>
                  <a:close/>
                </a:path>
                <a:path w="6172200" h="1781175">
                  <a:moveTo>
                    <a:pt x="4300601" y="1653921"/>
                  </a:moveTo>
                  <a:lnTo>
                    <a:pt x="4281297" y="1653921"/>
                  </a:lnTo>
                  <a:lnTo>
                    <a:pt x="4273550" y="1661667"/>
                  </a:lnTo>
                  <a:lnTo>
                    <a:pt x="4273550" y="1680845"/>
                  </a:lnTo>
                  <a:lnTo>
                    <a:pt x="4281297" y="1688591"/>
                  </a:lnTo>
                  <a:lnTo>
                    <a:pt x="4300601" y="1688591"/>
                  </a:lnTo>
                  <a:lnTo>
                    <a:pt x="4308348" y="1680845"/>
                  </a:lnTo>
                  <a:lnTo>
                    <a:pt x="4308348" y="1661667"/>
                  </a:lnTo>
                  <a:lnTo>
                    <a:pt x="4300601" y="1653921"/>
                  </a:lnTo>
                  <a:close/>
                </a:path>
                <a:path w="6172200" h="1781175">
                  <a:moveTo>
                    <a:pt x="3841877" y="1648078"/>
                  </a:moveTo>
                  <a:lnTo>
                    <a:pt x="3822573" y="1648078"/>
                  </a:lnTo>
                  <a:lnTo>
                    <a:pt x="3814826" y="1655826"/>
                  </a:lnTo>
                  <a:lnTo>
                    <a:pt x="3814826" y="1675002"/>
                  </a:lnTo>
                  <a:lnTo>
                    <a:pt x="3822573" y="1682750"/>
                  </a:lnTo>
                  <a:lnTo>
                    <a:pt x="3841877" y="1682750"/>
                  </a:lnTo>
                  <a:lnTo>
                    <a:pt x="3849624" y="1675002"/>
                  </a:lnTo>
                  <a:lnTo>
                    <a:pt x="3849624" y="1655826"/>
                  </a:lnTo>
                  <a:lnTo>
                    <a:pt x="3841877" y="1648078"/>
                  </a:lnTo>
                  <a:close/>
                </a:path>
                <a:path w="6172200" h="1781175">
                  <a:moveTo>
                    <a:pt x="4683759" y="1642364"/>
                  </a:moveTo>
                  <a:lnTo>
                    <a:pt x="4664583" y="1642364"/>
                  </a:lnTo>
                  <a:lnTo>
                    <a:pt x="4656708" y="1650111"/>
                  </a:lnTo>
                  <a:lnTo>
                    <a:pt x="4656708" y="1669288"/>
                  </a:lnTo>
                  <a:lnTo>
                    <a:pt x="4664583" y="1677035"/>
                  </a:lnTo>
                  <a:lnTo>
                    <a:pt x="4683759" y="1677035"/>
                  </a:lnTo>
                  <a:lnTo>
                    <a:pt x="4691507" y="1669288"/>
                  </a:lnTo>
                  <a:lnTo>
                    <a:pt x="4691507" y="1650111"/>
                  </a:lnTo>
                  <a:lnTo>
                    <a:pt x="4683759" y="1642364"/>
                  </a:lnTo>
                  <a:close/>
                </a:path>
                <a:path w="6172200" h="1781175">
                  <a:moveTo>
                    <a:pt x="4045077" y="1619123"/>
                  </a:moveTo>
                  <a:lnTo>
                    <a:pt x="4025773" y="1619123"/>
                  </a:lnTo>
                  <a:lnTo>
                    <a:pt x="4018026" y="1626870"/>
                  </a:lnTo>
                  <a:lnTo>
                    <a:pt x="4018026" y="1646047"/>
                  </a:lnTo>
                  <a:lnTo>
                    <a:pt x="4025773" y="1653921"/>
                  </a:lnTo>
                  <a:lnTo>
                    <a:pt x="4045077" y="1653921"/>
                  </a:lnTo>
                  <a:lnTo>
                    <a:pt x="4052824" y="1646047"/>
                  </a:lnTo>
                  <a:lnTo>
                    <a:pt x="4052824" y="1626870"/>
                  </a:lnTo>
                  <a:lnTo>
                    <a:pt x="4045077" y="1619123"/>
                  </a:lnTo>
                  <a:close/>
                </a:path>
                <a:path w="6172200" h="1781175">
                  <a:moveTo>
                    <a:pt x="4457319" y="1613408"/>
                  </a:moveTo>
                  <a:lnTo>
                    <a:pt x="4438015" y="1613408"/>
                  </a:lnTo>
                  <a:lnTo>
                    <a:pt x="4430268" y="1621154"/>
                  </a:lnTo>
                  <a:lnTo>
                    <a:pt x="4430268" y="1640332"/>
                  </a:lnTo>
                  <a:lnTo>
                    <a:pt x="4438015" y="1648078"/>
                  </a:lnTo>
                  <a:lnTo>
                    <a:pt x="4457319" y="1648078"/>
                  </a:lnTo>
                  <a:lnTo>
                    <a:pt x="4465066" y="1640332"/>
                  </a:lnTo>
                  <a:lnTo>
                    <a:pt x="4465066" y="1621154"/>
                  </a:lnTo>
                  <a:lnTo>
                    <a:pt x="4457319" y="1613408"/>
                  </a:lnTo>
                  <a:close/>
                </a:path>
                <a:path w="6172200" h="1781175">
                  <a:moveTo>
                    <a:pt x="4585081" y="1601851"/>
                  </a:moveTo>
                  <a:lnTo>
                    <a:pt x="4565777" y="1601851"/>
                  </a:lnTo>
                  <a:lnTo>
                    <a:pt x="4558030" y="1609598"/>
                  </a:lnTo>
                  <a:lnTo>
                    <a:pt x="4558030" y="1628775"/>
                  </a:lnTo>
                  <a:lnTo>
                    <a:pt x="4565777" y="1636522"/>
                  </a:lnTo>
                  <a:lnTo>
                    <a:pt x="4585081" y="1636522"/>
                  </a:lnTo>
                  <a:lnTo>
                    <a:pt x="4592828" y="1628775"/>
                  </a:lnTo>
                  <a:lnTo>
                    <a:pt x="4592828" y="1609598"/>
                  </a:lnTo>
                  <a:lnTo>
                    <a:pt x="4585081" y="1601851"/>
                  </a:lnTo>
                  <a:close/>
                </a:path>
                <a:path w="6172200" h="1781175">
                  <a:moveTo>
                    <a:pt x="3731514" y="1601851"/>
                  </a:moveTo>
                  <a:lnTo>
                    <a:pt x="3712336" y="1601851"/>
                  </a:lnTo>
                  <a:lnTo>
                    <a:pt x="3704463" y="1609598"/>
                  </a:lnTo>
                  <a:lnTo>
                    <a:pt x="3704463" y="1628775"/>
                  </a:lnTo>
                  <a:lnTo>
                    <a:pt x="3712336" y="1636522"/>
                  </a:lnTo>
                  <a:lnTo>
                    <a:pt x="3731514" y="1636522"/>
                  </a:lnTo>
                  <a:lnTo>
                    <a:pt x="3739260" y="1628775"/>
                  </a:lnTo>
                  <a:lnTo>
                    <a:pt x="3739260" y="1609598"/>
                  </a:lnTo>
                  <a:lnTo>
                    <a:pt x="3731514" y="1601851"/>
                  </a:lnTo>
                  <a:close/>
                </a:path>
                <a:path w="6172200" h="1781175">
                  <a:moveTo>
                    <a:pt x="3934714" y="1567052"/>
                  </a:moveTo>
                  <a:lnTo>
                    <a:pt x="3915536" y="1567052"/>
                  </a:lnTo>
                  <a:lnTo>
                    <a:pt x="3907663" y="1574800"/>
                  </a:lnTo>
                  <a:lnTo>
                    <a:pt x="3907663" y="1593977"/>
                  </a:lnTo>
                  <a:lnTo>
                    <a:pt x="3915536" y="1601851"/>
                  </a:lnTo>
                  <a:lnTo>
                    <a:pt x="3934714" y="1601851"/>
                  </a:lnTo>
                  <a:lnTo>
                    <a:pt x="3942588" y="1593977"/>
                  </a:lnTo>
                  <a:lnTo>
                    <a:pt x="3942588" y="1574800"/>
                  </a:lnTo>
                  <a:lnTo>
                    <a:pt x="3934714" y="1567052"/>
                  </a:lnTo>
                  <a:close/>
                </a:path>
                <a:path w="6172200" h="1781175">
                  <a:moveTo>
                    <a:pt x="4341241" y="1561338"/>
                  </a:moveTo>
                  <a:lnTo>
                    <a:pt x="4321936" y="1561338"/>
                  </a:lnTo>
                  <a:lnTo>
                    <a:pt x="4314190" y="1569085"/>
                  </a:lnTo>
                  <a:lnTo>
                    <a:pt x="4314190" y="1588262"/>
                  </a:lnTo>
                  <a:lnTo>
                    <a:pt x="4321936" y="1596009"/>
                  </a:lnTo>
                  <a:lnTo>
                    <a:pt x="4341241" y="1596009"/>
                  </a:lnTo>
                  <a:lnTo>
                    <a:pt x="4348988" y="1588262"/>
                  </a:lnTo>
                  <a:lnTo>
                    <a:pt x="4348988" y="1569085"/>
                  </a:lnTo>
                  <a:lnTo>
                    <a:pt x="4341241" y="1561338"/>
                  </a:lnTo>
                  <a:close/>
                </a:path>
                <a:path w="6172200" h="1781175">
                  <a:moveTo>
                    <a:pt x="4770882" y="1555496"/>
                  </a:moveTo>
                  <a:lnTo>
                    <a:pt x="4751578" y="1555496"/>
                  </a:lnTo>
                  <a:lnTo>
                    <a:pt x="4743831" y="1563242"/>
                  </a:lnTo>
                  <a:lnTo>
                    <a:pt x="4743831" y="1582420"/>
                  </a:lnTo>
                  <a:lnTo>
                    <a:pt x="4751578" y="1590166"/>
                  </a:lnTo>
                  <a:lnTo>
                    <a:pt x="4770882" y="1590166"/>
                  </a:lnTo>
                  <a:lnTo>
                    <a:pt x="4778629" y="1582420"/>
                  </a:lnTo>
                  <a:lnTo>
                    <a:pt x="4778629" y="1563242"/>
                  </a:lnTo>
                  <a:lnTo>
                    <a:pt x="4770882" y="1555496"/>
                  </a:lnTo>
                  <a:close/>
                </a:path>
                <a:path w="6172200" h="1781175">
                  <a:moveTo>
                    <a:pt x="3603752" y="1555496"/>
                  </a:moveTo>
                  <a:lnTo>
                    <a:pt x="3584575" y="1555496"/>
                  </a:lnTo>
                  <a:lnTo>
                    <a:pt x="3576701" y="1563242"/>
                  </a:lnTo>
                  <a:lnTo>
                    <a:pt x="3576701" y="1582420"/>
                  </a:lnTo>
                  <a:lnTo>
                    <a:pt x="3584575" y="1590166"/>
                  </a:lnTo>
                  <a:lnTo>
                    <a:pt x="3603752" y="1590166"/>
                  </a:lnTo>
                  <a:lnTo>
                    <a:pt x="3611626" y="1582420"/>
                  </a:lnTo>
                  <a:lnTo>
                    <a:pt x="3611626" y="1563242"/>
                  </a:lnTo>
                  <a:lnTo>
                    <a:pt x="3603752" y="1555496"/>
                  </a:lnTo>
                  <a:close/>
                </a:path>
                <a:path w="6172200" h="1781175">
                  <a:moveTo>
                    <a:pt x="4207636" y="1543939"/>
                  </a:moveTo>
                  <a:lnTo>
                    <a:pt x="4188459" y="1543939"/>
                  </a:lnTo>
                  <a:lnTo>
                    <a:pt x="4180585" y="1551686"/>
                  </a:lnTo>
                  <a:lnTo>
                    <a:pt x="4180585" y="1570863"/>
                  </a:lnTo>
                  <a:lnTo>
                    <a:pt x="4188459" y="1578610"/>
                  </a:lnTo>
                  <a:lnTo>
                    <a:pt x="4207636" y="1578610"/>
                  </a:lnTo>
                  <a:lnTo>
                    <a:pt x="4215383" y="1570863"/>
                  </a:lnTo>
                  <a:lnTo>
                    <a:pt x="4215383" y="1551686"/>
                  </a:lnTo>
                  <a:lnTo>
                    <a:pt x="4207636" y="1543939"/>
                  </a:lnTo>
                  <a:close/>
                </a:path>
                <a:path w="6172200" h="1781175">
                  <a:moveTo>
                    <a:pt x="4103116" y="1520825"/>
                  </a:moveTo>
                  <a:lnTo>
                    <a:pt x="4083939" y="1520825"/>
                  </a:lnTo>
                  <a:lnTo>
                    <a:pt x="4076065" y="1528572"/>
                  </a:lnTo>
                  <a:lnTo>
                    <a:pt x="4076065" y="1547749"/>
                  </a:lnTo>
                  <a:lnTo>
                    <a:pt x="4083939" y="1555496"/>
                  </a:lnTo>
                  <a:lnTo>
                    <a:pt x="4103116" y="1555496"/>
                  </a:lnTo>
                  <a:lnTo>
                    <a:pt x="4110990" y="1547749"/>
                  </a:lnTo>
                  <a:lnTo>
                    <a:pt x="4110990" y="1528572"/>
                  </a:lnTo>
                  <a:lnTo>
                    <a:pt x="4103116" y="1520825"/>
                  </a:lnTo>
                  <a:close/>
                </a:path>
                <a:path w="6172200" h="1781175">
                  <a:moveTo>
                    <a:pt x="3818635" y="1514983"/>
                  </a:moveTo>
                  <a:lnTo>
                    <a:pt x="3799331" y="1514983"/>
                  </a:lnTo>
                  <a:lnTo>
                    <a:pt x="3791584" y="1522729"/>
                  </a:lnTo>
                  <a:lnTo>
                    <a:pt x="3791584" y="1541907"/>
                  </a:lnTo>
                  <a:lnTo>
                    <a:pt x="3799331" y="1549780"/>
                  </a:lnTo>
                  <a:lnTo>
                    <a:pt x="3818635" y="1549780"/>
                  </a:lnTo>
                  <a:lnTo>
                    <a:pt x="3826382" y="1541907"/>
                  </a:lnTo>
                  <a:lnTo>
                    <a:pt x="3826382" y="1522729"/>
                  </a:lnTo>
                  <a:lnTo>
                    <a:pt x="3818635" y="1514983"/>
                  </a:lnTo>
                  <a:close/>
                </a:path>
                <a:path w="6172200" h="1781175">
                  <a:moveTo>
                    <a:pt x="1031494" y="1509267"/>
                  </a:moveTo>
                  <a:lnTo>
                    <a:pt x="1012316" y="1509267"/>
                  </a:lnTo>
                  <a:lnTo>
                    <a:pt x="1004442" y="1517014"/>
                  </a:lnTo>
                  <a:lnTo>
                    <a:pt x="1004442" y="1536191"/>
                  </a:lnTo>
                  <a:lnTo>
                    <a:pt x="1012316" y="1543939"/>
                  </a:lnTo>
                  <a:lnTo>
                    <a:pt x="1031494" y="1543939"/>
                  </a:lnTo>
                  <a:lnTo>
                    <a:pt x="1039367" y="1536191"/>
                  </a:lnTo>
                  <a:lnTo>
                    <a:pt x="1039367" y="1517014"/>
                  </a:lnTo>
                  <a:lnTo>
                    <a:pt x="1031494" y="1509267"/>
                  </a:lnTo>
                  <a:close/>
                </a:path>
                <a:path w="6172200" h="1781175">
                  <a:moveTo>
                    <a:pt x="1170939" y="1503426"/>
                  </a:moveTo>
                  <a:lnTo>
                    <a:pt x="1151636" y="1503426"/>
                  </a:lnTo>
                  <a:lnTo>
                    <a:pt x="1143889" y="1511173"/>
                  </a:lnTo>
                  <a:lnTo>
                    <a:pt x="1143889" y="1530350"/>
                  </a:lnTo>
                  <a:lnTo>
                    <a:pt x="1151636" y="1538097"/>
                  </a:lnTo>
                  <a:lnTo>
                    <a:pt x="1170939" y="1538097"/>
                  </a:lnTo>
                  <a:lnTo>
                    <a:pt x="1178687" y="1530350"/>
                  </a:lnTo>
                  <a:lnTo>
                    <a:pt x="1178687" y="1511173"/>
                  </a:lnTo>
                  <a:lnTo>
                    <a:pt x="1170939" y="1503426"/>
                  </a:lnTo>
                  <a:close/>
                </a:path>
                <a:path w="6172200" h="1781175">
                  <a:moveTo>
                    <a:pt x="4567682" y="1497584"/>
                  </a:moveTo>
                  <a:lnTo>
                    <a:pt x="4548378" y="1497584"/>
                  </a:lnTo>
                  <a:lnTo>
                    <a:pt x="4540631" y="1505458"/>
                  </a:lnTo>
                  <a:lnTo>
                    <a:pt x="4540631" y="1524635"/>
                  </a:lnTo>
                  <a:lnTo>
                    <a:pt x="4548378" y="1532382"/>
                  </a:lnTo>
                  <a:lnTo>
                    <a:pt x="4567682" y="1532382"/>
                  </a:lnTo>
                  <a:lnTo>
                    <a:pt x="4575429" y="1524635"/>
                  </a:lnTo>
                  <a:lnTo>
                    <a:pt x="4575429" y="1505458"/>
                  </a:lnTo>
                  <a:lnTo>
                    <a:pt x="4567682" y="1497584"/>
                  </a:lnTo>
                  <a:close/>
                </a:path>
                <a:path w="6172200" h="1781175">
                  <a:moveTo>
                    <a:pt x="4434078" y="1497584"/>
                  </a:moveTo>
                  <a:lnTo>
                    <a:pt x="4414901" y="1497584"/>
                  </a:lnTo>
                  <a:lnTo>
                    <a:pt x="4407027" y="1505458"/>
                  </a:lnTo>
                  <a:lnTo>
                    <a:pt x="4407027" y="1524635"/>
                  </a:lnTo>
                  <a:lnTo>
                    <a:pt x="4414901" y="1532382"/>
                  </a:lnTo>
                  <a:lnTo>
                    <a:pt x="4434078" y="1532382"/>
                  </a:lnTo>
                  <a:lnTo>
                    <a:pt x="4441952" y="1524635"/>
                  </a:lnTo>
                  <a:lnTo>
                    <a:pt x="4441952" y="1505458"/>
                  </a:lnTo>
                  <a:lnTo>
                    <a:pt x="4434078" y="1497584"/>
                  </a:lnTo>
                  <a:close/>
                </a:path>
                <a:path w="6172200" h="1781175">
                  <a:moveTo>
                    <a:pt x="1298702" y="1497584"/>
                  </a:moveTo>
                  <a:lnTo>
                    <a:pt x="1279398" y="1497584"/>
                  </a:lnTo>
                  <a:lnTo>
                    <a:pt x="1271651" y="1505458"/>
                  </a:lnTo>
                  <a:lnTo>
                    <a:pt x="1271651" y="1524635"/>
                  </a:lnTo>
                  <a:lnTo>
                    <a:pt x="1279398" y="1532382"/>
                  </a:lnTo>
                  <a:lnTo>
                    <a:pt x="1298702" y="1532382"/>
                  </a:lnTo>
                  <a:lnTo>
                    <a:pt x="1306449" y="1524635"/>
                  </a:lnTo>
                  <a:lnTo>
                    <a:pt x="1306449" y="1505458"/>
                  </a:lnTo>
                  <a:lnTo>
                    <a:pt x="1298702" y="1497584"/>
                  </a:lnTo>
                  <a:close/>
                </a:path>
                <a:path w="6172200" h="1781175">
                  <a:moveTo>
                    <a:pt x="4689602" y="1486027"/>
                  </a:moveTo>
                  <a:lnTo>
                    <a:pt x="4670298" y="1486027"/>
                  </a:lnTo>
                  <a:lnTo>
                    <a:pt x="4662551" y="1493901"/>
                  </a:lnTo>
                  <a:lnTo>
                    <a:pt x="4662551" y="1512951"/>
                  </a:lnTo>
                  <a:lnTo>
                    <a:pt x="4670298" y="1520825"/>
                  </a:lnTo>
                  <a:lnTo>
                    <a:pt x="4689602" y="1520825"/>
                  </a:lnTo>
                  <a:lnTo>
                    <a:pt x="4697349" y="1512951"/>
                  </a:lnTo>
                  <a:lnTo>
                    <a:pt x="4697349" y="1493901"/>
                  </a:lnTo>
                  <a:lnTo>
                    <a:pt x="4689602" y="1486027"/>
                  </a:lnTo>
                  <a:close/>
                </a:path>
                <a:path w="6172200" h="1781175">
                  <a:moveTo>
                    <a:pt x="3685031" y="1480312"/>
                  </a:moveTo>
                  <a:lnTo>
                    <a:pt x="3665854" y="1480312"/>
                  </a:lnTo>
                  <a:lnTo>
                    <a:pt x="3657980" y="1488059"/>
                  </a:lnTo>
                  <a:lnTo>
                    <a:pt x="3657980" y="1507236"/>
                  </a:lnTo>
                  <a:lnTo>
                    <a:pt x="3665854" y="1514983"/>
                  </a:lnTo>
                  <a:lnTo>
                    <a:pt x="3685031" y="1514983"/>
                  </a:lnTo>
                  <a:lnTo>
                    <a:pt x="3692905" y="1507236"/>
                  </a:lnTo>
                  <a:lnTo>
                    <a:pt x="3692905" y="1488059"/>
                  </a:lnTo>
                  <a:lnTo>
                    <a:pt x="3685031" y="1480312"/>
                  </a:lnTo>
                  <a:close/>
                </a:path>
                <a:path w="6172200" h="1781175">
                  <a:moveTo>
                    <a:pt x="3998595" y="1474470"/>
                  </a:moveTo>
                  <a:lnTo>
                    <a:pt x="3979418" y="1474470"/>
                  </a:lnTo>
                  <a:lnTo>
                    <a:pt x="3971544" y="1482216"/>
                  </a:lnTo>
                  <a:lnTo>
                    <a:pt x="3971544" y="1501394"/>
                  </a:lnTo>
                  <a:lnTo>
                    <a:pt x="3979418" y="1509267"/>
                  </a:lnTo>
                  <a:lnTo>
                    <a:pt x="3998595" y="1509267"/>
                  </a:lnTo>
                  <a:lnTo>
                    <a:pt x="4006469" y="1501394"/>
                  </a:lnTo>
                  <a:lnTo>
                    <a:pt x="4006469" y="1482216"/>
                  </a:lnTo>
                  <a:lnTo>
                    <a:pt x="3998595" y="1474470"/>
                  </a:lnTo>
                  <a:close/>
                </a:path>
                <a:path w="6172200" h="1781175">
                  <a:moveTo>
                    <a:pt x="3522472" y="1474470"/>
                  </a:moveTo>
                  <a:lnTo>
                    <a:pt x="3503295" y="1474470"/>
                  </a:lnTo>
                  <a:lnTo>
                    <a:pt x="3495421" y="1482216"/>
                  </a:lnTo>
                  <a:lnTo>
                    <a:pt x="3495421" y="1501394"/>
                  </a:lnTo>
                  <a:lnTo>
                    <a:pt x="3503295" y="1509267"/>
                  </a:lnTo>
                  <a:lnTo>
                    <a:pt x="3522472" y="1509267"/>
                  </a:lnTo>
                  <a:lnTo>
                    <a:pt x="3530346" y="1501394"/>
                  </a:lnTo>
                  <a:lnTo>
                    <a:pt x="3530346" y="1482216"/>
                  </a:lnTo>
                  <a:lnTo>
                    <a:pt x="3522472" y="1474470"/>
                  </a:lnTo>
                  <a:close/>
                </a:path>
                <a:path w="6172200" h="1781175">
                  <a:moveTo>
                    <a:pt x="3423793" y="1474470"/>
                  </a:moveTo>
                  <a:lnTo>
                    <a:pt x="3404489" y="1474470"/>
                  </a:lnTo>
                  <a:lnTo>
                    <a:pt x="3396742" y="1482216"/>
                  </a:lnTo>
                  <a:lnTo>
                    <a:pt x="3396742" y="1501394"/>
                  </a:lnTo>
                  <a:lnTo>
                    <a:pt x="3404489" y="1509267"/>
                  </a:lnTo>
                  <a:lnTo>
                    <a:pt x="3423793" y="1509267"/>
                  </a:lnTo>
                  <a:lnTo>
                    <a:pt x="3431540" y="1501394"/>
                  </a:lnTo>
                  <a:lnTo>
                    <a:pt x="3431540" y="1482216"/>
                  </a:lnTo>
                  <a:lnTo>
                    <a:pt x="3423793" y="1474470"/>
                  </a:lnTo>
                  <a:close/>
                </a:path>
                <a:path w="6172200" h="1781175">
                  <a:moveTo>
                    <a:pt x="1438021" y="1474470"/>
                  </a:moveTo>
                  <a:lnTo>
                    <a:pt x="1418716" y="1474470"/>
                  </a:lnTo>
                  <a:lnTo>
                    <a:pt x="1410970" y="1482216"/>
                  </a:lnTo>
                  <a:lnTo>
                    <a:pt x="1410970" y="1501394"/>
                  </a:lnTo>
                  <a:lnTo>
                    <a:pt x="1418716" y="1509267"/>
                  </a:lnTo>
                  <a:lnTo>
                    <a:pt x="1438021" y="1509267"/>
                  </a:lnTo>
                  <a:lnTo>
                    <a:pt x="1445767" y="1501394"/>
                  </a:lnTo>
                  <a:lnTo>
                    <a:pt x="1445767" y="1482216"/>
                  </a:lnTo>
                  <a:lnTo>
                    <a:pt x="1438021" y="1474470"/>
                  </a:lnTo>
                  <a:close/>
                </a:path>
                <a:path w="6172200" h="1781175">
                  <a:moveTo>
                    <a:pt x="4288917" y="1462913"/>
                  </a:moveTo>
                  <a:lnTo>
                    <a:pt x="4269740" y="1462913"/>
                  </a:lnTo>
                  <a:lnTo>
                    <a:pt x="4261866" y="1470660"/>
                  </a:lnTo>
                  <a:lnTo>
                    <a:pt x="4261866" y="1489837"/>
                  </a:lnTo>
                  <a:lnTo>
                    <a:pt x="4269740" y="1497584"/>
                  </a:lnTo>
                  <a:lnTo>
                    <a:pt x="4288917" y="1497584"/>
                  </a:lnTo>
                  <a:lnTo>
                    <a:pt x="4296791" y="1489837"/>
                  </a:lnTo>
                  <a:lnTo>
                    <a:pt x="4296791" y="1470660"/>
                  </a:lnTo>
                  <a:lnTo>
                    <a:pt x="4288917" y="1462913"/>
                  </a:lnTo>
                  <a:close/>
                </a:path>
                <a:path w="6172200" h="1781175">
                  <a:moveTo>
                    <a:pt x="4823079" y="1451355"/>
                  </a:moveTo>
                  <a:lnTo>
                    <a:pt x="4803902" y="1451355"/>
                  </a:lnTo>
                  <a:lnTo>
                    <a:pt x="4796028" y="1459102"/>
                  </a:lnTo>
                  <a:lnTo>
                    <a:pt x="4796028" y="1478279"/>
                  </a:lnTo>
                  <a:lnTo>
                    <a:pt x="4803902" y="1486027"/>
                  </a:lnTo>
                  <a:lnTo>
                    <a:pt x="4823079" y="1486027"/>
                  </a:lnTo>
                  <a:lnTo>
                    <a:pt x="4830953" y="1478279"/>
                  </a:lnTo>
                  <a:lnTo>
                    <a:pt x="4830953" y="1459102"/>
                  </a:lnTo>
                  <a:lnTo>
                    <a:pt x="4823079" y="1451355"/>
                  </a:lnTo>
                  <a:close/>
                </a:path>
                <a:path w="6172200" h="1781175">
                  <a:moveTo>
                    <a:pt x="938657" y="1451355"/>
                  </a:moveTo>
                  <a:lnTo>
                    <a:pt x="919352" y="1451355"/>
                  </a:lnTo>
                  <a:lnTo>
                    <a:pt x="911605" y="1459102"/>
                  </a:lnTo>
                  <a:lnTo>
                    <a:pt x="911605" y="1478279"/>
                  </a:lnTo>
                  <a:lnTo>
                    <a:pt x="919352" y="1486027"/>
                  </a:lnTo>
                  <a:lnTo>
                    <a:pt x="938657" y="1486027"/>
                  </a:lnTo>
                  <a:lnTo>
                    <a:pt x="946403" y="1478279"/>
                  </a:lnTo>
                  <a:lnTo>
                    <a:pt x="946403" y="1459102"/>
                  </a:lnTo>
                  <a:lnTo>
                    <a:pt x="938657" y="1451355"/>
                  </a:lnTo>
                  <a:close/>
                </a:path>
                <a:path w="6172200" h="1781175">
                  <a:moveTo>
                    <a:pt x="839977" y="1445514"/>
                  </a:moveTo>
                  <a:lnTo>
                    <a:pt x="820674" y="1445514"/>
                  </a:lnTo>
                  <a:lnTo>
                    <a:pt x="812926" y="1453388"/>
                  </a:lnTo>
                  <a:lnTo>
                    <a:pt x="812926" y="1472564"/>
                  </a:lnTo>
                  <a:lnTo>
                    <a:pt x="820674" y="1480312"/>
                  </a:lnTo>
                  <a:lnTo>
                    <a:pt x="839977" y="1480312"/>
                  </a:lnTo>
                  <a:lnTo>
                    <a:pt x="847725" y="1472564"/>
                  </a:lnTo>
                  <a:lnTo>
                    <a:pt x="847725" y="1453388"/>
                  </a:lnTo>
                  <a:lnTo>
                    <a:pt x="839977" y="1445514"/>
                  </a:lnTo>
                  <a:close/>
                </a:path>
                <a:path w="6172200" h="1781175">
                  <a:moveTo>
                    <a:pt x="3888231" y="1428241"/>
                  </a:moveTo>
                  <a:lnTo>
                    <a:pt x="3869054" y="1428241"/>
                  </a:lnTo>
                  <a:lnTo>
                    <a:pt x="3861307" y="1435989"/>
                  </a:lnTo>
                  <a:lnTo>
                    <a:pt x="3861307" y="1455165"/>
                  </a:lnTo>
                  <a:lnTo>
                    <a:pt x="3869054" y="1462913"/>
                  </a:lnTo>
                  <a:lnTo>
                    <a:pt x="3888231" y="1462913"/>
                  </a:lnTo>
                  <a:lnTo>
                    <a:pt x="3896105" y="1455165"/>
                  </a:lnTo>
                  <a:lnTo>
                    <a:pt x="3896105" y="1435989"/>
                  </a:lnTo>
                  <a:lnTo>
                    <a:pt x="3888231" y="1428241"/>
                  </a:lnTo>
                  <a:close/>
                </a:path>
                <a:path w="6172200" h="1781175">
                  <a:moveTo>
                    <a:pt x="3307715" y="1428241"/>
                  </a:moveTo>
                  <a:lnTo>
                    <a:pt x="3288410" y="1428241"/>
                  </a:lnTo>
                  <a:lnTo>
                    <a:pt x="3280664" y="1435989"/>
                  </a:lnTo>
                  <a:lnTo>
                    <a:pt x="3280664" y="1455165"/>
                  </a:lnTo>
                  <a:lnTo>
                    <a:pt x="3288410" y="1462913"/>
                  </a:lnTo>
                  <a:lnTo>
                    <a:pt x="3307715" y="1462913"/>
                  </a:lnTo>
                  <a:lnTo>
                    <a:pt x="3315461" y="1455165"/>
                  </a:lnTo>
                  <a:lnTo>
                    <a:pt x="3315461" y="1435989"/>
                  </a:lnTo>
                  <a:lnTo>
                    <a:pt x="3307715" y="1428241"/>
                  </a:lnTo>
                  <a:close/>
                </a:path>
                <a:path w="6172200" h="1781175">
                  <a:moveTo>
                    <a:pt x="1542541" y="1422400"/>
                  </a:moveTo>
                  <a:lnTo>
                    <a:pt x="1523238" y="1422400"/>
                  </a:lnTo>
                  <a:lnTo>
                    <a:pt x="1515490" y="1430147"/>
                  </a:lnTo>
                  <a:lnTo>
                    <a:pt x="1515490" y="1449324"/>
                  </a:lnTo>
                  <a:lnTo>
                    <a:pt x="1523238" y="1457198"/>
                  </a:lnTo>
                  <a:lnTo>
                    <a:pt x="1542541" y="1457198"/>
                  </a:lnTo>
                  <a:lnTo>
                    <a:pt x="1550289" y="1449324"/>
                  </a:lnTo>
                  <a:lnTo>
                    <a:pt x="1550289" y="1430147"/>
                  </a:lnTo>
                  <a:lnTo>
                    <a:pt x="1542541" y="1422400"/>
                  </a:lnTo>
                  <a:close/>
                </a:path>
                <a:path w="6172200" h="1781175">
                  <a:moveTo>
                    <a:pt x="4137914" y="1410842"/>
                  </a:moveTo>
                  <a:lnTo>
                    <a:pt x="4118736" y="1410842"/>
                  </a:lnTo>
                  <a:lnTo>
                    <a:pt x="4110990" y="1418589"/>
                  </a:lnTo>
                  <a:lnTo>
                    <a:pt x="4110990" y="1437766"/>
                  </a:lnTo>
                  <a:lnTo>
                    <a:pt x="4118736" y="1445514"/>
                  </a:lnTo>
                  <a:lnTo>
                    <a:pt x="4137914" y="1445514"/>
                  </a:lnTo>
                  <a:lnTo>
                    <a:pt x="4145788" y="1437766"/>
                  </a:lnTo>
                  <a:lnTo>
                    <a:pt x="4145788" y="1418589"/>
                  </a:lnTo>
                  <a:lnTo>
                    <a:pt x="4137914" y="1410842"/>
                  </a:lnTo>
                  <a:close/>
                </a:path>
                <a:path w="6172200" h="1781175">
                  <a:moveTo>
                    <a:pt x="1077976" y="1410842"/>
                  </a:moveTo>
                  <a:lnTo>
                    <a:pt x="1058799" y="1410842"/>
                  </a:lnTo>
                  <a:lnTo>
                    <a:pt x="1050925" y="1418589"/>
                  </a:lnTo>
                  <a:lnTo>
                    <a:pt x="1050925" y="1437766"/>
                  </a:lnTo>
                  <a:lnTo>
                    <a:pt x="1058799" y="1445514"/>
                  </a:lnTo>
                  <a:lnTo>
                    <a:pt x="1077976" y="1445514"/>
                  </a:lnTo>
                  <a:lnTo>
                    <a:pt x="1085850" y="1437766"/>
                  </a:lnTo>
                  <a:lnTo>
                    <a:pt x="1085850" y="1418589"/>
                  </a:lnTo>
                  <a:lnTo>
                    <a:pt x="1077976" y="1410842"/>
                  </a:lnTo>
                  <a:close/>
                </a:path>
                <a:path w="6172200" h="1781175">
                  <a:moveTo>
                    <a:pt x="4457319" y="1399286"/>
                  </a:moveTo>
                  <a:lnTo>
                    <a:pt x="4438015" y="1399286"/>
                  </a:lnTo>
                  <a:lnTo>
                    <a:pt x="4430268" y="1407033"/>
                  </a:lnTo>
                  <a:lnTo>
                    <a:pt x="4430268" y="1426210"/>
                  </a:lnTo>
                  <a:lnTo>
                    <a:pt x="4438015" y="1433957"/>
                  </a:lnTo>
                  <a:lnTo>
                    <a:pt x="4457319" y="1433957"/>
                  </a:lnTo>
                  <a:lnTo>
                    <a:pt x="4465066" y="1426210"/>
                  </a:lnTo>
                  <a:lnTo>
                    <a:pt x="4465066" y="1407033"/>
                  </a:lnTo>
                  <a:lnTo>
                    <a:pt x="4457319" y="1399286"/>
                  </a:lnTo>
                  <a:close/>
                </a:path>
                <a:path w="6172200" h="1781175">
                  <a:moveTo>
                    <a:pt x="3754754" y="1399286"/>
                  </a:moveTo>
                  <a:lnTo>
                    <a:pt x="3735451" y="1399286"/>
                  </a:lnTo>
                  <a:lnTo>
                    <a:pt x="3727704" y="1407033"/>
                  </a:lnTo>
                  <a:lnTo>
                    <a:pt x="3727704" y="1426210"/>
                  </a:lnTo>
                  <a:lnTo>
                    <a:pt x="3735451" y="1433957"/>
                  </a:lnTo>
                  <a:lnTo>
                    <a:pt x="3754754" y="1433957"/>
                  </a:lnTo>
                  <a:lnTo>
                    <a:pt x="3762502" y="1426210"/>
                  </a:lnTo>
                  <a:lnTo>
                    <a:pt x="3762502" y="1407033"/>
                  </a:lnTo>
                  <a:lnTo>
                    <a:pt x="3754754" y="1399286"/>
                  </a:lnTo>
                  <a:close/>
                </a:path>
                <a:path w="6172200" h="1781175">
                  <a:moveTo>
                    <a:pt x="1658620" y="1399286"/>
                  </a:moveTo>
                  <a:lnTo>
                    <a:pt x="1639442" y="1399286"/>
                  </a:lnTo>
                  <a:lnTo>
                    <a:pt x="1631569" y="1407033"/>
                  </a:lnTo>
                  <a:lnTo>
                    <a:pt x="1631569" y="1426210"/>
                  </a:lnTo>
                  <a:lnTo>
                    <a:pt x="1639442" y="1433957"/>
                  </a:lnTo>
                  <a:lnTo>
                    <a:pt x="1658620" y="1433957"/>
                  </a:lnTo>
                  <a:lnTo>
                    <a:pt x="1666494" y="1426210"/>
                  </a:lnTo>
                  <a:lnTo>
                    <a:pt x="1666494" y="1407033"/>
                  </a:lnTo>
                  <a:lnTo>
                    <a:pt x="1658620" y="1399286"/>
                  </a:lnTo>
                  <a:close/>
                </a:path>
                <a:path w="6172200" h="1781175">
                  <a:moveTo>
                    <a:pt x="1374139" y="1399286"/>
                  </a:moveTo>
                  <a:lnTo>
                    <a:pt x="1354836" y="1399286"/>
                  </a:lnTo>
                  <a:lnTo>
                    <a:pt x="1347089" y="1407033"/>
                  </a:lnTo>
                  <a:lnTo>
                    <a:pt x="1347089" y="1426210"/>
                  </a:lnTo>
                  <a:lnTo>
                    <a:pt x="1354836" y="1433957"/>
                  </a:lnTo>
                  <a:lnTo>
                    <a:pt x="1374139" y="1433957"/>
                  </a:lnTo>
                  <a:lnTo>
                    <a:pt x="1381887" y="1426210"/>
                  </a:lnTo>
                  <a:lnTo>
                    <a:pt x="1381887" y="1407033"/>
                  </a:lnTo>
                  <a:lnTo>
                    <a:pt x="1374139" y="1399286"/>
                  </a:lnTo>
                  <a:close/>
                </a:path>
                <a:path w="6172200" h="1781175">
                  <a:moveTo>
                    <a:pt x="1217295" y="1399286"/>
                  </a:moveTo>
                  <a:lnTo>
                    <a:pt x="1198117" y="1399286"/>
                  </a:lnTo>
                  <a:lnTo>
                    <a:pt x="1190371" y="1407033"/>
                  </a:lnTo>
                  <a:lnTo>
                    <a:pt x="1190371" y="1426210"/>
                  </a:lnTo>
                  <a:lnTo>
                    <a:pt x="1198117" y="1433957"/>
                  </a:lnTo>
                  <a:lnTo>
                    <a:pt x="1217295" y="1433957"/>
                  </a:lnTo>
                  <a:lnTo>
                    <a:pt x="1225169" y="1426210"/>
                  </a:lnTo>
                  <a:lnTo>
                    <a:pt x="1225169" y="1407033"/>
                  </a:lnTo>
                  <a:lnTo>
                    <a:pt x="1217295" y="1399286"/>
                  </a:lnTo>
                  <a:close/>
                </a:path>
                <a:path w="6172200" h="1781175">
                  <a:moveTo>
                    <a:pt x="4614036" y="1393444"/>
                  </a:moveTo>
                  <a:lnTo>
                    <a:pt x="4594859" y="1393444"/>
                  </a:lnTo>
                  <a:lnTo>
                    <a:pt x="4587113" y="1401317"/>
                  </a:lnTo>
                  <a:lnTo>
                    <a:pt x="4587113" y="1420495"/>
                  </a:lnTo>
                  <a:lnTo>
                    <a:pt x="4594859" y="1428241"/>
                  </a:lnTo>
                  <a:lnTo>
                    <a:pt x="4614036" y="1428241"/>
                  </a:lnTo>
                  <a:lnTo>
                    <a:pt x="4621910" y="1420495"/>
                  </a:lnTo>
                  <a:lnTo>
                    <a:pt x="4621910" y="1401317"/>
                  </a:lnTo>
                  <a:lnTo>
                    <a:pt x="4614036" y="1393444"/>
                  </a:lnTo>
                  <a:close/>
                </a:path>
                <a:path w="6172200" h="1781175">
                  <a:moveTo>
                    <a:pt x="747013" y="1393444"/>
                  </a:moveTo>
                  <a:lnTo>
                    <a:pt x="727837" y="1393444"/>
                  </a:lnTo>
                  <a:lnTo>
                    <a:pt x="719963" y="1401317"/>
                  </a:lnTo>
                  <a:lnTo>
                    <a:pt x="719963" y="1420495"/>
                  </a:lnTo>
                  <a:lnTo>
                    <a:pt x="727837" y="1428241"/>
                  </a:lnTo>
                  <a:lnTo>
                    <a:pt x="747013" y="1428241"/>
                  </a:lnTo>
                  <a:lnTo>
                    <a:pt x="754888" y="1420495"/>
                  </a:lnTo>
                  <a:lnTo>
                    <a:pt x="754888" y="1401317"/>
                  </a:lnTo>
                  <a:lnTo>
                    <a:pt x="747013" y="1393444"/>
                  </a:lnTo>
                  <a:close/>
                </a:path>
                <a:path w="6172200" h="1781175">
                  <a:moveTo>
                    <a:pt x="3615435" y="1381887"/>
                  </a:moveTo>
                  <a:lnTo>
                    <a:pt x="3596131" y="1381887"/>
                  </a:lnTo>
                  <a:lnTo>
                    <a:pt x="3588384" y="1389634"/>
                  </a:lnTo>
                  <a:lnTo>
                    <a:pt x="3588384" y="1408811"/>
                  </a:lnTo>
                  <a:lnTo>
                    <a:pt x="3596131" y="1416685"/>
                  </a:lnTo>
                  <a:lnTo>
                    <a:pt x="3615435" y="1416685"/>
                  </a:lnTo>
                  <a:lnTo>
                    <a:pt x="3623182" y="1408811"/>
                  </a:lnTo>
                  <a:lnTo>
                    <a:pt x="3623182" y="1389634"/>
                  </a:lnTo>
                  <a:lnTo>
                    <a:pt x="3615435" y="1381887"/>
                  </a:lnTo>
                  <a:close/>
                </a:path>
                <a:path w="6172200" h="1781175">
                  <a:moveTo>
                    <a:pt x="3203194" y="1370329"/>
                  </a:moveTo>
                  <a:lnTo>
                    <a:pt x="3183890" y="1370329"/>
                  </a:lnTo>
                  <a:lnTo>
                    <a:pt x="3176143" y="1378077"/>
                  </a:lnTo>
                  <a:lnTo>
                    <a:pt x="3176143" y="1397253"/>
                  </a:lnTo>
                  <a:lnTo>
                    <a:pt x="3183890" y="1405001"/>
                  </a:lnTo>
                  <a:lnTo>
                    <a:pt x="3203194" y="1405001"/>
                  </a:lnTo>
                  <a:lnTo>
                    <a:pt x="3210941" y="1397253"/>
                  </a:lnTo>
                  <a:lnTo>
                    <a:pt x="3210941" y="1378077"/>
                  </a:lnTo>
                  <a:lnTo>
                    <a:pt x="3203194" y="1370329"/>
                  </a:lnTo>
                  <a:close/>
                </a:path>
                <a:path w="6172200" h="1781175">
                  <a:moveTo>
                    <a:pt x="4736083" y="1364614"/>
                  </a:moveTo>
                  <a:lnTo>
                    <a:pt x="4716780" y="1364614"/>
                  </a:lnTo>
                  <a:lnTo>
                    <a:pt x="4709033" y="1372362"/>
                  </a:lnTo>
                  <a:lnTo>
                    <a:pt x="4709033" y="1391539"/>
                  </a:lnTo>
                  <a:lnTo>
                    <a:pt x="4716780" y="1399286"/>
                  </a:lnTo>
                  <a:lnTo>
                    <a:pt x="4736083" y="1399286"/>
                  </a:lnTo>
                  <a:lnTo>
                    <a:pt x="4743831" y="1391539"/>
                  </a:lnTo>
                  <a:lnTo>
                    <a:pt x="4743831" y="1372362"/>
                  </a:lnTo>
                  <a:lnTo>
                    <a:pt x="4736083" y="1364614"/>
                  </a:lnTo>
                  <a:close/>
                </a:path>
                <a:path w="6172200" h="1781175">
                  <a:moveTo>
                    <a:pt x="3435350" y="1358773"/>
                  </a:moveTo>
                  <a:lnTo>
                    <a:pt x="3416173" y="1358773"/>
                  </a:lnTo>
                  <a:lnTo>
                    <a:pt x="3408299" y="1366520"/>
                  </a:lnTo>
                  <a:lnTo>
                    <a:pt x="3408299" y="1385697"/>
                  </a:lnTo>
                  <a:lnTo>
                    <a:pt x="3416173" y="1393444"/>
                  </a:lnTo>
                  <a:lnTo>
                    <a:pt x="3435350" y="1393444"/>
                  </a:lnTo>
                  <a:lnTo>
                    <a:pt x="3443224" y="1385697"/>
                  </a:lnTo>
                  <a:lnTo>
                    <a:pt x="3443224" y="1366520"/>
                  </a:lnTo>
                  <a:lnTo>
                    <a:pt x="3435350" y="1358773"/>
                  </a:lnTo>
                  <a:close/>
                </a:path>
                <a:path w="6172200" h="1781175">
                  <a:moveTo>
                    <a:pt x="4346956" y="1352930"/>
                  </a:moveTo>
                  <a:lnTo>
                    <a:pt x="4327779" y="1352930"/>
                  </a:lnTo>
                  <a:lnTo>
                    <a:pt x="4319905" y="1360804"/>
                  </a:lnTo>
                  <a:lnTo>
                    <a:pt x="4319905" y="1379982"/>
                  </a:lnTo>
                  <a:lnTo>
                    <a:pt x="4327779" y="1387728"/>
                  </a:lnTo>
                  <a:lnTo>
                    <a:pt x="4346956" y="1387728"/>
                  </a:lnTo>
                  <a:lnTo>
                    <a:pt x="4354830" y="1379982"/>
                  </a:lnTo>
                  <a:lnTo>
                    <a:pt x="4354830" y="1360804"/>
                  </a:lnTo>
                  <a:lnTo>
                    <a:pt x="4346956" y="1352930"/>
                  </a:lnTo>
                  <a:close/>
                </a:path>
                <a:path w="6172200" h="1781175">
                  <a:moveTo>
                    <a:pt x="4869560" y="1347215"/>
                  </a:moveTo>
                  <a:lnTo>
                    <a:pt x="4850383" y="1347215"/>
                  </a:lnTo>
                  <a:lnTo>
                    <a:pt x="4842509" y="1354963"/>
                  </a:lnTo>
                  <a:lnTo>
                    <a:pt x="4842509" y="1374139"/>
                  </a:lnTo>
                  <a:lnTo>
                    <a:pt x="4850383" y="1381887"/>
                  </a:lnTo>
                  <a:lnTo>
                    <a:pt x="4869560" y="1381887"/>
                  </a:lnTo>
                  <a:lnTo>
                    <a:pt x="4877434" y="1374139"/>
                  </a:lnTo>
                  <a:lnTo>
                    <a:pt x="4877434" y="1354963"/>
                  </a:lnTo>
                  <a:lnTo>
                    <a:pt x="4869560" y="1347215"/>
                  </a:lnTo>
                  <a:close/>
                </a:path>
                <a:path w="6172200" h="1781175">
                  <a:moveTo>
                    <a:pt x="4230878" y="1347215"/>
                  </a:moveTo>
                  <a:lnTo>
                    <a:pt x="4211574" y="1347215"/>
                  </a:lnTo>
                  <a:lnTo>
                    <a:pt x="4203827" y="1354963"/>
                  </a:lnTo>
                  <a:lnTo>
                    <a:pt x="4203827" y="1374139"/>
                  </a:lnTo>
                  <a:lnTo>
                    <a:pt x="4211574" y="1381887"/>
                  </a:lnTo>
                  <a:lnTo>
                    <a:pt x="4230878" y="1381887"/>
                  </a:lnTo>
                  <a:lnTo>
                    <a:pt x="4238625" y="1374139"/>
                  </a:lnTo>
                  <a:lnTo>
                    <a:pt x="4238625" y="1354963"/>
                  </a:lnTo>
                  <a:lnTo>
                    <a:pt x="4230878" y="1347215"/>
                  </a:lnTo>
                  <a:close/>
                </a:path>
                <a:path w="6172200" h="1781175">
                  <a:moveTo>
                    <a:pt x="4033393" y="1347215"/>
                  </a:moveTo>
                  <a:lnTo>
                    <a:pt x="4014216" y="1347215"/>
                  </a:lnTo>
                  <a:lnTo>
                    <a:pt x="4006469" y="1354963"/>
                  </a:lnTo>
                  <a:lnTo>
                    <a:pt x="4006469" y="1374139"/>
                  </a:lnTo>
                  <a:lnTo>
                    <a:pt x="4014216" y="1381887"/>
                  </a:lnTo>
                  <a:lnTo>
                    <a:pt x="4033393" y="1381887"/>
                  </a:lnTo>
                  <a:lnTo>
                    <a:pt x="4041267" y="1374139"/>
                  </a:lnTo>
                  <a:lnTo>
                    <a:pt x="4041267" y="1354963"/>
                  </a:lnTo>
                  <a:lnTo>
                    <a:pt x="4033393" y="1347215"/>
                  </a:lnTo>
                  <a:close/>
                </a:path>
                <a:path w="6172200" h="1781175">
                  <a:moveTo>
                    <a:pt x="659891" y="1347215"/>
                  </a:moveTo>
                  <a:lnTo>
                    <a:pt x="640714" y="1347215"/>
                  </a:lnTo>
                  <a:lnTo>
                    <a:pt x="632840" y="1354963"/>
                  </a:lnTo>
                  <a:lnTo>
                    <a:pt x="632840" y="1374139"/>
                  </a:lnTo>
                  <a:lnTo>
                    <a:pt x="640714" y="1381887"/>
                  </a:lnTo>
                  <a:lnTo>
                    <a:pt x="659891" y="1381887"/>
                  </a:lnTo>
                  <a:lnTo>
                    <a:pt x="667765" y="1374139"/>
                  </a:lnTo>
                  <a:lnTo>
                    <a:pt x="667765" y="1354963"/>
                  </a:lnTo>
                  <a:lnTo>
                    <a:pt x="659891" y="1347215"/>
                  </a:lnTo>
                  <a:close/>
                </a:path>
                <a:path w="6172200" h="1781175">
                  <a:moveTo>
                    <a:pt x="3092830" y="1341374"/>
                  </a:moveTo>
                  <a:lnTo>
                    <a:pt x="3073527" y="1341374"/>
                  </a:lnTo>
                  <a:lnTo>
                    <a:pt x="3065779" y="1349121"/>
                  </a:lnTo>
                  <a:lnTo>
                    <a:pt x="3065779" y="1368298"/>
                  </a:lnTo>
                  <a:lnTo>
                    <a:pt x="3073527" y="1376172"/>
                  </a:lnTo>
                  <a:lnTo>
                    <a:pt x="3092830" y="1376172"/>
                  </a:lnTo>
                  <a:lnTo>
                    <a:pt x="3100578" y="1368298"/>
                  </a:lnTo>
                  <a:lnTo>
                    <a:pt x="3100578" y="1349121"/>
                  </a:lnTo>
                  <a:lnTo>
                    <a:pt x="3092830" y="1341374"/>
                  </a:lnTo>
                  <a:close/>
                </a:path>
                <a:path w="6172200" h="1781175">
                  <a:moveTo>
                    <a:pt x="1763140" y="1341374"/>
                  </a:moveTo>
                  <a:lnTo>
                    <a:pt x="1743964" y="1341374"/>
                  </a:lnTo>
                  <a:lnTo>
                    <a:pt x="1736089" y="1349121"/>
                  </a:lnTo>
                  <a:lnTo>
                    <a:pt x="1736089" y="1368298"/>
                  </a:lnTo>
                  <a:lnTo>
                    <a:pt x="1743964" y="1376172"/>
                  </a:lnTo>
                  <a:lnTo>
                    <a:pt x="1763140" y="1376172"/>
                  </a:lnTo>
                  <a:lnTo>
                    <a:pt x="1770888" y="1368298"/>
                  </a:lnTo>
                  <a:lnTo>
                    <a:pt x="1770888" y="1349121"/>
                  </a:lnTo>
                  <a:lnTo>
                    <a:pt x="1763140" y="1341374"/>
                  </a:lnTo>
                  <a:close/>
                </a:path>
                <a:path w="6172200" h="1781175">
                  <a:moveTo>
                    <a:pt x="944499" y="1335659"/>
                  </a:moveTo>
                  <a:lnTo>
                    <a:pt x="925195" y="1335659"/>
                  </a:lnTo>
                  <a:lnTo>
                    <a:pt x="917448" y="1343405"/>
                  </a:lnTo>
                  <a:lnTo>
                    <a:pt x="917448" y="1362583"/>
                  </a:lnTo>
                  <a:lnTo>
                    <a:pt x="925195" y="1370329"/>
                  </a:lnTo>
                  <a:lnTo>
                    <a:pt x="944499" y="1370329"/>
                  </a:lnTo>
                  <a:lnTo>
                    <a:pt x="952246" y="1362583"/>
                  </a:lnTo>
                  <a:lnTo>
                    <a:pt x="952246" y="1343405"/>
                  </a:lnTo>
                  <a:lnTo>
                    <a:pt x="944499" y="1335659"/>
                  </a:lnTo>
                  <a:close/>
                </a:path>
                <a:path w="6172200" h="1781175">
                  <a:moveTo>
                    <a:pt x="3923156" y="1324102"/>
                  </a:moveTo>
                  <a:lnTo>
                    <a:pt x="3903853" y="1324102"/>
                  </a:lnTo>
                  <a:lnTo>
                    <a:pt x="3896105" y="1331849"/>
                  </a:lnTo>
                  <a:lnTo>
                    <a:pt x="3896105" y="1351026"/>
                  </a:lnTo>
                  <a:lnTo>
                    <a:pt x="3903853" y="1358773"/>
                  </a:lnTo>
                  <a:lnTo>
                    <a:pt x="3923156" y="1358773"/>
                  </a:lnTo>
                  <a:lnTo>
                    <a:pt x="3930904" y="1351026"/>
                  </a:lnTo>
                  <a:lnTo>
                    <a:pt x="3930904" y="1331849"/>
                  </a:lnTo>
                  <a:lnTo>
                    <a:pt x="3923156" y="1324102"/>
                  </a:lnTo>
                  <a:close/>
                </a:path>
                <a:path w="6172200" h="1781175">
                  <a:moveTo>
                    <a:pt x="4527042" y="1318260"/>
                  </a:moveTo>
                  <a:lnTo>
                    <a:pt x="4507738" y="1318260"/>
                  </a:lnTo>
                  <a:lnTo>
                    <a:pt x="4499991" y="1326007"/>
                  </a:lnTo>
                  <a:lnTo>
                    <a:pt x="4499991" y="1345184"/>
                  </a:lnTo>
                  <a:lnTo>
                    <a:pt x="4507738" y="1352930"/>
                  </a:lnTo>
                  <a:lnTo>
                    <a:pt x="4527042" y="1352930"/>
                  </a:lnTo>
                  <a:lnTo>
                    <a:pt x="4534789" y="1345184"/>
                  </a:lnTo>
                  <a:lnTo>
                    <a:pt x="4534789" y="1326007"/>
                  </a:lnTo>
                  <a:lnTo>
                    <a:pt x="4527042" y="1318260"/>
                  </a:lnTo>
                  <a:close/>
                </a:path>
                <a:path w="6172200" h="1781175">
                  <a:moveTo>
                    <a:pt x="1484502" y="1318260"/>
                  </a:moveTo>
                  <a:lnTo>
                    <a:pt x="1465199" y="1318260"/>
                  </a:lnTo>
                  <a:lnTo>
                    <a:pt x="1457452" y="1326007"/>
                  </a:lnTo>
                  <a:lnTo>
                    <a:pt x="1457452" y="1345184"/>
                  </a:lnTo>
                  <a:lnTo>
                    <a:pt x="1465199" y="1352930"/>
                  </a:lnTo>
                  <a:lnTo>
                    <a:pt x="1484502" y="1352930"/>
                  </a:lnTo>
                  <a:lnTo>
                    <a:pt x="1492250" y="1345184"/>
                  </a:lnTo>
                  <a:lnTo>
                    <a:pt x="1492250" y="1326007"/>
                  </a:lnTo>
                  <a:lnTo>
                    <a:pt x="1484502" y="1318260"/>
                  </a:lnTo>
                  <a:close/>
                </a:path>
                <a:path w="6172200" h="1781175">
                  <a:moveTo>
                    <a:pt x="1333500" y="1318260"/>
                  </a:moveTo>
                  <a:lnTo>
                    <a:pt x="1314196" y="1318260"/>
                  </a:lnTo>
                  <a:lnTo>
                    <a:pt x="1306449" y="1326007"/>
                  </a:lnTo>
                  <a:lnTo>
                    <a:pt x="1306449" y="1345184"/>
                  </a:lnTo>
                  <a:lnTo>
                    <a:pt x="1314196" y="1352930"/>
                  </a:lnTo>
                  <a:lnTo>
                    <a:pt x="1333500" y="1352930"/>
                  </a:lnTo>
                  <a:lnTo>
                    <a:pt x="1341247" y="1345184"/>
                  </a:lnTo>
                  <a:lnTo>
                    <a:pt x="1341247" y="1326007"/>
                  </a:lnTo>
                  <a:lnTo>
                    <a:pt x="1333500" y="1318260"/>
                  </a:lnTo>
                  <a:close/>
                </a:path>
                <a:path w="6172200" h="1781175">
                  <a:moveTo>
                    <a:pt x="3313429" y="1312417"/>
                  </a:moveTo>
                  <a:lnTo>
                    <a:pt x="3294253" y="1312417"/>
                  </a:lnTo>
                  <a:lnTo>
                    <a:pt x="3286379" y="1320291"/>
                  </a:lnTo>
                  <a:lnTo>
                    <a:pt x="3286379" y="1339469"/>
                  </a:lnTo>
                  <a:lnTo>
                    <a:pt x="3294253" y="1347215"/>
                  </a:lnTo>
                  <a:lnTo>
                    <a:pt x="3313429" y="1347215"/>
                  </a:lnTo>
                  <a:lnTo>
                    <a:pt x="3321304" y="1339469"/>
                  </a:lnTo>
                  <a:lnTo>
                    <a:pt x="3321304" y="1320291"/>
                  </a:lnTo>
                  <a:lnTo>
                    <a:pt x="3313429" y="1312417"/>
                  </a:lnTo>
                  <a:close/>
                </a:path>
                <a:path w="6172200" h="1781175">
                  <a:moveTo>
                    <a:pt x="1118615" y="1312417"/>
                  </a:moveTo>
                  <a:lnTo>
                    <a:pt x="1099439" y="1312417"/>
                  </a:lnTo>
                  <a:lnTo>
                    <a:pt x="1091564" y="1320291"/>
                  </a:lnTo>
                  <a:lnTo>
                    <a:pt x="1091564" y="1339469"/>
                  </a:lnTo>
                  <a:lnTo>
                    <a:pt x="1099439" y="1347215"/>
                  </a:lnTo>
                  <a:lnTo>
                    <a:pt x="1118615" y="1347215"/>
                  </a:lnTo>
                  <a:lnTo>
                    <a:pt x="1126489" y="1339469"/>
                  </a:lnTo>
                  <a:lnTo>
                    <a:pt x="1126489" y="1320291"/>
                  </a:lnTo>
                  <a:lnTo>
                    <a:pt x="1118615" y="1312417"/>
                  </a:lnTo>
                  <a:close/>
                </a:path>
                <a:path w="6172200" h="1781175">
                  <a:moveTo>
                    <a:pt x="3534155" y="1306702"/>
                  </a:moveTo>
                  <a:lnTo>
                    <a:pt x="3514852" y="1306702"/>
                  </a:lnTo>
                  <a:lnTo>
                    <a:pt x="3507104" y="1314450"/>
                  </a:lnTo>
                  <a:lnTo>
                    <a:pt x="3507104" y="1333627"/>
                  </a:lnTo>
                  <a:lnTo>
                    <a:pt x="3514852" y="1341374"/>
                  </a:lnTo>
                  <a:lnTo>
                    <a:pt x="3534155" y="1341374"/>
                  </a:lnTo>
                  <a:lnTo>
                    <a:pt x="3541903" y="1333627"/>
                  </a:lnTo>
                  <a:lnTo>
                    <a:pt x="3541903" y="1314450"/>
                  </a:lnTo>
                  <a:lnTo>
                    <a:pt x="3534155" y="1306702"/>
                  </a:lnTo>
                  <a:close/>
                </a:path>
                <a:path w="6172200" h="1781175">
                  <a:moveTo>
                    <a:pt x="1890902" y="1306702"/>
                  </a:moveTo>
                  <a:lnTo>
                    <a:pt x="1871599" y="1306702"/>
                  </a:lnTo>
                  <a:lnTo>
                    <a:pt x="1863852" y="1314450"/>
                  </a:lnTo>
                  <a:lnTo>
                    <a:pt x="1863852" y="1333627"/>
                  </a:lnTo>
                  <a:lnTo>
                    <a:pt x="1871599" y="1341374"/>
                  </a:lnTo>
                  <a:lnTo>
                    <a:pt x="1890902" y="1341374"/>
                  </a:lnTo>
                  <a:lnTo>
                    <a:pt x="1898650" y="1333627"/>
                  </a:lnTo>
                  <a:lnTo>
                    <a:pt x="1898650" y="1314450"/>
                  </a:lnTo>
                  <a:lnTo>
                    <a:pt x="1890902" y="1306702"/>
                  </a:lnTo>
                  <a:close/>
                </a:path>
                <a:path w="6172200" h="1781175">
                  <a:moveTo>
                    <a:pt x="1612138" y="1300861"/>
                  </a:moveTo>
                  <a:lnTo>
                    <a:pt x="1592961" y="1300861"/>
                  </a:lnTo>
                  <a:lnTo>
                    <a:pt x="1585087" y="1308735"/>
                  </a:lnTo>
                  <a:lnTo>
                    <a:pt x="1585087" y="1327912"/>
                  </a:lnTo>
                  <a:lnTo>
                    <a:pt x="1592961" y="1335659"/>
                  </a:lnTo>
                  <a:lnTo>
                    <a:pt x="1612138" y="1335659"/>
                  </a:lnTo>
                  <a:lnTo>
                    <a:pt x="1620012" y="1327912"/>
                  </a:lnTo>
                  <a:lnTo>
                    <a:pt x="1620012" y="1308735"/>
                  </a:lnTo>
                  <a:lnTo>
                    <a:pt x="1612138" y="1300861"/>
                  </a:lnTo>
                  <a:close/>
                </a:path>
                <a:path w="6172200" h="1781175">
                  <a:moveTo>
                    <a:pt x="3806952" y="1295146"/>
                  </a:moveTo>
                  <a:lnTo>
                    <a:pt x="3787775" y="1295146"/>
                  </a:lnTo>
                  <a:lnTo>
                    <a:pt x="3779901" y="1302892"/>
                  </a:lnTo>
                  <a:lnTo>
                    <a:pt x="3779901" y="1322070"/>
                  </a:lnTo>
                  <a:lnTo>
                    <a:pt x="3787775" y="1329816"/>
                  </a:lnTo>
                  <a:lnTo>
                    <a:pt x="3806952" y="1329816"/>
                  </a:lnTo>
                  <a:lnTo>
                    <a:pt x="3814826" y="1322070"/>
                  </a:lnTo>
                  <a:lnTo>
                    <a:pt x="3814826" y="1302892"/>
                  </a:lnTo>
                  <a:lnTo>
                    <a:pt x="3806952" y="1295146"/>
                  </a:lnTo>
                  <a:close/>
                </a:path>
                <a:path w="6172200" h="1781175">
                  <a:moveTo>
                    <a:pt x="2994152" y="1295146"/>
                  </a:moveTo>
                  <a:lnTo>
                    <a:pt x="2974848" y="1295146"/>
                  </a:lnTo>
                  <a:lnTo>
                    <a:pt x="2967101" y="1302892"/>
                  </a:lnTo>
                  <a:lnTo>
                    <a:pt x="2967101" y="1322070"/>
                  </a:lnTo>
                  <a:lnTo>
                    <a:pt x="2974848" y="1329816"/>
                  </a:lnTo>
                  <a:lnTo>
                    <a:pt x="2994152" y="1329816"/>
                  </a:lnTo>
                  <a:lnTo>
                    <a:pt x="3001899" y="1322070"/>
                  </a:lnTo>
                  <a:lnTo>
                    <a:pt x="3001899" y="1302892"/>
                  </a:lnTo>
                  <a:lnTo>
                    <a:pt x="2994152" y="1295146"/>
                  </a:lnTo>
                  <a:close/>
                </a:path>
                <a:path w="6172200" h="1781175">
                  <a:moveTo>
                    <a:pt x="834136" y="1295146"/>
                  </a:moveTo>
                  <a:lnTo>
                    <a:pt x="814832" y="1295146"/>
                  </a:lnTo>
                  <a:lnTo>
                    <a:pt x="807085" y="1302892"/>
                  </a:lnTo>
                  <a:lnTo>
                    <a:pt x="807085" y="1322070"/>
                  </a:lnTo>
                  <a:lnTo>
                    <a:pt x="814832" y="1329816"/>
                  </a:lnTo>
                  <a:lnTo>
                    <a:pt x="834136" y="1329816"/>
                  </a:lnTo>
                  <a:lnTo>
                    <a:pt x="841883" y="1322070"/>
                  </a:lnTo>
                  <a:lnTo>
                    <a:pt x="841883" y="1302892"/>
                  </a:lnTo>
                  <a:lnTo>
                    <a:pt x="834136" y="1295146"/>
                  </a:lnTo>
                  <a:close/>
                </a:path>
                <a:path w="6172200" h="1781175">
                  <a:moveTo>
                    <a:pt x="4149598" y="1277747"/>
                  </a:moveTo>
                  <a:lnTo>
                    <a:pt x="4130294" y="1277747"/>
                  </a:lnTo>
                  <a:lnTo>
                    <a:pt x="4122547" y="1285494"/>
                  </a:lnTo>
                  <a:lnTo>
                    <a:pt x="4122547" y="1304671"/>
                  </a:lnTo>
                  <a:lnTo>
                    <a:pt x="4130294" y="1312417"/>
                  </a:lnTo>
                  <a:lnTo>
                    <a:pt x="4149598" y="1312417"/>
                  </a:lnTo>
                  <a:lnTo>
                    <a:pt x="4157345" y="1304671"/>
                  </a:lnTo>
                  <a:lnTo>
                    <a:pt x="4157345" y="1285494"/>
                  </a:lnTo>
                  <a:lnTo>
                    <a:pt x="4149598" y="1277747"/>
                  </a:lnTo>
                  <a:close/>
                </a:path>
                <a:path w="6172200" h="1781175">
                  <a:moveTo>
                    <a:pt x="3696716" y="1277747"/>
                  </a:moveTo>
                  <a:lnTo>
                    <a:pt x="3677411" y="1277747"/>
                  </a:lnTo>
                  <a:lnTo>
                    <a:pt x="3669665" y="1285494"/>
                  </a:lnTo>
                  <a:lnTo>
                    <a:pt x="3669665" y="1304671"/>
                  </a:lnTo>
                  <a:lnTo>
                    <a:pt x="3677411" y="1312417"/>
                  </a:lnTo>
                  <a:lnTo>
                    <a:pt x="3696716" y="1312417"/>
                  </a:lnTo>
                  <a:lnTo>
                    <a:pt x="3704463" y="1304671"/>
                  </a:lnTo>
                  <a:lnTo>
                    <a:pt x="3704463" y="1285494"/>
                  </a:lnTo>
                  <a:lnTo>
                    <a:pt x="3696716" y="1277747"/>
                  </a:lnTo>
                  <a:close/>
                </a:path>
                <a:path w="6172200" h="1781175">
                  <a:moveTo>
                    <a:pt x="2889630" y="1277747"/>
                  </a:moveTo>
                  <a:lnTo>
                    <a:pt x="2870327" y="1277747"/>
                  </a:lnTo>
                  <a:lnTo>
                    <a:pt x="2862579" y="1285494"/>
                  </a:lnTo>
                  <a:lnTo>
                    <a:pt x="2862579" y="1304671"/>
                  </a:lnTo>
                  <a:lnTo>
                    <a:pt x="2870327" y="1312417"/>
                  </a:lnTo>
                  <a:lnTo>
                    <a:pt x="2889630" y="1312417"/>
                  </a:lnTo>
                  <a:lnTo>
                    <a:pt x="2897378" y="1304671"/>
                  </a:lnTo>
                  <a:lnTo>
                    <a:pt x="2897378" y="1285494"/>
                  </a:lnTo>
                  <a:lnTo>
                    <a:pt x="2889630" y="1277747"/>
                  </a:lnTo>
                  <a:close/>
                </a:path>
                <a:path w="6172200" h="1781175">
                  <a:moveTo>
                    <a:pt x="584453" y="1277747"/>
                  </a:moveTo>
                  <a:lnTo>
                    <a:pt x="565150" y="1277747"/>
                  </a:lnTo>
                  <a:lnTo>
                    <a:pt x="557402" y="1285494"/>
                  </a:lnTo>
                  <a:lnTo>
                    <a:pt x="557402" y="1304671"/>
                  </a:lnTo>
                  <a:lnTo>
                    <a:pt x="565150" y="1312417"/>
                  </a:lnTo>
                  <a:lnTo>
                    <a:pt x="584453" y="1312417"/>
                  </a:lnTo>
                  <a:lnTo>
                    <a:pt x="592201" y="1304671"/>
                  </a:lnTo>
                  <a:lnTo>
                    <a:pt x="592201" y="1285494"/>
                  </a:lnTo>
                  <a:lnTo>
                    <a:pt x="584453" y="1277747"/>
                  </a:lnTo>
                  <a:close/>
                </a:path>
                <a:path w="6172200" h="1781175">
                  <a:moveTo>
                    <a:pt x="4683759" y="1266189"/>
                  </a:moveTo>
                  <a:lnTo>
                    <a:pt x="4664583" y="1266189"/>
                  </a:lnTo>
                  <a:lnTo>
                    <a:pt x="4656708" y="1273937"/>
                  </a:lnTo>
                  <a:lnTo>
                    <a:pt x="4656708" y="1293114"/>
                  </a:lnTo>
                  <a:lnTo>
                    <a:pt x="4664583" y="1300861"/>
                  </a:lnTo>
                  <a:lnTo>
                    <a:pt x="4683759" y="1300861"/>
                  </a:lnTo>
                  <a:lnTo>
                    <a:pt x="4691507" y="1293114"/>
                  </a:lnTo>
                  <a:lnTo>
                    <a:pt x="4691507" y="1273937"/>
                  </a:lnTo>
                  <a:lnTo>
                    <a:pt x="4683759" y="1266189"/>
                  </a:lnTo>
                  <a:close/>
                </a:path>
                <a:path w="6172200" h="1781175">
                  <a:moveTo>
                    <a:pt x="4823079" y="1260348"/>
                  </a:moveTo>
                  <a:lnTo>
                    <a:pt x="4803902" y="1260348"/>
                  </a:lnTo>
                  <a:lnTo>
                    <a:pt x="4796028" y="1268222"/>
                  </a:lnTo>
                  <a:lnTo>
                    <a:pt x="4796028" y="1287399"/>
                  </a:lnTo>
                  <a:lnTo>
                    <a:pt x="4803902" y="1295146"/>
                  </a:lnTo>
                  <a:lnTo>
                    <a:pt x="4823079" y="1295146"/>
                  </a:lnTo>
                  <a:lnTo>
                    <a:pt x="4830953" y="1287399"/>
                  </a:lnTo>
                  <a:lnTo>
                    <a:pt x="4830953" y="1268222"/>
                  </a:lnTo>
                  <a:lnTo>
                    <a:pt x="4823079" y="1260348"/>
                  </a:lnTo>
                  <a:close/>
                </a:path>
                <a:path w="6172200" h="1781175">
                  <a:moveTo>
                    <a:pt x="2785110" y="1254633"/>
                  </a:moveTo>
                  <a:lnTo>
                    <a:pt x="2765805" y="1254633"/>
                  </a:lnTo>
                  <a:lnTo>
                    <a:pt x="2758059" y="1262379"/>
                  </a:lnTo>
                  <a:lnTo>
                    <a:pt x="2758059" y="1281557"/>
                  </a:lnTo>
                  <a:lnTo>
                    <a:pt x="2765805" y="1289303"/>
                  </a:lnTo>
                  <a:lnTo>
                    <a:pt x="2785110" y="1289303"/>
                  </a:lnTo>
                  <a:lnTo>
                    <a:pt x="2792857" y="1281557"/>
                  </a:lnTo>
                  <a:lnTo>
                    <a:pt x="2792857" y="1262379"/>
                  </a:lnTo>
                  <a:lnTo>
                    <a:pt x="2785110" y="1254633"/>
                  </a:lnTo>
                  <a:close/>
                </a:path>
                <a:path w="6172200" h="1781175">
                  <a:moveTo>
                    <a:pt x="2041905" y="1254633"/>
                  </a:moveTo>
                  <a:lnTo>
                    <a:pt x="2022602" y="1254633"/>
                  </a:lnTo>
                  <a:lnTo>
                    <a:pt x="2014854" y="1262379"/>
                  </a:lnTo>
                  <a:lnTo>
                    <a:pt x="2014854" y="1281557"/>
                  </a:lnTo>
                  <a:lnTo>
                    <a:pt x="2022602" y="1289303"/>
                  </a:lnTo>
                  <a:lnTo>
                    <a:pt x="2041905" y="1289303"/>
                  </a:lnTo>
                  <a:lnTo>
                    <a:pt x="2049652" y="1281557"/>
                  </a:lnTo>
                  <a:lnTo>
                    <a:pt x="2049652" y="1262379"/>
                  </a:lnTo>
                  <a:lnTo>
                    <a:pt x="2041905" y="1254633"/>
                  </a:lnTo>
                  <a:close/>
                </a:path>
                <a:path w="6172200" h="1781175">
                  <a:moveTo>
                    <a:pt x="1240536" y="1254633"/>
                  </a:moveTo>
                  <a:lnTo>
                    <a:pt x="1221359" y="1254633"/>
                  </a:lnTo>
                  <a:lnTo>
                    <a:pt x="1213485" y="1262379"/>
                  </a:lnTo>
                  <a:lnTo>
                    <a:pt x="1213485" y="1281557"/>
                  </a:lnTo>
                  <a:lnTo>
                    <a:pt x="1221359" y="1289303"/>
                  </a:lnTo>
                  <a:lnTo>
                    <a:pt x="1240536" y="1289303"/>
                  </a:lnTo>
                  <a:lnTo>
                    <a:pt x="1248410" y="1281557"/>
                  </a:lnTo>
                  <a:lnTo>
                    <a:pt x="1248410" y="1262379"/>
                  </a:lnTo>
                  <a:lnTo>
                    <a:pt x="1240536" y="1254633"/>
                  </a:lnTo>
                  <a:close/>
                </a:path>
                <a:path w="6172200" h="1781175">
                  <a:moveTo>
                    <a:pt x="1008379" y="1254633"/>
                  </a:moveTo>
                  <a:lnTo>
                    <a:pt x="989076" y="1254633"/>
                  </a:lnTo>
                  <a:lnTo>
                    <a:pt x="981328" y="1262379"/>
                  </a:lnTo>
                  <a:lnTo>
                    <a:pt x="981328" y="1281557"/>
                  </a:lnTo>
                  <a:lnTo>
                    <a:pt x="989076" y="1289303"/>
                  </a:lnTo>
                  <a:lnTo>
                    <a:pt x="1008379" y="1289303"/>
                  </a:lnTo>
                  <a:lnTo>
                    <a:pt x="1016126" y="1281557"/>
                  </a:lnTo>
                  <a:lnTo>
                    <a:pt x="1016126" y="1262379"/>
                  </a:lnTo>
                  <a:lnTo>
                    <a:pt x="1008379" y="1254633"/>
                  </a:lnTo>
                  <a:close/>
                </a:path>
                <a:path w="6172200" h="1781175">
                  <a:moveTo>
                    <a:pt x="4405122" y="1248790"/>
                  </a:moveTo>
                  <a:lnTo>
                    <a:pt x="4385818" y="1248790"/>
                  </a:lnTo>
                  <a:lnTo>
                    <a:pt x="4378071" y="1256538"/>
                  </a:lnTo>
                  <a:lnTo>
                    <a:pt x="4378071" y="1275714"/>
                  </a:lnTo>
                  <a:lnTo>
                    <a:pt x="4385818" y="1283589"/>
                  </a:lnTo>
                  <a:lnTo>
                    <a:pt x="4405122" y="1283589"/>
                  </a:lnTo>
                  <a:lnTo>
                    <a:pt x="4412869" y="1275714"/>
                  </a:lnTo>
                  <a:lnTo>
                    <a:pt x="4412869" y="1256538"/>
                  </a:lnTo>
                  <a:lnTo>
                    <a:pt x="4405122" y="1248790"/>
                  </a:lnTo>
                  <a:close/>
                </a:path>
                <a:path w="6172200" h="1781175">
                  <a:moveTo>
                    <a:pt x="3412108" y="1243076"/>
                  </a:moveTo>
                  <a:lnTo>
                    <a:pt x="3392931" y="1243076"/>
                  </a:lnTo>
                  <a:lnTo>
                    <a:pt x="3385184" y="1250823"/>
                  </a:lnTo>
                  <a:lnTo>
                    <a:pt x="3385184" y="1270000"/>
                  </a:lnTo>
                  <a:lnTo>
                    <a:pt x="3392931" y="1277747"/>
                  </a:lnTo>
                  <a:lnTo>
                    <a:pt x="3412108" y="1277747"/>
                  </a:lnTo>
                  <a:lnTo>
                    <a:pt x="3419982" y="1270000"/>
                  </a:lnTo>
                  <a:lnTo>
                    <a:pt x="3419982" y="1250823"/>
                  </a:lnTo>
                  <a:lnTo>
                    <a:pt x="3412108" y="1243076"/>
                  </a:lnTo>
                  <a:close/>
                </a:path>
                <a:path w="6172200" h="1781175">
                  <a:moveTo>
                    <a:pt x="3145028" y="1243076"/>
                  </a:moveTo>
                  <a:lnTo>
                    <a:pt x="3125851" y="1243076"/>
                  </a:lnTo>
                  <a:lnTo>
                    <a:pt x="3117977" y="1250823"/>
                  </a:lnTo>
                  <a:lnTo>
                    <a:pt x="3117977" y="1270000"/>
                  </a:lnTo>
                  <a:lnTo>
                    <a:pt x="3125851" y="1277747"/>
                  </a:lnTo>
                  <a:lnTo>
                    <a:pt x="3145028" y="1277747"/>
                  </a:lnTo>
                  <a:lnTo>
                    <a:pt x="3152902" y="1270000"/>
                  </a:lnTo>
                  <a:lnTo>
                    <a:pt x="3152902" y="1250823"/>
                  </a:lnTo>
                  <a:lnTo>
                    <a:pt x="3145028" y="1243076"/>
                  </a:lnTo>
                  <a:close/>
                </a:path>
                <a:path w="6172200" h="1781175">
                  <a:moveTo>
                    <a:pt x="741172" y="1243076"/>
                  </a:moveTo>
                  <a:lnTo>
                    <a:pt x="721995" y="1243076"/>
                  </a:lnTo>
                  <a:lnTo>
                    <a:pt x="714248" y="1250823"/>
                  </a:lnTo>
                  <a:lnTo>
                    <a:pt x="714248" y="1270000"/>
                  </a:lnTo>
                  <a:lnTo>
                    <a:pt x="721995" y="1277747"/>
                  </a:lnTo>
                  <a:lnTo>
                    <a:pt x="741172" y="1277747"/>
                  </a:lnTo>
                  <a:lnTo>
                    <a:pt x="749046" y="1270000"/>
                  </a:lnTo>
                  <a:lnTo>
                    <a:pt x="749046" y="1250823"/>
                  </a:lnTo>
                  <a:lnTo>
                    <a:pt x="741172" y="1243076"/>
                  </a:lnTo>
                  <a:close/>
                </a:path>
                <a:path w="6172200" h="1781175">
                  <a:moveTo>
                    <a:pt x="4288917" y="1237234"/>
                  </a:moveTo>
                  <a:lnTo>
                    <a:pt x="4269740" y="1237234"/>
                  </a:lnTo>
                  <a:lnTo>
                    <a:pt x="4261866" y="1244980"/>
                  </a:lnTo>
                  <a:lnTo>
                    <a:pt x="4261866" y="1264158"/>
                  </a:lnTo>
                  <a:lnTo>
                    <a:pt x="4269740" y="1272032"/>
                  </a:lnTo>
                  <a:lnTo>
                    <a:pt x="4288917" y="1272032"/>
                  </a:lnTo>
                  <a:lnTo>
                    <a:pt x="4296791" y="1264158"/>
                  </a:lnTo>
                  <a:lnTo>
                    <a:pt x="4296791" y="1244980"/>
                  </a:lnTo>
                  <a:lnTo>
                    <a:pt x="4288917" y="1237234"/>
                  </a:lnTo>
                  <a:close/>
                </a:path>
                <a:path w="6172200" h="1781175">
                  <a:moveTo>
                    <a:pt x="2680589" y="1231519"/>
                  </a:moveTo>
                  <a:lnTo>
                    <a:pt x="2661285" y="1231519"/>
                  </a:lnTo>
                  <a:lnTo>
                    <a:pt x="2653538" y="1239265"/>
                  </a:lnTo>
                  <a:lnTo>
                    <a:pt x="2653538" y="1258442"/>
                  </a:lnTo>
                  <a:lnTo>
                    <a:pt x="2661285" y="1266189"/>
                  </a:lnTo>
                  <a:lnTo>
                    <a:pt x="2680589" y="1266189"/>
                  </a:lnTo>
                  <a:lnTo>
                    <a:pt x="2688336" y="1258442"/>
                  </a:lnTo>
                  <a:lnTo>
                    <a:pt x="2688336" y="1239265"/>
                  </a:lnTo>
                  <a:lnTo>
                    <a:pt x="2680589" y="1231519"/>
                  </a:lnTo>
                  <a:close/>
                </a:path>
                <a:path w="6172200" h="1781175">
                  <a:moveTo>
                    <a:pt x="2152141" y="1225677"/>
                  </a:moveTo>
                  <a:lnTo>
                    <a:pt x="2132965" y="1225677"/>
                  </a:lnTo>
                  <a:lnTo>
                    <a:pt x="2125091" y="1233424"/>
                  </a:lnTo>
                  <a:lnTo>
                    <a:pt x="2125091" y="1252601"/>
                  </a:lnTo>
                  <a:lnTo>
                    <a:pt x="2132965" y="1260348"/>
                  </a:lnTo>
                  <a:lnTo>
                    <a:pt x="2152141" y="1260348"/>
                  </a:lnTo>
                  <a:lnTo>
                    <a:pt x="2160016" y="1252601"/>
                  </a:lnTo>
                  <a:lnTo>
                    <a:pt x="2160016" y="1233424"/>
                  </a:lnTo>
                  <a:lnTo>
                    <a:pt x="2152141" y="1225677"/>
                  </a:lnTo>
                  <a:close/>
                </a:path>
                <a:path w="6172200" h="1781175">
                  <a:moveTo>
                    <a:pt x="1821179" y="1225677"/>
                  </a:moveTo>
                  <a:lnTo>
                    <a:pt x="1802002" y="1225677"/>
                  </a:lnTo>
                  <a:lnTo>
                    <a:pt x="1794128" y="1233424"/>
                  </a:lnTo>
                  <a:lnTo>
                    <a:pt x="1794128" y="1252601"/>
                  </a:lnTo>
                  <a:lnTo>
                    <a:pt x="1802002" y="1260348"/>
                  </a:lnTo>
                  <a:lnTo>
                    <a:pt x="1821179" y="1260348"/>
                  </a:lnTo>
                  <a:lnTo>
                    <a:pt x="1829053" y="1252601"/>
                  </a:lnTo>
                  <a:lnTo>
                    <a:pt x="1829053" y="1233424"/>
                  </a:lnTo>
                  <a:lnTo>
                    <a:pt x="1821179" y="1225677"/>
                  </a:lnTo>
                  <a:close/>
                </a:path>
                <a:path w="6172200" h="1781175">
                  <a:moveTo>
                    <a:pt x="3272790" y="1219835"/>
                  </a:moveTo>
                  <a:lnTo>
                    <a:pt x="3253613" y="1219835"/>
                  </a:lnTo>
                  <a:lnTo>
                    <a:pt x="3245739" y="1227709"/>
                  </a:lnTo>
                  <a:lnTo>
                    <a:pt x="3245739" y="1246886"/>
                  </a:lnTo>
                  <a:lnTo>
                    <a:pt x="3253613" y="1254633"/>
                  </a:lnTo>
                  <a:lnTo>
                    <a:pt x="3272790" y="1254633"/>
                  </a:lnTo>
                  <a:lnTo>
                    <a:pt x="3280664" y="1246886"/>
                  </a:lnTo>
                  <a:lnTo>
                    <a:pt x="3280664" y="1227709"/>
                  </a:lnTo>
                  <a:lnTo>
                    <a:pt x="3272790" y="1219835"/>
                  </a:lnTo>
                  <a:close/>
                </a:path>
                <a:path w="6172200" h="1781175">
                  <a:moveTo>
                    <a:pt x="2564384" y="1219835"/>
                  </a:moveTo>
                  <a:lnTo>
                    <a:pt x="2545207" y="1219835"/>
                  </a:lnTo>
                  <a:lnTo>
                    <a:pt x="2537333" y="1227709"/>
                  </a:lnTo>
                  <a:lnTo>
                    <a:pt x="2537333" y="1246886"/>
                  </a:lnTo>
                  <a:lnTo>
                    <a:pt x="2545207" y="1254633"/>
                  </a:lnTo>
                  <a:lnTo>
                    <a:pt x="2564384" y="1254633"/>
                  </a:lnTo>
                  <a:lnTo>
                    <a:pt x="2572258" y="1246886"/>
                  </a:lnTo>
                  <a:lnTo>
                    <a:pt x="2572258" y="1227709"/>
                  </a:lnTo>
                  <a:lnTo>
                    <a:pt x="2564384" y="1219835"/>
                  </a:lnTo>
                  <a:close/>
                </a:path>
                <a:path w="6172200" h="1781175">
                  <a:moveTo>
                    <a:pt x="1705102" y="1219835"/>
                  </a:moveTo>
                  <a:lnTo>
                    <a:pt x="1685798" y="1219835"/>
                  </a:lnTo>
                  <a:lnTo>
                    <a:pt x="1678051" y="1227709"/>
                  </a:lnTo>
                  <a:lnTo>
                    <a:pt x="1678051" y="1246886"/>
                  </a:lnTo>
                  <a:lnTo>
                    <a:pt x="1685798" y="1254633"/>
                  </a:lnTo>
                  <a:lnTo>
                    <a:pt x="1705102" y="1254633"/>
                  </a:lnTo>
                  <a:lnTo>
                    <a:pt x="1712849" y="1246886"/>
                  </a:lnTo>
                  <a:lnTo>
                    <a:pt x="1712849" y="1227709"/>
                  </a:lnTo>
                  <a:lnTo>
                    <a:pt x="1705102" y="1219835"/>
                  </a:lnTo>
                  <a:close/>
                </a:path>
                <a:path w="6172200" h="1781175">
                  <a:moveTo>
                    <a:pt x="4590923" y="1214120"/>
                  </a:moveTo>
                  <a:lnTo>
                    <a:pt x="4571619" y="1214120"/>
                  </a:lnTo>
                  <a:lnTo>
                    <a:pt x="4563872" y="1221866"/>
                  </a:lnTo>
                  <a:lnTo>
                    <a:pt x="4563872" y="1241044"/>
                  </a:lnTo>
                  <a:lnTo>
                    <a:pt x="4571619" y="1248790"/>
                  </a:lnTo>
                  <a:lnTo>
                    <a:pt x="4590923" y="1248790"/>
                  </a:lnTo>
                  <a:lnTo>
                    <a:pt x="4598670" y="1241044"/>
                  </a:lnTo>
                  <a:lnTo>
                    <a:pt x="4598670" y="1221866"/>
                  </a:lnTo>
                  <a:lnTo>
                    <a:pt x="4590923" y="1214120"/>
                  </a:lnTo>
                  <a:close/>
                </a:path>
                <a:path w="6172200" h="1781175">
                  <a:moveTo>
                    <a:pt x="3975354" y="1214120"/>
                  </a:moveTo>
                  <a:lnTo>
                    <a:pt x="3956177" y="1214120"/>
                  </a:lnTo>
                  <a:lnTo>
                    <a:pt x="3948303" y="1221866"/>
                  </a:lnTo>
                  <a:lnTo>
                    <a:pt x="3948303" y="1241044"/>
                  </a:lnTo>
                  <a:lnTo>
                    <a:pt x="3956177" y="1248790"/>
                  </a:lnTo>
                  <a:lnTo>
                    <a:pt x="3975354" y="1248790"/>
                  </a:lnTo>
                  <a:lnTo>
                    <a:pt x="3983228" y="1241044"/>
                  </a:lnTo>
                  <a:lnTo>
                    <a:pt x="3983228" y="1221866"/>
                  </a:lnTo>
                  <a:lnTo>
                    <a:pt x="3975354" y="1214120"/>
                  </a:lnTo>
                  <a:close/>
                </a:path>
                <a:path w="6172200" h="1781175">
                  <a:moveTo>
                    <a:pt x="3609594" y="1214120"/>
                  </a:moveTo>
                  <a:lnTo>
                    <a:pt x="3590290" y="1214120"/>
                  </a:lnTo>
                  <a:lnTo>
                    <a:pt x="3582543" y="1221866"/>
                  </a:lnTo>
                  <a:lnTo>
                    <a:pt x="3582543" y="1241044"/>
                  </a:lnTo>
                  <a:lnTo>
                    <a:pt x="3590290" y="1248790"/>
                  </a:lnTo>
                  <a:lnTo>
                    <a:pt x="3609594" y="1248790"/>
                  </a:lnTo>
                  <a:lnTo>
                    <a:pt x="3617341" y="1241044"/>
                  </a:lnTo>
                  <a:lnTo>
                    <a:pt x="3617341" y="1221866"/>
                  </a:lnTo>
                  <a:lnTo>
                    <a:pt x="3609594" y="1214120"/>
                  </a:lnTo>
                  <a:close/>
                </a:path>
                <a:path w="6172200" h="1781175">
                  <a:moveTo>
                    <a:pt x="1368298" y="1214120"/>
                  </a:moveTo>
                  <a:lnTo>
                    <a:pt x="1349121" y="1214120"/>
                  </a:lnTo>
                  <a:lnTo>
                    <a:pt x="1341247" y="1221866"/>
                  </a:lnTo>
                  <a:lnTo>
                    <a:pt x="1341247" y="1241044"/>
                  </a:lnTo>
                  <a:lnTo>
                    <a:pt x="1349121" y="1248790"/>
                  </a:lnTo>
                  <a:lnTo>
                    <a:pt x="1368298" y="1248790"/>
                  </a:lnTo>
                  <a:lnTo>
                    <a:pt x="1376172" y="1241044"/>
                  </a:lnTo>
                  <a:lnTo>
                    <a:pt x="1376172" y="1221866"/>
                  </a:lnTo>
                  <a:lnTo>
                    <a:pt x="1368298" y="1214120"/>
                  </a:lnTo>
                  <a:close/>
                </a:path>
                <a:path w="6172200" h="1781175">
                  <a:moveTo>
                    <a:pt x="485775" y="1214120"/>
                  </a:moveTo>
                  <a:lnTo>
                    <a:pt x="466471" y="1214120"/>
                  </a:lnTo>
                  <a:lnTo>
                    <a:pt x="458724" y="1221866"/>
                  </a:lnTo>
                  <a:lnTo>
                    <a:pt x="458724" y="1241044"/>
                  </a:lnTo>
                  <a:lnTo>
                    <a:pt x="466471" y="1248790"/>
                  </a:lnTo>
                  <a:lnTo>
                    <a:pt x="485775" y="1248790"/>
                  </a:lnTo>
                  <a:lnTo>
                    <a:pt x="493522" y="1241044"/>
                  </a:lnTo>
                  <a:lnTo>
                    <a:pt x="493522" y="1221866"/>
                  </a:lnTo>
                  <a:lnTo>
                    <a:pt x="485775" y="1214120"/>
                  </a:lnTo>
                  <a:close/>
                </a:path>
                <a:path w="6172200" h="1781175">
                  <a:moveTo>
                    <a:pt x="4097274" y="1202563"/>
                  </a:moveTo>
                  <a:lnTo>
                    <a:pt x="4078097" y="1202563"/>
                  </a:lnTo>
                  <a:lnTo>
                    <a:pt x="4070223" y="1210310"/>
                  </a:lnTo>
                  <a:lnTo>
                    <a:pt x="4070223" y="1229487"/>
                  </a:lnTo>
                  <a:lnTo>
                    <a:pt x="4078097" y="1237234"/>
                  </a:lnTo>
                  <a:lnTo>
                    <a:pt x="4097274" y="1237234"/>
                  </a:lnTo>
                  <a:lnTo>
                    <a:pt x="4105148" y="1229487"/>
                  </a:lnTo>
                  <a:lnTo>
                    <a:pt x="4105148" y="1210310"/>
                  </a:lnTo>
                  <a:lnTo>
                    <a:pt x="4097274" y="1202563"/>
                  </a:lnTo>
                  <a:close/>
                </a:path>
                <a:path w="6172200" h="1781175">
                  <a:moveTo>
                    <a:pt x="2367026" y="1202563"/>
                  </a:moveTo>
                  <a:lnTo>
                    <a:pt x="2347722" y="1202563"/>
                  </a:lnTo>
                  <a:lnTo>
                    <a:pt x="2339975" y="1210310"/>
                  </a:lnTo>
                  <a:lnTo>
                    <a:pt x="2339975" y="1229487"/>
                  </a:lnTo>
                  <a:lnTo>
                    <a:pt x="2347722" y="1237234"/>
                  </a:lnTo>
                  <a:lnTo>
                    <a:pt x="2367026" y="1237234"/>
                  </a:lnTo>
                  <a:lnTo>
                    <a:pt x="2374773" y="1229487"/>
                  </a:lnTo>
                  <a:lnTo>
                    <a:pt x="2374773" y="1210310"/>
                  </a:lnTo>
                  <a:lnTo>
                    <a:pt x="2367026" y="1202563"/>
                  </a:lnTo>
                  <a:close/>
                </a:path>
                <a:path w="6172200" h="1781175">
                  <a:moveTo>
                    <a:pt x="2268347" y="1202563"/>
                  </a:moveTo>
                  <a:lnTo>
                    <a:pt x="2249042" y="1202563"/>
                  </a:lnTo>
                  <a:lnTo>
                    <a:pt x="2241296" y="1210310"/>
                  </a:lnTo>
                  <a:lnTo>
                    <a:pt x="2241296" y="1229487"/>
                  </a:lnTo>
                  <a:lnTo>
                    <a:pt x="2249042" y="1237234"/>
                  </a:lnTo>
                  <a:lnTo>
                    <a:pt x="2268347" y="1237234"/>
                  </a:lnTo>
                  <a:lnTo>
                    <a:pt x="2276094" y="1229487"/>
                  </a:lnTo>
                  <a:lnTo>
                    <a:pt x="2276094" y="1210310"/>
                  </a:lnTo>
                  <a:lnTo>
                    <a:pt x="2268347" y="1202563"/>
                  </a:lnTo>
                  <a:close/>
                </a:path>
                <a:path w="6172200" h="1781175">
                  <a:moveTo>
                    <a:pt x="1954784" y="1202563"/>
                  </a:moveTo>
                  <a:lnTo>
                    <a:pt x="1935479" y="1202563"/>
                  </a:lnTo>
                  <a:lnTo>
                    <a:pt x="1927733" y="1210310"/>
                  </a:lnTo>
                  <a:lnTo>
                    <a:pt x="1927733" y="1229487"/>
                  </a:lnTo>
                  <a:lnTo>
                    <a:pt x="1935479" y="1237234"/>
                  </a:lnTo>
                  <a:lnTo>
                    <a:pt x="1954784" y="1237234"/>
                  </a:lnTo>
                  <a:lnTo>
                    <a:pt x="1962530" y="1229487"/>
                  </a:lnTo>
                  <a:lnTo>
                    <a:pt x="1962530" y="1210310"/>
                  </a:lnTo>
                  <a:lnTo>
                    <a:pt x="1954784" y="1202563"/>
                  </a:lnTo>
                  <a:close/>
                </a:path>
                <a:path w="6172200" h="1781175">
                  <a:moveTo>
                    <a:pt x="1136014" y="1202563"/>
                  </a:moveTo>
                  <a:lnTo>
                    <a:pt x="1116838" y="1202563"/>
                  </a:lnTo>
                  <a:lnTo>
                    <a:pt x="1108964" y="1210310"/>
                  </a:lnTo>
                  <a:lnTo>
                    <a:pt x="1108964" y="1229487"/>
                  </a:lnTo>
                  <a:lnTo>
                    <a:pt x="1116838" y="1237234"/>
                  </a:lnTo>
                  <a:lnTo>
                    <a:pt x="1136014" y="1237234"/>
                  </a:lnTo>
                  <a:lnTo>
                    <a:pt x="1143889" y="1229487"/>
                  </a:lnTo>
                  <a:lnTo>
                    <a:pt x="1143889" y="1210310"/>
                  </a:lnTo>
                  <a:lnTo>
                    <a:pt x="1136014" y="1202563"/>
                  </a:lnTo>
                  <a:close/>
                </a:path>
                <a:path w="6172200" h="1781175">
                  <a:moveTo>
                    <a:pt x="3865118" y="1196721"/>
                  </a:moveTo>
                  <a:lnTo>
                    <a:pt x="3845814" y="1196721"/>
                  </a:lnTo>
                  <a:lnTo>
                    <a:pt x="3838067" y="1204467"/>
                  </a:lnTo>
                  <a:lnTo>
                    <a:pt x="3838067" y="1223645"/>
                  </a:lnTo>
                  <a:lnTo>
                    <a:pt x="3845814" y="1231519"/>
                  </a:lnTo>
                  <a:lnTo>
                    <a:pt x="3865118" y="1231519"/>
                  </a:lnTo>
                  <a:lnTo>
                    <a:pt x="3872865" y="1223645"/>
                  </a:lnTo>
                  <a:lnTo>
                    <a:pt x="3872865" y="1204467"/>
                  </a:lnTo>
                  <a:lnTo>
                    <a:pt x="3865118" y="1196721"/>
                  </a:lnTo>
                  <a:close/>
                </a:path>
                <a:path w="6172200" h="1781175">
                  <a:moveTo>
                    <a:pt x="1472819" y="1196721"/>
                  </a:moveTo>
                  <a:lnTo>
                    <a:pt x="1453641" y="1196721"/>
                  </a:lnTo>
                  <a:lnTo>
                    <a:pt x="1445767" y="1204467"/>
                  </a:lnTo>
                  <a:lnTo>
                    <a:pt x="1445767" y="1223645"/>
                  </a:lnTo>
                  <a:lnTo>
                    <a:pt x="1453641" y="1231519"/>
                  </a:lnTo>
                  <a:lnTo>
                    <a:pt x="1472819" y="1231519"/>
                  </a:lnTo>
                  <a:lnTo>
                    <a:pt x="1480692" y="1223645"/>
                  </a:lnTo>
                  <a:lnTo>
                    <a:pt x="1480692" y="1204467"/>
                  </a:lnTo>
                  <a:lnTo>
                    <a:pt x="1472819" y="1196721"/>
                  </a:lnTo>
                  <a:close/>
                </a:path>
                <a:path w="6172200" h="1781175">
                  <a:moveTo>
                    <a:pt x="2994152" y="1185164"/>
                  </a:moveTo>
                  <a:lnTo>
                    <a:pt x="2974848" y="1185164"/>
                  </a:lnTo>
                  <a:lnTo>
                    <a:pt x="2967101" y="1192911"/>
                  </a:lnTo>
                  <a:lnTo>
                    <a:pt x="2967101" y="1212088"/>
                  </a:lnTo>
                  <a:lnTo>
                    <a:pt x="2974848" y="1219835"/>
                  </a:lnTo>
                  <a:lnTo>
                    <a:pt x="2994152" y="1219835"/>
                  </a:lnTo>
                  <a:lnTo>
                    <a:pt x="3001899" y="1212088"/>
                  </a:lnTo>
                  <a:lnTo>
                    <a:pt x="3001899" y="1192911"/>
                  </a:lnTo>
                  <a:lnTo>
                    <a:pt x="2994152" y="1185164"/>
                  </a:lnTo>
                  <a:close/>
                </a:path>
                <a:path w="6172200" h="1781175">
                  <a:moveTo>
                    <a:pt x="874776" y="1185164"/>
                  </a:moveTo>
                  <a:lnTo>
                    <a:pt x="855472" y="1185164"/>
                  </a:lnTo>
                  <a:lnTo>
                    <a:pt x="847725" y="1192911"/>
                  </a:lnTo>
                  <a:lnTo>
                    <a:pt x="847725" y="1212088"/>
                  </a:lnTo>
                  <a:lnTo>
                    <a:pt x="855472" y="1219835"/>
                  </a:lnTo>
                  <a:lnTo>
                    <a:pt x="874776" y="1219835"/>
                  </a:lnTo>
                  <a:lnTo>
                    <a:pt x="882523" y="1212088"/>
                  </a:lnTo>
                  <a:lnTo>
                    <a:pt x="882523" y="1192911"/>
                  </a:lnTo>
                  <a:lnTo>
                    <a:pt x="874776" y="1185164"/>
                  </a:lnTo>
                  <a:close/>
                </a:path>
                <a:path w="6172200" h="1781175">
                  <a:moveTo>
                    <a:pt x="4480559" y="1179449"/>
                  </a:moveTo>
                  <a:lnTo>
                    <a:pt x="4461256" y="1179449"/>
                  </a:lnTo>
                  <a:lnTo>
                    <a:pt x="4453508" y="1187196"/>
                  </a:lnTo>
                  <a:lnTo>
                    <a:pt x="4453508" y="1206373"/>
                  </a:lnTo>
                  <a:lnTo>
                    <a:pt x="4461256" y="1214120"/>
                  </a:lnTo>
                  <a:lnTo>
                    <a:pt x="4480559" y="1214120"/>
                  </a:lnTo>
                  <a:lnTo>
                    <a:pt x="4488307" y="1206373"/>
                  </a:lnTo>
                  <a:lnTo>
                    <a:pt x="4488307" y="1187196"/>
                  </a:lnTo>
                  <a:lnTo>
                    <a:pt x="4480559" y="1179449"/>
                  </a:lnTo>
                  <a:close/>
                </a:path>
                <a:path w="6172200" h="1781175">
                  <a:moveTo>
                    <a:pt x="2471547" y="1179449"/>
                  </a:moveTo>
                  <a:lnTo>
                    <a:pt x="2452242" y="1179449"/>
                  </a:lnTo>
                  <a:lnTo>
                    <a:pt x="2444496" y="1187196"/>
                  </a:lnTo>
                  <a:lnTo>
                    <a:pt x="2444496" y="1206373"/>
                  </a:lnTo>
                  <a:lnTo>
                    <a:pt x="2452242" y="1214120"/>
                  </a:lnTo>
                  <a:lnTo>
                    <a:pt x="2471547" y="1214120"/>
                  </a:lnTo>
                  <a:lnTo>
                    <a:pt x="2479294" y="1206373"/>
                  </a:lnTo>
                  <a:lnTo>
                    <a:pt x="2479294" y="1187196"/>
                  </a:lnTo>
                  <a:lnTo>
                    <a:pt x="2471547" y="1179449"/>
                  </a:lnTo>
                  <a:close/>
                </a:path>
                <a:path w="6172200" h="1781175">
                  <a:moveTo>
                    <a:pt x="1583182" y="1179449"/>
                  </a:moveTo>
                  <a:lnTo>
                    <a:pt x="1563877" y="1179449"/>
                  </a:lnTo>
                  <a:lnTo>
                    <a:pt x="1556130" y="1187196"/>
                  </a:lnTo>
                  <a:lnTo>
                    <a:pt x="1556130" y="1206373"/>
                  </a:lnTo>
                  <a:lnTo>
                    <a:pt x="1563877" y="1214120"/>
                  </a:lnTo>
                  <a:lnTo>
                    <a:pt x="1583182" y="1214120"/>
                  </a:lnTo>
                  <a:lnTo>
                    <a:pt x="1590928" y="1206373"/>
                  </a:lnTo>
                  <a:lnTo>
                    <a:pt x="1590928" y="1187196"/>
                  </a:lnTo>
                  <a:lnTo>
                    <a:pt x="1583182" y="1179449"/>
                  </a:lnTo>
                  <a:close/>
                </a:path>
                <a:path w="6172200" h="1781175">
                  <a:moveTo>
                    <a:pt x="4892802" y="1167764"/>
                  </a:moveTo>
                  <a:lnTo>
                    <a:pt x="4873498" y="1167764"/>
                  </a:lnTo>
                  <a:lnTo>
                    <a:pt x="4865751" y="1175639"/>
                  </a:lnTo>
                  <a:lnTo>
                    <a:pt x="4865751" y="1194815"/>
                  </a:lnTo>
                  <a:lnTo>
                    <a:pt x="4873498" y="1202563"/>
                  </a:lnTo>
                  <a:lnTo>
                    <a:pt x="4892802" y="1202563"/>
                  </a:lnTo>
                  <a:lnTo>
                    <a:pt x="4900549" y="1194815"/>
                  </a:lnTo>
                  <a:lnTo>
                    <a:pt x="4900549" y="1175639"/>
                  </a:lnTo>
                  <a:lnTo>
                    <a:pt x="4892802" y="1167764"/>
                  </a:lnTo>
                  <a:close/>
                </a:path>
                <a:path w="6172200" h="1781175">
                  <a:moveTo>
                    <a:pt x="3725672" y="1162050"/>
                  </a:moveTo>
                  <a:lnTo>
                    <a:pt x="3706495" y="1162050"/>
                  </a:lnTo>
                  <a:lnTo>
                    <a:pt x="3698621" y="1169797"/>
                  </a:lnTo>
                  <a:lnTo>
                    <a:pt x="3698621" y="1188974"/>
                  </a:lnTo>
                  <a:lnTo>
                    <a:pt x="3706495" y="1196721"/>
                  </a:lnTo>
                  <a:lnTo>
                    <a:pt x="3725672" y="1196721"/>
                  </a:lnTo>
                  <a:lnTo>
                    <a:pt x="3733546" y="1188974"/>
                  </a:lnTo>
                  <a:lnTo>
                    <a:pt x="3733546" y="1169797"/>
                  </a:lnTo>
                  <a:lnTo>
                    <a:pt x="3725672" y="1162050"/>
                  </a:lnTo>
                  <a:close/>
                </a:path>
                <a:path w="6172200" h="1781175">
                  <a:moveTo>
                    <a:pt x="3493516" y="1162050"/>
                  </a:moveTo>
                  <a:lnTo>
                    <a:pt x="3474211" y="1162050"/>
                  </a:lnTo>
                  <a:lnTo>
                    <a:pt x="3466465" y="1169797"/>
                  </a:lnTo>
                  <a:lnTo>
                    <a:pt x="3466465" y="1188974"/>
                  </a:lnTo>
                  <a:lnTo>
                    <a:pt x="3474211" y="1196721"/>
                  </a:lnTo>
                  <a:lnTo>
                    <a:pt x="3493516" y="1196721"/>
                  </a:lnTo>
                  <a:lnTo>
                    <a:pt x="3501263" y="1188974"/>
                  </a:lnTo>
                  <a:lnTo>
                    <a:pt x="3501263" y="1169797"/>
                  </a:lnTo>
                  <a:lnTo>
                    <a:pt x="3493516" y="1162050"/>
                  </a:lnTo>
                  <a:close/>
                </a:path>
                <a:path w="6172200" h="1781175">
                  <a:moveTo>
                    <a:pt x="590296" y="1156208"/>
                  </a:moveTo>
                  <a:lnTo>
                    <a:pt x="570991" y="1156208"/>
                  </a:lnTo>
                  <a:lnTo>
                    <a:pt x="563245" y="1163954"/>
                  </a:lnTo>
                  <a:lnTo>
                    <a:pt x="563245" y="1183132"/>
                  </a:lnTo>
                  <a:lnTo>
                    <a:pt x="570991" y="1191005"/>
                  </a:lnTo>
                  <a:lnTo>
                    <a:pt x="590296" y="1191005"/>
                  </a:lnTo>
                  <a:lnTo>
                    <a:pt x="598042" y="1183132"/>
                  </a:lnTo>
                  <a:lnTo>
                    <a:pt x="598042" y="1163954"/>
                  </a:lnTo>
                  <a:lnTo>
                    <a:pt x="590296" y="1156208"/>
                  </a:lnTo>
                  <a:close/>
                </a:path>
                <a:path w="6172200" h="1781175">
                  <a:moveTo>
                    <a:pt x="2860548" y="1150492"/>
                  </a:moveTo>
                  <a:lnTo>
                    <a:pt x="2841371" y="1150492"/>
                  </a:lnTo>
                  <a:lnTo>
                    <a:pt x="2833497" y="1158239"/>
                  </a:lnTo>
                  <a:lnTo>
                    <a:pt x="2833497" y="1177416"/>
                  </a:lnTo>
                  <a:lnTo>
                    <a:pt x="2841371" y="1185164"/>
                  </a:lnTo>
                  <a:lnTo>
                    <a:pt x="2860548" y="1185164"/>
                  </a:lnTo>
                  <a:lnTo>
                    <a:pt x="2868422" y="1177416"/>
                  </a:lnTo>
                  <a:lnTo>
                    <a:pt x="2868422" y="1158239"/>
                  </a:lnTo>
                  <a:lnTo>
                    <a:pt x="2860548" y="1150492"/>
                  </a:lnTo>
                  <a:close/>
                </a:path>
                <a:path w="6172200" h="1781175">
                  <a:moveTo>
                    <a:pt x="985138" y="1150492"/>
                  </a:moveTo>
                  <a:lnTo>
                    <a:pt x="965835" y="1150492"/>
                  </a:lnTo>
                  <a:lnTo>
                    <a:pt x="958088" y="1158239"/>
                  </a:lnTo>
                  <a:lnTo>
                    <a:pt x="958088" y="1177416"/>
                  </a:lnTo>
                  <a:lnTo>
                    <a:pt x="965835" y="1185164"/>
                  </a:lnTo>
                  <a:lnTo>
                    <a:pt x="985138" y="1185164"/>
                  </a:lnTo>
                  <a:lnTo>
                    <a:pt x="992886" y="1177416"/>
                  </a:lnTo>
                  <a:lnTo>
                    <a:pt x="992886" y="1158239"/>
                  </a:lnTo>
                  <a:lnTo>
                    <a:pt x="985138" y="1150492"/>
                  </a:lnTo>
                  <a:close/>
                </a:path>
                <a:path w="6172200" h="1781175">
                  <a:moveTo>
                    <a:pt x="4776724" y="1144651"/>
                  </a:moveTo>
                  <a:lnTo>
                    <a:pt x="4757420" y="1144651"/>
                  </a:lnTo>
                  <a:lnTo>
                    <a:pt x="4749673" y="1152398"/>
                  </a:lnTo>
                  <a:lnTo>
                    <a:pt x="4749673" y="1171575"/>
                  </a:lnTo>
                  <a:lnTo>
                    <a:pt x="4757420" y="1179449"/>
                  </a:lnTo>
                  <a:lnTo>
                    <a:pt x="4776724" y="1179449"/>
                  </a:lnTo>
                  <a:lnTo>
                    <a:pt x="4784471" y="1171575"/>
                  </a:lnTo>
                  <a:lnTo>
                    <a:pt x="4784471" y="1152398"/>
                  </a:lnTo>
                  <a:lnTo>
                    <a:pt x="4776724" y="1144651"/>
                  </a:lnTo>
                  <a:close/>
                </a:path>
                <a:path w="6172200" h="1781175">
                  <a:moveTo>
                    <a:pt x="4225035" y="1144651"/>
                  </a:moveTo>
                  <a:lnTo>
                    <a:pt x="4205858" y="1144651"/>
                  </a:lnTo>
                  <a:lnTo>
                    <a:pt x="4197984" y="1152398"/>
                  </a:lnTo>
                  <a:lnTo>
                    <a:pt x="4197984" y="1171575"/>
                  </a:lnTo>
                  <a:lnTo>
                    <a:pt x="4205858" y="1179449"/>
                  </a:lnTo>
                  <a:lnTo>
                    <a:pt x="4225035" y="1179449"/>
                  </a:lnTo>
                  <a:lnTo>
                    <a:pt x="4232909" y="1171575"/>
                  </a:lnTo>
                  <a:lnTo>
                    <a:pt x="4232909" y="1152398"/>
                  </a:lnTo>
                  <a:lnTo>
                    <a:pt x="4225035" y="1144651"/>
                  </a:lnTo>
                  <a:close/>
                </a:path>
                <a:path w="6172200" h="1781175">
                  <a:moveTo>
                    <a:pt x="3121786" y="1144651"/>
                  </a:moveTo>
                  <a:lnTo>
                    <a:pt x="3102609" y="1144651"/>
                  </a:lnTo>
                  <a:lnTo>
                    <a:pt x="3094863" y="1152398"/>
                  </a:lnTo>
                  <a:lnTo>
                    <a:pt x="3094863" y="1171575"/>
                  </a:lnTo>
                  <a:lnTo>
                    <a:pt x="3102609" y="1179449"/>
                  </a:lnTo>
                  <a:lnTo>
                    <a:pt x="3121786" y="1179449"/>
                  </a:lnTo>
                  <a:lnTo>
                    <a:pt x="3129660" y="1171575"/>
                  </a:lnTo>
                  <a:lnTo>
                    <a:pt x="3129660" y="1152398"/>
                  </a:lnTo>
                  <a:lnTo>
                    <a:pt x="3121786" y="1144651"/>
                  </a:lnTo>
                  <a:close/>
                </a:path>
                <a:path w="6172200" h="1781175">
                  <a:moveTo>
                    <a:pt x="694816" y="1144651"/>
                  </a:moveTo>
                  <a:lnTo>
                    <a:pt x="675513" y="1144651"/>
                  </a:lnTo>
                  <a:lnTo>
                    <a:pt x="667765" y="1152398"/>
                  </a:lnTo>
                  <a:lnTo>
                    <a:pt x="667765" y="1171575"/>
                  </a:lnTo>
                  <a:lnTo>
                    <a:pt x="675513" y="1179449"/>
                  </a:lnTo>
                  <a:lnTo>
                    <a:pt x="694816" y="1179449"/>
                  </a:lnTo>
                  <a:lnTo>
                    <a:pt x="702563" y="1171575"/>
                  </a:lnTo>
                  <a:lnTo>
                    <a:pt x="702563" y="1152398"/>
                  </a:lnTo>
                  <a:lnTo>
                    <a:pt x="694816" y="1144651"/>
                  </a:lnTo>
                  <a:close/>
                </a:path>
                <a:path w="6172200" h="1781175">
                  <a:moveTo>
                    <a:pt x="4672203" y="1138936"/>
                  </a:moveTo>
                  <a:lnTo>
                    <a:pt x="4652899" y="1138936"/>
                  </a:lnTo>
                  <a:lnTo>
                    <a:pt x="4645152" y="1146683"/>
                  </a:lnTo>
                  <a:lnTo>
                    <a:pt x="4645152" y="1165860"/>
                  </a:lnTo>
                  <a:lnTo>
                    <a:pt x="4652899" y="1173607"/>
                  </a:lnTo>
                  <a:lnTo>
                    <a:pt x="4672203" y="1173607"/>
                  </a:lnTo>
                  <a:lnTo>
                    <a:pt x="4679950" y="1165860"/>
                  </a:lnTo>
                  <a:lnTo>
                    <a:pt x="4679950" y="1146683"/>
                  </a:lnTo>
                  <a:lnTo>
                    <a:pt x="4672203" y="1138936"/>
                  </a:lnTo>
                  <a:close/>
                </a:path>
                <a:path w="6172200" h="1781175">
                  <a:moveTo>
                    <a:pt x="1246377" y="1127252"/>
                  </a:moveTo>
                  <a:lnTo>
                    <a:pt x="1227201" y="1127252"/>
                  </a:lnTo>
                  <a:lnTo>
                    <a:pt x="1219327" y="1135126"/>
                  </a:lnTo>
                  <a:lnTo>
                    <a:pt x="1219327" y="1154302"/>
                  </a:lnTo>
                  <a:lnTo>
                    <a:pt x="1227201" y="1162050"/>
                  </a:lnTo>
                  <a:lnTo>
                    <a:pt x="1246377" y="1162050"/>
                  </a:lnTo>
                  <a:lnTo>
                    <a:pt x="1254125" y="1154302"/>
                  </a:lnTo>
                  <a:lnTo>
                    <a:pt x="1254125" y="1135126"/>
                  </a:lnTo>
                  <a:lnTo>
                    <a:pt x="1246377" y="1127252"/>
                  </a:lnTo>
                  <a:close/>
                </a:path>
                <a:path w="6172200" h="1781175">
                  <a:moveTo>
                    <a:pt x="3371469" y="1121537"/>
                  </a:moveTo>
                  <a:lnTo>
                    <a:pt x="3352292" y="1121537"/>
                  </a:lnTo>
                  <a:lnTo>
                    <a:pt x="3344545" y="1129284"/>
                  </a:lnTo>
                  <a:lnTo>
                    <a:pt x="3344545" y="1148461"/>
                  </a:lnTo>
                  <a:lnTo>
                    <a:pt x="3352292" y="1156208"/>
                  </a:lnTo>
                  <a:lnTo>
                    <a:pt x="3371469" y="1156208"/>
                  </a:lnTo>
                  <a:lnTo>
                    <a:pt x="3379343" y="1148461"/>
                  </a:lnTo>
                  <a:lnTo>
                    <a:pt x="3379343" y="1129284"/>
                  </a:lnTo>
                  <a:lnTo>
                    <a:pt x="3371469" y="1121537"/>
                  </a:lnTo>
                  <a:close/>
                </a:path>
                <a:path w="6172200" h="1781175">
                  <a:moveTo>
                    <a:pt x="2622550" y="1121537"/>
                  </a:moveTo>
                  <a:lnTo>
                    <a:pt x="2603246" y="1121537"/>
                  </a:lnTo>
                  <a:lnTo>
                    <a:pt x="2595499" y="1129284"/>
                  </a:lnTo>
                  <a:lnTo>
                    <a:pt x="2595499" y="1148461"/>
                  </a:lnTo>
                  <a:lnTo>
                    <a:pt x="2603246" y="1156208"/>
                  </a:lnTo>
                  <a:lnTo>
                    <a:pt x="2622550" y="1156208"/>
                  </a:lnTo>
                  <a:lnTo>
                    <a:pt x="2630297" y="1148461"/>
                  </a:lnTo>
                  <a:lnTo>
                    <a:pt x="2630297" y="1129284"/>
                  </a:lnTo>
                  <a:lnTo>
                    <a:pt x="2622550" y="1121537"/>
                  </a:lnTo>
                  <a:close/>
                </a:path>
                <a:path w="6172200" h="1781175">
                  <a:moveTo>
                    <a:pt x="4358640" y="1115695"/>
                  </a:moveTo>
                  <a:lnTo>
                    <a:pt x="4339335" y="1115695"/>
                  </a:lnTo>
                  <a:lnTo>
                    <a:pt x="4331589" y="1123569"/>
                  </a:lnTo>
                  <a:lnTo>
                    <a:pt x="4331589" y="1142746"/>
                  </a:lnTo>
                  <a:lnTo>
                    <a:pt x="4339335" y="1150492"/>
                  </a:lnTo>
                  <a:lnTo>
                    <a:pt x="4358640" y="1150492"/>
                  </a:lnTo>
                  <a:lnTo>
                    <a:pt x="4366386" y="1142746"/>
                  </a:lnTo>
                  <a:lnTo>
                    <a:pt x="4366386" y="1123569"/>
                  </a:lnTo>
                  <a:lnTo>
                    <a:pt x="4358640" y="1115695"/>
                  </a:lnTo>
                  <a:close/>
                </a:path>
                <a:path w="6172200" h="1781175">
                  <a:moveTo>
                    <a:pt x="4068318" y="1115695"/>
                  </a:moveTo>
                  <a:lnTo>
                    <a:pt x="4049014" y="1115695"/>
                  </a:lnTo>
                  <a:lnTo>
                    <a:pt x="4041267" y="1123569"/>
                  </a:lnTo>
                  <a:lnTo>
                    <a:pt x="4041267" y="1142746"/>
                  </a:lnTo>
                  <a:lnTo>
                    <a:pt x="4049014" y="1150492"/>
                  </a:lnTo>
                  <a:lnTo>
                    <a:pt x="4068318" y="1150492"/>
                  </a:lnTo>
                  <a:lnTo>
                    <a:pt x="4076065" y="1142746"/>
                  </a:lnTo>
                  <a:lnTo>
                    <a:pt x="4076065" y="1123569"/>
                  </a:lnTo>
                  <a:lnTo>
                    <a:pt x="4068318" y="1115695"/>
                  </a:lnTo>
                  <a:close/>
                </a:path>
                <a:path w="6172200" h="1781175">
                  <a:moveTo>
                    <a:pt x="2070862" y="1115695"/>
                  </a:moveTo>
                  <a:lnTo>
                    <a:pt x="2051685" y="1115695"/>
                  </a:lnTo>
                  <a:lnTo>
                    <a:pt x="2043811" y="1123569"/>
                  </a:lnTo>
                  <a:lnTo>
                    <a:pt x="2043811" y="1142746"/>
                  </a:lnTo>
                  <a:lnTo>
                    <a:pt x="2051685" y="1150492"/>
                  </a:lnTo>
                  <a:lnTo>
                    <a:pt x="2070862" y="1150492"/>
                  </a:lnTo>
                  <a:lnTo>
                    <a:pt x="2078736" y="1142746"/>
                  </a:lnTo>
                  <a:lnTo>
                    <a:pt x="2078736" y="1123569"/>
                  </a:lnTo>
                  <a:lnTo>
                    <a:pt x="2070862" y="1115695"/>
                  </a:lnTo>
                  <a:close/>
                </a:path>
                <a:path w="6172200" h="1781175">
                  <a:moveTo>
                    <a:pt x="1797939" y="1115695"/>
                  </a:moveTo>
                  <a:lnTo>
                    <a:pt x="1778762" y="1115695"/>
                  </a:lnTo>
                  <a:lnTo>
                    <a:pt x="1770888" y="1123569"/>
                  </a:lnTo>
                  <a:lnTo>
                    <a:pt x="1770888" y="1142746"/>
                  </a:lnTo>
                  <a:lnTo>
                    <a:pt x="1778762" y="1150492"/>
                  </a:lnTo>
                  <a:lnTo>
                    <a:pt x="1797939" y="1150492"/>
                  </a:lnTo>
                  <a:lnTo>
                    <a:pt x="1805813" y="1142746"/>
                  </a:lnTo>
                  <a:lnTo>
                    <a:pt x="1805813" y="1123569"/>
                  </a:lnTo>
                  <a:lnTo>
                    <a:pt x="1797939" y="1115695"/>
                  </a:lnTo>
                  <a:close/>
                </a:path>
                <a:path w="6172200" h="1781175">
                  <a:moveTo>
                    <a:pt x="3237992" y="1109979"/>
                  </a:moveTo>
                  <a:lnTo>
                    <a:pt x="3218688" y="1109979"/>
                  </a:lnTo>
                  <a:lnTo>
                    <a:pt x="3210941" y="1117727"/>
                  </a:lnTo>
                  <a:lnTo>
                    <a:pt x="3210941" y="1136903"/>
                  </a:lnTo>
                  <a:lnTo>
                    <a:pt x="3218688" y="1144651"/>
                  </a:lnTo>
                  <a:lnTo>
                    <a:pt x="3237992" y="1144651"/>
                  </a:lnTo>
                  <a:lnTo>
                    <a:pt x="3245739" y="1136903"/>
                  </a:lnTo>
                  <a:lnTo>
                    <a:pt x="3245739" y="1117727"/>
                  </a:lnTo>
                  <a:lnTo>
                    <a:pt x="3237992" y="1109979"/>
                  </a:lnTo>
                  <a:close/>
                </a:path>
                <a:path w="6172200" h="1781175">
                  <a:moveTo>
                    <a:pt x="2744470" y="1109979"/>
                  </a:moveTo>
                  <a:lnTo>
                    <a:pt x="2725166" y="1109979"/>
                  </a:lnTo>
                  <a:lnTo>
                    <a:pt x="2717419" y="1117727"/>
                  </a:lnTo>
                  <a:lnTo>
                    <a:pt x="2717419" y="1136903"/>
                  </a:lnTo>
                  <a:lnTo>
                    <a:pt x="2725166" y="1144651"/>
                  </a:lnTo>
                  <a:lnTo>
                    <a:pt x="2744470" y="1144651"/>
                  </a:lnTo>
                  <a:lnTo>
                    <a:pt x="2752216" y="1136903"/>
                  </a:lnTo>
                  <a:lnTo>
                    <a:pt x="2752216" y="1117727"/>
                  </a:lnTo>
                  <a:lnTo>
                    <a:pt x="2744470" y="1109979"/>
                  </a:lnTo>
                  <a:close/>
                </a:path>
                <a:path w="6172200" h="1781175">
                  <a:moveTo>
                    <a:pt x="2187066" y="1109979"/>
                  </a:moveTo>
                  <a:lnTo>
                    <a:pt x="2167763" y="1109979"/>
                  </a:lnTo>
                  <a:lnTo>
                    <a:pt x="2160016" y="1117727"/>
                  </a:lnTo>
                  <a:lnTo>
                    <a:pt x="2160016" y="1136903"/>
                  </a:lnTo>
                  <a:lnTo>
                    <a:pt x="2167763" y="1144651"/>
                  </a:lnTo>
                  <a:lnTo>
                    <a:pt x="2187066" y="1144651"/>
                  </a:lnTo>
                  <a:lnTo>
                    <a:pt x="2194814" y="1136903"/>
                  </a:lnTo>
                  <a:lnTo>
                    <a:pt x="2194814" y="1117727"/>
                  </a:lnTo>
                  <a:lnTo>
                    <a:pt x="2187066" y="1109979"/>
                  </a:lnTo>
                  <a:close/>
                </a:path>
                <a:path w="6172200" h="1781175">
                  <a:moveTo>
                    <a:pt x="1937385" y="1104138"/>
                  </a:moveTo>
                  <a:lnTo>
                    <a:pt x="1918080" y="1104138"/>
                  </a:lnTo>
                  <a:lnTo>
                    <a:pt x="1910334" y="1111885"/>
                  </a:lnTo>
                  <a:lnTo>
                    <a:pt x="1910334" y="1131062"/>
                  </a:lnTo>
                  <a:lnTo>
                    <a:pt x="1918080" y="1138936"/>
                  </a:lnTo>
                  <a:lnTo>
                    <a:pt x="1937385" y="1138936"/>
                  </a:lnTo>
                  <a:lnTo>
                    <a:pt x="1945132" y="1131062"/>
                  </a:lnTo>
                  <a:lnTo>
                    <a:pt x="1945132" y="1111885"/>
                  </a:lnTo>
                  <a:lnTo>
                    <a:pt x="1937385" y="1104138"/>
                  </a:lnTo>
                  <a:close/>
                </a:path>
                <a:path w="6172200" h="1781175">
                  <a:moveTo>
                    <a:pt x="1670303" y="1104138"/>
                  </a:moveTo>
                  <a:lnTo>
                    <a:pt x="1651000" y="1104138"/>
                  </a:lnTo>
                  <a:lnTo>
                    <a:pt x="1643252" y="1111885"/>
                  </a:lnTo>
                  <a:lnTo>
                    <a:pt x="1643252" y="1131062"/>
                  </a:lnTo>
                  <a:lnTo>
                    <a:pt x="1651000" y="1138936"/>
                  </a:lnTo>
                  <a:lnTo>
                    <a:pt x="1670303" y="1138936"/>
                  </a:lnTo>
                  <a:lnTo>
                    <a:pt x="1678051" y="1131062"/>
                  </a:lnTo>
                  <a:lnTo>
                    <a:pt x="1678051" y="1111885"/>
                  </a:lnTo>
                  <a:lnTo>
                    <a:pt x="1670303" y="1104138"/>
                  </a:lnTo>
                  <a:close/>
                </a:path>
                <a:path w="6172200" h="1781175">
                  <a:moveTo>
                    <a:pt x="1101216" y="1104138"/>
                  </a:moveTo>
                  <a:lnTo>
                    <a:pt x="1082039" y="1104138"/>
                  </a:lnTo>
                  <a:lnTo>
                    <a:pt x="1074165" y="1111885"/>
                  </a:lnTo>
                  <a:lnTo>
                    <a:pt x="1074165" y="1131062"/>
                  </a:lnTo>
                  <a:lnTo>
                    <a:pt x="1082039" y="1138936"/>
                  </a:lnTo>
                  <a:lnTo>
                    <a:pt x="1101216" y="1138936"/>
                  </a:lnTo>
                  <a:lnTo>
                    <a:pt x="1108964" y="1131062"/>
                  </a:lnTo>
                  <a:lnTo>
                    <a:pt x="1108964" y="1111885"/>
                  </a:lnTo>
                  <a:lnTo>
                    <a:pt x="1101216" y="1104138"/>
                  </a:lnTo>
                  <a:close/>
                </a:path>
                <a:path w="6172200" h="1781175">
                  <a:moveTo>
                    <a:pt x="491489" y="1098423"/>
                  </a:moveTo>
                  <a:lnTo>
                    <a:pt x="472313" y="1098423"/>
                  </a:lnTo>
                  <a:lnTo>
                    <a:pt x="464565" y="1106170"/>
                  </a:lnTo>
                  <a:lnTo>
                    <a:pt x="464565" y="1125347"/>
                  </a:lnTo>
                  <a:lnTo>
                    <a:pt x="472313" y="1133094"/>
                  </a:lnTo>
                  <a:lnTo>
                    <a:pt x="491489" y="1133094"/>
                  </a:lnTo>
                  <a:lnTo>
                    <a:pt x="499363" y="1125347"/>
                  </a:lnTo>
                  <a:lnTo>
                    <a:pt x="499363" y="1106170"/>
                  </a:lnTo>
                  <a:lnTo>
                    <a:pt x="491489" y="1098423"/>
                  </a:lnTo>
                  <a:close/>
                </a:path>
                <a:path w="6172200" h="1781175">
                  <a:moveTo>
                    <a:pt x="3592195" y="1092580"/>
                  </a:moveTo>
                  <a:lnTo>
                    <a:pt x="3572891" y="1092580"/>
                  </a:lnTo>
                  <a:lnTo>
                    <a:pt x="3565144" y="1100327"/>
                  </a:lnTo>
                  <a:lnTo>
                    <a:pt x="3565144" y="1119504"/>
                  </a:lnTo>
                  <a:lnTo>
                    <a:pt x="3572891" y="1127252"/>
                  </a:lnTo>
                  <a:lnTo>
                    <a:pt x="3592195" y="1127252"/>
                  </a:lnTo>
                  <a:lnTo>
                    <a:pt x="3599942" y="1119504"/>
                  </a:lnTo>
                  <a:lnTo>
                    <a:pt x="3599942" y="1100327"/>
                  </a:lnTo>
                  <a:lnTo>
                    <a:pt x="3592195" y="1092580"/>
                  </a:lnTo>
                  <a:close/>
                </a:path>
                <a:path w="6172200" h="1781175">
                  <a:moveTo>
                    <a:pt x="781812" y="1092580"/>
                  </a:moveTo>
                  <a:lnTo>
                    <a:pt x="762635" y="1092580"/>
                  </a:lnTo>
                  <a:lnTo>
                    <a:pt x="754888" y="1100327"/>
                  </a:lnTo>
                  <a:lnTo>
                    <a:pt x="754888" y="1119504"/>
                  </a:lnTo>
                  <a:lnTo>
                    <a:pt x="762635" y="1127252"/>
                  </a:lnTo>
                  <a:lnTo>
                    <a:pt x="781812" y="1127252"/>
                  </a:lnTo>
                  <a:lnTo>
                    <a:pt x="789686" y="1119504"/>
                  </a:lnTo>
                  <a:lnTo>
                    <a:pt x="789686" y="1100327"/>
                  </a:lnTo>
                  <a:lnTo>
                    <a:pt x="781812" y="1092580"/>
                  </a:lnTo>
                  <a:close/>
                </a:path>
                <a:path w="6172200" h="1781175">
                  <a:moveTo>
                    <a:pt x="381253" y="1092580"/>
                  </a:moveTo>
                  <a:lnTo>
                    <a:pt x="361950" y="1092580"/>
                  </a:lnTo>
                  <a:lnTo>
                    <a:pt x="354202" y="1100327"/>
                  </a:lnTo>
                  <a:lnTo>
                    <a:pt x="354202" y="1119504"/>
                  </a:lnTo>
                  <a:lnTo>
                    <a:pt x="361950" y="1127252"/>
                  </a:lnTo>
                  <a:lnTo>
                    <a:pt x="381253" y="1127252"/>
                  </a:lnTo>
                  <a:lnTo>
                    <a:pt x="389000" y="1119504"/>
                  </a:lnTo>
                  <a:lnTo>
                    <a:pt x="389000" y="1100327"/>
                  </a:lnTo>
                  <a:lnTo>
                    <a:pt x="381253" y="1092580"/>
                  </a:lnTo>
                  <a:close/>
                </a:path>
                <a:path w="6172200" h="1781175">
                  <a:moveTo>
                    <a:pt x="3812794" y="1086865"/>
                  </a:moveTo>
                  <a:lnTo>
                    <a:pt x="3793617" y="1086865"/>
                  </a:lnTo>
                  <a:lnTo>
                    <a:pt x="3785743" y="1094613"/>
                  </a:lnTo>
                  <a:lnTo>
                    <a:pt x="3785743" y="1113789"/>
                  </a:lnTo>
                  <a:lnTo>
                    <a:pt x="3793617" y="1121537"/>
                  </a:lnTo>
                  <a:lnTo>
                    <a:pt x="3812794" y="1121537"/>
                  </a:lnTo>
                  <a:lnTo>
                    <a:pt x="3820668" y="1113789"/>
                  </a:lnTo>
                  <a:lnTo>
                    <a:pt x="3820668" y="1094613"/>
                  </a:lnTo>
                  <a:lnTo>
                    <a:pt x="3812794" y="1086865"/>
                  </a:lnTo>
                  <a:close/>
                </a:path>
                <a:path w="6172200" h="1781175">
                  <a:moveTo>
                    <a:pt x="1472819" y="1086865"/>
                  </a:moveTo>
                  <a:lnTo>
                    <a:pt x="1453641" y="1086865"/>
                  </a:lnTo>
                  <a:lnTo>
                    <a:pt x="1445767" y="1094613"/>
                  </a:lnTo>
                  <a:lnTo>
                    <a:pt x="1445767" y="1113789"/>
                  </a:lnTo>
                  <a:lnTo>
                    <a:pt x="1453641" y="1121537"/>
                  </a:lnTo>
                  <a:lnTo>
                    <a:pt x="1472819" y="1121537"/>
                  </a:lnTo>
                  <a:lnTo>
                    <a:pt x="1480692" y="1113789"/>
                  </a:lnTo>
                  <a:lnTo>
                    <a:pt x="1480692" y="1094613"/>
                  </a:lnTo>
                  <a:lnTo>
                    <a:pt x="1472819" y="1086865"/>
                  </a:lnTo>
                  <a:close/>
                </a:path>
                <a:path w="6172200" h="1781175">
                  <a:moveTo>
                    <a:pt x="4503801" y="1081024"/>
                  </a:moveTo>
                  <a:lnTo>
                    <a:pt x="4484497" y="1081024"/>
                  </a:lnTo>
                  <a:lnTo>
                    <a:pt x="4476750" y="1088771"/>
                  </a:lnTo>
                  <a:lnTo>
                    <a:pt x="4476750" y="1107948"/>
                  </a:lnTo>
                  <a:lnTo>
                    <a:pt x="4484497" y="1115695"/>
                  </a:lnTo>
                  <a:lnTo>
                    <a:pt x="4503801" y="1115695"/>
                  </a:lnTo>
                  <a:lnTo>
                    <a:pt x="4511548" y="1107948"/>
                  </a:lnTo>
                  <a:lnTo>
                    <a:pt x="4511548" y="1088771"/>
                  </a:lnTo>
                  <a:lnTo>
                    <a:pt x="4503801" y="1081024"/>
                  </a:lnTo>
                  <a:close/>
                </a:path>
                <a:path w="6172200" h="1781175">
                  <a:moveTo>
                    <a:pt x="3946398" y="1081024"/>
                  </a:moveTo>
                  <a:lnTo>
                    <a:pt x="3927094" y="1081024"/>
                  </a:lnTo>
                  <a:lnTo>
                    <a:pt x="3919347" y="1088771"/>
                  </a:lnTo>
                  <a:lnTo>
                    <a:pt x="3919347" y="1107948"/>
                  </a:lnTo>
                  <a:lnTo>
                    <a:pt x="3927094" y="1115695"/>
                  </a:lnTo>
                  <a:lnTo>
                    <a:pt x="3946398" y="1115695"/>
                  </a:lnTo>
                  <a:lnTo>
                    <a:pt x="3954145" y="1107948"/>
                  </a:lnTo>
                  <a:lnTo>
                    <a:pt x="3954145" y="1088771"/>
                  </a:lnTo>
                  <a:lnTo>
                    <a:pt x="3946398" y="1081024"/>
                  </a:lnTo>
                  <a:close/>
                </a:path>
                <a:path w="6172200" h="1781175">
                  <a:moveTo>
                    <a:pt x="2401824" y="1081024"/>
                  </a:moveTo>
                  <a:lnTo>
                    <a:pt x="2382647" y="1081024"/>
                  </a:lnTo>
                  <a:lnTo>
                    <a:pt x="2374773" y="1088771"/>
                  </a:lnTo>
                  <a:lnTo>
                    <a:pt x="2374773" y="1107948"/>
                  </a:lnTo>
                  <a:lnTo>
                    <a:pt x="2382647" y="1115695"/>
                  </a:lnTo>
                  <a:lnTo>
                    <a:pt x="2401824" y="1115695"/>
                  </a:lnTo>
                  <a:lnTo>
                    <a:pt x="2409698" y="1107948"/>
                  </a:lnTo>
                  <a:lnTo>
                    <a:pt x="2409698" y="1088771"/>
                  </a:lnTo>
                  <a:lnTo>
                    <a:pt x="2401824" y="1081024"/>
                  </a:lnTo>
                  <a:close/>
                </a:path>
                <a:path w="6172200" h="1781175">
                  <a:moveTo>
                    <a:pt x="1356740" y="1081024"/>
                  </a:moveTo>
                  <a:lnTo>
                    <a:pt x="1337437" y="1081024"/>
                  </a:lnTo>
                  <a:lnTo>
                    <a:pt x="1329689" y="1088771"/>
                  </a:lnTo>
                  <a:lnTo>
                    <a:pt x="1329689" y="1107948"/>
                  </a:lnTo>
                  <a:lnTo>
                    <a:pt x="1337437" y="1115695"/>
                  </a:lnTo>
                  <a:lnTo>
                    <a:pt x="1356740" y="1115695"/>
                  </a:lnTo>
                  <a:lnTo>
                    <a:pt x="1364488" y="1107948"/>
                  </a:lnTo>
                  <a:lnTo>
                    <a:pt x="1364488" y="1088771"/>
                  </a:lnTo>
                  <a:lnTo>
                    <a:pt x="1356740" y="1081024"/>
                  </a:lnTo>
                  <a:close/>
                </a:path>
                <a:path w="6172200" h="1781175">
                  <a:moveTo>
                    <a:pt x="2965069" y="1075182"/>
                  </a:moveTo>
                  <a:lnTo>
                    <a:pt x="2945891" y="1075182"/>
                  </a:lnTo>
                  <a:lnTo>
                    <a:pt x="2938017" y="1083055"/>
                  </a:lnTo>
                  <a:lnTo>
                    <a:pt x="2938017" y="1102233"/>
                  </a:lnTo>
                  <a:lnTo>
                    <a:pt x="2945891" y="1109979"/>
                  </a:lnTo>
                  <a:lnTo>
                    <a:pt x="2965069" y="1109979"/>
                  </a:lnTo>
                  <a:lnTo>
                    <a:pt x="2972816" y="1102233"/>
                  </a:lnTo>
                  <a:lnTo>
                    <a:pt x="2972816" y="1083055"/>
                  </a:lnTo>
                  <a:lnTo>
                    <a:pt x="2965069" y="1075182"/>
                  </a:lnTo>
                  <a:close/>
                </a:path>
                <a:path w="6172200" h="1781175">
                  <a:moveTo>
                    <a:pt x="4648961" y="1052067"/>
                  </a:moveTo>
                  <a:lnTo>
                    <a:pt x="4629658" y="1052067"/>
                  </a:lnTo>
                  <a:lnTo>
                    <a:pt x="4621910" y="1059814"/>
                  </a:lnTo>
                  <a:lnTo>
                    <a:pt x="4621910" y="1078991"/>
                  </a:lnTo>
                  <a:lnTo>
                    <a:pt x="4629658" y="1086865"/>
                  </a:lnTo>
                  <a:lnTo>
                    <a:pt x="4648961" y="1086865"/>
                  </a:lnTo>
                  <a:lnTo>
                    <a:pt x="4656708" y="1078991"/>
                  </a:lnTo>
                  <a:lnTo>
                    <a:pt x="4656708" y="1059814"/>
                  </a:lnTo>
                  <a:lnTo>
                    <a:pt x="4648961" y="1052067"/>
                  </a:lnTo>
                  <a:close/>
                </a:path>
                <a:path w="6172200" h="1781175">
                  <a:moveTo>
                    <a:pt x="2279904" y="1052067"/>
                  </a:moveTo>
                  <a:lnTo>
                    <a:pt x="2260727" y="1052067"/>
                  </a:lnTo>
                  <a:lnTo>
                    <a:pt x="2252853" y="1059814"/>
                  </a:lnTo>
                  <a:lnTo>
                    <a:pt x="2252853" y="1078991"/>
                  </a:lnTo>
                  <a:lnTo>
                    <a:pt x="2260727" y="1086865"/>
                  </a:lnTo>
                  <a:lnTo>
                    <a:pt x="2279904" y="1086865"/>
                  </a:lnTo>
                  <a:lnTo>
                    <a:pt x="2287778" y="1078991"/>
                  </a:lnTo>
                  <a:lnTo>
                    <a:pt x="2287778" y="1059814"/>
                  </a:lnTo>
                  <a:lnTo>
                    <a:pt x="2279904" y="1052067"/>
                  </a:lnTo>
                  <a:close/>
                </a:path>
                <a:path w="6172200" h="1781175">
                  <a:moveTo>
                    <a:pt x="909574" y="1052067"/>
                  </a:moveTo>
                  <a:lnTo>
                    <a:pt x="890397" y="1052067"/>
                  </a:lnTo>
                  <a:lnTo>
                    <a:pt x="882523" y="1059814"/>
                  </a:lnTo>
                  <a:lnTo>
                    <a:pt x="882523" y="1078991"/>
                  </a:lnTo>
                  <a:lnTo>
                    <a:pt x="890397" y="1086865"/>
                  </a:lnTo>
                  <a:lnTo>
                    <a:pt x="909574" y="1086865"/>
                  </a:lnTo>
                  <a:lnTo>
                    <a:pt x="917448" y="1078991"/>
                  </a:lnTo>
                  <a:lnTo>
                    <a:pt x="917448" y="1059814"/>
                  </a:lnTo>
                  <a:lnTo>
                    <a:pt x="909574" y="1052067"/>
                  </a:lnTo>
                  <a:close/>
                </a:path>
                <a:path w="6172200" h="1781175">
                  <a:moveTo>
                    <a:pt x="4828921" y="1046352"/>
                  </a:moveTo>
                  <a:lnTo>
                    <a:pt x="4809744" y="1046352"/>
                  </a:lnTo>
                  <a:lnTo>
                    <a:pt x="4801870" y="1054100"/>
                  </a:lnTo>
                  <a:lnTo>
                    <a:pt x="4801870" y="1073277"/>
                  </a:lnTo>
                  <a:lnTo>
                    <a:pt x="4809744" y="1081024"/>
                  </a:lnTo>
                  <a:lnTo>
                    <a:pt x="4828921" y="1081024"/>
                  </a:lnTo>
                  <a:lnTo>
                    <a:pt x="4836668" y="1073277"/>
                  </a:lnTo>
                  <a:lnTo>
                    <a:pt x="4836668" y="1054100"/>
                  </a:lnTo>
                  <a:lnTo>
                    <a:pt x="4828921" y="1046352"/>
                  </a:lnTo>
                  <a:close/>
                </a:path>
                <a:path w="6172200" h="1781175">
                  <a:moveTo>
                    <a:pt x="3696716" y="1046352"/>
                  </a:moveTo>
                  <a:lnTo>
                    <a:pt x="3677411" y="1046352"/>
                  </a:lnTo>
                  <a:lnTo>
                    <a:pt x="3669665" y="1054100"/>
                  </a:lnTo>
                  <a:lnTo>
                    <a:pt x="3669665" y="1073277"/>
                  </a:lnTo>
                  <a:lnTo>
                    <a:pt x="3677411" y="1081024"/>
                  </a:lnTo>
                  <a:lnTo>
                    <a:pt x="3696716" y="1081024"/>
                  </a:lnTo>
                  <a:lnTo>
                    <a:pt x="3704463" y="1073277"/>
                  </a:lnTo>
                  <a:lnTo>
                    <a:pt x="3704463" y="1054100"/>
                  </a:lnTo>
                  <a:lnTo>
                    <a:pt x="3696716" y="1046352"/>
                  </a:lnTo>
                  <a:close/>
                </a:path>
                <a:path w="6172200" h="1781175">
                  <a:moveTo>
                    <a:pt x="3475990" y="1046352"/>
                  </a:moveTo>
                  <a:lnTo>
                    <a:pt x="3456813" y="1046352"/>
                  </a:lnTo>
                  <a:lnTo>
                    <a:pt x="3448939" y="1054100"/>
                  </a:lnTo>
                  <a:lnTo>
                    <a:pt x="3448939" y="1073277"/>
                  </a:lnTo>
                  <a:lnTo>
                    <a:pt x="3456813" y="1081024"/>
                  </a:lnTo>
                  <a:lnTo>
                    <a:pt x="3475990" y="1081024"/>
                  </a:lnTo>
                  <a:lnTo>
                    <a:pt x="3483864" y="1073277"/>
                  </a:lnTo>
                  <a:lnTo>
                    <a:pt x="3483864" y="1054100"/>
                  </a:lnTo>
                  <a:lnTo>
                    <a:pt x="3475990" y="1046352"/>
                  </a:lnTo>
                  <a:close/>
                </a:path>
                <a:path w="6172200" h="1781175">
                  <a:moveTo>
                    <a:pt x="3069590" y="1046352"/>
                  </a:moveTo>
                  <a:lnTo>
                    <a:pt x="3050413" y="1046352"/>
                  </a:lnTo>
                  <a:lnTo>
                    <a:pt x="3042539" y="1054100"/>
                  </a:lnTo>
                  <a:lnTo>
                    <a:pt x="3042539" y="1073277"/>
                  </a:lnTo>
                  <a:lnTo>
                    <a:pt x="3050413" y="1081024"/>
                  </a:lnTo>
                  <a:lnTo>
                    <a:pt x="3069590" y="1081024"/>
                  </a:lnTo>
                  <a:lnTo>
                    <a:pt x="3077336" y="1073277"/>
                  </a:lnTo>
                  <a:lnTo>
                    <a:pt x="3077336" y="1054100"/>
                  </a:lnTo>
                  <a:lnTo>
                    <a:pt x="3069590" y="1046352"/>
                  </a:lnTo>
                  <a:close/>
                </a:path>
                <a:path w="6172200" h="1781175">
                  <a:moveTo>
                    <a:pt x="2518029" y="1046352"/>
                  </a:moveTo>
                  <a:lnTo>
                    <a:pt x="2498725" y="1046352"/>
                  </a:lnTo>
                  <a:lnTo>
                    <a:pt x="2490978" y="1054100"/>
                  </a:lnTo>
                  <a:lnTo>
                    <a:pt x="2490978" y="1073277"/>
                  </a:lnTo>
                  <a:lnTo>
                    <a:pt x="2498725" y="1081024"/>
                  </a:lnTo>
                  <a:lnTo>
                    <a:pt x="2518029" y="1081024"/>
                  </a:lnTo>
                  <a:lnTo>
                    <a:pt x="2525776" y="1073277"/>
                  </a:lnTo>
                  <a:lnTo>
                    <a:pt x="2525776" y="1054100"/>
                  </a:lnTo>
                  <a:lnTo>
                    <a:pt x="2518029" y="1046352"/>
                  </a:lnTo>
                  <a:close/>
                </a:path>
                <a:path w="6172200" h="1781175">
                  <a:moveTo>
                    <a:pt x="1583182" y="1034669"/>
                  </a:moveTo>
                  <a:lnTo>
                    <a:pt x="1563877" y="1034669"/>
                  </a:lnTo>
                  <a:lnTo>
                    <a:pt x="1556130" y="1042542"/>
                  </a:lnTo>
                  <a:lnTo>
                    <a:pt x="1556130" y="1061720"/>
                  </a:lnTo>
                  <a:lnTo>
                    <a:pt x="1563877" y="1069466"/>
                  </a:lnTo>
                  <a:lnTo>
                    <a:pt x="1583182" y="1069466"/>
                  </a:lnTo>
                  <a:lnTo>
                    <a:pt x="1590928" y="1061720"/>
                  </a:lnTo>
                  <a:lnTo>
                    <a:pt x="1590928" y="1042542"/>
                  </a:lnTo>
                  <a:lnTo>
                    <a:pt x="1583182" y="1034669"/>
                  </a:lnTo>
                  <a:close/>
                </a:path>
                <a:path w="6172200" h="1781175">
                  <a:moveTo>
                    <a:pt x="630936" y="1034669"/>
                  </a:moveTo>
                  <a:lnTo>
                    <a:pt x="611632" y="1034669"/>
                  </a:lnTo>
                  <a:lnTo>
                    <a:pt x="603885" y="1042542"/>
                  </a:lnTo>
                  <a:lnTo>
                    <a:pt x="603885" y="1061720"/>
                  </a:lnTo>
                  <a:lnTo>
                    <a:pt x="611632" y="1069466"/>
                  </a:lnTo>
                  <a:lnTo>
                    <a:pt x="630936" y="1069466"/>
                  </a:lnTo>
                  <a:lnTo>
                    <a:pt x="638683" y="1061720"/>
                  </a:lnTo>
                  <a:lnTo>
                    <a:pt x="638683" y="1042542"/>
                  </a:lnTo>
                  <a:lnTo>
                    <a:pt x="630936" y="1034669"/>
                  </a:lnTo>
                  <a:close/>
                </a:path>
                <a:path w="6172200" h="1781175">
                  <a:moveTo>
                    <a:pt x="2837307" y="1028953"/>
                  </a:moveTo>
                  <a:lnTo>
                    <a:pt x="2818129" y="1028953"/>
                  </a:lnTo>
                  <a:lnTo>
                    <a:pt x="2810255" y="1036701"/>
                  </a:lnTo>
                  <a:lnTo>
                    <a:pt x="2810255" y="1055877"/>
                  </a:lnTo>
                  <a:lnTo>
                    <a:pt x="2818129" y="1063625"/>
                  </a:lnTo>
                  <a:lnTo>
                    <a:pt x="2837307" y="1063625"/>
                  </a:lnTo>
                  <a:lnTo>
                    <a:pt x="2845180" y="1055877"/>
                  </a:lnTo>
                  <a:lnTo>
                    <a:pt x="2845180" y="1036701"/>
                  </a:lnTo>
                  <a:lnTo>
                    <a:pt x="2837307" y="1028953"/>
                  </a:lnTo>
                  <a:close/>
                </a:path>
                <a:path w="6172200" h="1781175">
                  <a:moveTo>
                    <a:pt x="3319272" y="1023112"/>
                  </a:moveTo>
                  <a:lnTo>
                    <a:pt x="3299968" y="1023112"/>
                  </a:lnTo>
                  <a:lnTo>
                    <a:pt x="3292221" y="1030986"/>
                  </a:lnTo>
                  <a:lnTo>
                    <a:pt x="3292221" y="1050163"/>
                  </a:lnTo>
                  <a:lnTo>
                    <a:pt x="3299968" y="1057910"/>
                  </a:lnTo>
                  <a:lnTo>
                    <a:pt x="3319272" y="1057910"/>
                  </a:lnTo>
                  <a:lnTo>
                    <a:pt x="3327019" y="1050163"/>
                  </a:lnTo>
                  <a:lnTo>
                    <a:pt x="3327019" y="1030986"/>
                  </a:lnTo>
                  <a:lnTo>
                    <a:pt x="3319272" y="1023112"/>
                  </a:lnTo>
                  <a:close/>
                </a:path>
                <a:path w="6172200" h="1781175">
                  <a:moveTo>
                    <a:pt x="1217295" y="1023112"/>
                  </a:moveTo>
                  <a:lnTo>
                    <a:pt x="1198117" y="1023112"/>
                  </a:lnTo>
                  <a:lnTo>
                    <a:pt x="1190371" y="1030986"/>
                  </a:lnTo>
                  <a:lnTo>
                    <a:pt x="1190371" y="1050163"/>
                  </a:lnTo>
                  <a:lnTo>
                    <a:pt x="1198117" y="1057910"/>
                  </a:lnTo>
                  <a:lnTo>
                    <a:pt x="1217295" y="1057910"/>
                  </a:lnTo>
                  <a:lnTo>
                    <a:pt x="1225169" y="1050163"/>
                  </a:lnTo>
                  <a:lnTo>
                    <a:pt x="1225169" y="1030986"/>
                  </a:lnTo>
                  <a:lnTo>
                    <a:pt x="1217295" y="1023112"/>
                  </a:lnTo>
                  <a:close/>
                </a:path>
                <a:path w="6172200" h="1781175">
                  <a:moveTo>
                    <a:pt x="1049020" y="1023112"/>
                  </a:moveTo>
                  <a:lnTo>
                    <a:pt x="1029715" y="1023112"/>
                  </a:lnTo>
                  <a:lnTo>
                    <a:pt x="1021969" y="1030986"/>
                  </a:lnTo>
                  <a:lnTo>
                    <a:pt x="1021969" y="1050163"/>
                  </a:lnTo>
                  <a:lnTo>
                    <a:pt x="1029715" y="1057910"/>
                  </a:lnTo>
                  <a:lnTo>
                    <a:pt x="1049020" y="1057910"/>
                  </a:lnTo>
                  <a:lnTo>
                    <a:pt x="1056766" y="1050163"/>
                  </a:lnTo>
                  <a:lnTo>
                    <a:pt x="1056766" y="1030986"/>
                  </a:lnTo>
                  <a:lnTo>
                    <a:pt x="1049020" y="1023112"/>
                  </a:lnTo>
                  <a:close/>
                </a:path>
                <a:path w="6172200" h="1781175">
                  <a:moveTo>
                    <a:pt x="1873503" y="1017397"/>
                  </a:moveTo>
                  <a:lnTo>
                    <a:pt x="1854200" y="1017397"/>
                  </a:lnTo>
                  <a:lnTo>
                    <a:pt x="1846452" y="1025144"/>
                  </a:lnTo>
                  <a:lnTo>
                    <a:pt x="1846452" y="1044321"/>
                  </a:lnTo>
                  <a:lnTo>
                    <a:pt x="1854200" y="1052067"/>
                  </a:lnTo>
                  <a:lnTo>
                    <a:pt x="1873503" y="1052067"/>
                  </a:lnTo>
                  <a:lnTo>
                    <a:pt x="1881251" y="1044321"/>
                  </a:lnTo>
                  <a:lnTo>
                    <a:pt x="1881251" y="1025144"/>
                  </a:lnTo>
                  <a:lnTo>
                    <a:pt x="1873503" y="1017397"/>
                  </a:lnTo>
                  <a:close/>
                </a:path>
                <a:path w="6172200" h="1781175">
                  <a:moveTo>
                    <a:pt x="2628265" y="1005839"/>
                  </a:moveTo>
                  <a:lnTo>
                    <a:pt x="2609088" y="1005839"/>
                  </a:lnTo>
                  <a:lnTo>
                    <a:pt x="2601214" y="1013587"/>
                  </a:lnTo>
                  <a:lnTo>
                    <a:pt x="2601214" y="1032763"/>
                  </a:lnTo>
                  <a:lnTo>
                    <a:pt x="2609088" y="1040511"/>
                  </a:lnTo>
                  <a:lnTo>
                    <a:pt x="2628265" y="1040511"/>
                  </a:lnTo>
                  <a:lnTo>
                    <a:pt x="2636139" y="1032763"/>
                  </a:lnTo>
                  <a:lnTo>
                    <a:pt x="2636139" y="1013587"/>
                  </a:lnTo>
                  <a:lnTo>
                    <a:pt x="2628265" y="1005839"/>
                  </a:lnTo>
                  <a:close/>
                </a:path>
                <a:path w="6172200" h="1781175">
                  <a:moveTo>
                    <a:pt x="1734058" y="1005839"/>
                  </a:moveTo>
                  <a:lnTo>
                    <a:pt x="1714880" y="1005839"/>
                  </a:lnTo>
                  <a:lnTo>
                    <a:pt x="1707134" y="1013587"/>
                  </a:lnTo>
                  <a:lnTo>
                    <a:pt x="1707134" y="1032763"/>
                  </a:lnTo>
                  <a:lnTo>
                    <a:pt x="1714880" y="1040511"/>
                  </a:lnTo>
                  <a:lnTo>
                    <a:pt x="1734058" y="1040511"/>
                  </a:lnTo>
                  <a:lnTo>
                    <a:pt x="1741932" y="1032763"/>
                  </a:lnTo>
                  <a:lnTo>
                    <a:pt x="1741932" y="1013587"/>
                  </a:lnTo>
                  <a:lnTo>
                    <a:pt x="1734058" y="1005839"/>
                  </a:lnTo>
                  <a:close/>
                </a:path>
                <a:path w="6172200" h="1781175">
                  <a:moveTo>
                    <a:pt x="3191509" y="999998"/>
                  </a:moveTo>
                  <a:lnTo>
                    <a:pt x="3172332" y="999998"/>
                  </a:lnTo>
                  <a:lnTo>
                    <a:pt x="3164458" y="1007745"/>
                  </a:lnTo>
                  <a:lnTo>
                    <a:pt x="3164458" y="1026922"/>
                  </a:lnTo>
                  <a:lnTo>
                    <a:pt x="3172332" y="1034669"/>
                  </a:lnTo>
                  <a:lnTo>
                    <a:pt x="3191509" y="1034669"/>
                  </a:lnTo>
                  <a:lnTo>
                    <a:pt x="3199383" y="1026922"/>
                  </a:lnTo>
                  <a:lnTo>
                    <a:pt x="3199383" y="1007745"/>
                  </a:lnTo>
                  <a:lnTo>
                    <a:pt x="3191509" y="999998"/>
                  </a:lnTo>
                  <a:close/>
                </a:path>
                <a:path w="6172200" h="1781175">
                  <a:moveTo>
                    <a:pt x="2134742" y="999998"/>
                  </a:moveTo>
                  <a:lnTo>
                    <a:pt x="2115566" y="999998"/>
                  </a:lnTo>
                  <a:lnTo>
                    <a:pt x="2107691" y="1007745"/>
                  </a:lnTo>
                  <a:lnTo>
                    <a:pt x="2107691" y="1026922"/>
                  </a:lnTo>
                  <a:lnTo>
                    <a:pt x="2115566" y="1034669"/>
                  </a:lnTo>
                  <a:lnTo>
                    <a:pt x="2134742" y="1034669"/>
                  </a:lnTo>
                  <a:lnTo>
                    <a:pt x="2142616" y="1026922"/>
                  </a:lnTo>
                  <a:lnTo>
                    <a:pt x="2142616" y="1007745"/>
                  </a:lnTo>
                  <a:lnTo>
                    <a:pt x="2134742" y="999998"/>
                  </a:lnTo>
                  <a:close/>
                </a:path>
                <a:path w="6172200" h="1781175">
                  <a:moveTo>
                    <a:pt x="2018664" y="994283"/>
                  </a:moveTo>
                  <a:lnTo>
                    <a:pt x="1999361" y="994283"/>
                  </a:lnTo>
                  <a:lnTo>
                    <a:pt x="1991614" y="1002029"/>
                  </a:lnTo>
                  <a:lnTo>
                    <a:pt x="1991614" y="1021207"/>
                  </a:lnTo>
                  <a:lnTo>
                    <a:pt x="1999361" y="1028953"/>
                  </a:lnTo>
                  <a:lnTo>
                    <a:pt x="2018664" y="1028953"/>
                  </a:lnTo>
                  <a:lnTo>
                    <a:pt x="2026412" y="1021207"/>
                  </a:lnTo>
                  <a:lnTo>
                    <a:pt x="2026412" y="1002029"/>
                  </a:lnTo>
                  <a:lnTo>
                    <a:pt x="2018664" y="994283"/>
                  </a:lnTo>
                  <a:close/>
                </a:path>
                <a:path w="6172200" h="1781175">
                  <a:moveTo>
                    <a:pt x="3859276" y="988440"/>
                  </a:moveTo>
                  <a:lnTo>
                    <a:pt x="3839972" y="988440"/>
                  </a:lnTo>
                  <a:lnTo>
                    <a:pt x="3832225" y="996188"/>
                  </a:lnTo>
                  <a:lnTo>
                    <a:pt x="3832225" y="1015364"/>
                  </a:lnTo>
                  <a:lnTo>
                    <a:pt x="3839972" y="1023112"/>
                  </a:lnTo>
                  <a:lnTo>
                    <a:pt x="3859276" y="1023112"/>
                  </a:lnTo>
                  <a:lnTo>
                    <a:pt x="3867023" y="1015364"/>
                  </a:lnTo>
                  <a:lnTo>
                    <a:pt x="3867023" y="996188"/>
                  </a:lnTo>
                  <a:lnTo>
                    <a:pt x="3859276" y="988440"/>
                  </a:lnTo>
                  <a:close/>
                </a:path>
                <a:path w="6172200" h="1781175">
                  <a:moveTo>
                    <a:pt x="796036" y="982599"/>
                  </a:moveTo>
                  <a:lnTo>
                    <a:pt x="783209" y="982599"/>
                  </a:lnTo>
                  <a:lnTo>
                    <a:pt x="778001" y="987805"/>
                  </a:lnTo>
                  <a:lnTo>
                    <a:pt x="778001" y="1000633"/>
                  </a:lnTo>
                  <a:lnTo>
                    <a:pt x="783209" y="1005839"/>
                  </a:lnTo>
                  <a:lnTo>
                    <a:pt x="796036" y="1005839"/>
                  </a:lnTo>
                  <a:lnTo>
                    <a:pt x="801242" y="1000633"/>
                  </a:lnTo>
                  <a:lnTo>
                    <a:pt x="801242" y="987805"/>
                  </a:lnTo>
                  <a:lnTo>
                    <a:pt x="796036" y="982599"/>
                  </a:lnTo>
                  <a:close/>
                </a:path>
                <a:path w="6172200" h="1781175">
                  <a:moveTo>
                    <a:pt x="2732786" y="976884"/>
                  </a:moveTo>
                  <a:lnTo>
                    <a:pt x="2713609" y="976884"/>
                  </a:lnTo>
                  <a:lnTo>
                    <a:pt x="2705735" y="984630"/>
                  </a:lnTo>
                  <a:lnTo>
                    <a:pt x="2705735" y="1003808"/>
                  </a:lnTo>
                  <a:lnTo>
                    <a:pt x="2713609" y="1011554"/>
                  </a:lnTo>
                  <a:lnTo>
                    <a:pt x="2732786" y="1011554"/>
                  </a:lnTo>
                  <a:lnTo>
                    <a:pt x="2740660" y="1003808"/>
                  </a:lnTo>
                  <a:lnTo>
                    <a:pt x="2740660" y="984630"/>
                  </a:lnTo>
                  <a:lnTo>
                    <a:pt x="2732786" y="976884"/>
                  </a:lnTo>
                  <a:close/>
                </a:path>
                <a:path w="6172200" h="1781175">
                  <a:moveTo>
                    <a:pt x="2372867" y="976884"/>
                  </a:moveTo>
                  <a:lnTo>
                    <a:pt x="2353564" y="976884"/>
                  </a:lnTo>
                  <a:lnTo>
                    <a:pt x="2345816" y="984630"/>
                  </a:lnTo>
                  <a:lnTo>
                    <a:pt x="2345816" y="1003808"/>
                  </a:lnTo>
                  <a:lnTo>
                    <a:pt x="2353564" y="1011554"/>
                  </a:lnTo>
                  <a:lnTo>
                    <a:pt x="2372867" y="1011554"/>
                  </a:lnTo>
                  <a:lnTo>
                    <a:pt x="2380615" y="1003808"/>
                  </a:lnTo>
                  <a:lnTo>
                    <a:pt x="2380615" y="984630"/>
                  </a:lnTo>
                  <a:lnTo>
                    <a:pt x="2372867" y="976884"/>
                  </a:lnTo>
                  <a:close/>
                </a:path>
                <a:path w="6172200" h="1781175">
                  <a:moveTo>
                    <a:pt x="416051" y="976884"/>
                  </a:moveTo>
                  <a:lnTo>
                    <a:pt x="396875" y="976884"/>
                  </a:lnTo>
                  <a:lnTo>
                    <a:pt x="389000" y="984630"/>
                  </a:lnTo>
                  <a:lnTo>
                    <a:pt x="389000" y="1003808"/>
                  </a:lnTo>
                  <a:lnTo>
                    <a:pt x="396875" y="1011554"/>
                  </a:lnTo>
                  <a:lnTo>
                    <a:pt x="416051" y="1011554"/>
                  </a:lnTo>
                  <a:lnTo>
                    <a:pt x="423925" y="1003808"/>
                  </a:lnTo>
                  <a:lnTo>
                    <a:pt x="423925" y="984630"/>
                  </a:lnTo>
                  <a:lnTo>
                    <a:pt x="416051" y="976884"/>
                  </a:lnTo>
                  <a:close/>
                </a:path>
                <a:path w="6172200" h="1781175">
                  <a:moveTo>
                    <a:pt x="1478661" y="971041"/>
                  </a:moveTo>
                  <a:lnTo>
                    <a:pt x="1459357" y="971041"/>
                  </a:lnTo>
                  <a:lnTo>
                    <a:pt x="1451610" y="978788"/>
                  </a:lnTo>
                  <a:lnTo>
                    <a:pt x="1451610" y="997965"/>
                  </a:lnTo>
                  <a:lnTo>
                    <a:pt x="1459357" y="1005839"/>
                  </a:lnTo>
                  <a:lnTo>
                    <a:pt x="1478661" y="1005839"/>
                  </a:lnTo>
                  <a:lnTo>
                    <a:pt x="1486408" y="997965"/>
                  </a:lnTo>
                  <a:lnTo>
                    <a:pt x="1486408" y="978788"/>
                  </a:lnTo>
                  <a:lnTo>
                    <a:pt x="1478661" y="971041"/>
                  </a:lnTo>
                  <a:close/>
                </a:path>
                <a:path w="6172200" h="1781175">
                  <a:moveTo>
                    <a:pt x="1350899" y="971041"/>
                  </a:moveTo>
                  <a:lnTo>
                    <a:pt x="1331595" y="971041"/>
                  </a:lnTo>
                  <a:lnTo>
                    <a:pt x="1323848" y="978788"/>
                  </a:lnTo>
                  <a:lnTo>
                    <a:pt x="1323848" y="997965"/>
                  </a:lnTo>
                  <a:lnTo>
                    <a:pt x="1331595" y="1005839"/>
                  </a:lnTo>
                  <a:lnTo>
                    <a:pt x="1350899" y="1005839"/>
                  </a:lnTo>
                  <a:lnTo>
                    <a:pt x="1358646" y="997965"/>
                  </a:lnTo>
                  <a:lnTo>
                    <a:pt x="1358646" y="978788"/>
                  </a:lnTo>
                  <a:lnTo>
                    <a:pt x="1350899" y="971041"/>
                  </a:lnTo>
                  <a:close/>
                </a:path>
                <a:path w="6172200" h="1781175">
                  <a:moveTo>
                    <a:pt x="526414" y="971041"/>
                  </a:moveTo>
                  <a:lnTo>
                    <a:pt x="507111" y="971041"/>
                  </a:lnTo>
                  <a:lnTo>
                    <a:pt x="499363" y="978788"/>
                  </a:lnTo>
                  <a:lnTo>
                    <a:pt x="499363" y="997965"/>
                  </a:lnTo>
                  <a:lnTo>
                    <a:pt x="507111" y="1005839"/>
                  </a:lnTo>
                  <a:lnTo>
                    <a:pt x="526414" y="1005839"/>
                  </a:lnTo>
                  <a:lnTo>
                    <a:pt x="534162" y="997965"/>
                  </a:lnTo>
                  <a:lnTo>
                    <a:pt x="534162" y="978788"/>
                  </a:lnTo>
                  <a:lnTo>
                    <a:pt x="526414" y="971041"/>
                  </a:lnTo>
                  <a:close/>
                </a:path>
                <a:path w="6172200" h="1781175">
                  <a:moveTo>
                    <a:pt x="2924429" y="965326"/>
                  </a:moveTo>
                  <a:lnTo>
                    <a:pt x="2905252" y="965326"/>
                  </a:lnTo>
                  <a:lnTo>
                    <a:pt x="2897378" y="973074"/>
                  </a:lnTo>
                  <a:lnTo>
                    <a:pt x="2897378" y="992251"/>
                  </a:lnTo>
                  <a:lnTo>
                    <a:pt x="2905252" y="999998"/>
                  </a:lnTo>
                  <a:lnTo>
                    <a:pt x="2924429" y="999998"/>
                  </a:lnTo>
                  <a:lnTo>
                    <a:pt x="2932176" y="992251"/>
                  </a:lnTo>
                  <a:lnTo>
                    <a:pt x="2932176" y="973074"/>
                  </a:lnTo>
                  <a:lnTo>
                    <a:pt x="2924429" y="965326"/>
                  </a:lnTo>
                  <a:close/>
                </a:path>
                <a:path w="6172200" h="1781175">
                  <a:moveTo>
                    <a:pt x="294132" y="959485"/>
                  </a:moveTo>
                  <a:lnTo>
                    <a:pt x="274954" y="959485"/>
                  </a:lnTo>
                  <a:lnTo>
                    <a:pt x="267080" y="967232"/>
                  </a:lnTo>
                  <a:lnTo>
                    <a:pt x="267080" y="986409"/>
                  </a:lnTo>
                  <a:lnTo>
                    <a:pt x="274954" y="994283"/>
                  </a:lnTo>
                  <a:lnTo>
                    <a:pt x="294132" y="994283"/>
                  </a:lnTo>
                  <a:lnTo>
                    <a:pt x="301878" y="986409"/>
                  </a:lnTo>
                  <a:lnTo>
                    <a:pt x="301878" y="967232"/>
                  </a:lnTo>
                  <a:lnTo>
                    <a:pt x="294132" y="959485"/>
                  </a:lnTo>
                  <a:close/>
                </a:path>
                <a:path w="6172200" h="1781175">
                  <a:moveTo>
                    <a:pt x="3563111" y="953770"/>
                  </a:moveTo>
                  <a:lnTo>
                    <a:pt x="3543934" y="953770"/>
                  </a:lnTo>
                  <a:lnTo>
                    <a:pt x="3536060" y="961516"/>
                  </a:lnTo>
                  <a:lnTo>
                    <a:pt x="3536060" y="980694"/>
                  </a:lnTo>
                  <a:lnTo>
                    <a:pt x="3543934" y="988440"/>
                  </a:lnTo>
                  <a:lnTo>
                    <a:pt x="3563111" y="988440"/>
                  </a:lnTo>
                  <a:lnTo>
                    <a:pt x="3570985" y="980694"/>
                  </a:lnTo>
                  <a:lnTo>
                    <a:pt x="3570985" y="961516"/>
                  </a:lnTo>
                  <a:lnTo>
                    <a:pt x="3563111" y="953770"/>
                  </a:lnTo>
                  <a:close/>
                </a:path>
                <a:path w="6172200" h="1781175">
                  <a:moveTo>
                    <a:pt x="3435350" y="947927"/>
                  </a:moveTo>
                  <a:lnTo>
                    <a:pt x="3416173" y="947927"/>
                  </a:lnTo>
                  <a:lnTo>
                    <a:pt x="3408299" y="955675"/>
                  </a:lnTo>
                  <a:lnTo>
                    <a:pt x="3408299" y="974851"/>
                  </a:lnTo>
                  <a:lnTo>
                    <a:pt x="3416173" y="982599"/>
                  </a:lnTo>
                  <a:lnTo>
                    <a:pt x="3435350" y="982599"/>
                  </a:lnTo>
                  <a:lnTo>
                    <a:pt x="3443224" y="974851"/>
                  </a:lnTo>
                  <a:lnTo>
                    <a:pt x="3443224" y="955675"/>
                  </a:lnTo>
                  <a:lnTo>
                    <a:pt x="3435350" y="947927"/>
                  </a:lnTo>
                  <a:close/>
                </a:path>
                <a:path w="6172200" h="1781175">
                  <a:moveTo>
                    <a:pt x="694816" y="947927"/>
                  </a:moveTo>
                  <a:lnTo>
                    <a:pt x="675513" y="947927"/>
                  </a:lnTo>
                  <a:lnTo>
                    <a:pt x="667765" y="955675"/>
                  </a:lnTo>
                  <a:lnTo>
                    <a:pt x="667765" y="974851"/>
                  </a:lnTo>
                  <a:lnTo>
                    <a:pt x="675513" y="982599"/>
                  </a:lnTo>
                  <a:lnTo>
                    <a:pt x="694816" y="982599"/>
                  </a:lnTo>
                  <a:lnTo>
                    <a:pt x="702563" y="974851"/>
                  </a:lnTo>
                  <a:lnTo>
                    <a:pt x="702563" y="955675"/>
                  </a:lnTo>
                  <a:lnTo>
                    <a:pt x="694816" y="947927"/>
                  </a:lnTo>
                  <a:close/>
                </a:path>
                <a:path w="6172200" h="1781175">
                  <a:moveTo>
                    <a:pt x="3685031" y="942086"/>
                  </a:moveTo>
                  <a:lnTo>
                    <a:pt x="3665854" y="942086"/>
                  </a:lnTo>
                  <a:lnTo>
                    <a:pt x="3657980" y="949960"/>
                  </a:lnTo>
                  <a:lnTo>
                    <a:pt x="3657980" y="969137"/>
                  </a:lnTo>
                  <a:lnTo>
                    <a:pt x="3665854" y="976884"/>
                  </a:lnTo>
                  <a:lnTo>
                    <a:pt x="3685031" y="976884"/>
                  </a:lnTo>
                  <a:lnTo>
                    <a:pt x="3692905" y="969137"/>
                  </a:lnTo>
                  <a:lnTo>
                    <a:pt x="3692905" y="949960"/>
                  </a:lnTo>
                  <a:lnTo>
                    <a:pt x="3685031" y="942086"/>
                  </a:lnTo>
                  <a:close/>
                </a:path>
                <a:path w="6172200" h="1781175">
                  <a:moveTo>
                    <a:pt x="979297" y="942086"/>
                  </a:moveTo>
                  <a:lnTo>
                    <a:pt x="959992" y="942086"/>
                  </a:lnTo>
                  <a:lnTo>
                    <a:pt x="952246" y="949960"/>
                  </a:lnTo>
                  <a:lnTo>
                    <a:pt x="952246" y="969137"/>
                  </a:lnTo>
                  <a:lnTo>
                    <a:pt x="959992" y="976884"/>
                  </a:lnTo>
                  <a:lnTo>
                    <a:pt x="979297" y="976884"/>
                  </a:lnTo>
                  <a:lnTo>
                    <a:pt x="987044" y="969137"/>
                  </a:lnTo>
                  <a:lnTo>
                    <a:pt x="987044" y="949960"/>
                  </a:lnTo>
                  <a:lnTo>
                    <a:pt x="979297" y="942086"/>
                  </a:lnTo>
                  <a:close/>
                </a:path>
                <a:path w="6172200" h="1781175">
                  <a:moveTo>
                    <a:pt x="3098673" y="936371"/>
                  </a:moveTo>
                  <a:lnTo>
                    <a:pt x="3079369" y="936371"/>
                  </a:lnTo>
                  <a:lnTo>
                    <a:pt x="3071622" y="944117"/>
                  </a:lnTo>
                  <a:lnTo>
                    <a:pt x="3071622" y="963295"/>
                  </a:lnTo>
                  <a:lnTo>
                    <a:pt x="3079369" y="971041"/>
                  </a:lnTo>
                  <a:lnTo>
                    <a:pt x="3098673" y="971041"/>
                  </a:lnTo>
                  <a:lnTo>
                    <a:pt x="3106420" y="963295"/>
                  </a:lnTo>
                  <a:lnTo>
                    <a:pt x="3106420" y="944117"/>
                  </a:lnTo>
                  <a:lnTo>
                    <a:pt x="3098673" y="936371"/>
                  </a:lnTo>
                  <a:close/>
                </a:path>
                <a:path w="6172200" h="1781175">
                  <a:moveTo>
                    <a:pt x="1153540" y="936371"/>
                  </a:moveTo>
                  <a:lnTo>
                    <a:pt x="1134237" y="936371"/>
                  </a:lnTo>
                  <a:lnTo>
                    <a:pt x="1126489" y="944117"/>
                  </a:lnTo>
                  <a:lnTo>
                    <a:pt x="1126489" y="963295"/>
                  </a:lnTo>
                  <a:lnTo>
                    <a:pt x="1134237" y="971041"/>
                  </a:lnTo>
                  <a:lnTo>
                    <a:pt x="1153540" y="971041"/>
                  </a:lnTo>
                  <a:lnTo>
                    <a:pt x="1161288" y="963295"/>
                  </a:lnTo>
                  <a:lnTo>
                    <a:pt x="1161288" y="944117"/>
                  </a:lnTo>
                  <a:lnTo>
                    <a:pt x="1153540" y="936371"/>
                  </a:lnTo>
                  <a:close/>
                </a:path>
                <a:path w="6172200" h="1781175">
                  <a:moveTo>
                    <a:pt x="2204466" y="924813"/>
                  </a:moveTo>
                  <a:lnTo>
                    <a:pt x="2185162" y="924813"/>
                  </a:lnTo>
                  <a:lnTo>
                    <a:pt x="2177415" y="932561"/>
                  </a:lnTo>
                  <a:lnTo>
                    <a:pt x="2177415" y="951738"/>
                  </a:lnTo>
                  <a:lnTo>
                    <a:pt x="2185162" y="959485"/>
                  </a:lnTo>
                  <a:lnTo>
                    <a:pt x="2204466" y="959485"/>
                  </a:lnTo>
                  <a:lnTo>
                    <a:pt x="2212213" y="951738"/>
                  </a:lnTo>
                  <a:lnTo>
                    <a:pt x="2212213" y="932561"/>
                  </a:lnTo>
                  <a:lnTo>
                    <a:pt x="2204466" y="924813"/>
                  </a:lnTo>
                  <a:close/>
                </a:path>
                <a:path w="6172200" h="1781175">
                  <a:moveTo>
                    <a:pt x="1612138" y="924813"/>
                  </a:moveTo>
                  <a:lnTo>
                    <a:pt x="1592961" y="924813"/>
                  </a:lnTo>
                  <a:lnTo>
                    <a:pt x="1585087" y="932561"/>
                  </a:lnTo>
                  <a:lnTo>
                    <a:pt x="1585087" y="951738"/>
                  </a:lnTo>
                  <a:lnTo>
                    <a:pt x="1592961" y="959485"/>
                  </a:lnTo>
                  <a:lnTo>
                    <a:pt x="1612138" y="959485"/>
                  </a:lnTo>
                  <a:lnTo>
                    <a:pt x="1620012" y="951738"/>
                  </a:lnTo>
                  <a:lnTo>
                    <a:pt x="1620012" y="932561"/>
                  </a:lnTo>
                  <a:lnTo>
                    <a:pt x="1612138" y="924813"/>
                  </a:lnTo>
                  <a:close/>
                </a:path>
                <a:path w="6172200" h="1781175">
                  <a:moveTo>
                    <a:pt x="1902460" y="918972"/>
                  </a:moveTo>
                  <a:lnTo>
                    <a:pt x="1883283" y="918972"/>
                  </a:lnTo>
                  <a:lnTo>
                    <a:pt x="1875409" y="926719"/>
                  </a:lnTo>
                  <a:lnTo>
                    <a:pt x="1875409" y="945896"/>
                  </a:lnTo>
                  <a:lnTo>
                    <a:pt x="1883283" y="953770"/>
                  </a:lnTo>
                  <a:lnTo>
                    <a:pt x="1902460" y="953770"/>
                  </a:lnTo>
                  <a:lnTo>
                    <a:pt x="1910334" y="945896"/>
                  </a:lnTo>
                  <a:lnTo>
                    <a:pt x="1910334" y="926719"/>
                  </a:lnTo>
                  <a:lnTo>
                    <a:pt x="1902460" y="918972"/>
                  </a:lnTo>
                  <a:close/>
                </a:path>
                <a:path w="6172200" h="1781175">
                  <a:moveTo>
                    <a:pt x="2552827" y="913257"/>
                  </a:moveTo>
                  <a:lnTo>
                    <a:pt x="2533523" y="913257"/>
                  </a:lnTo>
                  <a:lnTo>
                    <a:pt x="2525776" y="921003"/>
                  </a:lnTo>
                  <a:lnTo>
                    <a:pt x="2525776" y="940180"/>
                  </a:lnTo>
                  <a:lnTo>
                    <a:pt x="2533523" y="947927"/>
                  </a:lnTo>
                  <a:lnTo>
                    <a:pt x="2552827" y="947927"/>
                  </a:lnTo>
                  <a:lnTo>
                    <a:pt x="2560574" y="940180"/>
                  </a:lnTo>
                  <a:lnTo>
                    <a:pt x="2560574" y="921003"/>
                  </a:lnTo>
                  <a:lnTo>
                    <a:pt x="2552827" y="913257"/>
                  </a:lnTo>
                  <a:close/>
                </a:path>
                <a:path w="6172200" h="1781175">
                  <a:moveTo>
                    <a:pt x="1786382" y="913257"/>
                  </a:moveTo>
                  <a:lnTo>
                    <a:pt x="1767077" y="913257"/>
                  </a:lnTo>
                  <a:lnTo>
                    <a:pt x="1759330" y="921003"/>
                  </a:lnTo>
                  <a:lnTo>
                    <a:pt x="1759330" y="940180"/>
                  </a:lnTo>
                  <a:lnTo>
                    <a:pt x="1767077" y="947927"/>
                  </a:lnTo>
                  <a:lnTo>
                    <a:pt x="1786382" y="947927"/>
                  </a:lnTo>
                  <a:lnTo>
                    <a:pt x="1794128" y="940180"/>
                  </a:lnTo>
                  <a:lnTo>
                    <a:pt x="1794128" y="921003"/>
                  </a:lnTo>
                  <a:lnTo>
                    <a:pt x="1786382" y="913257"/>
                  </a:lnTo>
                  <a:close/>
                </a:path>
                <a:path w="6172200" h="1781175">
                  <a:moveTo>
                    <a:pt x="3325114" y="907414"/>
                  </a:moveTo>
                  <a:lnTo>
                    <a:pt x="3305809" y="907414"/>
                  </a:lnTo>
                  <a:lnTo>
                    <a:pt x="3298063" y="915162"/>
                  </a:lnTo>
                  <a:lnTo>
                    <a:pt x="3298063" y="934338"/>
                  </a:lnTo>
                  <a:lnTo>
                    <a:pt x="3305809" y="942086"/>
                  </a:lnTo>
                  <a:lnTo>
                    <a:pt x="3325114" y="942086"/>
                  </a:lnTo>
                  <a:lnTo>
                    <a:pt x="3332860" y="934338"/>
                  </a:lnTo>
                  <a:lnTo>
                    <a:pt x="3332860" y="915162"/>
                  </a:lnTo>
                  <a:lnTo>
                    <a:pt x="3325114" y="907414"/>
                  </a:lnTo>
                  <a:close/>
                </a:path>
                <a:path w="6172200" h="1781175">
                  <a:moveTo>
                    <a:pt x="2454148" y="907414"/>
                  </a:moveTo>
                  <a:lnTo>
                    <a:pt x="2434844" y="907414"/>
                  </a:lnTo>
                  <a:lnTo>
                    <a:pt x="2427097" y="915162"/>
                  </a:lnTo>
                  <a:lnTo>
                    <a:pt x="2427097" y="934338"/>
                  </a:lnTo>
                  <a:lnTo>
                    <a:pt x="2434844" y="942086"/>
                  </a:lnTo>
                  <a:lnTo>
                    <a:pt x="2454148" y="942086"/>
                  </a:lnTo>
                  <a:lnTo>
                    <a:pt x="2461895" y="934338"/>
                  </a:lnTo>
                  <a:lnTo>
                    <a:pt x="2461895" y="915162"/>
                  </a:lnTo>
                  <a:lnTo>
                    <a:pt x="2454148" y="907414"/>
                  </a:lnTo>
                  <a:close/>
                </a:path>
                <a:path w="6172200" h="1781175">
                  <a:moveTo>
                    <a:pt x="868934" y="907414"/>
                  </a:moveTo>
                  <a:lnTo>
                    <a:pt x="849757" y="907414"/>
                  </a:lnTo>
                  <a:lnTo>
                    <a:pt x="841883" y="915162"/>
                  </a:lnTo>
                  <a:lnTo>
                    <a:pt x="841883" y="934338"/>
                  </a:lnTo>
                  <a:lnTo>
                    <a:pt x="849757" y="942086"/>
                  </a:lnTo>
                  <a:lnTo>
                    <a:pt x="868934" y="942086"/>
                  </a:lnTo>
                  <a:lnTo>
                    <a:pt x="876808" y="934338"/>
                  </a:lnTo>
                  <a:lnTo>
                    <a:pt x="876808" y="915162"/>
                  </a:lnTo>
                  <a:lnTo>
                    <a:pt x="868934" y="907414"/>
                  </a:lnTo>
                  <a:close/>
                </a:path>
                <a:path w="6172200" h="1781175">
                  <a:moveTo>
                    <a:pt x="3812794" y="901700"/>
                  </a:moveTo>
                  <a:lnTo>
                    <a:pt x="3793617" y="901700"/>
                  </a:lnTo>
                  <a:lnTo>
                    <a:pt x="3785743" y="909447"/>
                  </a:lnTo>
                  <a:lnTo>
                    <a:pt x="3785743" y="928624"/>
                  </a:lnTo>
                  <a:lnTo>
                    <a:pt x="3793617" y="936371"/>
                  </a:lnTo>
                  <a:lnTo>
                    <a:pt x="3812794" y="936371"/>
                  </a:lnTo>
                  <a:lnTo>
                    <a:pt x="3820668" y="928624"/>
                  </a:lnTo>
                  <a:lnTo>
                    <a:pt x="3820668" y="909447"/>
                  </a:lnTo>
                  <a:lnTo>
                    <a:pt x="3812794" y="901700"/>
                  </a:lnTo>
                  <a:close/>
                </a:path>
                <a:path w="6172200" h="1781175">
                  <a:moveTo>
                    <a:pt x="1269619" y="901700"/>
                  </a:moveTo>
                  <a:lnTo>
                    <a:pt x="1250314" y="901700"/>
                  </a:lnTo>
                  <a:lnTo>
                    <a:pt x="1242567" y="909447"/>
                  </a:lnTo>
                  <a:lnTo>
                    <a:pt x="1242567" y="928624"/>
                  </a:lnTo>
                  <a:lnTo>
                    <a:pt x="1250314" y="936371"/>
                  </a:lnTo>
                  <a:lnTo>
                    <a:pt x="1269619" y="936371"/>
                  </a:lnTo>
                  <a:lnTo>
                    <a:pt x="1277365" y="928624"/>
                  </a:lnTo>
                  <a:lnTo>
                    <a:pt x="1277365" y="909447"/>
                  </a:lnTo>
                  <a:lnTo>
                    <a:pt x="1269619" y="901700"/>
                  </a:lnTo>
                  <a:close/>
                </a:path>
                <a:path w="6172200" h="1781175">
                  <a:moveTo>
                    <a:pt x="590296" y="890015"/>
                  </a:moveTo>
                  <a:lnTo>
                    <a:pt x="570991" y="890015"/>
                  </a:lnTo>
                  <a:lnTo>
                    <a:pt x="563245" y="897889"/>
                  </a:lnTo>
                  <a:lnTo>
                    <a:pt x="563245" y="917066"/>
                  </a:lnTo>
                  <a:lnTo>
                    <a:pt x="570991" y="924813"/>
                  </a:lnTo>
                  <a:lnTo>
                    <a:pt x="590296" y="924813"/>
                  </a:lnTo>
                  <a:lnTo>
                    <a:pt x="598042" y="917066"/>
                  </a:lnTo>
                  <a:lnTo>
                    <a:pt x="598042" y="897889"/>
                  </a:lnTo>
                  <a:lnTo>
                    <a:pt x="590296" y="890015"/>
                  </a:lnTo>
                  <a:close/>
                </a:path>
                <a:path w="6172200" h="1781175">
                  <a:moveTo>
                    <a:pt x="2994152" y="884301"/>
                  </a:moveTo>
                  <a:lnTo>
                    <a:pt x="2974848" y="884301"/>
                  </a:lnTo>
                  <a:lnTo>
                    <a:pt x="2967101" y="892048"/>
                  </a:lnTo>
                  <a:lnTo>
                    <a:pt x="2967101" y="911225"/>
                  </a:lnTo>
                  <a:lnTo>
                    <a:pt x="2974848" y="918972"/>
                  </a:lnTo>
                  <a:lnTo>
                    <a:pt x="2994152" y="918972"/>
                  </a:lnTo>
                  <a:lnTo>
                    <a:pt x="3001899" y="911225"/>
                  </a:lnTo>
                  <a:lnTo>
                    <a:pt x="3001899" y="892048"/>
                  </a:lnTo>
                  <a:lnTo>
                    <a:pt x="2994152" y="884301"/>
                  </a:lnTo>
                  <a:close/>
                </a:path>
                <a:path w="6172200" h="1781175">
                  <a:moveTo>
                    <a:pt x="2796666" y="884301"/>
                  </a:moveTo>
                  <a:lnTo>
                    <a:pt x="2777490" y="884301"/>
                  </a:lnTo>
                  <a:lnTo>
                    <a:pt x="2769616" y="892048"/>
                  </a:lnTo>
                  <a:lnTo>
                    <a:pt x="2769616" y="911225"/>
                  </a:lnTo>
                  <a:lnTo>
                    <a:pt x="2777490" y="918972"/>
                  </a:lnTo>
                  <a:lnTo>
                    <a:pt x="2796666" y="918972"/>
                  </a:lnTo>
                  <a:lnTo>
                    <a:pt x="2804541" y="911225"/>
                  </a:lnTo>
                  <a:lnTo>
                    <a:pt x="2804541" y="892048"/>
                  </a:lnTo>
                  <a:lnTo>
                    <a:pt x="2796666" y="884301"/>
                  </a:lnTo>
                  <a:close/>
                </a:path>
                <a:path w="6172200" h="1781175">
                  <a:moveTo>
                    <a:pt x="2308987" y="884301"/>
                  </a:moveTo>
                  <a:lnTo>
                    <a:pt x="2289683" y="884301"/>
                  </a:lnTo>
                  <a:lnTo>
                    <a:pt x="2281936" y="892048"/>
                  </a:lnTo>
                  <a:lnTo>
                    <a:pt x="2281936" y="911225"/>
                  </a:lnTo>
                  <a:lnTo>
                    <a:pt x="2289683" y="918972"/>
                  </a:lnTo>
                  <a:lnTo>
                    <a:pt x="2308987" y="918972"/>
                  </a:lnTo>
                  <a:lnTo>
                    <a:pt x="2316734" y="911225"/>
                  </a:lnTo>
                  <a:lnTo>
                    <a:pt x="2316734" y="892048"/>
                  </a:lnTo>
                  <a:lnTo>
                    <a:pt x="2308987" y="884301"/>
                  </a:lnTo>
                  <a:close/>
                </a:path>
                <a:path w="6172200" h="1781175">
                  <a:moveTo>
                    <a:pt x="2059304" y="884301"/>
                  </a:moveTo>
                  <a:lnTo>
                    <a:pt x="2040001" y="884301"/>
                  </a:lnTo>
                  <a:lnTo>
                    <a:pt x="2032253" y="892048"/>
                  </a:lnTo>
                  <a:lnTo>
                    <a:pt x="2032253" y="911225"/>
                  </a:lnTo>
                  <a:lnTo>
                    <a:pt x="2040001" y="918972"/>
                  </a:lnTo>
                  <a:lnTo>
                    <a:pt x="2059304" y="918972"/>
                  </a:lnTo>
                  <a:lnTo>
                    <a:pt x="2067052" y="911225"/>
                  </a:lnTo>
                  <a:lnTo>
                    <a:pt x="2067052" y="892048"/>
                  </a:lnTo>
                  <a:lnTo>
                    <a:pt x="2059304" y="884301"/>
                  </a:lnTo>
                  <a:close/>
                </a:path>
                <a:path w="6172200" h="1781175">
                  <a:moveTo>
                    <a:pt x="3226307" y="872744"/>
                  </a:moveTo>
                  <a:lnTo>
                    <a:pt x="3207130" y="872744"/>
                  </a:lnTo>
                  <a:lnTo>
                    <a:pt x="3199383" y="880490"/>
                  </a:lnTo>
                  <a:lnTo>
                    <a:pt x="3199383" y="899667"/>
                  </a:lnTo>
                  <a:lnTo>
                    <a:pt x="3207130" y="907414"/>
                  </a:lnTo>
                  <a:lnTo>
                    <a:pt x="3226307" y="907414"/>
                  </a:lnTo>
                  <a:lnTo>
                    <a:pt x="3234181" y="899667"/>
                  </a:lnTo>
                  <a:lnTo>
                    <a:pt x="3234181" y="880490"/>
                  </a:lnTo>
                  <a:lnTo>
                    <a:pt x="3226307" y="872744"/>
                  </a:lnTo>
                  <a:close/>
                </a:path>
                <a:path w="6172200" h="1781175">
                  <a:moveTo>
                    <a:pt x="1466977" y="866901"/>
                  </a:moveTo>
                  <a:lnTo>
                    <a:pt x="1447800" y="866901"/>
                  </a:lnTo>
                  <a:lnTo>
                    <a:pt x="1439926" y="874649"/>
                  </a:lnTo>
                  <a:lnTo>
                    <a:pt x="1439926" y="893826"/>
                  </a:lnTo>
                  <a:lnTo>
                    <a:pt x="1447800" y="901700"/>
                  </a:lnTo>
                  <a:lnTo>
                    <a:pt x="1466977" y="901700"/>
                  </a:lnTo>
                  <a:lnTo>
                    <a:pt x="1474851" y="893826"/>
                  </a:lnTo>
                  <a:lnTo>
                    <a:pt x="1474851" y="874649"/>
                  </a:lnTo>
                  <a:lnTo>
                    <a:pt x="1466977" y="866901"/>
                  </a:lnTo>
                  <a:close/>
                </a:path>
                <a:path w="6172200" h="1781175">
                  <a:moveTo>
                    <a:pt x="2657348" y="861187"/>
                  </a:moveTo>
                  <a:lnTo>
                    <a:pt x="2638044" y="861187"/>
                  </a:lnTo>
                  <a:lnTo>
                    <a:pt x="2630297" y="868934"/>
                  </a:lnTo>
                  <a:lnTo>
                    <a:pt x="2630297" y="888111"/>
                  </a:lnTo>
                  <a:lnTo>
                    <a:pt x="2638044" y="895858"/>
                  </a:lnTo>
                  <a:lnTo>
                    <a:pt x="2657348" y="895858"/>
                  </a:lnTo>
                  <a:lnTo>
                    <a:pt x="2665095" y="888111"/>
                  </a:lnTo>
                  <a:lnTo>
                    <a:pt x="2665095" y="868934"/>
                  </a:lnTo>
                  <a:lnTo>
                    <a:pt x="2657348" y="861187"/>
                  </a:lnTo>
                  <a:close/>
                </a:path>
                <a:path w="6172200" h="1781175">
                  <a:moveTo>
                    <a:pt x="358013" y="861187"/>
                  </a:moveTo>
                  <a:lnTo>
                    <a:pt x="338709" y="861187"/>
                  </a:lnTo>
                  <a:lnTo>
                    <a:pt x="330962" y="868934"/>
                  </a:lnTo>
                  <a:lnTo>
                    <a:pt x="330962" y="888111"/>
                  </a:lnTo>
                  <a:lnTo>
                    <a:pt x="338709" y="895858"/>
                  </a:lnTo>
                  <a:lnTo>
                    <a:pt x="358013" y="895858"/>
                  </a:lnTo>
                  <a:lnTo>
                    <a:pt x="365760" y="888111"/>
                  </a:lnTo>
                  <a:lnTo>
                    <a:pt x="365760" y="868934"/>
                  </a:lnTo>
                  <a:lnTo>
                    <a:pt x="358013" y="861187"/>
                  </a:lnTo>
                  <a:close/>
                </a:path>
                <a:path w="6172200" h="1781175">
                  <a:moveTo>
                    <a:pt x="1066419" y="855345"/>
                  </a:moveTo>
                  <a:lnTo>
                    <a:pt x="1047114" y="855345"/>
                  </a:lnTo>
                  <a:lnTo>
                    <a:pt x="1039367" y="863091"/>
                  </a:lnTo>
                  <a:lnTo>
                    <a:pt x="1039367" y="882269"/>
                  </a:lnTo>
                  <a:lnTo>
                    <a:pt x="1047114" y="890015"/>
                  </a:lnTo>
                  <a:lnTo>
                    <a:pt x="1066419" y="890015"/>
                  </a:lnTo>
                  <a:lnTo>
                    <a:pt x="1074165" y="882269"/>
                  </a:lnTo>
                  <a:lnTo>
                    <a:pt x="1074165" y="863091"/>
                  </a:lnTo>
                  <a:lnTo>
                    <a:pt x="1066419" y="855345"/>
                  </a:lnTo>
                  <a:close/>
                </a:path>
                <a:path w="6172200" h="1781175">
                  <a:moveTo>
                    <a:pt x="3592195" y="849502"/>
                  </a:moveTo>
                  <a:lnTo>
                    <a:pt x="3572891" y="849502"/>
                  </a:lnTo>
                  <a:lnTo>
                    <a:pt x="3565144" y="857376"/>
                  </a:lnTo>
                  <a:lnTo>
                    <a:pt x="3565144" y="876553"/>
                  </a:lnTo>
                  <a:lnTo>
                    <a:pt x="3572891" y="884301"/>
                  </a:lnTo>
                  <a:lnTo>
                    <a:pt x="3592195" y="884301"/>
                  </a:lnTo>
                  <a:lnTo>
                    <a:pt x="3599942" y="876553"/>
                  </a:lnTo>
                  <a:lnTo>
                    <a:pt x="3599942" y="857376"/>
                  </a:lnTo>
                  <a:lnTo>
                    <a:pt x="3592195" y="849502"/>
                  </a:lnTo>
                  <a:close/>
                </a:path>
                <a:path w="6172200" h="1781175">
                  <a:moveTo>
                    <a:pt x="1693417" y="849502"/>
                  </a:moveTo>
                  <a:lnTo>
                    <a:pt x="1674240" y="849502"/>
                  </a:lnTo>
                  <a:lnTo>
                    <a:pt x="1666494" y="857376"/>
                  </a:lnTo>
                  <a:lnTo>
                    <a:pt x="1666494" y="876553"/>
                  </a:lnTo>
                  <a:lnTo>
                    <a:pt x="1674240" y="884301"/>
                  </a:lnTo>
                  <a:lnTo>
                    <a:pt x="1693417" y="884301"/>
                  </a:lnTo>
                  <a:lnTo>
                    <a:pt x="1701291" y="876553"/>
                  </a:lnTo>
                  <a:lnTo>
                    <a:pt x="1701291" y="857376"/>
                  </a:lnTo>
                  <a:lnTo>
                    <a:pt x="1693417" y="849502"/>
                  </a:lnTo>
                  <a:close/>
                </a:path>
                <a:path w="6172200" h="1781175">
                  <a:moveTo>
                    <a:pt x="741172" y="843788"/>
                  </a:moveTo>
                  <a:lnTo>
                    <a:pt x="721995" y="843788"/>
                  </a:lnTo>
                  <a:lnTo>
                    <a:pt x="714248" y="851535"/>
                  </a:lnTo>
                  <a:lnTo>
                    <a:pt x="714248" y="870712"/>
                  </a:lnTo>
                  <a:lnTo>
                    <a:pt x="721995" y="878459"/>
                  </a:lnTo>
                  <a:lnTo>
                    <a:pt x="741172" y="878459"/>
                  </a:lnTo>
                  <a:lnTo>
                    <a:pt x="749046" y="870712"/>
                  </a:lnTo>
                  <a:lnTo>
                    <a:pt x="749046" y="851535"/>
                  </a:lnTo>
                  <a:lnTo>
                    <a:pt x="741172" y="843788"/>
                  </a:lnTo>
                  <a:close/>
                </a:path>
                <a:path w="6172200" h="1781175">
                  <a:moveTo>
                    <a:pt x="5908929" y="837946"/>
                  </a:moveTo>
                  <a:lnTo>
                    <a:pt x="5889625" y="837946"/>
                  </a:lnTo>
                  <a:lnTo>
                    <a:pt x="5881878" y="845820"/>
                  </a:lnTo>
                  <a:lnTo>
                    <a:pt x="5881878" y="864997"/>
                  </a:lnTo>
                  <a:lnTo>
                    <a:pt x="5889625" y="872744"/>
                  </a:lnTo>
                  <a:lnTo>
                    <a:pt x="5908929" y="872744"/>
                  </a:lnTo>
                  <a:lnTo>
                    <a:pt x="5916676" y="864997"/>
                  </a:lnTo>
                  <a:lnTo>
                    <a:pt x="5916676" y="845820"/>
                  </a:lnTo>
                  <a:lnTo>
                    <a:pt x="5908929" y="837946"/>
                  </a:lnTo>
                  <a:close/>
                </a:path>
                <a:path w="6172200" h="1781175">
                  <a:moveTo>
                    <a:pt x="468375" y="837946"/>
                  </a:moveTo>
                  <a:lnTo>
                    <a:pt x="449072" y="837946"/>
                  </a:lnTo>
                  <a:lnTo>
                    <a:pt x="441325" y="845820"/>
                  </a:lnTo>
                  <a:lnTo>
                    <a:pt x="441325" y="864997"/>
                  </a:lnTo>
                  <a:lnTo>
                    <a:pt x="449072" y="872744"/>
                  </a:lnTo>
                  <a:lnTo>
                    <a:pt x="468375" y="872744"/>
                  </a:lnTo>
                  <a:lnTo>
                    <a:pt x="476123" y="864997"/>
                  </a:lnTo>
                  <a:lnTo>
                    <a:pt x="476123" y="845820"/>
                  </a:lnTo>
                  <a:lnTo>
                    <a:pt x="468375" y="837946"/>
                  </a:lnTo>
                  <a:close/>
                </a:path>
                <a:path w="6172200" h="1781175">
                  <a:moveTo>
                    <a:pt x="3458591" y="832230"/>
                  </a:moveTo>
                  <a:lnTo>
                    <a:pt x="3439414" y="832230"/>
                  </a:lnTo>
                  <a:lnTo>
                    <a:pt x="3431540" y="839977"/>
                  </a:lnTo>
                  <a:lnTo>
                    <a:pt x="3431540" y="859154"/>
                  </a:lnTo>
                  <a:lnTo>
                    <a:pt x="3439414" y="866901"/>
                  </a:lnTo>
                  <a:lnTo>
                    <a:pt x="3458591" y="866901"/>
                  </a:lnTo>
                  <a:lnTo>
                    <a:pt x="3466465" y="859154"/>
                  </a:lnTo>
                  <a:lnTo>
                    <a:pt x="3466465" y="839977"/>
                  </a:lnTo>
                  <a:lnTo>
                    <a:pt x="3458591" y="832230"/>
                  </a:lnTo>
                  <a:close/>
                </a:path>
                <a:path w="6172200" h="1781175">
                  <a:moveTo>
                    <a:pt x="2889630" y="832230"/>
                  </a:moveTo>
                  <a:lnTo>
                    <a:pt x="2870327" y="832230"/>
                  </a:lnTo>
                  <a:lnTo>
                    <a:pt x="2862579" y="839977"/>
                  </a:lnTo>
                  <a:lnTo>
                    <a:pt x="2862579" y="859154"/>
                  </a:lnTo>
                  <a:lnTo>
                    <a:pt x="2870327" y="866901"/>
                  </a:lnTo>
                  <a:lnTo>
                    <a:pt x="2889630" y="866901"/>
                  </a:lnTo>
                  <a:lnTo>
                    <a:pt x="2897378" y="859154"/>
                  </a:lnTo>
                  <a:lnTo>
                    <a:pt x="2897378" y="839977"/>
                  </a:lnTo>
                  <a:lnTo>
                    <a:pt x="2889630" y="832230"/>
                  </a:lnTo>
                  <a:close/>
                </a:path>
                <a:path w="6172200" h="1781175">
                  <a:moveTo>
                    <a:pt x="1954784" y="832230"/>
                  </a:moveTo>
                  <a:lnTo>
                    <a:pt x="1935479" y="832230"/>
                  </a:lnTo>
                  <a:lnTo>
                    <a:pt x="1927733" y="839977"/>
                  </a:lnTo>
                  <a:lnTo>
                    <a:pt x="1927733" y="859154"/>
                  </a:lnTo>
                  <a:lnTo>
                    <a:pt x="1935479" y="866901"/>
                  </a:lnTo>
                  <a:lnTo>
                    <a:pt x="1954784" y="866901"/>
                  </a:lnTo>
                  <a:lnTo>
                    <a:pt x="1962530" y="859154"/>
                  </a:lnTo>
                  <a:lnTo>
                    <a:pt x="1962530" y="839977"/>
                  </a:lnTo>
                  <a:lnTo>
                    <a:pt x="1954784" y="832230"/>
                  </a:lnTo>
                  <a:close/>
                </a:path>
                <a:path w="6172200" h="1781175">
                  <a:moveTo>
                    <a:pt x="3737355" y="826388"/>
                  </a:moveTo>
                  <a:lnTo>
                    <a:pt x="3718052" y="826388"/>
                  </a:lnTo>
                  <a:lnTo>
                    <a:pt x="3710304" y="834136"/>
                  </a:lnTo>
                  <a:lnTo>
                    <a:pt x="3710304" y="853313"/>
                  </a:lnTo>
                  <a:lnTo>
                    <a:pt x="3718052" y="861187"/>
                  </a:lnTo>
                  <a:lnTo>
                    <a:pt x="3737355" y="861187"/>
                  </a:lnTo>
                  <a:lnTo>
                    <a:pt x="3745103" y="853313"/>
                  </a:lnTo>
                  <a:lnTo>
                    <a:pt x="3745103" y="834136"/>
                  </a:lnTo>
                  <a:lnTo>
                    <a:pt x="3737355" y="826388"/>
                  </a:lnTo>
                  <a:close/>
                </a:path>
                <a:path w="6172200" h="1781175">
                  <a:moveTo>
                    <a:pt x="1350899" y="826388"/>
                  </a:moveTo>
                  <a:lnTo>
                    <a:pt x="1331595" y="826388"/>
                  </a:lnTo>
                  <a:lnTo>
                    <a:pt x="1323848" y="834136"/>
                  </a:lnTo>
                  <a:lnTo>
                    <a:pt x="1323848" y="853313"/>
                  </a:lnTo>
                  <a:lnTo>
                    <a:pt x="1331595" y="861187"/>
                  </a:lnTo>
                  <a:lnTo>
                    <a:pt x="1350899" y="861187"/>
                  </a:lnTo>
                  <a:lnTo>
                    <a:pt x="1358646" y="853313"/>
                  </a:lnTo>
                  <a:lnTo>
                    <a:pt x="1358646" y="834136"/>
                  </a:lnTo>
                  <a:lnTo>
                    <a:pt x="1350899" y="826388"/>
                  </a:lnTo>
                  <a:close/>
                </a:path>
                <a:path w="6172200" h="1781175">
                  <a:moveTo>
                    <a:pt x="950213" y="820674"/>
                  </a:moveTo>
                  <a:lnTo>
                    <a:pt x="931037" y="820674"/>
                  </a:lnTo>
                  <a:lnTo>
                    <a:pt x="923163" y="828421"/>
                  </a:lnTo>
                  <a:lnTo>
                    <a:pt x="923163" y="847598"/>
                  </a:lnTo>
                  <a:lnTo>
                    <a:pt x="931037" y="855345"/>
                  </a:lnTo>
                  <a:lnTo>
                    <a:pt x="950213" y="855345"/>
                  </a:lnTo>
                  <a:lnTo>
                    <a:pt x="958088" y="847598"/>
                  </a:lnTo>
                  <a:lnTo>
                    <a:pt x="958088" y="828421"/>
                  </a:lnTo>
                  <a:lnTo>
                    <a:pt x="950213" y="820674"/>
                  </a:lnTo>
                  <a:close/>
                </a:path>
                <a:path w="6172200" h="1781175">
                  <a:moveTo>
                    <a:pt x="230250" y="820674"/>
                  </a:moveTo>
                  <a:lnTo>
                    <a:pt x="211074" y="820674"/>
                  </a:lnTo>
                  <a:lnTo>
                    <a:pt x="203200" y="828421"/>
                  </a:lnTo>
                  <a:lnTo>
                    <a:pt x="203200" y="847598"/>
                  </a:lnTo>
                  <a:lnTo>
                    <a:pt x="211074" y="855345"/>
                  </a:lnTo>
                  <a:lnTo>
                    <a:pt x="230250" y="855345"/>
                  </a:lnTo>
                  <a:lnTo>
                    <a:pt x="238125" y="847598"/>
                  </a:lnTo>
                  <a:lnTo>
                    <a:pt x="238125" y="828421"/>
                  </a:lnTo>
                  <a:lnTo>
                    <a:pt x="230250" y="820674"/>
                  </a:lnTo>
                  <a:close/>
                </a:path>
                <a:path w="6172200" h="1781175">
                  <a:moveTo>
                    <a:pt x="3098673" y="814832"/>
                  </a:moveTo>
                  <a:lnTo>
                    <a:pt x="3079369" y="814832"/>
                  </a:lnTo>
                  <a:lnTo>
                    <a:pt x="3071622" y="822578"/>
                  </a:lnTo>
                  <a:lnTo>
                    <a:pt x="3071622" y="841755"/>
                  </a:lnTo>
                  <a:lnTo>
                    <a:pt x="3079369" y="849502"/>
                  </a:lnTo>
                  <a:lnTo>
                    <a:pt x="3098673" y="849502"/>
                  </a:lnTo>
                  <a:lnTo>
                    <a:pt x="3106420" y="841755"/>
                  </a:lnTo>
                  <a:lnTo>
                    <a:pt x="3106420" y="822578"/>
                  </a:lnTo>
                  <a:lnTo>
                    <a:pt x="3098673" y="814832"/>
                  </a:lnTo>
                  <a:close/>
                </a:path>
                <a:path w="6172200" h="1781175">
                  <a:moveTo>
                    <a:pt x="6019292" y="809116"/>
                  </a:moveTo>
                  <a:lnTo>
                    <a:pt x="5999988" y="809116"/>
                  </a:lnTo>
                  <a:lnTo>
                    <a:pt x="5992241" y="816863"/>
                  </a:lnTo>
                  <a:lnTo>
                    <a:pt x="5992241" y="836040"/>
                  </a:lnTo>
                  <a:lnTo>
                    <a:pt x="5999988" y="843788"/>
                  </a:lnTo>
                  <a:lnTo>
                    <a:pt x="6019292" y="843788"/>
                  </a:lnTo>
                  <a:lnTo>
                    <a:pt x="6027039" y="836040"/>
                  </a:lnTo>
                  <a:lnTo>
                    <a:pt x="6027039" y="816863"/>
                  </a:lnTo>
                  <a:lnTo>
                    <a:pt x="6019292" y="809116"/>
                  </a:lnTo>
                  <a:close/>
                </a:path>
                <a:path w="6172200" h="1781175">
                  <a:moveTo>
                    <a:pt x="5787008" y="803275"/>
                  </a:moveTo>
                  <a:lnTo>
                    <a:pt x="5767705" y="803275"/>
                  </a:lnTo>
                  <a:lnTo>
                    <a:pt x="5759958" y="811022"/>
                  </a:lnTo>
                  <a:lnTo>
                    <a:pt x="5759958" y="830199"/>
                  </a:lnTo>
                  <a:lnTo>
                    <a:pt x="5767705" y="837946"/>
                  </a:lnTo>
                  <a:lnTo>
                    <a:pt x="5787008" y="837946"/>
                  </a:lnTo>
                  <a:lnTo>
                    <a:pt x="5794756" y="830199"/>
                  </a:lnTo>
                  <a:lnTo>
                    <a:pt x="5794756" y="811022"/>
                  </a:lnTo>
                  <a:lnTo>
                    <a:pt x="5787008" y="803275"/>
                  </a:lnTo>
                  <a:close/>
                </a:path>
                <a:path w="6172200" h="1781175">
                  <a:moveTo>
                    <a:pt x="2134742" y="803275"/>
                  </a:moveTo>
                  <a:lnTo>
                    <a:pt x="2115566" y="803275"/>
                  </a:lnTo>
                  <a:lnTo>
                    <a:pt x="2107691" y="811022"/>
                  </a:lnTo>
                  <a:lnTo>
                    <a:pt x="2107691" y="830199"/>
                  </a:lnTo>
                  <a:lnTo>
                    <a:pt x="2115566" y="837946"/>
                  </a:lnTo>
                  <a:lnTo>
                    <a:pt x="2134742" y="837946"/>
                  </a:lnTo>
                  <a:lnTo>
                    <a:pt x="2142616" y="830199"/>
                  </a:lnTo>
                  <a:lnTo>
                    <a:pt x="2142616" y="811022"/>
                  </a:lnTo>
                  <a:lnTo>
                    <a:pt x="2134742" y="803275"/>
                  </a:lnTo>
                  <a:close/>
                </a:path>
                <a:path w="6172200" h="1781175">
                  <a:moveTo>
                    <a:pt x="1577339" y="803275"/>
                  </a:moveTo>
                  <a:lnTo>
                    <a:pt x="1558163" y="803275"/>
                  </a:lnTo>
                  <a:lnTo>
                    <a:pt x="1550289" y="811022"/>
                  </a:lnTo>
                  <a:lnTo>
                    <a:pt x="1550289" y="830199"/>
                  </a:lnTo>
                  <a:lnTo>
                    <a:pt x="1558163" y="837946"/>
                  </a:lnTo>
                  <a:lnTo>
                    <a:pt x="1577339" y="837946"/>
                  </a:lnTo>
                  <a:lnTo>
                    <a:pt x="1585087" y="830199"/>
                  </a:lnTo>
                  <a:lnTo>
                    <a:pt x="1585087" y="811022"/>
                  </a:lnTo>
                  <a:lnTo>
                    <a:pt x="1577339" y="803275"/>
                  </a:lnTo>
                  <a:close/>
                </a:path>
                <a:path w="6172200" h="1781175">
                  <a:moveTo>
                    <a:pt x="1170939" y="803275"/>
                  </a:moveTo>
                  <a:lnTo>
                    <a:pt x="1151636" y="803275"/>
                  </a:lnTo>
                  <a:lnTo>
                    <a:pt x="1143889" y="811022"/>
                  </a:lnTo>
                  <a:lnTo>
                    <a:pt x="1143889" y="830199"/>
                  </a:lnTo>
                  <a:lnTo>
                    <a:pt x="1151636" y="837946"/>
                  </a:lnTo>
                  <a:lnTo>
                    <a:pt x="1170939" y="837946"/>
                  </a:lnTo>
                  <a:lnTo>
                    <a:pt x="1178687" y="830199"/>
                  </a:lnTo>
                  <a:lnTo>
                    <a:pt x="1178687" y="811022"/>
                  </a:lnTo>
                  <a:lnTo>
                    <a:pt x="1170939" y="803275"/>
                  </a:lnTo>
                  <a:close/>
                </a:path>
                <a:path w="6172200" h="1781175">
                  <a:moveTo>
                    <a:pt x="2396109" y="797433"/>
                  </a:moveTo>
                  <a:lnTo>
                    <a:pt x="2376804" y="797433"/>
                  </a:lnTo>
                  <a:lnTo>
                    <a:pt x="2369058" y="805307"/>
                  </a:lnTo>
                  <a:lnTo>
                    <a:pt x="2369058" y="824484"/>
                  </a:lnTo>
                  <a:lnTo>
                    <a:pt x="2376804" y="832230"/>
                  </a:lnTo>
                  <a:lnTo>
                    <a:pt x="2396109" y="832230"/>
                  </a:lnTo>
                  <a:lnTo>
                    <a:pt x="2403855" y="824484"/>
                  </a:lnTo>
                  <a:lnTo>
                    <a:pt x="2403855" y="805307"/>
                  </a:lnTo>
                  <a:lnTo>
                    <a:pt x="2396109" y="797433"/>
                  </a:lnTo>
                  <a:close/>
                </a:path>
                <a:path w="6172200" h="1781175">
                  <a:moveTo>
                    <a:pt x="3342513" y="791717"/>
                  </a:moveTo>
                  <a:lnTo>
                    <a:pt x="3323208" y="791717"/>
                  </a:lnTo>
                  <a:lnTo>
                    <a:pt x="3315461" y="799464"/>
                  </a:lnTo>
                  <a:lnTo>
                    <a:pt x="3315461" y="818641"/>
                  </a:lnTo>
                  <a:lnTo>
                    <a:pt x="3323208" y="826388"/>
                  </a:lnTo>
                  <a:lnTo>
                    <a:pt x="3342513" y="826388"/>
                  </a:lnTo>
                  <a:lnTo>
                    <a:pt x="3350259" y="818641"/>
                  </a:lnTo>
                  <a:lnTo>
                    <a:pt x="3350259" y="799464"/>
                  </a:lnTo>
                  <a:lnTo>
                    <a:pt x="3342513" y="791717"/>
                  </a:lnTo>
                  <a:close/>
                </a:path>
                <a:path w="6172200" h="1781175">
                  <a:moveTo>
                    <a:pt x="1821179" y="791717"/>
                  </a:moveTo>
                  <a:lnTo>
                    <a:pt x="1802002" y="791717"/>
                  </a:lnTo>
                  <a:lnTo>
                    <a:pt x="1794128" y="799464"/>
                  </a:lnTo>
                  <a:lnTo>
                    <a:pt x="1794128" y="818641"/>
                  </a:lnTo>
                  <a:lnTo>
                    <a:pt x="1802002" y="826388"/>
                  </a:lnTo>
                  <a:lnTo>
                    <a:pt x="1821179" y="826388"/>
                  </a:lnTo>
                  <a:lnTo>
                    <a:pt x="1829053" y="818641"/>
                  </a:lnTo>
                  <a:lnTo>
                    <a:pt x="1829053" y="799464"/>
                  </a:lnTo>
                  <a:lnTo>
                    <a:pt x="1821179" y="791717"/>
                  </a:lnTo>
                  <a:close/>
                </a:path>
                <a:path w="6172200" h="1781175">
                  <a:moveTo>
                    <a:pt x="2738628" y="785876"/>
                  </a:moveTo>
                  <a:lnTo>
                    <a:pt x="2719324" y="785876"/>
                  </a:lnTo>
                  <a:lnTo>
                    <a:pt x="2711577" y="793623"/>
                  </a:lnTo>
                  <a:lnTo>
                    <a:pt x="2711577" y="812800"/>
                  </a:lnTo>
                  <a:lnTo>
                    <a:pt x="2719324" y="820674"/>
                  </a:lnTo>
                  <a:lnTo>
                    <a:pt x="2738628" y="820674"/>
                  </a:lnTo>
                  <a:lnTo>
                    <a:pt x="2746375" y="812800"/>
                  </a:lnTo>
                  <a:lnTo>
                    <a:pt x="2746375" y="793623"/>
                  </a:lnTo>
                  <a:lnTo>
                    <a:pt x="2738628" y="785876"/>
                  </a:lnTo>
                  <a:close/>
                </a:path>
                <a:path w="6172200" h="1781175">
                  <a:moveTo>
                    <a:pt x="2518029" y="785876"/>
                  </a:moveTo>
                  <a:lnTo>
                    <a:pt x="2498725" y="785876"/>
                  </a:lnTo>
                  <a:lnTo>
                    <a:pt x="2490978" y="793623"/>
                  </a:lnTo>
                  <a:lnTo>
                    <a:pt x="2490978" y="812800"/>
                  </a:lnTo>
                  <a:lnTo>
                    <a:pt x="2498725" y="820674"/>
                  </a:lnTo>
                  <a:lnTo>
                    <a:pt x="2518029" y="820674"/>
                  </a:lnTo>
                  <a:lnTo>
                    <a:pt x="2525776" y="812800"/>
                  </a:lnTo>
                  <a:lnTo>
                    <a:pt x="2525776" y="793623"/>
                  </a:lnTo>
                  <a:lnTo>
                    <a:pt x="2518029" y="785876"/>
                  </a:lnTo>
                  <a:close/>
                </a:path>
                <a:path w="6172200" h="1781175">
                  <a:moveTo>
                    <a:pt x="2239264" y="785876"/>
                  </a:moveTo>
                  <a:lnTo>
                    <a:pt x="2220087" y="785876"/>
                  </a:lnTo>
                  <a:lnTo>
                    <a:pt x="2212213" y="793623"/>
                  </a:lnTo>
                  <a:lnTo>
                    <a:pt x="2212213" y="812800"/>
                  </a:lnTo>
                  <a:lnTo>
                    <a:pt x="2220087" y="820674"/>
                  </a:lnTo>
                  <a:lnTo>
                    <a:pt x="2239264" y="820674"/>
                  </a:lnTo>
                  <a:lnTo>
                    <a:pt x="2247138" y="812800"/>
                  </a:lnTo>
                  <a:lnTo>
                    <a:pt x="2247138" y="793623"/>
                  </a:lnTo>
                  <a:lnTo>
                    <a:pt x="2239264" y="785876"/>
                  </a:lnTo>
                  <a:close/>
                </a:path>
                <a:path w="6172200" h="1781175">
                  <a:moveTo>
                    <a:pt x="596011" y="785876"/>
                  </a:moveTo>
                  <a:lnTo>
                    <a:pt x="576834" y="785876"/>
                  </a:lnTo>
                  <a:lnTo>
                    <a:pt x="569087" y="793623"/>
                  </a:lnTo>
                  <a:lnTo>
                    <a:pt x="569087" y="812800"/>
                  </a:lnTo>
                  <a:lnTo>
                    <a:pt x="576834" y="820674"/>
                  </a:lnTo>
                  <a:lnTo>
                    <a:pt x="596011" y="820674"/>
                  </a:lnTo>
                  <a:lnTo>
                    <a:pt x="603885" y="812800"/>
                  </a:lnTo>
                  <a:lnTo>
                    <a:pt x="603885" y="793623"/>
                  </a:lnTo>
                  <a:lnTo>
                    <a:pt x="596011" y="785876"/>
                  </a:lnTo>
                  <a:close/>
                </a:path>
                <a:path w="6172200" h="1781175">
                  <a:moveTo>
                    <a:pt x="3191509" y="762762"/>
                  </a:moveTo>
                  <a:lnTo>
                    <a:pt x="3172332" y="762762"/>
                  </a:lnTo>
                  <a:lnTo>
                    <a:pt x="3164458" y="770509"/>
                  </a:lnTo>
                  <a:lnTo>
                    <a:pt x="3164458" y="789686"/>
                  </a:lnTo>
                  <a:lnTo>
                    <a:pt x="3172332" y="797433"/>
                  </a:lnTo>
                  <a:lnTo>
                    <a:pt x="3191509" y="797433"/>
                  </a:lnTo>
                  <a:lnTo>
                    <a:pt x="3199383" y="789686"/>
                  </a:lnTo>
                  <a:lnTo>
                    <a:pt x="3199383" y="770509"/>
                  </a:lnTo>
                  <a:lnTo>
                    <a:pt x="3191509" y="762762"/>
                  </a:lnTo>
                  <a:close/>
                </a:path>
                <a:path w="6172200" h="1781175">
                  <a:moveTo>
                    <a:pt x="839977" y="762762"/>
                  </a:moveTo>
                  <a:lnTo>
                    <a:pt x="820674" y="762762"/>
                  </a:lnTo>
                  <a:lnTo>
                    <a:pt x="812926" y="770509"/>
                  </a:lnTo>
                  <a:lnTo>
                    <a:pt x="812926" y="789686"/>
                  </a:lnTo>
                  <a:lnTo>
                    <a:pt x="820674" y="797433"/>
                  </a:lnTo>
                  <a:lnTo>
                    <a:pt x="839977" y="797433"/>
                  </a:lnTo>
                  <a:lnTo>
                    <a:pt x="847725" y="789686"/>
                  </a:lnTo>
                  <a:lnTo>
                    <a:pt x="847725" y="770509"/>
                  </a:lnTo>
                  <a:lnTo>
                    <a:pt x="839977" y="762762"/>
                  </a:lnTo>
                  <a:close/>
                </a:path>
                <a:path w="6172200" h="1781175">
                  <a:moveTo>
                    <a:pt x="1263777" y="756920"/>
                  </a:moveTo>
                  <a:lnTo>
                    <a:pt x="1244600" y="756920"/>
                  </a:lnTo>
                  <a:lnTo>
                    <a:pt x="1236726" y="764794"/>
                  </a:lnTo>
                  <a:lnTo>
                    <a:pt x="1236726" y="783971"/>
                  </a:lnTo>
                  <a:lnTo>
                    <a:pt x="1244600" y="791717"/>
                  </a:lnTo>
                  <a:lnTo>
                    <a:pt x="1263777" y="791717"/>
                  </a:lnTo>
                  <a:lnTo>
                    <a:pt x="1271651" y="783971"/>
                  </a:lnTo>
                  <a:lnTo>
                    <a:pt x="1271651" y="764794"/>
                  </a:lnTo>
                  <a:lnTo>
                    <a:pt x="1263777" y="756920"/>
                  </a:lnTo>
                  <a:close/>
                </a:path>
                <a:path w="6172200" h="1781175">
                  <a:moveTo>
                    <a:pt x="323214" y="756920"/>
                  </a:moveTo>
                  <a:lnTo>
                    <a:pt x="303911" y="756920"/>
                  </a:lnTo>
                  <a:lnTo>
                    <a:pt x="296163" y="764794"/>
                  </a:lnTo>
                  <a:lnTo>
                    <a:pt x="296163" y="783971"/>
                  </a:lnTo>
                  <a:lnTo>
                    <a:pt x="303911" y="791717"/>
                  </a:lnTo>
                  <a:lnTo>
                    <a:pt x="323214" y="791717"/>
                  </a:lnTo>
                  <a:lnTo>
                    <a:pt x="330962" y="783971"/>
                  </a:lnTo>
                  <a:lnTo>
                    <a:pt x="330962" y="764794"/>
                  </a:lnTo>
                  <a:lnTo>
                    <a:pt x="323214" y="756920"/>
                  </a:lnTo>
                  <a:close/>
                </a:path>
                <a:path w="6172200" h="1781175">
                  <a:moveTo>
                    <a:pt x="3638677" y="751204"/>
                  </a:moveTo>
                  <a:lnTo>
                    <a:pt x="3619373" y="751204"/>
                  </a:lnTo>
                  <a:lnTo>
                    <a:pt x="3611626" y="758951"/>
                  </a:lnTo>
                  <a:lnTo>
                    <a:pt x="3611626" y="778128"/>
                  </a:lnTo>
                  <a:lnTo>
                    <a:pt x="3619373" y="785876"/>
                  </a:lnTo>
                  <a:lnTo>
                    <a:pt x="3638677" y="785876"/>
                  </a:lnTo>
                  <a:lnTo>
                    <a:pt x="3646424" y="778128"/>
                  </a:lnTo>
                  <a:lnTo>
                    <a:pt x="3646424" y="758951"/>
                  </a:lnTo>
                  <a:lnTo>
                    <a:pt x="3638677" y="751204"/>
                  </a:lnTo>
                  <a:close/>
                </a:path>
                <a:path w="6172200" h="1781175">
                  <a:moveTo>
                    <a:pt x="1455420" y="751204"/>
                  </a:moveTo>
                  <a:lnTo>
                    <a:pt x="1436115" y="751204"/>
                  </a:lnTo>
                  <a:lnTo>
                    <a:pt x="1428369" y="758951"/>
                  </a:lnTo>
                  <a:lnTo>
                    <a:pt x="1428369" y="778128"/>
                  </a:lnTo>
                  <a:lnTo>
                    <a:pt x="1436115" y="785876"/>
                  </a:lnTo>
                  <a:lnTo>
                    <a:pt x="1455420" y="785876"/>
                  </a:lnTo>
                  <a:lnTo>
                    <a:pt x="1463166" y="778128"/>
                  </a:lnTo>
                  <a:lnTo>
                    <a:pt x="1463166" y="758951"/>
                  </a:lnTo>
                  <a:lnTo>
                    <a:pt x="1455420" y="751204"/>
                  </a:lnTo>
                  <a:close/>
                </a:path>
                <a:path w="6172200" h="1781175">
                  <a:moveTo>
                    <a:pt x="3510915" y="739648"/>
                  </a:moveTo>
                  <a:lnTo>
                    <a:pt x="3491610" y="739648"/>
                  </a:lnTo>
                  <a:lnTo>
                    <a:pt x="3483864" y="747395"/>
                  </a:lnTo>
                  <a:lnTo>
                    <a:pt x="3483864" y="766572"/>
                  </a:lnTo>
                  <a:lnTo>
                    <a:pt x="3491610" y="774319"/>
                  </a:lnTo>
                  <a:lnTo>
                    <a:pt x="3510915" y="774319"/>
                  </a:lnTo>
                  <a:lnTo>
                    <a:pt x="3518661" y="766572"/>
                  </a:lnTo>
                  <a:lnTo>
                    <a:pt x="3518661" y="747395"/>
                  </a:lnTo>
                  <a:lnTo>
                    <a:pt x="3510915" y="739648"/>
                  </a:lnTo>
                  <a:close/>
                </a:path>
                <a:path w="6172200" h="1781175">
                  <a:moveTo>
                    <a:pt x="3017392" y="739648"/>
                  </a:moveTo>
                  <a:lnTo>
                    <a:pt x="2998089" y="739648"/>
                  </a:lnTo>
                  <a:lnTo>
                    <a:pt x="2990341" y="747395"/>
                  </a:lnTo>
                  <a:lnTo>
                    <a:pt x="2990341" y="766572"/>
                  </a:lnTo>
                  <a:lnTo>
                    <a:pt x="2998089" y="774319"/>
                  </a:lnTo>
                  <a:lnTo>
                    <a:pt x="3017392" y="774319"/>
                  </a:lnTo>
                  <a:lnTo>
                    <a:pt x="3025140" y="766572"/>
                  </a:lnTo>
                  <a:lnTo>
                    <a:pt x="3025140" y="747395"/>
                  </a:lnTo>
                  <a:lnTo>
                    <a:pt x="3017392" y="739648"/>
                  </a:lnTo>
                  <a:close/>
                </a:path>
                <a:path w="6172200" h="1781175">
                  <a:moveTo>
                    <a:pt x="700532" y="739648"/>
                  </a:moveTo>
                  <a:lnTo>
                    <a:pt x="681354" y="739648"/>
                  </a:lnTo>
                  <a:lnTo>
                    <a:pt x="673480" y="747395"/>
                  </a:lnTo>
                  <a:lnTo>
                    <a:pt x="673480" y="766572"/>
                  </a:lnTo>
                  <a:lnTo>
                    <a:pt x="681354" y="774319"/>
                  </a:lnTo>
                  <a:lnTo>
                    <a:pt x="700532" y="774319"/>
                  </a:lnTo>
                  <a:lnTo>
                    <a:pt x="708405" y="766572"/>
                  </a:lnTo>
                  <a:lnTo>
                    <a:pt x="708405" y="747395"/>
                  </a:lnTo>
                  <a:lnTo>
                    <a:pt x="700532" y="739648"/>
                  </a:lnTo>
                  <a:close/>
                </a:path>
                <a:path w="6172200" h="1781175">
                  <a:moveTo>
                    <a:pt x="2895346" y="733805"/>
                  </a:moveTo>
                  <a:lnTo>
                    <a:pt x="2876169" y="733805"/>
                  </a:lnTo>
                  <a:lnTo>
                    <a:pt x="2868295" y="741552"/>
                  </a:lnTo>
                  <a:lnTo>
                    <a:pt x="2868295" y="760729"/>
                  </a:lnTo>
                  <a:lnTo>
                    <a:pt x="2876169" y="768603"/>
                  </a:lnTo>
                  <a:lnTo>
                    <a:pt x="2895346" y="768603"/>
                  </a:lnTo>
                  <a:lnTo>
                    <a:pt x="2903220" y="760729"/>
                  </a:lnTo>
                  <a:lnTo>
                    <a:pt x="2903220" y="741552"/>
                  </a:lnTo>
                  <a:lnTo>
                    <a:pt x="2895346" y="733805"/>
                  </a:lnTo>
                  <a:close/>
                </a:path>
                <a:path w="6172200" h="1781175">
                  <a:moveTo>
                    <a:pt x="1687702" y="733805"/>
                  </a:moveTo>
                  <a:lnTo>
                    <a:pt x="1668399" y="733805"/>
                  </a:lnTo>
                  <a:lnTo>
                    <a:pt x="1660652" y="741552"/>
                  </a:lnTo>
                  <a:lnTo>
                    <a:pt x="1660652" y="760729"/>
                  </a:lnTo>
                  <a:lnTo>
                    <a:pt x="1668399" y="768603"/>
                  </a:lnTo>
                  <a:lnTo>
                    <a:pt x="1687702" y="768603"/>
                  </a:lnTo>
                  <a:lnTo>
                    <a:pt x="1695450" y="760729"/>
                  </a:lnTo>
                  <a:lnTo>
                    <a:pt x="1695450" y="741552"/>
                  </a:lnTo>
                  <a:lnTo>
                    <a:pt x="1687702" y="733805"/>
                  </a:lnTo>
                  <a:close/>
                </a:path>
                <a:path w="6172200" h="1781175">
                  <a:moveTo>
                    <a:pt x="5676646" y="728090"/>
                  </a:moveTo>
                  <a:lnTo>
                    <a:pt x="5657469" y="728090"/>
                  </a:lnTo>
                  <a:lnTo>
                    <a:pt x="5649595" y="735838"/>
                  </a:lnTo>
                  <a:lnTo>
                    <a:pt x="5649595" y="755014"/>
                  </a:lnTo>
                  <a:lnTo>
                    <a:pt x="5657469" y="762762"/>
                  </a:lnTo>
                  <a:lnTo>
                    <a:pt x="5676646" y="762762"/>
                  </a:lnTo>
                  <a:lnTo>
                    <a:pt x="5684520" y="755014"/>
                  </a:lnTo>
                  <a:lnTo>
                    <a:pt x="5684520" y="735838"/>
                  </a:lnTo>
                  <a:lnTo>
                    <a:pt x="5676646" y="728090"/>
                  </a:lnTo>
                  <a:close/>
                </a:path>
                <a:path w="6172200" h="1781175">
                  <a:moveTo>
                    <a:pt x="2605024" y="728090"/>
                  </a:moveTo>
                  <a:lnTo>
                    <a:pt x="2585847" y="728090"/>
                  </a:lnTo>
                  <a:lnTo>
                    <a:pt x="2578100" y="735838"/>
                  </a:lnTo>
                  <a:lnTo>
                    <a:pt x="2578100" y="755014"/>
                  </a:lnTo>
                  <a:lnTo>
                    <a:pt x="2585847" y="762762"/>
                  </a:lnTo>
                  <a:lnTo>
                    <a:pt x="2605024" y="762762"/>
                  </a:lnTo>
                  <a:lnTo>
                    <a:pt x="2612898" y="755014"/>
                  </a:lnTo>
                  <a:lnTo>
                    <a:pt x="2612898" y="735838"/>
                  </a:lnTo>
                  <a:lnTo>
                    <a:pt x="2605024" y="728090"/>
                  </a:lnTo>
                  <a:close/>
                </a:path>
                <a:path w="6172200" h="1781175">
                  <a:moveTo>
                    <a:pt x="1043177" y="728090"/>
                  </a:moveTo>
                  <a:lnTo>
                    <a:pt x="1023874" y="728090"/>
                  </a:lnTo>
                  <a:lnTo>
                    <a:pt x="1016126" y="735838"/>
                  </a:lnTo>
                  <a:lnTo>
                    <a:pt x="1016126" y="755014"/>
                  </a:lnTo>
                  <a:lnTo>
                    <a:pt x="1023874" y="762762"/>
                  </a:lnTo>
                  <a:lnTo>
                    <a:pt x="1043177" y="762762"/>
                  </a:lnTo>
                  <a:lnTo>
                    <a:pt x="1050925" y="755014"/>
                  </a:lnTo>
                  <a:lnTo>
                    <a:pt x="1050925" y="735838"/>
                  </a:lnTo>
                  <a:lnTo>
                    <a:pt x="1043177" y="728090"/>
                  </a:lnTo>
                  <a:close/>
                </a:path>
                <a:path w="6172200" h="1781175">
                  <a:moveTo>
                    <a:pt x="3812794" y="722249"/>
                  </a:moveTo>
                  <a:lnTo>
                    <a:pt x="3793617" y="722249"/>
                  </a:lnTo>
                  <a:lnTo>
                    <a:pt x="3785743" y="729996"/>
                  </a:lnTo>
                  <a:lnTo>
                    <a:pt x="3785743" y="749173"/>
                  </a:lnTo>
                  <a:lnTo>
                    <a:pt x="3793617" y="756920"/>
                  </a:lnTo>
                  <a:lnTo>
                    <a:pt x="3812794" y="756920"/>
                  </a:lnTo>
                  <a:lnTo>
                    <a:pt x="3820668" y="749173"/>
                  </a:lnTo>
                  <a:lnTo>
                    <a:pt x="3820668" y="729996"/>
                  </a:lnTo>
                  <a:lnTo>
                    <a:pt x="3812794" y="722249"/>
                  </a:lnTo>
                  <a:close/>
                </a:path>
                <a:path w="6172200" h="1781175">
                  <a:moveTo>
                    <a:pt x="2053463" y="722249"/>
                  </a:moveTo>
                  <a:lnTo>
                    <a:pt x="2034286" y="722249"/>
                  </a:lnTo>
                  <a:lnTo>
                    <a:pt x="2026412" y="729996"/>
                  </a:lnTo>
                  <a:lnTo>
                    <a:pt x="2026412" y="749173"/>
                  </a:lnTo>
                  <a:lnTo>
                    <a:pt x="2034286" y="756920"/>
                  </a:lnTo>
                  <a:lnTo>
                    <a:pt x="2053463" y="756920"/>
                  </a:lnTo>
                  <a:lnTo>
                    <a:pt x="2061210" y="749173"/>
                  </a:lnTo>
                  <a:lnTo>
                    <a:pt x="2061210" y="729996"/>
                  </a:lnTo>
                  <a:lnTo>
                    <a:pt x="2053463" y="722249"/>
                  </a:lnTo>
                  <a:close/>
                </a:path>
                <a:path w="6172200" h="1781175">
                  <a:moveTo>
                    <a:pt x="1948941" y="722249"/>
                  </a:moveTo>
                  <a:lnTo>
                    <a:pt x="1929764" y="722249"/>
                  </a:lnTo>
                  <a:lnTo>
                    <a:pt x="1921890" y="729996"/>
                  </a:lnTo>
                  <a:lnTo>
                    <a:pt x="1921890" y="749173"/>
                  </a:lnTo>
                  <a:lnTo>
                    <a:pt x="1929764" y="756920"/>
                  </a:lnTo>
                  <a:lnTo>
                    <a:pt x="1948941" y="756920"/>
                  </a:lnTo>
                  <a:lnTo>
                    <a:pt x="1956815" y="749173"/>
                  </a:lnTo>
                  <a:lnTo>
                    <a:pt x="1956815" y="729996"/>
                  </a:lnTo>
                  <a:lnTo>
                    <a:pt x="1948941" y="722249"/>
                  </a:lnTo>
                  <a:close/>
                </a:path>
                <a:path w="6172200" h="1781175">
                  <a:moveTo>
                    <a:pt x="5920485" y="710691"/>
                  </a:moveTo>
                  <a:lnTo>
                    <a:pt x="5901308" y="710691"/>
                  </a:lnTo>
                  <a:lnTo>
                    <a:pt x="5893434" y="718438"/>
                  </a:lnTo>
                  <a:lnTo>
                    <a:pt x="5893434" y="737615"/>
                  </a:lnTo>
                  <a:lnTo>
                    <a:pt x="5901308" y="745363"/>
                  </a:lnTo>
                  <a:lnTo>
                    <a:pt x="5920485" y="745363"/>
                  </a:lnTo>
                  <a:lnTo>
                    <a:pt x="5928359" y="737615"/>
                  </a:lnTo>
                  <a:lnTo>
                    <a:pt x="5928359" y="718438"/>
                  </a:lnTo>
                  <a:lnTo>
                    <a:pt x="5920485" y="710691"/>
                  </a:lnTo>
                  <a:close/>
                </a:path>
                <a:path w="6172200" h="1781175">
                  <a:moveTo>
                    <a:pt x="2326386" y="710691"/>
                  </a:moveTo>
                  <a:lnTo>
                    <a:pt x="2307082" y="710691"/>
                  </a:lnTo>
                  <a:lnTo>
                    <a:pt x="2299335" y="718438"/>
                  </a:lnTo>
                  <a:lnTo>
                    <a:pt x="2299335" y="737615"/>
                  </a:lnTo>
                  <a:lnTo>
                    <a:pt x="2307082" y="745363"/>
                  </a:lnTo>
                  <a:lnTo>
                    <a:pt x="2326386" y="745363"/>
                  </a:lnTo>
                  <a:lnTo>
                    <a:pt x="2334133" y="737615"/>
                  </a:lnTo>
                  <a:lnTo>
                    <a:pt x="2334133" y="718438"/>
                  </a:lnTo>
                  <a:lnTo>
                    <a:pt x="2326386" y="710691"/>
                  </a:lnTo>
                  <a:close/>
                </a:path>
                <a:path w="6172200" h="1781175">
                  <a:moveTo>
                    <a:pt x="514730" y="704850"/>
                  </a:moveTo>
                  <a:lnTo>
                    <a:pt x="495553" y="704850"/>
                  </a:lnTo>
                  <a:lnTo>
                    <a:pt x="487679" y="712724"/>
                  </a:lnTo>
                  <a:lnTo>
                    <a:pt x="487679" y="731901"/>
                  </a:lnTo>
                  <a:lnTo>
                    <a:pt x="495553" y="739648"/>
                  </a:lnTo>
                  <a:lnTo>
                    <a:pt x="514730" y="739648"/>
                  </a:lnTo>
                  <a:lnTo>
                    <a:pt x="522604" y="731901"/>
                  </a:lnTo>
                  <a:lnTo>
                    <a:pt x="522604" y="712724"/>
                  </a:lnTo>
                  <a:lnTo>
                    <a:pt x="514730" y="704850"/>
                  </a:lnTo>
                  <a:close/>
                </a:path>
                <a:path w="6172200" h="1781175">
                  <a:moveTo>
                    <a:pt x="410210" y="704850"/>
                  </a:moveTo>
                  <a:lnTo>
                    <a:pt x="391033" y="704850"/>
                  </a:lnTo>
                  <a:lnTo>
                    <a:pt x="383159" y="712724"/>
                  </a:lnTo>
                  <a:lnTo>
                    <a:pt x="383159" y="731901"/>
                  </a:lnTo>
                  <a:lnTo>
                    <a:pt x="391033" y="739648"/>
                  </a:lnTo>
                  <a:lnTo>
                    <a:pt x="410210" y="739648"/>
                  </a:lnTo>
                  <a:lnTo>
                    <a:pt x="418084" y="731901"/>
                  </a:lnTo>
                  <a:lnTo>
                    <a:pt x="418084" y="712724"/>
                  </a:lnTo>
                  <a:lnTo>
                    <a:pt x="410210" y="704850"/>
                  </a:lnTo>
                  <a:close/>
                </a:path>
                <a:path w="6172200" h="1781175">
                  <a:moveTo>
                    <a:pt x="6036691" y="699135"/>
                  </a:moveTo>
                  <a:lnTo>
                    <a:pt x="6017386" y="699135"/>
                  </a:lnTo>
                  <a:lnTo>
                    <a:pt x="6009640" y="706882"/>
                  </a:lnTo>
                  <a:lnTo>
                    <a:pt x="6009640" y="726059"/>
                  </a:lnTo>
                  <a:lnTo>
                    <a:pt x="6017386" y="733805"/>
                  </a:lnTo>
                  <a:lnTo>
                    <a:pt x="6036691" y="733805"/>
                  </a:lnTo>
                  <a:lnTo>
                    <a:pt x="6044438" y="726059"/>
                  </a:lnTo>
                  <a:lnTo>
                    <a:pt x="6044438" y="706882"/>
                  </a:lnTo>
                  <a:lnTo>
                    <a:pt x="6036691" y="699135"/>
                  </a:lnTo>
                  <a:close/>
                </a:path>
                <a:path w="6172200" h="1781175">
                  <a:moveTo>
                    <a:pt x="938657" y="699135"/>
                  </a:moveTo>
                  <a:lnTo>
                    <a:pt x="919352" y="699135"/>
                  </a:lnTo>
                  <a:lnTo>
                    <a:pt x="911605" y="706882"/>
                  </a:lnTo>
                  <a:lnTo>
                    <a:pt x="911605" y="726059"/>
                  </a:lnTo>
                  <a:lnTo>
                    <a:pt x="919352" y="733805"/>
                  </a:lnTo>
                  <a:lnTo>
                    <a:pt x="938657" y="733805"/>
                  </a:lnTo>
                  <a:lnTo>
                    <a:pt x="946403" y="726059"/>
                  </a:lnTo>
                  <a:lnTo>
                    <a:pt x="946403" y="706882"/>
                  </a:lnTo>
                  <a:lnTo>
                    <a:pt x="938657" y="699135"/>
                  </a:lnTo>
                  <a:close/>
                </a:path>
                <a:path w="6172200" h="1781175">
                  <a:moveTo>
                    <a:pt x="3296030" y="693292"/>
                  </a:moveTo>
                  <a:lnTo>
                    <a:pt x="3276854" y="693292"/>
                  </a:lnTo>
                  <a:lnTo>
                    <a:pt x="3268979" y="701039"/>
                  </a:lnTo>
                  <a:lnTo>
                    <a:pt x="3268979" y="720216"/>
                  </a:lnTo>
                  <a:lnTo>
                    <a:pt x="3276854" y="728090"/>
                  </a:lnTo>
                  <a:lnTo>
                    <a:pt x="3296030" y="728090"/>
                  </a:lnTo>
                  <a:lnTo>
                    <a:pt x="3303778" y="720216"/>
                  </a:lnTo>
                  <a:lnTo>
                    <a:pt x="3303778" y="701039"/>
                  </a:lnTo>
                  <a:lnTo>
                    <a:pt x="3296030" y="693292"/>
                  </a:lnTo>
                  <a:close/>
                </a:path>
                <a:path w="6172200" h="1781175">
                  <a:moveTo>
                    <a:pt x="5810250" y="687577"/>
                  </a:moveTo>
                  <a:lnTo>
                    <a:pt x="5790946" y="687577"/>
                  </a:lnTo>
                  <a:lnTo>
                    <a:pt x="5783199" y="695325"/>
                  </a:lnTo>
                  <a:lnTo>
                    <a:pt x="5783199" y="714501"/>
                  </a:lnTo>
                  <a:lnTo>
                    <a:pt x="5790946" y="722249"/>
                  </a:lnTo>
                  <a:lnTo>
                    <a:pt x="5810250" y="722249"/>
                  </a:lnTo>
                  <a:lnTo>
                    <a:pt x="5817997" y="714501"/>
                  </a:lnTo>
                  <a:lnTo>
                    <a:pt x="5817997" y="695325"/>
                  </a:lnTo>
                  <a:lnTo>
                    <a:pt x="5810250" y="687577"/>
                  </a:lnTo>
                  <a:close/>
                </a:path>
                <a:path w="6172200" h="1781175">
                  <a:moveTo>
                    <a:pt x="1565783" y="687577"/>
                  </a:moveTo>
                  <a:lnTo>
                    <a:pt x="1546478" y="687577"/>
                  </a:lnTo>
                  <a:lnTo>
                    <a:pt x="1538732" y="695325"/>
                  </a:lnTo>
                  <a:lnTo>
                    <a:pt x="1538732" y="714501"/>
                  </a:lnTo>
                  <a:lnTo>
                    <a:pt x="1546478" y="722249"/>
                  </a:lnTo>
                  <a:lnTo>
                    <a:pt x="1565783" y="722249"/>
                  </a:lnTo>
                  <a:lnTo>
                    <a:pt x="1573529" y="714501"/>
                  </a:lnTo>
                  <a:lnTo>
                    <a:pt x="1573529" y="695325"/>
                  </a:lnTo>
                  <a:lnTo>
                    <a:pt x="1565783" y="687577"/>
                  </a:lnTo>
                  <a:close/>
                </a:path>
                <a:path w="6172200" h="1781175">
                  <a:moveTo>
                    <a:pt x="3412108" y="681736"/>
                  </a:moveTo>
                  <a:lnTo>
                    <a:pt x="3392931" y="681736"/>
                  </a:lnTo>
                  <a:lnTo>
                    <a:pt x="3385184" y="689483"/>
                  </a:lnTo>
                  <a:lnTo>
                    <a:pt x="3385184" y="708660"/>
                  </a:lnTo>
                  <a:lnTo>
                    <a:pt x="3392931" y="716534"/>
                  </a:lnTo>
                  <a:lnTo>
                    <a:pt x="3412108" y="716534"/>
                  </a:lnTo>
                  <a:lnTo>
                    <a:pt x="3419982" y="708660"/>
                  </a:lnTo>
                  <a:lnTo>
                    <a:pt x="3419982" y="689483"/>
                  </a:lnTo>
                  <a:lnTo>
                    <a:pt x="3412108" y="681736"/>
                  </a:lnTo>
                  <a:close/>
                </a:path>
                <a:path w="6172200" h="1781175">
                  <a:moveTo>
                    <a:pt x="2808351" y="676021"/>
                  </a:moveTo>
                  <a:lnTo>
                    <a:pt x="2789047" y="676021"/>
                  </a:lnTo>
                  <a:lnTo>
                    <a:pt x="2781300" y="683767"/>
                  </a:lnTo>
                  <a:lnTo>
                    <a:pt x="2781300" y="702945"/>
                  </a:lnTo>
                  <a:lnTo>
                    <a:pt x="2789047" y="710691"/>
                  </a:lnTo>
                  <a:lnTo>
                    <a:pt x="2808351" y="710691"/>
                  </a:lnTo>
                  <a:lnTo>
                    <a:pt x="2816098" y="702945"/>
                  </a:lnTo>
                  <a:lnTo>
                    <a:pt x="2816098" y="683767"/>
                  </a:lnTo>
                  <a:lnTo>
                    <a:pt x="2808351" y="676021"/>
                  </a:lnTo>
                  <a:close/>
                </a:path>
                <a:path w="6172200" h="1781175">
                  <a:moveTo>
                    <a:pt x="2471547" y="676021"/>
                  </a:moveTo>
                  <a:lnTo>
                    <a:pt x="2452242" y="676021"/>
                  </a:lnTo>
                  <a:lnTo>
                    <a:pt x="2444496" y="683767"/>
                  </a:lnTo>
                  <a:lnTo>
                    <a:pt x="2444496" y="702945"/>
                  </a:lnTo>
                  <a:lnTo>
                    <a:pt x="2452242" y="710691"/>
                  </a:lnTo>
                  <a:lnTo>
                    <a:pt x="2471547" y="710691"/>
                  </a:lnTo>
                  <a:lnTo>
                    <a:pt x="2479294" y="702945"/>
                  </a:lnTo>
                  <a:lnTo>
                    <a:pt x="2479294" y="683767"/>
                  </a:lnTo>
                  <a:lnTo>
                    <a:pt x="2471547" y="676021"/>
                  </a:lnTo>
                  <a:close/>
                </a:path>
                <a:path w="6172200" h="1781175">
                  <a:moveTo>
                    <a:pt x="2175383" y="676021"/>
                  </a:moveTo>
                  <a:lnTo>
                    <a:pt x="2156205" y="676021"/>
                  </a:lnTo>
                  <a:lnTo>
                    <a:pt x="2148332" y="683767"/>
                  </a:lnTo>
                  <a:lnTo>
                    <a:pt x="2148332" y="702945"/>
                  </a:lnTo>
                  <a:lnTo>
                    <a:pt x="2156205" y="710691"/>
                  </a:lnTo>
                  <a:lnTo>
                    <a:pt x="2175383" y="710691"/>
                  </a:lnTo>
                  <a:lnTo>
                    <a:pt x="2183257" y="702945"/>
                  </a:lnTo>
                  <a:lnTo>
                    <a:pt x="2183257" y="683767"/>
                  </a:lnTo>
                  <a:lnTo>
                    <a:pt x="2175383" y="676021"/>
                  </a:lnTo>
                  <a:close/>
                </a:path>
                <a:path w="6172200" h="1781175">
                  <a:moveTo>
                    <a:pt x="1374139" y="676021"/>
                  </a:moveTo>
                  <a:lnTo>
                    <a:pt x="1354836" y="676021"/>
                  </a:lnTo>
                  <a:lnTo>
                    <a:pt x="1347089" y="683767"/>
                  </a:lnTo>
                  <a:lnTo>
                    <a:pt x="1347089" y="702945"/>
                  </a:lnTo>
                  <a:lnTo>
                    <a:pt x="1354836" y="710691"/>
                  </a:lnTo>
                  <a:lnTo>
                    <a:pt x="1374139" y="710691"/>
                  </a:lnTo>
                  <a:lnTo>
                    <a:pt x="1381887" y="702945"/>
                  </a:lnTo>
                  <a:lnTo>
                    <a:pt x="1381887" y="683767"/>
                  </a:lnTo>
                  <a:lnTo>
                    <a:pt x="1374139" y="676021"/>
                  </a:lnTo>
                  <a:close/>
                </a:path>
                <a:path w="6172200" h="1781175">
                  <a:moveTo>
                    <a:pt x="1136014" y="676021"/>
                  </a:moveTo>
                  <a:lnTo>
                    <a:pt x="1116838" y="676021"/>
                  </a:lnTo>
                  <a:lnTo>
                    <a:pt x="1108964" y="683767"/>
                  </a:lnTo>
                  <a:lnTo>
                    <a:pt x="1108964" y="702945"/>
                  </a:lnTo>
                  <a:lnTo>
                    <a:pt x="1116838" y="710691"/>
                  </a:lnTo>
                  <a:lnTo>
                    <a:pt x="1136014" y="710691"/>
                  </a:lnTo>
                  <a:lnTo>
                    <a:pt x="1143889" y="702945"/>
                  </a:lnTo>
                  <a:lnTo>
                    <a:pt x="1143889" y="683767"/>
                  </a:lnTo>
                  <a:lnTo>
                    <a:pt x="1136014" y="676021"/>
                  </a:lnTo>
                  <a:close/>
                </a:path>
                <a:path w="6172200" h="1781175">
                  <a:moveTo>
                    <a:pt x="172212" y="676021"/>
                  </a:moveTo>
                  <a:lnTo>
                    <a:pt x="152908" y="676021"/>
                  </a:lnTo>
                  <a:lnTo>
                    <a:pt x="145161" y="683767"/>
                  </a:lnTo>
                  <a:lnTo>
                    <a:pt x="145161" y="702945"/>
                  </a:lnTo>
                  <a:lnTo>
                    <a:pt x="152908" y="710691"/>
                  </a:lnTo>
                  <a:lnTo>
                    <a:pt x="172212" y="710691"/>
                  </a:lnTo>
                  <a:lnTo>
                    <a:pt x="179959" y="702945"/>
                  </a:lnTo>
                  <a:lnTo>
                    <a:pt x="179959" y="683767"/>
                  </a:lnTo>
                  <a:lnTo>
                    <a:pt x="172212" y="676021"/>
                  </a:lnTo>
                  <a:close/>
                </a:path>
                <a:path w="6172200" h="1781175">
                  <a:moveTo>
                    <a:pt x="1856104" y="670178"/>
                  </a:moveTo>
                  <a:lnTo>
                    <a:pt x="1836801" y="670178"/>
                  </a:lnTo>
                  <a:lnTo>
                    <a:pt x="1829053" y="677926"/>
                  </a:lnTo>
                  <a:lnTo>
                    <a:pt x="1829053" y="697102"/>
                  </a:lnTo>
                  <a:lnTo>
                    <a:pt x="1836801" y="704850"/>
                  </a:lnTo>
                  <a:lnTo>
                    <a:pt x="1856104" y="704850"/>
                  </a:lnTo>
                  <a:lnTo>
                    <a:pt x="1863852" y="697102"/>
                  </a:lnTo>
                  <a:lnTo>
                    <a:pt x="1863852" y="677926"/>
                  </a:lnTo>
                  <a:lnTo>
                    <a:pt x="1856104" y="670178"/>
                  </a:lnTo>
                  <a:close/>
                </a:path>
                <a:path w="6172200" h="1781175">
                  <a:moveTo>
                    <a:pt x="3714115" y="664337"/>
                  </a:moveTo>
                  <a:lnTo>
                    <a:pt x="3694810" y="664337"/>
                  </a:lnTo>
                  <a:lnTo>
                    <a:pt x="3687064" y="672211"/>
                  </a:lnTo>
                  <a:lnTo>
                    <a:pt x="3687064" y="691388"/>
                  </a:lnTo>
                  <a:lnTo>
                    <a:pt x="3694810" y="699135"/>
                  </a:lnTo>
                  <a:lnTo>
                    <a:pt x="3714115" y="699135"/>
                  </a:lnTo>
                  <a:lnTo>
                    <a:pt x="3721861" y="691388"/>
                  </a:lnTo>
                  <a:lnTo>
                    <a:pt x="3721861" y="672211"/>
                  </a:lnTo>
                  <a:lnTo>
                    <a:pt x="3714115" y="664337"/>
                  </a:lnTo>
                  <a:close/>
                </a:path>
                <a:path w="6172200" h="1781175">
                  <a:moveTo>
                    <a:pt x="2703829" y="664337"/>
                  </a:moveTo>
                  <a:lnTo>
                    <a:pt x="2684526" y="664337"/>
                  </a:lnTo>
                  <a:lnTo>
                    <a:pt x="2676779" y="672211"/>
                  </a:lnTo>
                  <a:lnTo>
                    <a:pt x="2676779" y="691388"/>
                  </a:lnTo>
                  <a:lnTo>
                    <a:pt x="2684526" y="699135"/>
                  </a:lnTo>
                  <a:lnTo>
                    <a:pt x="2703829" y="699135"/>
                  </a:lnTo>
                  <a:lnTo>
                    <a:pt x="2711577" y="691388"/>
                  </a:lnTo>
                  <a:lnTo>
                    <a:pt x="2711577" y="672211"/>
                  </a:lnTo>
                  <a:lnTo>
                    <a:pt x="2703829" y="664337"/>
                  </a:lnTo>
                  <a:close/>
                </a:path>
                <a:path w="6172200" h="1781175">
                  <a:moveTo>
                    <a:pt x="5554726" y="652779"/>
                  </a:moveTo>
                  <a:lnTo>
                    <a:pt x="5535549" y="652779"/>
                  </a:lnTo>
                  <a:lnTo>
                    <a:pt x="5527675" y="660653"/>
                  </a:lnTo>
                  <a:lnTo>
                    <a:pt x="5527675" y="679830"/>
                  </a:lnTo>
                  <a:lnTo>
                    <a:pt x="5535549" y="687577"/>
                  </a:lnTo>
                  <a:lnTo>
                    <a:pt x="5554726" y="687577"/>
                  </a:lnTo>
                  <a:lnTo>
                    <a:pt x="5562473" y="679830"/>
                  </a:lnTo>
                  <a:lnTo>
                    <a:pt x="5562473" y="660653"/>
                  </a:lnTo>
                  <a:lnTo>
                    <a:pt x="5554726" y="652779"/>
                  </a:lnTo>
                  <a:close/>
                </a:path>
                <a:path w="6172200" h="1781175">
                  <a:moveTo>
                    <a:pt x="764413" y="652779"/>
                  </a:moveTo>
                  <a:lnTo>
                    <a:pt x="745236" y="652779"/>
                  </a:lnTo>
                  <a:lnTo>
                    <a:pt x="737362" y="660653"/>
                  </a:lnTo>
                  <a:lnTo>
                    <a:pt x="737362" y="679830"/>
                  </a:lnTo>
                  <a:lnTo>
                    <a:pt x="745236" y="687577"/>
                  </a:lnTo>
                  <a:lnTo>
                    <a:pt x="764413" y="687577"/>
                  </a:lnTo>
                  <a:lnTo>
                    <a:pt x="772287" y="679830"/>
                  </a:lnTo>
                  <a:lnTo>
                    <a:pt x="772287" y="660653"/>
                  </a:lnTo>
                  <a:lnTo>
                    <a:pt x="764413" y="652779"/>
                  </a:lnTo>
                  <a:close/>
                </a:path>
                <a:path w="6172200" h="1781175">
                  <a:moveTo>
                    <a:pt x="276733" y="652779"/>
                  </a:moveTo>
                  <a:lnTo>
                    <a:pt x="257428" y="652779"/>
                  </a:lnTo>
                  <a:lnTo>
                    <a:pt x="249682" y="660653"/>
                  </a:lnTo>
                  <a:lnTo>
                    <a:pt x="249682" y="679830"/>
                  </a:lnTo>
                  <a:lnTo>
                    <a:pt x="257428" y="687577"/>
                  </a:lnTo>
                  <a:lnTo>
                    <a:pt x="276733" y="687577"/>
                  </a:lnTo>
                  <a:lnTo>
                    <a:pt x="284479" y="679830"/>
                  </a:lnTo>
                  <a:lnTo>
                    <a:pt x="284479" y="660653"/>
                  </a:lnTo>
                  <a:lnTo>
                    <a:pt x="276733" y="652779"/>
                  </a:lnTo>
                  <a:close/>
                </a:path>
                <a:path w="6172200" h="1781175">
                  <a:moveTo>
                    <a:pt x="1734058" y="647064"/>
                  </a:moveTo>
                  <a:lnTo>
                    <a:pt x="1714880" y="647064"/>
                  </a:lnTo>
                  <a:lnTo>
                    <a:pt x="1707134" y="654812"/>
                  </a:lnTo>
                  <a:lnTo>
                    <a:pt x="1707134" y="673988"/>
                  </a:lnTo>
                  <a:lnTo>
                    <a:pt x="1714880" y="681736"/>
                  </a:lnTo>
                  <a:lnTo>
                    <a:pt x="1734058" y="681736"/>
                  </a:lnTo>
                  <a:lnTo>
                    <a:pt x="1741932" y="673988"/>
                  </a:lnTo>
                  <a:lnTo>
                    <a:pt x="1741932" y="654812"/>
                  </a:lnTo>
                  <a:lnTo>
                    <a:pt x="1734058" y="647064"/>
                  </a:lnTo>
                  <a:close/>
                </a:path>
                <a:path w="6172200" h="1781175">
                  <a:moveTo>
                    <a:pt x="3597909" y="641223"/>
                  </a:moveTo>
                  <a:lnTo>
                    <a:pt x="3578732" y="641223"/>
                  </a:lnTo>
                  <a:lnTo>
                    <a:pt x="3570985" y="648970"/>
                  </a:lnTo>
                  <a:lnTo>
                    <a:pt x="3570985" y="668147"/>
                  </a:lnTo>
                  <a:lnTo>
                    <a:pt x="3578732" y="676021"/>
                  </a:lnTo>
                  <a:lnTo>
                    <a:pt x="3597909" y="676021"/>
                  </a:lnTo>
                  <a:lnTo>
                    <a:pt x="3605783" y="668147"/>
                  </a:lnTo>
                  <a:lnTo>
                    <a:pt x="3605783" y="648970"/>
                  </a:lnTo>
                  <a:lnTo>
                    <a:pt x="3597909" y="641223"/>
                  </a:lnTo>
                  <a:close/>
                </a:path>
                <a:path w="6172200" h="1781175">
                  <a:moveTo>
                    <a:pt x="3174110" y="641223"/>
                  </a:moveTo>
                  <a:lnTo>
                    <a:pt x="3154806" y="641223"/>
                  </a:lnTo>
                  <a:lnTo>
                    <a:pt x="3147059" y="648970"/>
                  </a:lnTo>
                  <a:lnTo>
                    <a:pt x="3147059" y="668147"/>
                  </a:lnTo>
                  <a:lnTo>
                    <a:pt x="3154806" y="676021"/>
                  </a:lnTo>
                  <a:lnTo>
                    <a:pt x="3174110" y="676021"/>
                  </a:lnTo>
                  <a:lnTo>
                    <a:pt x="3181857" y="668147"/>
                  </a:lnTo>
                  <a:lnTo>
                    <a:pt x="3181857" y="648970"/>
                  </a:lnTo>
                  <a:lnTo>
                    <a:pt x="3174110" y="641223"/>
                  </a:lnTo>
                  <a:close/>
                </a:path>
                <a:path w="6172200" h="1781175">
                  <a:moveTo>
                    <a:pt x="1257935" y="641223"/>
                  </a:moveTo>
                  <a:lnTo>
                    <a:pt x="1238758" y="641223"/>
                  </a:lnTo>
                  <a:lnTo>
                    <a:pt x="1231011" y="648970"/>
                  </a:lnTo>
                  <a:lnTo>
                    <a:pt x="1231011" y="668147"/>
                  </a:lnTo>
                  <a:lnTo>
                    <a:pt x="1238758" y="676021"/>
                  </a:lnTo>
                  <a:lnTo>
                    <a:pt x="1257935" y="676021"/>
                  </a:lnTo>
                  <a:lnTo>
                    <a:pt x="1265809" y="668147"/>
                  </a:lnTo>
                  <a:lnTo>
                    <a:pt x="1265809" y="648970"/>
                  </a:lnTo>
                  <a:lnTo>
                    <a:pt x="1257935" y="641223"/>
                  </a:lnTo>
                  <a:close/>
                </a:path>
                <a:path w="6172200" h="1781175">
                  <a:moveTo>
                    <a:pt x="625094" y="641223"/>
                  </a:moveTo>
                  <a:lnTo>
                    <a:pt x="605916" y="641223"/>
                  </a:lnTo>
                  <a:lnTo>
                    <a:pt x="598042" y="648970"/>
                  </a:lnTo>
                  <a:lnTo>
                    <a:pt x="598042" y="668147"/>
                  </a:lnTo>
                  <a:lnTo>
                    <a:pt x="605916" y="676021"/>
                  </a:lnTo>
                  <a:lnTo>
                    <a:pt x="625094" y="676021"/>
                  </a:lnTo>
                  <a:lnTo>
                    <a:pt x="632840" y="668147"/>
                  </a:lnTo>
                  <a:lnTo>
                    <a:pt x="632840" y="648970"/>
                  </a:lnTo>
                  <a:lnTo>
                    <a:pt x="625094" y="641223"/>
                  </a:lnTo>
                  <a:close/>
                </a:path>
                <a:path w="6172200" h="1781175">
                  <a:moveTo>
                    <a:pt x="3075431" y="635508"/>
                  </a:moveTo>
                  <a:lnTo>
                    <a:pt x="3056128" y="635508"/>
                  </a:lnTo>
                  <a:lnTo>
                    <a:pt x="3048380" y="643254"/>
                  </a:lnTo>
                  <a:lnTo>
                    <a:pt x="3048380" y="662432"/>
                  </a:lnTo>
                  <a:lnTo>
                    <a:pt x="3056128" y="670178"/>
                  </a:lnTo>
                  <a:lnTo>
                    <a:pt x="3075431" y="670178"/>
                  </a:lnTo>
                  <a:lnTo>
                    <a:pt x="3083179" y="662432"/>
                  </a:lnTo>
                  <a:lnTo>
                    <a:pt x="3083179" y="643254"/>
                  </a:lnTo>
                  <a:lnTo>
                    <a:pt x="3075431" y="635508"/>
                  </a:lnTo>
                  <a:close/>
                </a:path>
                <a:path w="6172200" h="1781175">
                  <a:moveTo>
                    <a:pt x="6112129" y="623951"/>
                  </a:moveTo>
                  <a:lnTo>
                    <a:pt x="6092952" y="623951"/>
                  </a:lnTo>
                  <a:lnTo>
                    <a:pt x="6085078" y="631698"/>
                  </a:lnTo>
                  <a:lnTo>
                    <a:pt x="6085078" y="650875"/>
                  </a:lnTo>
                  <a:lnTo>
                    <a:pt x="6092952" y="658622"/>
                  </a:lnTo>
                  <a:lnTo>
                    <a:pt x="6112129" y="658622"/>
                  </a:lnTo>
                  <a:lnTo>
                    <a:pt x="6120003" y="650875"/>
                  </a:lnTo>
                  <a:lnTo>
                    <a:pt x="6120003" y="631698"/>
                  </a:lnTo>
                  <a:lnTo>
                    <a:pt x="6112129" y="623951"/>
                  </a:lnTo>
                  <a:close/>
                </a:path>
                <a:path w="6172200" h="1781175">
                  <a:moveTo>
                    <a:pt x="2947670" y="623951"/>
                  </a:moveTo>
                  <a:lnTo>
                    <a:pt x="2928366" y="623951"/>
                  </a:lnTo>
                  <a:lnTo>
                    <a:pt x="2920619" y="631698"/>
                  </a:lnTo>
                  <a:lnTo>
                    <a:pt x="2920619" y="650875"/>
                  </a:lnTo>
                  <a:lnTo>
                    <a:pt x="2928366" y="658622"/>
                  </a:lnTo>
                  <a:lnTo>
                    <a:pt x="2947670" y="658622"/>
                  </a:lnTo>
                  <a:lnTo>
                    <a:pt x="2955416" y="650875"/>
                  </a:lnTo>
                  <a:lnTo>
                    <a:pt x="2955416" y="631698"/>
                  </a:lnTo>
                  <a:lnTo>
                    <a:pt x="2947670" y="623951"/>
                  </a:lnTo>
                  <a:close/>
                </a:path>
                <a:path w="6172200" h="1781175">
                  <a:moveTo>
                    <a:pt x="3899916" y="618109"/>
                  </a:moveTo>
                  <a:lnTo>
                    <a:pt x="3880611" y="618109"/>
                  </a:lnTo>
                  <a:lnTo>
                    <a:pt x="3872865" y="625855"/>
                  </a:lnTo>
                  <a:lnTo>
                    <a:pt x="3872865" y="645033"/>
                  </a:lnTo>
                  <a:lnTo>
                    <a:pt x="3880611" y="652779"/>
                  </a:lnTo>
                  <a:lnTo>
                    <a:pt x="3899916" y="652779"/>
                  </a:lnTo>
                  <a:lnTo>
                    <a:pt x="3907663" y="645033"/>
                  </a:lnTo>
                  <a:lnTo>
                    <a:pt x="3907663" y="625855"/>
                  </a:lnTo>
                  <a:lnTo>
                    <a:pt x="3899916" y="618109"/>
                  </a:lnTo>
                  <a:close/>
                </a:path>
                <a:path w="6172200" h="1781175">
                  <a:moveTo>
                    <a:pt x="5757926" y="606551"/>
                  </a:moveTo>
                  <a:lnTo>
                    <a:pt x="5738749" y="606551"/>
                  </a:lnTo>
                  <a:lnTo>
                    <a:pt x="5730875" y="614299"/>
                  </a:lnTo>
                  <a:lnTo>
                    <a:pt x="5730875" y="633476"/>
                  </a:lnTo>
                  <a:lnTo>
                    <a:pt x="5738749" y="641223"/>
                  </a:lnTo>
                  <a:lnTo>
                    <a:pt x="5757926" y="641223"/>
                  </a:lnTo>
                  <a:lnTo>
                    <a:pt x="5765800" y="633476"/>
                  </a:lnTo>
                  <a:lnTo>
                    <a:pt x="5765800" y="614299"/>
                  </a:lnTo>
                  <a:lnTo>
                    <a:pt x="5757926" y="606551"/>
                  </a:lnTo>
                  <a:close/>
                </a:path>
                <a:path w="6172200" h="1781175">
                  <a:moveTo>
                    <a:pt x="2593466" y="606551"/>
                  </a:moveTo>
                  <a:lnTo>
                    <a:pt x="2574163" y="606551"/>
                  </a:lnTo>
                  <a:lnTo>
                    <a:pt x="2566416" y="614299"/>
                  </a:lnTo>
                  <a:lnTo>
                    <a:pt x="2566416" y="633476"/>
                  </a:lnTo>
                  <a:lnTo>
                    <a:pt x="2574163" y="641223"/>
                  </a:lnTo>
                  <a:lnTo>
                    <a:pt x="2593466" y="641223"/>
                  </a:lnTo>
                  <a:lnTo>
                    <a:pt x="2601214" y="633476"/>
                  </a:lnTo>
                  <a:lnTo>
                    <a:pt x="2601214" y="614299"/>
                  </a:lnTo>
                  <a:lnTo>
                    <a:pt x="2593466" y="606551"/>
                  </a:lnTo>
                  <a:close/>
                </a:path>
                <a:path w="6172200" h="1781175">
                  <a:moveTo>
                    <a:pt x="2262504" y="606551"/>
                  </a:moveTo>
                  <a:lnTo>
                    <a:pt x="2243201" y="606551"/>
                  </a:lnTo>
                  <a:lnTo>
                    <a:pt x="2235454" y="614299"/>
                  </a:lnTo>
                  <a:lnTo>
                    <a:pt x="2235454" y="633476"/>
                  </a:lnTo>
                  <a:lnTo>
                    <a:pt x="2243201" y="641223"/>
                  </a:lnTo>
                  <a:lnTo>
                    <a:pt x="2262504" y="641223"/>
                  </a:lnTo>
                  <a:lnTo>
                    <a:pt x="2270252" y="633476"/>
                  </a:lnTo>
                  <a:lnTo>
                    <a:pt x="2270252" y="614299"/>
                  </a:lnTo>
                  <a:lnTo>
                    <a:pt x="2262504" y="606551"/>
                  </a:lnTo>
                  <a:close/>
                </a:path>
                <a:path w="6172200" h="1781175">
                  <a:moveTo>
                    <a:pt x="1472819" y="606551"/>
                  </a:moveTo>
                  <a:lnTo>
                    <a:pt x="1453641" y="606551"/>
                  </a:lnTo>
                  <a:lnTo>
                    <a:pt x="1445767" y="614299"/>
                  </a:lnTo>
                  <a:lnTo>
                    <a:pt x="1445767" y="633476"/>
                  </a:lnTo>
                  <a:lnTo>
                    <a:pt x="1453641" y="641223"/>
                  </a:lnTo>
                  <a:lnTo>
                    <a:pt x="1472819" y="641223"/>
                  </a:lnTo>
                  <a:lnTo>
                    <a:pt x="1480692" y="633476"/>
                  </a:lnTo>
                  <a:lnTo>
                    <a:pt x="1480692" y="614299"/>
                  </a:lnTo>
                  <a:lnTo>
                    <a:pt x="1472819" y="606551"/>
                  </a:lnTo>
                  <a:close/>
                </a:path>
                <a:path w="6172200" h="1781175">
                  <a:moveTo>
                    <a:pt x="880617" y="606551"/>
                  </a:moveTo>
                  <a:lnTo>
                    <a:pt x="861313" y="606551"/>
                  </a:lnTo>
                  <a:lnTo>
                    <a:pt x="853566" y="614299"/>
                  </a:lnTo>
                  <a:lnTo>
                    <a:pt x="853566" y="633476"/>
                  </a:lnTo>
                  <a:lnTo>
                    <a:pt x="861313" y="641223"/>
                  </a:lnTo>
                  <a:lnTo>
                    <a:pt x="880617" y="641223"/>
                  </a:lnTo>
                  <a:lnTo>
                    <a:pt x="888364" y="633476"/>
                  </a:lnTo>
                  <a:lnTo>
                    <a:pt x="888364" y="614299"/>
                  </a:lnTo>
                  <a:lnTo>
                    <a:pt x="880617" y="606551"/>
                  </a:lnTo>
                  <a:close/>
                </a:path>
                <a:path w="6172200" h="1781175">
                  <a:moveTo>
                    <a:pt x="5641848" y="594995"/>
                  </a:moveTo>
                  <a:lnTo>
                    <a:pt x="5622544" y="594995"/>
                  </a:lnTo>
                  <a:lnTo>
                    <a:pt x="5614797" y="602741"/>
                  </a:lnTo>
                  <a:lnTo>
                    <a:pt x="5614797" y="621919"/>
                  </a:lnTo>
                  <a:lnTo>
                    <a:pt x="5622544" y="629665"/>
                  </a:lnTo>
                  <a:lnTo>
                    <a:pt x="5641848" y="629665"/>
                  </a:lnTo>
                  <a:lnTo>
                    <a:pt x="5649595" y="621919"/>
                  </a:lnTo>
                  <a:lnTo>
                    <a:pt x="5649595" y="602741"/>
                  </a:lnTo>
                  <a:lnTo>
                    <a:pt x="5641848" y="594995"/>
                  </a:lnTo>
                  <a:close/>
                </a:path>
                <a:path w="6172200" h="1781175">
                  <a:moveTo>
                    <a:pt x="2396109" y="594995"/>
                  </a:moveTo>
                  <a:lnTo>
                    <a:pt x="2376804" y="594995"/>
                  </a:lnTo>
                  <a:lnTo>
                    <a:pt x="2369058" y="602741"/>
                  </a:lnTo>
                  <a:lnTo>
                    <a:pt x="2369058" y="621919"/>
                  </a:lnTo>
                  <a:lnTo>
                    <a:pt x="2376804" y="629665"/>
                  </a:lnTo>
                  <a:lnTo>
                    <a:pt x="2396109" y="629665"/>
                  </a:lnTo>
                  <a:lnTo>
                    <a:pt x="2403855" y="621919"/>
                  </a:lnTo>
                  <a:lnTo>
                    <a:pt x="2403855" y="602741"/>
                  </a:lnTo>
                  <a:lnTo>
                    <a:pt x="2396109" y="594995"/>
                  </a:lnTo>
                  <a:close/>
                </a:path>
                <a:path w="6172200" h="1781175">
                  <a:moveTo>
                    <a:pt x="5914771" y="589152"/>
                  </a:moveTo>
                  <a:lnTo>
                    <a:pt x="5895467" y="589152"/>
                  </a:lnTo>
                  <a:lnTo>
                    <a:pt x="5887720" y="596900"/>
                  </a:lnTo>
                  <a:lnTo>
                    <a:pt x="5887720" y="616076"/>
                  </a:lnTo>
                  <a:lnTo>
                    <a:pt x="5895467" y="623951"/>
                  </a:lnTo>
                  <a:lnTo>
                    <a:pt x="5914771" y="623951"/>
                  </a:lnTo>
                  <a:lnTo>
                    <a:pt x="5922518" y="616076"/>
                  </a:lnTo>
                  <a:lnTo>
                    <a:pt x="5922518" y="596900"/>
                  </a:lnTo>
                  <a:lnTo>
                    <a:pt x="5914771" y="589152"/>
                  </a:lnTo>
                  <a:close/>
                </a:path>
                <a:path w="6172200" h="1781175">
                  <a:moveTo>
                    <a:pt x="3487674" y="589152"/>
                  </a:moveTo>
                  <a:lnTo>
                    <a:pt x="3468370" y="589152"/>
                  </a:lnTo>
                  <a:lnTo>
                    <a:pt x="3460623" y="596900"/>
                  </a:lnTo>
                  <a:lnTo>
                    <a:pt x="3460623" y="616076"/>
                  </a:lnTo>
                  <a:lnTo>
                    <a:pt x="3468370" y="623951"/>
                  </a:lnTo>
                  <a:lnTo>
                    <a:pt x="3487674" y="623951"/>
                  </a:lnTo>
                  <a:lnTo>
                    <a:pt x="3495421" y="616076"/>
                  </a:lnTo>
                  <a:lnTo>
                    <a:pt x="3495421" y="596900"/>
                  </a:lnTo>
                  <a:lnTo>
                    <a:pt x="3487674" y="589152"/>
                  </a:lnTo>
                  <a:close/>
                </a:path>
                <a:path w="6172200" h="1781175">
                  <a:moveTo>
                    <a:pt x="2088261" y="589152"/>
                  </a:moveTo>
                  <a:lnTo>
                    <a:pt x="2069084" y="589152"/>
                  </a:lnTo>
                  <a:lnTo>
                    <a:pt x="2061210" y="596900"/>
                  </a:lnTo>
                  <a:lnTo>
                    <a:pt x="2061210" y="616076"/>
                  </a:lnTo>
                  <a:lnTo>
                    <a:pt x="2069084" y="623951"/>
                  </a:lnTo>
                  <a:lnTo>
                    <a:pt x="2088261" y="623951"/>
                  </a:lnTo>
                  <a:lnTo>
                    <a:pt x="2096135" y="616076"/>
                  </a:lnTo>
                  <a:lnTo>
                    <a:pt x="2096135" y="596900"/>
                  </a:lnTo>
                  <a:lnTo>
                    <a:pt x="2088261" y="589152"/>
                  </a:lnTo>
                  <a:close/>
                </a:path>
                <a:path w="6172200" h="1781175">
                  <a:moveTo>
                    <a:pt x="1978025" y="583438"/>
                  </a:moveTo>
                  <a:lnTo>
                    <a:pt x="1958721" y="583438"/>
                  </a:lnTo>
                  <a:lnTo>
                    <a:pt x="1950974" y="591185"/>
                  </a:lnTo>
                  <a:lnTo>
                    <a:pt x="1950974" y="610362"/>
                  </a:lnTo>
                  <a:lnTo>
                    <a:pt x="1958721" y="618109"/>
                  </a:lnTo>
                  <a:lnTo>
                    <a:pt x="1978025" y="618109"/>
                  </a:lnTo>
                  <a:lnTo>
                    <a:pt x="1985772" y="610362"/>
                  </a:lnTo>
                  <a:lnTo>
                    <a:pt x="1985772" y="591185"/>
                  </a:lnTo>
                  <a:lnTo>
                    <a:pt x="1978025" y="583438"/>
                  </a:lnTo>
                  <a:close/>
                </a:path>
                <a:path w="6172200" h="1781175">
                  <a:moveTo>
                    <a:pt x="1606423" y="583438"/>
                  </a:moveTo>
                  <a:lnTo>
                    <a:pt x="1587119" y="583438"/>
                  </a:lnTo>
                  <a:lnTo>
                    <a:pt x="1579372" y="591185"/>
                  </a:lnTo>
                  <a:lnTo>
                    <a:pt x="1579372" y="610362"/>
                  </a:lnTo>
                  <a:lnTo>
                    <a:pt x="1587119" y="618109"/>
                  </a:lnTo>
                  <a:lnTo>
                    <a:pt x="1606423" y="618109"/>
                  </a:lnTo>
                  <a:lnTo>
                    <a:pt x="1614170" y="610362"/>
                  </a:lnTo>
                  <a:lnTo>
                    <a:pt x="1614170" y="591185"/>
                  </a:lnTo>
                  <a:lnTo>
                    <a:pt x="1606423" y="583438"/>
                  </a:lnTo>
                  <a:close/>
                </a:path>
                <a:path w="6172200" h="1781175">
                  <a:moveTo>
                    <a:pt x="1002538" y="583438"/>
                  </a:moveTo>
                  <a:lnTo>
                    <a:pt x="983234" y="583438"/>
                  </a:lnTo>
                  <a:lnTo>
                    <a:pt x="975487" y="591185"/>
                  </a:lnTo>
                  <a:lnTo>
                    <a:pt x="975487" y="610362"/>
                  </a:lnTo>
                  <a:lnTo>
                    <a:pt x="983234" y="618109"/>
                  </a:lnTo>
                  <a:lnTo>
                    <a:pt x="1002538" y="618109"/>
                  </a:lnTo>
                  <a:lnTo>
                    <a:pt x="1010285" y="610362"/>
                  </a:lnTo>
                  <a:lnTo>
                    <a:pt x="1010285" y="591185"/>
                  </a:lnTo>
                  <a:lnTo>
                    <a:pt x="1002538" y="583438"/>
                  </a:lnTo>
                  <a:close/>
                </a:path>
                <a:path w="6172200" h="1781175">
                  <a:moveTo>
                    <a:pt x="497332" y="583438"/>
                  </a:moveTo>
                  <a:lnTo>
                    <a:pt x="478154" y="583438"/>
                  </a:lnTo>
                  <a:lnTo>
                    <a:pt x="470280" y="591185"/>
                  </a:lnTo>
                  <a:lnTo>
                    <a:pt x="470280" y="610362"/>
                  </a:lnTo>
                  <a:lnTo>
                    <a:pt x="478154" y="618109"/>
                  </a:lnTo>
                  <a:lnTo>
                    <a:pt x="497332" y="618109"/>
                  </a:lnTo>
                  <a:lnTo>
                    <a:pt x="505205" y="610362"/>
                  </a:lnTo>
                  <a:lnTo>
                    <a:pt x="505205" y="591185"/>
                  </a:lnTo>
                  <a:lnTo>
                    <a:pt x="497332" y="583438"/>
                  </a:lnTo>
                  <a:close/>
                </a:path>
                <a:path w="6172200" h="1781175">
                  <a:moveTo>
                    <a:pt x="375412" y="583438"/>
                  </a:moveTo>
                  <a:lnTo>
                    <a:pt x="356235" y="583438"/>
                  </a:lnTo>
                  <a:lnTo>
                    <a:pt x="348361" y="591185"/>
                  </a:lnTo>
                  <a:lnTo>
                    <a:pt x="348361" y="610362"/>
                  </a:lnTo>
                  <a:lnTo>
                    <a:pt x="356235" y="618109"/>
                  </a:lnTo>
                  <a:lnTo>
                    <a:pt x="375412" y="618109"/>
                  </a:lnTo>
                  <a:lnTo>
                    <a:pt x="383159" y="610362"/>
                  </a:lnTo>
                  <a:lnTo>
                    <a:pt x="383159" y="591185"/>
                  </a:lnTo>
                  <a:lnTo>
                    <a:pt x="375412" y="583438"/>
                  </a:lnTo>
                  <a:close/>
                </a:path>
                <a:path w="6172200" h="1781175">
                  <a:moveTo>
                    <a:pt x="3255391" y="577596"/>
                  </a:moveTo>
                  <a:lnTo>
                    <a:pt x="3236214" y="577596"/>
                  </a:lnTo>
                  <a:lnTo>
                    <a:pt x="3228340" y="585342"/>
                  </a:lnTo>
                  <a:lnTo>
                    <a:pt x="3228340" y="604520"/>
                  </a:lnTo>
                  <a:lnTo>
                    <a:pt x="3236214" y="612266"/>
                  </a:lnTo>
                  <a:lnTo>
                    <a:pt x="3255391" y="612266"/>
                  </a:lnTo>
                  <a:lnTo>
                    <a:pt x="3263138" y="604520"/>
                  </a:lnTo>
                  <a:lnTo>
                    <a:pt x="3263138" y="585342"/>
                  </a:lnTo>
                  <a:lnTo>
                    <a:pt x="3255391" y="577596"/>
                  </a:lnTo>
                  <a:close/>
                </a:path>
                <a:path w="6172200" h="1781175">
                  <a:moveTo>
                    <a:pt x="3766311" y="571753"/>
                  </a:moveTo>
                  <a:lnTo>
                    <a:pt x="3747134" y="571753"/>
                  </a:lnTo>
                  <a:lnTo>
                    <a:pt x="3739260" y="579627"/>
                  </a:lnTo>
                  <a:lnTo>
                    <a:pt x="3739260" y="598804"/>
                  </a:lnTo>
                  <a:lnTo>
                    <a:pt x="3747134" y="606551"/>
                  </a:lnTo>
                  <a:lnTo>
                    <a:pt x="3766311" y="606551"/>
                  </a:lnTo>
                  <a:lnTo>
                    <a:pt x="3774185" y="598804"/>
                  </a:lnTo>
                  <a:lnTo>
                    <a:pt x="3774185" y="579627"/>
                  </a:lnTo>
                  <a:lnTo>
                    <a:pt x="3766311" y="571753"/>
                  </a:lnTo>
                  <a:close/>
                </a:path>
                <a:path w="6172200" h="1781175">
                  <a:moveTo>
                    <a:pt x="5444363" y="566038"/>
                  </a:moveTo>
                  <a:lnTo>
                    <a:pt x="5425185" y="566038"/>
                  </a:lnTo>
                  <a:lnTo>
                    <a:pt x="5417311" y="573786"/>
                  </a:lnTo>
                  <a:lnTo>
                    <a:pt x="5417311" y="592963"/>
                  </a:lnTo>
                  <a:lnTo>
                    <a:pt x="5425185" y="600710"/>
                  </a:lnTo>
                  <a:lnTo>
                    <a:pt x="5444363" y="600710"/>
                  </a:lnTo>
                  <a:lnTo>
                    <a:pt x="5452236" y="592963"/>
                  </a:lnTo>
                  <a:lnTo>
                    <a:pt x="5452236" y="573786"/>
                  </a:lnTo>
                  <a:lnTo>
                    <a:pt x="5444363" y="566038"/>
                  </a:lnTo>
                  <a:close/>
                </a:path>
                <a:path w="6172200" h="1781175">
                  <a:moveTo>
                    <a:pt x="4027678" y="566038"/>
                  </a:moveTo>
                  <a:lnTo>
                    <a:pt x="4008374" y="566038"/>
                  </a:lnTo>
                  <a:lnTo>
                    <a:pt x="4000627" y="573786"/>
                  </a:lnTo>
                  <a:lnTo>
                    <a:pt x="4000627" y="592963"/>
                  </a:lnTo>
                  <a:lnTo>
                    <a:pt x="4008374" y="600710"/>
                  </a:lnTo>
                  <a:lnTo>
                    <a:pt x="4027678" y="600710"/>
                  </a:lnTo>
                  <a:lnTo>
                    <a:pt x="4035425" y="592963"/>
                  </a:lnTo>
                  <a:lnTo>
                    <a:pt x="4035425" y="573786"/>
                  </a:lnTo>
                  <a:lnTo>
                    <a:pt x="4027678" y="566038"/>
                  </a:lnTo>
                  <a:close/>
                </a:path>
                <a:path w="6172200" h="1781175">
                  <a:moveTo>
                    <a:pt x="1832864" y="566038"/>
                  </a:moveTo>
                  <a:lnTo>
                    <a:pt x="1813560" y="566038"/>
                  </a:lnTo>
                  <a:lnTo>
                    <a:pt x="1805813" y="573786"/>
                  </a:lnTo>
                  <a:lnTo>
                    <a:pt x="1805813" y="592963"/>
                  </a:lnTo>
                  <a:lnTo>
                    <a:pt x="1813560" y="600710"/>
                  </a:lnTo>
                  <a:lnTo>
                    <a:pt x="1832864" y="600710"/>
                  </a:lnTo>
                  <a:lnTo>
                    <a:pt x="1840611" y="592963"/>
                  </a:lnTo>
                  <a:lnTo>
                    <a:pt x="1840611" y="573786"/>
                  </a:lnTo>
                  <a:lnTo>
                    <a:pt x="1832864" y="566038"/>
                  </a:lnTo>
                  <a:close/>
                </a:path>
                <a:path w="6172200" h="1781175">
                  <a:moveTo>
                    <a:pt x="1118615" y="566038"/>
                  </a:moveTo>
                  <a:lnTo>
                    <a:pt x="1099439" y="566038"/>
                  </a:lnTo>
                  <a:lnTo>
                    <a:pt x="1091564" y="573786"/>
                  </a:lnTo>
                  <a:lnTo>
                    <a:pt x="1091564" y="592963"/>
                  </a:lnTo>
                  <a:lnTo>
                    <a:pt x="1099439" y="600710"/>
                  </a:lnTo>
                  <a:lnTo>
                    <a:pt x="1118615" y="600710"/>
                  </a:lnTo>
                  <a:lnTo>
                    <a:pt x="1126489" y="592963"/>
                  </a:lnTo>
                  <a:lnTo>
                    <a:pt x="1126489" y="573786"/>
                  </a:lnTo>
                  <a:lnTo>
                    <a:pt x="1118615" y="566038"/>
                  </a:lnTo>
                  <a:close/>
                </a:path>
                <a:path w="6172200" h="1781175">
                  <a:moveTo>
                    <a:pt x="6013450" y="560197"/>
                  </a:moveTo>
                  <a:lnTo>
                    <a:pt x="5994146" y="560197"/>
                  </a:lnTo>
                  <a:lnTo>
                    <a:pt x="5986399" y="568071"/>
                  </a:lnTo>
                  <a:lnTo>
                    <a:pt x="5986399" y="587248"/>
                  </a:lnTo>
                  <a:lnTo>
                    <a:pt x="5994146" y="594995"/>
                  </a:lnTo>
                  <a:lnTo>
                    <a:pt x="6013450" y="594995"/>
                  </a:lnTo>
                  <a:lnTo>
                    <a:pt x="6021197" y="587248"/>
                  </a:lnTo>
                  <a:lnTo>
                    <a:pt x="6021197" y="568071"/>
                  </a:lnTo>
                  <a:lnTo>
                    <a:pt x="6013450" y="560197"/>
                  </a:lnTo>
                  <a:close/>
                </a:path>
                <a:path w="6172200" h="1781175">
                  <a:moveTo>
                    <a:pt x="3371469" y="560197"/>
                  </a:moveTo>
                  <a:lnTo>
                    <a:pt x="3352292" y="560197"/>
                  </a:lnTo>
                  <a:lnTo>
                    <a:pt x="3344545" y="568071"/>
                  </a:lnTo>
                  <a:lnTo>
                    <a:pt x="3344545" y="587248"/>
                  </a:lnTo>
                  <a:lnTo>
                    <a:pt x="3352292" y="594995"/>
                  </a:lnTo>
                  <a:lnTo>
                    <a:pt x="3371469" y="594995"/>
                  </a:lnTo>
                  <a:lnTo>
                    <a:pt x="3379343" y="587248"/>
                  </a:lnTo>
                  <a:lnTo>
                    <a:pt x="3379343" y="568071"/>
                  </a:lnTo>
                  <a:lnTo>
                    <a:pt x="3371469" y="560197"/>
                  </a:lnTo>
                  <a:close/>
                </a:path>
                <a:path w="6172200" h="1781175">
                  <a:moveTo>
                    <a:pt x="2796666" y="560197"/>
                  </a:moveTo>
                  <a:lnTo>
                    <a:pt x="2777490" y="560197"/>
                  </a:lnTo>
                  <a:lnTo>
                    <a:pt x="2769616" y="568071"/>
                  </a:lnTo>
                  <a:lnTo>
                    <a:pt x="2769616" y="587248"/>
                  </a:lnTo>
                  <a:lnTo>
                    <a:pt x="2777490" y="594995"/>
                  </a:lnTo>
                  <a:lnTo>
                    <a:pt x="2796666" y="594995"/>
                  </a:lnTo>
                  <a:lnTo>
                    <a:pt x="2804541" y="587248"/>
                  </a:lnTo>
                  <a:lnTo>
                    <a:pt x="2804541" y="568071"/>
                  </a:lnTo>
                  <a:lnTo>
                    <a:pt x="2796666" y="560197"/>
                  </a:lnTo>
                  <a:close/>
                </a:path>
                <a:path w="6172200" h="1781175">
                  <a:moveTo>
                    <a:pt x="4346956" y="554482"/>
                  </a:moveTo>
                  <a:lnTo>
                    <a:pt x="4327779" y="554482"/>
                  </a:lnTo>
                  <a:lnTo>
                    <a:pt x="4319905" y="562228"/>
                  </a:lnTo>
                  <a:lnTo>
                    <a:pt x="4319905" y="581405"/>
                  </a:lnTo>
                  <a:lnTo>
                    <a:pt x="4327779" y="589152"/>
                  </a:lnTo>
                  <a:lnTo>
                    <a:pt x="4346956" y="589152"/>
                  </a:lnTo>
                  <a:lnTo>
                    <a:pt x="4354830" y="581405"/>
                  </a:lnTo>
                  <a:lnTo>
                    <a:pt x="4354830" y="562228"/>
                  </a:lnTo>
                  <a:lnTo>
                    <a:pt x="4346956" y="554482"/>
                  </a:lnTo>
                  <a:close/>
                </a:path>
                <a:path w="6172200" h="1781175">
                  <a:moveTo>
                    <a:pt x="4178554" y="554482"/>
                  </a:moveTo>
                  <a:lnTo>
                    <a:pt x="4159377" y="554482"/>
                  </a:lnTo>
                  <a:lnTo>
                    <a:pt x="4151629" y="562228"/>
                  </a:lnTo>
                  <a:lnTo>
                    <a:pt x="4151629" y="581405"/>
                  </a:lnTo>
                  <a:lnTo>
                    <a:pt x="4159377" y="589152"/>
                  </a:lnTo>
                  <a:lnTo>
                    <a:pt x="4178554" y="589152"/>
                  </a:lnTo>
                  <a:lnTo>
                    <a:pt x="4186428" y="581405"/>
                  </a:lnTo>
                  <a:lnTo>
                    <a:pt x="4186428" y="562228"/>
                  </a:lnTo>
                  <a:lnTo>
                    <a:pt x="4178554" y="554482"/>
                  </a:lnTo>
                  <a:close/>
                </a:path>
                <a:path w="6172200" h="1781175">
                  <a:moveTo>
                    <a:pt x="1345057" y="548639"/>
                  </a:moveTo>
                  <a:lnTo>
                    <a:pt x="1325879" y="548639"/>
                  </a:lnTo>
                  <a:lnTo>
                    <a:pt x="1318005" y="556387"/>
                  </a:lnTo>
                  <a:lnTo>
                    <a:pt x="1318005" y="575563"/>
                  </a:lnTo>
                  <a:lnTo>
                    <a:pt x="1325879" y="583438"/>
                  </a:lnTo>
                  <a:lnTo>
                    <a:pt x="1345057" y="583438"/>
                  </a:lnTo>
                  <a:lnTo>
                    <a:pt x="1352930" y="575563"/>
                  </a:lnTo>
                  <a:lnTo>
                    <a:pt x="1352930" y="556387"/>
                  </a:lnTo>
                  <a:lnTo>
                    <a:pt x="1345057" y="548639"/>
                  </a:lnTo>
                  <a:close/>
                </a:path>
                <a:path w="6172200" h="1781175">
                  <a:moveTo>
                    <a:pt x="131572" y="542925"/>
                  </a:moveTo>
                  <a:lnTo>
                    <a:pt x="112267" y="542925"/>
                  </a:lnTo>
                  <a:lnTo>
                    <a:pt x="104521" y="550672"/>
                  </a:lnTo>
                  <a:lnTo>
                    <a:pt x="104521" y="569849"/>
                  </a:lnTo>
                  <a:lnTo>
                    <a:pt x="112267" y="577596"/>
                  </a:lnTo>
                  <a:lnTo>
                    <a:pt x="131572" y="577596"/>
                  </a:lnTo>
                  <a:lnTo>
                    <a:pt x="139319" y="569849"/>
                  </a:lnTo>
                  <a:lnTo>
                    <a:pt x="139319" y="550672"/>
                  </a:lnTo>
                  <a:lnTo>
                    <a:pt x="131572" y="542925"/>
                  </a:lnTo>
                  <a:close/>
                </a:path>
                <a:path w="6172200" h="1781175">
                  <a:moveTo>
                    <a:pt x="2506345" y="537083"/>
                  </a:moveTo>
                  <a:lnTo>
                    <a:pt x="2487167" y="537083"/>
                  </a:lnTo>
                  <a:lnTo>
                    <a:pt x="2479294" y="544829"/>
                  </a:lnTo>
                  <a:lnTo>
                    <a:pt x="2479294" y="564007"/>
                  </a:lnTo>
                  <a:lnTo>
                    <a:pt x="2487167" y="571753"/>
                  </a:lnTo>
                  <a:lnTo>
                    <a:pt x="2506345" y="571753"/>
                  </a:lnTo>
                  <a:lnTo>
                    <a:pt x="2514219" y="564007"/>
                  </a:lnTo>
                  <a:lnTo>
                    <a:pt x="2514219" y="544829"/>
                  </a:lnTo>
                  <a:lnTo>
                    <a:pt x="2506345" y="537083"/>
                  </a:lnTo>
                  <a:close/>
                </a:path>
                <a:path w="6172200" h="1781175">
                  <a:moveTo>
                    <a:pt x="247650" y="537083"/>
                  </a:moveTo>
                  <a:lnTo>
                    <a:pt x="228473" y="537083"/>
                  </a:lnTo>
                  <a:lnTo>
                    <a:pt x="220599" y="544829"/>
                  </a:lnTo>
                  <a:lnTo>
                    <a:pt x="220599" y="564007"/>
                  </a:lnTo>
                  <a:lnTo>
                    <a:pt x="228473" y="571753"/>
                  </a:lnTo>
                  <a:lnTo>
                    <a:pt x="247650" y="571753"/>
                  </a:lnTo>
                  <a:lnTo>
                    <a:pt x="255524" y="564007"/>
                  </a:lnTo>
                  <a:lnTo>
                    <a:pt x="255524" y="544829"/>
                  </a:lnTo>
                  <a:lnTo>
                    <a:pt x="247650" y="537083"/>
                  </a:lnTo>
                  <a:close/>
                </a:path>
                <a:path w="6172200" h="1781175">
                  <a:moveTo>
                    <a:pt x="1687702" y="531367"/>
                  </a:moveTo>
                  <a:lnTo>
                    <a:pt x="1668399" y="531367"/>
                  </a:lnTo>
                  <a:lnTo>
                    <a:pt x="1660652" y="539114"/>
                  </a:lnTo>
                  <a:lnTo>
                    <a:pt x="1660652" y="558291"/>
                  </a:lnTo>
                  <a:lnTo>
                    <a:pt x="1668399" y="566038"/>
                  </a:lnTo>
                  <a:lnTo>
                    <a:pt x="1687702" y="566038"/>
                  </a:lnTo>
                  <a:lnTo>
                    <a:pt x="1695450" y="558291"/>
                  </a:lnTo>
                  <a:lnTo>
                    <a:pt x="1695450" y="539114"/>
                  </a:lnTo>
                  <a:lnTo>
                    <a:pt x="1687702" y="531367"/>
                  </a:lnTo>
                  <a:close/>
                </a:path>
                <a:path w="6172200" h="1781175">
                  <a:moveTo>
                    <a:pt x="3615435" y="525526"/>
                  </a:moveTo>
                  <a:lnTo>
                    <a:pt x="3596131" y="525526"/>
                  </a:lnTo>
                  <a:lnTo>
                    <a:pt x="3588384" y="533273"/>
                  </a:lnTo>
                  <a:lnTo>
                    <a:pt x="3588384" y="552450"/>
                  </a:lnTo>
                  <a:lnTo>
                    <a:pt x="3596131" y="560197"/>
                  </a:lnTo>
                  <a:lnTo>
                    <a:pt x="3615435" y="560197"/>
                  </a:lnTo>
                  <a:lnTo>
                    <a:pt x="3623182" y="552450"/>
                  </a:lnTo>
                  <a:lnTo>
                    <a:pt x="3623182" y="533273"/>
                  </a:lnTo>
                  <a:lnTo>
                    <a:pt x="3615435" y="525526"/>
                  </a:lnTo>
                  <a:close/>
                </a:path>
                <a:path w="6172200" h="1781175">
                  <a:moveTo>
                    <a:pt x="2680589" y="525526"/>
                  </a:moveTo>
                  <a:lnTo>
                    <a:pt x="2661285" y="525526"/>
                  </a:lnTo>
                  <a:lnTo>
                    <a:pt x="2653538" y="533273"/>
                  </a:lnTo>
                  <a:lnTo>
                    <a:pt x="2653538" y="552450"/>
                  </a:lnTo>
                  <a:lnTo>
                    <a:pt x="2661285" y="560197"/>
                  </a:lnTo>
                  <a:lnTo>
                    <a:pt x="2680589" y="560197"/>
                  </a:lnTo>
                  <a:lnTo>
                    <a:pt x="2688336" y="552450"/>
                  </a:lnTo>
                  <a:lnTo>
                    <a:pt x="2688336" y="533273"/>
                  </a:lnTo>
                  <a:lnTo>
                    <a:pt x="2680589" y="525526"/>
                  </a:lnTo>
                  <a:close/>
                </a:path>
                <a:path w="6172200" h="1781175">
                  <a:moveTo>
                    <a:pt x="712215" y="525526"/>
                  </a:moveTo>
                  <a:lnTo>
                    <a:pt x="692912" y="525526"/>
                  </a:lnTo>
                  <a:lnTo>
                    <a:pt x="685164" y="533273"/>
                  </a:lnTo>
                  <a:lnTo>
                    <a:pt x="685164" y="552450"/>
                  </a:lnTo>
                  <a:lnTo>
                    <a:pt x="692912" y="560197"/>
                  </a:lnTo>
                  <a:lnTo>
                    <a:pt x="712215" y="560197"/>
                  </a:lnTo>
                  <a:lnTo>
                    <a:pt x="719963" y="552450"/>
                  </a:lnTo>
                  <a:lnTo>
                    <a:pt x="719963" y="533273"/>
                  </a:lnTo>
                  <a:lnTo>
                    <a:pt x="712215" y="525526"/>
                  </a:lnTo>
                  <a:close/>
                </a:path>
                <a:path w="6172200" h="1781175">
                  <a:moveTo>
                    <a:pt x="3040506" y="519684"/>
                  </a:moveTo>
                  <a:lnTo>
                    <a:pt x="3021329" y="519684"/>
                  </a:lnTo>
                  <a:lnTo>
                    <a:pt x="3013455" y="527558"/>
                  </a:lnTo>
                  <a:lnTo>
                    <a:pt x="3013455" y="546735"/>
                  </a:lnTo>
                  <a:lnTo>
                    <a:pt x="3021329" y="554482"/>
                  </a:lnTo>
                  <a:lnTo>
                    <a:pt x="3040506" y="554482"/>
                  </a:lnTo>
                  <a:lnTo>
                    <a:pt x="3048380" y="546735"/>
                  </a:lnTo>
                  <a:lnTo>
                    <a:pt x="3048380" y="527558"/>
                  </a:lnTo>
                  <a:lnTo>
                    <a:pt x="3040506" y="519684"/>
                  </a:lnTo>
                  <a:close/>
                </a:path>
                <a:path w="6172200" h="1781175">
                  <a:moveTo>
                    <a:pt x="2912872" y="519684"/>
                  </a:moveTo>
                  <a:lnTo>
                    <a:pt x="2893567" y="519684"/>
                  </a:lnTo>
                  <a:lnTo>
                    <a:pt x="2885821" y="527558"/>
                  </a:lnTo>
                  <a:lnTo>
                    <a:pt x="2885821" y="546735"/>
                  </a:lnTo>
                  <a:lnTo>
                    <a:pt x="2893567" y="554482"/>
                  </a:lnTo>
                  <a:lnTo>
                    <a:pt x="2912872" y="554482"/>
                  </a:lnTo>
                  <a:lnTo>
                    <a:pt x="2920619" y="546735"/>
                  </a:lnTo>
                  <a:lnTo>
                    <a:pt x="2920619" y="527558"/>
                  </a:lnTo>
                  <a:lnTo>
                    <a:pt x="2912872" y="519684"/>
                  </a:lnTo>
                  <a:close/>
                </a:path>
                <a:path w="6172200" h="1781175">
                  <a:moveTo>
                    <a:pt x="813562" y="519684"/>
                  </a:moveTo>
                  <a:lnTo>
                    <a:pt x="800735" y="519684"/>
                  </a:lnTo>
                  <a:lnTo>
                    <a:pt x="795527" y="524890"/>
                  </a:lnTo>
                  <a:lnTo>
                    <a:pt x="795527" y="537717"/>
                  </a:lnTo>
                  <a:lnTo>
                    <a:pt x="800735" y="542925"/>
                  </a:lnTo>
                  <a:lnTo>
                    <a:pt x="813562" y="542925"/>
                  </a:lnTo>
                  <a:lnTo>
                    <a:pt x="818641" y="537717"/>
                  </a:lnTo>
                  <a:lnTo>
                    <a:pt x="818641" y="524890"/>
                  </a:lnTo>
                  <a:lnTo>
                    <a:pt x="813562" y="519684"/>
                  </a:lnTo>
                  <a:close/>
                </a:path>
                <a:path w="6172200" h="1781175">
                  <a:moveTo>
                    <a:pt x="601852" y="519684"/>
                  </a:moveTo>
                  <a:lnTo>
                    <a:pt x="582676" y="519684"/>
                  </a:lnTo>
                  <a:lnTo>
                    <a:pt x="574801" y="527558"/>
                  </a:lnTo>
                  <a:lnTo>
                    <a:pt x="574801" y="546735"/>
                  </a:lnTo>
                  <a:lnTo>
                    <a:pt x="582676" y="554482"/>
                  </a:lnTo>
                  <a:lnTo>
                    <a:pt x="601852" y="554482"/>
                  </a:lnTo>
                  <a:lnTo>
                    <a:pt x="609726" y="546735"/>
                  </a:lnTo>
                  <a:lnTo>
                    <a:pt x="609726" y="527558"/>
                  </a:lnTo>
                  <a:lnTo>
                    <a:pt x="601852" y="519684"/>
                  </a:lnTo>
                  <a:close/>
                </a:path>
                <a:path w="6172200" h="1781175">
                  <a:moveTo>
                    <a:pt x="5821807" y="513969"/>
                  </a:moveTo>
                  <a:lnTo>
                    <a:pt x="5802630" y="513969"/>
                  </a:lnTo>
                  <a:lnTo>
                    <a:pt x="5794756" y="521715"/>
                  </a:lnTo>
                  <a:lnTo>
                    <a:pt x="5794756" y="540892"/>
                  </a:lnTo>
                  <a:lnTo>
                    <a:pt x="5802630" y="548639"/>
                  </a:lnTo>
                  <a:lnTo>
                    <a:pt x="5821807" y="548639"/>
                  </a:lnTo>
                  <a:lnTo>
                    <a:pt x="5829681" y="540892"/>
                  </a:lnTo>
                  <a:lnTo>
                    <a:pt x="5829681" y="521715"/>
                  </a:lnTo>
                  <a:lnTo>
                    <a:pt x="5821807" y="513969"/>
                  </a:lnTo>
                  <a:close/>
                </a:path>
                <a:path w="6172200" h="1781175">
                  <a:moveTo>
                    <a:pt x="5543169" y="513969"/>
                  </a:moveTo>
                  <a:lnTo>
                    <a:pt x="5523865" y="513969"/>
                  </a:lnTo>
                  <a:lnTo>
                    <a:pt x="5516118" y="521715"/>
                  </a:lnTo>
                  <a:lnTo>
                    <a:pt x="5516118" y="540892"/>
                  </a:lnTo>
                  <a:lnTo>
                    <a:pt x="5523865" y="548639"/>
                  </a:lnTo>
                  <a:lnTo>
                    <a:pt x="5543169" y="548639"/>
                  </a:lnTo>
                  <a:lnTo>
                    <a:pt x="5550916" y="540892"/>
                  </a:lnTo>
                  <a:lnTo>
                    <a:pt x="5550916" y="521715"/>
                  </a:lnTo>
                  <a:lnTo>
                    <a:pt x="5543169" y="513969"/>
                  </a:lnTo>
                  <a:close/>
                </a:path>
                <a:path w="6172200" h="1781175">
                  <a:moveTo>
                    <a:pt x="3888231" y="513969"/>
                  </a:moveTo>
                  <a:lnTo>
                    <a:pt x="3869054" y="513969"/>
                  </a:lnTo>
                  <a:lnTo>
                    <a:pt x="3861307" y="521715"/>
                  </a:lnTo>
                  <a:lnTo>
                    <a:pt x="3861307" y="540892"/>
                  </a:lnTo>
                  <a:lnTo>
                    <a:pt x="3869054" y="548639"/>
                  </a:lnTo>
                  <a:lnTo>
                    <a:pt x="3888231" y="548639"/>
                  </a:lnTo>
                  <a:lnTo>
                    <a:pt x="3896105" y="540892"/>
                  </a:lnTo>
                  <a:lnTo>
                    <a:pt x="3896105" y="521715"/>
                  </a:lnTo>
                  <a:lnTo>
                    <a:pt x="3888231" y="513969"/>
                  </a:lnTo>
                  <a:close/>
                </a:path>
                <a:path w="6172200" h="1781175">
                  <a:moveTo>
                    <a:pt x="2157984" y="513969"/>
                  </a:moveTo>
                  <a:lnTo>
                    <a:pt x="2138807" y="513969"/>
                  </a:lnTo>
                  <a:lnTo>
                    <a:pt x="2130933" y="521715"/>
                  </a:lnTo>
                  <a:lnTo>
                    <a:pt x="2130933" y="540892"/>
                  </a:lnTo>
                  <a:lnTo>
                    <a:pt x="2138807" y="548639"/>
                  </a:lnTo>
                  <a:lnTo>
                    <a:pt x="2157984" y="548639"/>
                  </a:lnTo>
                  <a:lnTo>
                    <a:pt x="2165730" y="540892"/>
                  </a:lnTo>
                  <a:lnTo>
                    <a:pt x="2165730" y="521715"/>
                  </a:lnTo>
                  <a:lnTo>
                    <a:pt x="2157984" y="513969"/>
                  </a:lnTo>
                  <a:close/>
                </a:path>
                <a:path w="6172200" h="1781175">
                  <a:moveTo>
                    <a:pt x="1217295" y="513969"/>
                  </a:moveTo>
                  <a:lnTo>
                    <a:pt x="1198117" y="513969"/>
                  </a:lnTo>
                  <a:lnTo>
                    <a:pt x="1190371" y="521715"/>
                  </a:lnTo>
                  <a:lnTo>
                    <a:pt x="1190371" y="540892"/>
                  </a:lnTo>
                  <a:lnTo>
                    <a:pt x="1198117" y="548639"/>
                  </a:lnTo>
                  <a:lnTo>
                    <a:pt x="1217295" y="548639"/>
                  </a:lnTo>
                  <a:lnTo>
                    <a:pt x="1225169" y="540892"/>
                  </a:lnTo>
                  <a:lnTo>
                    <a:pt x="1225169" y="521715"/>
                  </a:lnTo>
                  <a:lnTo>
                    <a:pt x="1217295" y="513969"/>
                  </a:lnTo>
                  <a:close/>
                </a:path>
                <a:path w="6172200" h="1781175">
                  <a:moveTo>
                    <a:pt x="2337942" y="508126"/>
                  </a:moveTo>
                  <a:lnTo>
                    <a:pt x="2318766" y="508126"/>
                  </a:lnTo>
                  <a:lnTo>
                    <a:pt x="2310891" y="515874"/>
                  </a:lnTo>
                  <a:lnTo>
                    <a:pt x="2310891" y="535051"/>
                  </a:lnTo>
                  <a:lnTo>
                    <a:pt x="2318766" y="542925"/>
                  </a:lnTo>
                  <a:lnTo>
                    <a:pt x="2337942" y="542925"/>
                  </a:lnTo>
                  <a:lnTo>
                    <a:pt x="2345816" y="535051"/>
                  </a:lnTo>
                  <a:lnTo>
                    <a:pt x="2345816" y="515874"/>
                  </a:lnTo>
                  <a:lnTo>
                    <a:pt x="2337942" y="508126"/>
                  </a:lnTo>
                  <a:close/>
                </a:path>
                <a:path w="6172200" h="1781175">
                  <a:moveTo>
                    <a:pt x="5351526" y="502412"/>
                  </a:moveTo>
                  <a:lnTo>
                    <a:pt x="5332222" y="502412"/>
                  </a:lnTo>
                  <a:lnTo>
                    <a:pt x="5324475" y="510159"/>
                  </a:lnTo>
                  <a:lnTo>
                    <a:pt x="5324475" y="529336"/>
                  </a:lnTo>
                  <a:lnTo>
                    <a:pt x="5332222" y="537083"/>
                  </a:lnTo>
                  <a:lnTo>
                    <a:pt x="5351526" y="537083"/>
                  </a:lnTo>
                  <a:lnTo>
                    <a:pt x="5359273" y="529336"/>
                  </a:lnTo>
                  <a:lnTo>
                    <a:pt x="5359273" y="510159"/>
                  </a:lnTo>
                  <a:lnTo>
                    <a:pt x="5351526" y="502412"/>
                  </a:lnTo>
                  <a:close/>
                </a:path>
                <a:path w="6172200" h="1781175">
                  <a:moveTo>
                    <a:pt x="4677918" y="502412"/>
                  </a:moveTo>
                  <a:lnTo>
                    <a:pt x="4658741" y="502412"/>
                  </a:lnTo>
                  <a:lnTo>
                    <a:pt x="4650867" y="510159"/>
                  </a:lnTo>
                  <a:lnTo>
                    <a:pt x="4650867" y="529336"/>
                  </a:lnTo>
                  <a:lnTo>
                    <a:pt x="4658741" y="537083"/>
                  </a:lnTo>
                  <a:lnTo>
                    <a:pt x="4677918" y="537083"/>
                  </a:lnTo>
                  <a:lnTo>
                    <a:pt x="4685792" y="529336"/>
                  </a:lnTo>
                  <a:lnTo>
                    <a:pt x="4685792" y="510159"/>
                  </a:lnTo>
                  <a:lnTo>
                    <a:pt x="4677918" y="502412"/>
                  </a:lnTo>
                  <a:close/>
                </a:path>
                <a:path w="6172200" h="1781175">
                  <a:moveTo>
                    <a:pt x="1472819" y="502412"/>
                  </a:moveTo>
                  <a:lnTo>
                    <a:pt x="1453641" y="502412"/>
                  </a:lnTo>
                  <a:lnTo>
                    <a:pt x="1445767" y="510159"/>
                  </a:lnTo>
                  <a:lnTo>
                    <a:pt x="1445767" y="529336"/>
                  </a:lnTo>
                  <a:lnTo>
                    <a:pt x="1453641" y="537083"/>
                  </a:lnTo>
                  <a:lnTo>
                    <a:pt x="1472819" y="537083"/>
                  </a:lnTo>
                  <a:lnTo>
                    <a:pt x="1480692" y="529336"/>
                  </a:lnTo>
                  <a:lnTo>
                    <a:pt x="1480692" y="510159"/>
                  </a:lnTo>
                  <a:lnTo>
                    <a:pt x="1472819" y="502412"/>
                  </a:lnTo>
                  <a:close/>
                </a:path>
                <a:path w="6172200" h="1781175">
                  <a:moveTo>
                    <a:pt x="6129528" y="496570"/>
                  </a:moveTo>
                  <a:lnTo>
                    <a:pt x="6110351" y="496570"/>
                  </a:lnTo>
                  <a:lnTo>
                    <a:pt x="6102477" y="504316"/>
                  </a:lnTo>
                  <a:lnTo>
                    <a:pt x="6102477" y="523494"/>
                  </a:lnTo>
                  <a:lnTo>
                    <a:pt x="6110351" y="531367"/>
                  </a:lnTo>
                  <a:lnTo>
                    <a:pt x="6129528" y="531367"/>
                  </a:lnTo>
                  <a:lnTo>
                    <a:pt x="6137402" y="523494"/>
                  </a:lnTo>
                  <a:lnTo>
                    <a:pt x="6137402" y="504316"/>
                  </a:lnTo>
                  <a:lnTo>
                    <a:pt x="6129528" y="496570"/>
                  </a:lnTo>
                  <a:close/>
                </a:path>
                <a:path w="6172200" h="1781175">
                  <a:moveTo>
                    <a:pt x="5705729" y="490854"/>
                  </a:moveTo>
                  <a:lnTo>
                    <a:pt x="5686425" y="490854"/>
                  </a:lnTo>
                  <a:lnTo>
                    <a:pt x="5678678" y="498601"/>
                  </a:lnTo>
                  <a:lnTo>
                    <a:pt x="5678678" y="517778"/>
                  </a:lnTo>
                  <a:lnTo>
                    <a:pt x="5686425" y="525526"/>
                  </a:lnTo>
                  <a:lnTo>
                    <a:pt x="5705729" y="525526"/>
                  </a:lnTo>
                  <a:lnTo>
                    <a:pt x="5713476" y="517778"/>
                  </a:lnTo>
                  <a:lnTo>
                    <a:pt x="5713476" y="498601"/>
                  </a:lnTo>
                  <a:lnTo>
                    <a:pt x="5705729" y="490854"/>
                  </a:lnTo>
                  <a:close/>
                </a:path>
                <a:path w="6172200" h="1781175">
                  <a:moveTo>
                    <a:pt x="3145028" y="490854"/>
                  </a:moveTo>
                  <a:lnTo>
                    <a:pt x="3125851" y="490854"/>
                  </a:lnTo>
                  <a:lnTo>
                    <a:pt x="3117977" y="498601"/>
                  </a:lnTo>
                  <a:lnTo>
                    <a:pt x="3117977" y="517778"/>
                  </a:lnTo>
                  <a:lnTo>
                    <a:pt x="3125851" y="525526"/>
                  </a:lnTo>
                  <a:lnTo>
                    <a:pt x="3145028" y="525526"/>
                  </a:lnTo>
                  <a:lnTo>
                    <a:pt x="3152902" y="517778"/>
                  </a:lnTo>
                  <a:lnTo>
                    <a:pt x="3152902" y="498601"/>
                  </a:lnTo>
                  <a:lnTo>
                    <a:pt x="3145028" y="490854"/>
                  </a:lnTo>
                  <a:close/>
                </a:path>
                <a:path w="6172200" h="1781175">
                  <a:moveTo>
                    <a:pt x="1925701" y="490854"/>
                  </a:moveTo>
                  <a:lnTo>
                    <a:pt x="1906524" y="490854"/>
                  </a:lnTo>
                  <a:lnTo>
                    <a:pt x="1898650" y="498601"/>
                  </a:lnTo>
                  <a:lnTo>
                    <a:pt x="1898650" y="517778"/>
                  </a:lnTo>
                  <a:lnTo>
                    <a:pt x="1906524" y="525526"/>
                  </a:lnTo>
                  <a:lnTo>
                    <a:pt x="1925701" y="525526"/>
                  </a:lnTo>
                  <a:lnTo>
                    <a:pt x="1933575" y="517778"/>
                  </a:lnTo>
                  <a:lnTo>
                    <a:pt x="1933575" y="498601"/>
                  </a:lnTo>
                  <a:lnTo>
                    <a:pt x="1925701" y="490854"/>
                  </a:lnTo>
                  <a:close/>
                </a:path>
                <a:path w="6172200" h="1781175">
                  <a:moveTo>
                    <a:pt x="4881245" y="485013"/>
                  </a:moveTo>
                  <a:lnTo>
                    <a:pt x="4861941" y="485013"/>
                  </a:lnTo>
                  <a:lnTo>
                    <a:pt x="4854194" y="492760"/>
                  </a:lnTo>
                  <a:lnTo>
                    <a:pt x="4854194" y="511937"/>
                  </a:lnTo>
                  <a:lnTo>
                    <a:pt x="4861941" y="519684"/>
                  </a:lnTo>
                  <a:lnTo>
                    <a:pt x="4881245" y="519684"/>
                  </a:lnTo>
                  <a:lnTo>
                    <a:pt x="4888992" y="511937"/>
                  </a:lnTo>
                  <a:lnTo>
                    <a:pt x="4888992" y="492760"/>
                  </a:lnTo>
                  <a:lnTo>
                    <a:pt x="4881245" y="485013"/>
                  </a:lnTo>
                  <a:close/>
                </a:path>
                <a:path w="6172200" h="1781175">
                  <a:moveTo>
                    <a:pt x="4770882" y="485013"/>
                  </a:moveTo>
                  <a:lnTo>
                    <a:pt x="4751578" y="485013"/>
                  </a:lnTo>
                  <a:lnTo>
                    <a:pt x="4743831" y="492760"/>
                  </a:lnTo>
                  <a:lnTo>
                    <a:pt x="4743831" y="511937"/>
                  </a:lnTo>
                  <a:lnTo>
                    <a:pt x="4751578" y="519684"/>
                  </a:lnTo>
                  <a:lnTo>
                    <a:pt x="4770882" y="519684"/>
                  </a:lnTo>
                  <a:lnTo>
                    <a:pt x="4778629" y="511937"/>
                  </a:lnTo>
                  <a:lnTo>
                    <a:pt x="4778629" y="492760"/>
                  </a:lnTo>
                  <a:lnTo>
                    <a:pt x="4770882" y="485013"/>
                  </a:lnTo>
                  <a:close/>
                </a:path>
                <a:path w="6172200" h="1781175">
                  <a:moveTo>
                    <a:pt x="5247005" y="479171"/>
                  </a:moveTo>
                  <a:lnTo>
                    <a:pt x="5227701" y="479171"/>
                  </a:lnTo>
                  <a:lnTo>
                    <a:pt x="5219954" y="487045"/>
                  </a:lnTo>
                  <a:lnTo>
                    <a:pt x="5219954" y="506222"/>
                  </a:lnTo>
                  <a:lnTo>
                    <a:pt x="5227701" y="513969"/>
                  </a:lnTo>
                  <a:lnTo>
                    <a:pt x="5247005" y="513969"/>
                  </a:lnTo>
                  <a:lnTo>
                    <a:pt x="5254752" y="506222"/>
                  </a:lnTo>
                  <a:lnTo>
                    <a:pt x="5254752" y="487045"/>
                  </a:lnTo>
                  <a:lnTo>
                    <a:pt x="5247005" y="479171"/>
                  </a:lnTo>
                  <a:close/>
                </a:path>
                <a:path w="6172200" h="1781175">
                  <a:moveTo>
                    <a:pt x="3499230" y="479171"/>
                  </a:moveTo>
                  <a:lnTo>
                    <a:pt x="3480054" y="479171"/>
                  </a:lnTo>
                  <a:lnTo>
                    <a:pt x="3472179" y="487045"/>
                  </a:lnTo>
                  <a:lnTo>
                    <a:pt x="3472179" y="506222"/>
                  </a:lnTo>
                  <a:lnTo>
                    <a:pt x="3480054" y="513969"/>
                  </a:lnTo>
                  <a:lnTo>
                    <a:pt x="3499230" y="513969"/>
                  </a:lnTo>
                  <a:lnTo>
                    <a:pt x="3507104" y="506222"/>
                  </a:lnTo>
                  <a:lnTo>
                    <a:pt x="3507104" y="487045"/>
                  </a:lnTo>
                  <a:lnTo>
                    <a:pt x="3499230" y="479171"/>
                  </a:lnTo>
                  <a:close/>
                </a:path>
                <a:path w="6172200" h="1781175">
                  <a:moveTo>
                    <a:pt x="944499" y="479171"/>
                  </a:moveTo>
                  <a:lnTo>
                    <a:pt x="925195" y="479171"/>
                  </a:lnTo>
                  <a:lnTo>
                    <a:pt x="917448" y="487045"/>
                  </a:lnTo>
                  <a:lnTo>
                    <a:pt x="917448" y="506222"/>
                  </a:lnTo>
                  <a:lnTo>
                    <a:pt x="925195" y="513969"/>
                  </a:lnTo>
                  <a:lnTo>
                    <a:pt x="944499" y="513969"/>
                  </a:lnTo>
                  <a:lnTo>
                    <a:pt x="952246" y="506222"/>
                  </a:lnTo>
                  <a:lnTo>
                    <a:pt x="952246" y="487045"/>
                  </a:lnTo>
                  <a:lnTo>
                    <a:pt x="944499" y="479171"/>
                  </a:lnTo>
                  <a:close/>
                </a:path>
                <a:path w="6172200" h="1781175">
                  <a:moveTo>
                    <a:pt x="445135" y="479171"/>
                  </a:moveTo>
                  <a:lnTo>
                    <a:pt x="425830" y="479171"/>
                  </a:lnTo>
                  <a:lnTo>
                    <a:pt x="418084" y="487045"/>
                  </a:lnTo>
                  <a:lnTo>
                    <a:pt x="418084" y="506222"/>
                  </a:lnTo>
                  <a:lnTo>
                    <a:pt x="425830" y="513969"/>
                  </a:lnTo>
                  <a:lnTo>
                    <a:pt x="445135" y="513969"/>
                  </a:lnTo>
                  <a:lnTo>
                    <a:pt x="452882" y="506222"/>
                  </a:lnTo>
                  <a:lnTo>
                    <a:pt x="452882" y="487045"/>
                  </a:lnTo>
                  <a:lnTo>
                    <a:pt x="445135" y="479171"/>
                  </a:lnTo>
                  <a:close/>
                </a:path>
                <a:path w="6172200" h="1781175">
                  <a:moveTo>
                    <a:pt x="4486402" y="467613"/>
                  </a:moveTo>
                  <a:lnTo>
                    <a:pt x="4467098" y="467613"/>
                  </a:lnTo>
                  <a:lnTo>
                    <a:pt x="4459351" y="475488"/>
                  </a:lnTo>
                  <a:lnTo>
                    <a:pt x="4459351" y="494664"/>
                  </a:lnTo>
                  <a:lnTo>
                    <a:pt x="4467098" y="502412"/>
                  </a:lnTo>
                  <a:lnTo>
                    <a:pt x="4486402" y="502412"/>
                  </a:lnTo>
                  <a:lnTo>
                    <a:pt x="4494149" y="494664"/>
                  </a:lnTo>
                  <a:lnTo>
                    <a:pt x="4494149" y="475488"/>
                  </a:lnTo>
                  <a:lnTo>
                    <a:pt x="4486402" y="467613"/>
                  </a:lnTo>
                  <a:close/>
                </a:path>
                <a:path w="6172200" h="1781175">
                  <a:moveTo>
                    <a:pt x="4242434" y="467613"/>
                  </a:moveTo>
                  <a:lnTo>
                    <a:pt x="4223258" y="467613"/>
                  </a:lnTo>
                  <a:lnTo>
                    <a:pt x="4215383" y="475488"/>
                  </a:lnTo>
                  <a:lnTo>
                    <a:pt x="4215383" y="494664"/>
                  </a:lnTo>
                  <a:lnTo>
                    <a:pt x="4223258" y="502412"/>
                  </a:lnTo>
                  <a:lnTo>
                    <a:pt x="4242434" y="502412"/>
                  </a:lnTo>
                  <a:lnTo>
                    <a:pt x="4250308" y="494664"/>
                  </a:lnTo>
                  <a:lnTo>
                    <a:pt x="4250308" y="475488"/>
                  </a:lnTo>
                  <a:lnTo>
                    <a:pt x="4242434" y="467613"/>
                  </a:lnTo>
                  <a:close/>
                </a:path>
                <a:path w="6172200" h="1781175">
                  <a:moveTo>
                    <a:pt x="4997323" y="461899"/>
                  </a:moveTo>
                  <a:lnTo>
                    <a:pt x="4978019" y="461899"/>
                  </a:lnTo>
                  <a:lnTo>
                    <a:pt x="4970272" y="469646"/>
                  </a:lnTo>
                  <a:lnTo>
                    <a:pt x="4970272" y="488823"/>
                  </a:lnTo>
                  <a:lnTo>
                    <a:pt x="4978019" y="496570"/>
                  </a:lnTo>
                  <a:lnTo>
                    <a:pt x="4997323" y="496570"/>
                  </a:lnTo>
                  <a:lnTo>
                    <a:pt x="5005070" y="488823"/>
                  </a:lnTo>
                  <a:lnTo>
                    <a:pt x="5005070" y="469646"/>
                  </a:lnTo>
                  <a:lnTo>
                    <a:pt x="4997323" y="461899"/>
                  </a:lnTo>
                  <a:close/>
                </a:path>
                <a:path w="6172200" h="1781175">
                  <a:moveTo>
                    <a:pt x="4108957" y="461899"/>
                  </a:moveTo>
                  <a:lnTo>
                    <a:pt x="4089654" y="461899"/>
                  </a:lnTo>
                  <a:lnTo>
                    <a:pt x="4081906" y="469646"/>
                  </a:lnTo>
                  <a:lnTo>
                    <a:pt x="4081906" y="488823"/>
                  </a:lnTo>
                  <a:lnTo>
                    <a:pt x="4089654" y="496570"/>
                  </a:lnTo>
                  <a:lnTo>
                    <a:pt x="4108957" y="496570"/>
                  </a:lnTo>
                  <a:lnTo>
                    <a:pt x="4116704" y="488823"/>
                  </a:lnTo>
                  <a:lnTo>
                    <a:pt x="4116704" y="469646"/>
                  </a:lnTo>
                  <a:lnTo>
                    <a:pt x="4108957" y="461899"/>
                  </a:lnTo>
                  <a:close/>
                </a:path>
                <a:path w="6172200" h="1781175">
                  <a:moveTo>
                    <a:pt x="3702430" y="461899"/>
                  </a:moveTo>
                  <a:lnTo>
                    <a:pt x="3683254" y="461899"/>
                  </a:lnTo>
                  <a:lnTo>
                    <a:pt x="3675506" y="469646"/>
                  </a:lnTo>
                  <a:lnTo>
                    <a:pt x="3675506" y="488823"/>
                  </a:lnTo>
                  <a:lnTo>
                    <a:pt x="3683254" y="496570"/>
                  </a:lnTo>
                  <a:lnTo>
                    <a:pt x="3702430" y="496570"/>
                  </a:lnTo>
                  <a:lnTo>
                    <a:pt x="3710304" y="488823"/>
                  </a:lnTo>
                  <a:lnTo>
                    <a:pt x="3710304" y="469646"/>
                  </a:lnTo>
                  <a:lnTo>
                    <a:pt x="3702430" y="461899"/>
                  </a:lnTo>
                  <a:close/>
                </a:path>
                <a:path w="6172200" h="1781175">
                  <a:moveTo>
                    <a:pt x="3261232" y="461899"/>
                  </a:moveTo>
                  <a:lnTo>
                    <a:pt x="3241929" y="461899"/>
                  </a:lnTo>
                  <a:lnTo>
                    <a:pt x="3234181" y="469646"/>
                  </a:lnTo>
                  <a:lnTo>
                    <a:pt x="3234181" y="488823"/>
                  </a:lnTo>
                  <a:lnTo>
                    <a:pt x="3241929" y="496570"/>
                  </a:lnTo>
                  <a:lnTo>
                    <a:pt x="3261232" y="496570"/>
                  </a:lnTo>
                  <a:lnTo>
                    <a:pt x="3268979" y="488823"/>
                  </a:lnTo>
                  <a:lnTo>
                    <a:pt x="3268979" y="469646"/>
                  </a:lnTo>
                  <a:lnTo>
                    <a:pt x="3261232" y="461899"/>
                  </a:lnTo>
                  <a:close/>
                </a:path>
                <a:path w="6172200" h="1781175">
                  <a:moveTo>
                    <a:pt x="1066419" y="461899"/>
                  </a:moveTo>
                  <a:lnTo>
                    <a:pt x="1047114" y="461899"/>
                  </a:lnTo>
                  <a:lnTo>
                    <a:pt x="1039367" y="469646"/>
                  </a:lnTo>
                  <a:lnTo>
                    <a:pt x="1039367" y="488823"/>
                  </a:lnTo>
                  <a:lnTo>
                    <a:pt x="1047114" y="496570"/>
                  </a:lnTo>
                  <a:lnTo>
                    <a:pt x="1066419" y="496570"/>
                  </a:lnTo>
                  <a:lnTo>
                    <a:pt x="1074165" y="488823"/>
                  </a:lnTo>
                  <a:lnTo>
                    <a:pt x="1074165" y="469646"/>
                  </a:lnTo>
                  <a:lnTo>
                    <a:pt x="1066419" y="461899"/>
                  </a:lnTo>
                  <a:close/>
                </a:path>
                <a:path w="6172200" h="1781175">
                  <a:moveTo>
                    <a:pt x="5130800" y="456057"/>
                  </a:moveTo>
                  <a:lnTo>
                    <a:pt x="5111623" y="456057"/>
                  </a:lnTo>
                  <a:lnTo>
                    <a:pt x="5103876" y="463803"/>
                  </a:lnTo>
                  <a:lnTo>
                    <a:pt x="5103876" y="482980"/>
                  </a:lnTo>
                  <a:lnTo>
                    <a:pt x="5111623" y="490854"/>
                  </a:lnTo>
                  <a:lnTo>
                    <a:pt x="5130800" y="490854"/>
                  </a:lnTo>
                  <a:lnTo>
                    <a:pt x="5138674" y="482980"/>
                  </a:lnTo>
                  <a:lnTo>
                    <a:pt x="5138674" y="463803"/>
                  </a:lnTo>
                  <a:lnTo>
                    <a:pt x="5130800" y="456057"/>
                  </a:lnTo>
                  <a:close/>
                </a:path>
                <a:path w="6172200" h="1781175">
                  <a:moveTo>
                    <a:pt x="4364355" y="456057"/>
                  </a:moveTo>
                  <a:lnTo>
                    <a:pt x="4345178" y="456057"/>
                  </a:lnTo>
                  <a:lnTo>
                    <a:pt x="4337431" y="463803"/>
                  </a:lnTo>
                  <a:lnTo>
                    <a:pt x="4337431" y="482980"/>
                  </a:lnTo>
                  <a:lnTo>
                    <a:pt x="4345178" y="490854"/>
                  </a:lnTo>
                  <a:lnTo>
                    <a:pt x="4364355" y="490854"/>
                  </a:lnTo>
                  <a:lnTo>
                    <a:pt x="4372229" y="482980"/>
                  </a:lnTo>
                  <a:lnTo>
                    <a:pt x="4372229" y="463803"/>
                  </a:lnTo>
                  <a:lnTo>
                    <a:pt x="4364355" y="456057"/>
                  </a:lnTo>
                  <a:close/>
                </a:path>
                <a:path w="6172200" h="1781175">
                  <a:moveTo>
                    <a:pt x="3987038" y="456057"/>
                  </a:moveTo>
                  <a:lnTo>
                    <a:pt x="3967733" y="456057"/>
                  </a:lnTo>
                  <a:lnTo>
                    <a:pt x="3959986" y="463803"/>
                  </a:lnTo>
                  <a:lnTo>
                    <a:pt x="3959986" y="482980"/>
                  </a:lnTo>
                  <a:lnTo>
                    <a:pt x="3967733" y="490854"/>
                  </a:lnTo>
                  <a:lnTo>
                    <a:pt x="3987038" y="490854"/>
                  </a:lnTo>
                  <a:lnTo>
                    <a:pt x="3994784" y="482980"/>
                  </a:lnTo>
                  <a:lnTo>
                    <a:pt x="3994784" y="463803"/>
                  </a:lnTo>
                  <a:lnTo>
                    <a:pt x="3987038" y="456057"/>
                  </a:lnTo>
                  <a:close/>
                </a:path>
                <a:path w="6172200" h="1781175">
                  <a:moveTo>
                    <a:pt x="2227707" y="456057"/>
                  </a:moveTo>
                  <a:lnTo>
                    <a:pt x="2208403" y="456057"/>
                  </a:lnTo>
                  <a:lnTo>
                    <a:pt x="2200655" y="463803"/>
                  </a:lnTo>
                  <a:lnTo>
                    <a:pt x="2200655" y="482980"/>
                  </a:lnTo>
                  <a:lnTo>
                    <a:pt x="2208403" y="490854"/>
                  </a:lnTo>
                  <a:lnTo>
                    <a:pt x="2227707" y="490854"/>
                  </a:lnTo>
                  <a:lnTo>
                    <a:pt x="2235454" y="482980"/>
                  </a:lnTo>
                  <a:lnTo>
                    <a:pt x="2235454" y="463803"/>
                  </a:lnTo>
                  <a:lnTo>
                    <a:pt x="2227707" y="456057"/>
                  </a:lnTo>
                  <a:close/>
                </a:path>
                <a:path w="6172200" h="1781175">
                  <a:moveTo>
                    <a:pt x="1786382" y="456057"/>
                  </a:moveTo>
                  <a:lnTo>
                    <a:pt x="1767077" y="456057"/>
                  </a:lnTo>
                  <a:lnTo>
                    <a:pt x="1759330" y="463803"/>
                  </a:lnTo>
                  <a:lnTo>
                    <a:pt x="1759330" y="482980"/>
                  </a:lnTo>
                  <a:lnTo>
                    <a:pt x="1767077" y="490854"/>
                  </a:lnTo>
                  <a:lnTo>
                    <a:pt x="1786382" y="490854"/>
                  </a:lnTo>
                  <a:lnTo>
                    <a:pt x="1794128" y="482980"/>
                  </a:lnTo>
                  <a:lnTo>
                    <a:pt x="1794128" y="463803"/>
                  </a:lnTo>
                  <a:lnTo>
                    <a:pt x="1786382" y="456057"/>
                  </a:lnTo>
                  <a:close/>
                </a:path>
                <a:path w="6172200" h="1781175">
                  <a:moveTo>
                    <a:pt x="2802509" y="450341"/>
                  </a:moveTo>
                  <a:lnTo>
                    <a:pt x="2783204" y="450341"/>
                  </a:lnTo>
                  <a:lnTo>
                    <a:pt x="2775458" y="458088"/>
                  </a:lnTo>
                  <a:lnTo>
                    <a:pt x="2775458" y="477265"/>
                  </a:lnTo>
                  <a:lnTo>
                    <a:pt x="2783204" y="485013"/>
                  </a:lnTo>
                  <a:lnTo>
                    <a:pt x="2802509" y="485013"/>
                  </a:lnTo>
                  <a:lnTo>
                    <a:pt x="2810255" y="477265"/>
                  </a:lnTo>
                  <a:lnTo>
                    <a:pt x="2810255" y="458088"/>
                  </a:lnTo>
                  <a:lnTo>
                    <a:pt x="2802509" y="450341"/>
                  </a:lnTo>
                  <a:close/>
                </a:path>
                <a:path w="6172200" h="1781175">
                  <a:moveTo>
                    <a:pt x="2047621" y="450341"/>
                  </a:moveTo>
                  <a:lnTo>
                    <a:pt x="2028444" y="450341"/>
                  </a:lnTo>
                  <a:lnTo>
                    <a:pt x="2020570" y="458088"/>
                  </a:lnTo>
                  <a:lnTo>
                    <a:pt x="2020570" y="477265"/>
                  </a:lnTo>
                  <a:lnTo>
                    <a:pt x="2028444" y="485013"/>
                  </a:lnTo>
                  <a:lnTo>
                    <a:pt x="2047621" y="485013"/>
                  </a:lnTo>
                  <a:lnTo>
                    <a:pt x="2055495" y="477265"/>
                  </a:lnTo>
                  <a:lnTo>
                    <a:pt x="2055495" y="458088"/>
                  </a:lnTo>
                  <a:lnTo>
                    <a:pt x="2047621" y="450341"/>
                  </a:lnTo>
                  <a:close/>
                </a:path>
                <a:path w="6172200" h="1781175">
                  <a:moveTo>
                    <a:pt x="1571498" y="450341"/>
                  </a:moveTo>
                  <a:lnTo>
                    <a:pt x="1552321" y="450341"/>
                  </a:lnTo>
                  <a:lnTo>
                    <a:pt x="1544447" y="458088"/>
                  </a:lnTo>
                  <a:lnTo>
                    <a:pt x="1544447" y="477265"/>
                  </a:lnTo>
                  <a:lnTo>
                    <a:pt x="1552321" y="485013"/>
                  </a:lnTo>
                  <a:lnTo>
                    <a:pt x="1571498" y="485013"/>
                  </a:lnTo>
                  <a:lnTo>
                    <a:pt x="1579372" y="477265"/>
                  </a:lnTo>
                  <a:lnTo>
                    <a:pt x="1579372" y="458088"/>
                  </a:lnTo>
                  <a:lnTo>
                    <a:pt x="1571498" y="450341"/>
                  </a:lnTo>
                  <a:close/>
                </a:path>
                <a:path w="6172200" h="1781175">
                  <a:moveTo>
                    <a:pt x="328929" y="450341"/>
                  </a:moveTo>
                  <a:lnTo>
                    <a:pt x="309752" y="450341"/>
                  </a:lnTo>
                  <a:lnTo>
                    <a:pt x="301878" y="458088"/>
                  </a:lnTo>
                  <a:lnTo>
                    <a:pt x="301878" y="477265"/>
                  </a:lnTo>
                  <a:lnTo>
                    <a:pt x="309752" y="485013"/>
                  </a:lnTo>
                  <a:lnTo>
                    <a:pt x="328929" y="485013"/>
                  </a:lnTo>
                  <a:lnTo>
                    <a:pt x="336803" y="477265"/>
                  </a:lnTo>
                  <a:lnTo>
                    <a:pt x="336803" y="458088"/>
                  </a:lnTo>
                  <a:lnTo>
                    <a:pt x="328929" y="450341"/>
                  </a:lnTo>
                  <a:close/>
                </a:path>
                <a:path w="6172200" h="1781175">
                  <a:moveTo>
                    <a:pt x="3812794" y="444500"/>
                  </a:moveTo>
                  <a:lnTo>
                    <a:pt x="3793617" y="444500"/>
                  </a:lnTo>
                  <a:lnTo>
                    <a:pt x="3785743" y="452247"/>
                  </a:lnTo>
                  <a:lnTo>
                    <a:pt x="3785743" y="471424"/>
                  </a:lnTo>
                  <a:lnTo>
                    <a:pt x="3793617" y="479171"/>
                  </a:lnTo>
                  <a:lnTo>
                    <a:pt x="3812794" y="479171"/>
                  </a:lnTo>
                  <a:lnTo>
                    <a:pt x="3820668" y="471424"/>
                  </a:lnTo>
                  <a:lnTo>
                    <a:pt x="3820668" y="452247"/>
                  </a:lnTo>
                  <a:lnTo>
                    <a:pt x="3812794" y="444500"/>
                  </a:lnTo>
                  <a:close/>
                </a:path>
                <a:path w="6172200" h="1781175">
                  <a:moveTo>
                    <a:pt x="6025007" y="438785"/>
                  </a:moveTo>
                  <a:lnTo>
                    <a:pt x="6005830" y="438785"/>
                  </a:lnTo>
                  <a:lnTo>
                    <a:pt x="5997956" y="446532"/>
                  </a:lnTo>
                  <a:lnTo>
                    <a:pt x="5997956" y="465709"/>
                  </a:lnTo>
                  <a:lnTo>
                    <a:pt x="6005830" y="473455"/>
                  </a:lnTo>
                  <a:lnTo>
                    <a:pt x="6025007" y="473455"/>
                  </a:lnTo>
                  <a:lnTo>
                    <a:pt x="6032881" y="465709"/>
                  </a:lnTo>
                  <a:lnTo>
                    <a:pt x="6032881" y="446532"/>
                  </a:lnTo>
                  <a:lnTo>
                    <a:pt x="6025007" y="438785"/>
                  </a:lnTo>
                  <a:close/>
                </a:path>
                <a:path w="6172200" h="1781175">
                  <a:moveTo>
                    <a:pt x="5914771" y="438785"/>
                  </a:moveTo>
                  <a:lnTo>
                    <a:pt x="5895467" y="438785"/>
                  </a:lnTo>
                  <a:lnTo>
                    <a:pt x="5887720" y="446532"/>
                  </a:lnTo>
                  <a:lnTo>
                    <a:pt x="5887720" y="465709"/>
                  </a:lnTo>
                  <a:lnTo>
                    <a:pt x="5895467" y="473455"/>
                  </a:lnTo>
                  <a:lnTo>
                    <a:pt x="5914771" y="473455"/>
                  </a:lnTo>
                  <a:lnTo>
                    <a:pt x="5922518" y="465709"/>
                  </a:lnTo>
                  <a:lnTo>
                    <a:pt x="5922518" y="446532"/>
                  </a:lnTo>
                  <a:lnTo>
                    <a:pt x="5914771" y="438785"/>
                  </a:lnTo>
                  <a:close/>
                </a:path>
                <a:path w="6172200" h="1781175">
                  <a:moveTo>
                    <a:pt x="3388995" y="438785"/>
                  </a:moveTo>
                  <a:lnTo>
                    <a:pt x="3369691" y="438785"/>
                  </a:lnTo>
                  <a:lnTo>
                    <a:pt x="3361944" y="446532"/>
                  </a:lnTo>
                  <a:lnTo>
                    <a:pt x="3361944" y="465709"/>
                  </a:lnTo>
                  <a:lnTo>
                    <a:pt x="3369691" y="473455"/>
                  </a:lnTo>
                  <a:lnTo>
                    <a:pt x="3388995" y="473455"/>
                  </a:lnTo>
                  <a:lnTo>
                    <a:pt x="3396742" y="465709"/>
                  </a:lnTo>
                  <a:lnTo>
                    <a:pt x="3396742" y="446532"/>
                  </a:lnTo>
                  <a:lnTo>
                    <a:pt x="3388995" y="438785"/>
                  </a:lnTo>
                  <a:close/>
                </a:path>
                <a:path w="6172200" h="1781175">
                  <a:moveTo>
                    <a:pt x="1298702" y="438785"/>
                  </a:moveTo>
                  <a:lnTo>
                    <a:pt x="1279398" y="438785"/>
                  </a:lnTo>
                  <a:lnTo>
                    <a:pt x="1271651" y="446532"/>
                  </a:lnTo>
                  <a:lnTo>
                    <a:pt x="1271651" y="465709"/>
                  </a:lnTo>
                  <a:lnTo>
                    <a:pt x="1279398" y="473455"/>
                  </a:lnTo>
                  <a:lnTo>
                    <a:pt x="1298702" y="473455"/>
                  </a:lnTo>
                  <a:lnTo>
                    <a:pt x="1306449" y="465709"/>
                  </a:lnTo>
                  <a:lnTo>
                    <a:pt x="1306449" y="446532"/>
                  </a:lnTo>
                  <a:lnTo>
                    <a:pt x="1298702" y="438785"/>
                  </a:lnTo>
                  <a:close/>
                </a:path>
                <a:path w="6172200" h="1781175">
                  <a:moveTo>
                    <a:pt x="2645664" y="432942"/>
                  </a:moveTo>
                  <a:lnTo>
                    <a:pt x="2626487" y="432942"/>
                  </a:lnTo>
                  <a:lnTo>
                    <a:pt x="2618740" y="440689"/>
                  </a:lnTo>
                  <a:lnTo>
                    <a:pt x="2618740" y="459866"/>
                  </a:lnTo>
                  <a:lnTo>
                    <a:pt x="2626487" y="467613"/>
                  </a:lnTo>
                  <a:lnTo>
                    <a:pt x="2645664" y="467613"/>
                  </a:lnTo>
                  <a:lnTo>
                    <a:pt x="2653538" y="459866"/>
                  </a:lnTo>
                  <a:lnTo>
                    <a:pt x="2653538" y="440689"/>
                  </a:lnTo>
                  <a:lnTo>
                    <a:pt x="2645664" y="432942"/>
                  </a:lnTo>
                  <a:close/>
                </a:path>
                <a:path w="6172200" h="1781175">
                  <a:moveTo>
                    <a:pt x="2529586" y="432942"/>
                  </a:moveTo>
                  <a:lnTo>
                    <a:pt x="2510409" y="432942"/>
                  </a:lnTo>
                  <a:lnTo>
                    <a:pt x="2502535" y="440689"/>
                  </a:lnTo>
                  <a:lnTo>
                    <a:pt x="2502535" y="459866"/>
                  </a:lnTo>
                  <a:lnTo>
                    <a:pt x="2510409" y="467613"/>
                  </a:lnTo>
                  <a:lnTo>
                    <a:pt x="2529586" y="467613"/>
                  </a:lnTo>
                  <a:lnTo>
                    <a:pt x="2537333" y="459866"/>
                  </a:lnTo>
                  <a:lnTo>
                    <a:pt x="2537333" y="440689"/>
                  </a:lnTo>
                  <a:lnTo>
                    <a:pt x="2529586" y="432942"/>
                  </a:lnTo>
                  <a:close/>
                </a:path>
                <a:path w="6172200" h="1781175">
                  <a:moveTo>
                    <a:pt x="5612765" y="427100"/>
                  </a:moveTo>
                  <a:lnTo>
                    <a:pt x="5593588" y="427100"/>
                  </a:lnTo>
                  <a:lnTo>
                    <a:pt x="5585714" y="434975"/>
                  </a:lnTo>
                  <a:lnTo>
                    <a:pt x="5585714" y="454151"/>
                  </a:lnTo>
                  <a:lnTo>
                    <a:pt x="5593588" y="461899"/>
                  </a:lnTo>
                  <a:lnTo>
                    <a:pt x="5612765" y="461899"/>
                  </a:lnTo>
                  <a:lnTo>
                    <a:pt x="5620639" y="454151"/>
                  </a:lnTo>
                  <a:lnTo>
                    <a:pt x="5620639" y="434975"/>
                  </a:lnTo>
                  <a:lnTo>
                    <a:pt x="5612765" y="427100"/>
                  </a:lnTo>
                  <a:close/>
                </a:path>
                <a:path w="6172200" h="1781175">
                  <a:moveTo>
                    <a:pt x="5473446" y="427100"/>
                  </a:moveTo>
                  <a:lnTo>
                    <a:pt x="5454142" y="427100"/>
                  </a:lnTo>
                  <a:lnTo>
                    <a:pt x="5446395" y="434975"/>
                  </a:lnTo>
                  <a:lnTo>
                    <a:pt x="5446395" y="454151"/>
                  </a:lnTo>
                  <a:lnTo>
                    <a:pt x="5454142" y="461899"/>
                  </a:lnTo>
                  <a:lnTo>
                    <a:pt x="5473446" y="461899"/>
                  </a:lnTo>
                  <a:lnTo>
                    <a:pt x="5481193" y="454151"/>
                  </a:lnTo>
                  <a:lnTo>
                    <a:pt x="5481193" y="434975"/>
                  </a:lnTo>
                  <a:lnTo>
                    <a:pt x="5473446" y="427100"/>
                  </a:lnTo>
                  <a:close/>
                </a:path>
                <a:path w="6172200" h="1781175">
                  <a:moveTo>
                    <a:pt x="102488" y="421386"/>
                  </a:moveTo>
                  <a:lnTo>
                    <a:pt x="83312" y="421386"/>
                  </a:lnTo>
                  <a:lnTo>
                    <a:pt x="75437" y="429133"/>
                  </a:lnTo>
                  <a:lnTo>
                    <a:pt x="75437" y="448310"/>
                  </a:lnTo>
                  <a:lnTo>
                    <a:pt x="83312" y="456057"/>
                  </a:lnTo>
                  <a:lnTo>
                    <a:pt x="102488" y="456057"/>
                  </a:lnTo>
                  <a:lnTo>
                    <a:pt x="110362" y="448310"/>
                  </a:lnTo>
                  <a:lnTo>
                    <a:pt x="110362" y="429133"/>
                  </a:lnTo>
                  <a:lnTo>
                    <a:pt x="102488" y="421386"/>
                  </a:lnTo>
                  <a:close/>
                </a:path>
                <a:path w="6172200" h="1781175">
                  <a:moveTo>
                    <a:pt x="2965069" y="415544"/>
                  </a:moveTo>
                  <a:lnTo>
                    <a:pt x="2945891" y="415544"/>
                  </a:lnTo>
                  <a:lnTo>
                    <a:pt x="2938017" y="423290"/>
                  </a:lnTo>
                  <a:lnTo>
                    <a:pt x="2938017" y="442467"/>
                  </a:lnTo>
                  <a:lnTo>
                    <a:pt x="2945891" y="450341"/>
                  </a:lnTo>
                  <a:lnTo>
                    <a:pt x="2965069" y="450341"/>
                  </a:lnTo>
                  <a:lnTo>
                    <a:pt x="2972816" y="442467"/>
                  </a:lnTo>
                  <a:lnTo>
                    <a:pt x="2972816" y="423290"/>
                  </a:lnTo>
                  <a:lnTo>
                    <a:pt x="2965069" y="415544"/>
                  </a:lnTo>
                  <a:close/>
                </a:path>
                <a:path w="6172200" h="1781175">
                  <a:moveTo>
                    <a:pt x="2419223" y="415544"/>
                  </a:moveTo>
                  <a:lnTo>
                    <a:pt x="2400046" y="415544"/>
                  </a:lnTo>
                  <a:lnTo>
                    <a:pt x="2392172" y="423290"/>
                  </a:lnTo>
                  <a:lnTo>
                    <a:pt x="2392172" y="442467"/>
                  </a:lnTo>
                  <a:lnTo>
                    <a:pt x="2400046" y="450341"/>
                  </a:lnTo>
                  <a:lnTo>
                    <a:pt x="2419223" y="450341"/>
                  </a:lnTo>
                  <a:lnTo>
                    <a:pt x="2427097" y="442467"/>
                  </a:lnTo>
                  <a:lnTo>
                    <a:pt x="2427097" y="423290"/>
                  </a:lnTo>
                  <a:lnTo>
                    <a:pt x="2419223" y="415544"/>
                  </a:lnTo>
                  <a:close/>
                </a:path>
                <a:path w="6172200" h="1781175">
                  <a:moveTo>
                    <a:pt x="218694" y="415544"/>
                  </a:moveTo>
                  <a:lnTo>
                    <a:pt x="199389" y="415544"/>
                  </a:lnTo>
                  <a:lnTo>
                    <a:pt x="191642" y="423290"/>
                  </a:lnTo>
                  <a:lnTo>
                    <a:pt x="191642" y="442467"/>
                  </a:lnTo>
                  <a:lnTo>
                    <a:pt x="199389" y="450341"/>
                  </a:lnTo>
                  <a:lnTo>
                    <a:pt x="218694" y="450341"/>
                  </a:lnTo>
                  <a:lnTo>
                    <a:pt x="226440" y="442467"/>
                  </a:lnTo>
                  <a:lnTo>
                    <a:pt x="226440" y="423290"/>
                  </a:lnTo>
                  <a:lnTo>
                    <a:pt x="218694" y="415544"/>
                  </a:lnTo>
                  <a:close/>
                </a:path>
                <a:path w="6172200" h="1781175">
                  <a:moveTo>
                    <a:pt x="4608322" y="409828"/>
                  </a:moveTo>
                  <a:lnTo>
                    <a:pt x="4589018" y="409828"/>
                  </a:lnTo>
                  <a:lnTo>
                    <a:pt x="4581271" y="417575"/>
                  </a:lnTo>
                  <a:lnTo>
                    <a:pt x="4581271" y="436752"/>
                  </a:lnTo>
                  <a:lnTo>
                    <a:pt x="4589018" y="444500"/>
                  </a:lnTo>
                  <a:lnTo>
                    <a:pt x="4608322" y="444500"/>
                  </a:lnTo>
                  <a:lnTo>
                    <a:pt x="4616069" y="436752"/>
                  </a:lnTo>
                  <a:lnTo>
                    <a:pt x="4616069" y="417575"/>
                  </a:lnTo>
                  <a:lnTo>
                    <a:pt x="4608322" y="409828"/>
                  </a:lnTo>
                  <a:close/>
                </a:path>
                <a:path w="6172200" h="1781175">
                  <a:moveTo>
                    <a:pt x="1414779" y="409828"/>
                  </a:moveTo>
                  <a:lnTo>
                    <a:pt x="1395476" y="409828"/>
                  </a:lnTo>
                  <a:lnTo>
                    <a:pt x="1387728" y="417575"/>
                  </a:lnTo>
                  <a:lnTo>
                    <a:pt x="1387728" y="436752"/>
                  </a:lnTo>
                  <a:lnTo>
                    <a:pt x="1395476" y="444500"/>
                  </a:lnTo>
                  <a:lnTo>
                    <a:pt x="1414779" y="444500"/>
                  </a:lnTo>
                  <a:lnTo>
                    <a:pt x="1422527" y="436752"/>
                  </a:lnTo>
                  <a:lnTo>
                    <a:pt x="1422527" y="417575"/>
                  </a:lnTo>
                  <a:lnTo>
                    <a:pt x="1414779" y="409828"/>
                  </a:lnTo>
                  <a:close/>
                </a:path>
                <a:path w="6172200" h="1781175">
                  <a:moveTo>
                    <a:pt x="543813" y="409828"/>
                  </a:moveTo>
                  <a:lnTo>
                    <a:pt x="524510" y="409828"/>
                  </a:lnTo>
                  <a:lnTo>
                    <a:pt x="516763" y="417575"/>
                  </a:lnTo>
                  <a:lnTo>
                    <a:pt x="516763" y="436752"/>
                  </a:lnTo>
                  <a:lnTo>
                    <a:pt x="524510" y="444500"/>
                  </a:lnTo>
                  <a:lnTo>
                    <a:pt x="543813" y="444500"/>
                  </a:lnTo>
                  <a:lnTo>
                    <a:pt x="551561" y="436752"/>
                  </a:lnTo>
                  <a:lnTo>
                    <a:pt x="551561" y="417575"/>
                  </a:lnTo>
                  <a:lnTo>
                    <a:pt x="543813" y="409828"/>
                  </a:lnTo>
                  <a:close/>
                </a:path>
                <a:path w="6172200" h="1781175">
                  <a:moveTo>
                    <a:pt x="1693417" y="403987"/>
                  </a:moveTo>
                  <a:lnTo>
                    <a:pt x="1674240" y="403987"/>
                  </a:lnTo>
                  <a:lnTo>
                    <a:pt x="1666494" y="411734"/>
                  </a:lnTo>
                  <a:lnTo>
                    <a:pt x="1666494" y="430911"/>
                  </a:lnTo>
                  <a:lnTo>
                    <a:pt x="1674240" y="438785"/>
                  </a:lnTo>
                  <a:lnTo>
                    <a:pt x="1693417" y="438785"/>
                  </a:lnTo>
                  <a:lnTo>
                    <a:pt x="1701291" y="430911"/>
                  </a:lnTo>
                  <a:lnTo>
                    <a:pt x="1701291" y="411734"/>
                  </a:lnTo>
                  <a:lnTo>
                    <a:pt x="1693417" y="403987"/>
                  </a:lnTo>
                  <a:close/>
                </a:path>
                <a:path w="6172200" h="1781175">
                  <a:moveTo>
                    <a:pt x="1153540" y="398272"/>
                  </a:moveTo>
                  <a:lnTo>
                    <a:pt x="1134237" y="398272"/>
                  </a:lnTo>
                  <a:lnTo>
                    <a:pt x="1126489" y="406019"/>
                  </a:lnTo>
                  <a:lnTo>
                    <a:pt x="1126489" y="425196"/>
                  </a:lnTo>
                  <a:lnTo>
                    <a:pt x="1134237" y="432942"/>
                  </a:lnTo>
                  <a:lnTo>
                    <a:pt x="1153540" y="432942"/>
                  </a:lnTo>
                  <a:lnTo>
                    <a:pt x="1161288" y="425196"/>
                  </a:lnTo>
                  <a:lnTo>
                    <a:pt x="1161288" y="406019"/>
                  </a:lnTo>
                  <a:lnTo>
                    <a:pt x="1153540" y="398272"/>
                  </a:lnTo>
                  <a:close/>
                </a:path>
                <a:path w="6172200" h="1781175">
                  <a:moveTo>
                    <a:pt x="874776" y="398272"/>
                  </a:moveTo>
                  <a:lnTo>
                    <a:pt x="855472" y="398272"/>
                  </a:lnTo>
                  <a:lnTo>
                    <a:pt x="847725" y="406019"/>
                  </a:lnTo>
                  <a:lnTo>
                    <a:pt x="847725" y="425196"/>
                  </a:lnTo>
                  <a:lnTo>
                    <a:pt x="855472" y="432942"/>
                  </a:lnTo>
                  <a:lnTo>
                    <a:pt x="874776" y="432942"/>
                  </a:lnTo>
                  <a:lnTo>
                    <a:pt x="882523" y="425196"/>
                  </a:lnTo>
                  <a:lnTo>
                    <a:pt x="882523" y="406019"/>
                  </a:lnTo>
                  <a:lnTo>
                    <a:pt x="874776" y="398272"/>
                  </a:lnTo>
                  <a:close/>
                </a:path>
                <a:path w="6172200" h="1781175">
                  <a:moveTo>
                    <a:pt x="659891" y="398272"/>
                  </a:moveTo>
                  <a:lnTo>
                    <a:pt x="640714" y="398272"/>
                  </a:lnTo>
                  <a:lnTo>
                    <a:pt x="632840" y="406019"/>
                  </a:lnTo>
                  <a:lnTo>
                    <a:pt x="632840" y="425196"/>
                  </a:lnTo>
                  <a:lnTo>
                    <a:pt x="640714" y="432942"/>
                  </a:lnTo>
                  <a:lnTo>
                    <a:pt x="659891" y="432942"/>
                  </a:lnTo>
                  <a:lnTo>
                    <a:pt x="667765" y="425196"/>
                  </a:lnTo>
                  <a:lnTo>
                    <a:pt x="667765" y="406019"/>
                  </a:lnTo>
                  <a:lnTo>
                    <a:pt x="659891" y="398272"/>
                  </a:lnTo>
                  <a:close/>
                </a:path>
                <a:path w="6172200" h="1781175">
                  <a:moveTo>
                    <a:pt x="3603752" y="392429"/>
                  </a:moveTo>
                  <a:lnTo>
                    <a:pt x="3584575" y="392429"/>
                  </a:lnTo>
                  <a:lnTo>
                    <a:pt x="3576701" y="400176"/>
                  </a:lnTo>
                  <a:lnTo>
                    <a:pt x="3576701" y="419353"/>
                  </a:lnTo>
                  <a:lnTo>
                    <a:pt x="3584575" y="427100"/>
                  </a:lnTo>
                  <a:lnTo>
                    <a:pt x="3603752" y="427100"/>
                  </a:lnTo>
                  <a:lnTo>
                    <a:pt x="3611626" y="419353"/>
                  </a:lnTo>
                  <a:lnTo>
                    <a:pt x="3611626" y="400176"/>
                  </a:lnTo>
                  <a:lnTo>
                    <a:pt x="3603752" y="392429"/>
                  </a:lnTo>
                  <a:close/>
                </a:path>
                <a:path w="6172200" h="1781175">
                  <a:moveTo>
                    <a:pt x="5810250" y="386588"/>
                  </a:moveTo>
                  <a:lnTo>
                    <a:pt x="5790946" y="386588"/>
                  </a:lnTo>
                  <a:lnTo>
                    <a:pt x="5783199" y="394462"/>
                  </a:lnTo>
                  <a:lnTo>
                    <a:pt x="5783199" y="413638"/>
                  </a:lnTo>
                  <a:lnTo>
                    <a:pt x="5790946" y="421386"/>
                  </a:lnTo>
                  <a:lnTo>
                    <a:pt x="5810250" y="421386"/>
                  </a:lnTo>
                  <a:lnTo>
                    <a:pt x="5817997" y="413638"/>
                  </a:lnTo>
                  <a:lnTo>
                    <a:pt x="5817997" y="394462"/>
                  </a:lnTo>
                  <a:lnTo>
                    <a:pt x="5810250" y="386588"/>
                  </a:lnTo>
                  <a:close/>
                </a:path>
                <a:path w="6172200" h="1781175">
                  <a:moveTo>
                    <a:pt x="1914144" y="386588"/>
                  </a:moveTo>
                  <a:lnTo>
                    <a:pt x="1894839" y="386588"/>
                  </a:lnTo>
                  <a:lnTo>
                    <a:pt x="1887092" y="394462"/>
                  </a:lnTo>
                  <a:lnTo>
                    <a:pt x="1887092" y="413638"/>
                  </a:lnTo>
                  <a:lnTo>
                    <a:pt x="1894839" y="421386"/>
                  </a:lnTo>
                  <a:lnTo>
                    <a:pt x="1914144" y="421386"/>
                  </a:lnTo>
                  <a:lnTo>
                    <a:pt x="1921890" y="413638"/>
                  </a:lnTo>
                  <a:lnTo>
                    <a:pt x="1921890" y="394462"/>
                  </a:lnTo>
                  <a:lnTo>
                    <a:pt x="1914144" y="386588"/>
                  </a:lnTo>
                  <a:close/>
                </a:path>
                <a:path w="6172200" h="1781175">
                  <a:moveTo>
                    <a:pt x="5357368" y="380873"/>
                  </a:moveTo>
                  <a:lnTo>
                    <a:pt x="5338064" y="380873"/>
                  </a:lnTo>
                  <a:lnTo>
                    <a:pt x="5330317" y="388620"/>
                  </a:lnTo>
                  <a:lnTo>
                    <a:pt x="5330317" y="407797"/>
                  </a:lnTo>
                  <a:lnTo>
                    <a:pt x="5338064" y="415544"/>
                  </a:lnTo>
                  <a:lnTo>
                    <a:pt x="5357368" y="415544"/>
                  </a:lnTo>
                  <a:lnTo>
                    <a:pt x="5365115" y="407797"/>
                  </a:lnTo>
                  <a:lnTo>
                    <a:pt x="5365115" y="388620"/>
                  </a:lnTo>
                  <a:lnTo>
                    <a:pt x="5357368" y="380873"/>
                  </a:lnTo>
                  <a:close/>
                </a:path>
                <a:path w="6172200" h="1781175">
                  <a:moveTo>
                    <a:pt x="3069590" y="380873"/>
                  </a:moveTo>
                  <a:lnTo>
                    <a:pt x="3050413" y="380873"/>
                  </a:lnTo>
                  <a:lnTo>
                    <a:pt x="3042539" y="388620"/>
                  </a:lnTo>
                  <a:lnTo>
                    <a:pt x="3042539" y="407797"/>
                  </a:lnTo>
                  <a:lnTo>
                    <a:pt x="3050413" y="415544"/>
                  </a:lnTo>
                  <a:lnTo>
                    <a:pt x="3069590" y="415544"/>
                  </a:lnTo>
                  <a:lnTo>
                    <a:pt x="3077336" y="407797"/>
                  </a:lnTo>
                  <a:lnTo>
                    <a:pt x="3077336" y="388620"/>
                  </a:lnTo>
                  <a:lnTo>
                    <a:pt x="3069590" y="380873"/>
                  </a:lnTo>
                  <a:close/>
                </a:path>
                <a:path w="6172200" h="1781175">
                  <a:moveTo>
                    <a:pt x="2303145" y="380873"/>
                  </a:moveTo>
                  <a:lnTo>
                    <a:pt x="2283967" y="380873"/>
                  </a:lnTo>
                  <a:lnTo>
                    <a:pt x="2276094" y="388620"/>
                  </a:lnTo>
                  <a:lnTo>
                    <a:pt x="2276094" y="407797"/>
                  </a:lnTo>
                  <a:lnTo>
                    <a:pt x="2283967" y="415544"/>
                  </a:lnTo>
                  <a:lnTo>
                    <a:pt x="2303145" y="415544"/>
                  </a:lnTo>
                  <a:lnTo>
                    <a:pt x="2310891" y="407797"/>
                  </a:lnTo>
                  <a:lnTo>
                    <a:pt x="2310891" y="388620"/>
                  </a:lnTo>
                  <a:lnTo>
                    <a:pt x="2303145" y="380873"/>
                  </a:lnTo>
                  <a:close/>
                </a:path>
                <a:path w="6172200" h="1781175">
                  <a:moveTo>
                    <a:pt x="770254" y="380873"/>
                  </a:moveTo>
                  <a:lnTo>
                    <a:pt x="751077" y="380873"/>
                  </a:lnTo>
                  <a:lnTo>
                    <a:pt x="743203" y="388620"/>
                  </a:lnTo>
                  <a:lnTo>
                    <a:pt x="743203" y="407797"/>
                  </a:lnTo>
                  <a:lnTo>
                    <a:pt x="751077" y="415544"/>
                  </a:lnTo>
                  <a:lnTo>
                    <a:pt x="770254" y="415544"/>
                  </a:lnTo>
                  <a:lnTo>
                    <a:pt x="778001" y="407797"/>
                  </a:lnTo>
                  <a:lnTo>
                    <a:pt x="778001" y="388620"/>
                  </a:lnTo>
                  <a:lnTo>
                    <a:pt x="770254" y="380873"/>
                  </a:lnTo>
                  <a:close/>
                </a:path>
                <a:path w="6172200" h="1781175">
                  <a:moveTo>
                    <a:pt x="6141211" y="375030"/>
                  </a:moveTo>
                  <a:lnTo>
                    <a:pt x="6121908" y="375030"/>
                  </a:lnTo>
                  <a:lnTo>
                    <a:pt x="6114160" y="382904"/>
                  </a:lnTo>
                  <a:lnTo>
                    <a:pt x="6114160" y="402082"/>
                  </a:lnTo>
                  <a:lnTo>
                    <a:pt x="6121908" y="409828"/>
                  </a:lnTo>
                  <a:lnTo>
                    <a:pt x="6141211" y="409828"/>
                  </a:lnTo>
                  <a:lnTo>
                    <a:pt x="6148958" y="402082"/>
                  </a:lnTo>
                  <a:lnTo>
                    <a:pt x="6148958" y="382904"/>
                  </a:lnTo>
                  <a:lnTo>
                    <a:pt x="6141211" y="375030"/>
                  </a:lnTo>
                  <a:close/>
                </a:path>
                <a:path w="6172200" h="1781175">
                  <a:moveTo>
                    <a:pt x="5235321" y="369315"/>
                  </a:moveTo>
                  <a:lnTo>
                    <a:pt x="5216144" y="369315"/>
                  </a:lnTo>
                  <a:lnTo>
                    <a:pt x="5208397" y="377063"/>
                  </a:lnTo>
                  <a:lnTo>
                    <a:pt x="5208397" y="396239"/>
                  </a:lnTo>
                  <a:lnTo>
                    <a:pt x="5216144" y="403987"/>
                  </a:lnTo>
                  <a:lnTo>
                    <a:pt x="5235321" y="403987"/>
                  </a:lnTo>
                  <a:lnTo>
                    <a:pt x="5243195" y="396239"/>
                  </a:lnTo>
                  <a:lnTo>
                    <a:pt x="5243195" y="377063"/>
                  </a:lnTo>
                  <a:lnTo>
                    <a:pt x="5235321" y="369315"/>
                  </a:lnTo>
                  <a:close/>
                </a:path>
                <a:path w="6172200" h="1781175">
                  <a:moveTo>
                    <a:pt x="5067046" y="369315"/>
                  </a:moveTo>
                  <a:lnTo>
                    <a:pt x="5047742" y="369315"/>
                  </a:lnTo>
                  <a:lnTo>
                    <a:pt x="5039995" y="377063"/>
                  </a:lnTo>
                  <a:lnTo>
                    <a:pt x="5039995" y="396239"/>
                  </a:lnTo>
                  <a:lnTo>
                    <a:pt x="5047742" y="403987"/>
                  </a:lnTo>
                  <a:lnTo>
                    <a:pt x="5067046" y="403987"/>
                  </a:lnTo>
                  <a:lnTo>
                    <a:pt x="5074793" y="396239"/>
                  </a:lnTo>
                  <a:lnTo>
                    <a:pt x="5074793" y="377063"/>
                  </a:lnTo>
                  <a:lnTo>
                    <a:pt x="5067046" y="369315"/>
                  </a:lnTo>
                  <a:close/>
                </a:path>
                <a:path w="6172200" h="1781175">
                  <a:moveTo>
                    <a:pt x="4799838" y="369315"/>
                  </a:moveTo>
                  <a:lnTo>
                    <a:pt x="4780660" y="369315"/>
                  </a:lnTo>
                  <a:lnTo>
                    <a:pt x="4772914" y="377063"/>
                  </a:lnTo>
                  <a:lnTo>
                    <a:pt x="4772914" y="396239"/>
                  </a:lnTo>
                  <a:lnTo>
                    <a:pt x="4780660" y="403987"/>
                  </a:lnTo>
                  <a:lnTo>
                    <a:pt x="4799838" y="403987"/>
                  </a:lnTo>
                  <a:lnTo>
                    <a:pt x="4807711" y="396239"/>
                  </a:lnTo>
                  <a:lnTo>
                    <a:pt x="4807711" y="377063"/>
                  </a:lnTo>
                  <a:lnTo>
                    <a:pt x="4799838" y="369315"/>
                  </a:lnTo>
                  <a:close/>
                </a:path>
                <a:path w="6172200" h="1781175">
                  <a:moveTo>
                    <a:pt x="3493516" y="363474"/>
                  </a:moveTo>
                  <a:lnTo>
                    <a:pt x="3474211" y="363474"/>
                  </a:lnTo>
                  <a:lnTo>
                    <a:pt x="3466465" y="371221"/>
                  </a:lnTo>
                  <a:lnTo>
                    <a:pt x="3466465" y="390398"/>
                  </a:lnTo>
                  <a:lnTo>
                    <a:pt x="3474211" y="398272"/>
                  </a:lnTo>
                  <a:lnTo>
                    <a:pt x="3493516" y="398272"/>
                  </a:lnTo>
                  <a:lnTo>
                    <a:pt x="3501263" y="390398"/>
                  </a:lnTo>
                  <a:lnTo>
                    <a:pt x="3501263" y="371221"/>
                  </a:lnTo>
                  <a:lnTo>
                    <a:pt x="3493516" y="363474"/>
                  </a:lnTo>
                  <a:close/>
                </a:path>
                <a:path w="6172200" h="1781175">
                  <a:moveTo>
                    <a:pt x="4921884" y="357759"/>
                  </a:moveTo>
                  <a:lnTo>
                    <a:pt x="4902581" y="357759"/>
                  </a:lnTo>
                  <a:lnTo>
                    <a:pt x="4894833" y="365505"/>
                  </a:lnTo>
                  <a:lnTo>
                    <a:pt x="4894833" y="384683"/>
                  </a:lnTo>
                  <a:lnTo>
                    <a:pt x="4902581" y="392429"/>
                  </a:lnTo>
                  <a:lnTo>
                    <a:pt x="4921884" y="392429"/>
                  </a:lnTo>
                  <a:lnTo>
                    <a:pt x="4929632" y="384683"/>
                  </a:lnTo>
                  <a:lnTo>
                    <a:pt x="4929632" y="365505"/>
                  </a:lnTo>
                  <a:lnTo>
                    <a:pt x="4921884" y="357759"/>
                  </a:lnTo>
                  <a:close/>
                </a:path>
                <a:path w="6172200" h="1781175">
                  <a:moveTo>
                    <a:pt x="4492117" y="357759"/>
                  </a:moveTo>
                  <a:lnTo>
                    <a:pt x="4472940" y="357759"/>
                  </a:lnTo>
                  <a:lnTo>
                    <a:pt x="4465066" y="365505"/>
                  </a:lnTo>
                  <a:lnTo>
                    <a:pt x="4465066" y="384683"/>
                  </a:lnTo>
                  <a:lnTo>
                    <a:pt x="4472940" y="392429"/>
                  </a:lnTo>
                  <a:lnTo>
                    <a:pt x="4492117" y="392429"/>
                  </a:lnTo>
                  <a:lnTo>
                    <a:pt x="4499991" y="384683"/>
                  </a:lnTo>
                  <a:lnTo>
                    <a:pt x="4499991" y="365505"/>
                  </a:lnTo>
                  <a:lnTo>
                    <a:pt x="4492117" y="357759"/>
                  </a:lnTo>
                  <a:close/>
                </a:path>
                <a:path w="6172200" h="1781175">
                  <a:moveTo>
                    <a:pt x="4155440" y="357759"/>
                  </a:moveTo>
                  <a:lnTo>
                    <a:pt x="4136135" y="357759"/>
                  </a:lnTo>
                  <a:lnTo>
                    <a:pt x="4128389" y="365505"/>
                  </a:lnTo>
                  <a:lnTo>
                    <a:pt x="4128389" y="384683"/>
                  </a:lnTo>
                  <a:lnTo>
                    <a:pt x="4136135" y="392429"/>
                  </a:lnTo>
                  <a:lnTo>
                    <a:pt x="4155440" y="392429"/>
                  </a:lnTo>
                  <a:lnTo>
                    <a:pt x="4163186" y="384683"/>
                  </a:lnTo>
                  <a:lnTo>
                    <a:pt x="4163186" y="365505"/>
                  </a:lnTo>
                  <a:lnTo>
                    <a:pt x="4155440" y="357759"/>
                  </a:lnTo>
                  <a:close/>
                </a:path>
                <a:path w="6172200" h="1781175">
                  <a:moveTo>
                    <a:pt x="3307715" y="357759"/>
                  </a:moveTo>
                  <a:lnTo>
                    <a:pt x="3288410" y="357759"/>
                  </a:lnTo>
                  <a:lnTo>
                    <a:pt x="3280664" y="365505"/>
                  </a:lnTo>
                  <a:lnTo>
                    <a:pt x="3280664" y="384683"/>
                  </a:lnTo>
                  <a:lnTo>
                    <a:pt x="3288410" y="392429"/>
                  </a:lnTo>
                  <a:lnTo>
                    <a:pt x="3307715" y="392429"/>
                  </a:lnTo>
                  <a:lnTo>
                    <a:pt x="3315461" y="384683"/>
                  </a:lnTo>
                  <a:lnTo>
                    <a:pt x="3315461" y="365505"/>
                  </a:lnTo>
                  <a:lnTo>
                    <a:pt x="3307715" y="357759"/>
                  </a:lnTo>
                  <a:close/>
                </a:path>
                <a:path w="6172200" h="1781175">
                  <a:moveTo>
                    <a:pt x="3185668" y="357759"/>
                  </a:moveTo>
                  <a:lnTo>
                    <a:pt x="3166491" y="357759"/>
                  </a:lnTo>
                  <a:lnTo>
                    <a:pt x="3158617" y="365505"/>
                  </a:lnTo>
                  <a:lnTo>
                    <a:pt x="3158617" y="384683"/>
                  </a:lnTo>
                  <a:lnTo>
                    <a:pt x="3166491" y="392429"/>
                  </a:lnTo>
                  <a:lnTo>
                    <a:pt x="3185668" y="392429"/>
                  </a:lnTo>
                  <a:lnTo>
                    <a:pt x="3193542" y="384683"/>
                  </a:lnTo>
                  <a:lnTo>
                    <a:pt x="3193542" y="365505"/>
                  </a:lnTo>
                  <a:lnTo>
                    <a:pt x="3185668" y="357759"/>
                  </a:lnTo>
                  <a:close/>
                </a:path>
                <a:path w="6172200" h="1781175">
                  <a:moveTo>
                    <a:pt x="2140585" y="357759"/>
                  </a:moveTo>
                  <a:lnTo>
                    <a:pt x="2121280" y="357759"/>
                  </a:lnTo>
                  <a:lnTo>
                    <a:pt x="2113534" y="365505"/>
                  </a:lnTo>
                  <a:lnTo>
                    <a:pt x="2113534" y="384683"/>
                  </a:lnTo>
                  <a:lnTo>
                    <a:pt x="2121280" y="392429"/>
                  </a:lnTo>
                  <a:lnTo>
                    <a:pt x="2140585" y="392429"/>
                  </a:lnTo>
                  <a:lnTo>
                    <a:pt x="2148332" y="384683"/>
                  </a:lnTo>
                  <a:lnTo>
                    <a:pt x="2148332" y="365505"/>
                  </a:lnTo>
                  <a:lnTo>
                    <a:pt x="2140585" y="357759"/>
                  </a:lnTo>
                  <a:close/>
                </a:path>
                <a:path w="6172200" h="1781175">
                  <a:moveTo>
                    <a:pt x="1008379" y="357759"/>
                  </a:moveTo>
                  <a:lnTo>
                    <a:pt x="989076" y="357759"/>
                  </a:lnTo>
                  <a:lnTo>
                    <a:pt x="981328" y="365505"/>
                  </a:lnTo>
                  <a:lnTo>
                    <a:pt x="981328" y="384683"/>
                  </a:lnTo>
                  <a:lnTo>
                    <a:pt x="989076" y="392429"/>
                  </a:lnTo>
                  <a:lnTo>
                    <a:pt x="1008379" y="392429"/>
                  </a:lnTo>
                  <a:lnTo>
                    <a:pt x="1016126" y="384683"/>
                  </a:lnTo>
                  <a:lnTo>
                    <a:pt x="1016126" y="365505"/>
                  </a:lnTo>
                  <a:lnTo>
                    <a:pt x="1008379" y="357759"/>
                  </a:lnTo>
                  <a:close/>
                </a:path>
                <a:path w="6172200" h="1781175">
                  <a:moveTo>
                    <a:pt x="427736" y="357759"/>
                  </a:moveTo>
                  <a:lnTo>
                    <a:pt x="408432" y="357759"/>
                  </a:lnTo>
                  <a:lnTo>
                    <a:pt x="400685" y="365505"/>
                  </a:lnTo>
                  <a:lnTo>
                    <a:pt x="400685" y="384683"/>
                  </a:lnTo>
                  <a:lnTo>
                    <a:pt x="408432" y="392429"/>
                  </a:lnTo>
                  <a:lnTo>
                    <a:pt x="427736" y="392429"/>
                  </a:lnTo>
                  <a:lnTo>
                    <a:pt x="435483" y="384683"/>
                  </a:lnTo>
                  <a:lnTo>
                    <a:pt x="435483" y="365505"/>
                  </a:lnTo>
                  <a:lnTo>
                    <a:pt x="427736" y="357759"/>
                  </a:lnTo>
                  <a:close/>
                </a:path>
                <a:path w="6172200" h="1781175">
                  <a:moveTo>
                    <a:pt x="3911473" y="351917"/>
                  </a:moveTo>
                  <a:lnTo>
                    <a:pt x="3892296" y="351917"/>
                  </a:lnTo>
                  <a:lnTo>
                    <a:pt x="3884422" y="359663"/>
                  </a:lnTo>
                  <a:lnTo>
                    <a:pt x="3884422" y="378840"/>
                  </a:lnTo>
                  <a:lnTo>
                    <a:pt x="3892296" y="386588"/>
                  </a:lnTo>
                  <a:lnTo>
                    <a:pt x="3911473" y="386588"/>
                  </a:lnTo>
                  <a:lnTo>
                    <a:pt x="3919347" y="378840"/>
                  </a:lnTo>
                  <a:lnTo>
                    <a:pt x="3919347" y="359663"/>
                  </a:lnTo>
                  <a:lnTo>
                    <a:pt x="3911473" y="351917"/>
                  </a:lnTo>
                  <a:close/>
                </a:path>
                <a:path w="6172200" h="1781175">
                  <a:moveTo>
                    <a:pt x="2854705" y="351917"/>
                  </a:moveTo>
                  <a:lnTo>
                    <a:pt x="2835529" y="351917"/>
                  </a:lnTo>
                  <a:lnTo>
                    <a:pt x="2827654" y="359663"/>
                  </a:lnTo>
                  <a:lnTo>
                    <a:pt x="2827654" y="378840"/>
                  </a:lnTo>
                  <a:lnTo>
                    <a:pt x="2835529" y="386588"/>
                  </a:lnTo>
                  <a:lnTo>
                    <a:pt x="2854705" y="386588"/>
                  </a:lnTo>
                  <a:lnTo>
                    <a:pt x="2862579" y="378840"/>
                  </a:lnTo>
                  <a:lnTo>
                    <a:pt x="2862579" y="359663"/>
                  </a:lnTo>
                  <a:lnTo>
                    <a:pt x="2854705" y="351917"/>
                  </a:lnTo>
                  <a:close/>
                </a:path>
                <a:path w="6172200" h="1781175">
                  <a:moveTo>
                    <a:pt x="2727071" y="351917"/>
                  </a:moveTo>
                  <a:lnTo>
                    <a:pt x="2707766" y="351917"/>
                  </a:lnTo>
                  <a:lnTo>
                    <a:pt x="2700020" y="359663"/>
                  </a:lnTo>
                  <a:lnTo>
                    <a:pt x="2700020" y="378840"/>
                  </a:lnTo>
                  <a:lnTo>
                    <a:pt x="2707766" y="386588"/>
                  </a:lnTo>
                  <a:lnTo>
                    <a:pt x="2727071" y="386588"/>
                  </a:lnTo>
                  <a:lnTo>
                    <a:pt x="2734817" y="378840"/>
                  </a:lnTo>
                  <a:lnTo>
                    <a:pt x="2734817" y="359663"/>
                  </a:lnTo>
                  <a:lnTo>
                    <a:pt x="2727071" y="351917"/>
                  </a:lnTo>
                  <a:close/>
                </a:path>
                <a:path w="6172200" h="1781175">
                  <a:moveTo>
                    <a:pt x="5711444" y="340359"/>
                  </a:moveTo>
                  <a:lnTo>
                    <a:pt x="5692267" y="340359"/>
                  </a:lnTo>
                  <a:lnTo>
                    <a:pt x="5684520" y="348106"/>
                  </a:lnTo>
                  <a:lnTo>
                    <a:pt x="5684520" y="367284"/>
                  </a:lnTo>
                  <a:lnTo>
                    <a:pt x="5692267" y="375030"/>
                  </a:lnTo>
                  <a:lnTo>
                    <a:pt x="5711444" y="375030"/>
                  </a:lnTo>
                  <a:lnTo>
                    <a:pt x="5719318" y="367284"/>
                  </a:lnTo>
                  <a:lnTo>
                    <a:pt x="5719318" y="348106"/>
                  </a:lnTo>
                  <a:lnTo>
                    <a:pt x="5711444" y="340359"/>
                  </a:lnTo>
                  <a:close/>
                </a:path>
                <a:path w="6172200" h="1781175">
                  <a:moveTo>
                    <a:pt x="4689602" y="340359"/>
                  </a:moveTo>
                  <a:lnTo>
                    <a:pt x="4670298" y="340359"/>
                  </a:lnTo>
                  <a:lnTo>
                    <a:pt x="4662551" y="348106"/>
                  </a:lnTo>
                  <a:lnTo>
                    <a:pt x="4662551" y="367284"/>
                  </a:lnTo>
                  <a:lnTo>
                    <a:pt x="4670298" y="375030"/>
                  </a:lnTo>
                  <a:lnTo>
                    <a:pt x="4689602" y="375030"/>
                  </a:lnTo>
                  <a:lnTo>
                    <a:pt x="4697349" y="367284"/>
                  </a:lnTo>
                  <a:lnTo>
                    <a:pt x="4697349" y="348106"/>
                  </a:lnTo>
                  <a:lnTo>
                    <a:pt x="4689602" y="340359"/>
                  </a:lnTo>
                  <a:close/>
                </a:path>
                <a:path w="6172200" h="1781175">
                  <a:moveTo>
                    <a:pt x="4376039" y="340359"/>
                  </a:moveTo>
                  <a:lnTo>
                    <a:pt x="4356734" y="340359"/>
                  </a:lnTo>
                  <a:lnTo>
                    <a:pt x="4348988" y="348106"/>
                  </a:lnTo>
                  <a:lnTo>
                    <a:pt x="4348988" y="367284"/>
                  </a:lnTo>
                  <a:lnTo>
                    <a:pt x="4356734" y="375030"/>
                  </a:lnTo>
                  <a:lnTo>
                    <a:pt x="4376039" y="375030"/>
                  </a:lnTo>
                  <a:lnTo>
                    <a:pt x="4383785" y="367284"/>
                  </a:lnTo>
                  <a:lnTo>
                    <a:pt x="4383785" y="348106"/>
                  </a:lnTo>
                  <a:lnTo>
                    <a:pt x="4376039" y="340359"/>
                  </a:lnTo>
                  <a:close/>
                </a:path>
                <a:path w="6172200" h="1781175">
                  <a:moveTo>
                    <a:pt x="4265676" y="340359"/>
                  </a:moveTo>
                  <a:lnTo>
                    <a:pt x="4246499" y="340359"/>
                  </a:lnTo>
                  <a:lnTo>
                    <a:pt x="4238625" y="348106"/>
                  </a:lnTo>
                  <a:lnTo>
                    <a:pt x="4238625" y="367284"/>
                  </a:lnTo>
                  <a:lnTo>
                    <a:pt x="4246499" y="375030"/>
                  </a:lnTo>
                  <a:lnTo>
                    <a:pt x="4265676" y="375030"/>
                  </a:lnTo>
                  <a:lnTo>
                    <a:pt x="4273550" y="367284"/>
                  </a:lnTo>
                  <a:lnTo>
                    <a:pt x="4273550" y="348106"/>
                  </a:lnTo>
                  <a:lnTo>
                    <a:pt x="4265676" y="340359"/>
                  </a:lnTo>
                  <a:close/>
                </a:path>
                <a:path w="6172200" h="1781175">
                  <a:moveTo>
                    <a:pt x="4021835" y="340359"/>
                  </a:moveTo>
                  <a:lnTo>
                    <a:pt x="4002658" y="340359"/>
                  </a:lnTo>
                  <a:lnTo>
                    <a:pt x="3994784" y="348106"/>
                  </a:lnTo>
                  <a:lnTo>
                    <a:pt x="3994784" y="367284"/>
                  </a:lnTo>
                  <a:lnTo>
                    <a:pt x="4002658" y="375030"/>
                  </a:lnTo>
                  <a:lnTo>
                    <a:pt x="4021835" y="375030"/>
                  </a:lnTo>
                  <a:lnTo>
                    <a:pt x="4029582" y="367284"/>
                  </a:lnTo>
                  <a:lnTo>
                    <a:pt x="4029582" y="348106"/>
                  </a:lnTo>
                  <a:lnTo>
                    <a:pt x="4021835" y="340359"/>
                  </a:lnTo>
                  <a:close/>
                </a:path>
                <a:path w="6172200" h="1781175">
                  <a:moveTo>
                    <a:pt x="3789553" y="334518"/>
                  </a:moveTo>
                  <a:lnTo>
                    <a:pt x="3770376" y="334518"/>
                  </a:lnTo>
                  <a:lnTo>
                    <a:pt x="3762502" y="342392"/>
                  </a:lnTo>
                  <a:lnTo>
                    <a:pt x="3762502" y="361569"/>
                  </a:lnTo>
                  <a:lnTo>
                    <a:pt x="3770376" y="369315"/>
                  </a:lnTo>
                  <a:lnTo>
                    <a:pt x="3789553" y="369315"/>
                  </a:lnTo>
                  <a:lnTo>
                    <a:pt x="3797427" y="361569"/>
                  </a:lnTo>
                  <a:lnTo>
                    <a:pt x="3797427" y="342392"/>
                  </a:lnTo>
                  <a:lnTo>
                    <a:pt x="3789553" y="334518"/>
                  </a:lnTo>
                  <a:close/>
                </a:path>
                <a:path w="6172200" h="1781175">
                  <a:moveTo>
                    <a:pt x="2018664" y="334518"/>
                  </a:moveTo>
                  <a:lnTo>
                    <a:pt x="1999361" y="334518"/>
                  </a:lnTo>
                  <a:lnTo>
                    <a:pt x="1991614" y="342392"/>
                  </a:lnTo>
                  <a:lnTo>
                    <a:pt x="1991614" y="361569"/>
                  </a:lnTo>
                  <a:lnTo>
                    <a:pt x="1999361" y="369315"/>
                  </a:lnTo>
                  <a:lnTo>
                    <a:pt x="2018664" y="369315"/>
                  </a:lnTo>
                  <a:lnTo>
                    <a:pt x="2026412" y="361569"/>
                  </a:lnTo>
                  <a:lnTo>
                    <a:pt x="2026412" y="342392"/>
                  </a:lnTo>
                  <a:lnTo>
                    <a:pt x="2018664" y="334518"/>
                  </a:lnTo>
                  <a:close/>
                </a:path>
                <a:path w="6172200" h="1781175">
                  <a:moveTo>
                    <a:pt x="1310259" y="334518"/>
                  </a:moveTo>
                  <a:lnTo>
                    <a:pt x="1290954" y="334518"/>
                  </a:lnTo>
                  <a:lnTo>
                    <a:pt x="1283208" y="342392"/>
                  </a:lnTo>
                  <a:lnTo>
                    <a:pt x="1283208" y="361569"/>
                  </a:lnTo>
                  <a:lnTo>
                    <a:pt x="1290954" y="369315"/>
                  </a:lnTo>
                  <a:lnTo>
                    <a:pt x="1310259" y="369315"/>
                  </a:lnTo>
                  <a:lnTo>
                    <a:pt x="1318005" y="361569"/>
                  </a:lnTo>
                  <a:lnTo>
                    <a:pt x="1318005" y="342392"/>
                  </a:lnTo>
                  <a:lnTo>
                    <a:pt x="1310259" y="334518"/>
                  </a:lnTo>
                  <a:close/>
                </a:path>
                <a:path w="6172200" h="1781175">
                  <a:moveTo>
                    <a:pt x="1513459" y="328802"/>
                  </a:moveTo>
                  <a:lnTo>
                    <a:pt x="1494282" y="328802"/>
                  </a:lnTo>
                  <a:lnTo>
                    <a:pt x="1486408" y="336550"/>
                  </a:lnTo>
                  <a:lnTo>
                    <a:pt x="1486408" y="355726"/>
                  </a:lnTo>
                  <a:lnTo>
                    <a:pt x="1494282" y="363474"/>
                  </a:lnTo>
                  <a:lnTo>
                    <a:pt x="1513459" y="363474"/>
                  </a:lnTo>
                  <a:lnTo>
                    <a:pt x="1521333" y="355726"/>
                  </a:lnTo>
                  <a:lnTo>
                    <a:pt x="1521333" y="336550"/>
                  </a:lnTo>
                  <a:lnTo>
                    <a:pt x="1513459" y="328802"/>
                  </a:lnTo>
                  <a:close/>
                </a:path>
                <a:path w="6172200" h="1781175">
                  <a:moveTo>
                    <a:pt x="305688" y="328802"/>
                  </a:moveTo>
                  <a:lnTo>
                    <a:pt x="286512" y="328802"/>
                  </a:lnTo>
                  <a:lnTo>
                    <a:pt x="278764" y="336550"/>
                  </a:lnTo>
                  <a:lnTo>
                    <a:pt x="278764" y="355726"/>
                  </a:lnTo>
                  <a:lnTo>
                    <a:pt x="286512" y="363474"/>
                  </a:lnTo>
                  <a:lnTo>
                    <a:pt x="305688" y="363474"/>
                  </a:lnTo>
                  <a:lnTo>
                    <a:pt x="313563" y="355726"/>
                  </a:lnTo>
                  <a:lnTo>
                    <a:pt x="313563" y="336550"/>
                  </a:lnTo>
                  <a:lnTo>
                    <a:pt x="305688" y="328802"/>
                  </a:lnTo>
                  <a:close/>
                </a:path>
                <a:path w="6172200" h="1781175">
                  <a:moveTo>
                    <a:pt x="6007608" y="322960"/>
                  </a:moveTo>
                  <a:lnTo>
                    <a:pt x="5988431" y="322960"/>
                  </a:lnTo>
                  <a:lnTo>
                    <a:pt x="5980557" y="330707"/>
                  </a:lnTo>
                  <a:lnTo>
                    <a:pt x="5980557" y="349884"/>
                  </a:lnTo>
                  <a:lnTo>
                    <a:pt x="5988431" y="357759"/>
                  </a:lnTo>
                  <a:lnTo>
                    <a:pt x="6007608" y="357759"/>
                  </a:lnTo>
                  <a:lnTo>
                    <a:pt x="6015482" y="349884"/>
                  </a:lnTo>
                  <a:lnTo>
                    <a:pt x="6015482" y="330707"/>
                  </a:lnTo>
                  <a:lnTo>
                    <a:pt x="6007608" y="322960"/>
                  </a:lnTo>
                  <a:close/>
                </a:path>
                <a:path w="6172200" h="1781175">
                  <a:moveTo>
                    <a:pt x="1623822" y="322960"/>
                  </a:moveTo>
                  <a:lnTo>
                    <a:pt x="1604517" y="322960"/>
                  </a:lnTo>
                  <a:lnTo>
                    <a:pt x="1596771" y="330707"/>
                  </a:lnTo>
                  <a:lnTo>
                    <a:pt x="1596771" y="349884"/>
                  </a:lnTo>
                  <a:lnTo>
                    <a:pt x="1604517" y="357759"/>
                  </a:lnTo>
                  <a:lnTo>
                    <a:pt x="1623822" y="357759"/>
                  </a:lnTo>
                  <a:lnTo>
                    <a:pt x="1631569" y="349884"/>
                  </a:lnTo>
                  <a:lnTo>
                    <a:pt x="1631569" y="330707"/>
                  </a:lnTo>
                  <a:lnTo>
                    <a:pt x="1623822" y="322960"/>
                  </a:lnTo>
                  <a:close/>
                </a:path>
                <a:path w="6172200" h="1781175">
                  <a:moveTo>
                    <a:pt x="5583808" y="317246"/>
                  </a:moveTo>
                  <a:lnTo>
                    <a:pt x="5564505" y="317246"/>
                  </a:lnTo>
                  <a:lnTo>
                    <a:pt x="5556758" y="324993"/>
                  </a:lnTo>
                  <a:lnTo>
                    <a:pt x="5556758" y="344170"/>
                  </a:lnTo>
                  <a:lnTo>
                    <a:pt x="5564505" y="351917"/>
                  </a:lnTo>
                  <a:lnTo>
                    <a:pt x="5583808" y="351917"/>
                  </a:lnTo>
                  <a:lnTo>
                    <a:pt x="5591556" y="344170"/>
                  </a:lnTo>
                  <a:lnTo>
                    <a:pt x="5591556" y="324993"/>
                  </a:lnTo>
                  <a:lnTo>
                    <a:pt x="5583808" y="317246"/>
                  </a:lnTo>
                  <a:close/>
                </a:path>
                <a:path w="6172200" h="1781175">
                  <a:moveTo>
                    <a:pt x="3679317" y="317246"/>
                  </a:moveTo>
                  <a:lnTo>
                    <a:pt x="3660013" y="317246"/>
                  </a:lnTo>
                  <a:lnTo>
                    <a:pt x="3652266" y="324993"/>
                  </a:lnTo>
                  <a:lnTo>
                    <a:pt x="3652266" y="344170"/>
                  </a:lnTo>
                  <a:lnTo>
                    <a:pt x="3660013" y="351917"/>
                  </a:lnTo>
                  <a:lnTo>
                    <a:pt x="3679317" y="351917"/>
                  </a:lnTo>
                  <a:lnTo>
                    <a:pt x="3687064" y="344170"/>
                  </a:lnTo>
                  <a:lnTo>
                    <a:pt x="3687064" y="324993"/>
                  </a:lnTo>
                  <a:lnTo>
                    <a:pt x="3679317" y="317246"/>
                  </a:lnTo>
                  <a:close/>
                </a:path>
                <a:path w="6172200" h="1781175">
                  <a:moveTo>
                    <a:pt x="2593466" y="317246"/>
                  </a:moveTo>
                  <a:lnTo>
                    <a:pt x="2574163" y="317246"/>
                  </a:lnTo>
                  <a:lnTo>
                    <a:pt x="2566416" y="324993"/>
                  </a:lnTo>
                  <a:lnTo>
                    <a:pt x="2566416" y="344170"/>
                  </a:lnTo>
                  <a:lnTo>
                    <a:pt x="2574163" y="351917"/>
                  </a:lnTo>
                  <a:lnTo>
                    <a:pt x="2593466" y="351917"/>
                  </a:lnTo>
                  <a:lnTo>
                    <a:pt x="2601214" y="344170"/>
                  </a:lnTo>
                  <a:lnTo>
                    <a:pt x="2601214" y="324993"/>
                  </a:lnTo>
                  <a:lnTo>
                    <a:pt x="2593466" y="317246"/>
                  </a:lnTo>
                  <a:close/>
                </a:path>
                <a:path w="6172200" h="1781175">
                  <a:moveTo>
                    <a:pt x="1844421" y="317246"/>
                  </a:moveTo>
                  <a:lnTo>
                    <a:pt x="1825244" y="317246"/>
                  </a:lnTo>
                  <a:lnTo>
                    <a:pt x="1817370" y="324993"/>
                  </a:lnTo>
                  <a:lnTo>
                    <a:pt x="1817370" y="344170"/>
                  </a:lnTo>
                  <a:lnTo>
                    <a:pt x="1825244" y="351917"/>
                  </a:lnTo>
                  <a:lnTo>
                    <a:pt x="1844421" y="351917"/>
                  </a:lnTo>
                  <a:lnTo>
                    <a:pt x="1852295" y="344170"/>
                  </a:lnTo>
                  <a:lnTo>
                    <a:pt x="1852295" y="324993"/>
                  </a:lnTo>
                  <a:lnTo>
                    <a:pt x="1844421" y="317246"/>
                  </a:lnTo>
                  <a:close/>
                </a:path>
                <a:path w="6172200" h="1781175">
                  <a:moveTo>
                    <a:pt x="73533" y="311403"/>
                  </a:moveTo>
                  <a:lnTo>
                    <a:pt x="54228" y="311403"/>
                  </a:lnTo>
                  <a:lnTo>
                    <a:pt x="46482" y="319150"/>
                  </a:lnTo>
                  <a:lnTo>
                    <a:pt x="46482" y="338327"/>
                  </a:lnTo>
                  <a:lnTo>
                    <a:pt x="54228" y="346201"/>
                  </a:lnTo>
                  <a:lnTo>
                    <a:pt x="73533" y="346201"/>
                  </a:lnTo>
                  <a:lnTo>
                    <a:pt x="81279" y="338327"/>
                  </a:lnTo>
                  <a:lnTo>
                    <a:pt x="81279" y="319150"/>
                  </a:lnTo>
                  <a:lnTo>
                    <a:pt x="73533" y="311403"/>
                  </a:lnTo>
                  <a:close/>
                </a:path>
                <a:path w="6172200" h="1781175">
                  <a:moveTo>
                    <a:pt x="5467604" y="305689"/>
                  </a:moveTo>
                  <a:lnTo>
                    <a:pt x="5448427" y="305689"/>
                  </a:lnTo>
                  <a:lnTo>
                    <a:pt x="5440553" y="313435"/>
                  </a:lnTo>
                  <a:lnTo>
                    <a:pt x="5440553" y="332613"/>
                  </a:lnTo>
                  <a:lnTo>
                    <a:pt x="5448427" y="340359"/>
                  </a:lnTo>
                  <a:lnTo>
                    <a:pt x="5467604" y="340359"/>
                  </a:lnTo>
                  <a:lnTo>
                    <a:pt x="5475478" y="332613"/>
                  </a:lnTo>
                  <a:lnTo>
                    <a:pt x="5475478" y="313435"/>
                  </a:lnTo>
                  <a:lnTo>
                    <a:pt x="5467604" y="305689"/>
                  </a:lnTo>
                  <a:close/>
                </a:path>
                <a:path w="6172200" h="1781175">
                  <a:moveTo>
                    <a:pt x="2970911" y="299847"/>
                  </a:moveTo>
                  <a:lnTo>
                    <a:pt x="2951607" y="299847"/>
                  </a:lnTo>
                  <a:lnTo>
                    <a:pt x="2943860" y="307594"/>
                  </a:lnTo>
                  <a:lnTo>
                    <a:pt x="2943860" y="326771"/>
                  </a:lnTo>
                  <a:lnTo>
                    <a:pt x="2951607" y="334518"/>
                  </a:lnTo>
                  <a:lnTo>
                    <a:pt x="2970911" y="334518"/>
                  </a:lnTo>
                  <a:lnTo>
                    <a:pt x="2978658" y="326771"/>
                  </a:lnTo>
                  <a:lnTo>
                    <a:pt x="2978658" y="307594"/>
                  </a:lnTo>
                  <a:lnTo>
                    <a:pt x="2970911" y="299847"/>
                  </a:lnTo>
                  <a:close/>
                </a:path>
                <a:path w="6172200" h="1781175">
                  <a:moveTo>
                    <a:pt x="2477389" y="299847"/>
                  </a:moveTo>
                  <a:lnTo>
                    <a:pt x="2458085" y="299847"/>
                  </a:lnTo>
                  <a:lnTo>
                    <a:pt x="2450338" y="307594"/>
                  </a:lnTo>
                  <a:lnTo>
                    <a:pt x="2450338" y="326771"/>
                  </a:lnTo>
                  <a:lnTo>
                    <a:pt x="2458085" y="334518"/>
                  </a:lnTo>
                  <a:lnTo>
                    <a:pt x="2477389" y="334518"/>
                  </a:lnTo>
                  <a:lnTo>
                    <a:pt x="2485136" y="326771"/>
                  </a:lnTo>
                  <a:lnTo>
                    <a:pt x="2485136" y="307594"/>
                  </a:lnTo>
                  <a:lnTo>
                    <a:pt x="2477389" y="299847"/>
                  </a:lnTo>
                  <a:close/>
                </a:path>
                <a:path w="6172200" h="1781175">
                  <a:moveTo>
                    <a:pt x="5903086" y="294004"/>
                  </a:moveTo>
                  <a:lnTo>
                    <a:pt x="5883909" y="294004"/>
                  </a:lnTo>
                  <a:lnTo>
                    <a:pt x="5876035" y="301878"/>
                  </a:lnTo>
                  <a:lnTo>
                    <a:pt x="5876035" y="321055"/>
                  </a:lnTo>
                  <a:lnTo>
                    <a:pt x="5883909" y="328802"/>
                  </a:lnTo>
                  <a:lnTo>
                    <a:pt x="5903086" y="328802"/>
                  </a:lnTo>
                  <a:lnTo>
                    <a:pt x="5910960" y="321055"/>
                  </a:lnTo>
                  <a:lnTo>
                    <a:pt x="5910960" y="301878"/>
                  </a:lnTo>
                  <a:lnTo>
                    <a:pt x="5903086" y="294004"/>
                  </a:lnTo>
                  <a:close/>
                </a:path>
                <a:path w="6172200" h="1781175">
                  <a:moveTo>
                    <a:pt x="1199896" y="294004"/>
                  </a:moveTo>
                  <a:lnTo>
                    <a:pt x="1180719" y="294004"/>
                  </a:lnTo>
                  <a:lnTo>
                    <a:pt x="1172845" y="301878"/>
                  </a:lnTo>
                  <a:lnTo>
                    <a:pt x="1172845" y="321055"/>
                  </a:lnTo>
                  <a:lnTo>
                    <a:pt x="1180719" y="328802"/>
                  </a:lnTo>
                  <a:lnTo>
                    <a:pt x="1199896" y="328802"/>
                  </a:lnTo>
                  <a:lnTo>
                    <a:pt x="1207770" y="321055"/>
                  </a:lnTo>
                  <a:lnTo>
                    <a:pt x="1207770" y="301878"/>
                  </a:lnTo>
                  <a:lnTo>
                    <a:pt x="1199896" y="294004"/>
                  </a:lnTo>
                  <a:close/>
                </a:path>
                <a:path w="6172200" h="1781175">
                  <a:moveTo>
                    <a:pt x="178053" y="294004"/>
                  </a:moveTo>
                  <a:lnTo>
                    <a:pt x="158750" y="294004"/>
                  </a:lnTo>
                  <a:lnTo>
                    <a:pt x="151002" y="301878"/>
                  </a:lnTo>
                  <a:lnTo>
                    <a:pt x="151002" y="321055"/>
                  </a:lnTo>
                  <a:lnTo>
                    <a:pt x="158750" y="328802"/>
                  </a:lnTo>
                  <a:lnTo>
                    <a:pt x="178053" y="328802"/>
                  </a:lnTo>
                  <a:lnTo>
                    <a:pt x="185800" y="321055"/>
                  </a:lnTo>
                  <a:lnTo>
                    <a:pt x="185800" y="301878"/>
                  </a:lnTo>
                  <a:lnTo>
                    <a:pt x="178053" y="294004"/>
                  </a:lnTo>
                  <a:close/>
                </a:path>
                <a:path w="6172200" h="1781175">
                  <a:moveTo>
                    <a:pt x="3412108" y="288290"/>
                  </a:moveTo>
                  <a:lnTo>
                    <a:pt x="3392931" y="288290"/>
                  </a:lnTo>
                  <a:lnTo>
                    <a:pt x="3385184" y="296036"/>
                  </a:lnTo>
                  <a:lnTo>
                    <a:pt x="3385184" y="315214"/>
                  </a:lnTo>
                  <a:lnTo>
                    <a:pt x="3392931" y="322960"/>
                  </a:lnTo>
                  <a:lnTo>
                    <a:pt x="3412108" y="322960"/>
                  </a:lnTo>
                  <a:lnTo>
                    <a:pt x="3419982" y="315214"/>
                  </a:lnTo>
                  <a:lnTo>
                    <a:pt x="3419982" y="296036"/>
                  </a:lnTo>
                  <a:lnTo>
                    <a:pt x="3412108" y="288290"/>
                  </a:lnTo>
                  <a:close/>
                </a:path>
                <a:path w="6172200" h="1781175">
                  <a:moveTo>
                    <a:pt x="5177282" y="282448"/>
                  </a:moveTo>
                  <a:lnTo>
                    <a:pt x="5158105" y="282448"/>
                  </a:lnTo>
                  <a:lnTo>
                    <a:pt x="5150231" y="290322"/>
                  </a:lnTo>
                  <a:lnTo>
                    <a:pt x="5150231" y="309499"/>
                  </a:lnTo>
                  <a:lnTo>
                    <a:pt x="5158105" y="317246"/>
                  </a:lnTo>
                  <a:lnTo>
                    <a:pt x="5177282" y="317246"/>
                  </a:lnTo>
                  <a:lnTo>
                    <a:pt x="5185156" y="309499"/>
                  </a:lnTo>
                  <a:lnTo>
                    <a:pt x="5185156" y="290322"/>
                  </a:lnTo>
                  <a:lnTo>
                    <a:pt x="5177282" y="282448"/>
                  </a:lnTo>
                  <a:close/>
                </a:path>
                <a:path w="6172200" h="1781175">
                  <a:moveTo>
                    <a:pt x="2367026" y="282448"/>
                  </a:moveTo>
                  <a:lnTo>
                    <a:pt x="2347722" y="282448"/>
                  </a:lnTo>
                  <a:lnTo>
                    <a:pt x="2339975" y="290322"/>
                  </a:lnTo>
                  <a:lnTo>
                    <a:pt x="2339975" y="309499"/>
                  </a:lnTo>
                  <a:lnTo>
                    <a:pt x="2347722" y="317246"/>
                  </a:lnTo>
                  <a:lnTo>
                    <a:pt x="2367026" y="317246"/>
                  </a:lnTo>
                  <a:lnTo>
                    <a:pt x="2374773" y="309499"/>
                  </a:lnTo>
                  <a:lnTo>
                    <a:pt x="2374773" y="290322"/>
                  </a:lnTo>
                  <a:lnTo>
                    <a:pt x="2367026" y="282448"/>
                  </a:lnTo>
                  <a:close/>
                </a:path>
                <a:path w="6172200" h="1781175">
                  <a:moveTo>
                    <a:pt x="2233422" y="282448"/>
                  </a:moveTo>
                  <a:lnTo>
                    <a:pt x="2214245" y="282448"/>
                  </a:lnTo>
                  <a:lnTo>
                    <a:pt x="2206371" y="290322"/>
                  </a:lnTo>
                  <a:lnTo>
                    <a:pt x="2206371" y="309499"/>
                  </a:lnTo>
                  <a:lnTo>
                    <a:pt x="2214245" y="317246"/>
                  </a:lnTo>
                  <a:lnTo>
                    <a:pt x="2233422" y="317246"/>
                  </a:lnTo>
                  <a:lnTo>
                    <a:pt x="2241296" y="309499"/>
                  </a:lnTo>
                  <a:lnTo>
                    <a:pt x="2241296" y="290322"/>
                  </a:lnTo>
                  <a:lnTo>
                    <a:pt x="2233422" y="282448"/>
                  </a:lnTo>
                  <a:close/>
                </a:path>
                <a:path w="6172200" h="1781175">
                  <a:moveTo>
                    <a:pt x="1408938" y="282448"/>
                  </a:moveTo>
                  <a:lnTo>
                    <a:pt x="1389761" y="282448"/>
                  </a:lnTo>
                  <a:lnTo>
                    <a:pt x="1381887" y="290322"/>
                  </a:lnTo>
                  <a:lnTo>
                    <a:pt x="1381887" y="309499"/>
                  </a:lnTo>
                  <a:lnTo>
                    <a:pt x="1389761" y="317246"/>
                  </a:lnTo>
                  <a:lnTo>
                    <a:pt x="1408938" y="317246"/>
                  </a:lnTo>
                  <a:lnTo>
                    <a:pt x="1416812" y="309499"/>
                  </a:lnTo>
                  <a:lnTo>
                    <a:pt x="1416812" y="290322"/>
                  </a:lnTo>
                  <a:lnTo>
                    <a:pt x="1408938" y="282448"/>
                  </a:lnTo>
                  <a:close/>
                </a:path>
                <a:path w="6172200" h="1781175">
                  <a:moveTo>
                    <a:pt x="880617" y="282448"/>
                  </a:moveTo>
                  <a:lnTo>
                    <a:pt x="861313" y="282448"/>
                  </a:lnTo>
                  <a:lnTo>
                    <a:pt x="853566" y="290322"/>
                  </a:lnTo>
                  <a:lnTo>
                    <a:pt x="853566" y="309499"/>
                  </a:lnTo>
                  <a:lnTo>
                    <a:pt x="861313" y="317246"/>
                  </a:lnTo>
                  <a:lnTo>
                    <a:pt x="880617" y="317246"/>
                  </a:lnTo>
                  <a:lnTo>
                    <a:pt x="888364" y="309499"/>
                  </a:lnTo>
                  <a:lnTo>
                    <a:pt x="888364" y="290322"/>
                  </a:lnTo>
                  <a:lnTo>
                    <a:pt x="880617" y="282448"/>
                  </a:lnTo>
                  <a:close/>
                </a:path>
                <a:path w="6172200" h="1781175">
                  <a:moveTo>
                    <a:pt x="543813" y="282448"/>
                  </a:moveTo>
                  <a:lnTo>
                    <a:pt x="524510" y="282448"/>
                  </a:lnTo>
                  <a:lnTo>
                    <a:pt x="516763" y="290322"/>
                  </a:lnTo>
                  <a:lnTo>
                    <a:pt x="516763" y="309499"/>
                  </a:lnTo>
                  <a:lnTo>
                    <a:pt x="524510" y="317246"/>
                  </a:lnTo>
                  <a:lnTo>
                    <a:pt x="543813" y="317246"/>
                  </a:lnTo>
                  <a:lnTo>
                    <a:pt x="551561" y="309499"/>
                  </a:lnTo>
                  <a:lnTo>
                    <a:pt x="551561" y="290322"/>
                  </a:lnTo>
                  <a:lnTo>
                    <a:pt x="543813" y="282448"/>
                  </a:lnTo>
                  <a:close/>
                </a:path>
                <a:path w="6172200" h="1781175">
                  <a:moveTo>
                    <a:pt x="6123813" y="276732"/>
                  </a:moveTo>
                  <a:lnTo>
                    <a:pt x="6104508" y="276732"/>
                  </a:lnTo>
                  <a:lnTo>
                    <a:pt x="6096761" y="284479"/>
                  </a:lnTo>
                  <a:lnTo>
                    <a:pt x="6096761" y="303656"/>
                  </a:lnTo>
                  <a:lnTo>
                    <a:pt x="6104508" y="311403"/>
                  </a:lnTo>
                  <a:lnTo>
                    <a:pt x="6123813" y="311403"/>
                  </a:lnTo>
                  <a:lnTo>
                    <a:pt x="6131559" y="303656"/>
                  </a:lnTo>
                  <a:lnTo>
                    <a:pt x="6131559" y="284479"/>
                  </a:lnTo>
                  <a:lnTo>
                    <a:pt x="6123813" y="276732"/>
                  </a:lnTo>
                  <a:close/>
                </a:path>
                <a:path w="6172200" h="1781175">
                  <a:moveTo>
                    <a:pt x="5328284" y="276732"/>
                  </a:moveTo>
                  <a:lnTo>
                    <a:pt x="5308981" y="276732"/>
                  </a:lnTo>
                  <a:lnTo>
                    <a:pt x="5301233" y="284479"/>
                  </a:lnTo>
                  <a:lnTo>
                    <a:pt x="5301233" y="303656"/>
                  </a:lnTo>
                  <a:lnTo>
                    <a:pt x="5308981" y="311403"/>
                  </a:lnTo>
                  <a:lnTo>
                    <a:pt x="5328284" y="311403"/>
                  </a:lnTo>
                  <a:lnTo>
                    <a:pt x="5336032" y="303656"/>
                  </a:lnTo>
                  <a:lnTo>
                    <a:pt x="5336032" y="284479"/>
                  </a:lnTo>
                  <a:lnTo>
                    <a:pt x="5328284" y="276732"/>
                  </a:lnTo>
                  <a:close/>
                </a:path>
                <a:path w="6172200" h="1781175">
                  <a:moveTo>
                    <a:pt x="1757299" y="276732"/>
                  </a:moveTo>
                  <a:lnTo>
                    <a:pt x="1738122" y="276732"/>
                  </a:lnTo>
                  <a:lnTo>
                    <a:pt x="1730248" y="284479"/>
                  </a:lnTo>
                  <a:lnTo>
                    <a:pt x="1730248" y="303656"/>
                  </a:lnTo>
                  <a:lnTo>
                    <a:pt x="1738122" y="311403"/>
                  </a:lnTo>
                  <a:lnTo>
                    <a:pt x="1757299" y="311403"/>
                  </a:lnTo>
                  <a:lnTo>
                    <a:pt x="1765173" y="303656"/>
                  </a:lnTo>
                  <a:lnTo>
                    <a:pt x="1765173" y="284479"/>
                  </a:lnTo>
                  <a:lnTo>
                    <a:pt x="1757299" y="276732"/>
                  </a:lnTo>
                  <a:close/>
                </a:path>
                <a:path w="6172200" h="1781175">
                  <a:moveTo>
                    <a:pt x="659891" y="276732"/>
                  </a:moveTo>
                  <a:lnTo>
                    <a:pt x="640714" y="276732"/>
                  </a:lnTo>
                  <a:lnTo>
                    <a:pt x="632840" y="284479"/>
                  </a:lnTo>
                  <a:lnTo>
                    <a:pt x="632840" y="303656"/>
                  </a:lnTo>
                  <a:lnTo>
                    <a:pt x="640714" y="311403"/>
                  </a:lnTo>
                  <a:lnTo>
                    <a:pt x="659891" y="311403"/>
                  </a:lnTo>
                  <a:lnTo>
                    <a:pt x="667765" y="303656"/>
                  </a:lnTo>
                  <a:lnTo>
                    <a:pt x="667765" y="284479"/>
                  </a:lnTo>
                  <a:lnTo>
                    <a:pt x="659891" y="276732"/>
                  </a:lnTo>
                  <a:close/>
                </a:path>
                <a:path w="6172200" h="1781175">
                  <a:moveTo>
                    <a:pt x="4561840" y="265175"/>
                  </a:moveTo>
                  <a:lnTo>
                    <a:pt x="4542535" y="265175"/>
                  </a:lnTo>
                  <a:lnTo>
                    <a:pt x="4534789" y="272923"/>
                  </a:lnTo>
                  <a:lnTo>
                    <a:pt x="4534789" y="292100"/>
                  </a:lnTo>
                  <a:lnTo>
                    <a:pt x="4542535" y="299847"/>
                  </a:lnTo>
                  <a:lnTo>
                    <a:pt x="4561840" y="299847"/>
                  </a:lnTo>
                  <a:lnTo>
                    <a:pt x="4569586" y="292100"/>
                  </a:lnTo>
                  <a:lnTo>
                    <a:pt x="4569586" y="272923"/>
                  </a:lnTo>
                  <a:lnTo>
                    <a:pt x="4561840" y="265175"/>
                  </a:lnTo>
                  <a:close/>
                </a:path>
                <a:path w="6172200" h="1781175">
                  <a:moveTo>
                    <a:pt x="4805680" y="259333"/>
                  </a:moveTo>
                  <a:lnTo>
                    <a:pt x="4786503" y="259333"/>
                  </a:lnTo>
                  <a:lnTo>
                    <a:pt x="4778629" y="267080"/>
                  </a:lnTo>
                  <a:lnTo>
                    <a:pt x="4778629" y="286257"/>
                  </a:lnTo>
                  <a:lnTo>
                    <a:pt x="4786503" y="294004"/>
                  </a:lnTo>
                  <a:lnTo>
                    <a:pt x="4805680" y="294004"/>
                  </a:lnTo>
                  <a:lnTo>
                    <a:pt x="4813554" y="286257"/>
                  </a:lnTo>
                  <a:lnTo>
                    <a:pt x="4813554" y="267080"/>
                  </a:lnTo>
                  <a:lnTo>
                    <a:pt x="4805680" y="259333"/>
                  </a:lnTo>
                  <a:close/>
                </a:path>
                <a:path w="6172200" h="1781175">
                  <a:moveTo>
                    <a:pt x="3539871" y="259333"/>
                  </a:moveTo>
                  <a:lnTo>
                    <a:pt x="3520694" y="259333"/>
                  </a:lnTo>
                  <a:lnTo>
                    <a:pt x="3512820" y="267080"/>
                  </a:lnTo>
                  <a:lnTo>
                    <a:pt x="3512820" y="286257"/>
                  </a:lnTo>
                  <a:lnTo>
                    <a:pt x="3520694" y="294004"/>
                  </a:lnTo>
                  <a:lnTo>
                    <a:pt x="3539871" y="294004"/>
                  </a:lnTo>
                  <a:lnTo>
                    <a:pt x="3547745" y="286257"/>
                  </a:lnTo>
                  <a:lnTo>
                    <a:pt x="3547745" y="267080"/>
                  </a:lnTo>
                  <a:lnTo>
                    <a:pt x="3539871" y="259333"/>
                  </a:lnTo>
                  <a:close/>
                </a:path>
                <a:path w="6172200" h="1781175">
                  <a:moveTo>
                    <a:pt x="1095375" y="259333"/>
                  </a:moveTo>
                  <a:lnTo>
                    <a:pt x="1076198" y="259333"/>
                  </a:lnTo>
                  <a:lnTo>
                    <a:pt x="1068324" y="267080"/>
                  </a:lnTo>
                  <a:lnTo>
                    <a:pt x="1068324" y="286257"/>
                  </a:lnTo>
                  <a:lnTo>
                    <a:pt x="1076198" y="294004"/>
                  </a:lnTo>
                  <a:lnTo>
                    <a:pt x="1095375" y="294004"/>
                  </a:lnTo>
                  <a:lnTo>
                    <a:pt x="1103249" y="286257"/>
                  </a:lnTo>
                  <a:lnTo>
                    <a:pt x="1103249" y="267080"/>
                  </a:lnTo>
                  <a:lnTo>
                    <a:pt x="1095375" y="259333"/>
                  </a:lnTo>
                  <a:close/>
                </a:path>
                <a:path w="6172200" h="1781175">
                  <a:moveTo>
                    <a:pt x="4950841" y="253619"/>
                  </a:moveTo>
                  <a:lnTo>
                    <a:pt x="4931664" y="253619"/>
                  </a:lnTo>
                  <a:lnTo>
                    <a:pt x="4923790" y="261366"/>
                  </a:lnTo>
                  <a:lnTo>
                    <a:pt x="4923790" y="280543"/>
                  </a:lnTo>
                  <a:lnTo>
                    <a:pt x="4931664" y="288290"/>
                  </a:lnTo>
                  <a:lnTo>
                    <a:pt x="4950841" y="288290"/>
                  </a:lnTo>
                  <a:lnTo>
                    <a:pt x="4958715" y="280543"/>
                  </a:lnTo>
                  <a:lnTo>
                    <a:pt x="4958715" y="261366"/>
                  </a:lnTo>
                  <a:lnTo>
                    <a:pt x="4950841" y="253619"/>
                  </a:lnTo>
                  <a:close/>
                </a:path>
                <a:path w="6172200" h="1781175">
                  <a:moveTo>
                    <a:pt x="4085717" y="253619"/>
                  </a:moveTo>
                  <a:lnTo>
                    <a:pt x="4066413" y="253619"/>
                  </a:lnTo>
                  <a:lnTo>
                    <a:pt x="4058666" y="261366"/>
                  </a:lnTo>
                  <a:lnTo>
                    <a:pt x="4058666" y="280543"/>
                  </a:lnTo>
                  <a:lnTo>
                    <a:pt x="4066413" y="288290"/>
                  </a:lnTo>
                  <a:lnTo>
                    <a:pt x="4085717" y="288290"/>
                  </a:lnTo>
                  <a:lnTo>
                    <a:pt x="4093464" y="280543"/>
                  </a:lnTo>
                  <a:lnTo>
                    <a:pt x="4093464" y="261366"/>
                  </a:lnTo>
                  <a:lnTo>
                    <a:pt x="4085717" y="253619"/>
                  </a:lnTo>
                  <a:close/>
                </a:path>
                <a:path w="6172200" h="1781175">
                  <a:moveTo>
                    <a:pt x="3092830" y="253619"/>
                  </a:moveTo>
                  <a:lnTo>
                    <a:pt x="3073527" y="253619"/>
                  </a:lnTo>
                  <a:lnTo>
                    <a:pt x="3065779" y="261366"/>
                  </a:lnTo>
                  <a:lnTo>
                    <a:pt x="3065779" y="280543"/>
                  </a:lnTo>
                  <a:lnTo>
                    <a:pt x="3073527" y="288290"/>
                  </a:lnTo>
                  <a:lnTo>
                    <a:pt x="3092830" y="288290"/>
                  </a:lnTo>
                  <a:lnTo>
                    <a:pt x="3100578" y="280543"/>
                  </a:lnTo>
                  <a:lnTo>
                    <a:pt x="3100578" y="261366"/>
                  </a:lnTo>
                  <a:lnTo>
                    <a:pt x="3092830" y="253619"/>
                  </a:lnTo>
                  <a:close/>
                </a:path>
                <a:path w="6172200" h="1781175">
                  <a:moveTo>
                    <a:pt x="5804408" y="247776"/>
                  </a:moveTo>
                  <a:lnTo>
                    <a:pt x="5785104" y="247776"/>
                  </a:lnTo>
                  <a:lnTo>
                    <a:pt x="5777357" y="255524"/>
                  </a:lnTo>
                  <a:lnTo>
                    <a:pt x="5777357" y="274700"/>
                  </a:lnTo>
                  <a:lnTo>
                    <a:pt x="5785104" y="282448"/>
                  </a:lnTo>
                  <a:lnTo>
                    <a:pt x="5804408" y="282448"/>
                  </a:lnTo>
                  <a:lnTo>
                    <a:pt x="5812155" y="274700"/>
                  </a:lnTo>
                  <a:lnTo>
                    <a:pt x="5812155" y="255524"/>
                  </a:lnTo>
                  <a:lnTo>
                    <a:pt x="5804408" y="247776"/>
                  </a:lnTo>
                  <a:close/>
                </a:path>
                <a:path w="6172200" h="1781175">
                  <a:moveTo>
                    <a:pt x="5067046" y="247776"/>
                  </a:moveTo>
                  <a:lnTo>
                    <a:pt x="5047742" y="247776"/>
                  </a:lnTo>
                  <a:lnTo>
                    <a:pt x="5039995" y="255524"/>
                  </a:lnTo>
                  <a:lnTo>
                    <a:pt x="5039995" y="274700"/>
                  </a:lnTo>
                  <a:lnTo>
                    <a:pt x="5047742" y="282448"/>
                  </a:lnTo>
                  <a:lnTo>
                    <a:pt x="5067046" y="282448"/>
                  </a:lnTo>
                  <a:lnTo>
                    <a:pt x="5074793" y="274700"/>
                  </a:lnTo>
                  <a:lnTo>
                    <a:pt x="5074793" y="255524"/>
                  </a:lnTo>
                  <a:lnTo>
                    <a:pt x="5067046" y="247776"/>
                  </a:lnTo>
                  <a:close/>
                </a:path>
                <a:path w="6172200" h="1781175">
                  <a:moveTo>
                    <a:pt x="4439920" y="247776"/>
                  </a:moveTo>
                  <a:lnTo>
                    <a:pt x="4420616" y="247776"/>
                  </a:lnTo>
                  <a:lnTo>
                    <a:pt x="4412869" y="255524"/>
                  </a:lnTo>
                  <a:lnTo>
                    <a:pt x="4412869" y="274700"/>
                  </a:lnTo>
                  <a:lnTo>
                    <a:pt x="4420616" y="282448"/>
                  </a:lnTo>
                  <a:lnTo>
                    <a:pt x="4439920" y="282448"/>
                  </a:lnTo>
                  <a:lnTo>
                    <a:pt x="4447667" y="274700"/>
                  </a:lnTo>
                  <a:lnTo>
                    <a:pt x="4447667" y="255524"/>
                  </a:lnTo>
                  <a:lnTo>
                    <a:pt x="4439920" y="247776"/>
                  </a:lnTo>
                  <a:close/>
                </a:path>
                <a:path w="6172200" h="1781175">
                  <a:moveTo>
                    <a:pt x="2094102" y="247776"/>
                  </a:moveTo>
                  <a:lnTo>
                    <a:pt x="2074926" y="247776"/>
                  </a:lnTo>
                  <a:lnTo>
                    <a:pt x="2067052" y="255524"/>
                  </a:lnTo>
                  <a:lnTo>
                    <a:pt x="2067052" y="274700"/>
                  </a:lnTo>
                  <a:lnTo>
                    <a:pt x="2074926" y="282448"/>
                  </a:lnTo>
                  <a:lnTo>
                    <a:pt x="2094102" y="282448"/>
                  </a:lnTo>
                  <a:lnTo>
                    <a:pt x="2101977" y="274700"/>
                  </a:lnTo>
                  <a:lnTo>
                    <a:pt x="2101977" y="255524"/>
                  </a:lnTo>
                  <a:lnTo>
                    <a:pt x="2094102" y="247776"/>
                  </a:lnTo>
                  <a:close/>
                </a:path>
                <a:path w="6172200" h="1781175">
                  <a:moveTo>
                    <a:pt x="764413" y="247776"/>
                  </a:moveTo>
                  <a:lnTo>
                    <a:pt x="745236" y="247776"/>
                  </a:lnTo>
                  <a:lnTo>
                    <a:pt x="737362" y="255524"/>
                  </a:lnTo>
                  <a:lnTo>
                    <a:pt x="737362" y="274700"/>
                  </a:lnTo>
                  <a:lnTo>
                    <a:pt x="745236" y="282448"/>
                  </a:lnTo>
                  <a:lnTo>
                    <a:pt x="764413" y="282448"/>
                  </a:lnTo>
                  <a:lnTo>
                    <a:pt x="772287" y="274700"/>
                  </a:lnTo>
                  <a:lnTo>
                    <a:pt x="772287" y="255524"/>
                  </a:lnTo>
                  <a:lnTo>
                    <a:pt x="764413" y="247776"/>
                  </a:lnTo>
                  <a:close/>
                </a:path>
                <a:path w="6172200" h="1781175">
                  <a:moveTo>
                    <a:pt x="416051" y="247776"/>
                  </a:moveTo>
                  <a:lnTo>
                    <a:pt x="396875" y="247776"/>
                  </a:lnTo>
                  <a:lnTo>
                    <a:pt x="389000" y="255524"/>
                  </a:lnTo>
                  <a:lnTo>
                    <a:pt x="389000" y="274700"/>
                  </a:lnTo>
                  <a:lnTo>
                    <a:pt x="396875" y="282448"/>
                  </a:lnTo>
                  <a:lnTo>
                    <a:pt x="416051" y="282448"/>
                  </a:lnTo>
                  <a:lnTo>
                    <a:pt x="423925" y="274700"/>
                  </a:lnTo>
                  <a:lnTo>
                    <a:pt x="423925" y="255524"/>
                  </a:lnTo>
                  <a:lnTo>
                    <a:pt x="416051" y="247776"/>
                  </a:lnTo>
                  <a:close/>
                </a:path>
                <a:path w="6172200" h="1781175">
                  <a:moveTo>
                    <a:pt x="5659247" y="236220"/>
                  </a:moveTo>
                  <a:lnTo>
                    <a:pt x="5639943" y="236220"/>
                  </a:lnTo>
                  <a:lnTo>
                    <a:pt x="5632196" y="243967"/>
                  </a:lnTo>
                  <a:lnTo>
                    <a:pt x="5632196" y="263144"/>
                  </a:lnTo>
                  <a:lnTo>
                    <a:pt x="5639943" y="270891"/>
                  </a:lnTo>
                  <a:lnTo>
                    <a:pt x="5659247" y="270891"/>
                  </a:lnTo>
                  <a:lnTo>
                    <a:pt x="5666994" y="263144"/>
                  </a:lnTo>
                  <a:lnTo>
                    <a:pt x="5666994" y="243967"/>
                  </a:lnTo>
                  <a:lnTo>
                    <a:pt x="5659247" y="236220"/>
                  </a:lnTo>
                  <a:close/>
                </a:path>
                <a:path w="6172200" h="1781175">
                  <a:moveTo>
                    <a:pt x="3888231" y="236220"/>
                  </a:moveTo>
                  <a:lnTo>
                    <a:pt x="3869054" y="236220"/>
                  </a:lnTo>
                  <a:lnTo>
                    <a:pt x="3861307" y="243967"/>
                  </a:lnTo>
                  <a:lnTo>
                    <a:pt x="3861307" y="263144"/>
                  </a:lnTo>
                  <a:lnTo>
                    <a:pt x="3869054" y="270891"/>
                  </a:lnTo>
                  <a:lnTo>
                    <a:pt x="3888231" y="270891"/>
                  </a:lnTo>
                  <a:lnTo>
                    <a:pt x="3896105" y="263144"/>
                  </a:lnTo>
                  <a:lnTo>
                    <a:pt x="3896105" y="243967"/>
                  </a:lnTo>
                  <a:lnTo>
                    <a:pt x="3888231" y="236220"/>
                  </a:lnTo>
                  <a:close/>
                </a:path>
                <a:path w="6172200" h="1781175">
                  <a:moveTo>
                    <a:pt x="2756027" y="236220"/>
                  </a:moveTo>
                  <a:lnTo>
                    <a:pt x="2736850" y="236220"/>
                  </a:lnTo>
                  <a:lnTo>
                    <a:pt x="2728976" y="243967"/>
                  </a:lnTo>
                  <a:lnTo>
                    <a:pt x="2728976" y="263144"/>
                  </a:lnTo>
                  <a:lnTo>
                    <a:pt x="2736850" y="270891"/>
                  </a:lnTo>
                  <a:lnTo>
                    <a:pt x="2756027" y="270891"/>
                  </a:lnTo>
                  <a:lnTo>
                    <a:pt x="2763901" y="263144"/>
                  </a:lnTo>
                  <a:lnTo>
                    <a:pt x="2763901" y="243967"/>
                  </a:lnTo>
                  <a:lnTo>
                    <a:pt x="2756027" y="236220"/>
                  </a:lnTo>
                  <a:close/>
                </a:path>
                <a:path w="6172200" h="1781175">
                  <a:moveTo>
                    <a:pt x="1948941" y="236220"/>
                  </a:moveTo>
                  <a:lnTo>
                    <a:pt x="1929764" y="236220"/>
                  </a:lnTo>
                  <a:lnTo>
                    <a:pt x="1921890" y="243967"/>
                  </a:lnTo>
                  <a:lnTo>
                    <a:pt x="1921890" y="263144"/>
                  </a:lnTo>
                  <a:lnTo>
                    <a:pt x="1929764" y="270891"/>
                  </a:lnTo>
                  <a:lnTo>
                    <a:pt x="1948941" y="270891"/>
                  </a:lnTo>
                  <a:lnTo>
                    <a:pt x="1956815" y="263144"/>
                  </a:lnTo>
                  <a:lnTo>
                    <a:pt x="1956815" y="243967"/>
                  </a:lnTo>
                  <a:lnTo>
                    <a:pt x="1948941" y="236220"/>
                  </a:lnTo>
                  <a:close/>
                </a:path>
                <a:path w="6172200" h="1781175">
                  <a:moveTo>
                    <a:pt x="985138" y="236220"/>
                  </a:moveTo>
                  <a:lnTo>
                    <a:pt x="965835" y="236220"/>
                  </a:lnTo>
                  <a:lnTo>
                    <a:pt x="958088" y="243967"/>
                  </a:lnTo>
                  <a:lnTo>
                    <a:pt x="958088" y="263144"/>
                  </a:lnTo>
                  <a:lnTo>
                    <a:pt x="965835" y="270891"/>
                  </a:lnTo>
                  <a:lnTo>
                    <a:pt x="985138" y="270891"/>
                  </a:lnTo>
                  <a:lnTo>
                    <a:pt x="992886" y="263144"/>
                  </a:lnTo>
                  <a:lnTo>
                    <a:pt x="992886" y="243967"/>
                  </a:lnTo>
                  <a:lnTo>
                    <a:pt x="985138" y="236220"/>
                  </a:lnTo>
                  <a:close/>
                </a:path>
                <a:path w="6172200" h="1781175">
                  <a:moveTo>
                    <a:pt x="4201795" y="230377"/>
                  </a:moveTo>
                  <a:lnTo>
                    <a:pt x="4182618" y="230377"/>
                  </a:lnTo>
                  <a:lnTo>
                    <a:pt x="4174744" y="238251"/>
                  </a:lnTo>
                  <a:lnTo>
                    <a:pt x="4174744" y="257301"/>
                  </a:lnTo>
                  <a:lnTo>
                    <a:pt x="4182618" y="265175"/>
                  </a:lnTo>
                  <a:lnTo>
                    <a:pt x="4201795" y="265175"/>
                  </a:lnTo>
                  <a:lnTo>
                    <a:pt x="4209669" y="257301"/>
                  </a:lnTo>
                  <a:lnTo>
                    <a:pt x="4209669" y="238251"/>
                  </a:lnTo>
                  <a:lnTo>
                    <a:pt x="4201795" y="230377"/>
                  </a:lnTo>
                  <a:close/>
                </a:path>
                <a:path w="6172200" h="1781175">
                  <a:moveTo>
                    <a:pt x="3208908" y="230377"/>
                  </a:moveTo>
                  <a:lnTo>
                    <a:pt x="3189731" y="230377"/>
                  </a:lnTo>
                  <a:lnTo>
                    <a:pt x="3181857" y="238251"/>
                  </a:lnTo>
                  <a:lnTo>
                    <a:pt x="3181857" y="257301"/>
                  </a:lnTo>
                  <a:lnTo>
                    <a:pt x="3189731" y="265175"/>
                  </a:lnTo>
                  <a:lnTo>
                    <a:pt x="3208908" y="265175"/>
                  </a:lnTo>
                  <a:lnTo>
                    <a:pt x="3216782" y="257301"/>
                  </a:lnTo>
                  <a:lnTo>
                    <a:pt x="3216782" y="238251"/>
                  </a:lnTo>
                  <a:lnTo>
                    <a:pt x="3208908" y="230377"/>
                  </a:lnTo>
                  <a:close/>
                </a:path>
                <a:path w="6172200" h="1781175">
                  <a:moveTo>
                    <a:pt x="3313429" y="224663"/>
                  </a:moveTo>
                  <a:lnTo>
                    <a:pt x="3294253" y="224663"/>
                  </a:lnTo>
                  <a:lnTo>
                    <a:pt x="3286379" y="232409"/>
                  </a:lnTo>
                  <a:lnTo>
                    <a:pt x="3286379" y="251586"/>
                  </a:lnTo>
                  <a:lnTo>
                    <a:pt x="3294253" y="259333"/>
                  </a:lnTo>
                  <a:lnTo>
                    <a:pt x="3313429" y="259333"/>
                  </a:lnTo>
                  <a:lnTo>
                    <a:pt x="3321304" y="251586"/>
                  </a:lnTo>
                  <a:lnTo>
                    <a:pt x="3321304" y="232409"/>
                  </a:lnTo>
                  <a:lnTo>
                    <a:pt x="3313429" y="224663"/>
                  </a:lnTo>
                  <a:close/>
                </a:path>
                <a:path w="6172200" h="1781175">
                  <a:moveTo>
                    <a:pt x="4683759" y="218821"/>
                  </a:moveTo>
                  <a:lnTo>
                    <a:pt x="4664583" y="218821"/>
                  </a:lnTo>
                  <a:lnTo>
                    <a:pt x="4656708" y="226568"/>
                  </a:lnTo>
                  <a:lnTo>
                    <a:pt x="4656708" y="245745"/>
                  </a:lnTo>
                  <a:lnTo>
                    <a:pt x="4664583" y="253619"/>
                  </a:lnTo>
                  <a:lnTo>
                    <a:pt x="4683759" y="253619"/>
                  </a:lnTo>
                  <a:lnTo>
                    <a:pt x="4691507" y="245745"/>
                  </a:lnTo>
                  <a:lnTo>
                    <a:pt x="4691507" y="226568"/>
                  </a:lnTo>
                  <a:lnTo>
                    <a:pt x="4683759" y="218821"/>
                  </a:lnTo>
                  <a:close/>
                </a:path>
                <a:path w="6172200" h="1781175">
                  <a:moveTo>
                    <a:pt x="2860548" y="218821"/>
                  </a:moveTo>
                  <a:lnTo>
                    <a:pt x="2841371" y="218821"/>
                  </a:lnTo>
                  <a:lnTo>
                    <a:pt x="2833497" y="226568"/>
                  </a:lnTo>
                  <a:lnTo>
                    <a:pt x="2833497" y="245745"/>
                  </a:lnTo>
                  <a:lnTo>
                    <a:pt x="2841371" y="253619"/>
                  </a:lnTo>
                  <a:lnTo>
                    <a:pt x="2860548" y="253619"/>
                  </a:lnTo>
                  <a:lnTo>
                    <a:pt x="2868422" y="245745"/>
                  </a:lnTo>
                  <a:lnTo>
                    <a:pt x="2868422" y="226568"/>
                  </a:lnTo>
                  <a:lnTo>
                    <a:pt x="2860548" y="218821"/>
                  </a:lnTo>
                  <a:close/>
                </a:path>
                <a:path w="6172200" h="1781175">
                  <a:moveTo>
                    <a:pt x="2645664" y="218821"/>
                  </a:moveTo>
                  <a:lnTo>
                    <a:pt x="2626487" y="218821"/>
                  </a:lnTo>
                  <a:lnTo>
                    <a:pt x="2618740" y="226568"/>
                  </a:lnTo>
                  <a:lnTo>
                    <a:pt x="2618740" y="245745"/>
                  </a:lnTo>
                  <a:lnTo>
                    <a:pt x="2626487" y="253619"/>
                  </a:lnTo>
                  <a:lnTo>
                    <a:pt x="2645664" y="253619"/>
                  </a:lnTo>
                  <a:lnTo>
                    <a:pt x="2653538" y="245745"/>
                  </a:lnTo>
                  <a:lnTo>
                    <a:pt x="2653538" y="226568"/>
                  </a:lnTo>
                  <a:lnTo>
                    <a:pt x="2645664" y="218821"/>
                  </a:lnTo>
                  <a:close/>
                </a:path>
                <a:path w="6172200" h="1781175">
                  <a:moveTo>
                    <a:pt x="270890" y="218821"/>
                  </a:moveTo>
                  <a:lnTo>
                    <a:pt x="251713" y="218821"/>
                  </a:lnTo>
                  <a:lnTo>
                    <a:pt x="243839" y="226568"/>
                  </a:lnTo>
                  <a:lnTo>
                    <a:pt x="243839" y="245745"/>
                  </a:lnTo>
                  <a:lnTo>
                    <a:pt x="251713" y="253619"/>
                  </a:lnTo>
                  <a:lnTo>
                    <a:pt x="270890" y="253619"/>
                  </a:lnTo>
                  <a:lnTo>
                    <a:pt x="278764" y="245745"/>
                  </a:lnTo>
                  <a:lnTo>
                    <a:pt x="278764" y="226568"/>
                  </a:lnTo>
                  <a:lnTo>
                    <a:pt x="270890" y="218821"/>
                  </a:lnTo>
                  <a:close/>
                </a:path>
                <a:path w="6172200" h="1781175">
                  <a:moveTo>
                    <a:pt x="3772154" y="213105"/>
                  </a:moveTo>
                  <a:lnTo>
                    <a:pt x="3752977" y="213105"/>
                  </a:lnTo>
                  <a:lnTo>
                    <a:pt x="3745103" y="220852"/>
                  </a:lnTo>
                  <a:lnTo>
                    <a:pt x="3745103" y="240029"/>
                  </a:lnTo>
                  <a:lnTo>
                    <a:pt x="3752977" y="247776"/>
                  </a:lnTo>
                  <a:lnTo>
                    <a:pt x="3772154" y="247776"/>
                  </a:lnTo>
                  <a:lnTo>
                    <a:pt x="3779901" y="240029"/>
                  </a:lnTo>
                  <a:lnTo>
                    <a:pt x="3779901" y="220852"/>
                  </a:lnTo>
                  <a:lnTo>
                    <a:pt x="3772154" y="213105"/>
                  </a:lnTo>
                  <a:close/>
                </a:path>
                <a:path w="6172200" h="1781175">
                  <a:moveTo>
                    <a:pt x="1635378" y="213105"/>
                  </a:moveTo>
                  <a:lnTo>
                    <a:pt x="1616202" y="213105"/>
                  </a:lnTo>
                  <a:lnTo>
                    <a:pt x="1608327" y="220852"/>
                  </a:lnTo>
                  <a:lnTo>
                    <a:pt x="1608327" y="240029"/>
                  </a:lnTo>
                  <a:lnTo>
                    <a:pt x="1616202" y="247776"/>
                  </a:lnTo>
                  <a:lnTo>
                    <a:pt x="1635378" y="247776"/>
                  </a:lnTo>
                  <a:lnTo>
                    <a:pt x="1643252" y="240029"/>
                  </a:lnTo>
                  <a:lnTo>
                    <a:pt x="1643252" y="220852"/>
                  </a:lnTo>
                  <a:lnTo>
                    <a:pt x="1635378" y="213105"/>
                  </a:lnTo>
                  <a:close/>
                </a:path>
                <a:path w="6172200" h="1781175">
                  <a:moveTo>
                    <a:pt x="4318000" y="207264"/>
                  </a:moveTo>
                  <a:lnTo>
                    <a:pt x="4298696" y="207264"/>
                  </a:lnTo>
                  <a:lnTo>
                    <a:pt x="4290949" y="215010"/>
                  </a:lnTo>
                  <a:lnTo>
                    <a:pt x="4290949" y="234188"/>
                  </a:lnTo>
                  <a:lnTo>
                    <a:pt x="4298696" y="241934"/>
                  </a:lnTo>
                  <a:lnTo>
                    <a:pt x="4318000" y="241934"/>
                  </a:lnTo>
                  <a:lnTo>
                    <a:pt x="4325747" y="234188"/>
                  </a:lnTo>
                  <a:lnTo>
                    <a:pt x="4325747" y="215010"/>
                  </a:lnTo>
                  <a:lnTo>
                    <a:pt x="4318000" y="207264"/>
                  </a:lnTo>
                  <a:close/>
                </a:path>
                <a:path w="6172200" h="1781175">
                  <a:moveTo>
                    <a:pt x="3650233" y="207264"/>
                  </a:moveTo>
                  <a:lnTo>
                    <a:pt x="3630929" y="207264"/>
                  </a:lnTo>
                  <a:lnTo>
                    <a:pt x="3623182" y="215010"/>
                  </a:lnTo>
                  <a:lnTo>
                    <a:pt x="3623182" y="234188"/>
                  </a:lnTo>
                  <a:lnTo>
                    <a:pt x="3630929" y="241934"/>
                  </a:lnTo>
                  <a:lnTo>
                    <a:pt x="3650233" y="241934"/>
                  </a:lnTo>
                  <a:lnTo>
                    <a:pt x="3657980" y="234188"/>
                  </a:lnTo>
                  <a:lnTo>
                    <a:pt x="3657980" y="215010"/>
                  </a:lnTo>
                  <a:lnTo>
                    <a:pt x="3650233" y="207264"/>
                  </a:lnTo>
                  <a:close/>
                </a:path>
                <a:path w="6172200" h="1781175">
                  <a:moveTo>
                    <a:pt x="6025007" y="201422"/>
                  </a:moveTo>
                  <a:lnTo>
                    <a:pt x="6005830" y="201422"/>
                  </a:lnTo>
                  <a:lnTo>
                    <a:pt x="5997956" y="209296"/>
                  </a:lnTo>
                  <a:lnTo>
                    <a:pt x="5997956" y="228473"/>
                  </a:lnTo>
                  <a:lnTo>
                    <a:pt x="6005830" y="236220"/>
                  </a:lnTo>
                  <a:lnTo>
                    <a:pt x="6025007" y="236220"/>
                  </a:lnTo>
                  <a:lnTo>
                    <a:pt x="6032881" y="228473"/>
                  </a:lnTo>
                  <a:lnTo>
                    <a:pt x="6032881" y="209296"/>
                  </a:lnTo>
                  <a:lnTo>
                    <a:pt x="6025007" y="201422"/>
                  </a:lnTo>
                  <a:close/>
                </a:path>
                <a:path w="6172200" h="1781175">
                  <a:moveTo>
                    <a:pt x="1281176" y="201422"/>
                  </a:moveTo>
                  <a:lnTo>
                    <a:pt x="1261999" y="201422"/>
                  </a:lnTo>
                  <a:lnTo>
                    <a:pt x="1254125" y="209296"/>
                  </a:lnTo>
                  <a:lnTo>
                    <a:pt x="1254125" y="228473"/>
                  </a:lnTo>
                  <a:lnTo>
                    <a:pt x="1261999" y="236220"/>
                  </a:lnTo>
                  <a:lnTo>
                    <a:pt x="1281176" y="236220"/>
                  </a:lnTo>
                  <a:lnTo>
                    <a:pt x="1289050" y="228473"/>
                  </a:lnTo>
                  <a:lnTo>
                    <a:pt x="1289050" y="209296"/>
                  </a:lnTo>
                  <a:lnTo>
                    <a:pt x="1281176" y="201422"/>
                  </a:lnTo>
                  <a:close/>
                </a:path>
                <a:path w="6172200" h="1781175">
                  <a:moveTo>
                    <a:pt x="5531484" y="195706"/>
                  </a:moveTo>
                  <a:lnTo>
                    <a:pt x="5512308" y="195706"/>
                  </a:lnTo>
                  <a:lnTo>
                    <a:pt x="5504433" y="203453"/>
                  </a:lnTo>
                  <a:lnTo>
                    <a:pt x="5504433" y="222630"/>
                  </a:lnTo>
                  <a:lnTo>
                    <a:pt x="5512308" y="230377"/>
                  </a:lnTo>
                  <a:lnTo>
                    <a:pt x="5531484" y="230377"/>
                  </a:lnTo>
                  <a:lnTo>
                    <a:pt x="5539358" y="222630"/>
                  </a:lnTo>
                  <a:lnTo>
                    <a:pt x="5539358" y="203453"/>
                  </a:lnTo>
                  <a:lnTo>
                    <a:pt x="5531484" y="195706"/>
                  </a:lnTo>
                  <a:close/>
                </a:path>
                <a:path w="6172200" h="1781175">
                  <a:moveTo>
                    <a:pt x="1507616" y="195706"/>
                  </a:moveTo>
                  <a:lnTo>
                    <a:pt x="1488439" y="195706"/>
                  </a:lnTo>
                  <a:lnTo>
                    <a:pt x="1480692" y="203453"/>
                  </a:lnTo>
                  <a:lnTo>
                    <a:pt x="1480692" y="222630"/>
                  </a:lnTo>
                  <a:lnTo>
                    <a:pt x="1488439" y="230377"/>
                  </a:lnTo>
                  <a:lnTo>
                    <a:pt x="1507616" y="230377"/>
                  </a:lnTo>
                  <a:lnTo>
                    <a:pt x="1515490" y="222630"/>
                  </a:lnTo>
                  <a:lnTo>
                    <a:pt x="1515490" y="203453"/>
                  </a:lnTo>
                  <a:lnTo>
                    <a:pt x="1507616" y="195706"/>
                  </a:lnTo>
                  <a:close/>
                </a:path>
                <a:path w="6172200" h="1781175">
                  <a:moveTo>
                    <a:pt x="5409565" y="189865"/>
                  </a:moveTo>
                  <a:lnTo>
                    <a:pt x="5390388" y="189865"/>
                  </a:lnTo>
                  <a:lnTo>
                    <a:pt x="5382514" y="197739"/>
                  </a:lnTo>
                  <a:lnTo>
                    <a:pt x="5382514" y="216916"/>
                  </a:lnTo>
                  <a:lnTo>
                    <a:pt x="5390388" y="224663"/>
                  </a:lnTo>
                  <a:lnTo>
                    <a:pt x="5409565" y="224663"/>
                  </a:lnTo>
                  <a:lnTo>
                    <a:pt x="5417311" y="216916"/>
                  </a:lnTo>
                  <a:lnTo>
                    <a:pt x="5417311" y="197739"/>
                  </a:lnTo>
                  <a:lnTo>
                    <a:pt x="5409565" y="189865"/>
                  </a:lnTo>
                  <a:close/>
                </a:path>
                <a:path w="6172200" h="1781175">
                  <a:moveTo>
                    <a:pt x="3992753" y="189865"/>
                  </a:moveTo>
                  <a:lnTo>
                    <a:pt x="3973576" y="189865"/>
                  </a:lnTo>
                  <a:lnTo>
                    <a:pt x="3965829" y="197739"/>
                  </a:lnTo>
                  <a:lnTo>
                    <a:pt x="3965829" y="216916"/>
                  </a:lnTo>
                  <a:lnTo>
                    <a:pt x="3973576" y="224663"/>
                  </a:lnTo>
                  <a:lnTo>
                    <a:pt x="3992753" y="224663"/>
                  </a:lnTo>
                  <a:lnTo>
                    <a:pt x="4000627" y="216916"/>
                  </a:lnTo>
                  <a:lnTo>
                    <a:pt x="4000627" y="197739"/>
                  </a:lnTo>
                  <a:lnTo>
                    <a:pt x="3992753" y="189865"/>
                  </a:lnTo>
                  <a:close/>
                </a:path>
                <a:path w="6172200" h="1781175">
                  <a:moveTo>
                    <a:pt x="2982467" y="189865"/>
                  </a:moveTo>
                  <a:lnTo>
                    <a:pt x="2963291" y="189865"/>
                  </a:lnTo>
                  <a:lnTo>
                    <a:pt x="2955416" y="197739"/>
                  </a:lnTo>
                  <a:lnTo>
                    <a:pt x="2955416" y="216916"/>
                  </a:lnTo>
                  <a:lnTo>
                    <a:pt x="2963291" y="224663"/>
                  </a:lnTo>
                  <a:lnTo>
                    <a:pt x="2982467" y="224663"/>
                  </a:lnTo>
                  <a:lnTo>
                    <a:pt x="2990341" y="216916"/>
                  </a:lnTo>
                  <a:lnTo>
                    <a:pt x="2990341" y="197739"/>
                  </a:lnTo>
                  <a:lnTo>
                    <a:pt x="2982467" y="189865"/>
                  </a:lnTo>
                  <a:close/>
                </a:path>
                <a:path w="6172200" h="1781175">
                  <a:moveTo>
                    <a:pt x="5275960" y="184150"/>
                  </a:moveTo>
                  <a:lnTo>
                    <a:pt x="5256783" y="184150"/>
                  </a:lnTo>
                  <a:lnTo>
                    <a:pt x="5249036" y="191897"/>
                  </a:lnTo>
                  <a:lnTo>
                    <a:pt x="5249036" y="211074"/>
                  </a:lnTo>
                  <a:lnTo>
                    <a:pt x="5256783" y="218821"/>
                  </a:lnTo>
                  <a:lnTo>
                    <a:pt x="5275960" y="218821"/>
                  </a:lnTo>
                  <a:lnTo>
                    <a:pt x="5283834" y="211074"/>
                  </a:lnTo>
                  <a:lnTo>
                    <a:pt x="5283834" y="191897"/>
                  </a:lnTo>
                  <a:lnTo>
                    <a:pt x="5275960" y="184150"/>
                  </a:lnTo>
                  <a:close/>
                </a:path>
                <a:path w="6172200" h="1781175">
                  <a:moveTo>
                    <a:pt x="2529586" y="184150"/>
                  </a:moveTo>
                  <a:lnTo>
                    <a:pt x="2510409" y="184150"/>
                  </a:lnTo>
                  <a:lnTo>
                    <a:pt x="2502535" y="191897"/>
                  </a:lnTo>
                  <a:lnTo>
                    <a:pt x="2502535" y="211074"/>
                  </a:lnTo>
                  <a:lnTo>
                    <a:pt x="2510409" y="218821"/>
                  </a:lnTo>
                  <a:lnTo>
                    <a:pt x="2529586" y="218821"/>
                  </a:lnTo>
                  <a:lnTo>
                    <a:pt x="2537333" y="211074"/>
                  </a:lnTo>
                  <a:lnTo>
                    <a:pt x="2537333" y="191897"/>
                  </a:lnTo>
                  <a:lnTo>
                    <a:pt x="2529586" y="184150"/>
                  </a:lnTo>
                  <a:close/>
                </a:path>
                <a:path w="6172200" h="1781175">
                  <a:moveTo>
                    <a:pt x="38608" y="184150"/>
                  </a:moveTo>
                  <a:lnTo>
                    <a:pt x="19430" y="184150"/>
                  </a:lnTo>
                  <a:lnTo>
                    <a:pt x="11557" y="191897"/>
                  </a:lnTo>
                  <a:lnTo>
                    <a:pt x="11557" y="211074"/>
                  </a:lnTo>
                  <a:lnTo>
                    <a:pt x="19430" y="218821"/>
                  </a:lnTo>
                  <a:lnTo>
                    <a:pt x="38608" y="218821"/>
                  </a:lnTo>
                  <a:lnTo>
                    <a:pt x="46482" y="211074"/>
                  </a:lnTo>
                  <a:lnTo>
                    <a:pt x="46482" y="191897"/>
                  </a:lnTo>
                  <a:lnTo>
                    <a:pt x="38608" y="184150"/>
                  </a:lnTo>
                  <a:close/>
                </a:path>
                <a:path w="6172200" h="1781175">
                  <a:moveTo>
                    <a:pt x="6164453" y="178307"/>
                  </a:moveTo>
                  <a:lnTo>
                    <a:pt x="6145149" y="178307"/>
                  </a:lnTo>
                  <a:lnTo>
                    <a:pt x="6137402" y="186054"/>
                  </a:lnTo>
                  <a:lnTo>
                    <a:pt x="6137402" y="205231"/>
                  </a:lnTo>
                  <a:lnTo>
                    <a:pt x="6145149" y="213105"/>
                  </a:lnTo>
                  <a:lnTo>
                    <a:pt x="6164453" y="213105"/>
                  </a:lnTo>
                  <a:lnTo>
                    <a:pt x="6172200" y="205231"/>
                  </a:lnTo>
                  <a:lnTo>
                    <a:pt x="6172200" y="186054"/>
                  </a:lnTo>
                  <a:lnTo>
                    <a:pt x="6164453" y="178307"/>
                  </a:lnTo>
                  <a:close/>
                </a:path>
                <a:path w="6172200" h="1781175">
                  <a:moveTo>
                    <a:pt x="2308987" y="172593"/>
                  </a:moveTo>
                  <a:lnTo>
                    <a:pt x="2289683" y="172593"/>
                  </a:lnTo>
                  <a:lnTo>
                    <a:pt x="2281936" y="180340"/>
                  </a:lnTo>
                  <a:lnTo>
                    <a:pt x="2281936" y="199517"/>
                  </a:lnTo>
                  <a:lnTo>
                    <a:pt x="2289683" y="207264"/>
                  </a:lnTo>
                  <a:lnTo>
                    <a:pt x="2308987" y="207264"/>
                  </a:lnTo>
                  <a:lnTo>
                    <a:pt x="2316734" y="199517"/>
                  </a:lnTo>
                  <a:lnTo>
                    <a:pt x="2316734" y="180340"/>
                  </a:lnTo>
                  <a:lnTo>
                    <a:pt x="2308987" y="172593"/>
                  </a:lnTo>
                  <a:close/>
                </a:path>
                <a:path w="6172200" h="1781175">
                  <a:moveTo>
                    <a:pt x="2187066" y="172593"/>
                  </a:moveTo>
                  <a:lnTo>
                    <a:pt x="2167763" y="172593"/>
                  </a:lnTo>
                  <a:lnTo>
                    <a:pt x="2160016" y="180340"/>
                  </a:lnTo>
                  <a:lnTo>
                    <a:pt x="2160016" y="199517"/>
                  </a:lnTo>
                  <a:lnTo>
                    <a:pt x="2167763" y="207264"/>
                  </a:lnTo>
                  <a:lnTo>
                    <a:pt x="2187066" y="207264"/>
                  </a:lnTo>
                  <a:lnTo>
                    <a:pt x="2194814" y="199517"/>
                  </a:lnTo>
                  <a:lnTo>
                    <a:pt x="2194814" y="180340"/>
                  </a:lnTo>
                  <a:lnTo>
                    <a:pt x="2187066" y="172593"/>
                  </a:lnTo>
                  <a:close/>
                </a:path>
                <a:path w="6172200" h="1781175">
                  <a:moveTo>
                    <a:pt x="613537" y="172593"/>
                  </a:moveTo>
                  <a:lnTo>
                    <a:pt x="594233" y="172593"/>
                  </a:lnTo>
                  <a:lnTo>
                    <a:pt x="586486" y="180340"/>
                  </a:lnTo>
                  <a:lnTo>
                    <a:pt x="586486" y="199517"/>
                  </a:lnTo>
                  <a:lnTo>
                    <a:pt x="594233" y="207264"/>
                  </a:lnTo>
                  <a:lnTo>
                    <a:pt x="613537" y="207264"/>
                  </a:lnTo>
                  <a:lnTo>
                    <a:pt x="621284" y="199517"/>
                  </a:lnTo>
                  <a:lnTo>
                    <a:pt x="621284" y="180340"/>
                  </a:lnTo>
                  <a:lnTo>
                    <a:pt x="613537" y="172593"/>
                  </a:lnTo>
                  <a:close/>
                </a:path>
                <a:path w="6172200" h="1781175">
                  <a:moveTo>
                    <a:pt x="5920485" y="161035"/>
                  </a:moveTo>
                  <a:lnTo>
                    <a:pt x="5901308" y="161035"/>
                  </a:lnTo>
                  <a:lnTo>
                    <a:pt x="5893434" y="168782"/>
                  </a:lnTo>
                  <a:lnTo>
                    <a:pt x="5893434" y="187959"/>
                  </a:lnTo>
                  <a:lnTo>
                    <a:pt x="5901308" y="195706"/>
                  </a:lnTo>
                  <a:lnTo>
                    <a:pt x="5920485" y="195706"/>
                  </a:lnTo>
                  <a:lnTo>
                    <a:pt x="5928359" y="187959"/>
                  </a:lnTo>
                  <a:lnTo>
                    <a:pt x="5928359" y="168782"/>
                  </a:lnTo>
                  <a:lnTo>
                    <a:pt x="5920485" y="161035"/>
                  </a:lnTo>
                  <a:close/>
                </a:path>
                <a:path w="6172200" h="1781175">
                  <a:moveTo>
                    <a:pt x="5142483" y="161035"/>
                  </a:moveTo>
                  <a:lnTo>
                    <a:pt x="5123180" y="161035"/>
                  </a:lnTo>
                  <a:lnTo>
                    <a:pt x="5115433" y="168782"/>
                  </a:lnTo>
                  <a:lnTo>
                    <a:pt x="5115433" y="187959"/>
                  </a:lnTo>
                  <a:lnTo>
                    <a:pt x="5123180" y="195706"/>
                  </a:lnTo>
                  <a:lnTo>
                    <a:pt x="5142483" y="195706"/>
                  </a:lnTo>
                  <a:lnTo>
                    <a:pt x="5150231" y="187959"/>
                  </a:lnTo>
                  <a:lnTo>
                    <a:pt x="5150231" y="168782"/>
                  </a:lnTo>
                  <a:lnTo>
                    <a:pt x="5142483" y="161035"/>
                  </a:lnTo>
                  <a:close/>
                </a:path>
                <a:path w="6172200" h="1781175">
                  <a:moveTo>
                    <a:pt x="3400552" y="161035"/>
                  </a:moveTo>
                  <a:lnTo>
                    <a:pt x="3381375" y="161035"/>
                  </a:lnTo>
                  <a:lnTo>
                    <a:pt x="3373501" y="168782"/>
                  </a:lnTo>
                  <a:lnTo>
                    <a:pt x="3373501" y="187959"/>
                  </a:lnTo>
                  <a:lnTo>
                    <a:pt x="3381375" y="195706"/>
                  </a:lnTo>
                  <a:lnTo>
                    <a:pt x="3400552" y="195706"/>
                  </a:lnTo>
                  <a:lnTo>
                    <a:pt x="3408299" y="187959"/>
                  </a:lnTo>
                  <a:lnTo>
                    <a:pt x="3408299" y="168782"/>
                  </a:lnTo>
                  <a:lnTo>
                    <a:pt x="3400552" y="161035"/>
                  </a:lnTo>
                  <a:close/>
                </a:path>
                <a:path w="6172200" h="1781175">
                  <a:moveTo>
                    <a:pt x="1768983" y="161035"/>
                  </a:moveTo>
                  <a:lnTo>
                    <a:pt x="1749678" y="161035"/>
                  </a:lnTo>
                  <a:lnTo>
                    <a:pt x="1741932" y="168782"/>
                  </a:lnTo>
                  <a:lnTo>
                    <a:pt x="1741932" y="187959"/>
                  </a:lnTo>
                  <a:lnTo>
                    <a:pt x="1749678" y="195706"/>
                  </a:lnTo>
                  <a:lnTo>
                    <a:pt x="1768983" y="195706"/>
                  </a:lnTo>
                  <a:lnTo>
                    <a:pt x="1776729" y="187959"/>
                  </a:lnTo>
                  <a:lnTo>
                    <a:pt x="1776729" y="168782"/>
                  </a:lnTo>
                  <a:lnTo>
                    <a:pt x="1768983" y="161035"/>
                  </a:lnTo>
                  <a:close/>
                </a:path>
                <a:path w="6172200" h="1781175">
                  <a:moveTo>
                    <a:pt x="1385697" y="161035"/>
                  </a:moveTo>
                  <a:lnTo>
                    <a:pt x="1366520" y="161035"/>
                  </a:lnTo>
                  <a:lnTo>
                    <a:pt x="1358646" y="168782"/>
                  </a:lnTo>
                  <a:lnTo>
                    <a:pt x="1358646" y="187959"/>
                  </a:lnTo>
                  <a:lnTo>
                    <a:pt x="1366520" y="195706"/>
                  </a:lnTo>
                  <a:lnTo>
                    <a:pt x="1385697" y="195706"/>
                  </a:lnTo>
                  <a:lnTo>
                    <a:pt x="1393571" y="187959"/>
                  </a:lnTo>
                  <a:lnTo>
                    <a:pt x="1393571" y="168782"/>
                  </a:lnTo>
                  <a:lnTo>
                    <a:pt x="1385697" y="161035"/>
                  </a:lnTo>
                  <a:close/>
                </a:path>
                <a:path w="6172200" h="1781175">
                  <a:moveTo>
                    <a:pt x="4939283" y="155194"/>
                  </a:moveTo>
                  <a:lnTo>
                    <a:pt x="4919980" y="155194"/>
                  </a:lnTo>
                  <a:lnTo>
                    <a:pt x="4912233" y="162941"/>
                  </a:lnTo>
                  <a:lnTo>
                    <a:pt x="4912233" y="182118"/>
                  </a:lnTo>
                  <a:lnTo>
                    <a:pt x="4919980" y="189865"/>
                  </a:lnTo>
                  <a:lnTo>
                    <a:pt x="4939283" y="189865"/>
                  </a:lnTo>
                  <a:lnTo>
                    <a:pt x="4947031" y="182118"/>
                  </a:lnTo>
                  <a:lnTo>
                    <a:pt x="4947031" y="162941"/>
                  </a:lnTo>
                  <a:lnTo>
                    <a:pt x="4939283" y="155194"/>
                  </a:lnTo>
                  <a:close/>
                </a:path>
                <a:path w="6172200" h="1781175">
                  <a:moveTo>
                    <a:pt x="1159255" y="155194"/>
                  </a:moveTo>
                  <a:lnTo>
                    <a:pt x="1140078" y="155194"/>
                  </a:lnTo>
                  <a:lnTo>
                    <a:pt x="1132204" y="162941"/>
                  </a:lnTo>
                  <a:lnTo>
                    <a:pt x="1132204" y="182118"/>
                  </a:lnTo>
                  <a:lnTo>
                    <a:pt x="1140078" y="189865"/>
                  </a:lnTo>
                  <a:lnTo>
                    <a:pt x="1159255" y="189865"/>
                  </a:lnTo>
                  <a:lnTo>
                    <a:pt x="1167129" y="182118"/>
                  </a:lnTo>
                  <a:lnTo>
                    <a:pt x="1167129" y="162941"/>
                  </a:lnTo>
                  <a:lnTo>
                    <a:pt x="1159255" y="155194"/>
                  </a:lnTo>
                  <a:close/>
                </a:path>
                <a:path w="6172200" h="1781175">
                  <a:moveTo>
                    <a:pt x="485775" y="155194"/>
                  </a:moveTo>
                  <a:lnTo>
                    <a:pt x="466471" y="155194"/>
                  </a:lnTo>
                  <a:lnTo>
                    <a:pt x="458724" y="162941"/>
                  </a:lnTo>
                  <a:lnTo>
                    <a:pt x="458724" y="182118"/>
                  </a:lnTo>
                  <a:lnTo>
                    <a:pt x="466471" y="189865"/>
                  </a:lnTo>
                  <a:lnTo>
                    <a:pt x="485775" y="189865"/>
                  </a:lnTo>
                  <a:lnTo>
                    <a:pt x="493522" y="182118"/>
                  </a:lnTo>
                  <a:lnTo>
                    <a:pt x="493522" y="162941"/>
                  </a:lnTo>
                  <a:lnTo>
                    <a:pt x="485775" y="155194"/>
                  </a:lnTo>
                  <a:close/>
                </a:path>
                <a:path w="6172200" h="1781175">
                  <a:moveTo>
                    <a:pt x="137413" y="155194"/>
                  </a:moveTo>
                  <a:lnTo>
                    <a:pt x="118110" y="155194"/>
                  </a:lnTo>
                  <a:lnTo>
                    <a:pt x="110362" y="162941"/>
                  </a:lnTo>
                  <a:lnTo>
                    <a:pt x="110362" y="182118"/>
                  </a:lnTo>
                  <a:lnTo>
                    <a:pt x="118110" y="189865"/>
                  </a:lnTo>
                  <a:lnTo>
                    <a:pt x="137413" y="189865"/>
                  </a:lnTo>
                  <a:lnTo>
                    <a:pt x="145161" y="182118"/>
                  </a:lnTo>
                  <a:lnTo>
                    <a:pt x="145161" y="162941"/>
                  </a:lnTo>
                  <a:lnTo>
                    <a:pt x="137413" y="155194"/>
                  </a:lnTo>
                  <a:close/>
                </a:path>
                <a:path w="6172200" h="1781175">
                  <a:moveTo>
                    <a:pt x="4811522" y="149351"/>
                  </a:moveTo>
                  <a:lnTo>
                    <a:pt x="4792218" y="149351"/>
                  </a:lnTo>
                  <a:lnTo>
                    <a:pt x="4784471" y="157225"/>
                  </a:lnTo>
                  <a:lnTo>
                    <a:pt x="4784471" y="176402"/>
                  </a:lnTo>
                  <a:lnTo>
                    <a:pt x="4792218" y="184150"/>
                  </a:lnTo>
                  <a:lnTo>
                    <a:pt x="4811522" y="184150"/>
                  </a:lnTo>
                  <a:lnTo>
                    <a:pt x="4819269" y="176402"/>
                  </a:lnTo>
                  <a:lnTo>
                    <a:pt x="4819269" y="157225"/>
                  </a:lnTo>
                  <a:lnTo>
                    <a:pt x="4811522" y="149351"/>
                  </a:lnTo>
                  <a:close/>
                </a:path>
                <a:path w="6172200" h="1781175">
                  <a:moveTo>
                    <a:pt x="3522472" y="149351"/>
                  </a:moveTo>
                  <a:lnTo>
                    <a:pt x="3503295" y="149351"/>
                  </a:lnTo>
                  <a:lnTo>
                    <a:pt x="3495421" y="157225"/>
                  </a:lnTo>
                  <a:lnTo>
                    <a:pt x="3495421" y="176402"/>
                  </a:lnTo>
                  <a:lnTo>
                    <a:pt x="3503295" y="184150"/>
                  </a:lnTo>
                  <a:lnTo>
                    <a:pt x="3522472" y="184150"/>
                  </a:lnTo>
                  <a:lnTo>
                    <a:pt x="3530346" y="176402"/>
                  </a:lnTo>
                  <a:lnTo>
                    <a:pt x="3530346" y="157225"/>
                  </a:lnTo>
                  <a:lnTo>
                    <a:pt x="3522472" y="149351"/>
                  </a:lnTo>
                  <a:close/>
                </a:path>
                <a:path w="6172200" h="1781175">
                  <a:moveTo>
                    <a:pt x="2419223" y="149351"/>
                  </a:moveTo>
                  <a:lnTo>
                    <a:pt x="2400046" y="149351"/>
                  </a:lnTo>
                  <a:lnTo>
                    <a:pt x="2392172" y="157225"/>
                  </a:lnTo>
                  <a:lnTo>
                    <a:pt x="2392172" y="176402"/>
                  </a:lnTo>
                  <a:lnTo>
                    <a:pt x="2400046" y="184150"/>
                  </a:lnTo>
                  <a:lnTo>
                    <a:pt x="2419223" y="184150"/>
                  </a:lnTo>
                  <a:lnTo>
                    <a:pt x="2427097" y="176402"/>
                  </a:lnTo>
                  <a:lnTo>
                    <a:pt x="2427097" y="157225"/>
                  </a:lnTo>
                  <a:lnTo>
                    <a:pt x="2419223" y="149351"/>
                  </a:lnTo>
                  <a:close/>
                </a:path>
                <a:path w="6172200" h="1781175">
                  <a:moveTo>
                    <a:pt x="1867662" y="149351"/>
                  </a:moveTo>
                  <a:lnTo>
                    <a:pt x="1848485" y="149351"/>
                  </a:lnTo>
                  <a:lnTo>
                    <a:pt x="1840611" y="157225"/>
                  </a:lnTo>
                  <a:lnTo>
                    <a:pt x="1840611" y="176402"/>
                  </a:lnTo>
                  <a:lnTo>
                    <a:pt x="1848485" y="184150"/>
                  </a:lnTo>
                  <a:lnTo>
                    <a:pt x="1867662" y="184150"/>
                  </a:lnTo>
                  <a:lnTo>
                    <a:pt x="1875409" y="176402"/>
                  </a:lnTo>
                  <a:lnTo>
                    <a:pt x="1875409" y="157225"/>
                  </a:lnTo>
                  <a:lnTo>
                    <a:pt x="1867662" y="149351"/>
                  </a:lnTo>
                  <a:close/>
                </a:path>
                <a:path w="6172200" h="1781175">
                  <a:moveTo>
                    <a:pt x="898016" y="149351"/>
                  </a:moveTo>
                  <a:lnTo>
                    <a:pt x="878713" y="149351"/>
                  </a:lnTo>
                  <a:lnTo>
                    <a:pt x="870965" y="157225"/>
                  </a:lnTo>
                  <a:lnTo>
                    <a:pt x="870965" y="176402"/>
                  </a:lnTo>
                  <a:lnTo>
                    <a:pt x="878713" y="184150"/>
                  </a:lnTo>
                  <a:lnTo>
                    <a:pt x="898016" y="184150"/>
                  </a:lnTo>
                  <a:lnTo>
                    <a:pt x="905763" y="176402"/>
                  </a:lnTo>
                  <a:lnTo>
                    <a:pt x="905763" y="157225"/>
                  </a:lnTo>
                  <a:lnTo>
                    <a:pt x="898016" y="149351"/>
                  </a:lnTo>
                  <a:close/>
                </a:path>
                <a:path w="6172200" h="1781175">
                  <a:moveTo>
                    <a:pt x="5717285" y="143636"/>
                  </a:moveTo>
                  <a:lnTo>
                    <a:pt x="5698108" y="143636"/>
                  </a:lnTo>
                  <a:lnTo>
                    <a:pt x="5690234" y="151383"/>
                  </a:lnTo>
                  <a:lnTo>
                    <a:pt x="5690234" y="170560"/>
                  </a:lnTo>
                  <a:lnTo>
                    <a:pt x="5698108" y="178307"/>
                  </a:lnTo>
                  <a:lnTo>
                    <a:pt x="5717285" y="178307"/>
                  </a:lnTo>
                  <a:lnTo>
                    <a:pt x="5725159" y="170560"/>
                  </a:lnTo>
                  <a:lnTo>
                    <a:pt x="5725159" y="151383"/>
                  </a:lnTo>
                  <a:lnTo>
                    <a:pt x="5717285" y="143636"/>
                  </a:lnTo>
                  <a:close/>
                </a:path>
                <a:path w="6172200" h="1781175">
                  <a:moveTo>
                    <a:pt x="4497958" y="143636"/>
                  </a:moveTo>
                  <a:lnTo>
                    <a:pt x="4478782" y="143636"/>
                  </a:lnTo>
                  <a:lnTo>
                    <a:pt x="4470908" y="151383"/>
                  </a:lnTo>
                  <a:lnTo>
                    <a:pt x="4470908" y="170560"/>
                  </a:lnTo>
                  <a:lnTo>
                    <a:pt x="4478782" y="178307"/>
                  </a:lnTo>
                  <a:lnTo>
                    <a:pt x="4497958" y="178307"/>
                  </a:lnTo>
                  <a:lnTo>
                    <a:pt x="4505706" y="170560"/>
                  </a:lnTo>
                  <a:lnTo>
                    <a:pt x="4505706" y="151383"/>
                  </a:lnTo>
                  <a:lnTo>
                    <a:pt x="4497958" y="143636"/>
                  </a:lnTo>
                  <a:close/>
                </a:path>
                <a:path w="6172200" h="1781175">
                  <a:moveTo>
                    <a:pt x="2065147" y="143636"/>
                  </a:moveTo>
                  <a:lnTo>
                    <a:pt x="2045842" y="143636"/>
                  </a:lnTo>
                  <a:lnTo>
                    <a:pt x="2038096" y="151383"/>
                  </a:lnTo>
                  <a:lnTo>
                    <a:pt x="2038096" y="170560"/>
                  </a:lnTo>
                  <a:lnTo>
                    <a:pt x="2045842" y="178307"/>
                  </a:lnTo>
                  <a:lnTo>
                    <a:pt x="2065147" y="178307"/>
                  </a:lnTo>
                  <a:lnTo>
                    <a:pt x="2072894" y="170560"/>
                  </a:lnTo>
                  <a:lnTo>
                    <a:pt x="2072894" y="151383"/>
                  </a:lnTo>
                  <a:lnTo>
                    <a:pt x="2065147" y="143636"/>
                  </a:lnTo>
                  <a:close/>
                </a:path>
                <a:path w="6172200" h="1781175">
                  <a:moveTo>
                    <a:pt x="781812" y="143636"/>
                  </a:moveTo>
                  <a:lnTo>
                    <a:pt x="762635" y="143636"/>
                  </a:lnTo>
                  <a:lnTo>
                    <a:pt x="754888" y="151383"/>
                  </a:lnTo>
                  <a:lnTo>
                    <a:pt x="754888" y="170560"/>
                  </a:lnTo>
                  <a:lnTo>
                    <a:pt x="762635" y="178307"/>
                  </a:lnTo>
                  <a:lnTo>
                    <a:pt x="781812" y="178307"/>
                  </a:lnTo>
                  <a:lnTo>
                    <a:pt x="789686" y="170560"/>
                  </a:lnTo>
                  <a:lnTo>
                    <a:pt x="789686" y="151383"/>
                  </a:lnTo>
                  <a:lnTo>
                    <a:pt x="781812" y="143636"/>
                  </a:lnTo>
                  <a:close/>
                </a:path>
                <a:path w="6172200" h="1781175">
                  <a:moveTo>
                    <a:pt x="363854" y="143636"/>
                  </a:moveTo>
                  <a:lnTo>
                    <a:pt x="344550" y="143636"/>
                  </a:lnTo>
                  <a:lnTo>
                    <a:pt x="336803" y="151383"/>
                  </a:lnTo>
                  <a:lnTo>
                    <a:pt x="336803" y="170560"/>
                  </a:lnTo>
                  <a:lnTo>
                    <a:pt x="344550" y="178307"/>
                  </a:lnTo>
                  <a:lnTo>
                    <a:pt x="363854" y="178307"/>
                  </a:lnTo>
                  <a:lnTo>
                    <a:pt x="371601" y="170560"/>
                  </a:lnTo>
                  <a:lnTo>
                    <a:pt x="371601" y="151383"/>
                  </a:lnTo>
                  <a:lnTo>
                    <a:pt x="363854" y="143636"/>
                  </a:lnTo>
                  <a:close/>
                </a:path>
                <a:path w="6172200" h="1781175">
                  <a:moveTo>
                    <a:pt x="4608322" y="137795"/>
                  </a:moveTo>
                  <a:lnTo>
                    <a:pt x="4589018" y="137795"/>
                  </a:lnTo>
                  <a:lnTo>
                    <a:pt x="4581271" y="145669"/>
                  </a:lnTo>
                  <a:lnTo>
                    <a:pt x="4581271" y="164719"/>
                  </a:lnTo>
                  <a:lnTo>
                    <a:pt x="4589018" y="172593"/>
                  </a:lnTo>
                  <a:lnTo>
                    <a:pt x="4608322" y="172593"/>
                  </a:lnTo>
                  <a:lnTo>
                    <a:pt x="4616069" y="164719"/>
                  </a:lnTo>
                  <a:lnTo>
                    <a:pt x="4616069" y="145669"/>
                  </a:lnTo>
                  <a:lnTo>
                    <a:pt x="4608322" y="137795"/>
                  </a:lnTo>
                  <a:close/>
                </a:path>
                <a:path w="6172200" h="1781175">
                  <a:moveTo>
                    <a:pt x="3127629" y="137795"/>
                  </a:moveTo>
                  <a:lnTo>
                    <a:pt x="3108452" y="137795"/>
                  </a:lnTo>
                  <a:lnTo>
                    <a:pt x="3100578" y="145669"/>
                  </a:lnTo>
                  <a:lnTo>
                    <a:pt x="3100578" y="164719"/>
                  </a:lnTo>
                  <a:lnTo>
                    <a:pt x="3108452" y="172593"/>
                  </a:lnTo>
                  <a:lnTo>
                    <a:pt x="3127629" y="172593"/>
                  </a:lnTo>
                  <a:lnTo>
                    <a:pt x="3135503" y="164719"/>
                  </a:lnTo>
                  <a:lnTo>
                    <a:pt x="3135503" y="145669"/>
                  </a:lnTo>
                  <a:lnTo>
                    <a:pt x="3127629" y="137795"/>
                  </a:lnTo>
                  <a:close/>
                </a:path>
                <a:path w="6172200" h="1781175">
                  <a:moveTo>
                    <a:pt x="4103116" y="126238"/>
                  </a:moveTo>
                  <a:lnTo>
                    <a:pt x="4083939" y="126238"/>
                  </a:lnTo>
                  <a:lnTo>
                    <a:pt x="4076065" y="133984"/>
                  </a:lnTo>
                  <a:lnTo>
                    <a:pt x="4076065" y="153161"/>
                  </a:lnTo>
                  <a:lnTo>
                    <a:pt x="4083939" y="161035"/>
                  </a:lnTo>
                  <a:lnTo>
                    <a:pt x="4103116" y="161035"/>
                  </a:lnTo>
                  <a:lnTo>
                    <a:pt x="4110990" y="153161"/>
                  </a:lnTo>
                  <a:lnTo>
                    <a:pt x="4110990" y="133984"/>
                  </a:lnTo>
                  <a:lnTo>
                    <a:pt x="4103116" y="126238"/>
                  </a:lnTo>
                  <a:close/>
                </a:path>
                <a:path w="6172200" h="1781175">
                  <a:moveTo>
                    <a:pt x="1031494" y="126238"/>
                  </a:moveTo>
                  <a:lnTo>
                    <a:pt x="1012316" y="126238"/>
                  </a:lnTo>
                  <a:lnTo>
                    <a:pt x="1004442" y="133984"/>
                  </a:lnTo>
                  <a:lnTo>
                    <a:pt x="1004442" y="153161"/>
                  </a:lnTo>
                  <a:lnTo>
                    <a:pt x="1012316" y="161035"/>
                  </a:lnTo>
                  <a:lnTo>
                    <a:pt x="1031494" y="161035"/>
                  </a:lnTo>
                  <a:lnTo>
                    <a:pt x="1039367" y="153161"/>
                  </a:lnTo>
                  <a:lnTo>
                    <a:pt x="1039367" y="133984"/>
                  </a:lnTo>
                  <a:lnTo>
                    <a:pt x="1031494" y="126238"/>
                  </a:lnTo>
                  <a:close/>
                </a:path>
                <a:path w="6172200" h="1781175">
                  <a:moveTo>
                    <a:pt x="4393438" y="114680"/>
                  </a:moveTo>
                  <a:lnTo>
                    <a:pt x="4374260" y="114680"/>
                  </a:lnTo>
                  <a:lnTo>
                    <a:pt x="4366386" y="122427"/>
                  </a:lnTo>
                  <a:lnTo>
                    <a:pt x="4366386" y="141604"/>
                  </a:lnTo>
                  <a:lnTo>
                    <a:pt x="4374260" y="149351"/>
                  </a:lnTo>
                  <a:lnTo>
                    <a:pt x="4393438" y="149351"/>
                  </a:lnTo>
                  <a:lnTo>
                    <a:pt x="4401184" y="141604"/>
                  </a:lnTo>
                  <a:lnTo>
                    <a:pt x="4401184" y="122427"/>
                  </a:lnTo>
                  <a:lnTo>
                    <a:pt x="4393438" y="114680"/>
                  </a:lnTo>
                  <a:close/>
                </a:path>
                <a:path w="6172200" h="1781175">
                  <a:moveTo>
                    <a:pt x="4225035" y="114680"/>
                  </a:moveTo>
                  <a:lnTo>
                    <a:pt x="4205858" y="114680"/>
                  </a:lnTo>
                  <a:lnTo>
                    <a:pt x="4197984" y="122427"/>
                  </a:lnTo>
                  <a:lnTo>
                    <a:pt x="4197984" y="141604"/>
                  </a:lnTo>
                  <a:lnTo>
                    <a:pt x="4205858" y="149351"/>
                  </a:lnTo>
                  <a:lnTo>
                    <a:pt x="4225035" y="149351"/>
                  </a:lnTo>
                  <a:lnTo>
                    <a:pt x="4232909" y="141604"/>
                  </a:lnTo>
                  <a:lnTo>
                    <a:pt x="4232909" y="122427"/>
                  </a:lnTo>
                  <a:lnTo>
                    <a:pt x="4225035" y="114680"/>
                  </a:lnTo>
                  <a:close/>
                </a:path>
                <a:path w="6172200" h="1781175">
                  <a:moveTo>
                    <a:pt x="5827649" y="108839"/>
                  </a:moveTo>
                  <a:lnTo>
                    <a:pt x="5808345" y="108839"/>
                  </a:lnTo>
                  <a:lnTo>
                    <a:pt x="5800598" y="116713"/>
                  </a:lnTo>
                  <a:lnTo>
                    <a:pt x="5800598" y="135890"/>
                  </a:lnTo>
                  <a:lnTo>
                    <a:pt x="5808345" y="143636"/>
                  </a:lnTo>
                  <a:lnTo>
                    <a:pt x="5827649" y="143636"/>
                  </a:lnTo>
                  <a:lnTo>
                    <a:pt x="5835396" y="135890"/>
                  </a:lnTo>
                  <a:lnTo>
                    <a:pt x="5835396" y="116713"/>
                  </a:lnTo>
                  <a:lnTo>
                    <a:pt x="5827649" y="108839"/>
                  </a:lnTo>
                  <a:close/>
                </a:path>
                <a:path w="6172200" h="1781175">
                  <a:moveTo>
                    <a:pt x="5043805" y="108839"/>
                  </a:moveTo>
                  <a:lnTo>
                    <a:pt x="5024501" y="108839"/>
                  </a:lnTo>
                  <a:lnTo>
                    <a:pt x="5016754" y="116713"/>
                  </a:lnTo>
                  <a:lnTo>
                    <a:pt x="5016754" y="135890"/>
                  </a:lnTo>
                  <a:lnTo>
                    <a:pt x="5024501" y="143636"/>
                  </a:lnTo>
                  <a:lnTo>
                    <a:pt x="5043805" y="143636"/>
                  </a:lnTo>
                  <a:lnTo>
                    <a:pt x="5051552" y="135890"/>
                  </a:lnTo>
                  <a:lnTo>
                    <a:pt x="5051552" y="116713"/>
                  </a:lnTo>
                  <a:lnTo>
                    <a:pt x="5043805" y="108839"/>
                  </a:lnTo>
                  <a:close/>
                </a:path>
                <a:path w="6172200" h="1781175">
                  <a:moveTo>
                    <a:pt x="2779267" y="108839"/>
                  </a:moveTo>
                  <a:lnTo>
                    <a:pt x="2760091" y="108839"/>
                  </a:lnTo>
                  <a:lnTo>
                    <a:pt x="2752216" y="116713"/>
                  </a:lnTo>
                  <a:lnTo>
                    <a:pt x="2752216" y="135890"/>
                  </a:lnTo>
                  <a:lnTo>
                    <a:pt x="2760091" y="143636"/>
                  </a:lnTo>
                  <a:lnTo>
                    <a:pt x="2779267" y="143636"/>
                  </a:lnTo>
                  <a:lnTo>
                    <a:pt x="2787015" y="135890"/>
                  </a:lnTo>
                  <a:lnTo>
                    <a:pt x="2787015" y="116713"/>
                  </a:lnTo>
                  <a:lnTo>
                    <a:pt x="2779267" y="108839"/>
                  </a:lnTo>
                  <a:close/>
                </a:path>
                <a:path w="6172200" h="1781175">
                  <a:moveTo>
                    <a:pt x="2668904" y="108839"/>
                  </a:moveTo>
                  <a:lnTo>
                    <a:pt x="2649728" y="108839"/>
                  </a:lnTo>
                  <a:lnTo>
                    <a:pt x="2641854" y="116713"/>
                  </a:lnTo>
                  <a:lnTo>
                    <a:pt x="2641854" y="135890"/>
                  </a:lnTo>
                  <a:lnTo>
                    <a:pt x="2649728" y="143636"/>
                  </a:lnTo>
                  <a:lnTo>
                    <a:pt x="2668904" y="143636"/>
                  </a:lnTo>
                  <a:lnTo>
                    <a:pt x="2676779" y="135890"/>
                  </a:lnTo>
                  <a:lnTo>
                    <a:pt x="2676779" y="116713"/>
                  </a:lnTo>
                  <a:lnTo>
                    <a:pt x="2668904" y="108839"/>
                  </a:lnTo>
                  <a:close/>
                </a:path>
                <a:path w="6172200" h="1781175">
                  <a:moveTo>
                    <a:pt x="5612765" y="103124"/>
                  </a:moveTo>
                  <a:lnTo>
                    <a:pt x="5593588" y="103124"/>
                  </a:lnTo>
                  <a:lnTo>
                    <a:pt x="5585714" y="110871"/>
                  </a:lnTo>
                  <a:lnTo>
                    <a:pt x="5585714" y="130048"/>
                  </a:lnTo>
                  <a:lnTo>
                    <a:pt x="5593588" y="137795"/>
                  </a:lnTo>
                  <a:lnTo>
                    <a:pt x="5612765" y="137795"/>
                  </a:lnTo>
                  <a:lnTo>
                    <a:pt x="5620639" y="130048"/>
                  </a:lnTo>
                  <a:lnTo>
                    <a:pt x="5620639" y="110871"/>
                  </a:lnTo>
                  <a:lnTo>
                    <a:pt x="5612765" y="103124"/>
                  </a:lnTo>
                  <a:close/>
                </a:path>
                <a:path w="6172200" h="1781175">
                  <a:moveTo>
                    <a:pt x="3928999" y="103124"/>
                  </a:moveTo>
                  <a:lnTo>
                    <a:pt x="3909695" y="103124"/>
                  </a:lnTo>
                  <a:lnTo>
                    <a:pt x="3901948" y="110871"/>
                  </a:lnTo>
                  <a:lnTo>
                    <a:pt x="3901948" y="130048"/>
                  </a:lnTo>
                  <a:lnTo>
                    <a:pt x="3909695" y="137795"/>
                  </a:lnTo>
                  <a:lnTo>
                    <a:pt x="3928999" y="137795"/>
                  </a:lnTo>
                  <a:lnTo>
                    <a:pt x="3936746" y="130048"/>
                  </a:lnTo>
                  <a:lnTo>
                    <a:pt x="3936746" y="110871"/>
                  </a:lnTo>
                  <a:lnTo>
                    <a:pt x="3928999" y="103124"/>
                  </a:lnTo>
                  <a:close/>
                </a:path>
                <a:path w="6172200" h="1781175">
                  <a:moveTo>
                    <a:pt x="3795395" y="103124"/>
                  </a:moveTo>
                  <a:lnTo>
                    <a:pt x="3776091" y="103124"/>
                  </a:lnTo>
                  <a:lnTo>
                    <a:pt x="3768344" y="110871"/>
                  </a:lnTo>
                  <a:lnTo>
                    <a:pt x="3768344" y="130048"/>
                  </a:lnTo>
                  <a:lnTo>
                    <a:pt x="3776091" y="137795"/>
                  </a:lnTo>
                  <a:lnTo>
                    <a:pt x="3795395" y="137795"/>
                  </a:lnTo>
                  <a:lnTo>
                    <a:pt x="3803142" y="130048"/>
                  </a:lnTo>
                  <a:lnTo>
                    <a:pt x="3803142" y="110871"/>
                  </a:lnTo>
                  <a:lnTo>
                    <a:pt x="3795395" y="103124"/>
                  </a:lnTo>
                  <a:close/>
                </a:path>
                <a:path w="6172200" h="1781175">
                  <a:moveTo>
                    <a:pt x="3243833" y="103124"/>
                  </a:moveTo>
                  <a:lnTo>
                    <a:pt x="3224529" y="103124"/>
                  </a:lnTo>
                  <a:lnTo>
                    <a:pt x="3216782" y="110871"/>
                  </a:lnTo>
                  <a:lnTo>
                    <a:pt x="3216782" y="130048"/>
                  </a:lnTo>
                  <a:lnTo>
                    <a:pt x="3224529" y="137795"/>
                  </a:lnTo>
                  <a:lnTo>
                    <a:pt x="3243833" y="137795"/>
                  </a:lnTo>
                  <a:lnTo>
                    <a:pt x="3251580" y="130048"/>
                  </a:lnTo>
                  <a:lnTo>
                    <a:pt x="3251580" y="110871"/>
                  </a:lnTo>
                  <a:lnTo>
                    <a:pt x="3243833" y="103124"/>
                  </a:lnTo>
                  <a:close/>
                </a:path>
                <a:path w="6172200" h="1781175">
                  <a:moveTo>
                    <a:pt x="1966340" y="103124"/>
                  </a:moveTo>
                  <a:lnTo>
                    <a:pt x="1947164" y="103124"/>
                  </a:lnTo>
                  <a:lnTo>
                    <a:pt x="1939289" y="110871"/>
                  </a:lnTo>
                  <a:lnTo>
                    <a:pt x="1939289" y="130048"/>
                  </a:lnTo>
                  <a:lnTo>
                    <a:pt x="1947164" y="137795"/>
                  </a:lnTo>
                  <a:lnTo>
                    <a:pt x="1966340" y="137795"/>
                  </a:lnTo>
                  <a:lnTo>
                    <a:pt x="1974214" y="130048"/>
                  </a:lnTo>
                  <a:lnTo>
                    <a:pt x="1974214" y="110871"/>
                  </a:lnTo>
                  <a:lnTo>
                    <a:pt x="1966340" y="103124"/>
                  </a:lnTo>
                  <a:close/>
                </a:path>
                <a:path w="6172200" h="1781175">
                  <a:moveTo>
                    <a:pt x="241935" y="103124"/>
                  </a:moveTo>
                  <a:lnTo>
                    <a:pt x="222630" y="103124"/>
                  </a:lnTo>
                  <a:lnTo>
                    <a:pt x="214884" y="110871"/>
                  </a:lnTo>
                  <a:lnTo>
                    <a:pt x="214884" y="130048"/>
                  </a:lnTo>
                  <a:lnTo>
                    <a:pt x="222630" y="137795"/>
                  </a:lnTo>
                  <a:lnTo>
                    <a:pt x="241935" y="137795"/>
                  </a:lnTo>
                  <a:lnTo>
                    <a:pt x="249682" y="130048"/>
                  </a:lnTo>
                  <a:lnTo>
                    <a:pt x="249682" y="110871"/>
                  </a:lnTo>
                  <a:lnTo>
                    <a:pt x="241935" y="103124"/>
                  </a:lnTo>
                  <a:close/>
                </a:path>
                <a:path w="6172200" h="1781175">
                  <a:moveTo>
                    <a:pt x="3644392" y="97281"/>
                  </a:moveTo>
                  <a:lnTo>
                    <a:pt x="3625215" y="97281"/>
                  </a:lnTo>
                  <a:lnTo>
                    <a:pt x="3617341" y="105155"/>
                  </a:lnTo>
                  <a:lnTo>
                    <a:pt x="3617341" y="124332"/>
                  </a:lnTo>
                  <a:lnTo>
                    <a:pt x="3625215" y="132079"/>
                  </a:lnTo>
                  <a:lnTo>
                    <a:pt x="3644392" y="132079"/>
                  </a:lnTo>
                  <a:lnTo>
                    <a:pt x="3652266" y="124332"/>
                  </a:lnTo>
                  <a:lnTo>
                    <a:pt x="3652266" y="105155"/>
                  </a:lnTo>
                  <a:lnTo>
                    <a:pt x="3644392" y="97281"/>
                  </a:lnTo>
                  <a:close/>
                </a:path>
                <a:path w="6172200" h="1781175">
                  <a:moveTo>
                    <a:pt x="1658620" y="97281"/>
                  </a:moveTo>
                  <a:lnTo>
                    <a:pt x="1639442" y="97281"/>
                  </a:lnTo>
                  <a:lnTo>
                    <a:pt x="1631569" y="105155"/>
                  </a:lnTo>
                  <a:lnTo>
                    <a:pt x="1631569" y="124332"/>
                  </a:lnTo>
                  <a:lnTo>
                    <a:pt x="1639442" y="132079"/>
                  </a:lnTo>
                  <a:lnTo>
                    <a:pt x="1658620" y="132079"/>
                  </a:lnTo>
                  <a:lnTo>
                    <a:pt x="1666494" y="124332"/>
                  </a:lnTo>
                  <a:lnTo>
                    <a:pt x="1666494" y="105155"/>
                  </a:lnTo>
                  <a:lnTo>
                    <a:pt x="1658620" y="97281"/>
                  </a:lnTo>
                  <a:close/>
                </a:path>
                <a:path w="6172200" h="1781175">
                  <a:moveTo>
                    <a:pt x="1530858" y="97281"/>
                  </a:moveTo>
                  <a:lnTo>
                    <a:pt x="1511680" y="97281"/>
                  </a:lnTo>
                  <a:lnTo>
                    <a:pt x="1503807" y="105155"/>
                  </a:lnTo>
                  <a:lnTo>
                    <a:pt x="1503807" y="124332"/>
                  </a:lnTo>
                  <a:lnTo>
                    <a:pt x="1511680" y="132079"/>
                  </a:lnTo>
                  <a:lnTo>
                    <a:pt x="1530858" y="132079"/>
                  </a:lnTo>
                  <a:lnTo>
                    <a:pt x="1538732" y="124332"/>
                  </a:lnTo>
                  <a:lnTo>
                    <a:pt x="1538732" y="105155"/>
                  </a:lnTo>
                  <a:lnTo>
                    <a:pt x="1530858" y="97281"/>
                  </a:lnTo>
                  <a:close/>
                </a:path>
                <a:path w="6172200" h="1781175">
                  <a:moveTo>
                    <a:pt x="5432806" y="85725"/>
                  </a:moveTo>
                  <a:lnTo>
                    <a:pt x="5413502" y="85725"/>
                  </a:lnTo>
                  <a:lnTo>
                    <a:pt x="5405755" y="93472"/>
                  </a:lnTo>
                  <a:lnTo>
                    <a:pt x="5405755" y="112649"/>
                  </a:lnTo>
                  <a:lnTo>
                    <a:pt x="5413502" y="120523"/>
                  </a:lnTo>
                  <a:lnTo>
                    <a:pt x="5432806" y="120523"/>
                  </a:lnTo>
                  <a:lnTo>
                    <a:pt x="5440553" y="112649"/>
                  </a:lnTo>
                  <a:lnTo>
                    <a:pt x="5440553" y="93472"/>
                  </a:lnTo>
                  <a:lnTo>
                    <a:pt x="5432806" y="85725"/>
                  </a:lnTo>
                  <a:close/>
                </a:path>
                <a:path w="6172200" h="1781175">
                  <a:moveTo>
                    <a:pt x="5247005" y="85725"/>
                  </a:moveTo>
                  <a:lnTo>
                    <a:pt x="5227701" y="85725"/>
                  </a:lnTo>
                  <a:lnTo>
                    <a:pt x="5219954" y="93472"/>
                  </a:lnTo>
                  <a:lnTo>
                    <a:pt x="5219954" y="112649"/>
                  </a:lnTo>
                  <a:lnTo>
                    <a:pt x="5227701" y="120523"/>
                  </a:lnTo>
                  <a:lnTo>
                    <a:pt x="5247005" y="120523"/>
                  </a:lnTo>
                  <a:lnTo>
                    <a:pt x="5254752" y="112649"/>
                  </a:lnTo>
                  <a:lnTo>
                    <a:pt x="5254752" y="93472"/>
                  </a:lnTo>
                  <a:lnTo>
                    <a:pt x="5247005" y="85725"/>
                  </a:lnTo>
                  <a:close/>
                </a:path>
                <a:path w="6172200" h="1781175">
                  <a:moveTo>
                    <a:pt x="2901188" y="85725"/>
                  </a:moveTo>
                  <a:lnTo>
                    <a:pt x="2882011" y="85725"/>
                  </a:lnTo>
                  <a:lnTo>
                    <a:pt x="2874137" y="93472"/>
                  </a:lnTo>
                  <a:lnTo>
                    <a:pt x="2874137" y="112649"/>
                  </a:lnTo>
                  <a:lnTo>
                    <a:pt x="2882011" y="120523"/>
                  </a:lnTo>
                  <a:lnTo>
                    <a:pt x="2901188" y="120523"/>
                  </a:lnTo>
                  <a:lnTo>
                    <a:pt x="2909062" y="112649"/>
                  </a:lnTo>
                  <a:lnTo>
                    <a:pt x="2909062" y="93472"/>
                  </a:lnTo>
                  <a:lnTo>
                    <a:pt x="2901188" y="85725"/>
                  </a:lnTo>
                  <a:close/>
                </a:path>
                <a:path w="6172200" h="1781175">
                  <a:moveTo>
                    <a:pt x="6164453" y="80009"/>
                  </a:moveTo>
                  <a:lnTo>
                    <a:pt x="6145149" y="80009"/>
                  </a:lnTo>
                  <a:lnTo>
                    <a:pt x="6137402" y="87756"/>
                  </a:lnTo>
                  <a:lnTo>
                    <a:pt x="6137402" y="106933"/>
                  </a:lnTo>
                  <a:lnTo>
                    <a:pt x="6145149" y="114680"/>
                  </a:lnTo>
                  <a:lnTo>
                    <a:pt x="6164453" y="114680"/>
                  </a:lnTo>
                  <a:lnTo>
                    <a:pt x="6172200" y="106933"/>
                  </a:lnTo>
                  <a:lnTo>
                    <a:pt x="6172200" y="87756"/>
                  </a:lnTo>
                  <a:lnTo>
                    <a:pt x="6164453" y="80009"/>
                  </a:lnTo>
                  <a:close/>
                </a:path>
                <a:path w="6172200" h="1781175">
                  <a:moveTo>
                    <a:pt x="6042406" y="80009"/>
                  </a:moveTo>
                  <a:lnTo>
                    <a:pt x="6023229" y="80009"/>
                  </a:lnTo>
                  <a:lnTo>
                    <a:pt x="6015482" y="87756"/>
                  </a:lnTo>
                  <a:lnTo>
                    <a:pt x="6015482" y="106933"/>
                  </a:lnTo>
                  <a:lnTo>
                    <a:pt x="6023229" y="114680"/>
                  </a:lnTo>
                  <a:lnTo>
                    <a:pt x="6042406" y="114680"/>
                  </a:lnTo>
                  <a:lnTo>
                    <a:pt x="6050280" y="106933"/>
                  </a:lnTo>
                  <a:lnTo>
                    <a:pt x="6050280" y="87756"/>
                  </a:lnTo>
                  <a:lnTo>
                    <a:pt x="6042406" y="80009"/>
                  </a:lnTo>
                  <a:close/>
                </a:path>
                <a:path w="6172200" h="1781175">
                  <a:moveTo>
                    <a:pt x="4730242" y="80009"/>
                  </a:moveTo>
                  <a:lnTo>
                    <a:pt x="4710938" y="80009"/>
                  </a:lnTo>
                  <a:lnTo>
                    <a:pt x="4703191" y="87756"/>
                  </a:lnTo>
                  <a:lnTo>
                    <a:pt x="4703191" y="106933"/>
                  </a:lnTo>
                  <a:lnTo>
                    <a:pt x="4710938" y="114680"/>
                  </a:lnTo>
                  <a:lnTo>
                    <a:pt x="4730242" y="114680"/>
                  </a:lnTo>
                  <a:lnTo>
                    <a:pt x="4737989" y="106933"/>
                  </a:lnTo>
                  <a:lnTo>
                    <a:pt x="4737989" y="87756"/>
                  </a:lnTo>
                  <a:lnTo>
                    <a:pt x="4730242" y="80009"/>
                  </a:lnTo>
                  <a:close/>
                </a:path>
                <a:path w="6172200" h="1781175">
                  <a:moveTo>
                    <a:pt x="3023108" y="80009"/>
                  </a:moveTo>
                  <a:lnTo>
                    <a:pt x="3003930" y="80009"/>
                  </a:lnTo>
                  <a:lnTo>
                    <a:pt x="2996057" y="87756"/>
                  </a:lnTo>
                  <a:lnTo>
                    <a:pt x="2996057" y="106933"/>
                  </a:lnTo>
                  <a:lnTo>
                    <a:pt x="3003930" y="114680"/>
                  </a:lnTo>
                  <a:lnTo>
                    <a:pt x="3023108" y="114680"/>
                  </a:lnTo>
                  <a:lnTo>
                    <a:pt x="3030981" y="106933"/>
                  </a:lnTo>
                  <a:lnTo>
                    <a:pt x="3030981" y="87756"/>
                  </a:lnTo>
                  <a:lnTo>
                    <a:pt x="3023108" y="80009"/>
                  </a:lnTo>
                  <a:close/>
                </a:path>
                <a:path w="6172200" h="1781175">
                  <a:moveTo>
                    <a:pt x="2541270" y="80009"/>
                  </a:moveTo>
                  <a:lnTo>
                    <a:pt x="2521966" y="80009"/>
                  </a:lnTo>
                  <a:lnTo>
                    <a:pt x="2514219" y="87756"/>
                  </a:lnTo>
                  <a:lnTo>
                    <a:pt x="2514219" y="106933"/>
                  </a:lnTo>
                  <a:lnTo>
                    <a:pt x="2521966" y="114680"/>
                  </a:lnTo>
                  <a:lnTo>
                    <a:pt x="2541270" y="114680"/>
                  </a:lnTo>
                  <a:lnTo>
                    <a:pt x="2549016" y="106933"/>
                  </a:lnTo>
                  <a:lnTo>
                    <a:pt x="2549016" y="87756"/>
                  </a:lnTo>
                  <a:lnTo>
                    <a:pt x="2541270" y="80009"/>
                  </a:lnTo>
                  <a:close/>
                </a:path>
                <a:path w="6172200" h="1781175">
                  <a:moveTo>
                    <a:pt x="1257935" y="80009"/>
                  </a:moveTo>
                  <a:lnTo>
                    <a:pt x="1238758" y="80009"/>
                  </a:lnTo>
                  <a:lnTo>
                    <a:pt x="1231011" y="87756"/>
                  </a:lnTo>
                  <a:lnTo>
                    <a:pt x="1231011" y="106933"/>
                  </a:lnTo>
                  <a:lnTo>
                    <a:pt x="1238758" y="114680"/>
                  </a:lnTo>
                  <a:lnTo>
                    <a:pt x="1257935" y="114680"/>
                  </a:lnTo>
                  <a:lnTo>
                    <a:pt x="1265809" y="106933"/>
                  </a:lnTo>
                  <a:lnTo>
                    <a:pt x="1265809" y="87756"/>
                  </a:lnTo>
                  <a:lnTo>
                    <a:pt x="1257935" y="80009"/>
                  </a:lnTo>
                  <a:close/>
                </a:path>
                <a:path w="6172200" h="1781175">
                  <a:moveTo>
                    <a:pt x="688975" y="80009"/>
                  </a:moveTo>
                  <a:lnTo>
                    <a:pt x="669671" y="80009"/>
                  </a:lnTo>
                  <a:lnTo>
                    <a:pt x="661924" y="87756"/>
                  </a:lnTo>
                  <a:lnTo>
                    <a:pt x="661924" y="106933"/>
                  </a:lnTo>
                  <a:lnTo>
                    <a:pt x="669671" y="114680"/>
                  </a:lnTo>
                  <a:lnTo>
                    <a:pt x="688975" y="114680"/>
                  </a:lnTo>
                  <a:lnTo>
                    <a:pt x="696722" y="106933"/>
                  </a:lnTo>
                  <a:lnTo>
                    <a:pt x="696722" y="87756"/>
                  </a:lnTo>
                  <a:lnTo>
                    <a:pt x="688975" y="80009"/>
                  </a:lnTo>
                  <a:close/>
                </a:path>
                <a:path w="6172200" h="1781175">
                  <a:moveTo>
                    <a:pt x="2250948" y="62610"/>
                  </a:moveTo>
                  <a:lnTo>
                    <a:pt x="2231644" y="62610"/>
                  </a:lnTo>
                  <a:lnTo>
                    <a:pt x="2223897" y="70357"/>
                  </a:lnTo>
                  <a:lnTo>
                    <a:pt x="2223897" y="89534"/>
                  </a:lnTo>
                  <a:lnTo>
                    <a:pt x="2231644" y="97281"/>
                  </a:lnTo>
                  <a:lnTo>
                    <a:pt x="2250948" y="97281"/>
                  </a:lnTo>
                  <a:lnTo>
                    <a:pt x="2258695" y="89534"/>
                  </a:lnTo>
                  <a:lnTo>
                    <a:pt x="2258695" y="70357"/>
                  </a:lnTo>
                  <a:lnTo>
                    <a:pt x="2250948" y="62610"/>
                  </a:lnTo>
                  <a:close/>
                </a:path>
                <a:path w="6172200" h="1781175">
                  <a:moveTo>
                    <a:pt x="555371" y="62610"/>
                  </a:moveTo>
                  <a:lnTo>
                    <a:pt x="536194" y="62610"/>
                  </a:lnTo>
                  <a:lnTo>
                    <a:pt x="528320" y="70357"/>
                  </a:lnTo>
                  <a:lnTo>
                    <a:pt x="528320" y="89534"/>
                  </a:lnTo>
                  <a:lnTo>
                    <a:pt x="536194" y="97281"/>
                  </a:lnTo>
                  <a:lnTo>
                    <a:pt x="555371" y="97281"/>
                  </a:lnTo>
                  <a:lnTo>
                    <a:pt x="563245" y="89534"/>
                  </a:lnTo>
                  <a:lnTo>
                    <a:pt x="563245" y="70357"/>
                  </a:lnTo>
                  <a:lnTo>
                    <a:pt x="555371" y="62610"/>
                  </a:lnTo>
                  <a:close/>
                </a:path>
                <a:path w="6172200" h="1781175">
                  <a:moveTo>
                    <a:pt x="27050" y="62610"/>
                  </a:moveTo>
                  <a:lnTo>
                    <a:pt x="7747" y="62610"/>
                  </a:lnTo>
                  <a:lnTo>
                    <a:pt x="0" y="70357"/>
                  </a:lnTo>
                  <a:lnTo>
                    <a:pt x="0" y="89534"/>
                  </a:lnTo>
                  <a:lnTo>
                    <a:pt x="7747" y="97281"/>
                  </a:lnTo>
                  <a:lnTo>
                    <a:pt x="27050" y="97281"/>
                  </a:lnTo>
                  <a:lnTo>
                    <a:pt x="34798" y="89534"/>
                  </a:lnTo>
                  <a:lnTo>
                    <a:pt x="34798" y="70357"/>
                  </a:lnTo>
                  <a:lnTo>
                    <a:pt x="27050" y="62610"/>
                  </a:lnTo>
                  <a:close/>
                </a:path>
                <a:path w="6172200" h="1781175">
                  <a:moveTo>
                    <a:pt x="4892802" y="56769"/>
                  </a:moveTo>
                  <a:lnTo>
                    <a:pt x="4873498" y="56769"/>
                  </a:lnTo>
                  <a:lnTo>
                    <a:pt x="4865751" y="64643"/>
                  </a:lnTo>
                  <a:lnTo>
                    <a:pt x="4865751" y="83820"/>
                  </a:lnTo>
                  <a:lnTo>
                    <a:pt x="4873498" y="91567"/>
                  </a:lnTo>
                  <a:lnTo>
                    <a:pt x="4892802" y="91567"/>
                  </a:lnTo>
                  <a:lnTo>
                    <a:pt x="4900549" y="83820"/>
                  </a:lnTo>
                  <a:lnTo>
                    <a:pt x="4900549" y="64643"/>
                  </a:lnTo>
                  <a:lnTo>
                    <a:pt x="4892802" y="56769"/>
                  </a:lnTo>
                  <a:close/>
                </a:path>
                <a:path w="6172200" h="1781175">
                  <a:moveTo>
                    <a:pt x="3383153" y="56769"/>
                  </a:moveTo>
                  <a:lnTo>
                    <a:pt x="3363849" y="56769"/>
                  </a:lnTo>
                  <a:lnTo>
                    <a:pt x="3356102" y="64643"/>
                  </a:lnTo>
                  <a:lnTo>
                    <a:pt x="3356102" y="83820"/>
                  </a:lnTo>
                  <a:lnTo>
                    <a:pt x="3363849" y="91567"/>
                  </a:lnTo>
                  <a:lnTo>
                    <a:pt x="3383153" y="91567"/>
                  </a:lnTo>
                  <a:lnTo>
                    <a:pt x="3390900" y="83820"/>
                  </a:lnTo>
                  <a:lnTo>
                    <a:pt x="3390900" y="64643"/>
                  </a:lnTo>
                  <a:lnTo>
                    <a:pt x="3383153" y="56769"/>
                  </a:lnTo>
                  <a:close/>
                </a:path>
                <a:path w="6172200" h="1781175">
                  <a:moveTo>
                    <a:pt x="1408938" y="56769"/>
                  </a:moveTo>
                  <a:lnTo>
                    <a:pt x="1389761" y="56769"/>
                  </a:lnTo>
                  <a:lnTo>
                    <a:pt x="1381887" y="64643"/>
                  </a:lnTo>
                  <a:lnTo>
                    <a:pt x="1381887" y="83820"/>
                  </a:lnTo>
                  <a:lnTo>
                    <a:pt x="1389761" y="91567"/>
                  </a:lnTo>
                  <a:lnTo>
                    <a:pt x="1408938" y="91567"/>
                  </a:lnTo>
                  <a:lnTo>
                    <a:pt x="1416812" y="83820"/>
                  </a:lnTo>
                  <a:lnTo>
                    <a:pt x="1416812" y="64643"/>
                  </a:lnTo>
                  <a:lnTo>
                    <a:pt x="1408938" y="56769"/>
                  </a:lnTo>
                  <a:close/>
                </a:path>
                <a:path w="6172200" h="1781175">
                  <a:moveTo>
                    <a:pt x="2128901" y="45211"/>
                  </a:moveTo>
                  <a:lnTo>
                    <a:pt x="2109724" y="45211"/>
                  </a:lnTo>
                  <a:lnTo>
                    <a:pt x="2101977" y="53085"/>
                  </a:lnTo>
                  <a:lnTo>
                    <a:pt x="2101977" y="72135"/>
                  </a:lnTo>
                  <a:lnTo>
                    <a:pt x="2109724" y="80009"/>
                  </a:lnTo>
                  <a:lnTo>
                    <a:pt x="2128901" y="80009"/>
                  </a:lnTo>
                  <a:lnTo>
                    <a:pt x="2136775" y="72135"/>
                  </a:lnTo>
                  <a:lnTo>
                    <a:pt x="2136775" y="53085"/>
                  </a:lnTo>
                  <a:lnTo>
                    <a:pt x="2128901" y="45211"/>
                  </a:lnTo>
                  <a:close/>
                </a:path>
                <a:path w="6172200" h="1781175">
                  <a:moveTo>
                    <a:pt x="4294758" y="39497"/>
                  </a:moveTo>
                  <a:lnTo>
                    <a:pt x="4275455" y="39497"/>
                  </a:lnTo>
                  <a:lnTo>
                    <a:pt x="4267708" y="47244"/>
                  </a:lnTo>
                  <a:lnTo>
                    <a:pt x="4267708" y="66421"/>
                  </a:lnTo>
                  <a:lnTo>
                    <a:pt x="4275455" y="74168"/>
                  </a:lnTo>
                  <a:lnTo>
                    <a:pt x="4294758" y="74168"/>
                  </a:lnTo>
                  <a:lnTo>
                    <a:pt x="4302506" y="66421"/>
                  </a:lnTo>
                  <a:lnTo>
                    <a:pt x="4302506" y="47244"/>
                  </a:lnTo>
                  <a:lnTo>
                    <a:pt x="4294758" y="39497"/>
                  </a:lnTo>
                  <a:close/>
                </a:path>
                <a:path w="6172200" h="1781175">
                  <a:moveTo>
                    <a:pt x="3505073" y="39497"/>
                  </a:moveTo>
                  <a:lnTo>
                    <a:pt x="3485769" y="39497"/>
                  </a:lnTo>
                  <a:lnTo>
                    <a:pt x="3478022" y="47244"/>
                  </a:lnTo>
                  <a:lnTo>
                    <a:pt x="3478022" y="66421"/>
                  </a:lnTo>
                  <a:lnTo>
                    <a:pt x="3485769" y="74168"/>
                  </a:lnTo>
                  <a:lnTo>
                    <a:pt x="3505073" y="74168"/>
                  </a:lnTo>
                  <a:lnTo>
                    <a:pt x="3512820" y="66421"/>
                  </a:lnTo>
                  <a:lnTo>
                    <a:pt x="3512820" y="47244"/>
                  </a:lnTo>
                  <a:lnTo>
                    <a:pt x="3505073" y="39497"/>
                  </a:lnTo>
                  <a:close/>
                </a:path>
                <a:path w="6172200" h="1781175">
                  <a:moveTo>
                    <a:pt x="1774825" y="39497"/>
                  </a:moveTo>
                  <a:lnTo>
                    <a:pt x="1755521" y="39497"/>
                  </a:lnTo>
                  <a:lnTo>
                    <a:pt x="1747774" y="47244"/>
                  </a:lnTo>
                  <a:lnTo>
                    <a:pt x="1747774" y="66421"/>
                  </a:lnTo>
                  <a:lnTo>
                    <a:pt x="1755521" y="74168"/>
                  </a:lnTo>
                  <a:lnTo>
                    <a:pt x="1774825" y="74168"/>
                  </a:lnTo>
                  <a:lnTo>
                    <a:pt x="1782572" y="66421"/>
                  </a:lnTo>
                  <a:lnTo>
                    <a:pt x="1782572" y="47244"/>
                  </a:lnTo>
                  <a:lnTo>
                    <a:pt x="1774825" y="39497"/>
                  </a:lnTo>
                  <a:close/>
                </a:path>
                <a:path w="6172200" h="1781175">
                  <a:moveTo>
                    <a:pt x="5752083" y="33654"/>
                  </a:moveTo>
                  <a:lnTo>
                    <a:pt x="5732907" y="33654"/>
                  </a:lnTo>
                  <a:lnTo>
                    <a:pt x="5725159" y="41401"/>
                  </a:lnTo>
                  <a:lnTo>
                    <a:pt x="5725159" y="60578"/>
                  </a:lnTo>
                  <a:lnTo>
                    <a:pt x="5732907" y="68452"/>
                  </a:lnTo>
                  <a:lnTo>
                    <a:pt x="5752083" y="68452"/>
                  </a:lnTo>
                  <a:lnTo>
                    <a:pt x="5759958" y="60578"/>
                  </a:lnTo>
                  <a:lnTo>
                    <a:pt x="5759958" y="41401"/>
                  </a:lnTo>
                  <a:lnTo>
                    <a:pt x="5752083" y="33654"/>
                  </a:lnTo>
                  <a:close/>
                </a:path>
                <a:path w="6172200" h="1781175">
                  <a:moveTo>
                    <a:pt x="5537327" y="33654"/>
                  </a:moveTo>
                  <a:lnTo>
                    <a:pt x="5518023" y="33654"/>
                  </a:lnTo>
                  <a:lnTo>
                    <a:pt x="5510276" y="41401"/>
                  </a:lnTo>
                  <a:lnTo>
                    <a:pt x="5510276" y="60578"/>
                  </a:lnTo>
                  <a:lnTo>
                    <a:pt x="5518023" y="68452"/>
                  </a:lnTo>
                  <a:lnTo>
                    <a:pt x="5537327" y="68452"/>
                  </a:lnTo>
                  <a:lnTo>
                    <a:pt x="5545074" y="60578"/>
                  </a:lnTo>
                  <a:lnTo>
                    <a:pt x="5545074" y="41401"/>
                  </a:lnTo>
                  <a:lnTo>
                    <a:pt x="5537327" y="33654"/>
                  </a:lnTo>
                  <a:close/>
                </a:path>
                <a:path w="6172200" h="1781175">
                  <a:moveTo>
                    <a:pt x="1141857" y="33654"/>
                  </a:moveTo>
                  <a:lnTo>
                    <a:pt x="1122679" y="33654"/>
                  </a:lnTo>
                  <a:lnTo>
                    <a:pt x="1114805" y="41401"/>
                  </a:lnTo>
                  <a:lnTo>
                    <a:pt x="1114805" y="60578"/>
                  </a:lnTo>
                  <a:lnTo>
                    <a:pt x="1122679" y="68452"/>
                  </a:lnTo>
                  <a:lnTo>
                    <a:pt x="1141857" y="68452"/>
                  </a:lnTo>
                  <a:lnTo>
                    <a:pt x="1149603" y="60578"/>
                  </a:lnTo>
                  <a:lnTo>
                    <a:pt x="1149603" y="41401"/>
                  </a:lnTo>
                  <a:lnTo>
                    <a:pt x="1141857" y="33654"/>
                  </a:lnTo>
                  <a:close/>
                </a:path>
                <a:path w="6172200" h="1781175">
                  <a:moveTo>
                    <a:pt x="915415" y="33654"/>
                  </a:moveTo>
                  <a:lnTo>
                    <a:pt x="896238" y="33654"/>
                  </a:lnTo>
                  <a:lnTo>
                    <a:pt x="888364" y="41401"/>
                  </a:lnTo>
                  <a:lnTo>
                    <a:pt x="888364" y="60578"/>
                  </a:lnTo>
                  <a:lnTo>
                    <a:pt x="896238" y="68452"/>
                  </a:lnTo>
                  <a:lnTo>
                    <a:pt x="915415" y="68452"/>
                  </a:lnTo>
                  <a:lnTo>
                    <a:pt x="923163" y="60578"/>
                  </a:lnTo>
                  <a:lnTo>
                    <a:pt x="923163" y="41401"/>
                  </a:lnTo>
                  <a:lnTo>
                    <a:pt x="915415" y="33654"/>
                  </a:lnTo>
                  <a:close/>
                </a:path>
                <a:path w="6172200" h="1781175">
                  <a:moveTo>
                    <a:pt x="421894" y="33654"/>
                  </a:moveTo>
                  <a:lnTo>
                    <a:pt x="402589" y="33654"/>
                  </a:lnTo>
                  <a:lnTo>
                    <a:pt x="394842" y="41401"/>
                  </a:lnTo>
                  <a:lnTo>
                    <a:pt x="394842" y="60578"/>
                  </a:lnTo>
                  <a:lnTo>
                    <a:pt x="402589" y="68452"/>
                  </a:lnTo>
                  <a:lnTo>
                    <a:pt x="421894" y="68452"/>
                  </a:lnTo>
                  <a:lnTo>
                    <a:pt x="429640" y="60578"/>
                  </a:lnTo>
                  <a:lnTo>
                    <a:pt x="429640" y="41401"/>
                  </a:lnTo>
                  <a:lnTo>
                    <a:pt x="421894" y="33654"/>
                  </a:lnTo>
                  <a:close/>
                </a:path>
                <a:path w="6172200" h="1781175">
                  <a:moveTo>
                    <a:pt x="5949569" y="27940"/>
                  </a:moveTo>
                  <a:lnTo>
                    <a:pt x="5930265" y="27940"/>
                  </a:lnTo>
                  <a:lnTo>
                    <a:pt x="5922518" y="35686"/>
                  </a:lnTo>
                  <a:lnTo>
                    <a:pt x="5922518" y="54864"/>
                  </a:lnTo>
                  <a:lnTo>
                    <a:pt x="5930265" y="62610"/>
                  </a:lnTo>
                  <a:lnTo>
                    <a:pt x="5949569" y="62610"/>
                  </a:lnTo>
                  <a:lnTo>
                    <a:pt x="5957316" y="54864"/>
                  </a:lnTo>
                  <a:lnTo>
                    <a:pt x="5957316" y="35686"/>
                  </a:lnTo>
                  <a:lnTo>
                    <a:pt x="5949569" y="27940"/>
                  </a:lnTo>
                  <a:close/>
                </a:path>
                <a:path w="6172200" h="1781175">
                  <a:moveTo>
                    <a:pt x="4625721" y="27940"/>
                  </a:moveTo>
                  <a:lnTo>
                    <a:pt x="4606417" y="27940"/>
                  </a:lnTo>
                  <a:lnTo>
                    <a:pt x="4598670" y="35686"/>
                  </a:lnTo>
                  <a:lnTo>
                    <a:pt x="4598670" y="54864"/>
                  </a:lnTo>
                  <a:lnTo>
                    <a:pt x="4606417" y="62610"/>
                  </a:lnTo>
                  <a:lnTo>
                    <a:pt x="4625721" y="62610"/>
                  </a:lnTo>
                  <a:lnTo>
                    <a:pt x="4633468" y="54864"/>
                  </a:lnTo>
                  <a:lnTo>
                    <a:pt x="4633468" y="35686"/>
                  </a:lnTo>
                  <a:lnTo>
                    <a:pt x="4625721" y="27940"/>
                  </a:lnTo>
                  <a:close/>
                </a:path>
                <a:path w="6172200" h="1781175">
                  <a:moveTo>
                    <a:pt x="2378583" y="27940"/>
                  </a:moveTo>
                  <a:lnTo>
                    <a:pt x="2359405" y="27940"/>
                  </a:lnTo>
                  <a:lnTo>
                    <a:pt x="2351532" y="35686"/>
                  </a:lnTo>
                  <a:lnTo>
                    <a:pt x="2351532" y="54864"/>
                  </a:lnTo>
                  <a:lnTo>
                    <a:pt x="2359405" y="62610"/>
                  </a:lnTo>
                  <a:lnTo>
                    <a:pt x="2378583" y="62610"/>
                  </a:lnTo>
                  <a:lnTo>
                    <a:pt x="2386457" y="54864"/>
                  </a:lnTo>
                  <a:lnTo>
                    <a:pt x="2386457" y="35686"/>
                  </a:lnTo>
                  <a:lnTo>
                    <a:pt x="2378583" y="27940"/>
                  </a:lnTo>
                  <a:close/>
                </a:path>
                <a:path w="6172200" h="1781175">
                  <a:moveTo>
                    <a:pt x="154812" y="27940"/>
                  </a:moveTo>
                  <a:lnTo>
                    <a:pt x="135509" y="27940"/>
                  </a:lnTo>
                  <a:lnTo>
                    <a:pt x="127762" y="35686"/>
                  </a:lnTo>
                  <a:lnTo>
                    <a:pt x="127762" y="54864"/>
                  </a:lnTo>
                  <a:lnTo>
                    <a:pt x="135509" y="62610"/>
                  </a:lnTo>
                  <a:lnTo>
                    <a:pt x="154812" y="62610"/>
                  </a:lnTo>
                  <a:lnTo>
                    <a:pt x="162560" y="54864"/>
                  </a:lnTo>
                  <a:lnTo>
                    <a:pt x="162560" y="35686"/>
                  </a:lnTo>
                  <a:lnTo>
                    <a:pt x="154812" y="27940"/>
                  </a:lnTo>
                  <a:close/>
                </a:path>
                <a:path w="6172200" h="1781175">
                  <a:moveTo>
                    <a:pt x="4143755" y="22098"/>
                  </a:moveTo>
                  <a:lnTo>
                    <a:pt x="4124579" y="22098"/>
                  </a:lnTo>
                  <a:lnTo>
                    <a:pt x="4116704" y="29845"/>
                  </a:lnTo>
                  <a:lnTo>
                    <a:pt x="4116704" y="49022"/>
                  </a:lnTo>
                  <a:lnTo>
                    <a:pt x="4124579" y="56769"/>
                  </a:lnTo>
                  <a:lnTo>
                    <a:pt x="4143755" y="56769"/>
                  </a:lnTo>
                  <a:lnTo>
                    <a:pt x="4151629" y="49022"/>
                  </a:lnTo>
                  <a:lnTo>
                    <a:pt x="4151629" y="29845"/>
                  </a:lnTo>
                  <a:lnTo>
                    <a:pt x="4143755" y="22098"/>
                  </a:lnTo>
                  <a:close/>
                </a:path>
                <a:path w="6172200" h="1781175">
                  <a:moveTo>
                    <a:pt x="4015994" y="22098"/>
                  </a:moveTo>
                  <a:lnTo>
                    <a:pt x="3996817" y="22098"/>
                  </a:lnTo>
                  <a:lnTo>
                    <a:pt x="3988943" y="29845"/>
                  </a:lnTo>
                  <a:lnTo>
                    <a:pt x="3988943" y="49022"/>
                  </a:lnTo>
                  <a:lnTo>
                    <a:pt x="3996817" y="56769"/>
                  </a:lnTo>
                  <a:lnTo>
                    <a:pt x="4015994" y="56769"/>
                  </a:lnTo>
                  <a:lnTo>
                    <a:pt x="4023868" y="49022"/>
                  </a:lnTo>
                  <a:lnTo>
                    <a:pt x="4023868" y="29845"/>
                  </a:lnTo>
                  <a:lnTo>
                    <a:pt x="4015994" y="22098"/>
                  </a:lnTo>
                  <a:close/>
                </a:path>
                <a:path w="6172200" h="1781175">
                  <a:moveTo>
                    <a:pt x="796036" y="22098"/>
                  </a:moveTo>
                  <a:lnTo>
                    <a:pt x="783209" y="22098"/>
                  </a:lnTo>
                  <a:lnTo>
                    <a:pt x="778001" y="27304"/>
                  </a:lnTo>
                  <a:lnTo>
                    <a:pt x="778001" y="40131"/>
                  </a:lnTo>
                  <a:lnTo>
                    <a:pt x="783209" y="45211"/>
                  </a:lnTo>
                  <a:lnTo>
                    <a:pt x="796036" y="45211"/>
                  </a:lnTo>
                  <a:lnTo>
                    <a:pt x="801242" y="40131"/>
                  </a:lnTo>
                  <a:lnTo>
                    <a:pt x="801242" y="27304"/>
                  </a:lnTo>
                  <a:lnTo>
                    <a:pt x="796036" y="22098"/>
                  </a:lnTo>
                  <a:close/>
                </a:path>
                <a:path w="6172200" h="1781175">
                  <a:moveTo>
                    <a:pt x="5316728" y="16382"/>
                  </a:moveTo>
                  <a:lnTo>
                    <a:pt x="5297424" y="16382"/>
                  </a:lnTo>
                  <a:lnTo>
                    <a:pt x="5289677" y="24129"/>
                  </a:lnTo>
                  <a:lnTo>
                    <a:pt x="5289677" y="43306"/>
                  </a:lnTo>
                  <a:lnTo>
                    <a:pt x="5297424" y="51053"/>
                  </a:lnTo>
                  <a:lnTo>
                    <a:pt x="5316728" y="51053"/>
                  </a:lnTo>
                  <a:lnTo>
                    <a:pt x="5324475" y="43306"/>
                  </a:lnTo>
                  <a:lnTo>
                    <a:pt x="5324475" y="24129"/>
                  </a:lnTo>
                  <a:lnTo>
                    <a:pt x="5316728" y="16382"/>
                  </a:lnTo>
                  <a:close/>
                </a:path>
                <a:path w="6172200" h="1781175">
                  <a:moveTo>
                    <a:pt x="5154041" y="16382"/>
                  </a:moveTo>
                  <a:lnTo>
                    <a:pt x="5134864" y="16382"/>
                  </a:lnTo>
                  <a:lnTo>
                    <a:pt x="5126990" y="24129"/>
                  </a:lnTo>
                  <a:lnTo>
                    <a:pt x="5126990" y="43306"/>
                  </a:lnTo>
                  <a:lnTo>
                    <a:pt x="5134864" y="51053"/>
                  </a:lnTo>
                  <a:lnTo>
                    <a:pt x="5154041" y="51053"/>
                  </a:lnTo>
                  <a:lnTo>
                    <a:pt x="5161915" y="43306"/>
                  </a:lnTo>
                  <a:lnTo>
                    <a:pt x="5161915" y="24129"/>
                  </a:lnTo>
                  <a:lnTo>
                    <a:pt x="5154041" y="16382"/>
                  </a:lnTo>
                  <a:close/>
                </a:path>
                <a:path w="6172200" h="1781175">
                  <a:moveTo>
                    <a:pt x="4486402" y="16382"/>
                  </a:moveTo>
                  <a:lnTo>
                    <a:pt x="4467098" y="16382"/>
                  </a:lnTo>
                  <a:lnTo>
                    <a:pt x="4459351" y="24129"/>
                  </a:lnTo>
                  <a:lnTo>
                    <a:pt x="4459351" y="43306"/>
                  </a:lnTo>
                  <a:lnTo>
                    <a:pt x="4467098" y="51053"/>
                  </a:lnTo>
                  <a:lnTo>
                    <a:pt x="4486402" y="51053"/>
                  </a:lnTo>
                  <a:lnTo>
                    <a:pt x="4494149" y="43306"/>
                  </a:lnTo>
                  <a:lnTo>
                    <a:pt x="4494149" y="24129"/>
                  </a:lnTo>
                  <a:lnTo>
                    <a:pt x="4486402" y="16382"/>
                  </a:lnTo>
                  <a:close/>
                </a:path>
                <a:path w="6172200" h="1781175">
                  <a:moveTo>
                    <a:pt x="3127629" y="16382"/>
                  </a:moveTo>
                  <a:lnTo>
                    <a:pt x="3108452" y="16382"/>
                  </a:lnTo>
                  <a:lnTo>
                    <a:pt x="3100578" y="24129"/>
                  </a:lnTo>
                  <a:lnTo>
                    <a:pt x="3100578" y="43306"/>
                  </a:lnTo>
                  <a:lnTo>
                    <a:pt x="3108452" y="51053"/>
                  </a:lnTo>
                  <a:lnTo>
                    <a:pt x="3127629" y="51053"/>
                  </a:lnTo>
                  <a:lnTo>
                    <a:pt x="3135503" y="43306"/>
                  </a:lnTo>
                  <a:lnTo>
                    <a:pt x="3135503" y="24129"/>
                  </a:lnTo>
                  <a:lnTo>
                    <a:pt x="3127629" y="16382"/>
                  </a:lnTo>
                  <a:close/>
                </a:path>
                <a:path w="6172200" h="1781175">
                  <a:moveTo>
                    <a:pt x="3859276" y="10541"/>
                  </a:moveTo>
                  <a:lnTo>
                    <a:pt x="3839972" y="10541"/>
                  </a:lnTo>
                  <a:lnTo>
                    <a:pt x="3832225" y="18288"/>
                  </a:lnTo>
                  <a:lnTo>
                    <a:pt x="3832225" y="37465"/>
                  </a:lnTo>
                  <a:lnTo>
                    <a:pt x="3839972" y="45211"/>
                  </a:lnTo>
                  <a:lnTo>
                    <a:pt x="3859276" y="45211"/>
                  </a:lnTo>
                  <a:lnTo>
                    <a:pt x="3867023" y="37465"/>
                  </a:lnTo>
                  <a:lnTo>
                    <a:pt x="3867023" y="18288"/>
                  </a:lnTo>
                  <a:lnTo>
                    <a:pt x="3859276" y="10541"/>
                  </a:lnTo>
                  <a:close/>
                </a:path>
                <a:path w="6172200" h="1781175">
                  <a:moveTo>
                    <a:pt x="1014095" y="10541"/>
                  </a:moveTo>
                  <a:lnTo>
                    <a:pt x="994917" y="10541"/>
                  </a:lnTo>
                  <a:lnTo>
                    <a:pt x="987044" y="18288"/>
                  </a:lnTo>
                  <a:lnTo>
                    <a:pt x="987044" y="37465"/>
                  </a:lnTo>
                  <a:lnTo>
                    <a:pt x="994917" y="45211"/>
                  </a:lnTo>
                  <a:lnTo>
                    <a:pt x="1014095" y="45211"/>
                  </a:lnTo>
                  <a:lnTo>
                    <a:pt x="1021969" y="37465"/>
                  </a:lnTo>
                  <a:lnTo>
                    <a:pt x="1021969" y="18288"/>
                  </a:lnTo>
                  <a:lnTo>
                    <a:pt x="1014095" y="10541"/>
                  </a:lnTo>
                  <a:close/>
                </a:path>
                <a:path w="6172200" h="1781175">
                  <a:moveTo>
                    <a:pt x="311530" y="10541"/>
                  </a:moveTo>
                  <a:lnTo>
                    <a:pt x="292353" y="10541"/>
                  </a:lnTo>
                  <a:lnTo>
                    <a:pt x="284479" y="18288"/>
                  </a:lnTo>
                  <a:lnTo>
                    <a:pt x="284479" y="37465"/>
                  </a:lnTo>
                  <a:lnTo>
                    <a:pt x="292353" y="45211"/>
                  </a:lnTo>
                  <a:lnTo>
                    <a:pt x="311530" y="45211"/>
                  </a:lnTo>
                  <a:lnTo>
                    <a:pt x="319404" y="37465"/>
                  </a:lnTo>
                  <a:lnTo>
                    <a:pt x="319404" y="18288"/>
                  </a:lnTo>
                  <a:lnTo>
                    <a:pt x="311530" y="10541"/>
                  </a:lnTo>
                  <a:close/>
                </a:path>
                <a:path w="6172200" h="1781175">
                  <a:moveTo>
                    <a:pt x="3719956" y="4699"/>
                  </a:moveTo>
                  <a:lnTo>
                    <a:pt x="3700653" y="4699"/>
                  </a:lnTo>
                  <a:lnTo>
                    <a:pt x="3692905" y="12573"/>
                  </a:lnTo>
                  <a:lnTo>
                    <a:pt x="3692905" y="31750"/>
                  </a:lnTo>
                  <a:lnTo>
                    <a:pt x="3700653" y="39497"/>
                  </a:lnTo>
                  <a:lnTo>
                    <a:pt x="3719956" y="39497"/>
                  </a:lnTo>
                  <a:lnTo>
                    <a:pt x="3727704" y="31750"/>
                  </a:lnTo>
                  <a:lnTo>
                    <a:pt x="3727704" y="12573"/>
                  </a:lnTo>
                  <a:lnTo>
                    <a:pt x="3719956" y="4699"/>
                  </a:lnTo>
                  <a:close/>
                </a:path>
                <a:path w="6172200" h="1781175">
                  <a:moveTo>
                    <a:pt x="3284474" y="4699"/>
                  </a:moveTo>
                  <a:lnTo>
                    <a:pt x="3265170" y="4699"/>
                  </a:lnTo>
                  <a:lnTo>
                    <a:pt x="3257423" y="12573"/>
                  </a:lnTo>
                  <a:lnTo>
                    <a:pt x="3257423" y="31750"/>
                  </a:lnTo>
                  <a:lnTo>
                    <a:pt x="3265170" y="39497"/>
                  </a:lnTo>
                  <a:lnTo>
                    <a:pt x="3284474" y="39497"/>
                  </a:lnTo>
                  <a:lnTo>
                    <a:pt x="3292221" y="31750"/>
                  </a:lnTo>
                  <a:lnTo>
                    <a:pt x="3292221" y="12573"/>
                  </a:lnTo>
                  <a:lnTo>
                    <a:pt x="3284474" y="4699"/>
                  </a:lnTo>
                  <a:close/>
                </a:path>
                <a:path w="6172200" h="1781175">
                  <a:moveTo>
                    <a:pt x="5023993" y="0"/>
                  </a:moveTo>
                  <a:lnTo>
                    <a:pt x="4997831" y="0"/>
                  </a:lnTo>
                  <a:lnTo>
                    <a:pt x="4993513" y="10541"/>
                  </a:lnTo>
                  <a:lnTo>
                    <a:pt x="4993513" y="20066"/>
                  </a:lnTo>
                  <a:lnTo>
                    <a:pt x="5001259" y="27940"/>
                  </a:lnTo>
                  <a:lnTo>
                    <a:pt x="5020564" y="27940"/>
                  </a:lnTo>
                  <a:lnTo>
                    <a:pt x="5028310" y="20066"/>
                  </a:lnTo>
                  <a:lnTo>
                    <a:pt x="5028310" y="10541"/>
                  </a:lnTo>
                  <a:lnTo>
                    <a:pt x="5023993" y="0"/>
                  </a:lnTo>
                  <a:close/>
                </a:path>
                <a:path w="6172200" h="1781175">
                  <a:moveTo>
                    <a:pt x="4766945" y="0"/>
                  </a:moveTo>
                  <a:lnTo>
                    <a:pt x="4743958" y="0"/>
                  </a:lnTo>
                  <a:lnTo>
                    <a:pt x="4755388" y="4699"/>
                  </a:lnTo>
                  <a:lnTo>
                    <a:pt x="4766945" y="0"/>
                  </a:lnTo>
                  <a:close/>
                </a:path>
                <a:path w="6172200" h="1781175">
                  <a:moveTo>
                    <a:pt x="3611118" y="0"/>
                  </a:moveTo>
                  <a:lnTo>
                    <a:pt x="3577208" y="0"/>
                  </a:lnTo>
                  <a:lnTo>
                    <a:pt x="3581780" y="11175"/>
                  </a:lnTo>
                  <a:lnTo>
                    <a:pt x="3584955" y="14350"/>
                  </a:lnTo>
                  <a:lnTo>
                    <a:pt x="3589401" y="16382"/>
                  </a:lnTo>
                  <a:lnTo>
                    <a:pt x="3598926" y="16382"/>
                  </a:lnTo>
                  <a:lnTo>
                    <a:pt x="3603371" y="14350"/>
                  </a:lnTo>
                  <a:lnTo>
                    <a:pt x="3606419" y="11175"/>
                  </a:lnTo>
                  <a:lnTo>
                    <a:pt x="3611118" y="0"/>
                  </a:lnTo>
                  <a:close/>
                </a:path>
                <a:path w="6172200" h="1781175">
                  <a:moveTo>
                    <a:pt x="2978530" y="0"/>
                  </a:moveTo>
                  <a:lnTo>
                    <a:pt x="2955544" y="0"/>
                  </a:lnTo>
                  <a:lnTo>
                    <a:pt x="2967101" y="4699"/>
                  </a:lnTo>
                  <a:lnTo>
                    <a:pt x="2978530" y="0"/>
                  </a:lnTo>
                  <a:close/>
                </a:path>
                <a:path w="6172200" h="1781175">
                  <a:moveTo>
                    <a:pt x="2844673" y="0"/>
                  </a:moveTo>
                  <a:lnTo>
                    <a:pt x="2810764" y="0"/>
                  </a:lnTo>
                  <a:lnTo>
                    <a:pt x="2815336" y="11175"/>
                  </a:lnTo>
                  <a:lnTo>
                    <a:pt x="2818511" y="14350"/>
                  </a:lnTo>
                  <a:lnTo>
                    <a:pt x="2822955" y="16382"/>
                  </a:lnTo>
                  <a:lnTo>
                    <a:pt x="2832480" y="16382"/>
                  </a:lnTo>
                  <a:lnTo>
                    <a:pt x="2836926" y="14350"/>
                  </a:lnTo>
                  <a:lnTo>
                    <a:pt x="2839974" y="11175"/>
                  </a:lnTo>
                  <a:lnTo>
                    <a:pt x="2844673" y="0"/>
                  </a:lnTo>
                  <a:close/>
                </a:path>
                <a:path w="6172200" h="1781175">
                  <a:moveTo>
                    <a:pt x="2734437" y="0"/>
                  </a:moveTo>
                  <a:lnTo>
                    <a:pt x="2700401" y="0"/>
                  </a:lnTo>
                  <a:lnTo>
                    <a:pt x="2705100" y="11175"/>
                  </a:lnTo>
                  <a:lnTo>
                    <a:pt x="2708275" y="14350"/>
                  </a:lnTo>
                  <a:lnTo>
                    <a:pt x="2712592" y="16382"/>
                  </a:lnTo>
                  <a:lnTo>
                    <a:pt x="2722245" y="16382"/>
                  </a:lnTo>
                  <a:lnTo>
                    <a:pt x="2726563" y="14350"/>
                  </a:lnTo>
                  <a:lnTo>
                    <a:pt x="2729738" y="11175"/>
                  </a:lnTo>
                  <a:lnTo>
                    <a:pt x="2734437" y="0"/>
                  </a:lnTo>
                  <a:close/>
                </a:path>
                <a:path w="6172200" h="1781175">
                  <a:moveTo>
                    <a:pt x="2616708" y="0"/>
                  </a:moveTo>
                  <a:lnTo>
                    <a:pt x="2585847" y="0"/>
                  </a:lnTo>
                  <a:lnTo>
                    <a:pt x="2583815" y="4699"/>
                  </a:lnTo>
                  <a:lnTo>
                    <a:pt x="2583815" y="14350"/>
                  </a:lnTo>
                  <a:lnTo>
                    <a:pt x="2591689" y="22098"/>
                  </a:lnTo>
                  <a:lnTo>
                    <a:pt x="2610866" y="22098"/>
                  </a:lnTo>
                  <a:lnTo>
                    <a:pt x="2618740" y="14350"/>
                  </a:lnTo>
                  <a:lnTo>
                    <a:pt x="2618740" y="4699"/>
                  </a:lnTo>
                  <a:lnTo>
                    <a:pt x="2616708" y="0"/>
                  </a:lnTo>
                  <a:close/>
                </a:path>
                <a:path w="6172200" h="1781175">
                  <a:moveTo>
                    <a:pt x="2488946" y="0"/>
                  </a:moveTo>
                  <a:lnTo>
                    <a:pt x="2458085" y="0"/>
                  </a:lnTo>
                  <a:lnTo>
                    <a:pt x="2456053" y="4699"/>
                  </a:lnTo>
                  <a:lnTo>
                    <a:pt x="2456053" y="14350"/>
                  </a:lnTo>
                  <a:lnTo>
                    <a:pt x="2463927" y="22098"/>
                  </a:lnTo>
                  <a:lnTo>
                    <a:pt x="2483104" y="22098"/>
                  </a:lnTo>
                  <a:lnTo>
                    <a:pt x="2490978" y="14350"/>
                  </a:lnTo>
                  <a:lnTo>
                    <a:pt x="2490978" y="4699"/>
                  </a:lnTo>
                  <a:lnTo>
                    <a:pt x="2488946" y="0"/>
                  </a:lnTo>
                  <a:close/>
                </a:path>
                <a:path w="6172200" h="1781175">
                  <a:moveTo>
                    <a:pt x="2004695" y="0"/>
                  </a:moveTo>
                  <a:lnTo>
                    <a:pt x="1978533" y="0"/>
                  </a:lnTo>
                  <a:lnTo>
                    <a:pt x="1974214" y="10541"/>
                  </a:lnTo>
                  <a:lnTo>
                    <a:pt x="1974214" y="20066"/>
                  </a:lnTo>
                  <a:lnTo>
                    <a:pt x="1981962" y="27940"/>
                  </a:lnTo>
                  <a:lnTo>
                    <a:pt x="2001265" y="27940"/>
                  </a:lnTo>
                  <a:lnTo>
                    <a:pt x="2009013" y="20066"/>
                  </a:lnTo>
                  <a:lnTo>
                    <a:pt x="2009013" y="10541"/>
                  </a:lnTo>
                  <a:lnTo>
                    <a:pt x="2004695" y="0"/>
                  </a:lnTo>
                  <a:close/>
                </a:path>
                <a:path w="6172200" h="1781175">
                  <a:moveTo>
                    <a:pt x="1872234" y="0"/>
                  </a:moveTo>
                  <a:lnTo>
                    <a:pt x="1867153" y="0"/>
                  </a:lnTo>
                  <a:lnTo>
                    <a:pt x="1857375" y="4064"/>
                  </a:lnTo>
                  <a:lnTo>
                    <a:pt x="1854200" y="7239"/>
                  </a:lnTo>
                  <a:lnTo>
                    <a:pt x="1852295" y="11556"/>
                  </a:lnTo>
                  <a:lnTo>
                    <a:pt x="1852295" y="25907"/>
                  </a:lnTo>
                  <a:lnTo>
                    <a:pt x="1860041" y="33654"/>
                  </a:lnTo>
                  <a:lnTo>
                    <a:pt x="1879219" y="33654"/>
                  </a:lnTo>
                  <a:lnTo>
                    <a:pt x="1887092" y="25907"/>
                  </a:lnTo>
                  <a:lnTo>
                    <a:pt x="1887092" y="11556"/>
                  </a:lnTo>
                  <a:lnTo>
                    <a:pt x="1885188" y="7239"/>
                  </a:lnTo>
                  <a:lnTo>
                    <a:pt x="1882013" y="4064"/>
                  </a:lnTo>
                  <a:lnTo>
                    <a:pt x="1872234" y="0"/>
                  </a:lnTo>
                  <a:close/>
                </a:path>
                <a:path w="6172200" h="1781175">
                  <a:moveTo>
                    <a:pt x="1671827" y="0"/>
                  </a:moveTo>
                  <a:lnTo>
                    <a:pt x="1637791" y="0"/>
                  </a:lnTo>
                  <a:lnTo>
                    <a:pt x="1642490" y="11175"/>
                  </a:lnTo>
                  <a:lnTo>
                    <a:pt x="1645665" y="14350"/>
                  </a:lnTo>
                  <a:lnTo>
                    <a:pt x="1649984" y="16382"/>
                  </a:lnTo>
                  <a:lnTo>
                    <a:pt x="1659636" y="16382"/>
                  </a:lnTo>
                  <a:lnTo>
                    <a:pt x="1663953" y="14350"/>
                  </a:lnTo>
                  <a:lnTo>
                    <a:pt x="1667128" y="11175"/>
                  </a:lnTo>
                  <a:lnTo>
                    <a:pt x="1671827" y="0"/>
                  </a:lnTo>
                  <a:close/>
                </a:path>
                <a:path w="6172200" h="1781175">
                  <a:moveTo>
                    <a:pt x="1567307" y="0"/>
                  </a:moveTo>
                  <a:lnTo>
                    <a:pt x="1533271" y="0"/>
                  </a:lnTo>
                  <a:lnTo>
                    <a:pt x="1537970" y="11175"/>
                  </a:lnTo>
                  <a:lnTo>
                    <a:pt x="1541145" y="14350"/>
                  </a:lnTo>
                  <a:lnTo>
                    <a:pt x="1545463" y="16382"/>
                  </a:lnTo>
                  <a:lnTo>
                    <a:pt x="1555114" y="16382"/>
                  </a:lnTo>
                  <a:lnTo>
                    <a:pt x="1559433" y="14350"/>
                  </a:lnTo>
                  <a:lnTo>
                    <a:pt x="1562608" y="11175"/>
                  </a:lnTo>
                  <a:lnTo>
                    <a:pt x="1567307" y="0"/>
                  </a:lnTo>
                  <a:close/>
                </a:path>
                <a:path w="6172200" h="1781175">
                  <a:moveTo>
                    <a:pt x="1317625" y="0"/>
                  </a:moveTo>
                  <a:lnTo>
                    <a:pt x="1283589" y="0"/>
                  </a:lnTo>
                  <a:lnTo>
                    <a:pt x="1288288" y="11175"/>
                  </a:lnTo>
                  <a:lnTo>
                    <a:pt x="1291463" y="14350"/>
                  </a:lnTo>
                  <a:lnTo>
                    <a:pt x="1295780" y="16382"/>
                  </a:lnTo>
                  <a:lnTo>
                    <a:pt x="1305433" y="16382"/>
                  </a:lnTo>
                  <a:lnTo>
                    <a:pt x="1309751" y="14350"/>
                  </a:lnTo>
                  <a:lnTo>
                    <a:pt x="1312926" y="11175"/>
                  </a:lnTo>
                  <a:lnTo>
                    <a:pt x="1317625" y="0"/>
                  </a:lnTo>
                  <a:close/>
                </a:path>
                <a:path w="6172200" h="1781175">
                  <a:moveTo>
                    <a:pt x="638555" y="0"/>
                  </a:moveTo>
                  <a:lnTo>
                    <a:pt x="615569" y="0"/>
                  </a:lnTo>
                  <a:lnTo>
                    <a:pt x="627126" y="4699"/>
                  </a:lnTo>
                  <a:lnTo>
                    <a:pt x="638555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2390775"/>
              <a:ext cx="608965" cy="1419225"/>
            </a:xfrm>
            <a:custGeom>
              <a:avLst/>
              <a:gdLst/>
              <a:ahLst/>
              <a:cxnLst/>
              <a:rect l="l" t="t" r="r" b="b"/>
              <a:pathLst>
                <a:path w="608965" h="1419225">
                  <a:moveTo>
                    <a:pt x="0" y="0"/>
                  </a:moveTo>
                  <a:lnTo>
                    <a:pt x="0" y="1419225"/>
                  </a:lnTo>
                  <a:lnTo>
                    <a:pt x="7706" y="1417320"/>
                  </a:lnTo>
                  <a:lnTo>
                    <a:pt x="57416" y="1397401"/>
                  </a:lnTo>
                  <a:lnTo>
                    <a:pt x="105133" y="1372697"/>
                  </a:lnTo>
                  <a:lnTo>
                    <a:pt x="150213" y="1343665"/>
                  </a:lnTo>
                  <a:lnTo>
                    <a:pt x="192011" y="1310761"/>
                  </a:lnTo>
                  <a:lnTo>
                    <a:pt x="229882" y="1274445"/>
                  </a:lnTo>
                  <a:lnTo>
                    <a:pt x="261716" y="1238308"/>
                  </a:lnTo>
                  <a:lnTo>
                    <a:pt x="290756" y="1200218"/>
                  </a:lnTo>
                  <a:lnTo>
                    <a:pt x="317042" y="1160338"/>
                  </a:lnTo>
                  <a:lnTo>
                    <a:pt x="340614" y="1118829"/>
                  </a:lnTo>
                  <a:lnTo>
                    <a:pt x="361513" y="1075854"/>
                  </a:lnTo>
                  <a:lnTo>
                    <a:pt x="379778" y="1031575"/>
                  </a:lnTo>
                  <a:lnTo>
                    <a:pt x="398542" y="976808"/>
                  </a:lnTo>
                  <a:lnTo>
                    <a:pt x="405866" y="949198"/>
                  </a:lnTo>
                  <a:lnTo>
                    <a:pt x="414120" y="920484"/>
                  </a:lnTo>
                  <a:lnTo>
                    <a:pt x="424975" y="893032"/>
                  </a:lnTo>
                  <a:lnTo>
                    <a:pt x="438433" y="866866"/>
                  </a:lnTo>
                  <a:lnTo>
                    <a:pt x="454494" y="842010"/>
                  </a:lnTo>
                  <a:lnTo>
                    <a:pt x="455650" y="842010"/>
                  </a:lnTo>
                  <a:lnTo>
                    <a:pt x="455650" y="840866"/>
                  </a:lnTo>
                  <a:lnTo>
                    <a:pt x="519295" y="758119"/>
                  </a:lnTo>
                  <a:lnTo>
                    <a:pt x="550454" y="714327"/>
                  </a:lnTo>
                  <a:lnTo>
                    <a:pt x="577658" y="668810"/>
                  </a:lnTo>
                  <a:lnTo>
                    <a:pt x="597980" y="621769"/>
                  </a:lnTo>
                  <a:lnTo>
                    <a:pt x="608495" y="573404"/>
                  </a:lnTo>
                  <a:lnTo>
                    <a:pt x="608375" y="522951"/>
                  </a:lnTo>
                  <a:lnTo>
                    <a:pt x="599444" y="472717"/>
                  </a:lnTo>
                  <a:lnTo>
                    <a:pt x="582729" y="423894"/>
                  </a:lnTo>
                  <a:lnTo>
                    <a:pt x="559261" y="377674"/>
                  </a:lnTo>
                  <a:lnTo>
                    <a:pt x="530067" y="335250"/>
                  </a:lnTo>
                  <a:lnTo>
                    <a:pt x="496176" y="297814"/>
                  </a:lnTo>
                  <a:lnTo>
                    <a:pt x="458731" y="267042"/>
                  </a:lnTo>
                  <a:lnTo>
                    <a:pt x="418520" y="242005"/>
                  </a:lnTo>
                  <a:lnTo>
                    <a:pt x="376056" y="221519"/>
                  </a:lnTo>
                  <a:lnTo>
                    <a:pt x="331855" y="204399"/>
                  </a:lnTo>
                  <a:lnTo>
                    <a:pt x="286430" y="189459"/>
                  </a:lnTo>
                  <a:lnTo>
                    <a:pt x="240296" y="175513"/>
                  </a:lnTo>
                  <a:lnTo>
                    <a:pt x="210236" y="139005"/>
                  </a:lnTo>
                  <a:lnTo>
                    <a:pt x="177387" y="104666"/>
                  </a:lnTo>
                  <a:lnTo>
                    <a:pt x="141773" y="73265"/>
                  </a:lnTo>
                  <a:lnTo>
                    <a:pt x="103414" y="45571"/>
                  </a:lnTo>
                  <a:lnTo>
                    <a:pt x="62332" y="22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91150" y="0"/>
              <a:ext cx="2428875" cy="1343025"/>
            </a:xfrm>
            <a:custGeom>
              <a:avLst/>
              <a:gdLst/>
              <a:ahLst/>
              <a:cxnLst/>
              <a:rect l="l" t="t" r="r" b="b"/>
              <a:pathLst>
                <a:path w="2428875" h="1343025">
                  <a:moveTo>
                    <a:pt x="2427150" y="0"/>
                  </a:moveTo>
                  <a:lnTo>
                    <a:pt x="29644" y="0"/>
                  </a:lnTo>
                  <a:lnTo>
                    <a:pt x="30025" y="6857"/>
                  </a:lnTo>
                  <a:lnTo>
                    <a:pt x="36937" y="55664"/>
                  </a:lnTo>
                  <a:lnTo>
                    <a:pt x="45764" y="104428"/>
                  </a:lnTo>
                  <a:lnTo>
                    <a:pt x="56012" y="153198"/>
                  </a:lnTo>
                  <a:lnTo>
                    <a:pt x="67186" y="202023"/>
                  </a:lnTo>
                  <a:lnTo>
                    <a:pt x="78793" y="250951"/>
                  </a:lnTo>
                  <a:lnTo>
                    <a:pt x="60421" y="297300"/>
                  </a:lnTo>
                  <a:lnTo>
                    <a:pt x="43994" y="344594"/>
                  </a:lnTo>
                  <a:lnTo>
                    <a:pt x="29768" y="392677"/>
                  </a:lnTo>
                  <a:lnTo>
                    <a:pt x="17999" y="441390"/>
                  </a:lnTo>
                  <a:lnTo>
                    <a:pt x="8944" y="490579"/>
                  </a:lnTo>
                  <a:lnTo>
                    <a:pt x="2858" y="540085"/>
                  </a:lnTo>
                  <a:lnTo>
                    <a:pt x="0" y="589752"/>
                  </a:lnTo>
                  <a:lnTo>
                    <a:pt x="624" y="639423"/>
                  </a:lnTo>
                  <a:lnTo>
                    <a:pt x="4988" y="688941"/>
                  </a:lnTo>
                  <a:lnTo>
                    <a:pt x="13348" y="738150"/>
                  </a:lnTo>
                  <a:lnTo>
                    <a:pt x="25961" y="786891"/>
                  </a:lnTo>
                  <a:lnTo>
                    <a:pt x="41245" y="831798"/>
                  </a:lnTo>
                  <a:lnTo>
                    <a:pt x="60048" y="875455"/>
                  </a:lnTo>
                  <a:lnTo>
                    <a:pt x="82124" y="917774"/>
                  </a:lnTo>
                  <a:lnTo>
                    <a:pt x="107227" y="958668"/>
                  </a:lnTo>
                  <a:lnTo>
                    <a:pt x="135113" y="998050"/>
                  </a:lnTo>
                  <a:lnTo>
                    <a:pt x="165537" y="1035832"/>
                  </a:lnTo>
                  <a:lnTo>
                    <a:pt x="198252" y="1071927"/>
                  </a:lnTo>
                  <a:lnTo>
                    <a:pt x="233014" y="1106247"/>
                  </a:lnTo>
                  <a:lnTo>
                    <a:pt x="269578" y="1138705"/>
                  </a:lnTo>
                  <a:lnTo>
                    <a:pt x="307699" y="1169213"/>
                  </a:lnTo>
                  <a:lnTo>
                    <a:pt x="347131" y="1197684"/>
                  </a:lnTo>
                  <a:lnTo>
                    <a:pt x="387628" y="1224031"/>
                  </a:lnTo>
                  <a:lnTo>
                    <a:pt x="428947" y="1248165"/>
                  </a:lnTo>
                  <a:lnTo>
                    <a:pt x="470842" y="1270000"/>
                  </a:lnTo>
                  <a:lnTo>
                    <a:pt x="513629" y="1290551"/>
                  </a:lnTo>
                  <a:lnTo>
                    <a:pt x="558820" y="1309275"/>
                  </a:lnTo>
                  <a:lnTo>
                    <a:pt x="605756" y="1324963"/>
                  </a:lnTo>
                  <a:lnTo>
                    <a:pt x="653775" y="1336411"/>
                  </a:lnTo>
                  <a:lnTo>
                    <a:pt x="702219" y="1342412"/>
                  </a:lnTo>
                  <a:lnTo>
                    <a:pt x="750427" y="1341759"/>
                  </a:lnTo>
                  <a:lnTo>
                    <a:pt x="797740" y="1333246"/>
                  </a:lnTo>
                  <a:lnTo>
                    <a:pt x="849841" y="1314427"/>
                  </a:lnTo>
                  <a:lnTo>
                    <a:pt x="889899" y="1287855"/>
                  </a:lnTo>
                  <a:lnTo>
                    <a:pt x="922041" y="1255490"/>
                  </a:lnTo>
                  <a:lnTo>
                    <a:pt x="950394" y="1219294"/>
                  </a:lnTo>
                  <a:lnTo>
                    <a:pt x="979085" y="1181228"/>
                  </a:lnTo>
                  <a:lnTo>
                    <a:pt x="1012243" y="1143253"/>
                  </a:lnTo>
                  <a:lnTo>
                    <a:pt x="1049472" y="1112389"/>
                  </a:lnTo>
                  <a:lnTo>
                    <a:pt x="1093425" y="1085012"/>
                  </a:lnTo>
                  <a:lnTo>
                    <a:pt x="1141255" y="1060647"/>
                  </a:lnTo>
                  <a:lnTo>
                    <a:pt x="1190116" y="1038817"/>
                  </a:lnTo>
                  <a:lnTo>
                    <a:pt x="1237160" y="1019048"/>
                  </a:lnTo>
                  <a:lnTo>
                    <a:pt x="1287446" y="999390"/>
                  </a:lnTo>
                  <a:lnTo>
                    <a:pt x="1338458" y="980186"/>
                  </a:lnTo>
                  <a:lnTo>
                    <a:pt x="1389875" y="961647"/>
                  </a:lnTo>
                  <a:lnTo>
                    <a:pt x="1486144" y="928885"/>
                  </a:lnTo>
                  <a:lnTo>
                    <a:pt x="1531272" y="913158"/>
                  </a:lnTo>
                  <a:lnTo>
                    <a:pt x="1576635" y="896754"/>
                  </a:lnTo>
                  <a:lnTo>
                    <a:pt x="1622112" y="879613"/>
                  </a:lnTo>
                  <a:lnTo>
                    <a:pt x="1667579" y="861678"/>
                  </a:lnTo>
                  <a:lnTo>
                    <a:pt x="1712912" y="842890"/>
                  </a:lnTo>
                  <a:lnTo>
                    <a:pt x="1757988" y="823193"/>
                  </a:lnTo>
                  <a:lnTo>
                    <a:pt x="1802685" y="802528"/>
                  </a:lnTo>
                  <a:lnTo>
                    <a:pt x="1846879" y="780837"/>
                  </a:lnTo>
                  <a:lnTo>
                    <a:pt x="1890447" y="758062"/>
                  </a:lnTo>
                  <a:lnTo>
                    <a:pt x="1933265" y="734146"/>
                  </a:lnTo>
                  <a:lnTo>
                    <a:pt x="1975211" y="709030"/>
                  </a:lnTo>
                  <a:lnTo>
                    <a:pt x="2016162" y="682656"/>
                  </a:lnTo>
                  <a:lnTo>
                    <a:pt x="2055993" y="654967"/>
                  </a:lnTo>
                  <a:lnTo>
                    <a:pt x="2094583" y="625905"/>
                  </a:lnTo>
                  <a:lnTo>
                    <a:pt x="2131808" y="595411"/>
                  </a:lnTo>
                  <a:lnTo>
                    <a:pt x="2167544" y="563428"/>
                  </a:lnTo>
                  <a:lnTo>
                    <a:pt x="2201669" y="529898"/>
                  </a:lnTo>
                  <a:lnTo>
                    <a:pt x="2234060" y="494763"/>
                  </a:lnTo>
                  <a:lnTo>
                    <a:pt x="2264592" y="457964"/>
                  </a:lnTo>
                  <a:lnTo>
                    <a:pt x="2293144" y="419445"/>
                  </a:lnTo>
                  <a:lnTo>
                    <a:pt x="2319591" y="379147"/>
                  </a:lnTo>
                  <a:lnTo>
                    <a:pt x="2343811" y="337012"/>
                  </a:lnTo>
                  <a:lnTo>
                    <a:pt x="2365681" y="292983"/>
                  </a:lnTo>
                  <a:lnTo>
                    <a:pt x="2385077" y="247001"/>
                  </a:lnTo>
                  <a:lnTo>
                    <a:pt x="2401877" y="199008"/>
                  </a:lnTo>
                  <a:lnTo>
                    <a:pt x="2412868" y="159178"/>
                  </a:lnTo>
                  <a:lnTo>
                    <a:pt x="2420942" y="119729"/>
                  </a:lnTo>
                  <a:lnTo>
                    <a:pt x="2426183" y="80708"/>
                  </a:lnTo>
                  <a:lnTo>
                    <a:pt x="2428674" y="42164"/>
                  </a:lnTo>
                  <a:lnTo>
                    <a:pt x="242715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0944258" y="0"/>
            <a:ext cx="1247775" cy="2619375"/>
          </a:xfrm>
          <a:custGeom>
            <a:avLst/>
            <a:gdLst/>
            <a:ahLst/>
            <a:cxnLst/>
            <a:rect l="l" t="t" r="r" b="b"/>
            <a:pathLst>
              <a:path w="1247775" h="2619375">
                <a:moveTo>
                  <a:pt x="1247741" y="0"/>
                </a:moveTo>
                <a:lnTo>
                  <a:pt x="48226" y="0"/>
                </a:lnTo>
                <a:lnTo>
                  <a:pt x="44924" y="16382"/>
                </a:lnTo>
                <a:lnTo>
                  <a:pt x="44537" y="70176"/>
                </a:lnTo>
                <a:lnTo>
                  <a:pt x="54101" y="119323"/>
                </a:lnTo>
                <a:lnTo>
                  <a:pt x="70467" y="165973"/>
                </a:lnTo>
                <a:lnTo>
                  <a:pt x="111003" y="260372"/>
                </a:lnTo>
                <a:lnTo>
                  <a:pt x="128871" y="312420"/>
                </a:lnTo>
                <a:lnTo>
                  <a:pt x="138143" y="361091"/>
                </a:lnTo>
                <a:lnTo>
                  <a:pt x="141581" y="413587"/>
                </a:lnTo>
                <a:lnTo>
                  <a:pt x="140524" y="468312"/>
                </a:lnTo>
                <a:lnTo>
                  <a:pt x="136313" y="523672"/>
                </a:lnTo>
                <a:lnTo>
                  <a:pt x="130288" y="578073"/>
                </a:lnTo>
                <a:lnTo>
                  <a:pt x="123791" y="629920"/>
                </a:lnTo>
                <a:lnTo>
                  <a:pt x="115881" y="682672"/>
                </a:lnTo>
                <a:lnTo>
                  <a:pt x="107385" y="735772"/>
                </a:lnTo>
                <a:lnTo>
                  <a:pt x="98298" y="788989"/>
                </a:lnTo>
                <a:lnTo>
                  <a:pt x="88613" y="842089"/>
                </a:lnTo>
                <a:lnTo>
                  <a:pt x="78325" y="894841"/>
                </a:lnTo>
                <a:lnTo>
                  <a:pt x="69244" y="939876"/>
                </a:lnTo>
                <a:lnTo>
                  <a:pt x="60425" y="985400"/>
                </a:lnTo>
                <a:lnTo>
                  <a:pt x="51938" y="1031369"/>
                </a:lnTo>
                <a:lnTo>
                  <a:pt x="43850" y="1077735"/>
                </a:lnTo>
                <a:lnTo>
                  <a:pt x="36231" y="1124451"/>
                </a:lnTo>
                <a:lnTo>
                  <a:pt x="29147" y="1171470"/>
                </a:lnTo>
                <a:lnTo>
                  <a:pt x="22669" y="1218746"/>
                </a:lnTo>
                <a:lnTo>
                  <a:pt x="16864" y="1266233"/>
                </a:lnTo>
                <a:lnTo>
                  <a:pt x="11800" y="1313882"/>
                </a:lnTo>
                <a:lnTo>
                  <a:pt x="7547" y="1361648"/>
                </a:lnTo>
                <a:lnTo>
                  <a:pt x="4171" y="1409483"/>
                </a:lnTo>
                <a:lnTo>
                  <a:pt x="1743" y="1457341"/>
                </a:lnTo>
                <a:lnTo>
                  <a:pt x="329" y="1505176"/>
                </a:lnTo>
                <a:lnTo>
                  <a:pt x="0" y="1552939"/>
                </a:lnTo>
                <a:lnTo>
                  <a:pt x="821" y="1600586"/>
                </a:lnTo>
                <a:lnTo>
                  <a:pt x="2864" y="1648067"/>
                </a:lnTo>
                <a:lnTo>
                  <a:pt x="6194" y="1695338"/>
                </a:lnTo>
                <a:lnTo>
                  <a:pt x="10882" y="1742352"/>
                </a:lnTo>
                <a:lnTo>
                  <a:pt x="16996" y="1789060"/>
                </a:lnTo>
                <a:lnTo>
                  <a:pt x="24603" y="1835417"/>
                </a:lnTo>
                <a:lnTo>
                  <a:pt x="33772" y="1881376"/>
                </a:lnTo>
                <a:lnTo>
                  <a:pt x="44572" y="1926891"/>
                </a:lnTo>
                <a:lnTo>
                  <a:pt x="57070" y="1971913"/>
                </a:lnTo>
                <a:lnTo>
                  <a:pt x="71336" y="2016397"/>
                </a:lnTo>
                <a:lnTo>
                  <a:pt x="87438" y="2060296"/>
                </a:lnTo>
                <a:lnTo>
                  <a:pt x="105444" y="2103563"/>
                </a:lnTo>
                <a:lnTo>
                  <a:pt x="125422" y="2146151"/>
                </a:lnTo>
                <a:lnTo>
                  <a:pt x="147441" y="2188013"/>
                </a:lnTo>
                <a:lnTo>
                  <a:pt x="171569" y="2229104"/>
                </a:lnTo>
                <a:lnTo>
                  <a:pt x="197875" y="2269375"/>
                </a:lnTo>
                <a:lnTo>
                  <a:pt x="226427" y="2308780"/>
                </a:lnTo>
                <a:lnTo>
                  <a:pt x="257293" y="2347272"/>
                </a:lnTo>
                <a:lnTo>
                  <a:pt x="290542" y="2384805"/>
                </a:lnTo>
                <a:lnTo>
                  <a:pt x="327063" y="2421324"/>
                </a:lnTo>
                <a:lnTo>
                  <a:pt x="365007" y="2454499"/>
                </a:lnTo>
                <a:lnTo>
                  <a:pt x="404271" y="2484402"/>
                </a:lnTo>
                <a:lnTo>
                  <a:pt x="444754" y="2511106"/>
                </a:lnTo>
                <a:lnTo>
                  <a:pt x="486354" y="2534683"/>
                </a:lnTo>
                <a:lnTo>
                  <a:pt x="528971" y="2555205"/>
                </a:lnTo>
                <a:lnTo>
                  <a:pt x="572502" y="2572744"/>
                </a:lnTo>
                <a:lnTo>
                  <a:pt x="616845" y="2587372"/>
                </a:lnTo>
                <a:lnTo>
                  <a:pt x="661899" y="2599160"/>
                </a:lnTo>
                <a:lnTo>
                  <a:pt x="707563" y="2608183"/>
                </a:lnTo>
                <a:lnTo>
                  <a:pt x="753734" y="2614510"/>
                </a:lnTo>
                <a:lnTo>
                  <a:pt x="800311" y="2618215"/>
                </a:lnTo>
                <a:lnTo>
                  <a:pt x="847193" y="2619370"/>
                </a:lnTo>
                <a:lnTo>
                  <a:pt x="894277" y="2618046"/>
                </a:lnTo>
                <a:lnTo>
                  <a:pt x="941463" y="2614316"/>
                </a:lnTo>
                <a:lnTo>
                  <a:pt x="988648" y="2608252"/>
                </a:lnTo>
                <a:lnTo>
                  <a:pt x="1035731" y="2599926"/>
                </a:lnTo>
                <a:lnTo>
                  <a:pt x="1082610" y="2589411"/>
                </a:lnTo>
                <a:lnTo>
                  <a:pt x="1129184" y="2576777"/>
                </a:lnTo>
                <a:lnTo>
                  <a:pt x="1175351" y="2562098"/>
                </a:lnTo>
                <a:lnTo>
                  <a:pt x="1247741" y="2530475"/>
                </a:lnTo>
                <a:lnTo>
                  <a:pt x="1247741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0" y="0"/>
            <a:ext cx="2047875" cy="981075"/>
            <a:chOff x="0" y="0"/>
            <a:chExt cx="2047875" cy="98107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81036" cy="9810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8575"/>
              <a:ext cx="2047874" cy="95250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94627" y="4048442"/>
            <a:ext cx="2766060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4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4800" b="1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4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48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4800" b="1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4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48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4800" b="1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152900" y="938466"/>
            <a:ext cx="6650355" cy="817244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500" spc="-5" dirty="0">
                <a:solidFill>
                  <a:srgbClr val="44536A"/>
                </a:solidFill>
                <a:latin typeface="Calibri"/>
                <a:cs typeface="Calibri"/>
              </a:rPr>
              <a:t>1.</a:t>
            </a:r>
            <a:r>
              <a:rPr sz="1500" b="1" spc="-5" dirty="0">
                <a:solidFill>
                  <a:srgbClr val="44536A"/>
                </a:solidFill>
                <a:latin typeface="Arial"/>
                <a:cs typeface="Arial"/>
              </a:rPr>
              <a:t>Improved</a:t>
            </a:r>
            <a:r>
              <a:rPr sz="1500" b="1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44536A"/>
                </a:solidFill>
                <a:latin typeface="Arial"/>
                <a:cs typeface="Arial"/>
              </a:rPr>
              <a:t>Efficiency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ts val="1580"/>
              </a:lnSpc>
              <a:spcBef>
                <a:spcPts val="765"/>
              </a:spcBef>
            </a:pPr>
            <a:r>
              <a:rPr sz="1500" dirty="0">
                <a:solidFill>
                  <a:srgbClr val="44536A"/>
                </a:solidFill>
                <a:latin typeface="Arial MT"/>
                <a:cs typeface="Arial MT"/>
              </a:rPr>
              <a:t>Streamlines</a:t>
            </a:r>
            <a:r>
              <a:rPr sz="1500" spc="-3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spc="5" dirty="0">
                <a:solidFill>
                  <a:srgbClr val="44536A"/>
                </a:solidFill>
                <a:latin typeface="Arial MT"/>
                <a:cs typeface="Arial MT"/>
              </a:rPr>
              <a:t>task</a:t>
            </a:r>
            <a:r>
              <a:rPr sz="1500" spc="40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44536A"/>
                </a:solidFill>
                <a:latin typeface="Arial MT"/>
                <a:cs typeface="Arial MT"/>
              </a:rPr>
              <a:t>management</a:t>
            </a:r>
            <a:r>
              <a:rPr sz="1500" spc="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44536A"/>
                </a:solidFill>
                <a:latin typeface="Arial MT"/>
                <a:cs typeface="Arial MT"/>
              </a:rPr>
              <a:t>and</a:t>
            </a:r>
            <a:r>
              <a:rPr sz="1500" spc="3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4536A"/>
                </a:solidFill>
                <a:latin typeface="Arial MT"/>
                <a:cs typeface="Arial MT"/>
              </a:rPr>
              <a:t>communication,</a:t>
            </a:r>
            <a:r>
              <a:rPr sz="1500" spc="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4536A"/>
                </a:solidFill>
                <a:latin typeface="Arial MT"/>
                <a:cs typeface="Arial MT"/>
              </a:rPr>
              <a:t>reducing</a:t>
            </a:r>
            <a:r>
              <a:rPr sz="1500" spc="-40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4536A"/>
                </a:solidFill>
                <a:latin typeface="Arial MT"/>
                <a:cs typeface="Arial MT"/>
              </a:rPr>
              <a:t>turnaround</a:t>
            </a:r>
            <a:r>
              <a:rPr sz="1500" spc="3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4536A"/>
                </a:solidFill>
                <a:latin typeface="Arial MT"/>
                <a:cs typeface="Arial MT"/>
              </a:rPr>
              <a:t>times </a:t>
            </a:r>
            <a:r>
              <a:rPr sz="1500" spc="-400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44536A"/>
                </a:solidFill>
                <a:latin typeface="Arial MT"/>
                <a:cs typeface="Arial MT"/>
              </a:rPr>
              <a:t>and</a:t>
            </a:r>
            <a:r>
              <a:rPr sz="1500" spc="2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spc="5" dirty="0">
                <a:solidFill>
                  <a:srgbClr val="44536A"/>
                </a:solidFill>
                <a:latin typeface="Arial MT"/>
                <a:cs typeface="Arial MT"/>
              </a:rPr>
              <a:t>enhancing</a:t>
            </a:r>
            <a:r>
              <a:rPr sz="1500" spc="-50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spc="5" dirty="0">
                <a:solidFill>
                  <a:srgbClr val="44536A"/>
                </a:solidFill>
                <a:latin typeface="Arial MT"/>
                <a:cs typeface="Arial MT"/>
              </a:rPr>
              <a:t>overall</a:t>
            </a:r>
            <a:r>
              <a:rPr sz="1500" spc="-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4536A"/>
                </a:solidFill>
                <a:latin typeface="Arial MT"/>
                <a:cs typeface="Arial MT"/>
              </a:rPr>
              <a:t>operational</a:t>
            </a:r>
            <a:r>
              <a:rPr sz="1500" spc="-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spc="-20" dirty="0">
                <a:solidFill>
                  <a:srgbClr val="44536A"/>
                </a:solidFill>
                <a:latin typeface="Arial MT"/>
                <a:cs typeface="Arial MT"/>
              </a:rPr>
              <a:t>efficiency.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52900" y="2006155"/>
            <a:ext cx="6523355" cy="164782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24154" indent="-211454">
              <a:lnSpc>
                <a:spcPct val="100000"/>
              </a:lnSpc>
              <a:spcBef>
                <a:spcPts val="555"/>
              </a:spcBef>
              <a:buFont typeface="Arial MT"/>
              <a:buAutoNum type="arabicPeriod" startAt="2"/>
              <a:tabLst>
                <a:tab pos="224154" algn="l"/>
              </a:tabLst>
            </a:pPr>
            <a:r>
              <a:rPr sz="1500" b="1" spc="-10" dirty="0">
                <a:solidFill>
                  <a:srgbClr val="44536A"/>
                </a:solidFill>
                <a:latin typeface="Arial"/>
                <a:cs typeface="Arial"/>
              </a:rPr>
              <a:t>Enhanced</a:t>
            </a:r>
            <a:r>
              <a:rPr sz="1500" b="1" spc="-7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44536A"/>
                </a:solidFill>
                <a:latin typeface="Arial"/>
                <a:cs typeface="Arial"/>
              </a:rPr>
              <a:t>Accountability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500" spc="-15" dirty="0">
                <a:solidFill>
                  <a:srgbClr val="44536A"/>
                </a:solidFill>
                <a:latin typeface="Arial MT"/>
                <a:cs typeface="Arial MT"/>
              </a:rPr>
              <a:t>By</a:t>
            </a:r>
            <a:r>
              <a:rPr sz="1500" spc="30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4536A"/>
                </a:solidFill>
                <a:latin typeface="Arial MT"/>
                <a:cs typeface="Arial MT"/>
              </a:rPr>
              <a:t>tracking</a:t>
            </a:r>
            <a:r>
              <a:rPr sz="1500" spc="30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spc="-15" dirty="0">
                <a:solidFill>
                  <a:srgbClr val="44536A"/>
                </a:solidFill>
                <a:latin typeface="Arial MT"/>
                <a:cs typeface="Arial MT"/>
              </a:rPr>
              <a:t>task</a:t>
            </a:r>
            <a:r>
              <a:rPr sz="1500" spc="3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44536A"/>
                </a:solidFill>
                <a:latin typeface="Arial MT"/>
                <a:cs typeface="Arial MT"/>
              </a:rPr>
              <a:t>assignments</a:t>
            </a:r>
            <a:r>
              <a:rPr sz="1500" spc="3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44536A"/>
                </a:solidFill>
                <a:latin typeface="Arial MT"/>
                <a:cs typeface="Arial MT"/>
              </a:rPr>
              <a:t>and</a:t>
            </a:r>
            <a:r>
              <a:rPr sz="1500" spc="2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4536A"/>
                </a:solidFill>
                <a:latin typeface="Arial MT"/>
                <a:cs typeface="Arial MT"/>
              </a:rPr>
              <a:t>completion</a:t>
            </a:r>
            <a:r>
              <a:rPr sz="1500" spc="-4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4536A"/>
                </a:solidFill>
                <a:latin typeface="Arial MT"/>
                <a:cs typeface="Arial MT"/>
              </a:rPr>
              <a:t>times</a:t>
            </a:r>
            <a:r>
              <a:rPr sz="1500" spc="3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spc="-15" dirty="0">
                <a:solidFill>
                  <a:srgbClr val="44536A"/>
                </a:solidFill>
                <a:latin typeface="Arial MT"/>
                <a:cs typeface="Arial MT"/>
              </a:rPr>
              <a:t>digitally.</a:t>
            </a:r>
            <a:endParaRPr sz="1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50">
              <a:latin typeface="Arial MT"/>
              <a:cs typeface="Arial MT"/>
            </a:endParaRPr>
          </a:p>
          <a:p>
            <a:pPr marL="171450" indent="-159385">
              <a:lnSpc>
                <a:spcPct val="100000"/>
              </a:lnSpc>
              <a:buFont typeface="Arial MT"/>
              <a:buAutoNum type="arabicPeriod" startAt="3"/>
              <a:tabLst>
                <a:tab pos="172085" algn="l"/>
              </a:tabLst>
            </a:pPr>
            <a:r>
              <a:rPr sz="1500" b="1" spc="-10" dirty="0">
                <a:solidFill>
                  <a:srgbClr val="44536A"/>
                </a:solidFill>
                <a:latin typeface="Arial"/>
                <a:cs typeface="Arial"/>
              </a:rPr>
              <a:t>Optimized</a:t>
            </a:r>
            <a:r>
              <a:rPr sz="1500" b="1" spc="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44536A"/>
                </a:solidFill>
                <a:latin typeface="Arial"/>
                <a:cs typeface="Arial"/>
              </a:rPr>
              <a:t>Resource</a:t>
            </a:r>
            <a:r>
              <a:rPr sz="1500" b="1" spc="-6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44536A"/>
                </a:solidFill>
                <a:latin typeface="Arial"/>
                <a:cs typeface="Arial"/>
              </a:rPr>
              <a:t>Allocation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ts val="1580"/>
              </a:lnSpc>
              <a:spcBef>
                <a:spcPts val="690"/>
              </a:spcBef>
            </a:pPr>
            <a:r>
              <a:rPr sz="1500" spc="5" dirty="0">
                <a:solidFill>
                  <a:srgbClr val="44536A"/>
                </a:solidFill>
                <a:latin typeface="Arial MT"/>
                <a:cs typeface="Arial MT"/>
              </a:rPr>
              <a:t>Enables</a:t>
            </a:r>
            <a:r>
              <a:rPr sz="1500" spc="-40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spc="5" dirty="0">
                <a:solidFill>
                  <a:srgbClr val="44536A"/>
                </a:solidFill>
                <a:latin typeface="Arial MT"/>
                <a:cs typeface="Arial MT"/>
              </a:rPr>
              <a:t>dynamic</a:t>
            </a:r>
            <a:r>
              <a:rPr sz="1500" spc="-3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4536A"/>
                </a:solidFill>
                <a:latin typeface="Arial MT"/>
                <a:cs typeface="Arial MT"/>
              </a:rPr>
              <a:t>allocation</a:t>
            </a:r>
            <a:r>
              <a:rPr sz="1500" spc="30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44536A"/>
                </a:solidFill>
                <a:latin typeface="Arial MT"/>
                <a:cs typeface="Arial MT"/>
              </a:rPr>
              <a:t>of</a:t>
            </a:r>
            <a:r>
              <a:rPr sz="1500" dirty="0">
                <a:solidFill>
                  <a:srgbClr val="44536A"/>
                </a:solidFill>
                <a:latin typeface="Arial MT"/>
                <a:cs typeface="Arial MT"/>
              </a:rPr>
              <a:t> resources</a:t>
            </a:r>
            <a:r>
              <a:rPr sz="1500" spc="-40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44536A"/>
                </a:solidFill>
                <a:latin typeface="Arial MT"/>
                <a:cs typeface="Arial MT"/>
              </a:rPr>
              <a:t>(e.g.,</a:t>
            </a:r>
            <a:r>
              <a:rPr sz="1500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spc="-15" dirty="0">
                <a:solidFill>
                  <a:srgbClr val="44536A"/>
                </a:solidFill>
                <a:latin typeface="Arial MT"/>
                <a:cs typeface="Arial MT"/>
              </a:rPr>
              <a:t>staff)</a:t>
            </a:r>
            <a:r>
              <a:rPr sz="1500" spc="6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44536A"/>
                </a:solidFill>
                <a:latin typeface="Arial MT"/>
                <a:cs typeface="Arial MT"/>
              </a:rPr>
              <a:t>based</a:t>
            </a:r>
            <a:r>
              <a:rPr sz="1500" spc="3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44536A"/>
                </a:solidFill>
                <a:latin typeface="Arial MT"/>
                <a:cs typeface="Arial MT"/>
              </a:rPr>
              <a:t>on</a:t>
            </a:r>
            <a:r>
              <a:rPr sz="1500" spc="3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44536A"/>
                </a:solidFill>
                <a:latin typeface="Arial MT"/>
                <a:cs typeface="Arial MT"/>
              </a:rPr>
              <a:t>current</a:t>
            </a:r>
            <a:r>
              <a:rPr sz="1500" spc="-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spc="5" dirty="0">
                <a:solidFill>
                  <a:srgbClr val="44536A"/>
                </a:solidFill>
                <a:latin typeface="Arial MT"/>
                <a:cs typeface="Arial MT"/>
              </a:rPr>
              <a:t>needs, </a:t>
            </a:r>
            <a:r>
              <a:rPr sz="1500" spc="-400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4536A"/>
                </a:solidFill>
                <a:latin typeface="Arial MT"/>
                <a:cs typeface="Arial MT"/>
              </a:rPr>
              <a:t>maximizing</a:t>
            </a:r>
            <a:r>
              <a:rPr sz="1500" spc="20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44536A"/>
                </a:solidFill>
                <a:latin typeface="Arial MT"/>
                <a:cs typeface="Arial MT"/>
              </a:rPr>
              <a:t>utilization</a:t>
            </a:r>
            <a:r>
              <a:rPr sz="1500" spc="2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44536A"/>
                </a:solidFill>
                <a:latin typeface="Arial MT"/>
                <a:cs typeface="Arial MT"/>
              </a:rPr>
              <a:t>and</a:t>
            </a:r>
            <a:r>
              <a:rPr sz="1500" spc="2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4536A"/>
                </a:solidFill>
                <a:latin typeface="Arial MT"/>
                <a:cs typeface="Arial MT"/>
              </a:rPr>
              <a:t>reducing</a:t>
            </a:r>
            <a:r>
              <a:rPr sz="1500" spc="2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44536A"/>
                </a:solidFill>
                <a:latin typeface="Arial MT"/>
                <a:cs typeface="Arial MT"/>
              </a:rPr>
              <a:t>wastage.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52900" y="3923982"/>
            <a:ext cx="6198235" cy="77914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500" spc="-5" dirty="0">
                <a:solidFill>
                  <a:srgbClr val="44536A"/>
                </a:solidFill>
                <a:latin typeface="Arial MT"/>
                <a:cs typeface="Arial MT"/>
              </a:rPr>
              <a:t>4.</a:t>
            </a:r>
            <a:r>
              <a:rPr sz="1500" b="1" spc="-5" dirty="0">
                <a:solidFill>
                  <a:srgbClr val="44536A"/>
                </a:solidFill>
                <a:latin typeface="Arial"/>
                <a:cs typeface="Arial"/>
              </a:rPr>
              <a:t>Real-time</a:t>
            </a:r>
            <a:r>
              <a:rPr sz="1500" b="1" spc="-1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44536A"/>
                </a:solidFill>
                <a:latin typeface="Arial"/>
                <a:cs typeface="Arial"/>
              </a:rPr>
              <a:t>Tracking</a:t>
            </a:r>
            <a:endParaRPr sz="1500">
              <a:latin typeface="Arial"/>
              <a:cs typeface="Arial"/>
            </a:endParaRPr>
          </a:p>
          <a:p>
            <a:pPr marL="12700" marR="5080" indent="52069">
              <a:lnSpc>
                <a:spcPts val="1580"/>
              </a:lnSpc>
              <a:spcBef>
                <a:spcPts val="615"/>
              </a:spcBef>
            </a:pPr>
            <a:r>
              <a:rPr sz="1500" dirty="0">
                <a:solidFill>
                  <a:srgbClr val="44536A"/>
                </a:solidFill>
                <a:latin typeface="Arial MT"/>
                <a:cs typeface="Arial MT"/>
              </a:rPr>
              <a:t>Software</a:t>
            </a:r>
            <a:r>
              <a:rPr sz="1500" spc="2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44536A"/>
                </a:solidFill>
                <a:latin typeface="Arial MT"/>
                <a:cs typeface="Arial MT"/>
              </a:rPr>
              <a:t>allows</a:t>
            </a:r>
            <a:r>
              <a:rPr sz="1500" spc="40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44536A"/>
                </a:solidFill>
                <a:latin typeface="Arial MT"/>
                <a:cs typeface="Arial MT"/>
              </a:rPr>
              <a:t>real-time</a:t>
            </a:r>
            <a:r>
              <a:rPr sz="1500" spc="-5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4536A"/>
                </a:solidFill>
                <a:latin typeface="Arial MT"/>
                <a:cs typeface="Arial MT"/>
              </a:rPr>
              <a:t>monitoring</a:t>
            </a:r>
            <a:r>
              <a:rPr sz="1500" spc="2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44536A"/>
                </a:solidFill>
                <a:latin typeface="Arial MT"/>
                <a:cs typeface="Arial MT"/>
              </a:rPr>
              <a:t>of</a:t>
            </a:r>
            <a:r>
              <a:rPr sz="1500" spc="-5" dirty="0">
                <a:solidFill>
                  <a:srgbClr val="44536A"/>
                </a:solidFill>
                <a:latin typeface="Arial MT"/>
                <a:cs typeface="Arial MT"/>
              </a:rPr>
              <a:t> service</a:t>
            </a:r>
            <a:r>
              <a:rPr sz="1500" spc="20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4536A"/>
                </a:solidFill>
                <a:latin typeface="Arial MT"/>
                <a:cs typeface="Arial MT"/>
              </a:rPr>
              <a:t>requests</a:t>
            </a:r>
            <a:r>
              <a:rPr sz="1500" spc="-40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44536A"/>
                </a:solidFill>
                <a:latin typeface="Arial MT"/>
                <a:cs typeface="Arial MT"/>
              </a:rPr>
              <a:t>and</a:t>
            </a:r>
            <a:r>
              <a:rPr sz="1500" spc="2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4536A"/>
                </a:solidFill>
                <a:latin typeface="Arial MT"/>
                <a:cs typeface="Arial MT"/>
              </a:rPr>
              <a:t>complaints, </a:t>
            </a:r>
            <a:r>
              <a:rPr sz="1500" spc="-40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4536A"/>
                </a:solidFill>
                <a:latin typeface="Arial MT"/>
                <a:cs typeface="Arial MT"/>
              </a:rPr>
              <a:t>facilitating</a:t>
            </a:r>
            <a:r>
              <a:rPr sz="1500" spc="2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4536A"/>
                </a:solidFill>
                <a:latin typeface="Arial MT"/>
                <a:cs typeface="Arial MT"/>
              </a:rPr>
              <a:t>prompt</a:t>
            </a:r>
            <a:r>
              <a:rPr sz="1500" spc="-10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44536A"/>
                </a:solidFill>
                <a:latin typeface="Arial MT"/>
                <a:cs typeface="Arial MT"/>
              </a:rPr>
              <a:t>resolution</a:t>
            </a:r>
            <a:r>
              <a:rPr sz="1500" spc="2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44536A"/>
                </a:solidFill>
                <a:latin typeface="Arial MT"/>
                <a:cs typeface="Arial MT"/>
              </a:rPr>
              <a:t>and</a:t>
            </a:r>
            <a:r>
              <a:rPr sz="1500" spc="2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spc="5" dirty="0">
                <a:solidFill>
                  <a:srgbClr val="44536A"/>
                </a:solidFill>
                <a:latin typeface="Arial MT"/>
                <a:cs typeface="Arial MT"/>
              </a:rPr>
              <a:t>better</a:t>
            </a:r>
            <a:r>
              <a:rPr sz="1500" spc="-20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44536A"/>
                </a:solidFill>
                <a:latin typeface="Arial MT"/>
                <a:cs typeface="Arial MT"/>
              </a:rPr>
              <a:t>service</a:t>
            </a:r>
            <a:r>
              <a:rPr sz="1500" spc="2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spc="-20" dirty="0">
                <a:solidFill>
                  <a:srgbClr val="44536A"/>
                </a:solidFill>
                <a:latin typeface="Arial MT"/>
                <a:cs typeface="Arial MT"/>
              </a:rPr>
              <a:t>delivery.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52900" y="4962809"/>
            <a:ext cx="5695315" cy="79883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500" spc="-5" dirty="0">
                <a:solidFill>
                  <a:srgbClr val="44536A"/>
                </a:solidFill>
                <a:latin typeface="Arial MT"/>
                <a:cs typeface="Arial MT"/>
              </a:rPr>
              <a:t>5.</a:t>
            </a:r>
            <a:r>
              <a:rPr sz="1500" b="1" spc="-5" dirty="0">
                <a:solidFill>
                  <a:srgbClr val="44536A"/>
                </a:solidFill>
                <a:latin typeface="Arial"/>
                <a:cs typeface="Arial"/>
              </a:rPr>
              <a:t>Integration</a:t>
            </a:r>
            <a:r>
              <a:rPr sz="1500" b="1" spc="-1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44536A"/>
                </a:solidFill>
                <a:latin typeface="Arial"/>
                <a:cs typeface="Arial"/>
              </a:rPr>
              <a:t>with</a:t>
            </a:r>
            <a:r>
              <a:rPr sz="1500" b="1" spc="-1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44536A"/>
                </a:solidFill>
                <a:latin typeface="Arial"/>
                <a:cs typeface="Arial"/>
              </a:rPr>
              <a:t>Departments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689"/>
              </a:lnSpc>
              <a:spcBef>
                <a:spcPts val="455"/>
              </a:spcBef>
            </a:pPr>
            <a:r>
              <a:rPr sz="1500" spc="-5" dirty="0">
                <a:solidFill>
                  <a:srgbClr val="44536A"/>
                </a:solidFill>
                <a:latin typeface="Arial MT"/>
                <a:cs typeface="Arial MT"/>
              </a:rPr>
              <a:t>Integrates</a:t>
            </a:r>
            <a:r>
              <a:rPr sz="1500" spc="50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4536A"/>
                </a:solidFill>
                <a:latin typeface="Arial MT"/>
                <a:cs typeface="Arial MT"/>
              </a:rPr>
              <a:t>seamlessly</a:t>
            </a:r>
            <a:r>
              <a:rPr sz="1500" spc="-2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spc="5" dirty="0">
                <a:solidFill>
                  <a:srgbClr val="44536A"/>
                </a:solidFill>
                <a:latin typeface="Arial MT"/>
                <a:cs typeface="Arial MT"/>
              </a:rPr>
              <a:t>with</a:t>
            </a:r>
            <a:r>
              <a:rPr sz="1500" spc="-3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4536A"/>
                </a:solidFill>
                <a:latin typeface="Arial MT"/>
                <a:cs typeface="Arial MT"/>
              </a:rPr>
              <a:t>various</a:t>
            </a:r>
            <a:r>
              <a:rPr sz="1500" spc="5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44536A"/>
                </a:solidFill>
                <a:latin typeface="Arial MT"/>
                <a:cs typeface="Arial MT"/>
              </a:rPr>
              <a:t>hospital</a:t>
            </a:r>
            <a:r>
              <a:rPr sz="1500" spc="10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4536A"/>
                </a:solidFill>
                <a:latin typeface="Arial MT"/>
                <a:cs typeface="Arial MT"/>
              </a:rPr>
              <a:t>departments,</a:t>
            </a:r>
            <a:r>
              <a:rPr sz="1500" spc="10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44536A"/>
                </a:solidFill>
                <a:latin typeface="Arial MT"/>
                <a:cs typeface="Arial MT"/>
              </a:rPr>
              <a:t>improving</a:t>
            </a:r>
            <a:endParaRPr sz="1500">
              <a:latin typeface="Arial MT"/>
              <a:cs typeface="Arial MT"/>
            </a:endParaRPr>
          </a:p>
          <a:p>
            <a:pPr marL="12700">
              <a:lnSpc>
                <a:spcPts val="1689"/>
              </a:lnSpc>
            </a:pPr>
            <a:r>
              <a:rPr sz="1500" dirty="0">
                <a:solidFill>
                  <a:srgbClr val="44536A"/>
                </a:solidFill>
                <a:latin typeface="Arial MT"/>
                <a:cs typeface="Arial MT"/>
              </a:rPr>
              <a:t>coordination</a:t>
            </a:r>
            <a:r>
              <a:rPr sz="1500" spc="3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44536A"/>
                </a:solidFill>
                <a:latin typeface="Arial MT"/>
                <a:cs typeface="Arial MT"/>
              </a:rPr>
              <a:t>and</a:t>
            </a:r>
            <a:r>
              <a:rPr sz="1500" spc="3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4536A"/>
                </a:solidFill>
                <a:latin typeface="Arial MT"/>
                <a:cs typeface="Arial MT"/>
              </a:rPr>
              <a:t>collaboration</a:t>
            </a:r>
            <a:r>
              <a:rPr sz="1500" spc="-4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4536A"/>
                </a:solidFill>
                <a:latin typeface="Arial MT"/>
                <a:cs typeface="Arial MT"/>
              </a:rPr>
              <a:t>across</a:t>
            </a:r>
            <a:r>
              <a:rPr sz="1500" spc="45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44536A"/>
                </a:solidFill>
                <a:latin typeface="Arial MT"/>
                <a:cs typeface="Arial MT"/>
              </a:rPr>
              <a:t>different</a:t>
            </a:r>
            <a:r>
              <a:rPr sz="1500" dirty="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44536A"/>
                </a:solidFill>
                <a:latin typeface="Arial MT"/>
                <a:cs typeface="Arial MT"/>
              </a:rPr>
              <a:t>functions</a:t>
            </a:r>
            <a:endParaRPr sz="1500">
              <a:latin typeface="Arial MT"/>
              <a:cs typeface="Arial MT"/>
            </a:endParaRPr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4575" y="133350"/>
            <a:ext cx="2257425" cy="752475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1736705" y="6452790"/>
            <a:ext cx="285750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95"/>
              </a:lnSpc>
            </a:pPr>
            <a:fld id="{81D60167-4931-47E6-BA6A-407CBD079E47}" type="slidenum">
              <a:rPr sz="1550" spc="10" dirty="0">
                <a:solidFill>
                  <a:srgbClr val="44536A"/>
                </a:solidFill>
                <a:latin typeface="Calibri"/>
                <a:cs typeface="Calibri"/>
              </a:rPr>
              <a:t>11</a:t>
            </a:fld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8654" y="504888"/>
            <a:ext cx="578040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35" dirty="0"/>
              <a:t>Challenges</a:t>
            </a:r>
            <a:r>
              <a:rPr spc="-130" dirty="0"/>
              <a:t> </a:t>
            </a:r>
            <a:r>
              <a:rPr spc="-25" dirty="0"/>
              <a:t>and</a:t>
            </a:r>
            <a:r>
              <a:rPr spc="-100" dirty="0"/>
              <a:t> </a:t>
            </a:r>
            <a:r>
              <a:rPr spc="-45" dirty="0"/>
              <a:t>limitations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38200" y="1533525"/>
            <a:ext cx="10477500" cy="123825"/>
            <a:chOff x="838200" y="1533525"/>
            <a:chExt cx="10477500" cy="123825"/>
          </a:xfrm>
        </p:grpSpPr>
        <p:sp>
          <p:nvSpPr>
            <p:cNvPr id="4" name="object 4"/>
            <p:cNvSpPr/>
            <p:nvPr/>
          </p:nvSpPr>
          <p:spPr>
            <a:xfrm>
              <a:off x="866775" y="1638299"/>
              <a:ext cx="10448925" cy="19050"/>
            </a:xfrm>
            <a:custGeom>
              <a:avLst/>
              <a:gdLst/>
              <a:ahLst/>
              <a:cxnLst/>
              <a:rect l="l" t="t" r="r" b="b"/>
              <a:pathLst>
                <a:path w="10448925" h="19050">
                  <a:moveTo>
                    <a:pt x="104489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10448925" y="19050"/>
                  </a:lnTo>
                  <a:lnTo>
                    <a:pt x="10448925" y="9525"/>
                  </a:lnTo>
                  <a:lnTo>
                    <a:pt x="10448925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8200" y="1533525"/>
              <a:ext cx="1876425" cy="114300"/>
            </a:xfrm>
            <a:custGeom>
              <a:avLst/>
              <a:gdLst/>
              <a:ahLst/>
              <a:cxnLst/>
              <a:rect l="l" t="t" r="r" b="b"/>
              <a:pathLst>
                <a:path w="1876425" h="114300">
                  <a:moveTo>
                    <a:pt x="1876425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1876425" y="114300"/>
                  </a:lnTo>
                  <a:lnTo>
                    <a:pt x="187642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38200" y="1924050"/>
            <a:ext cx="10515600" cy="923925"/>
            <a:chOff x="838200" y="1924050"/>
            <a:chExt cx="10515600" cy="923925"/>
          </a:xfrm>
        </p:grpSpPr>
        <p:sp>
          <p:nvSpPr>
            <p:cNvPr id="7" name="object 7"/>
            <p:cNvSpPr/>
            <p:nvPr/>
          </p:nvSpPr>
          <p:spPr>
            <a:xfrm>
              <a:off x="838200" y="1924050"/>
              <a:ext cx="10515600" cy="923925"/>
            </a:xfrm>
            <a:custGeom>
              <a:avLst/>
              <a:gdLst/>
              <a:ahLst/>
              <a:cxnLst/>
              <a:rect l="l" t="t" r="r" b="b"/>
              <a:pathLst>
                <a:path w="10515600" h="923925">
                  <a:moveTo>
                    <a:pt x="10423271" y="0"/>
                  </a:moveTo>
                  <a:lnTo>
                    <a:pt x="92392" y="0"/>
                  </a:lnTo>
                  <a:lnTo>
                    <a:pt x="56428" y="7264"/>
                  </a:lnTo>
                  <a:lnTo>
                    <a:pt x="27060" y="27066"/>
                  </a:lnTo>
                  <a:lnTo>
                    <a:pt x="7260" y="56417"/>
                  </a:lnTo>
                  <a:lnTo>
                    <a:pt x="0" y="92328"/>
                  </a:lnTo>
                  <a:lnTo>
                    <a:pt x="0" y="831596"/>
                  </a:lnTo>
                  <a:lnTo>
                    <a:pt x="7260" y="867507"/>
                  </a:lnTo>
                  <a:lnTo>
                    <a:pt x="27060" y="896858"/>
                  </a:lnTo>
                  <a:lnTo>
                    <a:pt x="56428" y="916660"/>
                  </a:lnTo>
                  <a:lnTo>
                    <a:pt x="92392" y="923925"/>
                  </a:lnTo>
                  <a:lnTo>
                    <a:pt x="10423271" y="923925"/>
                  </a:lnTo>
                  <a:lnTo>
                    <a:pt x="10459182" y="916660"/>
                  </a:lnTo>
                  <a:lnTo>
                    <a:pt x="10488533" y="896858"/>
                  </a:lnTo>
                  <a:lnTo>
                    <a:pt x="10508335" y="867507"/>
                  </a:lnTo>
                  <a:lnTo>
                    <a:pt x="10515600" y="831596"/>
                  </a:lnTo>
                  <a:lnTo>
                    <a:pt x="10515600" y="92328"/>
                  </a:lnTo>
                  <a:lnTo>
                    <a:pt x="10508335" y="56417"/>
                  </a:lnTo>
                  <a:lnTo>
                    <a:pt x="10488533" y="27066"/>
                  </a:lnTo>
                  <a:lnTo>
                    <a:pt x="10459182" y="7264"/>
                  </a:lnTo>
                  <a:lnTo>
                    <a:pt x="1042327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43965" y="2188400"/>
              <a:ext cx="394970" cy="374015"/>
            </a:xfrm>
            <a:custGeom>
              <a:avLst/>
              <a:gdLst/>
              <a:ahLst/>
              <a:cxnLst/>
              <a:rect l="l" t="t" r="r" b="b"/>
              <a:pathLst>
                <a:path w="394969" h="374014">
                  <a:moveTo>
                    <a:pt x="115887" y="84086"/>
                  </a:moveTo>
                  <a:lnTo>
                    <a:pt x="113461" y="72059"/>
                  </a:lnTo>
                  <a:lnTo>
                    <a:pt x="106832" y="62230"/>
                  </a:lnTo>
                  <a:lnTo>
                    <a:pt x="97015" y="55600"/>
                  </a:lnTo>
                  <a:lnTo>
                    <a:pt x="84975" y="53174"/>
                  </a:lnTo>
                  <a:lnTo>
                    <a:pt x="72948" y="55600"/>
                  </a:lnTo>
                  <a:lnTo>
                    <a:pt x="63119" y="62230"/>
                  </a:lnTo>
                  <a:lnTo>
                    <a:pt x="56502" y="72059"/>
                  </a:lnTo>
                  <a:lnTo>
                    <a:pt x="54076" y="84086"/>
                  </a:lnTo>
                  <a:lnTo>
                    <a:pt x="56502" y="96113"/>
                  </a:lnTo>
                  <a:lnTo>
                    <a:pt x="63119" y="105943"/>
                  </a:lnTo>
                  <a:lnTo>
                    <a:pt x="72948" y="112560"/>
                  </a:lnTo>
                  <a:lnTo>
                    <a:pt x="84975" y="114985"/>
                  </a:lnTo>
                  <a:lnTo>
                    <a:pt x="97015" y="112560"/>
                  </a:lnTo>
                  <a:lnTo>
                    <a:pt x="106832" y="105943"/>
                  </a:lnTo>
                  <a:lnTo>
                    <a:pt x="113461" y="96113"/>
                  </a:lnTo>
                  <a:lnTo>
                    <a:pt x="115887" y="84086"/>
                  </a:lnTo>
                  <a:close/>
                </a:path>
                <a:path w="394969" h="374014">
                  <a:moveTo>
                    <a:pt x="227965" y="192519"/>
                  </a:moveTo>
                  <a:lnTo>
                    <a:pt x="196278" y="192519"/>
                  </a:lnTo>
                  <a:lnTo>
                    <a:pt x="183591" y="213334"/>
                  </a:lnTo>
                  <a:lnTo>
                    <a:pt x="207149" y="213334"/>
                  </a:lnTo>
                  <a:lnTo>
                    <a:pt x="227965" y="192519"/>
                  </a:lnTo>
                  <a:close/>
                </a:path>
                <a:path w="394969" h="374014">
                  <a:moveTo>
                    <a:pt x="270294" y="75247"/>
                  </a:moveTo>
                  <a:lnTo>
                    <a:pt x="267258" y="72174"/>
                  </a:lnTo>
                  <a:lnTo>
                    <a:pt x="264198" y="69151"/>
                  </a:lnTo>
                  <a:lnTo>
                    <a:pt x="259283" y="69151"/>
                  </a:lnTo>
                  <a:lnTo>
                    <a:pt x="256222" y="72174"/>
                  </a:lnTo>
                  <a:lnTo>
                    <a:pt x="189001" y="139395"/>
                  </a:lnTo>
                  <a:lnTo>
                    <a:pt x="183629" y="137883"/>
                  </a:lnTo>
                  <a:lnTo>
                    <a:pt x="153352" y="176072"/>
                  </a:lnTo>
                  <a:lnTo>
                    <a:pt x="146761" y="148056"/>
                  </a:lnTo>
                  <a:lnTo>
                    <a:pt x="110426" y="125768"/>
                  </a:lnTo>
                  <a:lnTo>
                    <a:pt x="84975" y="122694"/>
                  </a:lnTo>
                  <a:lnTo>
                    <a:pt x="78524" y="123012"/>
                  </a:lnTo>
                  <a:lnTo>
                    <a:pt x="34404" y="137909"/>
                  </a:lnTo>
                  <a:lnTo>
                    <a:pt x="11214" y="199326"/>
                  </a:lnTo>
                  <a:lnTo>
                    <a:pt x="0" y="247777"/>
                  </a:lnTo>
                  <a:lnTo>
                    <a:pt x="0" y="256400"/>
                  </a:lnTo>
                  <a:lnTo>
                    <a:pt x="6997" y="263385"/>
                  </a:lnTo>
                  <a:lnTo>
                    <a:pt x="15621" y="263385"/>
                  </a:lnTo>
                  <a:lnTo>
                    <a:pt x="22529" y="263207"/>
                  </a:lnTo>
                  <a:lnTo>
                    <a:pt x="28498" y="258508"/>
                  </a:lnTo>
                  <a:lnTo>
                    <a:pt x="30289" y="251841"/>
                  </a:lnTo>
                  <a:lnTo>
                    <a:pt x="46520" y="184670"/>
                  </a:lnTo>
                  <a:lnTo>
                    <a:pt x="46520" y="373964"/>
                  </a:lnTo>
                  <a:lnTo>
                    <a:pt x="77279" y="343204"/>
                  </a:lnTo>
                  <a:lnTo>
                    <a:pt x="77279" y="261670"/>
                  </a:lnTo>
                  <a:lnTo>
                    <a:pt x="92887" y="261670"/>
                  </a:lnTo>
                  <a:lnTo>
                    <a:pt x="92887" y="327596"/>
                  </a:lnTo>
                  <a:lnTo>
                    <a:pt x="123596" y="296887"/>
                  </a:lnTo>
                  <a:lnTo>
                    <a:pt x="123596" y="261670"/>
                  </a:lnTo>
                  <a:lnTo>
                    <a:pt x="123596" y="184670"/>
                  </a:lnTo>
                  <a:lnTo>
                    <a:pt x="123596" y="183680"/>
                  </a:lnTo>
                  <a:lnTo>
                    <a:pt x="129717" y="209829"/>
                  </a:lnTo>
                  <a:lnTo>
                    <a:pt x="130835" y="211251"/>
                  </a:lnTo>
                  <a:lnTo>
                    <a:pt x="132384" y="212039"/>
                  </a:lnTo>
                  <a:lnTo>
                    <a:pt x="138366" y="216623"/>
                  </a:lnTo>
                  <a:lnTo>
                    <a:pt x="145656" y="219202"/>
                  </a:lnTo>
                  <a:lnTo>
                    <a:pt x="153200" y="219367"/>
                  </a:lnTo>
                  <a:lnTo>
                    <a:pt x="158115" y="220052"/>
                  </a:lnTo>
                  <a:lnTo>
                    <a:pt x="162979" y="217855"/>
                  </a:lnTo>
                  <a:lnTo>
                    <a:pt x="165684" y="213702"/>
                  </a:lnTo>
                  <a:lnTo>
                    <a:pt x="183997" y="183680"/>
                  </a:lnTo>
                  <a:lnTo>
                    <a:pt x="188633" y="176072"/>
                  </a:lnTo>
                  <a:lnTo>
                    <a:pt x="197434" y="161671"/>
                  </a:lnTo>
                  <a:lnTo>
                    <a:pt x="199466" y="158457"/>
                  </a:lnTo>
                  <a:lnTo>
                    <a:pt x="200215" y="154622"/>
                  </a:lnTo>
                  <a:lnTo>
                    <a:pt x="199567" y="150888"/>
                  </a:lnTo>
                  <a:lnTo>
                    <a:pt x="211061" y="139395"/>
                  </a:lnTo>
                  <a:lnTo>
                    <a:pt x="270268" y="80200"/>
                  </a:lnTo>
                  <a:lnTo>
                    <a:pt x="270294" y="75247"/>
                  </a:lnTo>
                  <a:close/>
                </a:path>
                <a:path w="394969" h="374014">
                  <a:moveTo>
                    <a:pt x="394703" y="20815"/>
                  </a:moveTo>
                  <a:lnTo>
                    <a:pt x="393065" y="12712"/>
                  </a:lnTo>
                  <a:lnTo>
                    <a:pt x="388607" y="6096"/>
                  </a:lnTo>
                  <a:lnTo>
                    <a:pt x="381990" y="1638"/>
                  </a:lnTo>
                  <a:lnTo>
                    <a:pt x="373888" y="0"/>
                  </a:lnTo>
                  <a:lnTo>
                    <a:pt x="118910" y="0"/>
                  </a:lnTo>
                  <a:lnTo>
                    <a:pt x="110807" y="1638"/>
                  </a:lnTo>
                  <a:lnTo>
                    <a:pt x="104190" y="6096"/>
                  </a:lnTo>
                  <a:lnTo>
                    <a:pt x="99733" y="12712"/>
                  </a:lnTo>
                  <a:lnTo>
                    <a:pt x="98094" y="20815"/>
                  </a:lnTo>
                  <a:lnTo>
                    <a:pt x="98094" y="39547"/>
                  </a:lnTo>
                  <a:lnTo>
                    <a:pt x="106057" y="41706"/>
                  </a:lnTo>
                  <a:lnTo>
                    <a:pt x="113258" y="46024"/>
                  </a:lnTo>
                  <a:lnTo>
                    <a:pt x="118910" y="52031"/>
                  </a:lnTo>
                  <a:lnTo>
                    <a:pt x="118910" y="20815"/>
                  </a:lnTo>
                  <a:lnTo>
                    <a:pt x="373888" y="20815"/>
                  </a:lnTo>
                  <a:lnTo>
                    <a:pt x="373888" y="46596"/>
                  </a:lnTo>
                  <a:lnTo>
                    <a:pt x="394703" y="25781"/>
                  </a:lnTo>
                  <a:lnTo>
                    <a:pt x="394703" y="208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38200" y="3076575"/>
            <a:ext cx="10515600" cy="914400"/>
            <a:chOff x="838200" y="3076575"/>
            <a:chExt cx="10515600" cy="914400"/>
          </a:xfrm>
        </p:grpSpPr>
        <p:sp>
          <p:nvSpPr>
            <p:cNvPr id="10" name="object 10"/>
            <p:cNvSpPr/>
            <p:nvPr/>
          </p:nvSpPr>
          <p:spPr>
            <a:xfrm>
              <a:off x="838200" y="3076575"/>
              <a:ext cx="10515600" cy="914400"/>
            </a:xfrm>
            <a:custGeom>
              <a:avLst/>
              <a:gdLst/>
              <a:ahLst/>
              <a:cxnLst/>
              <a:rect l="l" t="t" r="r" b="b"/>
              <a:pathLst>
                <a:path w="10515600" h="914400">
                  <a:moveTo>
                    <a:pt x="10424160" y="0"/>
                  </a:moveTo>
                  <a:lnTo>
                    <a:pt x="91440" y="0"/>
                  </a:lnTo>
                  <a:lnTo>
                    <a:pt x="55844" y="7179"/>
                  </a:lnTo>
                  <a:lnTo>
                    <a:pt x="26779" y="26765"/>
                  </a:lnTo>
                  <a:lnTo>
                    <a:pt x="7184" y="55828"/>
                  </a:lnTo>
                  <a:lnTo>
                    <a:pt x="0" y="91439"/>
                  </a:lnTo>
                  <a:lnTo>
                    <a:pt x="0" y="822960"/>
                  </a:lnTo>
                  <a:lnTo>
                    <a:pt x="7184" y="858571"/>
                  </a:lnTo>
                  <a:lnTo>
                    <a:pt x="26779" y="887634"/>
                  </a:lnTo>
                  <a:lnTo>
                    <a:pt x="55844" y="907220"/>
                  </a:lnTo>
                  <a:lnTo>
                    <a:pt x="91440" y="914400"/>
                  </a:lnTo>
                  <a:lnTo>
                    <a:pt x="10424160" y="914400"/>
                  </a:lnTo>
                  <a:lnTo>
                    <a:pt x="10459771" y="907220"/>
                  </a:lnTo>
                  <a:lnTo>
                    <a:pt x="10488834" y="887634"/>
                  </a:lnTo>
                  <a:lnTo>
                    <a:pt x="10508420" y="858571"/>
                  </a:lnTo>
                  <a:lnTo>
                    <a:pt x="10515600" y="822960"/>
                  </a:lnTo>
                  <a:lnTo>
                    <a:pt x="10515600" y="91439"/>
                  </a:lnTo>
                  <a:lnTo>
                    <a:pt x="10508420" y="55828"/>
                  </a:lnTo>
                  <a:lnTo>
                    <a:pt x="10488834" y="26765"/>
                  </a:lnTo>
                  <a:lnTo>
                    <a:pt x="10459771" y="7179"/>
                  </a:lnTo>
                  <a:lnTo>
                    <a:pt x="1042416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2030" y="3320984"/>
              <a:ext cx="369337" cy="343420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838200" y="4219575"/>
            <a:ext cx="10515600" cy="914400"/>
            <a:chOff x="838200" y="4219575"/>
            <a:chExt cx="10515600" cy="914400"/>
          </a:xfrm>
        </p:grpSpPr>
        <p:sp>
          <p:nvSpPr>
            <p:cNvPr id="13" name="object 13"/>
            <p:cNvSpPr/>
            <p:nvPr/>
          </p:nvSpPr>
          <p:spPr>
            <a:xfrm>
              <a:off x="838200" y="4219575"/>
              <a:ext cx="10515600" cy="914400"/>
            </a:xfrm>
            <a:custGeom>
              <a:avLst/>
              <a:gdLst/>
              <a:ahLst/>
              <a:cxnLst/>
              <a:rect l="l" t="t" r="r" b="b"/>
              <a:pathLst>
                <a:path w="10515600" h="914400">
                  <a:moveTo>
                    <a:pt x="10424160" y="0"/>
                  </a:moveTo>
                  <a:lnTo>
                    <a:pt x="91440" y="0"/>
                  </a:lnTo>
                  <a:lnTo>
                    <a:pt x="55844" y="7179"/>
                  </a:lnTo>
                  <a:lnTo>
                    <a:pt x="26779" y="26765"/>
                  </a:lnTo>
                  <a:lnTo>
                    <a:pt x="7184" y="55828"/>
                  </a:lnTo>
                  <a:lnTo>
                    <a:pt x="0" y="91439"/>
                  </a:lnTo>
                  <a:lnTo>
                    <a:pt x="0" y="822960"/>
                  </a:lnTo>
                  <a:lnTo>
                    <a:pt x="7184" y="858571"/>
                  </a:lnTo>
                  <a:lnTo>
                    <a:pt x="26779" y="887634"/>
                  </a:lnTo>
                  <a:lnTo>
                    <a:pt x="55844" y="907220"/>
                  </a:lnTo>
                  <a:lnTo>
                    <a:pt x="91440" y="914400"/>
                  </a:lnTo>
                  <a:lnTo>
                    <a:pt x="10424160" y="914400"/>
                  </a:lnTo>
                  <a:lnTo>
                    <a:pt x="10459771" y="907220"/>
                  </a:lnTo>
                  <a:lnTo>
                    <a:pt x="10488834" y="887634"/>
                  </a:lnTo>
                  <a:lnTo>
                    <a:pt x="10508420" y="858571"/>
                  </a:lnTo>
                  <a:lnTo>
                    <a:pt x="10515600" y="822960"/>
                  </a:lnTo>
                  <a:lnTo>
                    <a:pt x="10515600" y="91439"/>
                  </a:lnTo>
                  <a:lnTo>
                    <a:pt x="10508420" y="55828"/>
                  </a:lnTo>
                  <a:lnTo>
                    <a:pt x="10488834" y="26765"/>
                  </a:lnTo>
                  <a:lnTo>
                    <a:pt x="10459771" y="7179"/>
                  </a:lnTo>
                  <a:lnTo>
                    <a:pt x="1042416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20210" y="4530746"/>
              <a:ext cx="297815" cy="96520"/>
            </a:xfrm>
            <a:custGeom>
              <a:avLst/>
              <a:gdLst/>
              <a:ahLst/>
              <a:cxnLst/>
              <a:rect l="l" t="t" r="r" b="b"/>
              <a:pathLst>
                <a:path w="297815" h="96520">
                  <a:moveTo>
                    <a:pt x="297420" y="0"/>
                  </a:moveTo>
                  <a:lnTo>
                    <a:pt x="20814" y="0"/>
                  </a:lnTo>
                  <a:lnTo>
                    <a:pt x="0" y="20813"/>
                  </a:lnTo>
                  <a:lnTo>
                    <a:pt x="0" y="96261"/>
                  </a:lnTo>
                  <a:lnTo>
                    <a:pt x="5723" y="94700"/>
                  </a:lnTo>
                  <a:lnTo>
                    <a:pt x="12488" y="93660"/>
                  </a:lnTo>
                  <a:lnTo>
                    <a:pt x="22895" y="93660"/>
                  </a:lnTo>
                  <a:lnTo>
                    <a:pt x="31221" y="94700"/>
                  </a:lnTo>
                  <a:lnTo>
                    <a:pt x="31221" y="31220"/>
                  </a:lnTo>
                  <a:lnTo>
                    <a:pt x="266200" y="31220"/>
                  </a:lnTo>
                  <a:lnTo>
                    <a:pt x="2974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9033" y="4645219"/>
              <a:ext cx="153710" cy="187320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838200" y="5362575"/>
            <a:ext cx="10515600" cy="923925"/>
            <a:chOff x="838200" y="5362575"/>
            <a:chExt cx="10515600" cy="923925"/>
          </a:xfrm>
        </p:grpSpPr>
        <p:sp>
          <p:nvSpPr>
            <p:cNvPr id="17" name="object 17"/>
            <p:cNvSpPr/>
            <p:nvPr/>
          </p:nvSpPr>
          <p:spPr>
            <a:xfrm>
              <a:off x="838200" y="5362575"/>
              <a:ext cx="10515600" cy="923925"/>
            </a:xfrm>
            <a:custGeom>
              <a:avLst/>
              <a:gdLst/>
              <a:ahLst/>
              <a:cxnLst/>
              <a:rect l="l" t="t" r="r" b="b"/>
              <a:pathLst>
                <a:path w="10515600" h="923925">
                  <a:moveTo>
                    <a:pt x="10423271" y="0"/>
                  </a:moveTo>
                  <a:lnTo>
                    <a:pt x="92392" y="0"/>
                  </a:lnTo>
                  <a:lnTo>
                    <a:pt x="56428" y="7264"/>
                  </a:lnTo>
                  <a:lnTo>
                    <a:pt x="27060" y="27066"/>
                  </a:lnTo>
                  <a:lnTo>
                    <a:pt x="7260" y="56417"/>
                  </a:lnTo>
                  <a:lnTo>
                    <a:pt x="0" y="92328"/>
                  </a:lnTo>
                  <a:lnTo>
                    <a:pt x="0" y="831532"/>
                  </a:lnTo>
                  <a:lnTo>
                    <a:pt x="7260" y="867496"/>
                  </a:lnTo>
                  <a:lnTo>
                    <a:pt x="27060" y="896864"/>
                  </a:lnTo>
                  <a:lnTo>
                    <a:pt x="56428" y="916664"/>
                  </a:lnTo>
                  <a:lnTo>
                    <a:pt x="92392" y="923925"/>
                  </a:lnTo>
                  <a:lnTo>
                    <a:pt x="10423271" y="923925"/>
                  </a:lnTo>
                  <a:lnTo>
                    <a:pt x="10459182" y="916664"/>
                  </a:lnTo>
                  <a:lnTo>
                    <a:pt x="10488533" y="896864"/>
                  </a:lnTo>
                  <a:lnTo>
                    <a:pt x="10508335" y="867496"/>
                  </a:lnTo>
                  <a:lnTo>
                    <a:pt x="10515600" y="831532"/>
                  </a:lnTo>
                  <a:lnTo>
                    <a:pt x="10515600" y="92328"/>
                  </a:lnTo>
                  <a:lnTo>
                    <a:pt x="10508335" y="56417"/>
                  </a:lnTo>
                  <a:lnTo>
                    <a:pt x="10488533" y="27066"/>
                  </a:lnTo>
                  <a:lnTo>
                    <a:pt x="10459182" y="7264"/>
                  </a:lnTo>
                  <a:lnTo>
                    <a:pt x="1042327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90028" y="5595696"/>
              <a:ext cx="354330" cy="458470"/>
            </a:xfrm>
            <a:custGeom>
              <a:avLst/>
              <a:gdLst/>
              <a:ahLst/>
              <a:cxnLst/>
              <a:rect l="l" t="t" r="r" b="b"/>
              <a:pathLst>
                <a:path w="354330" h="458470">
                  <a:moveTo>
                    <a:pt x="322618" y="171716"/>
                  </a:moveTo>
                  <a:lnTo>
                    <a:pt x="320573" y="161594"/>
                  </a:lnTo>
                  <a:lnTo>
                    <a:pt x="314998" y="153314"/>
                  </a:lnTo>
                  <a:lnTo>
                    <a:pt x="306730" y="147739"/>
                  </a:lnTo>
                  <a:lnTo>
                    <a:pt x="296595" y="145694"/>
                  </a:lnTo>
                  <a:lnTo>
                    <a:pt x="286473" y="147739"/>
                  </a:lnTo>
                  <a:lnTo>
                    <a:pt x="278206" y="153314"/>
                  </a:lnTo>
                  <a:lnTo>
                    <a:pt x="272630" y="161594"/>
                  </a:lnTo>
                  <a:lnTo>
                    <a:pt x="270586" y="171716"/>
                  </a:lnTo>
                  <a:lnTo>
                    <a:pt x="272630" y="181838"/>
                  </a:lnTo>
                  <a:lnTo>
                    <a:pt x="278206" y="190119"/>
                  </a:lnTo>
                  <a:lnTo>
                    <a:pt x="286473" y="195694"/>
                  </a:lnTo>
                  <a:lnTo>
                    <a:pt x="296595" y="197739"/>
                  </a:lnTo>
                  <a:lnTo>
                    <a:pt x="306730" y="195694"/>
                  </a:lnTo>
                  <a:lnTo>
                    <a:pt x="314998" y="190119"/>
                  </a:lnTo>
                  <a:lnTo>
                    <a:pt x="320573" y="181838"/>
                  </a:lnTo>
                  <a:lnTo>
                    <a:pt x="322618" y="171716"/>
                  </a:lnTo>
                  <a:close/>
                </a:path>
                <a:path w="354330" h="458470">
                  <a:moveTo>
                    <a:pt x="353834" y="171716"/>
                  </a:moveTo>
                  <a:lnTo>
                    <a:pt x="349364" y="149377"/>
                  </a:lnTo>
                  <a:lnTo>
                    <a:pt x="339877" y="135293"/>
                  </a:lnTo>
                  <a:lnTo>
                    <a:pt x="337121" y="131191"/>
                  </a:lnTo>
                  <a:lnTo>
                    <a:pt x="333032" y="128447"/>
                  </a:lnTo>
                  <a:lnTo>
                    <a:pt x="333032" y="171716"/>
                  </a:lnTo>
                  <a:lnTo>
                    <a:pt x="330187" y="185966"/>
                  </a:lnTo>
                  <a:lnTo>
                    <a:pt x="322427" y="197535"/>
                  </a:lnTo>
                  <a:lnTo>
                    <a:pt x="310857" y="205308"/>
                  </a:lnTo>
                  <a:lnTo>
                    <a:pt x="296595" y="208140"/>
                  </a:lnTo>
                  <a:lnTo>
                    <a:pt x="282346" y="205308"/>
                  </a:lnTo>
                  <a:lnTo>
                    <a:pt x="270776" y="197535"/>
                  </a:lnTo>
                  <a:lnTo>
                    <a:pt x="263017" y="185966"/>
                  </a:lnTo>
                  <a:lnTo>
                    <a:pt x="260172" y="171716"/>
                  </a:lnTo>
                  <a:lnTo>
                    <a:pt x="263017" y="157467"/>
                  </a:lnTo>
                  <a:lnTo>
                    <a:pt x="270776" y="145897"/>
                  </a:lnTo>
                  <a:lnTo>
                    <a:pt x="282346" y="138125"/>
                  </a:lnTo>
                  <a:lnTo>
                    <a:pt x="296595" y="135293"/>
                  </a:lnTo>
                  <a:lnTo>
                    <a:pt x="310857" y="138125"/>
                  </a:lnTo>
                  <a:lnTo>
                    <a:pt x="322427" y="145897"/>
                  </a:lnTo>
                  <a:lnTo>
                    <a:pt x="330187" y="157467"/>
                  </a:lnTo>
                  <a:lnTo>
                    <a:pt x="333032" y="171716"/>
                  </a:lnTo>
                  <a:lnTo>
                    <a:pt x="333032" y="128447"/>
                  </a:lnTo>
                  <a:lnTo>
                    <a:pt x="318935" y="118960"/>
                  </a:lnTo>
                  <a:lnTo>
                    <a:pt x="296595" y="114477"/>
                  </a:lnTo>
                  <a:lnTo>
                    <a:pt x="274269" y="118960"/>
                  </a:lnTo>
                  <a:lnTo>
                    <a:pt x="256082" y="131191"/>
                  </a:lnTo>
                  <a:lnTo>
                    <a:pt x="243840" y="149377"/>
                  </a:lnTo>
                  <a:lnTo>
                    <a:pt x="239356" y="171716"/>
                  </a:lnTo>
                  <a:lnTo>
                    <a:pt x="242493" y="190360"/>
                  </a:lnTo>
                  <a:lnTo>
                    <a:pt x="251206" y="206514"/>
                  </a:lnTo>
                  <a:lnTo>
                    <a:pt x="264388" y="219062"/>
                  </a:lnTo>
                  <a:lnTo>
                    <a:pt x="280987" y="226872"/>
                  </a:lnTo>
                  <a:lnTo>
                    <a:pt x="280987" y="348627"/>
                  </a:lnTo>
                  <a:lnTo>
                    <a:pt x="274866" y="379044"/>
                  </a:lnTo>
                  <a:lnTo>
                    <a:pt x="258165" y="403847"/>
                  </a:lnTo>
                  <a:lnTo>
                    <a:pt x="233349" y="420560"/>
                  </a:lnTo>
                  <a:lnTo>
                    <a:pt x="202933" y="426681"/>
                  </a:lnTo>
                  <a:lnTo>
                    <a:pt x="172516" y="420560"/>
                  </a:lnTo>
                  <a:lnTo>
                    <a:pt x="147713" y="403847"/>
                  </a:lnTo>
                  <a:lnTo>
                    <a:pt x="131000" y="379044"/>
                  </a:lnTo>
                  <a:lnTo>
                    <a:pt x="124879" y="348627"/>
                  </a:lnTo>
                  <a:lnTo>
                    <a:pt x="124879" y="295554"/>
                  </a:lnTo>
                  <a:lnTo>
                    <a:pt x="161912" y="283108"/>
                  </a:lnTo>
                  <a:lnTo>
                    <a:pt x="191617" y="259194"/>
                  </a:lnTo>
                  <a:lnTo>
                    <a:pt x="194170" y="254965"/>
                  </a:lnTo>
                  <a:lnTo>
                    <a:pt x="211378" y="226402"/>
                  </a:lnTo>
                  <a:lnTo>
                    <a:pt x="218541" y="187325"/>
                  </a:lnTo>
                  <a:lnTo>
                    <a:pt x="218541" y="179527"/>
                  </a:lnTo>
                  <a:lnTo>
                    <a:pt x="214388" y="172758"/>
                  </a:lnTo>
                  <a:lnTo>
                    <a:pt x="208140" y="169633"/>
                  </a:lnTo>
                  <a:lnTo>
                    <a:pt x="208140" y="41630"/>
                  </a:lnTo>
                  <a:lnTo>
                    <a:pt x="181076" y="10934"/>
                  </a:lnTo>
                  <a:lnTo>
                    <a:pt x="178993" y="4686"/>
                  </a:lnTo>
                  <a:lnTo>
                    <a:pt x="173278" y="0"/>
                  </a:lnTo>
                  <a:lnTo>
                    <a:pt x="161302" y="0"/>
                  </a:lnTo>
                  <a:lnTo>
                    <a:pt x="153225" y="1651"/>
                  </a:lnTo>
                  <a:lnTo>
                    <a:pt x="146608" y="6121"/>
                  </a:lnTo>
                  <a:lnTo>
                    <a:pt x="142138" y="12738"/>
                  </a:lnTo>
                  <a:lnTo>
                    <a:pt x="140487" y="20815"/>
                  </a:lnTo>
                  <a:lnTo>
                    <a:pt x="142138" y="28905"/>
                  </a:lnTo>
                  <a:lnTo>
                    <a:pt x="146608" y="35521"/>
                  </a:lnTo>
                  <a:lnTo>
                    <a:pt x="153225" y="39992"/>
                  </a:lnTo>
                  <a:lnTo>
                    <a:pt x="161302" y="41630"/>
                  </a:lnTo>
                  <a:lnTo>
                    <a:pt x="172758" y="41630"/>
                  </a:lnTo>
                  <a:lnTo>
                    <a:pt x="178473" y="37465"/>
                  </a:lnTo>
                  <a:lnTo>
                    <a:pt x="181076" y="32270"/>
                  </a:lnTo>
                  <a:lnTo>
                    <a:pt x="184721" y="33832"/>
                  </a:lnTo>
                  <a:lnTo>
                    <a:pt x="187325" y="37465"/>
                  </a:lnTo>
                  <a:lnTo>
                    <a:pt x="187325" y="169633"/>
                  </a:lnTo>
                  <a:lnTo>
                    <a:pt x="181076" y="173278"/>
                  </a:lnTo>
                  <a:lnTo>
                    <a:pt x="176923" y="180047"/>
                  </a:lnTo>
                  <a:lnTo>
                    <a:pt x="176923" y="187325"/>
                  </a:lnTo>
                  <a:lnTo>
                    <a:pt x="171615" y="213702"/>
                  </a:lnTo>
                  <a:lnTo>
                    <a:pt x="157149" y="235191"/>
                  </a:lnTo>
                  <a:lnTo>
                    <a:pt x="135648" y="249669"/>
                  </a:lnTo>
                  <a:lnTo>
                    <a:pt x="109270" y="254965"/>
                  </a:lnTo>
                  <a:lnTo>
                    <a:pt x="82892" y="249669"/>
                  </a:lnTo>
                  <a:lnTo>
                    <a:pt x="61391" y="235191"/>
                  </a:lnTo>
                  <a:lnTo>
                    <a:pt x="46926" y="213702"/>
                  </a:lnTo>
                  <a:lnTo>
                    <a:pt x="41630" y="187325"/>
                  </a:lnTo>
                  <a:lnTo>
                    <a:pt x="41630" y="179527"/>
                  </a:lnTo>
                  <a:lnTo>
                    <a:pt x="37465" y="172758"/>
                  </a:lnTo>
                  <a:lnTo>
                    <a:pt x="31216" y="169633"/>
                  </a:lnTo>
                  <a:lnTo>
                    <a:pt x="31216" y="37465"/>
                  </a:lnTo>
                  <a:lnTo>
                    <a:pt x="33820" y="33832"/>
                  </a:lnTo>
                  <a:lnTo>
                    <a:pt x="37465" y="32270"/>
                  </a:lnTo>
                  <a:lnTo>
                    <a:pt x="40068" y="37985"/>
                  </a:lnTo>
                  <a:lnTo>
                    <a:pt x="45262" y="41630"/>
                  </a:lnTo>
                  <a:lnTo>
                    <a:pt x="57238" y="41630"/>
                  </a:lnTo>
                  <a:lnTo>
                    <a:pt x="65316" y="39992"/>
                  </a:lnTo>
                  <a:lnTo>
                    <a:pt x="71932" y="35521"/>
                  </a:lnTo>
                  <a:lnTo>
                    <a:pt x="74129" y="32270"/>
                  </a:lnTo>
                  <a:lnTo>
                    <a:pt x="76403" y="28905"/>
                  </a:lnTo>
                  <a:lnTo>
                    <a:pt x="78054" y="20815"/>
                  </a:lnTo>
                  <a:lnTo>
                    <a:pt x="76403" y="12738"/>
                  </a:lnTo>
                  <a:lnTo>
                    <a:pt x="71932" y="6121"/>
                  </a:lnTo>
                  <a:lnTo>
                    <a:pt x="65316" y="1651"/>
                  </a:lnTo>
                  <a:lnTo>
                    <a:pt x="57238" y="0"/>
                  </a:lnTo>
                  <a:lnTo>
                    <a:pt x="45262" y="0"/>
                  </a:lnTo>
                  <a:lnTo>
                    <a:pt x="39547" y="4686"/>
                  </a:lnTo>
                  <a:lnTo>
                    <a:pt x="37465" y="10934"/>
                  </a:lnTo>
                  <a:lnTo>
                    <a:pt x="26873" y="14414"/>
                  </a:lnTo>
                  <a:lnTo>
                    <a:pt x="18275" y="21209"/>
                  </a:lnTo>
                  <a:lnTo>
                    <a:pt x="12509" y="30543"/>
                  </a:lnTo>
                  <a:lnTo>
                    <a:pt x="10401" y="41630"/>
                  </a:lnTo>
                  <a:lnTo>
                    <a:pt x="10401" y="169633"/>
                  </a:lnTo>
                  <a:lnTo>
                    <a:pt x="4152" y="173278"/>
                  </a:lnTo>
                  <a:lnTo>
                    <a:pt x="0" y="180047"/>
                  </a:lnTo>
                  <a:lnTo>
                    <a:pt x="0" y="187325"/>
                  </a:lnTo>
                  <a:lnTo>
                    <a:pt x="7162" y="226402"/>
                  </a:lnTo>
                  <a:lnTo>
                    <a:pt x="26924" y="259194"/>
                  </a:lnTo>
                  <a:lnTo>
                    <a:pt x="56629" y="283108"/>
                  </a:lnTo>
                  <a:lnTo>
                    <a:pt x="93662" y="295554"/>
                  </a:lnTo>
                  <a:lnTo>
                    <a:pt x="93662" y="348627"/>
                  </a:lnTo>
                  <a:lnTo>
                    <a:pt x="102247" y="391172"/>
                  </a:lnTo>
                  <a:lnTo>
                    <a:pt x="125666" y="425894"/>
                  </a:lnTo>
                  <a:lnTo>
                    <a:pt x="160401" y="449313"/>
                  </a:lnTo>
                  <a:lnTo>
                    <a:pt x="202933" y="457898"/>
                  </a:lnTo>
                  <a:lnTo>
                    <a:pt x="245478" y="449313"/>
                  </a:lnTo>
                  <a:lnTo>
                    <a:pt x="279057" y="426681"/>
                  </a:lnTo>
                  <a:lnTo>
                    <a:pt x="280212" y="425894"/>
                  </a:lnTo>
                  <a:lnTo>
                    <a:pt x="303631" y="391172"/>
                  </a:lnTo>
                  <a:lnTo>
                    <a:pt x="312216" y="348627"/>
                  </a:lnTo>
                  <a:lnTo>
                    <a:pt x="312216" y="226872"/>
                  </a:lnTo>
                  <a:lnTo>
                    <a:pt x="328815" y="219062"/>
                  </a:lnTo>
                  <a:lnTo>
                    <a:pt x="340296" y="208140"/>
                  </a:lnTo>
                  <a:lnTo>
                    <a:pt x="341998" y="206514"/>
                  </a:lnTo>
                  <a:lnTo>
                    <a:pt x="350697" y="190360"/>
                  </a:lnTo>
                  <a:lnTo>
                    <a:pt x="353834" y="1717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88694">
              <a:lnSpc>
                <a:spcPts val="2290"/>
              </a:lnSpc>
              <a:spcBef>
                <a:spcPts val="125"/>
              </a:spcBef>
            </a:pPr>
            <a:r>
              <a:rPr b="1" dirty="0">
                <a:latin typeface="Calibri"/>
                <a:cs typeface="Calibri"/>
              </a:rPr>
              <a:t>Bridging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spc="10" dirty="0">
                <a:latin typeface="Calibri"/>
                <a:cs typeface="Calibri"/>
              </a:rPr>
              <a:t>the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spc="5" dirty="0">
                <a:latin typeface="Calibri"/>
                <a:cs typeface="Calibri"/>
              </a:rPr>
              <a:t>Gap: </a:t>
            </a:r>
            <a:r>
              <a:rPr spc="-5" dirty="0"/>
              <a:t>Comprehensive</a:t>
            </a:r>
            <a:r>
              <a:rPr spc="50" dirty="0"/>
              <a:t> </a:t>
            </a:r>
            <a:r>
              <a:rPr spc="-15" dirty="0"/>
              <a:t>training</a:t>
            </a:r>
            <a:r>
              <a:rPr spc="30" dirty="0"/>
              <a:t> </a:t>
            </a:r>
            <a:r>
              <a:rPr spc="-5" dirty="0"/>
              <a:t>tackled</a:t>
            </a:r>
            <a:r>
              <a:rPr dirty="0"/>
              <a:t> limited</a:t>
            </a:r>
            <a:r>
              <a:rPr spc="-5" dirty="0"/>
              <a:t> </a:t>
            </a:r>
            <a:r>
              <a:rPr spc="-10" dirty="0"/>
              <a:t>computer</a:t>
            </a:r>
            <a:r>
              <a:rPr spc="50" dirty="0"/>
              <a:t> </a:t>
            </a:r>
            <a:r>
              <a:rPr spc="-15" dirty="0"/>
              <a:t>skills</a:t>
            </a:r>
            <a:r>
              <a:rPr spc="40" dirty="0"/>
              <a:t> </a:t>
            </a:r>
            <a:r>
              <a:rPr spc="5" dirty="0"/>
              <a:t>and</a:t>
            </a:r>
            <a:r>
              <a:rPr spc="-5" dirty="0"/>
              <a:t> new</a:t>
            </a:r>
          </a:p>
          <a:p>
            <a:pPr marL="988694">
              <a:lnSpc>
                <a:spcPts val="2290"/>
              </a:lnSpc>
            </a:pPr>
            <a:r>
              <a:rPr spc="-5" dirty="0"/>
              <a:t>technology</a:t>
            </a:r>
            <a:r>
              <a:rPr spc="-30" dirty="0"/>
              <a:t> </a:t>
            </a:r>
            <a:r>
              <a:rPr dirty="0"/>
              <a:t>learning</a:t>
            </a:r>
            <a:r>
              <a:rPr spc="-60" dirty="0"/>
              <a:t> </a:t>
            </a:r>
            <a:r>
              <a:rPr spc="-5" dirty="0"/>
              <a:t>curves</a:t>
            </a:r>
            <a:r>
              <a:rPr spc="25" dirty="0"/>
              <a:t> </a:t>
            </a:r>
            <a:r>
              <a:rPr spc="-30" dirty="0"/>
              <a:t>for</a:t>
            </a:r>
            <a:r>
              <a:rPr spc="35" dirty="0"/>
              <a:t> </a:t>
            </a:r>
            <a:r>
              <a:rPr spc="-20" dirty="0"/>
              <a:t>Group </a:t>
            </a:r>
            <a:r>
              <a:rPr spc="15" dirty="0"/>
              <a:t>D</a:t>
            </a:r>
            <a:r>
              <a:rPr spc="20" dirty="0"/>
              <a:t> </a:t>
            </a:r>
            <a:r>
              <a:rPr spc="-45" dirty="0"/>
              <a:t>staff.</a:t>
            </a:r>
          </a:p>
          <a:p>
            <a:pPr marL="975994">
              <a:lnSpc>
                <a:spcPct val="100000"/>
              </a:lnSpc>
            </a:pPr>
            <a:endParaRPr spc="-45" dirty="0"/>
          </a:p>
          <a:p>
            <a:pPr marL="975994">
              <a:lnSpc>
                <a:spcPct val="100000"/>
              </a:lnSpc>
              <a:spcBef>
                <a:spcPts val="15"/>
              </a:spcBef>
            </a:pPr>
            <a:endParaRPr sz="1850"/>
          </a:p>
          <a:p>
            <a:pPr marL="988694" marR="195580">
              <a:lnSpc>
                <a:spcPts val="2180"/>
              </a:lnSpc>
            </a:pPr>
            <a:r>
              <a:rPr b="1" spc="-5" dirty="0">
                <a:latin typeface="Calibri"/>
                <a:cs typeface="Calibri"/>
              </a:rPr>
              <a:t>Shifting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Perceptions: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spc="-10" dirty="0"/>
              <a:t>Demonstrated</a:t>
            </a:r>
            <a:r>
              <a:rPr dirty="0"/>
              <a:t> benefits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70" dirty="0"/>
              <a:t> </a:t>
            </a:r>
            <a:r>
              <a:rPr spc="-5" dirty="0"/>
              <a:t>QRbuddy</a:t>
            </a:r>
            <a:r>
              <a:rPr dirty="0"/>
              <a:t> </a:t>
            </a:r>
            <a:r>
              <a:rPr spc="5" dirty="0"/>
              <a:t>to</a:t>
            </a:r>
            <a:r>
              <a:rPr spc="-10" dirty="0"/>
              <a:t> </a:t>
            </a:r>
            <a:r>
              <a:rPr spc="-15" dirty="0"/>
              <a:t>overcome</a:t>
            </a:r>
            <a:r>
              <a:rPr spc="-20" dirty="0"/>
              <a:t> </a:t>
            </a:r>
            <a:r>
              <a:rPr spc="5" dirty="0"/>
              <a:t>initial</a:t>
            </a:r>
            <a:r>
              <a:rPr dirty="0"/>
              <a:t> </a:t>
            </a:r>
            <a:r>
              <a:rPr spc="-15" dirty="0"/>
              <a:t>resistance </a:t>
            </a:r>
            <a:r>
              <a:rPr spc="-440" dirty="0"/>
              <a:t> </a:t>
            </a:r>
            <a:r>
              <a:rPr spc="5" dirty="0"/>
              <a:t>and</a:t>
            </a:r>
            <a:r>
              <a:rPr spc="-25" dirty="0"/>
              <a:t> </a:t>
            </a:r>
            <a:r>
              <a:rPr spc="10" dirty="0"/>
              <a:t>a</a:t>
            </a:r>
            <a:r>
              <a:rPr spc="5" dirty="0"/>
              <a:t> </a:t>
            </a:r>
            <a:r>
              <a:rPr spc="-15" dirty="0"/>
              <a:t>preference</a:t>
            </a:r>
            <a:r>
              <a:rPr spc="-40" dirty="0"/>
              <a:t> </a:t>
            </a:r>
            <a:r>
              <a:rPr spc="-5" dirty="0"/>
              <a:t>for</a:t>
            </a:r>
            <a:r>
              <a:rPr spc="-35" dirty="0"/>
              <a:t> </a:t>
            </a:r>
            <a:r>
              <a:rPr spc="-5" dirty="0"/>
              <a:t>familiar</a:t>
            </a:r>
            <a:r>
              <a:rPr spc="-35" dirty="0"/>
              <a:t> </a:t>
            </a:r>
            <a:r>
              <a:rPr spc="-5" dirty="0"/>
              <a:t>methods.</a:t>
            </a:r>
          </a:p>
          <a:p>
            <a:pPr marL="975994">
              <a:lnSpc>
                <a:spcPct val="100000"/>
              </a:lnSpc>
            </a:pPr>
            <a:endParaRPr spc="-5" dirty="0"/>
          </a:p>
          <a:p>
            <a:pPr marL="975994">
              <a:lnSpc>
                <a:spcPct val="100000"/>
              </a:lnSpc>
              <a:spcBef>
                <a:spcPts val="35"/>
              </a:spcBef>
            </a:pPr>
            <a:endParaRPr sz="1800"/>
          </a:p>
          <a:p>
            <a:pPr marL="988694" marR="1196340">
              <a:lnSpc>
                <a:spcPts val="2180"/>
              </a:lnSpc>
            </a:pPr>
            <a:r>
              <a:rPr b="1" spc="-10" dirty="0">
                <a:latin typeface="Calibri"/>
                <a:cs typeface="Calibri"/>
              </a:rPr>
              <a:t>Engaging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Staff:</a:t>
            </a:r>
            <a:r>
              <a:rPr b="1" spc="40" dirty="0">
                <a:latin typeface="Calibri"/>
                <a:cs typeface="Calibri"/>
              </a:rPr>
              <a:t> </a:t>
            </a:r>
            <a:r>
              <a:rPr spc="-5" dirty="0"/>
              <a:t>Addressed</a:t>
            </a:r>
            <a:r>
              <a:rPr spc="-10" dirty="0"/>
              <a:t> missed</a:t>
            </a:r>
            <a:r>
              <a:rPr spc="-15" dirty="0"/>
              <a:t> </a:t>
            </a:r>
            <a:r>
              <a:rPr spc="-5" dirty="0"/>
              <a:t>training</a:t>
            </a:r>
            <a:r>
              <a:rPr spc="25" dirty="0"/>
              <a:t> </a:t>
            </a:r>
            <a:r>
              <a:rPr spc="5" dirty="0"/>
              <a:t>and</a:t>
            </a:r>
            <a:r>
              <a:rPr spc="-15" dirty="0"/>
              <a:t> </a:t>
            </a:r>
            <a:r>
              <a:rPr spc="-5" dirty="0"/>
              <a:t>concerns</a:t>
            </a:r>
            <a:r>
              <a:rPr spc="-35" dirty="0"/>
              <a:t> </a:t>
            </a:r>
            <a:r>
              <a:rPr spc="-10" dirty="0"/>
              <a:t>through</a:t>
            </a:r>
            <a:r>
              <a:rPr spc="-15" dirty="0"/>
              <a:t> </a:t>
            </a:r>
            <a:r>
              <a:rPr spc="10" dirty="0"/>
              <a:t>a</a:t>
            </a:r>
            <a:r>
              <a:rPr spc="15" dirty="0"/>
              <a:t> </a:t>
            </a:r>
            <a:r>
              <a:rPr dirty="0"/>
              <a:t>supportive </a:t>
            </a:r>
            <a:r>
              <a:rPr spc="-434" dirty="0"/>
              <a:t> </a:t>
            </a:r>
            <a:r>
              <a:rPr spc="-15" dirty="0"/>
              <a:t>environment </a:t>
            </a:r>
            <a:r>
              <a:rPr spc="5" dirty="0"/>
              <a:t>and</a:t>
            </a:r>
            <a:r>
              <a:rPr spc="-20" dirty="0"/>
              <a:t> </a:t>
            </a:r>
            <a:r>
              <a:rPr spc="5" dirty="0"/>
              <a:t>clear</a:t>
            </a:r>
            <a:r>
              <a:rPr spc="-35" dirty="0"/>
              <a:t> </a:t>
            </a:r>
            <a:r>
              <a:rPr spc="-5" dirty="0"/>
              <a:t>explanations</a:t>
            </a:r>
            <a:r>
              <a:rPr spc="-4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spc="5" dirty="0"/>
              <a:t>QRbuddy's</a:t>
            </a:r>
            <a:r>
              <a:rPr spc="-45" dirty="0"/>
              <a:t> </a:t>
            </a:r>
            <a:r>
              <a:rPr spc="-5" dirty="0"/>
              <a:t>value.</a:t>
            </a:r>
          </a:p>
          <a:p>
            <a:pPr marL="975994">
              <a:lnSpc>
                <a:spcPct val="100000"/>
              </a:lnSpc>
            </a:pPr>
            <a:endParaRPr spc="-5" dirty="0"/>
          </a:p>
          <a:p>
            <a:pPr marL="975994">
              <a:lnSpc>
                <a:spcPct val="100000"/>
              </a:lnSpc>
              <a:spcBef>
                <a:spcPts val="35"/>
              </a:spcBef>
            </a:pPr>
            <a:endParaRPr sz="1800"/>
          </a:p>
          <a:p>
            <a:pPr marL="988694" marR="5080">
              <a:lnSpc>
                <a:spcPts val="2180"/>
              </a:lnSpc>
            </a:pPr>
            <a:r>
              <a:rPr b="1" dirty="0">
                <a:latin typeface="Calibri"/>
                <a:cs typeface="Calibri"/>
              </a:rPr>
              <a:t>Building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Confidence:</a:t>
            </a:r>
            <a:r>
              <a:rPr b="1" spc="45" dirty="0">
                <a:latin typeface="Calibri"/>
                <a:cs typeface="Calibri"/>
              </a:rPr>
              <a:t> </a:t>
            </a:r>
            <a:r>
              <a:rPr spc="-5" dirty="0"/>
              <a:t>Provided</a:t>
            </a:r>
            <a:r>
              <a:rPr spc="-15" dirty="0"/>
              <a:t> </a:t>
            </a:r>
            <a:r>
              <a:rPr spc="-5" dirty="0"/>
              <a:t>training</a:t>
            </a:r>
            <a:r>
              <a:rPr spc="-55" dirty="0"/>
              <a:t> </a:t>
            </a:r>
            <a:r>
              <a:rPr spc="10" dirty="0"/>
              <a:t>to</a:t>
            </a:r>
            <a:r>
              <a:rPr spc="-20" dirty="0"/>
              <a:t> </a:t>
            </a:r>
            <a:r>
              <a:rPr spc="-5" dirty="0"/>
              <a:t>build</a:t>
            </a:r>
            <a:r>
              <a:rPr spc="-10" dirty="0"/>
              <a:t> </a:t>
            </a:r>
            <a:r>
              <a:rPr spc="10" dirty="0"/>
              <a:t>basic</a:t>
            </a:r>
            <a:r>
              <a:rPr spc="-30" dirty="0"/>
              <a:t> </a:t>
            </a:r>
            <a:r>
              <a:rPr spc="-10" dirty="0"/>
              <a:t>computer</a:t>
            </a:r>
            <a:r>
              <a:rPr spc="40" dirty="0"/>
              <a:t> </a:t>
            </a:r>
            <a:r>
              <a:rPr spc="-5" dirty="0"/>
              <a:t>skills</a:t>
            </a:r>
            <a:r>
              <a:rPr spc="-40" dirty="0"/>
              <a:t> </a:t>
            </a:r>
            <a:r>
              <a:rPr spc="5" dirty="0"/>
              <a:t>and</a:t>
            </a:r>
            <a:r>
              <a:rPr spc="-15" dirty="0"/>
              <a:t> </a:t>
            </a:r>
            <a:r>
              <a:rPr spc="5" dirty="0"/>
              <a:t>user</a:t>
            </a:r>
            <a:r>
              <a:rPr spc="-30" dirty="0"/>
              <a:t> </a:t>
            </a:r>
            <a:r>
              <a:rPr spc="-5" dirty="0"/>
              <a:t>confidence </a:t>
            </a:r>
            <a:r>
              <a:rPr spc="-434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spc="-15" dirty="0"/>
              <a:t>QRbuddy.</a:t>
            </a:r>
            <a:r>
              <a:rPr spc="5" dirty="0"/>
              <a:t> </a:t>
            </a:r>
            <a:r>
              <a:rPr spc="-15" dirty="0"/>
              <a:t>Highlighted</a:t>
            </a:r>
            <a:r>
              <a:rPr spc="55" dirty="0"/>
              <a:t> </a:t>
            </a:r>
            <a:r>
              <a:rPr spc="-5" dirty="0"/>
              <a:t>long-term</a:t>
            </a:r>
            <a:r>
              <a:rPr spc="25" dirty="0"/>
              <a:t> </a:t>
            </a:r>
            <a:r>
              <a:rPr spc="-10" dirty="0"/>
              <a:t>benefits</a:t>
            </a:r>
            <a:r>
              <a:rPr spc="30" dirty="0"/>
              <a:t> </a:t>
            </a:r>
            <a:r>
              <a:rPr spc="-30" dirty="0"/>
              <a:t>for</a:t>
            </a:r>
            <a:r>
              <a:rPr spc="-35" dirty="0"/>
              <a:t> </a:t>
            </a:r>
            <a:r>
              <a:rPr spc="-5" dirty="0"/>
              <a:t>staff</a:t>
            </a:r>
            <a:r>
              <a:rPr spc="-25" dirty="0"/>
              <a:t> </a:t>
            </a:r>
            <a:r>
              <a:rPr spc="5" dirty="0"/>
              <a:t>and</a:t>
            </a:r>
            <a:r>
              <a:rPr spc="-15" dirty="0"/>
              <a:t> </a:t>
            </a:r>
            <a:r>
              <a:rPr spc="-5" dirty="0"/>
              <a:t>hospital</a:t>
            </a:r>
            <a:r>
              <a:rPr spc="-20" dirty="0"/>
              <a:t> efficiency.</a:t>
            </a:r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0555"/>
            <a:ext cx="1927882" cy="930519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4443476" y="6472554"/>
            <a:ext cx="33121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allowed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add slides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presentation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64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95181" y="457924"/>
            <a:ext cx="2422525" cy="1127125"/>
          </a:xfrm>
          <a:custGeom>
            <a:avLst/>
            <a:gdLst/>
            <a:ahLst/>
            <a:cxnLst/>
            <a:rect l="l" t="t" r="r" b="b"/>
            <a:pathLst>
              <a:path w="2422525" h="1127125">
                <a:moveTo>
                  <a:pt x="0" y="361098"/>
                </a:moveTo>
                <a:lnTo>
                  <a:pt x="37168" y="330162"/>
                </a:lnTo>
                <a:lnTo>
                  <a:pt x="75036" y="300628"/>
                </a:lnTo>
                <a:lnTo>
                  <a:pt x="113571" y="272494"/>
                </a:lnTo>
                <a:lnTo>
                  <a:pt x="152740" y="245758"/>
                </a:lnTo>
                <a:lnTo>
                  <a:pt x="192511" y="220416"/>
                </a:lnTo>
                <a:lnTo>
                  <a:pt x="232851" y="196467"/>
                </a:lnTo>
                <a:lnTo>
                  <a:pt x="273727" y="173908"/>
                </a:lnTo>
                <a:lnTo>
                  <a:pt x="315107" y="152737"/>
                </a:lnTo>
                <a:lnTo>
                  <a:pt x="356958" y="132951"/>
                </a:lnTo>
                <a:lnTo>
                  <a:pt x="399246" y="114547"/>
                </a:lnTo>
                <a:lnTo>
                  <a:pt x="441941" y="97523"/>
                </a:lnTo>
                <a:lnTo>
                  <a:pt x="485007" y="81877"/>
                </a:lnTo>
                <a:lnTo>
                  <a:pt x="528414" y="67607"/>
                </a:lnTo>
                <a:lnTo>
                  <a:pt x="572128" y="54709"/>
                </a:lnTo>
                <a:lnTo>
                  <a:pt x="616117" y="43182"/>
                </a:lnTo>
                <a:lnTo>
                  <a:pt x="660348" y="33022"/>
                </a:lnTo>
                <a:lnTo>
                  <a:pt x="704788" y="24228"/>
                </a:lnTo>
                <a:lnTo>
                  <a:pt x="749405" y="16797"/>
                </a:lnTo>
                <a:lnTo>
                  <a:pt x="794166" y="10726"/>
                </a:lnTo>
                <a:lnTo>
                  <a:pt x="839037" y="6014"/>
                </a:lnTo>
                <a:lnTo>
                  <a:pt x="883987" y="2657"/>
                </a:lnTo>
                <a:lnTo>
                  <a:pt x="928983" y="653"/>
                </a:lnTo>
                <a:lnTo>
                  <a:pt x="973992" y="0"/>
                </a:lnTo>
                <a:lnTo>
                  <a:pt x="1018982" y="695"/>
                </a:lnTo>
                <a:lnTo>
                  <a:pt x="1063919" y="2735"/>
                </a:lnTo>
                <a:lnTo>
                  <a:pt x="1108771" y="6119"/>
                </a:lnTo>
                <a:lnTo>
                  <a:pt x="1153505" y="10844"/>
                </a:lnTo>
                <a:lnTo>
                  <a:pt x="1198089" y="16908"/>
                </a:lnTo>
                <a:lnTo>
                  <a:pt x="1242490" y="24307"/>
                </a:lnTo>
                <a:lnTo>
                  <a:pt x="1286675" y="33039"/>
                </a:lnTo>
                <a:lnTo>
                  <a:pt x="1330611" y="43103"/>
                </a:lnTo>
                <a:lnTo>
                  <a:pt x="1374267" y="54495"/>
                </a:lnTo>
                <a:lnTo>
                  <a:pt x="1417608" y="67214"/>
                </a:lnTo>
                <a:lnTo>
                  <a:pt x="1460603" y="81256"/>
                </a:lnTo>
                <a:lnTo>
                  <a:pt x="1503219" y="96619"/>
                </a:lnTo>
                <a:lnTo>
                  <a:pt x="1545422" y="113301"/>
                </a:lnTo>
                <a:lnTo>
                  <a:pt x="1587181" y="131299"/>
                </a:lnTo>
                <a:lnTo>
                  <a:pt x="1628462" y="150611"/>
                </a:lnTo>
                <a:lnTo>
                  <a:pt x="1669234" y="171234"/>
                </a:lnTo>
                <a:lnTo>
                  <a:pt x="1709462" y="193166"/>
                </a:lnTo>
                <a:lnTo>
                  <a:pt x="1749116" y="216404"/>
                </a:lnTo>
                <a:lnTo>
                  <a:pt x="1788160" y="240947"/>
                </a:lnTo>
                <a:lnTo>
                  <a:pt x="1826565" y="266791"/>
                </a:lnTo>
                <a:lnTo>
                  <a:pt x="1864295" y="293934"/>
                </a:lnTo>
                <a:lnTo>
                  <a:pt x="1901319" y="322374"/>
                </a:lnTo>
                <a:lnTo>
                  <a:pt x="1937605" y="352107"/>
                </a:lnTo>
                <a:lnTo>
                  <a:pt x="1973118" y="383133"/>
                </a:lnTo>
                <a:lnTo>
                  <a:pt x="2007828" y="415447"/>
                </a:lnTo>
                <a:lnTo>
                  <a:pt x="2041700" y="449049"/>
                </a:lnTo>
                <a:lnTo>
                  <a:pt x="2074702" y="483934"/>
                </a:lnTo>
                <a:lnTo>
                  <a:pt x="2106803" y="520102"/>
                </a:lnTo>
                <a:lnTo>
                  <a:pt x="2138395" y="558122"/>
                </a:lnTo>
                <a:lnTo>
                  <a:pt x="2168664" y="597102"/>
                </a:lnTo>
                <a:lnTo>
                  <a:pt x="2197590" y="637005"/>
                </a:lnTo>
                <a:lnTo>
                  <a:pt x="2225155" y="677796"/>
                </a:lnTo>
                <a:lnTo>
                  <a:pt x="2251343" y="719439"/>
                </a:lnTo>
                <a:lnTo>
                  <a:pt x="2276133" y="761898"/>
                </a:lnTo>
                <a:lnTo>
                  <a:pt x="2299509" y="805137"/>
                </a:lnTo>
                <a:lnTo>
                  <a:pt x="2321452" y="849121"/>
                </a:lnTo>
                <a:lnTo>
                  <a:pt x="2341945" y="893814"/>
                </a:lnTo>
                <a:lnTo>
                  <a:pt x="2360969" y="939180"/>
                </a:lnTo>
                <a:lnTo>
                  <a:pt x="2378506" y="985182"/>
                </a:lnTo>
                <a:lnTo>
                  <a:pt x="2394539" y="1031786"/>
                </a:lnTo>
                <a:lnTo>
                  <a:pt x="2409048" y="1078955"/>
                </a:lnTo>
                <a:lnTo>
                  <a:pt x="2422017" y="1126654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13275" y="609282"/>
            <a:ext cx="298577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55" dirty="0"/>
              <a:t>CONCLUSION</a:t>
            </a:r>
          </a:p>
        </p:txBody>
      </p:sp>
      <p:sp>
        <p:nvSpPr>
          <p:cNvPr id="4" name="object 4"/>
          <p:cNvSpPr/>
          <p:nvPr/>
        </p:nvSpPr>
        <p:spPr>
          <a:xfrm>
            <a:off x="2138616" y="2987801"/>
            <a:ext cx="609600" cy="654685"/>
          </a:xfrm>
          <a:custGeom>
            <a:avLst/>
            <a:gdLst/>
            <a:ahLst/>
            <a:cxnLst/>
            <a:rect l="l" t="t" r="r" b="b"/>
            <a:pathLst>
              <a:path w="609600" h="654685">
                <a:moveTo>
                  <a:pt x="455104" y="436308"/>
                </a:moveTo>
                <a:lnTo>
                  <a:pt x="453377" y="427774"/>
                </a:lnTo>
                <a:lnTo>
                  <a:pt x="450875" y="424002"/>
                </a:lnTo>
                <a:lnTo>
                  <a:pt x="448703" y="420738"/>
                </a:lnTo>
                <a:lnTo>
                  <a:pt x="445731" y="418706"/>
                </a:lnTo>
                <a:lnTo>
                  <a:pt x="445731" y="443420"/>
                </a:lnTo>
                <a:lnTo>
                  <a:pt x="440296" y="449084"/>
                </a:lnTo>
                <a:lnTo>
                  <a:pt x="426720" y="449186"/>
                </a:lnTo>
                <a:lnTo>
                  <a:pt x="421170" y="443611"/>
                </a:lnTo>
                <a:lnTo>
                  <a:pt x="421068" y="429717"/>
                </a:lnTo>
                <a:lnTo>
                  <a:pt x="426491" y="424116"/>
                </a:lnTo>
                <a:lnTo>
                  <a:pt x="433222" y="424065"/>
                </a:lnTo>
                <a:lnTo>
                  <a:pt x="440143" y="424053"/>
                </a:lnTo>
                <a:lnTo>
                  <a:pt x="445630" y="429577"/>
                </a:lnTo>
                <a:lnTo>
                  <a:pt x="445731" y="443420"/>
                </a:lnTo>
                <a:lnTo>
                  <a:pt x="445731" y="418706"/>
                </a:lnTo>
                <a:lnTo>
                  <a:pt x="441769" y="415988"/>
                </a:lnTo>
                <a:lnTo>
                  <a:pt x="433311" y="414248"/>
                </a:lnTo>
                <a:lnTo>
                  <a:pt x="424853" y="415950"/>
                </a:lnTo>
                <a:lnTo>
                  <a:pt x="417931" y="420662"/>
                </a:lnTo>
                <a:lnTo>
                  <a:pt x="413245" y="427685"/>
                </a:lnTo>
                <a:lnTo>
                  <a:pt x="411505" y="436308"/>
                </a:lnTo>
                <a:lnTo>
                  <a:pt x="411505" y="436600"/>
                </a:lnTo>
                <a:lnTo>
                  <a:pt x="413258" y="445249"/>
                </a:lnTo>
                <a:lnTo>
                  <a:pt x="417957" y="452310"/>
                </a:lnTo>
                <a:lnTo>
                  <a:pt x="424916" y="457047"/>
                </a:lnTo>
                <a:lnTo>
                  <a:pt x="433412" y="458762"/>
                </a:lnTo>
                <a:lnTo>
                  <a:pt x="441883" y="456971"/>
                </a:lnTo>
                <a:lnTo>
                  <a:pt x="448792" y="452170"/>
                </a:lnTo>
                <a:lnTo>
                  <a:pt x="450748" y="449186"/>
                </a:lnTo>
                <a:lnTo>
                  <a:pt x="453440" y="445071"/>
                </a:lnTo>
                <a:lnTo>
                  <a:pt x="455079" y="436600"/>
                </a:lnTo>
                <a:lnTo>
                  <a:pt x="455104" y="436308"/>
                </a:lnTo>
                <a:close/>
              </a:path>
              <a:path w="609600" h="654685">
                <a:moveTo>
                  <a:pt x="457123" y="153936"/>
                </a:moveTo>
                <a:lnTo>
                  <a:pt x="449351" y="105283"/>
                </a:lnTo>
                <a:lnTo>
                  <a:pt x="427723" y="63017"/>
                </a:lnTo>
                <a:lnTo>
                  <a:pt x="394728" y="29705"/>
                </a:lnTo>
                <a:lnTo>
                  <a:pt x="352907" y="7848"/>
                </a:lnTo>
                <a:lnTo>
                  <a:pt x="304749" y="0"/>
                </a:lnTo>
                <a:lnTo>
                  <a:pt x="256578" y="7848"/>
                </a:lnTo>
                <a:lnTo>
                  <a:pt x="214757" y="29705"/>
                </a:lnTo>
                <a:lnTo>
                  <a:pt x="181762" y="63017"/>
                </a:lnTo>
                <a:lnTo>
                  <a:pt x="160134" y="105283"/>
                </a:lnTo>
                <a:lnTo>
                  <a:pt x="152374" y="153936"/>
                </a:lnTo>
                <a:lnTo>
                  <a:pt x="160134" y="202590"/>
                </a:lnTo>
                <a:lnTo>
                  <a:pt x="181762" y="244843"/>
                </a:lnTo>
                <a:lnTo>
                  <a:pt x="214757" y="278168"/>
                </a:lnTo>
                <a:lnTo>
                  <a:pt x="256578" y="300024"/>
                </a:lnTo>
                <a:lnTo>
                  <a:pt x="304749" y="307873"/>
                </a:lnTo>
                <a:lnTo>
                  <a:pt x="352907" y="300024"/>
                </a:lnTo>
                <a:lnTo>
                  <a:pt x="394728" y="278168"/>
                </a:lnTo>
                <a:lnTo>
                  <a:pt x="427723" y="244843"/>
                </a:lnTo>
                <a:lnTo>
                  <a:pt x="449351" y="202590"/>
                </a:lnTo>
                <a:lnTo>
                  <a:pt x="457123" y="153936"/>
                </a:lnTo>
                <a:close/>
              </a:path>
              <a:path w="609600" h="654685">
                <a:moveTo>
                  <a:pt x="609498" y="500291"/>
                </a:moveTo>
                <a:lnTo>
                  <a:pt x="591642" y="451218"/>
                </a:lnTo>
                <a:lnTo>
                  <a:pt x="547509" y="416521"/>
                </a:lnTo>
                <a:lnTo>
                  <a:pt x="514134" y="397497"/>
                </a:lnTo>
                <a:lnTo>
                  <a:pt x="479132" y="381723"/>
                </a:lnTo>
                <a:lnTo>
                  <a:pt x="442734" y="369354"/>
                </a:lnTo>
                <a:lnTo>
                  <a:pt x="442734" y="406679"/>
                </a:lnTo>
                <a:lnTo>
                  <a:pt x="452856" y="411556"/>
                </a:lnTo>
                <a:lnTo>
                  <a:pt x="460730" y="419227"/>
                </a:lnTo>
                <a:lnTo>
                  <a:pt x="465848" y="428993"/>
                </a:lnTo>
                <a:lnTo>
                  <a:pt x="467690" y="440169"/>
                </a:lnTo>
                <a:lnTo>
                  <a:pt x="464997" y="453644"/>
                </a:lnTo>
                <a:lnTo>
                  <a:pt x="457644" y="464654"/>
                </a:lnTo>
                <a:lnTo>
                  <a:pt x="446747" y="472084"/>
                </a:lnTo>
                <a:lnTo>
                  <a:pt x="433400" y="474802"/>
                </a:lnTo>
                <a:lnTo>
                  <a:pt x="420052" y="472084"/>
                </a:lnTo>
                <a:lnTo>
                  <a:pt x="409155" y="464654"/>
                </a:lnTo>
                <a:lnTo>
                  <a:pt x="401815" y="453644"/>
                </a:lnTo>
                <a:lnTo>
                  <a:pt x="399122" y="440169"/>
                </a:lnTo>
                <a:lnTo>
                  <a:pt x="400951" y="428993"/>
                </a:lnTo>
                <a:lnTo>
                  <a:pt x="406069" y="419227"/>
                </a:lnTo>
                <a:lnTo>
                  <a:pt x="413943" y="411556"/>
                </a:lnTo>
                <a:lnTo>
                  <a:pt x="424065" y="406679"/>
                </a:lnTo>
                <a:lnTo>
                  <a:pt x="424065" y="363778"/>
                </a:lnTo>
                <a:lnTo>
                  <a:pt x="394741" y="356260"/>
                </a:lnTo>
                <a:lnTo>
                  <a:pt x="365010" y="350850"/>
                </a:lnTo>
                <a:lnTo>
                  <a:pt x="334975" y="347535"/>
                </a:lnTo>
                <a:lnTo>
                  <a:pt x="304749" y="346354"/>
                </a:lnTo>
                <a:lnTo>
                  <a:pt x="273558" y="347916"/>
                </a:lnTo>
                <a:lnTo>
                  <a:pt x="242570" y="351548"/>
                </a:lnTo>
                <a:lnTo>
                  <a:pt x="211886" y="357225"/>
                </a:lnTo>
                <a:lnTo>
                  <a:pt x="181597" y="364934"/>
                </a:lnTo>
                <a:lnTo>
                  <a:pt x="181597" y="414858"/>
                </a:lnTo>
                <a:lnTo>
                  <a:pt x="205041" y="422833"/>
                </a:lnTo>
                <a:lnTo>
                  <a:pt x="223685" y="438137"/>
                </a:lnTo>
                <a:lnTo>
                  <a:pt x="236004" y="458965"/>
                </a:lnTo>
                <a:lnTo>
                  <a:pt x="240461" y="483552"/>
                </a:lnTo>
                <a:lnTo>
                  <a:pt x="240423" y="488213"/>
                </a:lnTo>
                <a:lnTo>
                  <a:pt x="237909" y="492506"/>
                </a:lnTo>
                <a:lnTo>
                  <a:pt x="233895" y="494817"/>
                </a:lnTo>
                <a:lnTo>
                  <a:pt x="233895" y="576008"/>
                </a:lnTo>
                <a:lnTo>
                  <a:pt x="232486" y="582930"/>
                </a:lnTo>
                <a:lnTo>
                  <a:pt x="228904" y="588772"/>
                </a:lnTo>
                <a:lnTo>
                  <a:pt x="223583" y="593039"/>
                </a:lnTo>
                <a:lnTo>
                  <a:pt x="216941" y="595261"/>
                </a:lnTo>
                <a:lnTo>
                  <a:pt x="215722" y="599503"/>
                </a:lnTo>
                <a:lnTo>
                  <a:pt x="211785" y="602348"/>
                </a:lnTo>
                <a:lnTo>
                  <a:pt x="204177" y="602183"/>
                </a:lnTo>
                <a:lnTo>
                  <a:pt x="196938" y="602805"/>
                </a:lnTo>
                <a:lnTo>
                  <a:pt x="190576" y="597382"/>
                </a:lnTo>
                <a:lnTo>
                  <a:pt x="189344" y="582777"/>
                </a:lnTo>
                <a:lnTo>
                  <a:pt x="194703" y="576351"/>
                </a:lnTo>
                <a:lnTo>
                  <a:pt x="204177" y="575716"/>
                </a:lnTo>
                <a:lnTo>
                  <a:pt x="207416" y="575716"/>
                </a:lnTo>
                <a:lnTo>
                  <a:pt x="211531" y="575411"/>
                </a:lnTo>
                <a:lnTo>
                  <a:pt x="215379" y="577824"/>
                </a:lnTo>
                <a:lnTo>
                  <a:pt x="216941" y="581685"/>
                </a:lnTo>
                <a:lnTo>
                  <a:pt x="219316" y="580669"/>
                </a:lnTo>
                <a:lnTo>
                  <a:pt x="220853" y="578319"/>
                </a:lnTo>
                <a:lnTo>
                  <a:pt x="220840" y="494817"/>
                </a:lnTo>
                <a:lnTo>
                  <a:pt x="216725" y="492607"/>
                </a:lnTo>
                <a:lnTo>
                  <a:pt x="214198" y="488264"/>
                </a:lnTo>
                <a:lnTo>
                  <a:pt x="188328" y="444017"/>
                </a:lnTo>
                <a:lnTo>
                  <a:pt x="171792" y="440639"/>
                </a:lnTo>
                <a:lnTo>
                  <a:pt x="155257" y="444017"/>
                </a:lnTo>
                <a:lnTo>
                  <a:pt x="141757" y="453212"/>
                </a:lnTo>
                <a:lnTo>
                  <a:pt x="132664" y="466852"/>
                </a:lnTo>
                <a:lnTo>
                  <a:pt x="129324" y="483552"/>
                </a:lnTo>
                <a:lnTo>
                  <a:pt x="129235" y="488200"/>
                </a:lnTo>
                <a:lnTo>
                  <a:pt x="126746" y="492480"/>
                </a:lnTo>
                <a:lnTo>
                  <a:pt x="122745" y="494817"/>
                </a:lnTo>
                <a:lnTo>
                  <a:pt x="122745" y="578612"/>
                </a:lnTo>
                <a:lnTo>
                  <a:pt x="124282" y="580961"/>
                </a:lnTo>
                <a:lnTo>
                  <a:pt x="126657" y="581977"/>
                </a:lnTo>
                <a:lnTo>
                  <a:pt x="128485" y="578358"/>
                </a:lnTo>
                <a:lnTo>
                  <a:pt x="132156" y="576072"/>
                </a:lnTo>
                <a:lnTo>
                  <a:pt x="139420" y="576008"/>
                </a:lnTo>
                <a:lnTo>
                  <a:pt x="146646" y="576630"/>
                </a:lnTo>
                <a:lnTo>
                  <a:pt x="152019" y="583057"/>
                </a:lnTo>
                <a:lnTo>
                  <a:pt x="150850" y="596811"/>
                </a:lnTo>
                <a:lnTo>
                  <a:pt x="145796" y="601916"/>
                </a:lnTo>
                <a:lnTo>
                  <a:pt x="139420" y="602462"/>
                </a:lnTo>
                <a:lnTo>
                  <a:pt x="131800" y="602640"/>
                </a:lnTo>
                <a:lnTo>
                  <a:pt x="127876" y="599782"/>
                </a:lnTo>
                <a:lnTo>
                  <a:pt x="126657" y="595541"/>
                </a:lnTo>
                <a:lnTo>
                  <a:pt x="120015" y="593331"/>
                </a:lnTo>
                <a:lnTo>
                  <a:pt x="114681" y="589064"/>
                </a:lnTo>
                <a:lnTo>
                  <a:pt x="111112" y="583222"/>
                </a:lnTo>
                <a:lnTo>
                  <a:pt x="109702" y="576300"/>
                </a:lnTo>
                <a:lnTo>
                  <a:pt x="109702" y="494817"/>
                </a:lnTo>
                <a:lnTo>
                  <a:pt x="105587" y="492607"/>
                </a:lnTo>
                <a:lnTo>
                  <a:pt x="103047" y="488264"/>
                </a:lnTo>
                <a:lnTo>
                  <a:pt x="103124" y="483552"/>
                </a:lnTo>
                <a:lnTo>
                  <a:pt x="107569" y="458990"/>
                </a:lnTo>
                <a:lnTo>
                  <a:pt x="119862" y="438162"/>
                </a:lnTo>
                <a:lnTo>
                  <a:pt x="138480" y="422859"/>
                </a:lnTo>
                <a:lnTo>
                  <a:pt x="161899" y="414858"/>
                </a:lnTo>
                <a:lnTo>
                  <a:pt x="161899" y="370979"/>
                </a:lnTo>
                <a:lnTo>
                  <a:pt x="93611" y="399643"/>
                </a:lnTo>
                <a:lnTo>
                  <a:pt x="30365" y="438327"/>
                </a:lnTo>
                <a:lnTo>
                  <a:pt x="2235" y="482498"/>
                </a:lnTo>
                <a:lnTo>
                  <a:pt x="0" y="500291"/>
                </a:lnTo>
                <a:lnTo>
                  <a:pt x="0" y="654227"/>
                </a:lnTo>
                <a:lnTo>
                  <a:pt x="609498" y="654227"/>
                </a:lnTo>
                <a:lnTo>
                  <a:pt x="609498" y="500291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63928" y="4111688"/>
            <a:ext cx="1969770" cy="8839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7620" algn="ctr">
              <a:lnSpc>
                <a:spcPct val="102400"/>
              </a:lnSpc>
              <a:spcBef>
                <a:spcPts val="95"/>
              </a:spcBef>
            </a:pPr>
            <a:r>
              <a:rPr sz="1100" b="1" spc="-5" dirty="0">
                <a:latin typeface="Calibri"/>
                <a:cs typeface="Calibri"/>
              </a:rPr>
              <a:t>Streamlining</a:t>
            </a:r>
            <a:r>
              <a:rPr sz="1100" b="1" spc="3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Workflows:</a:t>
            </a:r>
            <a:r>
              <a:rPr sz="1100" b="1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This </a:t>
            </a:r>
            <a:r>
              <a:rPr sz="1100" dirty="0">
                <a:latin typeface="Calibri"/>
                <a:cs typeface="Calibri"/>
              </a:rPr>
              <a:t> innovative </a:t>
            </a:r>
            <a:r>
              <a:rPr sz="1100" spc="-5" dirty="0">
                <a:latin typeface="Calibri"/>
                <a:cs typeface="Calibri"/>
              </a:rPr>
              <a:t>software integrates </a:t>
            </a:r>
            <a:r>
              <a:rPr sz="1100" spc="10" dirty="0">
                <a:latin typeface="Calibri"/>
                <a:cs typeface="Calibri"/>
              </a:rPr>
              <a:t>QR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c</a:t>
            </a:r>
            <a:r>
              <a:rPr sz="1100" spc="15" dirty="0">
                <a:latin typeface="Calibri"/>
                <a:cs typeface="Calibri"/>
              </a:rPr>
              <a:t>od</a:t>
            </a:r>
            <a:r>
              <a:rPr sz="1100" spc="10" dirty="0">
                <a:latin typeface="Calibri"/>
                <a:cs typeface="Calibri"/>
              </a:rPr>
              <a:t>e</a:t>
            </a:r>
            <a:r>
              <a:rPr sz="1100" spc="-60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t</a:t>
            </a:r>
            <a:r>
              <a:rPr sz="1100" spc="-30" dirty="0">
                <a:latin typeface="Calibri"/>
                <a:cs typeface="Calibri"/>
              </a:rPr>
              <a:t>e</a:t>
            </a:r>
            <a:r>
              <a:rPr sz="1100" spc="55" dirty="0">
                <a:latin typeface="Calibri"/>
                <a:cs typeface="Calibri"/>
              </a:rPr>
              <a:t>c</a:t>
            </a:r>
            <a:r>
              <a:rPr sz="1100" spc="-60" dirty="0">
                <a:latin typeface="Calibri"/>
                <a:cs typeface="Calibri"/>
              </a:rPr>
              <a:t>h</a:t>
            </a:r>
            <a:r>
              <a:rPr sz="1100" spc="15" dirty="0">
                <a:latin typeface="Calibri"/>
                <a:cs typeface="Calibri"/>
              </a:rPr>
              <a:t>no</a:t>
            </a:r>
            <a:r>
              <a:rPr sz="1100" spc="-30" dirty="0">
                <a:latin typeface="Calibri"/>
                <a:cs typeface="Calibri"/>
              </a:rPr>
              <a:t>l</a:t>
            </a:r>
            <a:r>
              <a:rPr sz="1100" spc="15" dirty="0">
                <a:latin typeface="Calibri"/>
                <a:cs typeface="Calibri"/>
              </a:rPr>
              <a:t>o</a:t>
            </a:r>
            <a:r>
              <a:rPr sz="1100" spc="5" dirty="0">
                <a:latin typeface="Calibri"/>
                <a:cs typeface="Calibri"/>
              </a:rPr>
              <a:t>g</a:t>
            </a:r>
            <a:r>
              <a:rPr sz="1100" spc="10" dirty="0">
                <a:latin typeface="Calibri"/>
                <a:cs typeface="Calibri"/>
              </a:rPr>
              <a:t>y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40" dirty="0">
                <a:latin typeface="Calibri"/>
                <a:cs typeface="Calibri"/>
              </a:rPr>
              <a:t>f</a:t>
            </a:r>
            <a:r>
              <a:rPr sz="1100" spc="15" dirty="0">
                <a:latin typeface="Calibri"/>
                <a:cs typeface="Calibri"/>
              </a:rPr>
              <a:t>o</a:t>
            </a:r>
            <a:r>
              <a:rPr sz="1100" spc="5" dirty="0">
                <a:latin typeface="Calibri"/>
                <a:cs typeface="Calibri"/>
              </a:rPr>
              <a:t>r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45" dirty="0">
                <a:latin typeface="Calibri"/>
                <a:cs typeface="Calibri"/>
              </a:rPr>
              <a:t>e</a:t>
            </a:r>
            <a:r>
              <a:rPr sz="1100" spc="-40" dirty="0">
                <a:latin typeface="Calibri"/>
                <a:cs typeface="Calibri"/>
              </a:rPr>
              <a:t>f</a:t>
            </a:r>
            <a:r>
              <a:rPr sz="1100" spc="35" dirty="0">
                <a:latin typeface="Calibri"/>
                <a:cs typeface="Calibri"/>
              </a:rPr>
              <a:t>f</a:t>
            </a:r>
            <a:r>
              <a:rPr sz="1100" spc="-30" dirty="0">
                <a:latin typeface="Calibri"/>
                <a:cs typeface="Calibri"/>
              </a:rPr>
              <a:t>i</a:t>
            </a:r>
            <a:r>
              <a:rPr sz="1100" spc="-20" dirty="0">
                <a:latin typeface="Calibri"/>
                <a:cs typeface="Calibri"/>
              </a:rPr>
              <a:t>c</a:t>
            </a:r>
            <a:r>
              <a:rPr sz="1100" spc="45" dirty="0">
                <a:latin typeface="Calibri"/>
                <a:cs typeface="Calibri"/>
              </a:rPr>
              <a:t>i</a:t>
            </a:r>
            <a:r>
              <a:rPr sz="1100" spc="-25" dirty="0">
                <a:latin typeface="Calibri"/>
                <a:cs typeface="Calibri"/>
              </a:rPr>
              <a:t>e</a:t>
            </a:r>
            <a:r>
              <a:rPr sz="1100" spc="15" dirty="0">
                <a:latin typeface="Calibri"/>
                <a:cs typeface="Calibri"/>
              </a:rPr>
              <a:t>n</a:t>
            </a:r>
            <a:r>
              <a:rPr sz="1100" spc="5" dirty="0">
                <a:latin typeface="Calibri"/>
                <a:cs typeface="Calibri"/>
              </a:rPr>
              <a:t>t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t</a:t>
            </a:r>
            <a:r>
              <a:rPr sz="1100" spc="-10" dirty="0">
                <a:latin typeface="Calibri"/>
                <a:cs typeface="Calibri"/>
              </a:rPr>
              <a:t>a</a:t>
            </a:r>
            <a:r>
              <a:rPr sz="1100" spc="-65" dirty="0">
                <a:latin typeface="Calibri"/>
                <a:cs typeface="Calibri"/>
              </a:rPr>
              <a:t>s</a:t>
            </a:r>
            <a:r>
              <a:rPr sz="1100" spc="5" dirty="0">
                <a:latin typeface="Calibri"/>
                <a:cs typeface="Calibri"/>
              </a:rPr>
              <a:t>k  </a:t>
            </a:r>
            <a:r>
              <a:rPr sz="1100" spc="-5" dirty="0">
                <a:latin typeface="Calibri"/>
                <a:cs typeface="Calibri"/>
              </a:rPr>
              <a:t>management, </a:t>
            </a:r>
            <a:r>
              <a:rPr sz="1100" dirty="0">
                <a:latin typeface="Calibri"/>
                <a:cs typeface="Calibri"/>
              </a:rPr>
              <a:t>boosting </a:t>
            </a:r>
            <a:r>
              <a:rPr sz="1100" spc="5" dirty="0">
                <a:latin typeface="Calibri"/>
                <a:cs typeface="Calibri"/>
              </a:rPr>
              <a:t>hospital 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efficiency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10" dirty="0">
                <a:latin typeface="Calibri"/>
                <a:cs typeface="Calibri"/>
              </a:rPr>
              <a:t>and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service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delivery.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96943" y="2934880"/>
            <a:ext cx="760095" cy="760095"/>
          </a:xfrm>
          <a:custGeom>
            <a:avLst/>
            <a:gdLst/>
            <a:ahLst/>
            <a:cxnLst/>
            <a:rect l="l" t="t" r="r" b="b"/>
            <a:pathLst>
              <a:path w="760095" h="760095">
                <a:moveTo>
                  <a:pt x="596531" y="394462"/>
                </a:moveTo>
                <a:lnTo>
                  <a:pt x="594766" y="365442"/>
                </a:lnTo>
                <a:lnTo>
                  <a:pt x="589559" y="337578"/>
                </a:lnTo>
                <a:lnTo>
                  <a:pt x="581113" y="310984"/>
                </a:lnTo>
                <a:lnTo>
                  <a:pt x="569595" y="285750"/>
                </a:lnTo>
                <a:lnTo>
                  <a:pt x="526300" y="329044"/>
                </a:lnTo>
                <a:lnTo>
                  <a:pt x="531901" y="344538"/>
                </a:lnTo>
                <a:lnTo>
                  <a:pt x="535800" y="360667"/>
                </a:lnTo>
                <a:lnTo>
                  <a:pt x="538073" y="377342"/>
                </a:lnTo>
                <a:lnTo>
                  <a:pt x="538810" y="394462"/>
                </a:lnTo>
                <a:lnTo>
                  <a:pt x="532587" y="440359"/>
                </a:lnTo>
                <a:lnTo>
                  <a:pt x="515073" y="481698"/>
                </a:lnTo>
                <a:lnTo>
                  <a:pt x="487934" y="516775"/>
                </a:lnTo>
                <a:lnTo>
                  <a:pt x="452856" y="543915"/>
                </a:lnTo>
                <a:lnTo>
                  <a:pt x="411518" y="561428"/>
                </a:lnTo>
                <a:lnTo>
                  <a:pt x="365620" y="567639"/>
                </a:lnTo>
                <a:lnTo>
                  <a:pt x="319722" y="561428"/>
                </a:lnTo>
                <a:lnTo>
                  <a:pt x="278384" y="543915"/>
                </a:lnTo>
                <a:lnTo>
                  <a:pt x="243306" y="516775"/>
                </a:lnTo>
                <a:lnTo>
                  <a:pt x="216166" y="481698"/>
                </a:lnTo>
                <a:lnTo>
                  <a:pt x="198640" y="440359"/>
                </a:lnTo>
                <a:lnTo>
                  <a:pt x="192430" y="394462"/>
                </a:lnTo>
                <a:lnTo>
                  <a:pt x="198640" y="348564"/>
                </a:lnTo>
                <a:lnTo>
                  <a:pt x="216166" y="307238"/>
                </a:lnTo>
                <a:lnTo>
                  <a:pt x="243306" y="272161"/>
                </a:lnTo>
                <a:lnTo>
                  <a:pt x="278384" y="245021"/>
                </a:lnTo>
                <a:lnTo>
                  <a:pt x="319709" y="227495"/>
                </a:lnTo>
                <a:lnTo>
                  <a:pt x="365620" y="221284"/>
                </a:lnTo>
                <a:lnTo>
                  <a:pt x="382739" y="222161"/>
                </a:lnTo>
                <a:lnTo>
                  <a:pt x="399415" y="224650"/>
                </a:lnTo>
                <a:lnTo>
                  <a:pt x="415544" y="228587"/>
                </a:lnTo>
                <a:lnTo>
                  <a:pt x="431050" y="233794"/>
                </a:lnTo>
                <a:lnTo>
                  <a:pt x="474345" y="190500"/>
                </a:lnTo>
                <a:lnTo>
                  <a:pt x="449097" y="178981"/>
                </a:lnTo>
                <a:lnTo>
                  <a:pt x="422503" y="170535"/>
                </a:lnTo>
                <a:lnTo>
                  <a:pt x="394652" y="165328"/>
                </a:lnTo>
                <a:lnTo>
                  <a:pt x="365620" y="163563"/>
                </a:lnTo>
                <a:lnTo>
                  <a:pt x="319227" y="168275"/>
                </a:lnTo>
                <a:lnTo>
                  <a:pt x="275958" y="181775"/>
                </a:lnTo>
                <a:lnTo>
                  <a:pt x="236740" y="203136"/>
                </a:lnTo>
                <a:lnTo>
                  <a:pt x="202539" y="231394"/>
                </a:lnTo>
                <a:lnTo>
                  <a:pt x="174282" y="265595"/>
                </a:lnTo>
                <a:lnTo>
                  <a:pt x="152920" y="304812"/>
                </a:lnTo>
                <a:lnTo>
                  <a:pt x="139420" y="348081"/>
                </a:lnTo>
                <a:lnTo>
                  <a:pt x="134696" y="394462"/>
                </a:lnTo>
                <a:lnTo>
                  <a:pt x="139420" y="440842"/>
                </a:lnTo>
                <a:lnTo>
                  <a:pt x="152920" y="484124"/>
                </a:lnTo>
                <a:lnTo>
                  <a:pt x="174282" y="523328"/>
                </a:lnTo>
                <a:lnTo>
                  <a:pt x="202539" y="557542"/>
                </a:lnTo>
                <a:lnTo>
                  <a:pt x="236740" y="585800"/>
                </a:lnTo>
                <a:lnTo>
                  <a:pt x="275958" y="607148"/>
                </a:lnTo>
                <a:lnTo>
                  <a:pt x="319227" y="620661"/>
                </a:lnTo>
                <a:lnTo>
                  <a:pt x="365620" y="625373"/>
                </a:lnTo>
                <a:lnTo>
                  <a:pt x="412000" y="620661"/>
                </a:lnTo>
                <a:lnTo>
                  <a:pt x="455282" y="607148"/>
                </a:lnTo>
                <a:lnTo>
                  <a:pt x="494499" y="585800"/>
                </a:lnTo>
                <a:lnTo>
                  <a:pt x="528701" y="557542"/>
                </a:lnTo>
                <a:lnTo>
                  <a:pt x="556958" y="523328"/>
                </a:lnTo>
                <a:lnTo>
                  <a:pt x="578319" y="484124"/>
                </a:lnTo>
                <a:lnTo>
                  <a:pt x="591820" y="440842"/>
                </a:lnTo>
                <a:lnTo>
                  <a:pt x="596531" y="394462"/>
                </a:lnTo>
                <a:close/>
              </a:path>
              <a:path w="760095" h="760095">
                <a:moveTo>
                  <a:pt x="731240" y="394462"/>
                </a:moveTo>
                <a:lnTo>
                  <a:pt x="728395" y="348500"/>
                </a:lnTo>
                <a:lnTo>
                  <a:pt x="720051" y="304507"/>
                </a:lnTo>
                <a:lnTo>
                  <a:pt x="706475" y="262686"/>
                </a:lnTo>
                <a:lnTo>
                  <a:pt x="687933" y="223215"/>
                </a:lnTo>
                <a:lnTo>
                  <a:pt x="681202" y="228981"/>
                </a:lnTo>
                <a:lnTo>
                  <a:pt x="668693" y="242455"/>
                </a:lnTo>
                <a:lnTo>
                  <a:pt x="650417" y="240525"/>
                </a:lnTo>
                <a:lnTo>
                  <a:pt x="630212" y="237642"/>
                </a:lnTo>
                <a:lnTo>
                  <a:pt x="648335" y="273507"/>
                </a:lnTo>
                <a:lnTo>
                  <a:pt x="661962" y="311721"/>
                </a:lnTo>
                <a:lnTo>
                  <a:pt x="670534" y="352107"/>
                </a:lnTo>
                <a:lnTo>
                  <a:pt x="673506" y="394462"/>
                </a:lnTo>
                <a:lnTo>
                  <a:pt x="670153" y="439801"/>
                </a:lnTo>
                <a:lnTo>
                  <a:pt x="660412" y="483120"/>
                </a:lnTo>
                <a:lnTo>
                  <a:pt x="644779" y="523951"/>
                </a:lnTo>
                <a:lnTo>
                  <a:pt x="623722" y="561797"/>
                </a:lnTo>
                <a:lnTo>
                  <a:pt x="597750" y="596163"/>
                </a:lnTo>
                <a:lnTo>
                  <a:pt x="567334" y="626579"/>
                </a:lnTo>
                <a:lnTo>
                  <a:pt x="532955" y="652564"/>
                </a:lnTo>
                <a:lnTo>
                  <a:pt x="495109" y="673608"/>
                </a:lnTo>
                <a:lnTo>
                  <a:pt x="454279" y="689241"/>
                </a:lnTo>
                <a:lnTo>
                  <a:pt x="410959" y="698982"/>
                </a:lnTo>
                <a:lnTo>
                  <a:pt x="365620" y="702335"/>
                </a:lnTo>
                <a:lnTo>
                  <a:pt x="320281" y="698982"/>
                </a:lnTo>
                <a:lnTo>
                  <a:pt x="276948" y="689241"/>
                </a:lnTo>
                <a:lnTo>
                  <a:pt x="236131" y="673608"/>
                </a:lnTo>
                <a:lnTo>
                  <a:pt x="198285" y="652564"/>
                </a:lnTo>
                <a:lnTo>
                  <a:pt x="163906" y="626579"/>
                </a:lnTo>
                <a:lnTo>
                  <a:pt x="133489" y="596163"/>
                </a:lnTo>
                <a:lnTo>
                  <a:pt x="107505" y="561797"/>
                </a:lnTo>
                <a:lnTo>
                  <a:pt x="86461" y="523951"/>
                </a:lnTo>
                <a:lnTo>
                  <a:pt x="70827" y="483120"/>
                </a:lnTo>
                <a:lnTo>
                  <a:pt x="61087" y="439801"/>
                </a:lnTo>
                <a:lnTo>
                  <a:pt x="57734" y="394462"/>
                </a:lnTo>
                <a:lnTo>
                  <a:pt x="61087" y="349123"/>
                </a:lnTo>
                <a:lnTo>
                  <a:pt x="70827" y="305803"/>
                </a:lnTo>
                <a:lnTo>
                  <a:pt x="86461" y="264972"/>
                </a:lnTo>
                <a:lnTo>
                  <a:pt x="107505" y="227139"/>
                </a:lnTo>
                <a:lnTo>
                  <a:pt x="133489" y="192760"/>
                </a:lnTo>
                <a:lnTo>
                  <a:pt x="163906" y="162344"/>
                </a:lnTo>
                <a:lnTo>
                  <a:pt x="198285" y="136372"/>
                </a:lnTo>
                <a:lnTo>
                  <a:pt x="236131" y="115316"/>
                </a:lnTo>
                <a:lnTo>
                  <a:pt x="276948" y="99682"/>
                </a:lnTo>
                <a:lnTo>
                  <a:pt x="320281" y="89941"/>
                </a:lnTo>
                <a:lnTo>
                  <a:pt x="365620" y="86588"/>
                </a:lnTo>
                <a:lnTo>
                  <a:pt x="407581" y="89433"/>
                </a:lnTo>
                <a:lnTo>
                  <a:pt x="448005" y="97777"/>
                </a:lnTo>
                <a:lnTo>
                  <a:pt x="486448" y="111353"/>
                </a:lnTo>
                <a:lnTo>
                  <a:pt x="522452" y="129882"/>
                </a:lnTo>
                <a:lnTo>
                  <a:pt x="520522" y="110642"/>
                </a:lnTo>
                <a:lnTo>
                  <a:pt x="517639" y="91401"/>
                </a:lnTo>
                <a:lnTo>
                  <a:pt x="537845" y="71196"/>
                </a:lnTo>
                <a:lnTo>
                  <a:pt x="497814" y="53213"/>
                </a:lnTo>
                <a:lnTo>
                  <a:pt x="455701" y="39928"/>
                </a:lnTo>
                <a:lnTo>
                  <a:pt x="411607" y="31686"/>
                </a:lnTo>
                <a:lnTo>
                  <a:pt x="365620" y="28867"/>
                </a:lnTo>
                <a:lnTo>
                  <a:pt x="319735" y="31711"/>
                </a:lnTo>
                <a:lnTo>
                  <a:pt x="275551" y="40017"/>
                </a:lnTo>
                <a:lnTo>
                  <a:pt x="233426" y="53454"/>
                </a:lnTo>
                <a:lnTo>
                  <a:pt x="193687" y="71678"/>
                </a:lnTo>
                <a:lnTo>
                  <a:pt x="156679" y="94335"/>
                </a:lnTo>
                <a:lnTo>
                  <a:pt x="122745" y="121094"/>
                </a:lnTo>
                <a:lnTo>
                  <a:pt x="92227" y="151599"/>
                </a:lnTo>
                <a:lnTo>
                  <a:pt x="65468" y="185534"/>
                </a:lnTo>
                <a:lnTo>
                  <a:pt x="42811" y="222542"/>
                </a:lnTo>
                <a:lnTo>
                  <a:pt x="24599" y="262280"/>
                </a:lnTo>
                <a:lnTo>
                  <a:pt x="11163" y="304406"/>
                </a:lnTo>
                <a:lnTo>
                  <a:pt x="2844" y="348576"/>
                </a:lnTo>
                <a:lnTo>
                  <a:pt x="0" y="394462"/>
                </a:lnTo>
                <a:lnTo>
                  <a:pt x="2844" y="440347"/>
                </a:lnTo>
                <a:lnTo>
                  <a:pt x="11163" y="484530"/>
                </a:lnTo>
                <a:lnTo>
                  <a:pt x="24599" y="526656"/>
                </a:lnTo>
                <a:lnTo>
                  <a:pt x="42811" y="566394"/>
                </a:lnTo>
                <a:lnTo>
                  <a:pt x="65468" y="603389"/>
                </a:lnTo>
                <a:lnTo>
                  <a:pt x="92227" y="637324"/>
                </a:lnTo>
                <a:lnTo>
                  <a:pt x="122745" y="667842"/>
                </a:lnTo>
                <a:lnTo>
                  <a:pt x="156679" y="694601"/>
                </a:lnTo>
                <a:lnTo>
                  <a:pt x="193687" y="717257"/>
                </a:lnTo>
                <a:lnTo>
                  <a:pt x="233426" y="735469"/>
                </a:lnTo>
                <a:lnTo>
                  <a:pt x="275551" y="748906"/>
                </a:lnTo>
                <a:lnTo>
                  <a:pt x="319735" y="757224"/>
                </a:lnTo>
                <a:lnTo>
                  <a:pt x="365620" y="760069"/>
                </a:lnTo>
                <a:lnTo>
                  <a:pt x="411505" y="757224"/>
                </a:lnTo>
                <a:lnTo>
                  <a:pt x="455688" y="748906"/>
                </a:lnTo>
                <a:lnTo>
                  <a:pt x="497814" y="735469"/>
                </a:lnTo>
                <a:lnTo>
                  <a:pt x="537552" y="717257"/>
                </a:lnTo>
                <a:lnTo>
                  <a:pt x="574560" y="694601"/>
                </a:lnTo>
                <a:lnTo>
                  <a:pt x="608495" y="667842"/>
                </a:lnTo>
                <a:lnTo>
                  <a:pt x="639000" y="637324"/>
                </a:lnTo>
                <a:lnTo>
                  <a:pt x="665759" y="603389"/>
                </a:lnTo>
                <a:lnTo>
                  <a:pt x="688428" y="566394"/>
                </a:lnTo>
                <a:lnTo>
                  <a:pt x="706640" y="526656"/>
                </a:lnTo>
                <a:lnTo>
                  <a:pt x="720077" y="484530"/>
                </a:lnTo>
                <a:lnTo>
                  <a:pt x="728395" y="440347"/>
                </a:lnTo>
                <a:lnTo>
                  <a:pt x="731240" y="394462"/>
                </a:lnTo>
                <a:close/>
              </a:path>
              <a:path w="760095" h="760095">
                <a:moveTo>
                  <a:pt x="760095" y="96215"/>
                </a:moveTo>
                <a:lnTo>
                  <a:pt x="673506" y="86588"/>
                </a:lnTo>
                <a:lnTo>
                  <a:pt x="663879" y="0"/>
                </a:lnTo>
                <a:lnTo>
                  <a:pt x="558050" y="105829"/>
                </a:lnTo>
                <a:lnTo>
                  <a:pt x="563816" y="155867"/>
                </a:lnTo>
                <a:lnTo>
                  <a:pt x="409879" y="309803"/>
                </a:lnTo>
                <a:lnTo>
                  <a:pt x="399427" y="305155"/>
                </a:lnTo>
                <a:lnTo>
                  <a:pt x="388353" y="301498"/>
                </a:lnTo>
                <a:lnTo>
                  <a:pt x="376732" y="299110"/>
                </a:lnTo>
                <a:lnTo>
                  <a:pt x="364655" y="298259"/>
                </a:lnTo>
                <a:lnTo>
                  <a:pt x="327304" y="305841"/>
                </a:lnTo>
                <a:lnTo>
                  <a:pt x="296710" y="326517"/>
                </a:lnTo>
                <a:lnTo>
                  <a:pt x="276034" y="357111"/>
                </a:lnTo>
                <a:lnTo>
                  <a:pt x="268439" y="394462"/>
                </a:lnTo>
                <a:lnTo>
                  <a:pt x="276034" y="431825"/>
                </a:lnTo>
                <a:lnTo>
                  <a:pt x="296710" y="462407"/>
                </a:lnTo>
                <a:lnTo>
                  <a:pt x="327304" y="483082"/>
                </a:lnTo>
                <a:lnTo>
                  <a:pt x="364655" y="490677"/>
                </a:lnTo>
                <a:lnTo>
                  <a:pt x="402018" y="483082"/>
                </a:lnTo>
                <a:lnTo>
                  <a:pt x="432612" y="462407"/>
                </a:lnTo>
                <a:lnTo>
                  <a:pt x="453275" y="431825"/>
                </a:lnTo>
                <a:lnTo>
                  <a:pt x="460870" y="394462"/>
                </a:lnTo>
                <a:lnTo>
                  <a:pt x="460159" y="382549"/>
                </a:lnTo>
                <a:lnTo>
                  <a:pt x="458101" y="371259"/>
                </a:lnTo>
                <a:lnTo>
                  <a:pt x="454787" y="360502"/>
                </a:lnTo>
                <a:lnTo>
                  <a:pt x="450291" y="350202"/>
                </a:lnTo>
                <a:lnTo>
                  <a:pt x="604227" y="196265"/>
                </a:lnTo>
                <a:lnTo>
                  <a:pt x="654265" y="202044"/>
                </a:lnTo>
                <a:lnTo>
                  <a:pt x="760095" y="96215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54450" y="4111688"/>
            <a:ext cx="2059305" cy="8839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2400"/>
              </a:lnSpc>
              <a:spcBef>
                <a:spcPts val="95"/>
              </a:spcBef>
            </a:pPr>
            <a:r>
              <a:rPr sz="1100" b="1" dirty="0">
                <a:latin typeface="Calibri"/>
                <a:cs typeface="Calibri"/>
              </a:rPr>
              <a:t>Enhanced</a:t>
            </a:r>
            <a:r>
              <a:rPr sz="1100" b="1" spc="-3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Accountability:</a:t>
            </a:r>
            <a:r>
              <a:rPr sz="1100" b="1" spc="-40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Tasks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are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promptly </a:t>
            </a:r>
            <a:r>
              <a:rPr sz="1100" dirty="0">
                <a:latin typeface="Calibri"/>
                <a:cs typeface="Calibri"/>
              </a:rPr>
              <a:t>assigned, </a:t>
            </a:r>
            <a:r>
              <a:rPr sz="1100" spc="-5" dirty="0">
                <a:latin typeface="Calibri"/>
                <a:cs typeface="Calibri"/>
              </a:rPr>
              <a:t>tracked, </a:t>
            </a:r>
            <a:r>
              <a:rPr sz="1100" spc="-20" dirty="0">
                <a:latin typeface="Calibri"/>
                <a:cs typeface="Calibri"/>
              </a:rPr>
              <a:t>and 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completed </a:t>
            </a:r>
            <a:r>
              <a:rPr sz="1100" dirty="0">
                <a:latin typeface="Calibri"/>
                <a:cs typeface="Calibri"/>
              </a:rPr>
              <a:t>within designated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timeframes, </a:t>
            </a:r>
            <a:r>
              <a:rPr sz="1100" spc="-5" dirty="0">
                <a:latin typeface="Calibri"/>
                <a:cs typeface="Calibri"/>
              </a:rPr>
              <a:t>leading </a:t>
            </a:r>
            <a:r>
              <a:rPr sz="1100" spc="10" dirty="0">
                <a:latin typeface="Calibri"/>
                <a:cs typeface="Calibri"/>
              </a:rPr>
              <a:t>to </a:t>
            </a:r>
            <a:r>
              <a:rPr sz="1100" dirty="0">
                <a:latin typeface="Calibri"/>
                <a:cs typeface="Calibri"/>
              </a:rPr>
              <a:t>greater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operational</a:t>
            </a:r>
            <a:r>
              <a:rPr sz="1100" spc="-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control.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04596" y="2910979"/>
            <a:ext cx="604520" cy="779780"/>
          </a:xfrm>
          <a:custGeom>
            <a:avLst/>
            <a:gdLst/>
            <a:ahLst/>
            <a:cxnLst/>
            <a:rect l="l" t="t" r="r" b="b"/>
            <a:pathLst>
              <a:path w="604520" h="779779">
                <a:moveTo>
                  <a:pt x="280289" y="203542"/>
                </a:moveTo>
                <a:lnTo>
                  <a:pt x="273837" y="197078"/>
                </a:lnTo>
                <a:lnTo>
                  <a:pt x="257886" y="197078"/>
                </a:lnTo>
                <a:lnTo>
                  <a:pt x="251421" y="203542"/>
                </a:lnTo>
                <a:lnTo>
                  <a:pt x="251421" y="219481"/>
                </a:lnTo>
                <a:lnTo>
                  <a:pt x="257886" y="225945"/>
                </a:lnTo>
                <a:lnTo>
                  <a:pt x="273837" y="225945"/>
                </a:lnTo>
                <a:lnTo>
                  <a:pt x="280289" y="219481"/>
                </a:lnTo>
                <a:lnTo>
                  <a:pt x="280289" y="211518"/>
                </a:lnTo>
                <a:lnTo>
                  <a:pt x="280289" y="203542"/>
                </a:lnTo>
                <a:close/>
              </a:path>
              <a:path w="604520" h="779779">
                <a:moveTo>
                  <a:pt x="376504" y="203542"/>
                </a:moveTo>
                <a:lnTo>
                  <a:pt x="370052" y="197078"/>
                </a:lnTo>
                <a:lnTo>
                  <a:pt x="354101" y="197078"/>
                </a:lnTo>
                <a:lnTo>
                  <a:pt x="347637" y="203542"/>
                </a:lnTo>
                <a:lnTo>
                  <a:pt x="347637" y="219481"/>
                </a:lnTo>
                <a:lnTo>
                  <a:pt x="354101" y="225945"/>
                </a:lnTo>
                <a:lnTo>
                  <a:pt x="370052" y="225945"/>
                </a:lnTo>
                <a:lnTo>
                  <a:pt x="376504" y="219481"/>
                </a:lnTo>
                <a:lnTo>
                  <a:pt x="376504" y="211518"/>
                </a:lnTo>
                <a:lnTo>
                  <a:pt x="376504" y="203542"/>
                </a:lnTo>
                <a:close/>
              </a:path>
              <a:path w="604520" h="779779">
                <a:moveTo>
                  <a:pt x="435876" y="157543"/>
                </a:moveTo>
                <a:lnTo>
                  <a:pt x="432536" y="141122"/>
                </a:lnTo>
                <a:lnTo>
                  <a:pt x="423481" y="127698"/>
                </a:lnTo>
                <a:lnTo>
                  <a:pt x="410057" y="118643"/>
                </a:lnTo>
                <a:lnTo>
                  <a:pt x="393636" y="115303"/>
                </a:lnTo>
                <a:lnTo>
                  <a:pt x="387769" y="115303"/>
                </a:lnTo>
                <a:lnTo>
                  <a:pt x="387769" y="211518"/>
                </a:lnTo>
                <a:lnTo>
                  <a:pt x="385495" y="222745"/>
                </a:lnTo>
                <a:lnTo>
                  <a:pt x="379310" y="231927"/>
                </a:lnTo>
                <a:lnTo>
                  <a:pt x="370141" y="238112"/>
                </a:lnTo>
                <a:lnTo>
                  <a:pt x="358902" y="240372"/>
                </a:lnTo>
                <a:lnTo>
                  <a:pt x="347662" y="238112"/>
                </a:lnTo>
                <a:lnTo>
                  <a:pt x="338493" y="231927"/>
                </a:lnTo>
                <a:lnTo>
                  <a:pt x="332308" y="222745"/>
                </a:lnTo>
                <a:lnTo>
                  <a:pt x="330034" y="211518"/>
                </a:lnTo>
                <a:lnTo>
                  <a:pt x="332308" y="200279"/>
                </a:lnTo>
                <a:lnTo>
                  <a:pt x="338493" y="191096"/>
                </a:lnTo>
                <a:lnTo>
                  <a:pt x="347662" y="184924"/>
                </a:lnTo>
                <a:lnTo>
                  <a:pt x="358902" y="182651"/>
                </a:lnTo>
                <a:lnTo>
                  <a:pt x="370141" y="184924"/>
                </a:lnTo>
                <a:lnTo>
                  <a:pt x="379310" y="191096"/>
                </a:lnTo>
                <a:lnTo>
                  <a:pt x="385495" y="200279"/>
                </a:lnTo>
                <a:lnTo>
                  <a:pt x="387769" y="211518"/>
                </a:lnTo>
                <a:lnTo>
                  <a:pt x="387769" y="115303"/>
                </a:lnTo>
                <a:lnTo>
                  <a:pt x="330034" y="115303"/>
                </a:lnTo>
                <a:lnTo>
                  <a:pt x="330034" y="71539"/>
                </a:lnTo>
                <a:lnTo>
                  <a:pt x="341503" y="61417"/>
                </a:lnTo>
                <a:lnTo>
                  <a:pt x="347967" y="48158"/>
                </a:lnTo>
                <a:lnTo>
                  <a:pt x="334010" y="7493"/>
                </a:lnTo>
                <a:lnTo>
                  <a:pt x="306044" y="0"/>
                </a:lnTo>
                <a:lnTo>
                  <a:pt x="291553" y="4864"/>
                </a:lnTo>
                <a:lnTo>
                  <a:pt x="280085" y="14986"/>
                </a:lnTo>
                <a:lnTo>
                  <a:pt x="273621" y="28244"/>
                </a:lnTo>
                <a:lnTo>
                  <a:pt x="272592" y="42951"/>
                </a:lnTo>
                <a:lnTo>
                  <a:pt x="277469" y="57442"/>
                </a:lnTo>
                <a:lnTo>
                  <a:pt x="280847" y="63296"/>
                </a:lnTo>
                <a:lnTo>
                  <a:pt x="285699" y="68148"/>
                </a:lnTo>
                <a:lnTo>
                  <a:pt x="291553" y="71539"/>
                </a:lnTo>
                <a:lnTo>
                  <a:pt x="291553" y="115303"/>
                </a:lnTo>
                <a:lnTo>
                  <a:pt x="291553" y="211518"/>
                </a:lnTo>
                <a:lnTo>
                  <a:pt x="289280" y="222745"/>
                </a:lnTo>
                <a:lnTo>
                  <a:pt x="283095" y="231927"/>
                </a:lnTo>
                <a:lnTo>
                  <a:pt x="273926" y="238112"/>
                </a:lnTo>
                <a:lnTo>
                  <a:pt x="262686" y="240372"/>
                </a:lnTo>
                <a:lnTo>
                  <a:pt x="251447" y="238112"/>
                </a:lnTo>
                <a:lnTo>
                  <a:pt x="242277" y="231927"/>
                </a:lnTo>
                <a:lnTo>
                  <a:pt x="236093" y="222745"/>
                </a:lnTo>
                <a:lnTo>
                  <a:pt x="233819" y="211518"/>
                </a:lnTo>
                <a:lnTo>
                  <a:pt x="236093" y="200279"/>
                </a:lnTo>
                <a:lnTo>
                  <a:pt x="273926" y="184924"/>
                </a:lnTo>
                <a:lnTo>
                  <a:pt x="291553" y="211518"/>
                </a:lnTo>
                <a:lnTo>
                  <a:pt x="291553" y="115303"/>
                </a:lnTo>
                <a:lnTo>
                  <a:pt x="227952" y="115303"/>
                </a:lnTo>
                <a:lnTo>
                  <a:pt x="211531" y="118643"/>
                </a:lnTo>
                <a:lnTo>
                  <a:pt x="198120" y="127698"/>
                </a:lnTo>
                <a:lnTo>
                  <a:pt x="189064" y="141122"/>
                </a:lnTo>
                <a:lnTo>
                  <a:pt x="185712" y="157543"/>
                </a:lnTo>
                <a:lnTo>
                  <a:pt x="185712" y="265493"/>
                </a:lnTo>
                <a:lnTo>
                  <a:pt x="189064" y="281914"/>
                </a:lnTo>
                <a:lnTo>
                  <a:pt x="198120" y="295325"/>
                </a:lnTo>
                <a:lnTo>
                  <a:pt x="211531" y="304380"/>
                </a:lnTo>
                <a:lnTo>
                  <a:pt x="227952" y="307721"/>
                </a:lnTo>
                <a:lnTo>
                  <a:pt x="393636" y="307721"/>
                </a:lnTo>
                <a:lnTo>
                  <a:pt x="410057" y="304380"/>
                </a:lnTo>
                <a:lnTo>
                  <a:pt x="423481" y="295325"/>
                </a:lnTo>
                <a:lnTo>
                  <a:pt x="432536" y="281914"/>
                </a:lnTo>
                <a:lnTo>
                  <a:pt x="435876" y="265493"/>
                </a:lnTo>
                <a:lnTo>
                  <a:pt x="435876" y="240372"/>
                </a:lnTo>
                <a:lnTo>
                  <a:pt x="435876" y="182651"/>
                </a:lnTo>
                <a:lnTo>
                  <a:pt x="435876" y="157543"/>
                </a:lnTo>
                <a:close/>
              </a:path>
              <a:path w="604520" h="779779">
                <a:moveTo>
                  <a:pt x="540943" y="706996"/>
                </a:moveTo>
                <a:lnTo>
                  <a:pt x="519811" y="655967"/>
                </a:lnTo>
                <a:lnTo>
                  <a:pt x="478409" y="636790"/>
                </a:lnTo>
                <a:lnTo>
                  <a:pt x="478409" y="706996"/>
                </a:lnTo>
                <a:lnTo>
                  <a:pt x="476135" y="718235"/>
                </a:lnTo>
                <a:lnTo>
                  <a:pt x="469950" y="727405"/>
                </a:lnTo>
                <a:lnTo>
                  <a:pt x="460768" y="733590"/>
                </a:lnTo>
                <a:lnTo>
                  <a:pt x="449541" y="735863"/>
                </a:lnTo>
                <a:lnTo>
                  <a:pt x="438302" y="733590"/>
                </a:lnTo>
                <a:lnTo>
                  <a:pt x="429133" y="727405"/>
                </a:lnTo>
                <a:lnTo>
                  <a:pt x="422948" y="718235"/>
                </a:lnTo>
                <a:lnTo>
                  <a:pt x="420674" y="706996"/>
                </a:lnTo>
                <a:lnTo>
                  <a:pt x="422948" y="695756"/>
                </a:lnTo>
                <a:lnTo>
                  <a:pt x="429133" y="686587"/>
                </a:lnTo>
                <a:lnTo>
                  <a:pt x="438302" y="680402"/>
                </a:lnTo>
                <a:lnTo>
                  <a:pt x="449541" y="678129"/>
                </a:lnTo>
                <a:lnTo>
                  <a:pt x="460768" y="680402"/>
                </a:lnTo>
                <a:lnTo>
                  <a:pt x="469950" y="686587"/>
                </a:lnTo>
                <a:lnTo>
                  <a:pt x="476135" y="695756"/>
                </a:lnTo>
                <a:lnTo>
                  <a:pt x="478409" y="706996"/>
                </a:lnTo>
                <a:lnTo>
                  <a:pt x="478409" y="636790"/>
                </a:lnTo>
                <a:lnTo>
                  <a:pt x="468782" y="634834"/>
                </a:lnTo>
                <a:lnTo>
                  <a:pt x="338886" y="634834"/>
                </a:lnTo>
                <a:lnTo>
                  <a:pt x="338886" y="706996"/>
                </a:lnTo>
                <a:lnTo>
                  <a:pt x="336626" y="718235"/>
                </a:lnTo>
                <a:lnTo>
                  <a:pt x="330441" y="727405"/>
                </a:lnTo>
                <a:lnTo>
                  <a:pt x="321259" y="733590"/>
                </a:lnTo>
                <a:lnTo>
                  <a:pt x="310032" y="735863"/>
                </a:lnTo>
                <a:lnTo>
                  <a:pt x="298792" y="733590"/>
                </a:lnTo>
                <a:lnTo>
                  <a:pt x="289610" y="727405"/>
                </a:lnTo>
                <a:lnTo>
                  <a:pt x="283425" y="718235"/>
                </a:lnTo>
                <a:lnTo>
                  <a:pt x="281165" y="706996"/>
                </a:lnTo>
                <a:lnTo>
                  <a:pt x="283425" y="695756"/>
                </a:lnTo>
                <a:lnTo>
                  <a:pt x="289610" y="686587"/>
                </a:lnTo>
                <a:lnTo>
                  <a:pt x="298792" y="680402"/>
                </a:lnTo>
                <a:lnTo>
                  <a:pt x="310032" y="678129"/>
                </a:lnTo>
                <a:lnTo>
                  <a:pt x="321259" y="680402"/>
                </a:lnTo>
                <a:lnTo>
                  <a:pt x="330441" y="686587"/>
                </a:lnTo>
                <a:lnTo>
                  <a:pt x="336626" y="695756"/>
                </a:lnTo>
                <a:lnTo>
                  <a:pt x="338886" y="706996"/>
                </a:lnTo>
                <a:lnTo>
                  <a:pt x="338886" y="634834"/>
                </a:lnTo>
                <a:lnTo>
                  <a:pt x="199377" y="634834"/>
                </a:lnTo>
                <a:lnTo>
                  <a:pt x="199377" y="706996"/>
                </a:lnTo>
                <a:lnTo>
                  <a:pt x="197116" y="718235"/>
                </a:lnTo>
                <a:lnTo>
                  <a:pt x="190919" y="727405"/>
                </a:lnTo>
                <a:lnTo>
                  <a:pt x="181749" y="733590"/>
                </a:lnTo>
                <a:lnTo>
                  <a:pt x="170510" y="735863"/>
                </a:lnTo>
                <a:lnTo>
                  <a:pt x="159283" y="733590"/>
                </a:lnTo>
                <a:lnTo>
                  <a:pt x="150101" y="727405"/>
                </a:lnTo>
                <a:lnTo>
                  <a:pt x="143916" y="718235"/>
                </a:lnTo>
                <a:lnTo>
                  <a:pt x="141655" y="706996"/>
                </a:lnTo>
                <a:lnTo>
                  <a:pt x="143916" y="695756"/>
                </a:lnTo>
                <a:lnTo>
                  <a:pt x="150101" y="686587"/>
                </a:lnTo>
                <a:lnTo>
                  <a:pt x="159283" y="680402"/>
                </a:lnTo>
                <a:lnTo>
                  <a:pt x="170510" y="678129"/>
                </a:lnTo>
                <a:lnTo>
                  <a:pt x="181749" y="680402"/>
                </a:lnTo>
                <a:lnTo>
                  <a:pt x="190919" y="686587"/>
                </a:lnTo>
                <a:lnTo>
                  <a:pt x="197116" y="695756"/>
                </a:lnTo>
                <a:lnTo>
                  <a:pt x="199377" y="706996"/>
                </a:lnTo>
                <a:lnTo>
                  <a:pt x="199377" y="634834"/>
                </a:lnTo>
                <a:lnTo>
                  <a:pt x="151269" y="634834"/>
                </a:lnTo>
                <a:lnTo>
                  <a:pt x="123177" y="640511"/>
                </a:lnTo>
                <a:lnTo>
                  <a:pt x="100241" y="655967"/>
                </a:lnTo>
                <a:lnTo>
                  <a:pt x="84785" y="678903"/>
                </a:lnTo>
                <a:lnTo>
                  <a:pt x="79108" y="706996"/>
                </a:lnTo>
                <a:lnTo>
                  <a:pt x="84785" y="735088"/>
                </a:lnTo>
                <a:lnTo>
                  <a:pt x="100241" y="758024"/>
                </a:lnTo>
                <a:lnTo>
                  <a:pt x="123177" y="773480"/>
                </a:lnTo>
                <a:lnTo>
                  <a:pt x="151269" y="779157"/>
                </a:lnTo>
                <a:lnTo>
                  <a:pt x="468782" y="779157"/>
                </a:lnTo>
                <a:lnTo>
                  <a:pt x="496874" y="773480"/>
                </a:lnTo>
                <a:lnTo>
                  <a:pt x="519811" y="758024"/>
                </a:lnTo>
                <a:lnTo>
                  <a:pt x="534746" y="735863"/>
                </a:lnTo>
                <a:lnTo>
                  <a:pt x="535266" y="735088"/>
                </a:lnTo>
                <a:lnTo>
                  <a:pt x="540943" y="706996"/>
                </a:lnTo>
                <a:close/>
              </a:path>
              <a:path w="604520" h="779779">
                <a:moveTo>
                  <a:pt x="604075" y="563435"/>
                </a:moveTo>
                <a:lnTo>
                  <a:pt x="598830" y="543471"/>
                </a:lnTo>
                <a:lnTo>
                  <a:pt x="598004" y="540283"/>
                </a:lnTo>
                <a:lnTo>
                  <a:pt x="582980" y="520560"/>
                </a:lnTo>
                <a:lnTo>
                  <a:pt x="576567" y="514921"/>
                </a:lnTo>
                <a:lnTo>
                  <a:pt x="569074" y="510667"/>
                </a:lnTo>
                <a:lnTo>
                  <a:pt x="560959" y="508038"/>
                </a:lnTo>
                <a:lnTo>
                  <a:pt x="560959" y="427901"/>
                </a:lnTo>
                <a:lnTo>
                  <a:pt x="534568" y="388086"/>
                </a:lnTo>
                <a:lnTo>
                  <a:pt x="517753" y="384695"/>
                </a:lnTo>
                <a:lnTo>
                  <a:pt x="464743" y="384695"/>
                </a:lnTo>
                <a:lnTo>
                  <a:pt x="464743" y="366903"/>
                </a:lnTo>
                <a:lnTo>
                  <a:pt x="464743" y="336588"/>
                </a:lnTo>
                <a:lnTo>
                  <a:pt x="426250" y="336588"/>
                </a:lnTo>
                <a:lnTo>
                  <a:pt x="426250" y="452043"/>
                </a:lnTo>
                <a:lnTo>
                  <a:pt x="426250" y="471284"/>
                </a:lnTo>
                <a:lnTo>
                  <a:pt x="399503" y="471284"/>
                </a:lnTo>
                <a:lnTo>
                  <a:pt x="398576" y="471449"/>
                </a:lnTo>
                <a:lnTo>
                  <a:pt x="397687" y="471805"/>
                </a:lnTo>
                <a:lnTo>
                  <a:pt x="396900" y="472351"/>
                </a:lnTo>
                <a:lnTo>
                  <a:pt x="367461" y="502450"/>
                </a:lnTo>
                <a:lnTo>
                  <a:pt x="345046" y="449351"/>
                </a:lnTo>
                <a:lnTo>
                  <a:pt x="303187" y="535940"/>
                </a:lnTo>
                <a:lnTo>
                  <a:pt x="286372" y="471284"/>
                </a:lnTo>
                <a:lnTo>
                  <a:pt x="273850" y="423176"/>
                </a:lnTo>
                <a:lnTo>
                  <a:pt x="251231" y="471284"/>
                </a:lnTo>
                <a:lnTo>
                  <a:pt x="204965" y="471284"/>
                </a:lnTo>
                <a:lnTo>
                  <a:pt x="204965" y="452043"/>
                </a:lnTo>
                <a:lnTo>
                  <a:pt x="239026" y="452043"/>
                </a:lnTo>
                <a:lnTo>
                  <a:pt x="266153" y="394309"/>
                </a:lnTo>
                <a:lnTo>
                  <a:pt x="279044" y="366903"/>
                </a:lnTo>
                <a:lnTo>
                  <a:pt x="308686" y="480237"/>
                </a:lnTo>
                <a:lnTo>
                  <a:pt x="346290" y="403263"/>
                </a:lnTo>
                <a:lnTo>
                  <a:pt x="374002" y="468884"/>
                </a:lnTo>
                <a:lnTo>
                  <a:pt x="383628" y="459257"/>
                </a:lnTo>
                <a:lnTo>
                  <a:pt x="387858" y="454977"/>
                </a:lnTo>
                <a:lnTo>
                  <a:pt x="393509" y="452412"/>
                </a:lnTo>
                <a:lnTo>
                  <a:pt x="399503" y="452043"/>
                </a:lnTo>
                <a:lnTo>
                  <a:pt x="426250" y="452043"/>
                </a:lnTo>
                <a:lnTo>
                  <a:pt x="426250" y="336588"/>
                </a:lnTo>
                <a:lnTo>
                  <a:pt x="156857" y="336588"/>
                </a:lnTo>
                <a:lnTo>
                  <a:pt x="156857" y="394309"/>
                </a:lnTo>
                <a:lnTo>
                  <a:pt x="81991" y="394309"/>
                </a:lnTo>
                <a:lnTo>
                  <a:pt x="79883" y="392214"/>
                </a:lnTo>
                <a:lnTo>
                  <a:pt x="79883" y="309841"/>
                </a:lnTo>
                <a:lnTo>
                  <a:pt x="101803" y="298246"/>
                </a:lnTo>
                <a:lnTo>
                  <a:pt x="117043" y="279793"/>
                </a:lnTo>
                <a:lnTo>
                  <a:pt x="118897" y="273926"/>
                </a:lnTo>
                <a:lnTo>
                  <a:pt x="124256" y="256971"/>
                </a:lnTo>
                <a:lnTo>
                  <a:pt x="122072" y="232270"/>
                </a:lnTo>
                <a:lnTo>
                  <a:pt x="119748" y="225755"/>
                </a:lnTo>
                <a:lnTo>
                  <a:pt x="116738" y="219570"/>
                </a:lnTo>
                <a:lnTo>
                  <a:pt x="113055" y="213741"/>
                </a:lnTo>
                <a:lnTo>
                  <a:pt x="108750" y="208343"/>
                </a:lnTo>
                <a:lnTo>
                  <a:pt x="79883" y="233934"/>
                </a:lnTo>
                <a:lnTo>
                  <a:pt x="83908" y="238328"/>
                </a:lnTo>
                <a:lnTo>
                  <a:pt x="86207" y="244030"/>
                </a:lnTo>
                <a:lnTo>
                  <a:pt x="62141" y="273926"/>
                </a:lnTo>
                <a:lnTo>
                  <a:pt x="52793" y="271983"/>
                </a:lnTo>
                <a:lnTo>
                  <a:pt x="45173" y="266776"/>
                </a:lnTo>
                <a:lnTo>
                  <a:pt x="40055" y="259105"/>
                </a:lnTo>
                <a:lnTo>
                  <a:pt x="38265" y="249999"/>
                </a:lnTo>
                <a:lnTo>
                  <a:pt x="38252" y="243992"/>
                </a:lnTo>
                <a:lnTo>
                  <a:pt x="40335" y="238467"/>
                </a:lnTo>
                <a:lnTo>
                  <a:pt x="44094" y="234124"/>
                </a:lnTo>
                <a:lnTo>
                  <a:pt x="15227" y="208826"/>
                </a:lnTo>
                <a:lnTo>
                  <a:pt x="2946" y="230403"/>
                </a:lnTo>
                <a:lnTo>
                  <a:pt x="0" y="254203"/>
                </a:lnTo>
                <a:lnTo>
                  <a:pt x="6197" y="277355"/>
                </a:lnTo>
                <a:lnTo>
                  <a:pt x="21336" y="297053"/>
                </a:lnTo>
                <a:lnTo>
                  <a:pt x="27228" y="302183"/>
                </a:lnTo>
                <a:lnTo>
                  <a:pt x="34036" y="306158"/>
                </a:lnTo>
                <a:lnTo>
                  <a:pt x="41389" y="308787"/>
                </a:lnTo>
                <a:lnTo>
                  <a:pt x="41389" y="389610"/>
                </a:lnTo>
                <a:lnTo>
                  <a:pt x="44792" y="406412"/>
                </a:lnTo>
                <a:lnTo>
                  <a:pt x="54038" y="420141"/>
                </a:lnTo>
                <a:lnTo>
                  <a:pt x="67779" y="429399"/>
                </a:lnTo>
                <a:lnTo>
                  <a:pt x="84594" y="432803"/>
                </a:lnTo>
                <a:lnTo>
                  <a:pt x="156857" y="432803"/>
                </a:lnTo>
                <a:lnTo>
                  <a:pt x="156857" y="605980"/>
                </a:lnTo>
                <a:lnTo>
                  <a:pt x="464743" y="605980"/>
                </a:lnTo>
                <a:lnTo>
                  <a:pt x="464743" y="535940"/>
                </a:lnTo>
                <a:lnTo>
                  <a:pt x="464743" y="502450"/>
                </a:lnTo>
                <a:lnTo>
                  <a:pt x="464743" y="452043"/>
                </a:lnTo>
                <a:lnTo>
                  <a:pt x="464743" y="423176"/>
                </a:lnTo>
                <a:lnTo>
                  <a:pt x="520357" y="423176"/>
                </a:lnTo>
                <a:lnTo>
                  <a:pt x="522465" y="425297"/>
                </a:lnTo>
                <a:lnTo>
                  <a:pt x="522465" y="508038"/>
                </a:lnTo>
                <a:lnTo>
                  <a:pt x="500824" y="520204"/>
                </a:lnTo>
                <a:lnTo>
                  <a:pt x="486029" y="539076"/>
                </a:lnTo>
                <a:lnTo>
                  <a:pt x="479399" y="562114"/>
                </a:lnTo>
                <a:lnTo>
                  <a:pt x="482219" y="586790"/>
                </a:lnTo>
                <a:lnTo>
                  <a:pt x="484517" y="592823"/>
                </a:lnTo>
                <a:lnTo>
                  <a:pt x="487426" y="598576"/>
                </a:lnTo>
                <a:lnTo>
                  <a:pt x="490905" y="603999"/>
                </a:lnTo>
                <a:lnTo>
                  <a:pt x="494957" y="609053"/>
                </a:lnTo>
                <a:lnTo>
                  <a:pt x="523824" y="583463"/>
                </a:lnTo>
                <a:lnTo>
                  <a:pt x="519823" y="579107"/>
                </a:lnTo>
                <a:lnTo>
                  <a:pt x="517639" y="573405"/>
                </a:lnTo>
                <a:lnTo>
                  <a:pt x="541731" y="543471"/>
                </a:lnTo>
                <a:lnTo>
                  <a:pt x="551091" y="545363"/>
                </a:lnTo>
                <a:lnTo>
                  <a:pt x="558736" y="550519"/>
                </a:lnTo>
                <a:lnTo>
                  <a:pt x="563880" y="558165"/>
                </a:lnTo>
                <a:lnTo>
                  <a:pt x="565759" y="567486"/>
                </a:lnTo>
                <a:lnTo>
                  <a:pt x="565734" y="573405"/>
                </a:lnTo>
                <a:lnTo>
                  <a:pt x="563638" y="578980"/>
                </a:lnTo>
                <a:lnTo>
                  <a:pt x="559803" y="583374"/>
                </a:lnTo>
                <a:lnTo>
                  <a:pt x="588670" y="608672"/>
                </a:lnTo>
                <a:lnTo>
                  <a:pt x="601027" y="587171"/>
                </a:lnTo>
                <a:lnTo>
                  <a:pt x="604075" y="563435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297040" y="4111688"/>
            <a:ext cx="2042795" cy="8839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080" algn="ctr">
              <a:lnSpc>
                <a:spcPct val="102400"/>
              </a:lnSpc>
              <a:spcBef>
                <a:spcPts val="95"/>
              </a:spcBef>
            </a:pPr>
            <a:r>
              <a:rPr sz="1100" b="1" spc="-5" dirty="0">
                <a:latin typeface="Calibri"/>
                <a:cs typeface="Calibri"/>
              </a:rPr>
              <a:t>Optimizing</a:t>
            </a:r>
            <a:r>
              <a:rPr sz="1100" b="1" spc="35" dirty="0">
                <a:latin typeface="Calibri"/>
                <a:cs typeface="Calibri"/>
              </a:rPr>
              <a:t> </a:t>
            </a:r>
            <a:r>
              <a:rPr sz="1100" b="1" spc="-15" dirty="0">
                <a:latin typeface="Calibri"/>
                <a:cs typeface="Calibri"/>
              </a:rPr>
              <a:t>Staff</a:t>
            </a:r>
            <a:r>
              <a:rPr sz="1100" b="1" spc="-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Resources: </a:t>
            </a:r>
            <a:r>
              <a:rPr sz="1100" b="1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QRbuddy </a:t>
            </a:r>
            <a:r>
              <a:rPr sz="1100" spc="-5" dirty="0">
                <a:latin typeface="Calibri"/>
                <a:cs typeface="Calibri"/>
              </a:rPr>
              <a:t>significantly optimizes 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staff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deployment,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particularly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for 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G</a:t>
            </a:r>
            <a:r>
              <a:rPr sz="1100" spc="45" dirty="0">
                <a:latin typeface="Calibri"/>
                <a:cs typeface="Calibri"/>
              </a:rPr>
              <a:t>e</a:t>
            </a:r>
            <a:r>
              <a:rPr sz="1100" spc="-60" dirty="0">
                <a:latin typeface="Calibri"/>
                <a:cs typeface="Calibri"/>
              </a:rPr>
              <a:t>n</a:t>
            </a:r>
            <a:r>
              <a:rPr sz="1100" spc="45" dirty="0">
                <a:latin typeface="Calibri"/>
                <a:cs typeface="Calibri"/>
              </a:rPr>
              <a:t>e</a:t>
            </a:r>
            <a:r>
              <a:rPr sz="1100" spc="-15" dirty="0">
                <a:latin typeface="Calibri"/>
                <a:cs typeface="Calibri"/>
              </a:rPr>
              <a:t>r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spc="5" dirty="0">
                <a:latin typeface="Calibri"/>
                <a:cs typeface="Calibri"/>
              </a:rPr>
              <a:t>l</a:t>
            </a:r>
            <a:r>
              <a:rPr sz="1100" spc="-6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spc="15" dirty="0">
                <a:latin typeface="Calibri"/>
                <a:cs typeface="Calibri"/>
              </a:rPr>
              <a:t>u</a:t>
            </a:r>
            <a:r>
              <a:rPr sz="1100" spc="10" dirty="0">
                <a:latin typeface="Calibri"/>
                <a:cs typeface="Calibri"/>
              </a:rPr>
              <a:t>ty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40" dirty="0">
                <a:latin typeface="Calibri"/>
                <a:cs typeface="Calibri"/>
              </a:rPr>
              <a:t>A</a:t>
            </a:r>
            <a:r>
              <a:rPr sz="1100" spc="15" dirty="0">
                <a:latin typeface="Calibri"/>
                <a:cs typeface="Calibri"/>
              </a:rPr>
              <a:t>ss</a:t>
            </a:r>
            <a:r>
              <a:rPr sz="1100" spc="-30" dirty="0">
                <a:latin typeface="Calibri"/>
                <a:cs typeface="Calibri"/>
              </a:rPr>
              <a:t>i</a:t>
            </a:r>
            <a:r>
              <a:rPr sz="1100" spc="15" dirty="0">
                <a:latin typeface="Calibri"/>
                <a:cs typeface="Calibri"/>
              </a:rPr>
              <a:t>s</a:t>
            </a:r>
            <a:r>
              <a:rPr sz="1100" spc="5" dirty="0">
                <a:latin typeface="Calibri"/>
                <a:cs typeface="Calibri"/>
              </a:rPr>
              <a:t>t</a:t>
            </a:r>
            <a:r>
              <a:rPr sz="1100" spc="-10" dirty="0">
                <a:latin typeface="Calibri"/>
                <a:cs typeface="Calibri"/>
              </a:rPr>
              <a:t>a</a:t>
            </a:r>
            <a:r>
              <a:rPr sz="1100" spc="15" dirty="0">
                <a:latin typeface="Calibri"/>
                <a:cs typeface="Calibri"/>
              </a:rPr>
              <a:t>n</a:t>
            </a:r>
            <a:r>
              <a:rPr sz="1100" spc="10" dirty="0">
                <a:latin typeface="Calibri"/>
                <a:cs typeface="Calibri"/>
              </a:rPr>
              <a:t>ts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40" dirty="0">
                <a:latin typeface="Calibri"/>
                <a:cs typeface="Calibri"/>
              </a:rPr>
              <a:t>(</a:t>
            </a:r>
            <a:r>
              <a:rPr sz="1100" spc="-25" dirty="0">
                <a:latin typeface="Calibri"/>
                <a:cs typeface="Calibri"/>
              </a:rPr>
              <a:t>G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spc="35" dirty="0">
                <a:latin typeface="Calibri"/>
                <a:cs typeface="Calibri"/>
              </a:rPr>
              <a:t>A</a:t>
            </a:r>
            <a:r>
              <a:rPr sz="1100" spc="15" dirty="0">
                <a:latin typeface="Calibri"/>
                <a:cs typeface="Calibri"/>
              </a:rPr>
              <a:t>s</a:t>
            </a:r>
            <a:r>
              <a:rPr sz="1100" spc="5" dirty="0">
                <a:latin typeface="Calibri"/>
                <a:cs typeface="Calibri"/>
              </a:rPr>
              <a:t>)</a:t>
            </a:r>
            <a:r>
              <a:rPr sz="1100" spc="-7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spc="15" dirty="0">
                <a:latin typeface="Calibri"/>
                <a:cs typeface="Calibri"/>
              </a:rPr>
              <a:t>n</a:t>
            </a:r>
            <a:r>
              <a:rPr sz="1100" spc="5" dirty="0">
                <a:latin typeface="Calibri"/>
                <a:cs typeface="Calibri"/>
              </a:rPr>
              <a:t>d  </a:t>
            </a:r>
            <a:r>
              <a:rPr sz="1100" dirty="0">
                <a:latin typeface="Calibri"/>
                <a:cs typeface="Calibri"/>
              </a:rPr>
              <a:t>support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staff.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310954" y="3038106"/>
            <a:ext cx="876300" cy="544830"/>
          </a:xfrm>
          <a:custGeom>
            <a:avLst/>
            <a:gdLst/>
            <a:ahLst/>
            <a:cxnLst/>
            <a:rect l="l" t="t" r="r" b="b"/>
            <a:pathLst>
              <a:path w="876300" h="544829">
                <a:moveTo>
                  <a:pt x="571322" y="38874"/>
                </a:moveTo>
                <a:lnTo>
                  <a:pt x="568312" y="23774"/>
                </a:lnTo>
                <a:lnTo>
                  <a:pt x="560133" y="11417"/>
                </a:lnTo>
                <a:lnTo>
                  <a:pt x="548017" y="3073"/>
                </a:lnTo>
                <a:lnTo>
                  <a:pt x="533234" y="0"/>
                </a:lnTo>
                <a:lnTo>
                  <a:pt x="514184" y="0"/>
                </a:lnTo>
                <a:lnTo>
                  <a:pt x="514184" y="58305"/>
                </a:lnTo>
                <a:lnTo>
                  <a:pt x="514184" y="369290"/>
                </a:lnTo>
                <a:lnTo>
                  <a:pt x="57124" y="369290"/>
                </a:lnTo>
                <a:lnTo>
                  <a:pt x="57124" y="58305"/>
                </a:lnTo>
                <a:lnTo>
                  <a:pt x="514184" y="58305"/>
                </a:lnTo>
                <a:lnTo>
                  <a:pt x="514184" y="0"/>
                </a:lnTo>
                <a:lnTo>
                  <a:pt x="38087" y="0"/>
                </a:lnTo>
                <a:lnTo>
                  <a:pt x="23291" y="3060"/>
                </a:lnTo>
                <a:lnTo>
                  <a:pt x="11188" y="11417"/>
                </a:lnTo>
                <a:lnTo>
                  <a:pt x="2997" y="23774"/>
                </a:lnTo>
                <a:lnTo>
                  <a:pt x="0" y="38874"/>
                </a:lnTo>
                <a:lnTo>
                  <a:pt x="0" y="388721"/>
                </a:lnTo>
                <a:lnTo>
                  <a:pt x="2997" y="403809"/>
                </a:lnTo>
                <a:lnTo>
                  <a:pt x="11188" y="416179"/>
                </a:lnTo>
                <a:lnTo>
                  <a:pt x="23291" y="424522"/>
                </a:lnTo>
                <a:lnTo>
                  <a:pt x="38087" y="427596"/>
                </a:lnTo>
                <a:lnTo>
                  <a:pt x="228523" y="427596"/>
                </a:lnTo>
                <a:lnTo>
                  <a:pt x="228523" y="485902"/>
                </a:lnTo>
                <a:lnTo>
                  <a:pt x="142824" y="485902"/>
                </a:lnTo>
                <a:lnTo>
                  <a:pt x="142824" y="544207"/>
                </a:lnTo>
                <a:lnTo>
                  <a:pt x="428485" y="544207"/>
                </a:lnTo>
                <a:lnTo>
                  <a:pt x="428485" y="485902"/>
                </a:lnTo>
                <a:lnTo>
                  <a:pt x="342785" y="485902"/>
                </a:lnTo>
                <a:lnTo>
                  <a:pt x="342785" y="427596"/>
                </a:lnTo>
                <a:lnTo>
                  <a:pt x="533234" y="427596"/>
                </a:lnTo>
                <a:lnTo>
                  <a:pt x="548017" y="424522"/>
                </a:lnTo>
                <a:lnTo>
                  <a:pt x="560133" y="416179"/>
                </a:lnTo>
                <a:lnTo>
                  <a:pt x="568312" y="403809"/>
                </a:lnTo>
                <a:lnTo>
                  <a:pt x="571322" y="388721"/>
                </a:lnTo>
                <a:lnTo>
                  <a:pt x="571322" y="369290"/>
                </a:lnTo>
                <a:lnTo>
                  <a:pt x="571322" y="58305"/>
                </a:lnTo>
                <a:lnTo>
                  <a:pt x="571322" y="38874"/>
                </a:lnTo>
                <a:close/>
              </a:path>
              <a:path w="876300" h="544829">
                <a:moveTo>
                  <a:pt x="876020" y="38874"/>
                </a:moveTo>
                <a:lnTo>
                  <a:pt x="873010" y="23774"/>
                </a:lnTo>
                <a:lnTo>
                  <a:pt x="864831" y="11417"/>
                </a:lnTo>
                <a:lnTo>
                  <a:pt x="852716" y="3073"/>
                </a:lnTo>
                <a:lnTo>
                  <a:pt x="837933" y="0"/>
                </a:lnTo>
                <a:lnTo>
                  <a:pt x="837933" y="38874"/>
                </a:lnTo>
                <a:lnTo>
                  <a:pt x="837933" y="97180"/>
                </a:lnTo>
                <a:lnTo>
                  <a:pt x="837933" y="136055"/>
                </a:lnTo>
                <a:lnTo>
                  <a:pt x="837933" y="194360"/>
                </a:lnTo>
                <a:lnTo>
                  <a:pt x="771283" y="194360"/>
                </a:lnTo>
                <a:lnTo>
                  <a:pt x="771283" y="456742"/>
                </a:lnTo>
                <a:lnTo>
                  <a:pt x="769086" y="468274"/>
                </a:lnTo>
                <a:lnTo>
                  <a:pt x="763066" y="477520"/>
                </a:lnTo>
                <a:lnTo>
                  <a:pt x="753999" y="483666"/>
                </a:lnTo>
                <a:lnTo>
                  <a:pt x="742708" y="485902"/>
                </a:lnTo>
                <a:lnTo>
                  <a:pt x="731418" y="483666"/>
                </a:lnTo>
                <a:lnTo>
                  <a:pt x="722363" y="477520"/>
                </a:lnTo>
                <a:lnTo>
                  <a:pt x="716330" y="468274"/>
                </a:lnTo>
                <a:lnTo>
                  <a:pt x="714146" y="456742"/>
                </a:lnTo>
                <a:lnTo>
                  <a:pt x="716330" y="445223"/>
                </a:lnTo>
                <a:lnTo>
                  <a:pt x="753999" y="429818"/>
                </a:lnTo>
                <a:lnTo>
                  <a:pt x="771283" y="456742"/>
                </a:lnTo>
                <a:lnTo>
                  <a:pt x="771283" y="194360"/>
                </a:lnTo>
                <a:lnTo>
                  <a:pt x="647496" y="194360"/>
                </a:lnTo>
                <a:lnTo>
                  <a:pt x="647496" y="136055"/>
                </a:lnTo>
                <a:lnTo>
                  <a:pt x="837933" y="136055"/>
                </a:lnTo>
                <a:lnTo>
                  <a:pt x="837933" y="97180"/>
                </a:lnTo>
                <a:lnTo>
                  <a:pt x="647496" y="97180"/>
                </a:lnTo>
                <a:lnTo>
                  <a:pt x="647496" y="38874"/>
                </a:lnTo>
                <a:lnTo>
                  <a:pt x="837933" y="38874"/>
                </a:lnTo>
                <a:lnTo>
                  <a:pt x="837933" y="0"/>
                </a:lnTo>
                <a:lnTo>
                  <a:pt x="647496" y="0"/>
                </a:lnTo>
                <a:lnTo>
                  <a:pt x="632701" y="3073"/>
                </a:lnTo>
                <a:lnTo>
                  <a:pt x="620598" y="11417"/>
                </a:lnTo>
                <a:lnTo>
                  <a:pt x="612406" y="23774"/>
                </a:lnTo>
                <a:lnTo>
                  <a:pt x="609409" y="38874"/>
                </a:lnTo>
                <a:lnTo>
                  <a:pt x="609409" y="505333"/>
                </a:lnTo>
                <a:lnTo>
                  <a:pt x="612406" y="520433"/>
                </a:lnTo>
                <a:lnTo>
                  <a:pt x="620598" y="532790"/>
                </a:lnTo>
                <a:lnTo>
                  <a:pt x="632701" y="541147"/>
                </a:lnTo>
                <a:lnTo>
                  <a:pt x="647496" y="544207"/>
                </a:lnTo>
                <a:lnTo>
                  <a:pt x="837933" y="544207"/>
                </a:lnTo>
                <a:lnTo>
                  <a:pt x="852716" y="541147"/>
                </a:lnTo>
                <a:lnTo>
                  <a:pt x="864831" y="532790"/>
                </a:lnTo>
                <a:lnTo>
                  <a:pt x="873010" y="520433"/>
                </a:lnTo>
                <a:lnTo>
                  <a:pt x="876020" y="505333"/>
                </a:lnTo>
                <a:lnTo>
                  <a:pt x="876020" y="485902"/>
                </a:lnTo>
                <a:lnTo>
                  <a:pt x="876020" y="427596"/>
                </a:lnTo>
                <a:lnTo>
                  <a:pt x="876020" y="194360"/>
                </a:lnTo>
                <a:lnTo>
                  <a:pt x="876020" y="136055"/>
                </a:lnTo>
                <a:lnTo>
                  <a:pt x="876020" y="97180"/>
                </a:lnTo>
                <a:lnTo>
                  <a:pt x="876020" y="3887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721725" y="4111688"/>
            <a:ext cx="2066925" cy="1056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905" algn="ctr">
              <a:lnSpc>
                <a:spcPct val="102400"/>
              </a:lnSpc>
              <a:spcBef>
                <a:spcPts val="95"/>
              </a:spcBef>
            </a:pPr>
            <a:r>
              <a:rPr sz="1100" b="1" spc="-5" dirty="0">
                <a:latin typeface="Calibri"/>
                <a:cs typeface="Calibri"/>
              </a:rPr>
              <a:t>Addressing</a:t>
            </a:r>
            <a:r>
              <a:rPr sz="1100" b="1" spc="3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Adoption</a:t>
            </a:r>
            <a:r>
              <a:rPr sz="1100" b="1" spc="-3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Challenges: </a:t>
            </a:r>
            <a:r>
              <a:rPr sz="1100" b="1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While </a:t>
            </a:r>
            <a:r>
              <a:rPr sz="1100" spc="-5" dirty="0">
                <a:latin typeface="Calibri"/>
                <a:cs typeface="Calibri"/>
              </a:rPr>
              <a:t>some </a:t>
            </a:r>
            <a:r>
              <a:rPr sz="1100" dirty="0">
                <a:latin typeface="Calibri"/>
                <a:cs typeface="Calibri"/>
              </a:rPr>
              <a:t>Group </a:t>
            </a:r>
            <a:r>
              <a:rPr sz="1100" spc="15" dirty="0">
                <a:latin typeface="Calibri"/>
                <a:cs typeface="Calibri"/>
              </a:rPr>
              <a:t>D </a:t>
            </a:r>
            <a:r>
              <a:rPr sz="1100" spc="-5" dirty="0">
                <a:latin typeface="Calibri"/>
                <a:cs typeface="Calibri"/>
              </a:rPr>
              <a:t>staff </a:t>
            </a:r>
            <a:r>
              <a:rPr sz="1100" spc="5" dirty="0">
                <a:latin typeface="Calibri"/>
                <a:cs typeface="Calibri"/>
              </a:rPr>
              <a:t>may </a:t>
            </a:r>
            <a:r>
              <a:rPr sz="1100" spc="-10" dirty="0">
                <a:latin typeface="Calibri"/>
                <a:cs typeface="Calibri"/>
              </a:rPr>
              <a:t>have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limited </a:t>
            </a:r>
            <a:r>
              <a:rPr sz="1100" spc="-5" dirty="0">
                <a:latin typeface="Calibri"/>
                <a:cs typeface="Calibri"/>
              </a:rPr>
              <a:t>computer literacy </a:t>
            </a:r>
            <a:r>
              <a:rPr sz="1100" spc="10" dirty="0">
                <a:latin typeface="Calibri"/>
                <a:cs typeface="Calibri"/>
              </a:rPr>
              <a:t>or </a:t>
            </a:r>
            <a:r>
              <a:rPr sz="1100" dirty="0">
                <a:latin typeface="Calibri"/>
                <a:cs typeface="Calibri"/>
              </a:rPr>
              <a:t>initial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resistance, </a:t>
            </a:r>
            <a:r>
              <a:rPr sz="1100" spc="5" dirty="0">
                <a:latin typeface="Calibri"/>
                <a:cs typeface="Calibri"/>
              </a:rPr>
              <a:t>training </a:t>
            </a:r>
            <a:r>
              <a:rPr sz="1100" spc="-5" dirty="0">
                <a:latin typeface="Calibri"/>
                <a:cs typeface="Calibri"/>
              </a:rPr>
              <a:t>programs 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address </a:t>
            </a:r>
            <a:r>
              <a:rPr sz="1100" spc="-10" dirty="0">
                <a:latin typeface="Calibri"/>
                <a:cs typeface="Calibri"/>
              </a:rPr>
              <a:t>these </a:t>
            </a:r>
            <a:r>
              <a:rPr sz="1100" dirty="0">
                <a:latin typeface="Calibri"/>
                <a:cs typeface="Calibri"/>
              </a:rPr>
              <a:t>concerns </a:t>
            </a:r>
            <a:r>
              <a:rPr sz="1100" spc="10" dirty="0">
                <a:latin typeface="Calibri"/>
                <a:cs typeface="Calibri"/>
              </a:rPr>
              <a:t>to </a:t>
            </a:r>
            <a:r>
              <a:rPr sz="1100" spc="-10" dirty="0">
                <a:latin typeface="Calibri"/>
                <a:cs typeface="Calibri"/>
              </a:rPr>
              <a:t>ensure </a:t>
            </a:r>
            <a:r>
              <a:rPr sz="1100" spc="-5" dirty="0">
                <a:latin typeface="Calibri"/>
                <a:cs typeface="Calibri"/>
              </a:rPr>
              <a:t> seamless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technology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adoption.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555"/>
            <a:ext cx="1927882" cy="93051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443476" y="6472554"/>
            <a:ext cx="33121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allowed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add slides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presentation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64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64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9235" y="2687320"/>
            <a:ext cx="3147060" cy="941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0" spc="-10" dirty="0">
                <a:solidFill>
                  <a:srgbClr val="FFFFFF"/>
                </a:solidFill>
              </a:rPr>
              <a:t>Thank</a:t>
            </a:r>
            <a:r>
              <a:rPr sz="6000" spc="-40" dirty="0">
                <a:solidFill>
                  <a:srgbClr val="FFFFFF"/>
                </a:solidFill>
              </a:rPr>
              <a:t> </a:t>
            </a:r>
            <a:r>
              <a:rPr sz="6000" spc="-160" dirty="0">
                <a:solidFill>
                  <a:srgbClr val="FFFFFF"/>
                </a:solidFill>
              </a:rPr>
              <a:t>You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4443476" y="6472554"/>
            <a:ext cx="33121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allowed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add slides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presentation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64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130"/>
              </a:spcBef>
            </a:pPr>
            <a:r>
              <a:rPr spc="-40" dirty="0"/>
              <a:t>Internship</a:t>
            </a:r>
            <a:r>
              <a:rPr spc="-80" dirty="0"/>
              <a:t> </a:t>
            </a:r>
            <a:r>
              <a:rPr spc="-40" dirty="0"/>
              <a:t>Experiences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5024" y="2063432"/>
            <a:ext cx="417067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What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did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you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learn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(skill/</a:t>
            </a:r>
            <a:r>
              <a:rPr sz="2400" b="1" spc="-10" dirty="0">
                <a:latin typeface="Calibri"/>
                <a:cs typeface="Calibri"/>
              </a:rPr>
              <a:t> topic)?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70015" y="2072703"/>
            <a:ext cx="45974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Calibri"/>
                <a:cs typeface="Calibri"/>
              </a:rPr>
              <a:t>Overall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self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comments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on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Internship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55765" y="3422967"/>
            <a:ext cx="4980305" cy="143129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marR="5080" indent="-229235">
              <a:lnSpc>
                <a:spcPct val="89900"/>
              </a:lnSpc>
              <a:spcBef>
                <a:spcPts val="37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spc="5" dirty="0">
                <a:latin typeface="Segoe UI"/>
                <a:cs typeface="Segoe UI"/>
              </a:rPr>
              <a:t>My </a:t>
            </a:r>
            <a:r>
              <a:rPr sz="2000" dirty="0">
                <a:latin typeface="Segoe UI"/>
                <a:cs typeface="Segoe UI"/>
              </a:rPr>
              <a:t>internship </a:t>
            </a:r>
            <a:r>
              <a:rPr sz="2000" spc="-5" dirty="0">
                <a:latin typeface="Segoe UI"/>
                <a:cs typeface="Segoe UI"/>
              </a:rPr>
              <a:t>allowed </a:t>
            </a:r>
            <a:r>
              <a:rPr sz="2000" spc="5" dirty="0">
                <a:latin typeface="Segoe UI"/>
                <a:cs typeface="Segoe UI"/>
              </a:rPr>
              <a:t>me to </a:t>
            </a:r>
            <a:r>
              <a:rPr sz="2000" b="1" spc="-5" dirty="0">
                <a:latin typeface="Segoe UI"/>
                <a:cs typeface="Segoe UI"/>
              </a:rPr>
              <a:t>deep-dive </a:t>
            </a:r>
            <a:r>
              <a:rPr sz="2000" b="1" dirty="0">
                <a:latin typeface="Segoe UI"/>
                <a:cs typeface="Segoe UI"/>
              </a:rPr>
              <a:t> </a:t>
            </a:r>
            <a:r>
              <a:rPr sz="2000" spc="-10" dirty="0">
                <a:latin typeface="Segoe UI"/>
                <a:cs typeface="Segoe UI"/>
              </a:rPr>
              <a:t>into </a:t>
            </a:r>
            <a:r>
              <a:rPr sz="2000" spc="20" dirty="0">
                <a:latin typeface="Segoe UI"/>
                <a:cs typeface="Segoe UI"/>
              </a:rPr>
              <a:t>the </a:t>
            </a:r>
            <a:r>
              <a:rPr sz="2000" spc="-5" dirty="0">
                <a:latin typeface="Segoe UI"/>
                <a:cs typeface="Segoe UI"/>
              </a:rPr>
              <a:t>impact </a:t>
            </a:r>
            <a:r>
              <a:rPr sz="2000" spc="-25" dirty="0">
                <a:latin typeface="Segoe UI"/>
                <a:cs typeface="Segoe UI"/>
              </a:rPr>
              <a:t>of </a:t>
            </a:r>
            <a:r>
              <a:rPr sz="2000" spc="-5" dirty="0">
                <a:latin typeface="Segoe UI"/>
                <a:cs typeface="Segoe UI"/>
              </a:rPr>
              <a:t>technology </a:t>
            </a:r>
            <a:r>
              <a:rPr sz="2000" spc="20" dirty="0">
                <a:latin typeface="Segoe UI"/>
                <a:cs typeface="Segoe UI"/>
              </a:rPr>
              <a:t>on </a:t>
            </a:r>
            <a:r>
              <a:rPr sz="2000" spc="2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healthcare. </a:t>
            </a:r>
            <a:r>
              <a:rPr sz="2000" spc="5" dirty="0">
                <a:latin typeface="Segoe UI"/>
                <a:cs typeface="Segoe UI"/>
              </a:rPr>
              <a:t>I </a:t>
            </a:r>
            <a:r>
              <a:rPr sz="2000" spc="-10" dirty="0">
                <a:latin typeface="Segoe UI"/>
                <a:cs typeface="Segoe UI"/>
              </a:rPr>
              <a:t>also </a:t>
            </a:r>
            <a:r>
              <a:rPr sz="2000" dirty="0">
                <a:latin typeface="Segoe UI"/>
                <a:cs typeface="Segoe UI"/>
              </a:rPr>
              <a:t>gained </a:t>
            </a:r>
            <a:r>
              <a:rPr sz="2000" spc="10" dirty="0">
                <a:latin typeface="Segoe UI"/>
                <a:cs typeface="Segoe UI"/>
              </a:rPr>
              <a:t>a </a:t>
            </a:r>
            <a:r>
              <a:rPr sz="2000" b="1" dirty="0">
                <a:latin typeface="Segoe UI"/>
                <a:cs typeface="Segoe UI"/>
              </a:rPr>
              <a:t>firsthand </a:t>
            </a:r>
            <a:r>
              <a:rPr sz="2000" b="1" spc="5" dirty="0">
                <a:latin typeface="Segoe UI"/>
                <a:cs typeface="Segoe UI"/>
              </a:rPr>
              <a:t> </a:t>
            </a:r>
            <a:r>
              <a:rPr sz="2000" b="1" dirty="0">
                <a:latin typeface="Segoe UI"/>
                <a:cs typeface="Segoe UI"/>
              </a:rPr>
              <a:t>understanding</a:t>
            </a:r>
            <a:r>
              <a:rPr sz="2000" b="1" spc="-15" dirty="0">
                <a:latin typeface="Segoe UI"/>
                <a:cs typeface="Segoe UI"/>
              </a:rPr>
              <a:t> </a:t>
            </a:r>
            <a:r>
              <a:rPr sz="2000" spc="-25" dirty="0">
                <a:latin typeface="Segoe UI"/>
                <a:cs typeface="Segoe UI"/>
              </a:rPr>
              <a:t>of</a:t>
            </a:r>
            <a:r>
              <a:rPr sz="2000" spc="2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the</a:t>
            </a:r>
            <a:r>
              <a:rPr sz="2000" spc="-3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operational</a:t>
            </a:r>
            <a:r>
              <a:rPr sz="2000" spc="1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hurdles </a:t>
            </a:r>
            <a:r>
              <a:rPr sz="2000" spc="-53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hospitals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face.</a:t>
            </a:r>
            <a:endParaRPr sz="2000">
              <a:latin typeface="Segoe UI"/>
              <a:cs typeface="Segoe U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809"/>
            <a:ext cx="2537630" cy="123759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19162" y="2877756"/>
            <a:ext cx="4666615" cy="315595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1300" marR="5080" indent="-229235">
              <a:lnSpc>
                <a:spcPts val="1730"/>
              </a:lnSpc>
              <a:spcBef>
                <a:spcPts val="29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50" spc="15" dirty="0">
                <a:latin typeface="Segoe UI"/>
                <a:cs typeface="Segoe UI"/>
              </a:rPr>
              <a:t>Mastering Communication:  Developed </a:t>
            </a:r>
            <a:r>
              <a:rPr sz="1550" spc="20" dirty="0">
                <a:latin typeface="Segoe UI"/>
                <a:cs typeface="Segoe UI"/>
              </a:rPr>
              <a:t> confidence</a:t>
            </a:r>
            <a:r>
              <a:rPr sz="1550" spc="15" dirty="0">
                <a:latin typeface="Segoe UI"/>
                <a:cs typeface="Segoe UI"/>
              </a:rPr>
              <a:t> </a:t>
            </a:r>
            <a:r>
              <a:rPr sz="1550" spc="10" dirty="0">
                <a:latin typeface="Segoe UI"/>
                <a:cs typeface="Segoe UI"/>
              </a:rPr>
              <a:t>presenting</a:t>
            </a:r>
            <a:r>
              <a:rPr sz="1550" spc="-10" dirty="0">
                <a:latin typeface="Segoe UI"/>
                <a:cs typeface="Segoe UI"/>
              </a:rPr>
              <a:t> </a:t>
            </a:r>
            <a:r>
              <a:rPr sz="1550" spc="5" dirty="0">
                <a:latin typeface="Segoe UI"/>
                <a:cs typeface="Segoe UI"/>
              </a:rPr>
              <a:t>to</a:t>
            </a:r>
            <a:r>
              <a:rPr sz="1550" spc="70" dirty="0">
                <a:latin typeface="Segoe UI"/>
                <a:cs typeface="Segoe UI"/>
              </a:rPr>
              <a:t> </a:t>
            </a:r>
            <a:r>
              <a:rPr sz="1550" spc="20" dirty="0">
                <a:latin typeface="Segoe UI"/>
                <a:cs typeface="Segoe UI"/>
              </a:rPr>
              <a:t>high-level</a:t>
            </a:r>
            <a:r>
              <a:rPr sz="1550" spc="10" dirty="0">
                <a:latin typeface="Segoe UI"/>
                <a:cs typeface="Segoe UI"/>
              </a:rPr>
              <a:t> </a:t>
            </a:r>
            <a:r>
              <a:rPr sz="1550" spc="20" dirty="0">
                <a:latin typeface="Segoe UI"/>
                <a:cs typeface="Segoe UI"/>
              </a:rPr>
              <a:t>management </a:t>
            </a:r>
            <a:r>
              <a:rPr sz="1550" spc="-409" dirty="0">
                <a:latin typeface="Segoe UI"/>
                <a:cs typeface="Segoe UI"/>
              </a:rPr>
              <a:t> </a:t>
            </a:r>
            <a:r>
              <a:rPr sz="1550" spc="20" dirty="0">
                <a:latin typeface="Segoe UI"/>
                <a:cs typeface="Segoe UI"/>
              </a:rPr>
              <a:t>and</a:t>
            </a:r>
            <a:r>
              <a:rPr sz="1550" spc="-5" dirty="0">
                <a:latin typeface="Segoe UI"/>
                <a:cs typeface="Segoe UI"/>
              </a:rPr>
              <a:t> </a:t>
            </a:r>
            <a:r>
              <a:rPr sz="1550" spc="15" dirty="0">
                <a:latin typeface="Segoe UI"/>
                <a:cs typeface="Segoe UI"/>
              </a:rPr>
              <a:t>delivering</a:t>
            </a:r>
            <a:r>
              <a:rPr sz="1550" dirty="0">
                <a:latin typeface="Segoe UI"/>
                <a:cs typeface="Segoe UI"/>
              </a:rPr>
              <a:t> </a:t>
            </a:r>
            <a:r>
              <a:rPr sz="1550" spc="20" dirty="0">
                <a:latin typeface="Segoe UI"/>
                <a:cs typeface="Segoe UI"/>
              </a:rPr>
              <a:t>impactful</a:t>
            </a:r>
            <a:r>
              <a:rPr sz="1550" spc="15" dirty="0">
                <a:latin typeface="Segoe UI"/>
                <a:cs typeface="Segoe UI"/>
              </a:rPr>
              <a:t> </a:t>
            </a:r>
            <a:r>
              <a:rPr sz="1550" spc="5" dirty="0">
                <a:latin typeface="Segoe UI"/>
                <a:cs typeface="Segoe UI"/>
              </a:rPr>
              <a:t>training</a:t>
            </a:r>
            <a:r>
              <a:rPr sz="1550" spc="70" dirty="0">
                <a:latin typeface="Segoe UI"/>
                <a:cs typeface="Segoe UI"/>
              </a:rPr>
              <a:t> </a:t>
            </a:r>
            <a:r>
              <a:rPr sz="1550" spc="5" dirty="0">
                <a:latin typeface="Segoe UI"/>
                <a:cs typeface="Segoe UI"/>
              </a:rPr>
              <a:t>to</a:t>
            </a:r>
            <a:r>
              <a:rPr sz="1550" dirty="0">
                <a:latin typeface="Segoe UI"/>
                <a:cs typeface="Segoe UI"/>
              </a:rPr>
              <a:t> </a:t>
            </a:r>
            <a:r>
              <a:rPr sz="1550" spc="-5" dirty="0">
                <a:latin typeface="Segoe UI"/>
                <a:cs typeface="Segoe UI"/>
              </a:rPr>
              <a:t>staff.</a:t>
            </a:r>
            <a:r>
              <a:rPr sz="1550" spc="60" dirty="0">
                <a:latin typeface="Segoe UI"/>
                <a:cs typeface="Segoe UI"/>
              </a:rPr>
              <a:t> </a:t>
            </a:r>
            <a:r>
              <a:rPr sz="1550" spc="10" dirty="0">
                <a:latin typeface="Segoe UI"/>
                <a:cs typeface="Segoe UI"/>
              </a:rPr>
              <a:t>Learned </a:t>
            </a:r>
            <a:r>
              <a:rPr sz="1550" spc="-409" dirty="0">
                <a:latin typeface="Segoe UI"/>
                <a:cs typeface="Segoe UI"/>
              </a:rPr>
              <a:t> </a:t>
            </a:r>
            <a:r>
              <a:rPr sz="1550" spc="5" dirty="0">
                <a:latin typeface="Segoe UI"/>
                <a:cs typeface="Segoe UI"/>
              </a:rPr>
              <a:t>to</a:t>
            </a:r>
            <a:r>
              <a:rPr sz="1550" spc="-10" dirty="0">
                <a:latin typeface="Segoe UI"/>
                <a:cs typeface="Segoe UI"/>
              </a:rPr>
              <a:t> </a:t>
            </a:r>
            <a:r>
              <a:rPr sz="1550" spc="20" dirty="0">
                <a:latin typeface="Segoe UI"/>
                <a:cs typeface="Segoe UI"/>
              </a:rPr>
              <a:t>break</a:t>
            </a:r>
            <a:r>
              <a:rPr sz="1550" spc="60" dirty="0">
                <a:latin typeface="Segoe UI"/>
                <a:cs typeface="Segoe UI"/>
              </a:rPr>
              <a:t> </a:t>
            </a:r>
            <a:r>
              <a:rPr sz="1550" spc="15" dirty="0">
                <a:latin typeface="Segoe UI"/>
                <a:cs typeface="Segoe UI"/>
              </a:rPr>
              <a:t>down</a:t>
            </a:r>
            <a:r>
              <a:rPr sz="1550" spc="20" dirty="0">
                <a:latin typeface="Segoe UI"/>
                <a:cs typeface="Segoe UI"/>
              </a:rPr>
              <a:t> </a:t>
            </a:r>
            <a:r>
              <a:rPr sz="1550" spc="15" dirty="0">
                <a:latin typeface="Segoe UI"/>
                <a:cs typeface="Segoe UI"/>
              </a:rPr>
              <a:t>complex</a:t>
            </a:r>
            <a:r>
              <a:rPr sz="1550" spc="45" dirty="0">
                <a:latin typeface="Segoe UI"/>
                <a:cs typeface="Segoe UI"/>
              </a:rPr>
              <a:t> </a:t>
            </a:r>
            <a:r>
              <a:rPr sz="1550" spc="15" dirty="0">
                <a:latin typeface="Segoe UI"/>
                <a:cs typeface="Segoe UI"/>
              </a:rPr>
              <a:t>technical</a:t>
            </a:r>
            <a:r>
              <a:rPr sz="1550" spc="10" dirty="0">
                <a:latin typeface="Segoe UI"/>
                <a:cs typeface="Segoe UI"/>
              </a:rPr>
              <a:t> </a:t>
            </a:r>
            <a:r>
              <a:rPr sz="1550" spc="15" dirty="0">
                <a:latin typeface="Segoe UI"/>
                <a:cs typeface="Segoe UI"/>
              </a:rPr>
              <a:t>concepts</a:t>
            </a:r>
            <a:r>
              <a:rPr sz="1550" spc="25" dirty="0">
                <a:latin typeface="Segoe UI"/>
                <a:cs typeface="Segoe UI"/>
              </a:rPr>
              <a:t> </a:t>
            </a:r>
            <a:r>
              <a:rPr sz="1550" spc="10" dirty="0">
                <a:latin typeface="Segoe UI"/>
                <a:cs typeface="Segoe UI"/>
              </a:rPr>
              <a:t>for </a:t>
            </a:r>
            <a:r>
              <a:rPr sz="1550" spc="15" dirty="0">
                <a:latin typeface="Segoe UI"/>
                <a:cs typeface="Segoe UI"/>
              </a:rPr>
              <a:t> clear</a:t>
            </a:r>
            <a:r>
              <a:rPr sz="1550" spc="-5" dirty="0">
                <a:latin typeface="Segoe UI"/>
                <a:cs typeface="Segoe UI"/>
              </a:rPr>
              <a:t> </a:t>
            </a:r>
            <a:r>
              <a:rPr sz="1550" spc="20" dirty="0">
                <a:latin typeface="Segoe UI"/>
                <a:cs typeface="Segoe UI"/>
              </a:rPr>
              <a:t>understanding.</a:t>
            </a:r>
            <a:endParaRPr sz="1550">
              <a:latin typeface="Segoe UI"/>
              <a:cs typeface="Segoe UI"/>
            </a:endParaRPr>
          </a:p>
          <a:p>
            <a:pPr marL="241300" marR="466725" indent="-229235">
              <a:lnSpc>
                <a:spcPts val="1730"/>
              </a:lnSpc>
              <a:spcBef>
                <a:spcPts val="104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50" spc="10" dirty="0">
                <a:latin typeface="Segoe UI"/>
                <a:cs typeface="Segoe UI"/>
              </a:rPr>
              <a:t>Building </a:t>
            </a:r>
            <a:r>
              <a:rPr sz="1550" spc="15" dirty="0">
                <a:latin typeface="Segoe UI"/>
                <a:cs typeface="Segoe UI"/>
              </a:rPr>
              <a:t>Buy-In: </a:t>
            </a:r>
            <a:r>
              <a:rPr sz="1550" spc="20" dirty="0">
                <a:latin typeface="Segoe UI"/>
                <a:cs typeface="Segoe UI"/>
              </a:rPr>
              <a:t>Gained </a:t>
            </a:r>
            <a:r>
              <a:rPr sz="1550" spc="25" dirty="0">
                <a:latin typeface="Segoe UI"/>
                <a:cs typeface="Segoe UI"/>
              </a:rPr>
              <a:t>experience </a:t>
            </a:r>
            <a:r>
              <a:rPr sz="1550" spc="10" dirty="0">
                <a:latin typeface="Segoe UI"/>
                <a:cs typeface="Segoe UI"/>
              </a:rPr>
              <a:t>handling </a:t>
            </a:r>
            <a:r>
              <a:rPr sz="1550" spc="-409" dirty="0">
                <a:latin typeface="Segoe UI"/>
                <a:cs typeface="Segoe UI"/>
              </a:rPr>
              <a:t> </a:t>
            </a:r>
            <a:r>
              <a:rPr sz="1550" spc="15" dirty="0">
                <a:latin typeface="Segoe UI"/>
                <a:cs typeface="Segoe UI"/>
              </a:rPr>
              <a:t>criticism </a:t>
            </a:r>
            <a:r>
              <a:rPr sz="1550" spc="20" dirty="0">
                <a:latin typeface="Segoe UI"/>
                <a:cs typeface="Segoe UI"/>
              </a:rPr>
              <a:t>and addressing concerns </a:t>
            </a:r>
            <a:r>
              <a:rPr sz="1550" spc="5" dirty="0">
                <a:latin typeface="Segoe UI"/>
                <a:cs typeface="Segoe UI"/>
              </a:rPr>
              <a:t>about </a:t>
            </a:r>
            <a:r>
              <a:rPr sz="1550" spc="55" dirty="0">
                <a:latin typeface="Segoe UI"/>
                <a:cs typeface="Segoe UI"/>
              </a:rPr>
              <a:t>QR </a:t>
            </a:r>
            <a:r>
              <a:rPr sz="1550" spc="-409" dirty="0">
                <a:latin typeface="Segoe UI"/>
                <a:cs typeface="Segoe UI"/>
              </a:rPr>
              <a:t> </a:t>
            </a:r>
            <a:r>
              <a:rPr sz="1550" spc="-5" dirty="0">
                <a:latin typeface="Segoe UI"/>
                <a:cs typeface="Segoe UI"/>
              </a:rPr>
              <a:t>Buddy.</a:t>
            </a:r>
            <a:r>
              <a:rPr sz="1550" spc="50" dirty="0">
                <a:latin typeface="Segoe UI"/>
                <a:cs typeface="Segoe UI"/>
              </a:rPr>
              <a:t> </a:t>
            </a:r>
            <a:r>
              <a:rPr sz="1550" spc="15" dirty="0">
                <a:latin typeface="Segoe UI"/>
                <a:cs typeface="Segoe UI"/>
              </a:rPr>
              <a:t>Developed</a:t>
            </a:r>
            <a:r>
              <a:rPr sz="1550" spc="65" dirty="0">
                <a:latin typeface="Segoe UI"/>
                <a:cs typeface="Segoe UI"/>
              </a:rPr>
              <a:t> </a:t>
            </a:r>
            <a:r>
              <a:rPr sz="1550" spc="10" dirty="0">
                <a:latin typeface="Segoe UI"/>
                <a:cs typeface="Segoe UI"/>
              </a:rPr>
              <a:t>strategies</a:t>
            </a:r>
            <a:r>
              <a:rPr sz="1550" spc="20" dirty="0">
                <a:latin typeface="Segoe UI"/>
                <a:cs typeface="Segoe UI"/>
              </a:rPr>
              <a:t> </a:t>
            </a:r>
            <a:r>
              <a:rPr sz="1550" spc="5" dirty="0">
                <a:latin typeface="Segoe UI"/>
                <a:cs typeface="Segoe UI"/>
              </a:rPr>
              <a:t>to</a:t>
            </a:r>
            <a:r>
              <a:rPr sz="1550" spc="-5" dirty="0">
                <a:latin typeface="Segoe UI"/>
                <a:cs typeface="Segoe UI"/>
              </a:rPr>
              <a:t> </a:t>
            </a:r>
            <a:r>
              <a:rPr sz="1550" spc="20" dirty="0">
                <a:latin typeface="Segoe UI"/>
                <a:cs typeface="Segoe UI"/>
              </a:rPr>
              <a:t>showcase </a:t>
            </a:r>
            <a:r>
              <a:rPr sz="1550" dirty="0">
                <a:latin typeface="Segoe UI"/>
                <a:cs typeface="Segoe UI"/>
              </a:rPr>
              <a:t>its </a:t>
            </a:r>
            <a:r>
              <a:rPr sz="1550" spc="-409" dirty="0">
                <a:latin typeface="Segoe UI"/>
                <a:cs typeface="Segoe UI"/>
              </a:rPr>
              <a:t> </a:t>
            </a:r>
            <a:r>
              <a:rPr sz="1550" spc="15" dirty="0">
                <a:latin typeface="Segoe UI"/>
                <a:cs typeface="Segoe UI"/>
              </a:rPr>
              <a:t>benefits</a:t>
            </a:r>
            <a:r>
              <a:rPr sz="1550" spc="25" dirty="0">
                <a:latin typeface="Segoe UI"/>
                <a:cs typeface="Segoe UI"/>
              </a:rPr>
              <a:t> </a:t>
            </a:r>
            <a:r>
              <a:rPr sz="1550" spc="20" dirty="0">
                <a:latin typeface="Segoe UI"/>
                <a:cs typeface="Segoe UI"/>
              </a:rPr>
              <a:t>and</a:t>
            </a:r>
            <a:r>
              <a:rPr sz="1550" dirty="0">
                <a:latin typeface="Segoe UI"/>
                <a:cs typeface="Segoe UI"/>
              </a:rPr>
              <a:t> </a:t>
            </a:r>
            <a:r>
              <a:rPr sz="1550" spc="10" dirty="0">
                <a:latin typeface="Segoe UI"/>
                <a:cs typeface="Segoe UI"/>
              </a:rPr>
              <a:t>overcome</a:t>
            </a:r>
            <a:r>
              <a:rPr sz="1550" spc="25" dirty="0">
                <a:latin typeface="Segoe UI"/>
                <a:cs typeface="Segoe UI"/>
              </a:rPr>
              <a:t> </a:t>
            </a:r>
            <a:r>
              <a:rPr sz="1550" spc="15" dirty="0">
                <a:latin typeface="Segoe UI"/>
                <a:cs typeface="Segoe UI"/>
              </a:rPr>
              <a:t>resistance</a:t>
            </a:r>
            <a:r>
              <a:rPr sz="1550" spc="25" dirty="0">
                <a:latin typeface="Segoe UI"/>
                <a:cs typeface="Segoe UI"/>
              </a:rPr>
              <a:t> </a:t>
            </a:r>
            <a:r>
              <a:rPr sz="1550" spc="5" dirty="0">
                <a:latin typeface="Segoe UI"/>
                <a:cs typeface="Segoe UI"/>
              </a:rPr>
              <a:t>to</a:t>
            </a:r>
            <a:r>
              <a:rPr sz="1550" spc="-5" dirty="0">
                <a:latin typeface="Segoe UI"/>
                <a:cs typeface="Segoe UI"/>
              </a:rPr>
              <a:t> </a:t>
            </a:r>
            <a:r>
              <a:rPr sz="1550" spc="15" dirty="0">
                <a:latin typeface="Segoe UI"/>
                <a:cs typeface="Segoe UI"/>
              </a:rPr>
              <a:t>new </a:t>
            </a:r>
            <a:r>
              <a:rPr sz="1550" spc="20" dirty="0">
                <a:latin typeface="Segoe UI"/>
                <a:cs typeface="Segoe UI"/>
              </a:rPr>
              <a:t> </a:t>
            </a:r>
            <a:r>
              <a:rPr sz="1550" spc="15" dirty="0">
                <a:latin typeface="Segoe UI"/>
                <a:cs typeface="Segoe UI"/>
              </a:rPr>
              <a:t>technologies.</a:t>
            </a:r>
            <a:endParaRPr sz="1550">
              <a:latin typeface="Segoe UI"/>
              <a:cs typeface="Segoe UI"/>
            </a:endParaRPr>
          </a:p>
          <a:p>
            <a:pPr marL="241300" marR="228600" indent="-229235">
              <a:lnSpc>
                <a:spcPts val="1730"/>
              </a:lnSpc>
              <a:spcBef>
                <a:spcPts val="96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50" spc="15" dirty="0">
                <a:latin typeface="Segoe UI"/>
                <a:cs typeface="Segoe UI"/>
              </a:rPr>
              <a:t>Adaptability </a:t>
            </a:r>
            <a:r>
              <a:rPr sz="1550" spc="5" dirty="0">
                <a:latin typeface="Segoe UI"/>
                <a:cs typeface="Segoe UI"/>
              </a:rPr>
              <a:t>in </a:t>
            </a:r>
            <a:r>
              <a:rPr sz="1550" spc="20" dirty="0">
                <a:latin typeface="Segoe UI"/>
                <a:cs typeface="Segoe UI"/>
              </a:rPr>
              <a:t>Action: Learned </a:t>
            </a:r>
            <a:r>
              <a:rPr sz="1550" spc="5" dirty="0">
                <a:latin typeface="Segoe UI"/>
                <a:cs typeface="Segoe UI"/>
              </a:rPr>
              <a:t>to </a:t>
            </a:r>
            <a:r>
              <a:rPr sz="1550" spc="15" dirty="0">
                <a:latin typeface="Segoe UI"/>
                <a:cs typeface="Segoe UI"/>
              </a:rPr>
              <a:t>troubleshoot </a:t>
            </a:r>
            <a:r>
              <a:rPr sz="1550" spc="-409" dirty="0">
                <a:latin typeface="Segoe UI"/>
                <a:cs typeface="Segoe UI"/>
              </a:rPr>
              <a:t> </a:t>
            </a:r>
            <a:r>
              <a:rPr sz="1550" spc="15" dirty="0">
                <a:latin typeface="Segoe UI"/>
                <a:cs typeface="Segoe UI"/>
              </a:rPr>
              <a:t>technical</a:t>
            </a:r>
            <a:r>
              <a:rPr sz="1550" spc="10" dirty="0">
                <a:latin typeface="Segoe UI"/>
                <a:cs typeface="Segoe UI"/>
              </a:rPr>
              <a:t> issues</a:t>
            </a:r>
            <a:r>
              <a:rPr sz="1550" spc="25" dirty="0">
                <a:latin typeface="Segoe UI"/>
                <a:cs typeface="Segoe UI"/>
              </a:rPr>
              <a:t> </a:t>
            </a:r>
            <a:r>
              <a:rPr sz="1550" spc="15" dirty="0">
                <a:latin typeface="Segoe UI"/>
                <a:cs typeface="Segoe UI"/>
              </a:rPr>
              <a:t>seamlessly</a:t>
            </a:r>
            <a:r>
              <a:rPr sz="1550" spc="5" dirty="0">
                <a:latin typeface="Segoe UI"/>
                <a:cs typeface="Segoe UI"/>
              </a:rPr>
              <a:t> </a:t>
            </a:r>
            <a:r>
              <a:rPr sz="1550" spc="15" dirty="0">
                <a:latin typeface="Segoe UI"/>
                <a:cs typeface="Segoe UI"/>
              </a:rPr>
              <a:t>during</a:t>
            </a:r>
            <a:r>
              <a:rPr sz="1550" spc="65" dirty="0">
                <a:latin typeface="Segoe UI"/>
                <a:cs typeface="Segoe UI"/>
              </a:rPr>
              <a:t> </a:t>
            </a:r>
            <a:r>
              <a:rPr sz="1550" spc="5" dirty="0">
                <a:latin typeface="Segoe UI"/>
                <a:cs typeface="Segoe UI"/>
              </a:rPr>
              <a:t>training </a:t>
            </a:r>
            <a:r>
              <a:rPr sz="1550" spc="10" dirty="0">
                <a:latin typeface="Segoe UI"/>
                <a:cs typeface="Segoe UI"/>
              </a:rPr>
              <a:t> </a:t>
            </a:r>
            <a:r>
              <a:rPr sz="1550" spc="15" dirty="0">
                <a:latin typeface="Segoe UI"/>
                <a:cs typeface="Segoe UI"/>
              </a:rPr>
              <a:t>sessions,</a:t>
            </a:r>
            <a:r>
              <a:rPr sz="1550" spc="-25" dirty="0">
                <a:latin typeface="Segoe UI"/>
                <a:cs typeface="Segoe UI"/>
              </a:rPr>
              <a:t> </a:t>
            </a:r>
            <a:r>
              <a:rPr sz="1550" spc="15" dirty="0">
                <a:latin typeface="Segoe UI"/>
                <a:cs typeface="Segoe UI"/>
              </a:rPr>
              <a:t>ensuring</a:t>
            </a:r>
            <a:r>
              <a:rPr sz="1550" spc="60" dirty="0">
                <a:latin typeface="Segoe UI"/>
                <a:cs typeface="Segoe UI"/>
              </a:rPr>
              <a:t> </a:t>
            </a:r>
            <a:r>
              <a:rPr sz="1550" spc="15" dirty="0">
                <a:latin typeface="Segoe UI"/>
                <a:cs typeface="Segoe UI"/>
              </a:rPr>
              <a:t>smooth</a:t>
            </a:r>
            <a:r>
              <a:rPr sz="1550" spc="20" dirty="0">
                <a:latin typeface="Segoe UI"/>
                <a:cs typeface="Segoe UI"/>
              </a:rPr>
              <a:t> implementation.</a:t>
            </a:r>
            <a:endParaRPr sz="155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3476" y="6472554"/>
            <a:ext cx="33121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allowed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add slides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presentation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64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2895" y="500697"/>
            <a:ext cx="681926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-15" dirty="0"/>
              <a:t>Suggestions</a:t>
            </a:r>
            <a:r>
              <a:rPr sz="3950" spc="-45" dirty="0"/>
              <a:t> </a:t>
            </a:r>
            <a:r>
              <a:rPr sz="3950" spc="-30" dirty="0"/>
              <a:t>Given</a:t>
            </a:r>
            <a:r>
              <a:rPr sz="3950" spc="-55" dirty="0"/>
              <a:t> </a:t>
            </a:r>
            <a:r>
              <a:rPr sz="3950" spc="-5" dirty="0"/>
              <a:t>to</a:t>
            </a:r>
            <a:r>
              <a:rPr sz="3950" spc="-60" dirty="0"/>
              <a:t> </a:t>
            </a:r>
            <a:r>
              <a:rPr sz="3950" spc="-35" dirty="0"/>
              <a:t>Organization</a:t>
            </a:r>
            <a:endParaRPr sz="395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1295400"/>
            <a:chOff x="0" y="0"/>
            <a:chExt cx="12192000" cy="1295400"/>
          </a:xfrm>
        </p:grpSpPr>
        <p:sp>
          <p:nvSpPr>
            <p:cNvPr id="4" name="object 4"/>
            <p:cNvSpPr/>
            <p:nvPr/>
          </p:nvSpPr>
          <p:spPr>
            <a:xfrm>
              <a:off x="838199" y="0"/>
              <a:ext cx="10515600" cy="190500"/>
            </a:xfrm>
            <a:custGeom>
              <a:avLst/>
              <a:gdLst/>
              <a:ahLst/>
              <a:cxnLst/>
              <a:rect l="l" t="t" r="r" b="b"/>
              <a:pathLst>
                <a:path w="10515600" h="190500">
                  <a:moveTo>
                    <a:pt x="10515600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10515600" y="190500"/>
                  </a:lnTo>
                  <a:lnTo>
                    <a:pt x="1051560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8575"/>
              <a:ext cx="2695574" cy="12668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10775" y="28575"/>
              <a:ext cx="2181225" cy="962025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838200" y="1514475"/>
            <a:ext cx="10506075" cy="19050"/>
          </a:xfrm>
          <a:custGeom>
            <a:avLst/>
            <a:gdLst/>
            <a:ahLst/>
            <a:cxnLst/>
            <a:rect l="l" t="t" r="r" b="b"/>
            <a:pathLst>
              <a:path w="10506075" h="19050">
                <a:moveTo>
                  <a:pt x="10506075" y="0"/>
                </a:moveTo>
                <a:lnTo>
                  <a:pt x="0" y="0"/>
                </a:lnTo>
                <a:lnTo>
                  <a:pt x="0" y="19050"/>
                </a:lnTo>
                <a:lnTo>
                  <a:pt x="10506075" y="19050"/>
                </a:lnTo>
                <a:lnTo>
                  <a:pt x="10506075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819525" y="1733550"/>
            <a:ext cx="4543425" cy="4543425"/>
            <a:chOff x="3819525" y="1733550"/>
            <a:chExt cx="4543425" cy="4543425"/>
          </a:xfrm>
        </p:grpSpPr>
        <p:sp>
          <p:nvSpPr>
            <p:cNvPr id="9" name="object 9"/>
            <p:cNvSpPr/>
            <p:nvPr/>
          </p:nvSpPr>
          <p:spPr>
            <a:xfrm>
              <a:off x="3819525" y="1733550"/>
              <a:ext cx="4543425" cy="4543425"/>
            </a:xfrm>
            <a:custGeom>
              <a:avLst/>
              <a:gdLst/>
              <a:ahLst/>
              <a:cxnLst/>
              <a:rect l="l" t="t" r="r" b="b"/>
              <a:pathLst>
                <a:path w="4543425" h="4543425">
                  <a:moveTo>
                    <a:pt x="2271776" y="0"/>
                  </a:moveTo>
                  <a:lnTo>
                    <a:pt x="2090039" y="227202"/>
                  </a:lnTo>
                  <a:lnTo>
                    <a:pt x="2226310" y="227202"/>
                  </a:lnTo>
                  <a:lnTo>
                    <a:pt x="2226310" y="2226310"/>
                  </a:lnTo>
                  <a:lnTo>
                    <a:pt x="227202" y="2226310"/>
                  </a:lnTo>
                  <a:lnTo>
                    <a:pt x="227202" y="2089912"/>
                  </a:lnTo>
                  <a:lnTo>
                    <a:pt x="0" y="2271649"/>
                  </a:lnTo>
                  <a:lnTo>
                    <a:pt x="227202" y="2453386"/>
                  </a:lnTo>
                  <a:lnTo>
                    <a:pt x="227202" y="2317115"/>
                  </a:lnTo>
                  <a:lnTo>
                    <a:pt x="2226310" y="2317115"/>
                  </a:lnTo>
                  <a:lnTo>
                    <a:pt x="2226310" y="4316247"/>
                  </a:lnTo>
                  <a:lnTo>
                    <a:pt x="2090039" y="4316247"/>
                  </a:lnTo>
                  <a:lnTo>
                    <a:pt x="2271776" y="4543425"/>
                  </a:lnTo>
                  <a:lnTo>
                    <a:pt x="2453513" y="4316247"/>
                  </a:lnTo>
                  <a:lnTo>
                    <a:pt x="2317115" y="4316247"/>
                  </a:lnTo>
                  <a:lnTo>
                    <a:pt x="2317115" y="2317115"/>
                  </a:lnTo>
                  <a:lnTo>
                    <a:pt x="4316222" y="2317115"/>
                  </a:lnTo>
                  <a:lnTo>
                    <a:pt x="4316222" y="2453386"/>
                  </a:lnTo>
                  <a:lnTo>
                    <a:pt x="4543425" y="2271649"/>
                  </a:lnTo>
                  <a:lnTo>
                    <a:pt x="4316222" y="2089912"/>
                  </a:lnTo>
                  <a:lnTo>
                    <a:pt x="4316222" y="2226310"/>
                  </a:lnTo>
                  <a:lnTo>
                    <a:pt x="2317115" y="2226310"/>
                  </a:lnTo>
                  <a:lnTo>
                    <a:pt x="2317115" y="227202"/>
                  </a:lnTo>
                  <a:lnTo>
                    <a:pt x="2453513" y="227202"/>
                  </a:lnTo>
                  <a:lnTo>
                    <a:pt x="2271776" y="0"/>
                  </a:lnTo>
                  <a:close/>
                </a:path>
              </a:pathLst>
            </a:custGeom>
            <a:solidFill>
              <a:srgbClr val="F8D6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19625" y="2033650"/>
              <a:ext cx="1819275" cy="1819275"/>
            </a:xfrm>
            <a:custGeom>
              <a:avLst/>
              <a:gdLst/>
              <a:ahLst/>
              <a:cxnLst/>
              <a:rect l="l" t="t" r="r" b="b"/>
              <a:pathLst>
                <a:path w="1819275" h="1819275">
                  <a:moveTo>
                    <a:pt x="1515999" y="0"/>
                  </a:moveTo>
                  <a:lnTo>
                    <a:pt x="303149" y="0"/>
                  </a:lnTo>
                  <a:lnTo>
                    <a:pt x="253955" y="3965"/>
                  </a:lnTo>
                  <a:lnTo>
                    <a:pt x="207296" y="15446"/>
                  </a:lnTo>
                  <a:lnTo>
                    <a:pt x="163795" y="33820"/>
                  </a:lnTo>
                  <a:lnTo>
                    <a:pt x="124074" y="58464"/>
                  </a:lnTo>
                  <a:lnTo>
                    <a:pt x="88757" y="88757"/>
                  </a:lnTo>
                  <a:lnTo>
                    <a:pt x="58464" y="124074"/>
                  </a:lnTo>
                  <a:lnTo>
                    <a:pt x="33820" y="163795"/>
                  </a:lnTo>
                  <a:lnTo>
                    <a:pt x="15446" y="207296"/>
                  </a:lnTo>
                  <a:lnTo>
                    <a:pt x="3965" y="253955"/>
                  </a:lnTo>
                  <a:lnTo>
                    <a:pt x="0" y="303149"/>
                  </a:lnTo>
                  <a:lnTo>
                    <a:pt x="0" y="1515999"/>
                  </a:lnTo>
                  <a:lnTo>
                    <a:pt x="3965" y="1565192"/>
                  </a:lnTo>
                  <a:lnTo>
                    <a:pt x="15446" y="1611851"/>
                  </a:lnTo>
                  <a:lnTo>
                    <a:pt x="33820" y="1655352"/>
                  </a:lnTo>
                  <a:lnTo>
                    <a:pt x="58464" y="1695073"/>
                  </a:lnTo>
                  <a:lnTo>
                    <a:pt x="88757" y="1730390"/>
                  </a:lnTo>
                  <a:lnTo>
                    <a:pt x="124074" y="1760683"/>
                  </a:lnTo>
                  <a:lnTo>
                    <a:pt x="163795" y="1785327"/>
                  </a:lnTo>
                  <a:lnTo>
                    <a:pt x="207296" y="1803701"/>
                  </a:lnTo>
                  <a:lnTo>
                    <a:pt x="253955" y="1815182"/>
                  </a:lnTo>
                  <a:lnTo>
                    <a:pt x="303149" y="1819148"/>
                  </a:lnTo>
                  <a:lnTo>
                    <a:pt x="1515999" y="1819148"/>
                  </a:lnTo>
                  <a:lnTo>
                    <a:pt x="1565196" y="1815182"/>
                  </a:lnTo>
                  <a:lnTo>
                    <a:pt x="1611864" y="1803701"/>
                  </a:lnTo>
                  <a:lnTo>
                    <a:pt x="1655379" y="1785327"/>
                  </a:lnTo>
                  <a:lnTo>
                    <a:pt x="1695117" y="1760683"/>
                  </a:lnTo>
                  <a:lnTo>
                    <a:pt x="1730454" y="1730390"/>
                  </a:lnTo>
                  <a:lnTo>
                    <a:pt x="1760765" y="1695073"/>
                  </a:lnTo>
                  <a:lnTo>
                    <a:pt x="1785427" y="1655352"/>
                  </a:lnTo>
                  <a:lnTo>
                    <a:pt x="1803815" y="1611851"/>
                  </a:lnTo>
                  <a:lnTo>
                    <a:pt x="1815306" y="1565192"/>
                  </a:lnTo>
                  <a:lnTo>
                    <a:pt x="1819275" y="1515999"/>
                  </a:lnTo>
                  <a:lnTo>
                    <a:pt x="1819275" y="303149"/>
                  </a:lnTo>
                  <a:lnTo>
                    <a:pt x="1815306" y="253955"/>
                  </a:lnTo>
                  <a:lnTo>
                    <a:pt x="1803815" y="207296"/>
                  </a:lnTo>
                  <a:lnTo>
                    <a:pt x="1785427" y="163795"/>
                  </a:lnTo>
                  <a:lnTo>
                    <a:pt x="1760765" y="124074"/>
                  </a:lnTo>
                  <a:lnTo>
                    <a:pt x="1730454" y="88757"/>
                  </a:lnTo>
                  <a:lnTo>
                    <a:pt x="1695117" y="58464"/>
                  </a:lnTo>
                  <a:lnTo>
                    <a:pt x="1655379" y="33820"/>
                  </a:lnTo>
                  <a:lnTo>
                    <a:pt x="1611864" y="15446"/>
                  </a:lnTo>
                  <a:lnTo>
                    <a:pt x="1565196" y="3965"/>
                  </a:lnTo>
                  <a:lnTo>
                    <a:pt x="151599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19625" y="2033650"/>
              <a:ext cx="1819275" cy="1819275"/>
            </a:xfrm>
            <a:custGeom>
              <a:avLst/>
              <a:gdLst/>
              <a:ahLst/>
              <a:cxnLst/>
              <a:rect l="l" t="t" r="r" b="b"/>
              <a:pathLst>
                <a:path w="1819275" h="1819275">
                  <a:moveTo>
                    <a:pt x="0" y="303149"/>
                  </a:moveTo>
                  <a:lnTo>
                    <a:pt x="3965" y="253955"/>
                  </a:lnTo>
                  <a:lnTo>
                    <a:pt x="15446" y="207296"/>
                  </a:lnTo>
                  <a:lnTo>
                    <a:pt x="33820" y="163795"/>
                  </a:lnTo>
                  <a:lnTo>
                    <a:pt x="58464" y="124074"/>
                  </a:lnTo>
                  <a:lnTo>
                    <a:pt x="88757" y="88757"/>
                  </a:lnTo>
                  <a:lnTo>
                    <a:pt x="124074" y="58464"/>
                  </a:lnTo>
                  <a:lnTo>
                    <a:pt x="163795" y="33820"/>
                  </a:lnTo>
                  <a:lnTo>
                    <a:pt x="207296" y="15446"/>
                  </a:lnTo>
                  <a:lnTo>
                    <a:pt x="253955" y="3965"/>
                  </a:lnTo>
                  <a:lnTo>
                    <a:pt x="303149" y="0"/>
                  </a:lnTo>
                  <a:lnTo>
                    <a:pt x="1515999" y="0"/>
                  </a:lnTo>
                  <a:lnTo>
                    <a:pt x="1565196" y="3965"/>
                  </a:lnTo>
                  <a:lnTo>
                    <a:pt x="1611864" y="15446"/>
                  </a:lnTo>
                  <a:lnTo>
                    <a:pt x="1655379" y="33820"/>
                  </a:lnTo>
                  <a:lnTo>
                    <a:pt x="1695117" y="58464"/>
                  </a:lnTo>
                  <a:lnTo>
                    <a:pt x="1730454" y="88757"/>
                  </a:lnTo>
                  <a:lnTo>
                    <a:pt x="1760765" y="124074"/>
                  </a:lnTo>
                  <a:lnTo>
                    <a:pt x="1785427" y="163795"/>
                  </a:lnTo>
                  <a:lnTo>
                    <a:pt x="1803815" y="207296"/>
                  </a:lnTo>
                  <a:lnTo>
                    <a:pt x="1815306" y="253955"/>
                  </a:lnTo>
                  <a:lnTo>
                    <a:pt x="1819275" y="303149"/>
                  </a:lnTo>
                  <a:lnTo>
                    <a:pt x="1819275" y="1515999"/>
                  </a:lnTo>
                  <a:lnTo>
                    <a:pt x="1815306" y="1565192"/>
                  </a:lnTo>
                  <a:lnTo>
                    <a:pt x="1803815" y="1611851"/>
                  </a:lnTo>
                  <a:lnTo>
                    <a:pt x="1785427" y="1655352"/>
                  </a:lnTo>
                  <a:lnTo>
                    <a:pt x="1760765" y="1695073"/>
                  </a:lnTo>
                  <a:lnTo>
                    <a:pt x="1730454" y="1730390"/>
                  </a:lnTo>
                  <a:lnTo>
                    <a:pt x="1695117" y="1760683"/>
                  </a:lnTo>
                  <a:lnTo>
                    <a:pt x="1655379" y="1785327"/>
                  </a:lnTo>
                  <a:lnTo>
                    <a:pt x="1611864" y="1803701"/>
                  </a:lnTo>
                  <a:lnTo>
                    <a:pt x="1565196" y="1815182"/>
                  </a:lnTo>
                  <a:lnTo>
                    <a:pt x="1515999" y="1819148"/>
                  </a:lnTo>
                  <a:lnTo>
                    <a:pt x="303149" y="1819148"/>
                  </a:lnTo>
                  <a:lnTo>
                    <a:pt x="253955" y="1815182"/>
                  </a:lnTo>
                  <a:lnTo>
                    <a:pt x="207296" y="1803701"/>
                  </a:lnTo>
                  <a:lnTo>
                    <a:pt x="163795" y="1785327"/>
                  </a:lnTo>
                  <a:lnTo>
                    <a:pt x="124074" y="1760683"/>
                  </a:lnTo>
                  <a:lnTo>
                    <a:pt x="88757" y="1730390"/>
                  </a:lnTo>
                  <a:lnTo>
                    <a:pt x="58464" y="1695073"/>
                  </a:lnTo>
                  <a:lnTo>
                    <a:pt x="33820" y="1655352"/>
                  </a:lnTo>
                  <a:lnTo>
                    <a:pt x="15446" y="1611851"/>
                  </a:lnTo>
                  <a:lnTo>
                    <a:pt x="3965" y="1565192"/>
                  </a:lnTo>
                  <a:lnTo>
                    <a:pt x="0" y="1515999"/>
                  </a:lnTo>
                  <a:lnTo>
                    <a:pt x="0" y="30314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276471" y="2265997"/>
            <a:ext cx="1503680" cy="131762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-3175" algn="ctr">
              <a:lnSpc>
                <a:spcPct val="96000"/>
              </a:lnSpc>
              <a:spcBef>
                <a:spcPts val="185"/>
              </a:spcBef>
            </a:pPr>
            <a:r>
              <a:rPr sz="1250" b="1" spc="15" dirty="0">
                <a:solidFill>
                  <a:srgbClr val="FFFFFF"/>
                </a:solidFill>
                <a:latin typeface="Calibri"/>
                <a:cs typeface="Calibri"/>
              </a:rPr>
              <a:t>Project Lead: </a:t>
            </a:r>
            <a:r>
              <a:rPr sz="1250" spc="10" dirty="0">
                <a:solidFill>
                  <a:srgbClr val="FFFFFF"/>
                </a:solidFill>
                <a:latin typeface="Calibri"/>
                <a:cs typeface="Calibri"/>
              </a:rPr>
              <a:t>Appoint </a:t>
            </a:r>
            <a:r>
              <a:rPr sz="1250" spc="-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250" spc="15" dirty="0">
                <a:solidFill>
                  <a:srgbClr val="FFFFFF"/>
                </a:solidFill>
                <a:latin typeface="Calibri"/>
                <a:cs typeface="Calibri"/>
              </a:rPr>
              <a:t>dedicated </a:t>
            </a:r>
            <a:r>
              <a:rPr sz="1250" spc="10" dirty="0">
                <a:solidFill>
                  <a:srgbClr val="FFFFFF"/>
                </a:solidFill>
                <a:latin typeface="Calibri"/>
                <a:cs typeface="Calibri"/>
              </a:rPr>
              <a:t>hospital </a:t>
            </a:r>
            <a:r>
              <a:rPr sz="1250" spc="15" dirty="0">
                <a:solidFill>
                  <a:srgbClr val="FFFFFF"/>
                </a:solidFill>
                <a:latin typeface="Calibri"/>
                <a:cs typeface="Calibri"/>
              </a:rPr>
              <a:t> admin </a:t>
            </a:r>
            <a:r>
              <a:rPr sz="1250" spc="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250" spc="5" dirty="0">
                <a:solidFill>
                  <a:srgbClr val="FFFFFF"/>
                </a:solidFill>
                <a:latin typeface="Calibri"/>
                <a:cs typeface="Calibri"/>
              </a:rPr>
              <a:t>oversee </a:t>
            </a:r>
            <a:r>
              <a:rPr sz="1250" spc="10" dirty="0">
                <a:solidFill>
                  <a:srgbClr val="FFFFFF"/>
                </a:solidFill>
                <a:latin typeface="Calibri"/>
                <a:cs typeface="Calibri"/>
              </a:rPr>
              <a:t> rollout, </a:t>
            </a:r>
            <a:r>
              <a:rPr sz="12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20" dirty="0">
                <a:solidFill>
                  <a:srgbClr val="FFFFFF"/>
                </a:solidFill>
                <a:latin typeface="Calibri"/>
                <a:cs typeface="Calibri"/>
              </a:rPr>
              <a:t>communication, </a:t>
            </a:r>
            <a:r>
              <a:rPr sz="1250" spc="1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2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Calibri"/>
                <a:cs typeface="Calibri"/>
              </a:rPr>
              <a:t>collaboration with</a:t>
            </a:r>
            <a:r>
              <a:rPr sz="1250" spc="15" dirty="0">
                <a:solidFill>
                  <a:srgbClr val="FFFFFF"/>
                </a:solidFill>
                <a:latin typeface="Calibri"/>
                <a:cs typeface="Calibri"/>
              </a:rPr>
              <a:t> the </a:t>
            </a:r>
            <a:r>
              <a:rPr sz="1250" spc="-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Calibri"/>
                <a:cs typeface="Calibri"/>
              </a:rPr>
              <a:t>QRbuddy</a:t>
            </a:r>
            <a:r>
              <a:rPr sz="125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Calibri"/>
                <a:cs typeface="Calibri"/>
              </a:rPr>
              <a:t>team.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246876" y="2027301"/>
            <a:ext cx="1831975" cy="1831975"/>
            <a:chOff x="6246876" y="2027301"/>
            <a:chExt cx="1831975" cy="1831975"/>
          </a:xfrm>
        </p:grpSpPr>
        <p:sp>
          <p:nvSpPr>
            <p:cNvPr id="14" name="object 14"/>
            <p:cNvSpPr/>
            <p:nvPr/>
          </p:nvSpPr>
          <p:spPr>
            <a:xfrm>
              <a:off x="6253226" y="2033651"/>
              <a:ext cx="1819275" cy="1819275"/>
            </a:xfrm>
            <a:custGeom>
              <a:avLst/>
              <a:gdLst/>
              <a:ahLst/>
              <a:cxnLst/>
              <a:rect l="l" t="t" r="r" b="b"/>
              <a:pathLst>
                <a:path w="1819275" h="1819275">
                  <a:moveTo>
                    <a:pt x="1515999" y="0"/>
                  </a:moveTo>
                  <a:lnTo>
                    <a:pt x="303149" y="0"/>
                  </a:lnTo>
                  <a:lnTo>
                    <a:pt x="253955" y="3965"/>
                  </a:lnTo>
                  <a:lnTo>
                    <a:pt x="207296" y="15446"/>
                  </a:lnTo>
                  <a:lnTo>
                    <a:pt x="163795" y="33820"/>
                  </a:lnTo>
                  <a:lnTo>
                    <a:pt x="124074" y="58464"/>
                  </a:lnTo>
                  <a:lnTo>
                    <a:pt x="88757" y="88757"/>
                  </a:lnTo>
                  <a:lnTo>
                    <a:pt x="58464" y="124074"/>
                  </a:lnTo>
                  <a:lnTo>
                    <a:pt x="33820" y="163795"/>
                  </a:lnTo>
                  <a:lnTo>
                    <a:pt x="15446" y="207296"/>
                  </a:lnTo>
                  <a:lnTo>
                    <a:pt x="3965" y="253955"/>
                  </a:lnTo>
                  <a:lnTo>
                    <a:pt x="0" y="303149"/>
                  </a:lnTo>
                  <a:lnTo>
                    <a:pt x="0" y="1515999"/>
                  </a:lnTo>
                  <a:lnTo>
                    <a:pt x="3965" y="1565192"/>
                  </a:lnTo>
                  <a:lnTo>
                    <a:pt x="15446" y="1611851"/>
                  </a:lnTo>
                  <a:lnTo>
                    <a:pt x="33820" y="1655352"/>
                  </a:lnTo>
                  <a:lnTo>
                    <a:pt x="58464" y="1695073"/>
                  </a:lnTo>
                  <a:lnTo>
                    <a:pt x="88757" y="1730390"/>
                  </a:lnTo>
                  <a:lnTo>
                    <a:pt x="124074" y="1760683"/>
                  </a:lnTo>
                  <a:lnTo>
                    <a:pt x="163795" y="1785327"/>
                  </a:lnTo>
                  <a:lnTo>
                    <a:pt x="207296" y="1803701"/>
                  </a:lnTo>
                  <a:lnTo>
                    <a:pt x="253955" y="1815182"/>
                  </a:lnTo>
                  <a:lnTo>
                    <a:pt x="303149" y="1819148"/>
                  </a:lnTo>
                  <a:lnTo>
                    <a:pt x="1515999" y="1819148"/>
                  </a:lnTo>
                  <a:lnTo>
                    <a:pt x="1565196" y="1815182"/>
                  </a:lnTo>
                  <a:lnTo>
                    <a:pt x="1611864" y="1803701"/>
                  </a:lnTo>
                  <a:lnTo>
                    <a:pt x="1655379" y="1785327"/>
                  </a:lnTo>
                  <a:lnTo>
                    <a:pt x="1695117" y="1760683"/>
                  </a:lnTo>
                  <a:lnTo>
                    <a:pt x="1730454" y="1730390"/>
                  </a:lnTo>
                  <a:lnTo>
                    <a:pt x="1760765" y="1695073"/>
                  </a:lnTo>
                  <a:lnTo>
                    <a:pt x="1785427" y="1655352"/>
                  </a:lnTo>
                  <a:lnTo>
                    <a:pt x="1803815" y="1611851"/>
                  </a:lnTo>
                  <a:lnTo>
                    <a:pt x="1815306" y="1565192"/>
                  </a:lnTo>
                  <a:lnTo>
                    <a:pt x="1819275" y="1515999"/>
                  </a:lnTo>
                  <a:lnTo>
                    <a:pt x="1819275" y="303149"/>
                  </a:lnTo>
                  <a:lnTo>
                    <a:pt x="1815306" y="253955"/>
                  </a:lnTo>
                  <a:lnTo>
                    <a:pt x="1803815" y="207296"/>
                  </a:lnTo>
                  <a:lnTo>
                    <a:pt x="1785427" y="163795"/>
                  </a:lnTo>
                  <a:lnTo>
                    <a:pt x="1760765" y="124074"/>
                  </a:lnTo>
                  <a:lnTo>
                    <a:pt x="1730454" y="88757"/>
                  </a:lnTo>
                  <a:lnTo>
                    <a:pt x="1695117" y="58464"/>
                  </a:lnTo>
                  <a:lnTo>
                    <a:pt x="1655379" y="33820"/>
                  </a:lnTo>
                  <a:lnTo>
                    <a:pt x="1611864" y="15446"/>
                  </a:lnTo>
                  <a:lnTo>
                    <a:pt x="1565196" y="3965"/>
                  </a:lnTo>
                  <a:lnTo>
                    <a:pt x="151599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53226" y="2033651"/>
              <a:ext cx="1819275" cy="1819275"/>
            </a:xfrm>
            <a:custGeom>
              <a:avLst/>
              <a:gdLst/>
              <a:ahLst/>
              <a:cxnLst/>
              <a:rect l="l" t="t" r="r" b="b"/>
              <a:pathLst>
                <a:path w="1819275" h="1819275">
                  <a:moveTo>
                    <a:pt x="0" y="303149"/>
                  </a:moveTo>
                  <a:lnTo>
                    <a:pt x="3965" y="253955"/>
                  </a:lnTo>
                  <a:lnTo>
                    <a:pt x="15446" y="207296"/>
                  </a:lnTo>
                  <a:lnTo>
                    <a:pt x="33820" y="163795"/>
                  </a:lnTo>
                  <a:lnTo>
                    <a:pt x="58464" y="124074"/>
                  </a:lnTo>
                  <a:lnTo>
                    <a:pt x="88757" y="88757"/>
                  </a:lnTo>
                  <a:lnTo>
                    <a:pt x="124074" y="58464"/>
                  </a:lnTo>
                  <a:lnTo>
                    <a:pt x="163795" y="33820"/>
                  </a:lnTo>
                  <a:lnTo>
                    <a:pt x="207296" y="15446"/>
                  </a:lnTo>
                  <a:lnTo>
                    <a:pt x="253955" y="3965"/>
                  </a:lnTo>
                  <a:lnTo>
                    <a:pt x="303149" y="0"/>
                  </a:lnTo>
                  <a:lnTo>
                    <a:pt x="1515999" y="0"/>
                  </a:lnTo>
                  <a:lnTo>
                    <a:pt x="1565196" y="3965"/>
                  </a:lnTo>
                  <a:lnTo>
                    <a:pt x="1611864" y="15446"/>
                  </a:lnTo>
                  <a:lnTo>
                    <a:pt x="1655379" y="33820"/>
                  </a:lnTo>
                  <a:lnTo>
                    <a:pt x="1695117" y="58464"/>
                  </a:lnTo>
                  <a:lnTo>
                    <a:pt x="1730454" y="88757"/>
                  </a:lnTo>
                  <a:lnTo>
                    <a:pt x="1760765" y="124074"/>
                  </a:lnTo>
                  <a:lnTo>
                    <a:pt x="1785427" y="163795"/>
                  </a:lnTo>
                  <a:lnTo>
                    <a:pt x="1803815" y="207296"/>
                  </a:lnTo>
                  <a:lnTo>
                    <a:pt x="1815306" y="253955"/>
                  </a:lnTo>
                  <a:lnTo>
                    <a:pt x="1819275" y="303149"/>
                  </a:lnTo>
                  <a:lnTo>
                    <a:pt x="1819275" y="1515999"/>
                  </a:lnTo>
                  <a:lnTo>
                    <a:pt x="1815306" y="1565192"/>
                  </a:lnTo>
                  <a:lnTo>
                    <a:pt x="1803815" y="1611851"/>
                  </a:lnTo>
                  <a:lnTo>
                    <a:pt x="1785427" y="1655352"/>
                  </a:lnTo>
                  <a:lnTo>
                    <a:pt x="1760765" y="1695073"/>
                  </a:lnTo>
                  <a:lnTo>
                    <a:pt x="1730454" y="1730390"/>
                  </a:lnTo>
                  <a:lnTo>
                    <a:pt x="1695117" y="1760683"/>
                  </a:lnTo>
                  <a:lnTo>
                    <a:pt x="1655379" y="1785327"/>
                  </a:lnTo>
                  <a:lnTo>
                    <a:pt x="1611864" y="1803701"/>
                  </a:lnTo>
                  <a:lnTo>
                    <a:pt x="1565196" y="1815182"/>
                  </a:lnTo>
                  <a:lnTo>
                    <a:pt x="1515999" y="1819148"/>
                  </a:lnTo>
                  <a:lnTo>
                    <a:pt x="303149" y="1819148"/>
                  </a:lnTo>
                  <a:lnTo>
                    <a:pt x="253955" y="1815182"/>
                  </a:lnTo>
                  <a:lnTo>
                    <a:pt x="207296" y="1803701"/>
                  </a:lnTo>
                  <a:lnTo>
                    <a:pt x="163795" y="1785327"/>
                  </a:lnTo>
                  <a:lnTo>
                    <a:pt x="124074" y="1760683"/>
                  </a:lnTo>
                  <a:lnTo>
                    <a:pt x="88757" y="1730390"/>
                  </a:lnTo>
                  <a:lnTo>
                    <a:pt x="58464" y="1695073"/>
                  </a:lnTo>
                  <a:lnTo>
                    <a:pt x="33820" y="1655352"/>
                  </a:lnTo>
                  <a:lnTo>
                    <a:pt x="15446" y="1611851"/>
                  </a:lnTo>
                  <a:lnTo>
                    <a:pt x="3965" y="1565192"/>
                  </a:lnTo>
                  <a:lnTo>
                    <a:pt x="0" y="1515999"/>
                  </a:lnTo>
                  <a:lnTo>
                    <a:pt x="0" y="30314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385940" y="2265997"/>
            <a:ext cx="1548765" cy="131762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14629" marR="206375" indent="15240" algn="just">
              <a:lnSpc>
                <a:spcPts val="1430"/>
              </a:lnSpc>
              <a:spcBef>
                <a:spcPts val="229"/>
              </a:spcBef>
            </a:pPr>
            <a:r>
              <a:rPr sz="1250" b="1" spc="1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250" b="1" spc="15" dirty="0">
                <a:solidFill>
                  <a:srgbClr val="FFFFFF"/>
                </a:solidFill>
                <a:latin typeface="Calibri"/>
                <a:cs typeface="Calibri"/>
              </a:rPr>
              <a:t>Readiness: </a:t>
            </a:r>
            <a:r>
              <a:rPr sz="1250" b="1" spc="-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Calibri"/>
                <a:cs typeface="Calibri"/>
              </a:rPr>
              <a:t>Ensure </a:t>
            </a:r>
            <a:r>
              <a:rPr sz="1250" spc="5" dirty="0">
                <a:solidFill>
                  <a:srgbClr val="FFFFFF"/>
                </a:solidFill>
                <a:latin typeface="Calibri"/>
                <a:cs typeface="Calibri"/>
              </a:rPr>
              <a:t>all </a:t>
            </a:r>
            <a:r>
              <a:rPr sz="1250" spc="10" dirty="0">
                <a:solidFill>
                  <a:srgbClr val="FFFFFF"/>
                </a:solidFill>
                <a:latin typeface="Calibri"/>
                <a:cs typeface="Calibri"/>
              </a:rPr>
              <a:t>data is </a:t>
            </a:r>
            <a:r>
              <a:rPr sz="1250" spc="-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15" dirty="0">
                <a:solidFill>
                  <a:srgbClr val="FFFFFF"/>
                </a:solidFill>
                <a:latin typeface="Calibri"/>
                <a:cs typeface="Calibri"/>
              </a:rPr>
              <a:t>uploaded</a:t>
            </a:r>
            <a:r>
              <a:rPr sz="125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1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endParaRPr sz="1250">
              <a:latin typeface="Calibri"/>
              <a:cs typeface="Calibri"/>
            </a:endParaRPr>
          </a:p>
          <a:p>
            <a:pPr marL="12700" marR="5080" algn="ctr">
              <a:lnSpc>
                <a:spcPct val="95100"/>
              </a:lnSpc>
              <a:spcBef>
                <a:spcPts val="35"/>
              </a:spcBef>
            </a:pPr>
            <a:r>
              <a:rPr sz="1250" spc="10" dirty="0">
                <a:solidFill>
                  <a:srgbClr val="FFFFFF"/>
                </a:solidFill>
                <a:latin typeface="Calibri"/>
                <a:cs typeface="Calibri"/>
              </a:rPr>
              <a:t>training </a:t>
            </a:r>
            <a:r>
              <a:rPr sz="1250" spc="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250" spc="5" dirty="0">
                <a:solidFill>
                  <a:srgbClr val="FFFFFF"/>
                </a:solidFill>
                <a:latin typeface="Calibri"/>
                <a:cs typeface="Calibri"/>
              </a:rPr>
              <a:t>guarantee </a:t>
            </a:r>
            <a:r>
              <a:rPr sz="1250" spc="1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250" spc="-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Calibri"/>
                <a:cs typeface="Calibri"/>
              </a:rPr>
              <a:t>fully</a:t>
            </a:r>
            <a:r>
              <a:rPr sz="12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Calibri"/>
                <a:cs typeface="Calibri"/>
              </a:rPr>
              <a:t>operational </a:t>
            </a:r>
            <a:r>
              <a:rPr sz="12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sz="12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2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Calibri"/>
                <a:cs typeface="Calibri"/>
              </a:rPr>
              <a:t>practical </a:t>
            </a:r>
            <a:r>
              <a:rPr sz="12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15" dirty="0">
                <a:solidFill>
                  <a:srgbClr val="FFFFFF"/>
                </a:solidFill>
                <a:latin typeface="Calibri"/>
                <a:cs typeface="Calibri"/>
              </a:rPr>
              <a:t>sessions.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113276" y="4160901"/>
            <a:ext cx="1831975" cy="1831975"/>
            <a:chOff x="4113276" y="4160901"/>
            <a:chExt cx="1831975" cy="1831975"/>
          </a:xfrm>
        </p:grpSpPr>
        <p:sp>
          <p:nvSpPr>
            <p:cNvPr id="18" name="object 18"/>
            <p:cNvSpPr/>
            <p:nvPr/>
          </p:nvSpPr>
          <p:spPr>
            <a:xfrm>
              <a:off x="4119626" y="4167251"/>
              <a:ext cx="1819275" cy="1819275"/>
            </a:xfrm>
            <a:custGeom>
              <a:avLst/>
              <a:gdLst/>
              <a:ahLst/>
              <a:cxnLst/>
              <a:rect l="l" t="t" r="r" b="b"/>
              <a:pathLst>
                <a:path w="1819275" h="1819275">
                  <a:moveTo>
                    <a:pt x="1515999" y="0"/>
                  </a:moveTo>
                  <a:lnTo>
                    <a:pt x="303149" y="0"/>
                  </a:lnTo>
                  <a:lnTo>
                    <a:pt x="253955" y="3965"/>
                  </a:lnTo>
                  <a:lnTo>
                    <a:pt x="207296" y="15446"/>
                  </a:lnTo>
                  <a:lnTo>
                    <a:pt x="163795" y="33820"/>
                  </a:lnTo>
                  <a:lnTo>
                    <a:pt x="124074" y="58464"/>
                  </a:lnTo>
                  <a:lnTo>
                    <a:pt x="88757" y="88757"/>
                  </a:lnTo>
                  <a:lnTo>
                    <a:pt x="58464" y="124074"/>
                  </a:lnTo>
                  <a:lnTo>
                    <a:pt x="33820" y="163795"/>
                  </a:lnTo>
                  <a:lnTo>
                    <a:pt x="15446" y="207296"/>
                  </a:lnTo>
                  <a:lnTo>
                    <a:pt x="3965" y="253955"/>
                  </a:lnTo>
                  <a:lnTo>
                    <a:pt x="0" y="303149"/>
                  </a:lnTo>
                  <a:lnTo>
                    <a:pt x="0" y="1515999"/>
                  </a:lnTo>
                  <a:lnTo>
                    <a:pt x="3965" y="1565182"/>
                  </a:lnTo>
                  <a:lnTo>
                    <a:pt x="15446" y="1611838"/>
                  </a:lnTo>
                  <a:lnTo>
                    <a:pt x="33820" y="1655343"/>
                  </a:lnTo>
                  <a:lnTo>
                    <a:pt x="58464" y="1695073"/>
                  </a:lnTo>
                  <a:lnTo>
                    <a:pt x="88757" y="1730403"/>
                  </a:lnTo>
                  <a:lnTo>
                    <a:pt x="124074" y="1760709"/>
                  </a:lnTo>
                  <a:lnTo>
                    <a:pt x="163795" y="1785367"/>
                  </a:lnTo>
                  <a:lnTo>
                    <a:pt x="207296" y="1803753"/>
                  </a:lnTo>
                  <a:lnTo>
                    <a:pt x="253955" y="1815243"/>
                  </a:lnTo>
                  <a:lnTo>
                    <a:pt x="303149" y="1819211"/>
                  </a:lnTo>
                  <a:lnTo>
                    <a:pt x="1515999" y="1819211"/>
                  </a:lnTo>
                  <a:lnTo>
                    <a:pt x="1565196" y="1815243"/>
                  </a:lnTo>
                  <a:lnTo>
                    <a:pt x="1611864" y="1803753"/>
                  </a:lnTo>
                  <a:lnTo>
                    <a:pt x="1655379" y="1785367"/>
                  </a:lnTo>
                  <a:lnTo>
                    <a:pt x="1695117" y="1760709"/>
                  </a:lnTo>
                  <a:lnTo>
                    <a:pt x="1730454" y="1730403"/>
                  </a:lnTo>
                  <a:lnTo>
                    <a:pt x="1760765" y="1695073"/>
                  </a:lnTo>
                  <a:lnTo>
                    <a:pt x="1785427" y="1655343"/>
                  </a:lnTo>
                  <a:lnTo>
                    <a:pt x="1803815" y="1611838"/>
                  </a:lnTo>
                  <a:lnTo>
                    <a:pt x="1815306" y="1565182"/>
                  </a:lnTo>
                  <a:lnTo>
                    <a:pt x="1819275" y="1515999"/>
                  </a:lnTo>
                  <a:lnTo>
                    <a:pt x="1819275" y="303149"/>
                  </a:lnTo>
                  <a:lnTo>
                    <a:pt x="1815306" y="253955"/>
                  </a:lnTo>
                  <a:lnTo>
                    <a:pt x="1803815" y="207296"/>
                  </a:lnTo>
                  <a:lnTo>
                    <a:pt x="1785427" y="163795"/>
                  </a:lnTo>
                  <a:lnTo>
                    <a:pt x="1760765" y="124074"/>
                  </a:lnTo>
                  <a:lnTo>
                    <a:pt x="1730454" y="88757"/>
                  </a:lnTo>
                  <a:lnTo>
                    <a:pt x="1695117" y="58464"/>
                  </a:lnTo>
                  <a:lnTo>
                    <a:pt x="1655379" y="33820"/>
                  </a:lnTo>
                  <a:lnTo>
                    <a:pt x="1611864" y="15446"/>
                  </a:lnTo>
                  <a:lnTo>
                    <a:pt x="1565196" y="3965"/>
                  </a:lnTo>
                  <a:lnTo>
                    <a:pt x="151599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19626" y="4167251"/>
              <a:ext cx="1819275" cy="1819275"/>
            </a:xfrm>
            <a:custGeom>
              <a:avLst/>
              <a:gdLst/>
              <a:ahLst/>
              <a:cxnLst/>
              <a:rect l="l" t="t" r="r" b="b"/>
              <a:pathLst>
                <a:path w="1819275" h="1819275">
                  <a:moveTo>
                    <a:pt x="0" y="303149"/>
                  </a:moveTo>
                  <a:lnTo>
                    <a:pt x="3965" y="253955"/>
                  </a:lnTo>
                  <a:lnTo>
                    <a:pt x="15446" y="207296"/>
                  </a:lnTo>
                  <a:lnTo>
                    <a:pt x="33820" y="163795"/>
                  </a:lnTo>
                  <a:lnTo>
                    <a:pt x="58464" y="124074"/>
                  </a:lnTo>
                  <a:lnTo>
                    <a:pt x="88757" y="88757"/>
                  </a:lnTo>
                  <a:lnTo>
                    <a:pt x="124074" y="58464"/>
                  </a:lnTo>
                  <a:lnTo>
                    <a:pt x="163795" y="33820"/>
                  </a:lnTo>
                  <a:lnTo>
                    <a:pt x="207296" y="15446"/>
                  </a:lnTo>
                  <a:lnTo>
                    <a:pt x="253955" y="3965"/>
                  </a:lnTo>
                  <a:lnTo>
                    <a:pt x="303149" y="0"/>
                  </a:lnTo>
                  <a:lnTo>
                    <a:pt x="1515999" y="0"/>
                  </a:lnTo>
                  <a:lnTo>
                    <a:pt x="1565196" y="3965"/>
                  </a:lnTo>
                  <a:lnTo>
                    <a:pt x="1611864" y="15446"/>
                  </a:lnTo>
                  <a:lnTo>
                    <a:pt x="1655379" y="33820"/>
                  </a:lnTo>
                  <a:lnTo>
                    <a:pt x="1695117" y="58464"/>
                  </a:lnTo>
                  <a:lnTo>
                    <a:pt x="1730454" y="88757"/>
                  </a:lnTo>
                  <a:lnTo>
                    <a:pt x="1760765" y="124074"/>
                  </a:lnTo>
                  <a:lnTo>
                    <a:pt x="1785427" y="163795"/>
                  </a:lnTo>
                  <a:lnTo>
                    <a:pt x="1803815" y="207296"/>
                  </a:lnTo>
                  <a:lnTo>
                    <a:pt x="1815306" y="253955"/>
                  </a:lnTo>
                  <a:lnTo>
                    <a:pt x="1819275" y="303149"/>
                  </a:lnTo>
                  <a:lnTo>
                    <a:pt x="1819275" y="1515999"/>
                  </a:lnTo>
                  <a:lnTo>
                    <a:pt x="1815306" y="1565182"/>
                  </a:lnTo>
                  <a:lnTo>
                    <a:pt x="1803815" y="1611838"/>
                  </a:lnTo>
                  <a:lnTo>
                    <a:pt x="1785427" y="1655343"/>
                  </a:lnTo>
                  <a:lnTo>
                    <a:pt x="1760765" y="1695073"/>
                  </a:lnTo>
                  <a:lnTo>
                    <a:pt x="1730454" y="1730403"/>
                  </a:lnTo>
                  <a:lnTo>
                    <a:pt x="1695117" y="1760709"/>
                  </a:lnTo>
                  <a:lnTo>
                    <a:pt x="1655379" y="1785367"/>
                  </a:lnTo>
                  <a:lnTo>
                    <a:pt x="1611864" y="1803753"/>
                  </a:lnTo>
                  <a:lnTo>
                    <a:pt x="1565196" y="1815243"/>
                  </a:lnTo>
                  <a:lnTo>
                    <a:pt x="1515999" y="1819211"/>
                  </a:lnTo>
                  <a:lnTo>
                    <a:pt x="303149" y="1819211"/>
                  </a:lnTo>
                  <a:lnTo>
                    <a:pt x="253955" y="1815243"/>
                  </a:lnTo>
                  <a:lnTo>
                    <a:pt x="207296" y="1803753"/>
                  </a:lnTo>
                  <a:lnTo>
                    <a:pt x="163795" y="1785367"/>
                  </a:lnTo>
                  <a:lnTo>
                    <a:pt x="124074" y="1760709"/>
                  </a:lnTo>
                  <a:lnTo>
                    <a:pt x="88757" y="1730403"/>
                  </a:lnTo>
                  <a:lnTo>
                    <a:pt x="58464" y="1695073"/>
                  </a:lnTo>
                  <a:lnTo>
                    <a:pt x="33820" y="1655343"/>
                  </a:lnTo>
                  <a:lnTo>
                    <a:pt x="15446" y="1611838"/>
                  </a:lnTo>
                  <a:lnTo>
                    <a:pt x="3965" y="1565182"/>
                  </a:lnTo>
                  <a:lnTo>
                    <a:pt x="0" y="1515999"/>
                  </a:lnTo>
                  <a:lnTo>
                    <a:pt x="0" y="303149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266184" y="4582795"/>
            <a:ext cx="1517650" cy="95440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065" marR="5080" indent="6350" algn="ctr">
              <a:lnSpc>
                <a:spcPct val="96400"/>
              </a:lnSpc>
              <a:spcBef>
                <a:spcPts val="175"/>
              </a:spcBef>
            </a:pPr>
            <a:r>
              <a:rPr sz="1250" b="1" spc="20" dirty="0">
                <a:solidFill>
                  <a:srgbClr val="FFFFFF"/>
                </a:solidFill>
                <a:latin typeface="Calibri"/>
                <a:cs typeface="Calibri"/>
              </a:rPr>
              <a:t>Clear </a:t>
            </a:r>
            <a:r>
              <a:rPr sz="1250" b="1" spc="15" dirty="0">
                <a:solidFill>
                  <a:srgbClr val="FFFFFF"/>
                </a:solidFill>
                <a:latin typeface="Calibri"/>
                <a:cs typeface="Calibri"/>
              </a:rPr>
              <a:t>Timeline: </a:t>
            </a:r>
            <a:r>
              <a:rPr sz="125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Calibri"/>
                <a:cs typeface="Calibri"/>
              </a:rPr>
              <a:t>Establish</a:t>
            </a:r>
            <a:r>
              <a:rPr sz="12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15" dirty="0">
                <a:solidFill>
                  <a:srgbClr val="FFFFFF"/>
                </a:solidFill>
                <a:latin typeface="Calibri"/>
                <a:cs typeface="Calibri"/>
              </a:rPr>
              <a:t>deadlines</a:t>
            </a:r>
            <a:r>
              <a:rPr sz="125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250" spc="-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Calibri"/>
                <a:cs typeface="Calibri"/>
              </a:rPr>
              <a:t>training </a:t>
            </a:r>
            <a:r>
              <a:rPr sz="1250" spc="15" dirty="0">
                <a:solidFill>
                  <a:srgbClr val="FFFFFF"/>
                </a:solidFill>
                <a:latin typeface="Calibri"/>
                <a:cs typeface="Calibri"/>
              </a:rPr>
              <a:t>completion </a:t>
            </a:r>
            <a:r>
              <a:rPr sz="12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Calibri"/>
                <a:cs typeface="Calibri"/>
              </a:rPr>
              <a:t>and system </a:t>
            </a:r>
            <a:r>
              <a:rPr sz="1250" spc="20" dirty="0">
                <a:solidFill>
                  <a:srgbClr val="FFFFFF"/>
                </a:solidFill>
                <a:latin typeface="Calibri"/>
                <a:cs typeface="Calibri"/>
              </a:rPr>
              <a:t>go-live 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250" spc="-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Calibri"/>
                <a:cs typeface="Calibri"/>
              </a:rPr>
              <a:t>structured </a:t>
            </a:r>
            <a:r>
              <a:rPr sz="1250" spc="15" dirty="0">
                <a:solidFill>
                  <a:srgbClr val="FFFFFF"/>
                </a:solidFill>
                <a:latin typeface="Calibri"/>
                <a:cs typeface="Calibri"/>
              </a:rPr>
              <a:t>launch.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246876" y="4160901"/>
            <a:ext cx="1831975" cy="1831975"/>
            <a:chOff x="6246876" y="4160901"/>
            <a:chExt cx="1831975" cy="1831975"/>
          </a:xfrm>
        </p:grpSpPr>
        <p:sp>
          <p:nvSpPr>
            <p:cNvPr id="22" name="object 22"/>
            <p:cNvSpPr/>
            <p:nvPr/>
          </p:nvSpPr>
          <p:spPr>
            <a:xfrm>
              <a:off x="6253226" y="4167251"/>
              <a:ext cx="1819275" cy="1819275"/>
            </a:xfrm>
            <a:custGeom>
              <a:avLst/>
              <a:gdLst/>
              <a:ahLst/>
              <a:cxnLst/>
              <a:rect l="l" t="t" r="r" b="b"/>
              <a:pathLst>
                <a:path w="1819275" h="1819275">
                  <a:moveTo>
                    <a:pt x="1515999" y="0"/>
                  </a:moveTo>
                  <a:lnTo>
                    <a:pt x="303149" y="0"/>
                  </a:lnTo>
                  <a:lnTo>
                    <a:pt x="253955" y="3965"/>
                  </a:lnTo>
                  <a:lnTo>
                    <a:pt x="207296" y="15446"/>
                  </a:lnTo>
                  <a:lnTo>
                    <a:pt x="163795" y="33820"/>
                  </a:lnTo>
                  <a:lnTo>
                    <a:pt x="124074" y="58464"/>
                  </a:lnTo>
                  <a:lnTo>
                    <a:pt x="88757" y="88757"/>
                  </a:lnTo>
                  <a:lnTo>
                    <a:pt x="58464" y="124074"/>
                  </a:lnTo>
                  <a:lnTo>
                    <a:pt x="33820" y="163795"/>
                  </a:lnTo>
                  <a:lnTo>
                    <a:pt x="15446" y="207296"/>
                  </a:lnTo>
                  <a:lnTo>
                    <a:pt x="3965" y="253955"/>
                  </a:lnTo>
                  <a:lnTo>
                    <a:pt x="0" y="303149"/>
                  </a:lnTo>
                  <a:lnTo>
                    <a:pt x="0" y="1515999"/>
                  </a:lnTo>
                  <a:lnTo>
                    <a:pt x="3965" y="1565182"/>
                  </a:lnTo>
                  <a:lnTo>
                    <a:pt x="15446" y="1611838"/>
                  </a:lnTo>
                  <a:lnTo>
                    <a:pt x="33820" y="1655343"/>
                  </a:lnTo>
                  <a:lnTo>
                    <a:pt x="58464" y="1695073"/>
                  </a:lnTo>
                  <a:lnTo>
                    <a:pt x="88757" y="1730403"/>
                  </a:lnTo>
                  <a:lnTo>
                    <a:pt x="124074" y="1760709"/>
                  </a:lnTo>
                  <a:lnTo>
                    <a:pt x="163795" y="1785367"/>
                  </a:lnTo>
                  <a:lnTo>
                    <a:pt x="207296" y="1803753"/>
                  </a:lnTo>
                  <a:lnTo>
                    <a:pt x="253955" y="1815243"/>
                  </a:lnTo>
                  <a:lnTo>
                    <a:pt x="303149" y="1819211"/>
                  </a:lnTo>
                  <a:lnTo>
                    <a:pt x="1515999" y="1819211"/>
                  </a:lnTo>
                  <a:lnTo>
                    <a:pt x="1565196" y="1815243"/>
                  </a:lnTo>
                  <a:lnTo>
                    <a:pt x="1611864" y="1803753"/>
                  </a:lnTo>
                  <a:lnTo>
                    <a:pt x="1655379" y="1785367"/>
                  </a:lnTo>
                  <a:lnTo>
                    <a:pt x="1695117" y="1760709"/>
                  </a:lnTo>
                  <a:lnTo>
                    <a:pt x="1730454" y="1730403"/>
                  </a:lnTo>
                  <a:lnTo>
                    <a:pt x="1760765" y="1695073"/>
                  </a:lnTo>
                  <a:lnTo>
                    <a:pt x="1785427" y="1655343"/>
                  </a:lnTo>
                  <a:lnTo>
                    <a:pt x="1803815" y="1611838"/>
                  </a:lnTo>
                  <a:lnTo>
                    <a:pt x="1815306" y="1565182"/>
                  </a:lnTo>
                  <a:lnTo>
                    <a:pt x="1819275" y="1515999"/>
                  </a:lnTo>
                  <a:lnTo>
                    <a:pt x="1819275" y="303149"/>
                  </a:lnTo>
                  <a:lnTo>
                    <a:pt x="1815306" y="253955"/>
                  </a:lnTo>
                  <a:lnTo>
                    <a:pt x="1803815" y="207296"/>
                  </a:lnTo>
                  <a:lnTo>
                    <a:pt x="1785427" y="163795"/>
                  </a:lnTo>
                  <a:lnTo>
                    <a:pt x="1760765" y="124074"/>
                  </a:lnTo>
                  <a:lnTo>
                    <a:pt x="1730454" y="88757"/>
                  </a:lnTo>
                  <a:lnTo>
                    <a:pt x="1695117" y="58464"/>
                  </a:lnTo>
                  <a:lnTo>
                    <a:pt x="1655379" y="33820"/>
                  </a:lnTo>
                  <a:lnTo>
                    <a:pt x="1611864" y="15446"/>
                  </a:lnTo>
                  <a:lnTo>
                    <a:pt x="1565196" y="3965"/>
                  </a:lnTo>
                  <a:lnTo>
                    <a:pt x="151599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53226" y="4167251"/>
              <a:ext cx="1819275" cy="1819275"/>
            </a:xfrm>
            <a:custGeom>
              <a:avLst/>
              <a:gdLst/>
              <a:ahLst/>
              <a:cxnLst/>
              <a:rect l="l" t="t" r="r" b="b"/>
              <a:pathLst>
                <a:path w="1819275" h="1819275">
                  <a:moveTo>
                    <a:pt x="0" y="303149"/>
                  </a:moveTo>
                  <a:lnTo>
                    <a:pt x="3965" y="253955"/>
                  </a:lnTo>
                  <a:lnTo>
                    <a:pt x="15446" y="207296"/>
                  </a:lnTo>
                  <a:lnTo>
                    <a:pt x="33820" y="163795"/>
                  </a:lnTo>
                  <a:lnTo>
                    <a:pt x="58464" y="124074"/>
                  </a:lnTo>
                  <a:lnTo>
                    <a:pt x="88757" y="88757"/>
                  </a:lnTo>
                  <a:lnTo>
                    <a:pt x="124074" y="58464"/>
                  </a:lnTo>
                  <a:lnTo>
                    <a:pt x="163795" y="33820"/>
                  </a:lnTo>
                  <a:lnTo>
                    <a:pt x="207296" y="15446"/>
                  </a:lnTo>
                  <a:lnTo>
                    <a:pt x="253955" y="3965"/>
                  </a:lnTo>
                  <a:lnTo>
                    <a:pt x="303149" y="0"/>
                  </a:lnTo>
                  <a:lnTo>
                    <a:pt x="1515999" y="0"/>
                  </a:lnTo>
                  <a:lnTo>
                    <a:pt x="1565196" y="3965"/>
                  </a:lnTo>
                  <a:lnTo>
                    <a:pt x="1611864" y="15446"/>
                  </a:lnTo>
                  <a:lnTo>
                    <a:pt x="1655379" y="33820"/>
                  </a:lnTo>
                  <a:lnTo>
                    <a:pt x="1695117" y="58464"/>
                  </a:lnTo>
                  <a:lnTo>
                    <a:pt x="1730454" y="88757"/>
                  </a:lnTo>
                  <a:lnTo>
                    <a:pt x="1760765" y="124074"/>
                  </a:lnTo>
                  <a:lnTo>
                    <a:pt x="1785427" y="163795"/>
                  </a:lnTo>
                  <a:lnTo>
                    <a:pt x="1803815" y="207296"/>
                  </a:lnTo>
                  <a:lnTo>
                    <a:pt x="1815306" y="253955"/>
                  </a:lnTo>
                  <a:lnTo>
                    <a:pt x="1819275" y="303149"/>
                  </a:lnTo>
                  <a:lnTo>
                    <a:pt x="1819275" y="1515999"/>
                  </a:lnTo>
                  <a:lnTo>
                    <a:pt x="1815306" y="1565182"/>
                  </a:lnTo>
                  <a:lnTo>
                    <a:pt x="1803815" y="1611838"/>
                  </a:lnTo>
                  <a:lnTo>
                    <a:pt x="1785427" y="1655343"/>
                  </a:lnTo>
                  <a:lnTo>
                    <a:pt x="1760765" y="1695073"/>
                  </a:lnTo>
                  <a:lnTo>
                    <a:pt x="1730454" y="1730403"/>
                  </a:lnTo>
                  <a:lnTo>
                    <a:pt x="1695117" y="1760709"/>
                  </a:lnTo>
                  <a:lnTo>
                    <a:pt x="1655379" y="1785367"/>
                  </a:lnTo>
                  <a:lnTo>
                    <a:pt x="1611864" y="1803753"/>
                  </a:lnTo>
                  <a:lnTo>
                    <a:pt x="1565196" y="1815243"/>
                  </a:lnTo>
                  <a:lnTo>
                    <a:pt x="1515999" y="1819211"/>
                  </a:lnTo>
                  <a:lnTo>
                    <a:pt x="303149" y="1819211"/>
                  </a:lnTo>
                  <a:lnTo>
                    <a:pt x="253955" y="1815243"/>
                  </a:lnTo>
                  <a:lnTo>
                    <a:pt x="207296" y="1803753"/>
                  </a:lnTo>
                  <a:lnTo>
                    <a:pt x="163795" y="1785367"/>
                  </a:lnTo>
                  <a:lnTo>
                    <a:pt x="124074" y="1760709"/>
                  </a:lnTo>
                  <a:lnTo>
                    <a:pt x="88757" y="1730403"/>
                  </a:lnTo>
                  <a:lnTo>
                    <a:pt x="58464" y="1695073"/>
                  </a:lnTo>
                  <a:lnTo>
                    <a:pt x="33820" y="1655343"/>
                  </a:lnTo>
                  <a:lnTo>
                    <a:pt x="15446" y="1611838"/>
                  </a:lnTo>
                  <a:lnTo>
                    <a:pt x="3965" y="1565182"/>
                  </a:lnTo>
                  <a:lnTo>
                    <a:pt x="0" y="1515999"/>
                  </a:lnTo>
                  <a:lnTo>
                    <a:pt x="0" y="303149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500240" y="4309681"/>
            <a:ext cx="1325880" cy="149860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328295">
              <a:lnSpc>
                <a:spcPct val="96800"/>
              </a:lnSpc>
              <a:spcBef>
                <a:spcPts val="175"/>
              </a:spcBef>
            </a:pPr>
            <a:r>
              <a:rPr sz="1250" b="1" spc="15" dirty="0">
                <a:solidFill>
                  <a:srgbClr val="FFFFFF"/>
                </a:solidFill>
                <a:latin typeface="Calibri"/>
                <a:cs typeface="Calibri"/>
              </a:rPr>
              <a:t>Proactive </a:t>
            </a:r>
            <a:r>
              <a:rPr sz="125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b="1" spc="15" dirty="0">
                <a:solidFill>
                  <a:srgbClr val="FFFFFF"/>
                </a:solidFill>
                <a:latin typeface="Calibri"/>
                <a:cs typeface="Calibri"/>
              </a:rPr>
              <a:t>Communication: </a:t>
            </a:r>
            <a:r>
              <a:rPr sz="125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Calibri"/>
                <a:cs typeface="Calibri"/>
              </a:rPr>
              <a:t>Inform</a:t>
            </a:r>
            <a:r>
              <a:rPr sz="12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Calibri"/>
                <a:cs typeface="Calibri"/>
              </a:rPr>
              <a:t>relevant </a:t>
            </a:r>
            <a:r>
              <a:rPr sz="1250" spc="15" dirty="0">
                <a:solidFill>
                  <a:srgbClr val="FFFFFF"/>
                </a:solidFill>
                <a:latin typeface="Calibri"/>
                <a:cs typeface="Calibri"/>
              </a:rPr>
              <a:t> departments</a:t>
            </a:r>
            <a:r>
              <a:rPr sz="125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20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endParaRPr sz="1250">
              <a:latin typeface="Calibri"/>
              <a:cs typeface="Calibri"/>
            </a:endParaRPr>
          </a:p>
          <a:p>
            <a:pPr marL="35560" marR="36195" indent="6350" algn="ctr">
              <a:lnSpc>
                <a:spcPts val="1430"/>
              </a:lnSpc>
              <a:spcBef>
                <a:spcPts val="30"/>
              </a:spcBef>
            </a:pPr>
            <a:r>
              <a:rPr sz="1250" spc="1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250" spc="25" dirty="0">
                <a:solidFill>
                  <a:srgbClr val="FFFFFF"/>
                </a:solidFill>
                <a:latin typeface="Calibri"/>
                <a:cs typeface="Calibri"/>
              </a:rPr>
              <a:t>upcoming </a:t>
            </a:r>
            <a:r>
              <a:rPr sz="12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Calibri"/>
                <a:cs typeface="Calibri"/>
              </a:rPr>
              <a:t>QRbuddy </a:t>
            </a:r>
            <a:r>
              <a:rPr sz="12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15" dirty="0">
                <a:solidFill>
                  <a:srgbClr val="FFFFFF"/>
                </a:solidFill>
                <a:latin typeface="Calibri"/>
                <a:cs typeface="Calibri"/>
              </a:rPr>
              <a:t>implementation </a:t>
            </a:r>
            <a:r>
              <a:rPr sz="1250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250" spc="-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20" dirty="0">
                <a:solidFill>
                  <a:srgbClr val="FFFFFF"/>
                </a:solidFill>
                <a:latin typeface="Calibri"/>
                <a:cs typeface="Calibri"/>
              </a:rPr>
              <a:t>ease</a:t>
            </a:r>
            <a:r>
              <a:rPr sz="125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20" dirty="0">
                <a:solidFill>
                  <a:srgbClr val="FFFFFF"/>
                </a:solidFill>
                <a:latin typeface="Calibri"/>
                <a:cs typeface="Calibri"/>
              </a:rPr>
              <a:t>adoption.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43476" y="6472554"/>
            <a:ext cx="33121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allowed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add slides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presentation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64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283"/>
            <a:ext cx="10972800" cy="1448118"/>
          </a:xfrm>
        </p:spPr>
        <p:txBody>
          <a:bodyPr/>
          <a:lstStyle/>
          <a:p>
            <a:pPr algn="ctr"/>
            <a:r>
              <a:rPr lang="en-IN" b="1" u="sng" spc="-70" dirty="0">
                <a:latin typeface="Arial Black" panose="020B0A04020102020204" pitchFamily="34" charset="0"/>
              </a:rPr>
              <a:t>HEALTH</a:t>
            </a:r>
            <a:r>
              <a:rPr lang="en-IN" b="1" u="sng" spc="-215" dirty="0">
                <a:latin typeface="Arial Black" panose="020B0A04020102020204" pitchFamily="34" charset="0"/>
              </a:rPr>
              <a:t> </a:t>
            </a:r>
            <a:r>
              <a:rPr lang="en-IN" b="1" u="sng" dirty="0">
                <a:latin typeface="Arial Black" panose="020B0A04020102020204" pitchFamily="34" charset="0"/>
              </a:rPr>
              <a:t>AND</a:t>
            </a:r>
            <a:r>
              <a:rPr lang="en-IN" b="1" u="sng" spc="-60" dirty="0">
                <a:latin typeface="Arial Black" panose="020B0A04020102020204" pitchFamily="34" charset="0"/>
              </a:rPr>
              <a:t> </a:t>
            </a:r>
            <a:r>
              <a:rPr lang="en-IN" b="1" u="sng" dirty="0">
                <a:latin typeface="Arial Black" panose="020B0A04020102020204" pitchFamily="34" charset="0"/>
              </a:rPr>
              <a:t>WELLNESS</a:t>
            </a:r>
            <a:r>
              <a:rPr lang="en-IN" b="1" u="sng" spc="-5" dirty="0">
                <a:latin typeface="Arial Black" panose="020B0A04020102020204" pitchFamily="34" charset="0"/>
              </a:rPr>
              <a:t> </a:t>
            </a:r>
            <a:r>
              <a:rPr lang="en-IN" b="1" u="sng" spc="-10" dirty="0" smtClean="0">
                <a:latin typeface="Arial Black" panose="020B0A04020102020204" pitchFamily="34" charset="0"/>
              </a:rPr>
              <a:t>CENTER</a:t>
            </a:r>
            <a:br>
              <a:rPr lang="en-IN" b="1" u="sng" spc="-10" dirty="0" smtClean="0">
                <a:latin typeface="Arial Black" panose="020B0A04020102020204" pitchFamily="34" charset="0"/>
              </a:rPr>
            </a:br>
            <a:r>
              <a:rPr lang="en-IN" b="1" u="sng" spc="-30" dirty="0">
                <a:solidFill>
                  <a:srgbClr val="181B0D"/>
                </a:solidFill>
                <a:latin typeface="Arial Black" panose="020B0A04020102020204" pitchFamily="34" charset="0"/>
                <a:cs typeface="Times New Roman"/>
              </a:rPr>
              <a:t>SARHAUL</a:t>
            </a:r>
            <a:r>
              <a:rPr lang="en-IN" b="1" u="sng" spc="-200" dirty="0">
                <a:solidFill>
                  <a:srgbClr val="181B0D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IN" b="1" u="sng" spc="-10" dirty="0">
                <a:solidFill>
                  <a:srgbClr val="181B0D"/>
                </a:solidFill>
                <a:latin typeface="Arial Black" panose="020B0A04020102020204" pitchFamily="34" charset="0"/>
                <a:cs typeface="Times New Roman"/>
              </a:rPr>
              <a:t>(GURUGRAM)</a:t>
            </a:r>
            <a:r>
              <a:rPr lang="en-IN" u="sng" dirty="0">
                <a:latin typeface="Times New Roman"/>
                <a:cs typeface="Times New Roman"/>
              </a:rPr>
              <a:t/>
            </a:r>
            <a:br>
              <a:rPr lang="en-IN" u="sng" dirty="0">
                <a:latin typeface="Times New Roman"/>
                <a:cs typeface="Times New Roman"/>
              </a:rPr>
            </a:br>
            <a:endParaRPr lang="en-IN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0" y="5554916"/>
            <a:ext cx="4191000" cy="861774"/>
          </a:xfrm>
        </p:spPr>
        <p:txBody>
          <a:bodyPr/>
          <a:lstStyle/>
          <a:p>
            <a:r>
              <a:rPr lang="e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Condensed" panose="020B0502040204020203" pitchFamily="34" charset="0"/>
              </a:rPr>
              <a:t>Presented By – Dhruv Bhatt</a:t>
            </a:r>
            <a:endParaRPr lang="en-IN" sz="2800" b="1" dirty="0">
              <a:solidFill>
                <a:schemeClr val="tx1">
                  <a:lumMod val="95000"/>
                  <a:lumOff val="5000"/>
                </a:schemeClr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719526"/>
            <a:ext cx="4953000" cy="27860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7279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 smtClean="0">
                <a:latin typeface="Arial Black" panose="020B0A04020102020204" pitchFamily="34" charset="0"/>
              </a:rPr>
              <a:t>OBSERVATIONS</a:t>
            </a:r>
            <a:endParaRPr lang="en-IN" b="1" u="sng" dirty="0">
              <a:latin typeface="Arial Black" panose="020B0A040201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905000"/>
            <a:ext cx="7696200" cy="2551981"/>
          </a:xfrm>
        </p:spPr>
        <p:txBody>
          <a:bodyPr/>
          <a:lstStyle/>
          <a:p>
            <a:pPr marL="527685" indent="-514984">
              <a:lnSpc>
                <a:spcPct val="100000"/>
              </a:lnSpc>
              <a:spcBef>
                <a:spcPts val="1155"/>
              </a:spcBef>
              <a:buAutoNum type="arabicPeriod"/>
              <a:tabLst>
                <a:tab pos="527685" algn="l"/>
              </a:tabLst>
            </a:pPr>
            <a:r>
              <a:rPr lang="en-IN" b="1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Infrastructure</a:t>
            </a:r>
            <a:r>
              <a:rPr lang="en-IN" b="1" spc="-45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-</a:t>
            </a:r>
            <a:r>
              <a:rPr lang="en-IN" spc="-20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2</a:t>
            </a:r>
            <a:r>
              <a:rPr lang="en-IN" spc="-10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rooms</a:t>
            </a:r>
            <a:r>
              <a:rPr lang="en-IN" spc="-35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,</a:t>
            </a:r>
            <a:r>
              <a:rPr lang="en-IN" spc="-10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Male</a:t>
            </a:r>
            <a:r>
              <a:rPr lang="en-IN" spc="-15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and</a:t>
            </a:r>
            <a:r>
              <a:rPr lang="en-IN" spc="-20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Female</a:t>
            </a:r>
            <a:r>
              <a:rPr lang="en-IN" spc="-15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washroom</a:t>
            </a:r>
            <a:r>
              <a:rPr lang="en-IN" spc="-55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,</a:t>
            </a:r>
            <a:r>
              <a:rPr lang="en-IN" spc="-15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Storage</a:t>
            </a:r>
            <a:r>
              <a:rPr lang="en-IN" spc="-40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spc="-20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area</a:t>
            </a:r>
            <a:endParaRPr lang="en-IN" dirty="0">
              <a:latin typeface="Sitka Display" pitchFamily="2" charset="0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1055"/>
              </a:spcBef>
              <a:buAutoNum type="arabicPeriod"/>
              <a:tabLst>
                <a:tab pos="527685" algn="l"/>
              </a:tabLst>
            </a:pPr>
            <a:r>
              <a:rPr lang="en-IN" b="1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Human</a:t>
            </a:r>
            <a:r>
              <a:rPr lang="en-IN" b="1" spc="-50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b="1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resources</a:t>
            </a:r>
            <a:r>
              <a:rPr lang="en-IN" b="1" spc="-35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-</a:t>
            </a:r>
            <a:r>
              <a:rPr lang="en-IN" spc="-20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1</a:t>
            </a:r>
            <a:r>
              <a:rPr lang="en-IN" spc="-15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CHO</a:t>
            </a:r>
            <a:r>
              <a:rPr lang="en-IN" spc="-15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,</a:t>
            </a:r>
            <a:r>
              <a:rPr lang="en-IN" spc="-15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2</a:t>
            </a:r>
            <a:r>
              <a:rPr lang="en-IN" spc="-125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ANMs</a:t>
            </a:r>
            <a:r>
              <a:rPr lang="en-IN" spc="-45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,</a:t>
            </a:r>
            <a:r>
              <a:rPr lang="en-IN" spc="-15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5</a:t>
            </a:r>
            <a:r>
              <a:rPr lang="en-IN" spc="-125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spc="-10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ASHAs</a:t>
            </a:r>
            <a:endParaRPr lang="en-IN" dirty="0">
              <a:latin typeface="Sitka Display" pitchFamily="2" charset="0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1055"/>
              </a:spcBef>
              <a:buAutoNum type="arabicPeriod"/>
              <a:tabLst>
                <a:tab pos="527685" algn="l"/>
                <a:tab pos="2825750" algn="l"/>
              </a:tabLst>
            </a:pPr>
            <a:r>
              <a:rPr lang="en-IN" b="1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Patient</a:t>
            </a:r>
            <a:r>
              <a:rPr lang="en-IN" b="1" spc="-30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b="1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attendance</a:t>
            </a:r>
            <a:r>
              <a:rPr lang="en-IN" b="1" spc="-30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spc="-50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-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	</a:t>
            </a:r>
            <a:r>
              <a:rPr lang="en-IN" dirty="0" smtClean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10-15</a:t>
            </a:r>
            <a:r>
              <a:rPr lang="en-IN" spc="-25" dirty="0" smtClean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patients</a:t>
            </a:r>
            <a:r>
              <a:rPr lang="en-IN" spc="-35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in</a:t>
            </a:r>
            <a:r>
              <a:rPr lang="en-IN" spc="-15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a</a:t>
            </a:r>
            <a:r>
              <a:rPr lang="en-IN" spc="-10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spc="-25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day</a:t>
            </a:r>
            <a:endParaRPr lang="en-IN" dirty="0">
              <a:latin typeface="Sitka Display" pitchFamily="2" charset="0"/>
              <a:cs typeface="Times New Roman"/>
            </a:endParaRPr>
          </a:p>
          <a:p>
            <a:pPr marL="526415" marR="5080" indent="-514350" algn="just">
              <a:lnSpc>
                <a:spcPts val="2260"/>
              </a:lnSpc>
              <a:spcBef>
                <a:spcPts val="1250"/>
              </a:spcBef>
              <a:buAutoNum type="arabicPeriod"/>
              <a:tabLst>
                <a:tab pos="527685" algn="l"/>
              </a:tabLst>
            </a:pPr>
            <a:r>
              <a:rPr lang="en-IN" b="1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Diagnostics</a:t>
            </a:r>
            <a:r>
              <a:rPr lang="en-IN" b="1" spc="-65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b="1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available</a:t>
            </a:r>
            <a:r>
              <a:rPr lang="en-IN" b="1" spc="-60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–</a:t>
            </a:r>
            <a:r>
              <a:rPr lang="en-IN" spc="-20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Blood</a:t>
            </a:r>
            <a:r>
              <a:rPr lang="en-IN" spc="-35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pressure</a:t>
            </a:r>
            <a:r>
              <a:rPr lang="en-IN" spc="-65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 smtClean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measurement,</a:t>
            </a:r>
            <a:r>
              <a:rPr lang="en-IN" spc="-45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spc="-10" dirty="0" smtClean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Temperature</a:t>
            </a:r>
            <a:r>
              <a:rPr lang="en-IN" spc="-45" dirty="0" smtClean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measurement</a:t>
            </a:r>
            <a:r>
              <a:rPr lang="en-IN" spc="-25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spc="-50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, </a:t>
            </a:r>
            <a:r>
              <a:rPr lang="en-IN" dirty="0" smtClean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Pulse</a:t>
            </a:r>
            <a:r>
              <a:rPr lang="en-IN" spc="-40" dirty="0" smtClean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oximetry</a:t>
            </a:r>
            <a:r>
              <a:rPr lang="en-IN" spc="-15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,</a:t>
            </a:r>
            <a:r>
              <a:rPr lang="en-IN" spc="-5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Blood</a:t>
            </a:r>
            <a:r>
              <a:rPr lang="en-IN" spc="-20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glucose</a:t>
            </a:r>
            <a:r>
              <a:rPr lang="en-IN" spc="-35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 smtClean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testing, Urine</a:t>
            </a:r>
            <a:r>
              <a:rPr lang="en-IN" spc="-25" dirty="0" smtClean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dipstick</a:t>
            </a:r>
            <a:r>
              <a:rPr lang="en-IN" spc="-45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test</a:t>
            </a:r>
            <a:r>
              <a:rPr lang="en-IN" spc="-20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for</a:t>
            </a:r>
            <a:r>
              <a:rPr lang="en-IN" spc="-25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protein</a:t>
            </a:r>
            <a:r>
              <a:rPr lang="en-IN" spc="-50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,</a:t>
            </a:r>
            <a:r>
              <a:rPr lang="en-IN" spc="-5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glucose</a:t>
            </a:r>
            <a:r>
              <a:rPr lang="en-IN" spc="-35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spc="-25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and </a:t>
            </a:r>
            <a:r>
              <a:rPr lang="en-IN" dirty="0" smtClean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ketones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,</a:t>
            </a:r>
            <a:r>
              <a:rPr lang="en-IN" spc="-40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 smtClean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Haemoglobin</a:t>
            </a:r>
            <a:r>
              <a:rPr lang="en-IN" spc="-40" dirty="0" smtClean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testing,</a:t>
            </a:r>
            <a:r>
              <a:rPr lang="en-IN" spc="-35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Pregnancy</a:t>
            </a:r>
            <a:r>
              <a:rPr lang="en-IN" spc="-45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test</a:t>
            </a:r>
            <a:r>
              <a:rPr lang="en-IN" spc="-15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,</a:t>
            </a:r>
            <a:r>
              <a:rPr lang="en-IN" spc="-35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spc="-10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VDRL</a:t>
            </a:r>
            <a:r>
              <a:rPr lang="en-IN" spc="-90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,</a:t>
            </a:r>
            <a:r>
              <a:rPr lang="en-IN" spc="-5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HIV</a:t>
            </a:r>
            <a:r>
              <a:rPr lang="en-IN" spc="-55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and Hepatitis</a:t>
            </a:r>
            <a:r>
              <a:rPr lang="en-IN" spc="-45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IN" spc="-10" dirty="0">
                <a:solidFill>
                  <a:srgbClr val="181B0D"/>
                </a:solidFill>
                <a:latin typeface="Sitka Display" pitchFamily="2" charset="0"/>
                <a:cs typeface="Times New Roman"/>
              </a:rPr>
              <a:t>tests</a:t>
            </a:r>
            <a:endParaRPr lang="en-IN" dirty="0">
              <a:latin typeface="Sitka Display" pitchFamily="2" charset="0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343400"/>
            <a:ext cx="3973194" cy="22349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41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5679" y="609282"/>
            <a:ext cx="513397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45" dirty="0"/>
              <a:t>Screenshot</a:t>
            </a:r>
            <a:r>
              <a:rPr spc="-100" dirty="0"/>
              <a:t> </a:t>
            </a:r>
            <a:r>
              <a:rPr spc="-20" dirty="0"/>
              <a:t>of</a:t>
            </a:r>
            <a:r>
              <a:rPr spc="-50" dirty="0"/>
              <a:t> </a:t>
            </a:r>
            <a:r>
              <a:rPr spc="-60" dirty="0"/>
              <a:t>Approval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79175" y="643445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6"/>
          <a:stretch/>
        </p:blipFill>
        <p:spPr>
          <a:xfrm>
            <a:off x="4278236" y="1738587"/>
            <a:ext cx="4382453" cy="4222778"/>
          </a:xfrm>
          <a:prstGeom prst="rect">
            <a:avLst/>
          </a:prstGeom>
        </p:spPr>
      </p:pic>
      <p:pic>
        <p:nvPicPr>
          <p:cNvPr id="6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8575"/>
            <a:ext cx="2324099" cy="10858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 smtClean="0">
                <a:latin typeface="Arial Black" panose="020B0A04020102020204" pitchFamily="34" charset="0"/>
              </a:rPr>
              <a:t>FINDINGS</a:t>
            </a:r>
            <a:endParaRPr lang="en-IN" b="1" u="sng" dirty="0">
              <a:latin typeface="Arial Black" panose="020B0A040201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6728" y="2049716"/>
            <a:ext cx="10178542" cy="3665284"/>
          </a:xfrm>
        </p:spPr>
        <p:txBody>
          <a:bodyPr/>
          <a:lstStyle/>
          <a:p>
            <a:pPr marL="527685" indent="-514984">
              <a:lnSpc>
                <a:spcPct val="100000"/>
              </a:lnSpc>
              <a:spcBef>
                <a:spcPts val="1155"/>
              </a:spcBef>
              <a:buAutoNum type="arabicPeriod"/>
              <a:tabLst>
                <a:tab pos="527685" algn="l"/>
              </a:tabLst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Non</a:t>
            </a:r>
            <a:r>
              <a:rPr lang="en-US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availability</a:t>
            </a:r>
            <a:r>
              <a:rPr lang="en-US" spc="-45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of</a:t>
            </a:r>
            <a:r>
              <a:rPr lang="en-US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lab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assistant</a:t>
            </a:r>
          </a:p>
          <a:p>
            <a:pPr marL="527685" indent="-514984">
              <a:lnSpc>
                <a:spcPct val="100000"/>
              </a:lnSpc>
              <a:spcBef>
                <a:spcPts val="1055"/>
              </a:spcBef>
              <a:buAutoNum type="arabicPeriod"/>
              <a:tabLst>
                <a:tab pos="527685" algn="l"/>
              </a:tabLst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Need</a:t>
            </a:r>
            <a:r>
              <a:rPr lang="en-US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a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driver</a:t>
            </a:r>
            <a:r>
              <a:rPr lang="en-US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at</a:t>
            </a:r>
            <a:r>
              <a:rPr lang="en-US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least</a:t>
            </a:r>
            <a:r>
              <a:rPr lang="en-US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once</a:t>
            </a:r>
            <a:r>
              <a:rPr lang="en-US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in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a</a:t>
            </a:r>
            <a:r>
              <a:rPr lang="en-US" spc="5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week</a:t>
            </a:r>
          </a:p>
          <a:p>
            <a:pPr marL="527685" indent="-514984">
              <a:lnSpc>
                <a:spcPct val="100000"/>
              </a:lnSpc>
              <a:spcBef>
                <a:spcPts val="1055"/>
              </a:spcBef>
              <a:buAutoNum type="arabicPeriod"/>
              <a:tabLst>
                <a:tab pos="527685" algn="l"/>
              </a:tabLst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Need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waiting</a:t>
            </a:r>
            <a:r>
              <a:rPr lang="en-US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area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for</a:t>
            </a:r>
            <a:r>
              <a:rPr lang="en-US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patients</a:t>
            </a:r>
          </a:p>
          <a:p>
            <a:pPr marL="527685" marR="5080" indent="-515620">
              <a:lnSpc>
                <a:spcPts val="2260"/>
              </a:lnSpc>
              <a:spcBef>
                <a:spcPts val="1250"/>
              </a:spcBef>
              <a:buAutoNum type="arabicPeriod"/>
              <a:tabLst>
                <a:tab pos="527685" algn="l"/>
              </a:tabLst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They</a:t>
            </a:r>
            <a:r>
              <a:rPr lang="en-US" spc="-35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want</a:t>
            </a:r>
            <a:r>
              <a:rPr lang="en-US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to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utilize</a:t>
            </a:r>
            <a:r>
              <a:rPr lang="en-US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backside</a:t>
            </a:r>
            <a:r>
              <a:rPr lang="en-US" spc="-35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of</a:t>
            </a:r>
            <a:r>
              <a:rPr lang="en-US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HWC</a:t>
            </a:r>
            <a:r>
              <a:rPr lang="en-US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to</a:t>
            </a:r>
            <a:r>
              <a:rPr lang="en-US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develop</a:t>
            </a:r>
            <a:r>
              <a:rPr lang="en-US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sitting</a:t>
            </a:r>
            <a:r>
              <a:rPr lang="en-US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areas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for</a:t>
            </a:r>
            <a:r>
              <a:rPr lang="en-US" spc="-140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ANMs</a:t>
            </a:r>
            <a:r>
              <a:rPr lang="en-US" spc="-125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And</a:t>
            </a:r>
            <a:r>
              <a:rPr lang="en-US" spc="-135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ASHAs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,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herbal</a:t>
            </a:r>
            <a:r>
              <a:rPr lang="en-US" spc="-35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garden</a:t>
            </a:r>
            <a:r>
              <a:rPr lang="en-US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and</a:t>
            </a:r>
            <a:r>
              <a:rPr lang="en-US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a</a:t>
            </a:r>
            <a:r>
              <a:rPr lang="en-US" spc="5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yoga</a:t>
            </a:r>
            <a:r>
              <a:rPr lang="en-US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space.</a:t>
            </a:r>
          </a:p>
          <a:p>
            <a:pPr marL="527685" marR="36195" indent="-515620">
              <a:lnSpc>
                <a:spcPts val="2260"/>
              </a:lnSpc>
              <a:spcBef>
                <a:spcPts val="1195"/>
              </a:spcBef>
              <a:buAutoNum type="arabicPeriod"/>
              <a:tabLst>
                <a:tab pos="527685" algn="l"/>
              </a:tabLst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They</a:t>
            </a:r>
            <a:r>
              <a:rPr lang="en-US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need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digitalization</a:t>
            </a:r>
            <a:r>
              <a:rPr lang="en-US" spc="-45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for</a:t>
            </a:r>
            <a:r>
              <a:rPr lang="en-US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their</a:t>
            </a:r>
            <a:r>
              <a:rPr lang="en-US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record</a:t>
            </a:r>
            <a:r>
              <a:rPr lang="en-US" spc="-45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maintenance</a:t>
            </a:r>
            <a:r>
              <a:rPr lang="en-US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as</a:t>
            </a:r>
            <a:r>
              <a:rPr lang="en-US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at</a:t>
            </a:r>
            <a:r>
              <a:rPr lang="en-US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present</a:t>
            </a:r>
            <a:r>
              <a:rPr lang="en-US" spc="-45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they</a:t>
            </a:r>
            <a:r>
              <a:rPr lang="en-US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are</a:t>
            </a:r>
            <a:r>
              <a:rPr lang="en-US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loaded</a:t>
            </a:r>
            <a:r>
              <a:rPr lang="en-US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with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approximately</a:t>
            </a:r>
            <a:r>
              <a:rPr lang="en-US" spc="-55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50</a:t>
            </a:r>
            <a:r>
              <a:rPr lang="en-US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years</a:t>
            </a:r>
            <a:r>
              <a:rPr lang="en-US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old</a:t>
            </a:r>
            <a:r>
              <a:rPr lang="en-US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 </a:t>
            </a:r>
            <a:r>
              <a:rPr lang="en-US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Sitka Display" pitchFamily="2" charset="0"/>
              </a:rPr>
              <a:t>documentation.</a:t>
            </a:r>
          </a:p>
          <a:p>
            <a:endParaRPr lang="en-I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92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57200"/>
            <a:ext cx="7325994" cy="677108"/>
          </a:xfrm>
        </p:spPr>
        <p:txBody>
          <a:bodyPr/>
          <a:lstStyle/>
          <a:p>
            <a:pPr algn="ctr"/>
            <a:r>
              <a:rPr lang="en-IN" u="sng" dirty="0" smtClean="0">
                <a:latin typeface="Arial Black" panose="020B0A04020102020204" pitchFamily="34" charset="0"/>
              </a:rPr>
              <a:t>RECOMMENDATIONS</a:t>
            </a:r>
            <a:endParaRPr lang="en-IN" u="sng" dirty="0">
              <a:latin typeface="Arial Black" panose="020B0A040201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6728" y="2049716"/>
            <a:ext cx="10178542" cy="343668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Enhancing Outreach: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Part-Time Driver Recruitment: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Hire a part-time driver (at least once a week) to provide dedicated transportation for ASHAs (Accredited Social Health Activists). This ensures efficient delivery of vaccines and other outreach activities.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Exploring Partnerships: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Local Collaboration: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Investigate partnerships with local authorities or NGOs (Non-Governmental Organizations) to access existing transportation resources and supplement ASHA mobility needs.</a:t>
            </a:r>
          </a:p>
          <a:p>
            <a:pPr algn="ctr"/>
            <a:endParaRPr lang="en-I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49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733800"/>
            <a:ext cx="4267200" cy="24003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748596"/>
            <a:ext cx="4267202" cy="240030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09600"/>
            <a:ext cx="4114800" cy="23145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7327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38400"/>
            <a:ext cx="8479790" cy="1107996"/>
          </a:xfrm>
        </p:spPr>
        <p:txBody>
          <a:bodyPr/>
          <a:lstStyle/>
          <a:p>
            <a:pPr algn="ctr"/>
            <a:r>
              <a:rPr lang="en-IN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THANKYOU</a:t>
            </a:r>
            <a:endParaRPr lang="en-IN" sz="72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53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1819" y="3438144"/>
            <a:ext cx="2994025" cy="495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50" spc="20" dirty="0">
                <a:solidFill>
                  <a:srgbClr val="FFFFFF"/>
                </a:solidFill>
                <a:latin typeface="Times New Roman"/>
                <a:cs typeface="Times New Roman"/>
              </a:rPr>
              <a:t>INTRODUCTION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56404" y="881316"/>
            <a:ext cx="3571875" cy="466471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194310" indent="-229235">
              <a:lnSpc>
                <a:spcPct val="892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spc="15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leading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solutions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provider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specializing in </a:t>
            </a:r>
            <a:r>
              <a:rPr sz="2000" spc="-10" dirty="0">
                <a:latin typeface="Calibri"/>
                <a:cs typeface="Calibri"/>
              </a:rPr>
              <a:t>innovative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software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development.</a:t>
            </a:r>
            <a:endParaRPr sz="2000">
              <a:latin typeface="Calibri"/>
              <a:cs typeface="Calibri"/>
            </a:endParaRPr>
          </a:p>
          <a:p>
            <a:pPr marL="241300" marR="5080" indent="-229235">
              <a:lnSpc>
                <a:spcPts val="218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spc="-25" dirty="0">
                <a:latin typeface="Calibri"/>
                <a:cs typeface="Calibri"/>
              </a:rPr>
              <a:t>We </a:t>
            </a:r>
            <a:r>
              <a:rPr sz="2000" spc="-10" dirty="0">
                <a:latin typeface="Calibri"/>
                <a:cs typeface="Calibri"/>
              </a:rPr>
              <a:t>craft </a:t>
            </a:r>
            <a:r>
              <a:rPr sz="2000" dirty="0">
                <a:latin typeface="Calibri"/>
                <a:cs typeface="Calibri"/>
              </a:rPr>
              <a:t>cutting-edge </a:t>
            </a:r>
            <a:r>
              <a:rPr sz="2000" spc="-10" dirty="0">
                <a:latin typeface="Calibri"/>
                <a:cs typeface="Calibri"/>
              </a:rPr>
              <a:t>software </a:t>
            </a:r>
            <a:r>
              <a:rPr sz="2000" spc="-5" dirty="0">
                <a:latin typeface="Calibri"/>
                <a:cs typeface="Calibri"/>
              </a:rPr>
              <a:t> applications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meet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the 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evolving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needs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contemporary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organizations.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b="1" dirty="0">
                <a:latin typeface="Calibri"/>
                <a:cs typeface="Calibri"/>
              </a:rPr>
              <a:t>Expertise:</a:t>
            </a:r>
            <a:endParaRPr sz="2000">
              <a:latin typeface="Calibri"/>
              <a:cs typeface="Calibri"/>
            </a:endParaRPr>
          </a:p>
          <a:p>
            <a:pPr marL="241300" marR="1061720" indent="-229235">
              <a:lnSpc>
                <a:spcPts val="218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Streamlining </a:t>
            </a:r>
            <a:r>
              <a:rPr sz="2000" spc="-10" dirty="0">
                <a:latin typeface="Calibri"/>
                <a:cs typeface="Calibri"/>
              </a:rPr>
              <a:t>property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management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1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Calibri"/>
                <a:cs typeface="Calibri"/>
              </a:rPr>
              <a:t>Optimizing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asset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tracking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Refining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workforce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deployment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ts val="2290"/>
              </a:lnSpc>
              <a:spcBef>
                <a:spcPts val="75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spc="-15" dirty="0">
                <a:latin typeface="Calibri"/>
                <a:cs typeface="Calibri"/>
              </a:rPr>
              <a:t>Inventory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and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checklist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90"/>
              </a:lnSpc>
            </a:pPr>
            <a:r>
              <a:rPr sz="2000" spc="-5" dirty="0">
                <a:latin typeface="Calibri"/>
                <a:cs typeface="Calibri"/>
              </a:rPr>
              <a:t>management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solutions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6750" y="2713451"/>
            <a:ext cx="3302793" cy="145757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8575"/>
            <a:ext cx="2324099" cy="108585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960479" y="6576933"/>
            <a:ext cx="14922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65"/>
              </a:lnSpc>
            </a:pPr>
            <a:fld id="{81D60167-4931-47E6-BA6A-407CBD079E47}" type="slidenum">
              <a:rPr sz="1100" spc="10" dirty="0">
                <a:solidFill>
                  <a:srgbClr val="7E7E7E"/>
                </a:solidFill>
                <a:latin typeface="Calibri"/>
                <a:cs typeface="Calibri"/>
              </a:rPr>
              <a:t>3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575"/>
            <a:ext cx="2324099" cy="10858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369180" y="1319212"/>
            <a:ext cx="7132320" cy="408876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2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latin typeface="Calibri"/>
                <a:cs typeface="Calibri"/>
              </a:rPr>
              <a:t>Impact: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755"/>
              </a:lnSpc>
              <a:spcBef>
                <a:spcPts val="72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Delivering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operational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excellence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through technology-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55"/>
              </a:lnSpc>
            </a:pPr>
            <a:r>
              <a:rPr sz="2400" dirty="0">
                <a:latin typeface="Calibri"/>
                <a:cs typeface="Calibri"/>
              </a:rPr>
              <a:t>driven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solutions.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755"/>
              </a:lnSpc>
              <a:spcBef>
                <a:spcPts val="65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Renowned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clients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include</a:t>
            </a:r>
            <a:r>
              <a:rPr sz="2400" spc="-10" dirty="0">
                <a:latin typeface="Calibri"/>
                <a:cs typeface="Calibri"/>
              </a:rPr>
              <a:t> Marengo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Asia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Hospital, </a:t>
            </a:r>
            <a:r>
              <a:rPr sz="2400" spc="-5" dirty="0">
                <a:latin typeface="Calibri"/>
                <a:cs typeface="Calibri"/>
              </a:rPr>
              <a:t>CIMS,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55"/>
              </a:lnSpc>
            </a:pPr>
            <a:r>
              <a:rPr sz="2400" spc="-5" dirty="0">
                <a:latin typeface="Calibri"/>
                <a:cs typeface="Calibri"/>
              </a:rPr>
              <a:t>and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Metro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Hospital.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25" dirty="0">
                <a:latin typeface="Calibri"/>
                <a:cs typeface="Calibri"/>
              </a:rPr>
              <a:t>Technology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in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Action: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715"/>
              </a:lnSpc>
              <a:spcBef>
                <a:spcPts val="72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Products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like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QR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Buddy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showcase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our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commitment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to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15"/>
              </a:lnSpc>
            </a:pPr>
            <a:r>
              <a:rPr sz="2400" spc="-5" dirty="0">
                <a:latin typeface="Calibri"/>
                <a:cs typeface="Calibri"/>
              </a:rPr>
              <a:t>tangible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improvements.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755"/>
              </a:lnSpc>
              <a:spcBef>
                <a:spcPts val="72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5" dirty="0">
                <a:latin typeface="Calibri"/>
                <a:cs typeface="Calibri"/>
              </a:rPr>
              <a:t>We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harness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technology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enhance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organizational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55"/>
              </a:lnSpc>
            </a:pPr>
            <a:r>
              <a:rPr sz="2400" spc="-10" dirty="0">
                <a:latin typeface="Calibri"/>
                <a:cs typeface="Calibri"/>
              </a:rPr>
              <a:t>performance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2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service</a:t>
            </a:r>
            <a:r>
              <a:rPr sz="2400" spc="-15" dirty="0">
                <a:latin typeface="Calibri"/>
                <a:cs typeface="Calibri"/>
              </a:rPr>
              <a:t> delivery.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60479" y="6576933"/>
            <a:ext cx="14922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65"/>
              </a:lnSpc>
            </a:pPr>
            <a:fld id="{81D60167-4931-47E6-BA6A-407CBD079E47}" type="slidenum">
              <a:rPr sz="1100" spc="10" dirty="0">
                <a:solidFill>
                  <a:srgbClr val="7E7E7E"/>
                </a:solidFill>
                <a:latin typeface="Calibri"/>
                <a:cs typeface="Calibri"/>
              </a:rPr>
              <a:t>4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1819" y="3438144"/>
            <a:ext cx="2994025" cy="495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50" spc="20" dirty="0">
                <a:solidFill>
                  <a:srgbClr val="FFFFFF"/>
                </a:solidFill>
                <a:latin typeface="Times New Roman"/>
                <a:cs typeface="Times New Roman"/>
              </a:rPr>
              <a:t>INTRODUCTION</a:t>
            </a:r>
            <a:endParaRPr sz="3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7425" y="0"/>
            <a:ext cx="6124575" cy="6858000"/>
          </a:xfrm>
          <a:custGeom>
            <a:avLst/>
            <a:gdLst/>
            <a:ahLst/>
            <a:cxnLst/>
            <a:rect l="l" t="t" r="r" b="b"/>
            <a:pathLst>
              <a:path w="6124575" h="6858000">
                <a:moveTo>
                  <a:pt x="0" y="6858000"/>
                </a:moveTo>
                <a:lnTo>
                  <a:pt x="6124575" y="6858000"/>
                </a:lnTo>
                <a:lnTo>
                  <a:pt x="612457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067425" cy="6858000"/>
            <a:chOff x="0" y="0"/>
            <a:chExt cx="606742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6067425" cy="6858000"/>
            </a:xfrm>
            <a:custGeom>
              <a:avLst/>
              <a:gdLst/>
              <a:ahLst/>
              <a:cxnLst/>
              <a:rect l="l" t="t" r="r" b="b"/>
              <a:pathLst>
                <a:path w="6067425" h="6858000">
                  <a:moveTo>
                    <a:pt x="606742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67425" y="6858000"/>
                  </a:lnTo>
                  <a:lnTo>
                    <a:pt x="606742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6067425" cy="6858000"/>
            </a:xfrm>
            <a:custGeom>
              <a:avLst/>
              <a:gdLst/>
              <a:ahLst/>
              <a:cxnLst/>
              <a:rect l="l" t="t" r="r" b="b"/>
              <a:pathLst>
                <a:path w="6067425" h="6858000">
                  <a:moveTo>
                    <a:pt x="606742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67425" y="6858000"/>
                  </a:lnTo>
                  <a:lnTo>
                    <a:pt x="6067425" y="0"/>
                  </a:lnTo>
                  <a:close/>
                </a:path>
              </a:pathLst>
            </a:custGeom>
            <a:solidFill>
              <a:srgbClr val="6FAC46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1325" y="600075"/>
            <a:ext cx="2667000" cy="28098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91325" y="3524250"/>
            <a:ext cx="4752975" cy="2695575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28912" y="5800090"/>
            <a:ext cx="3114040" cy="1057910"/>
            <a:chOff x="28912" y="5800090"/>
            <a:chExt cx="3114040" cy="1057910"/>
          </a:xfrm>
        </p:grpSpPr>
        <p:sp>
          <p:nvSpPr>
            <p:cNvPr id="9" name="object 9"/>
            <p:cNvSpPr/>
            <p:nvPr/>
          </p:nvSpPr>
          <p:spPr>
            <a:xfrm>
              <a:off x="28912" y="6019812"/>
              <a:ext cx="2600325" cy="838200"/>
            </a:xfrm>
            <a:custGeom>
              <a:avLst/>
              <a:gdLst/>
              <a:ahLst/>
              <a:cxnLst/>
              <a:rect l="l" t="t" r="r" b="b"/>
              <a:pathLst>
                <a:path w="2600325" h="838200">
                  <a:moveTo>
                    <a:pt x="890168" y="0"/>
                  </a:moveTo>
                  <a:lnTo>
                    <a:pt x="839617" y="624"/>
                  </a:lnTo>
                  <a:lnTo>
                    <a:pt x="789287" y="2881"/>
                  </a:lnTo>
                  <a:lnTo>
                    <a:pt x="739260" y="6888"/>
                  </a:lnTo>
                  <a:lnTo>
                    <a:pt x="689619" y="12763"/>
                  </a:lnTo>
                  <a:lnTo>
                    <a:pt x="640447" y="20625"/>
                  </a:lnTo>
                  <a:lnTo>
                    <a:pt x="591826" y="30591"/>
                  </a:lnTo>
                  <a:lnTo>
                    <a:pt x="543838" y="42780"/>
                  </a:lnTo>
                  <a:lnTo>
                    <a:pt x="496565" y="57310"/>
                  </a:lnTo>
                  <a:lnTo>
                    <a:pt x="450091" y="74299"/>
                  </a:lnTo>
                  <a:lnTo>
                    <a:pt x="404496" y="93864"/>
                  </a:lnTo>
                  <a:lnTo>
                    <a:pt x="359865" y="116125"/>
                  </a:lnTo>
                  <a:lnTo>
                    <a:pt x="316278" y="141199"/>
                  </a:lnTo>
                  <a:lnTo>
                    <a:pt x="273819" y="169204"/>
                  </a:lnTo>
                  <a:lnTo>
                    <a:pt x="232570" y="200258"/>
                  </a:lnTo>
                  <a:lnTo>
                    <a:pt x="192613" y="234480"/>
                  </a:lnTo>
                  <a:lnTo>
                    <a:pt x="156042" y="270917"/>
                  </a:lnTo>
                  <a:lnTo>
                    <a:pt x="123613" y="309064"/>
                  </a:lnTo>
                  <a:lnTo>
                    <a:pt x="95217" y="348770"/>
                  </a:lnTo>
                  <a:lnTo>
                    <a:pt x="70744" y="389881"/>
                  </a:lnTo>
                  <a:lnTo>
                    <a:pt x="50083" y="432243"/>
                  </a:lnTo>
                  <a:lnTo>
                    <a:pt x="33123" y="475704"/>
                  </a:lnTo>
                  <a:lnTo>
                    <a:pt x="19756" y="520111"/>
                  </a:lnTo>
                  <a:lnTo>
                    <a:pt x="9870" y="565310"/>
                  </a:lnTo>
                  <a:lnTo>
                    <a:pt x="3356" y="611148"/>
                  </a:lnTo>
                  <a:lnTo>
                    <a:pt x="102" y="657472"/>
                  </a:lnTo>
                  <a:lnTo>
                    <a:pt x="0" y="704129"/>
                  </a:lnTo>
                  <a:lnTo>
                    <a:pt x="2938" y="750965"/>
                  </a:lnTo>
                  <a:lnTo>
                    <a:pt x="8806" y="797828"/>
                  </a:lnTo>
                  <a:lnTo>
                    <a:pt x="18981" y="838187"/>
                  </a:lnTo>
                  <a:lnTo>
                    <a:pt x="2595288" y="838187"/>
                  </a:lnTo>
                  <a:lnTo>
                    <a:pt x="2596558" y="830572"/>
                  </a:lnTo>
                  <a:lnTo>
                    <a:pt x="2599697" y="781356"/>
                  </a:lnTo>
                  <a:lnTo>
                    <a:pt x="2599265" y="731809"/>
                  </a:lnTo>
                  <a:lnTo>
                    <a:pt x="2595445" y="682145"/>
                  </a:lnTo>
                  <a:lnTo>
                    <a:pt x="2588416" y="632575"/>
                  </a:lnTo>
                  <a:lnTo>
                    <a:pt x="2578360" y="583315"/>
                  </a:lnTo>
                  <a:lnTo>
                    <a:pt x="2565459" y="534577"/>
                  </a:lnTo>
                  <a:lnTo>
                    <a:pt x="2549893" y="486575"/>
                  </a:lnTo>
                  <a:lnTo>
                    <a:pt x="2531844" y="439522"/>
                  </a:lnTo>
                  <a:lnTo>
                    <a:pt x="2511494" y="393633"/>
                  </a:lnTo>
                  <a:lnTo>
                    <a:pt x="2489022" y="349119"/>
                  </a:lnTo>
                  <a:lnTo>
                    <a:pt x="2464612" y="306195"/>
                  </a:lnTo>
                  <a:lnTo>
                    <a:pt x="2438443" y="265075"/>
                  </a:lnTo>
                  <a:lnTo>
                    <a:pt x="2411347" y="225477"/>
                  </a:lnTo>
                  <a:lnTo>
                    <a:pt x="2381199" y="186273"/>
                  </a:lnTo>
                  <a:lnTo>
                    <a:pt x="2347963" y="148852"/>
                  </a:lnTo>
                  <a:lnTo>
                    <a:pt x="2311603" y="114606"/>
                  </a:lnTo>
                  <a:lnTo>
                    <a:pt x="2272084" y="84927"/>
                  </a:lnTo>
                  <a:lnTo>
                    <a:pt x="2229371" y="61205"/>
                  </a:lnTo>
                  <a:lnTo>
                    <a:pt x="2183427" y="44831"/>
                  </a:lnTo>
                  <a:lnTo>
                    <a:pt x="2127934" y="35191"/>
                  </a:lnTo>
                  <a:lnTo>
                    <a:pt x="2079085" y="38411"/>
                  </a:lnTo>
                  <a:lnTo>
                    <a:pt x="2034250" y="50695"/>
                  </a:lnTo>
                  <a:lnTo>
                    <a:pt x="1990801" y="68248"/>
                  </a:lnTo>
                  <a:lnTo>
                    <a:pt x="1946110" y="87273"/>
                  </a:lnTo>
                  <a:lnTo>
                    <a:pt x="1897550" y="103975"/>
                  </a:lnTo>
                  <a:lnTo>
                    <a:pt x="1849069" y="112356"/>
                  </a:lnTo>
                  <a:lnTo>
                    <a:pt x="1796432" y="114278"/>
                  </a:lnTo>
                  <a:lnTo>
                    <a:pt x="1741910" y="111601"/>
                  </a:lnTo>
                  <a:lnTo>
                    <a:pt x="1687778" y="106184"/>
                  </a:lnTo>
                  <a:lnTo>
                    <a:pt x="1636311" y="99886"/>
                  </a:lnTo>
                  <a:lnTo>
                    <a:pt x="1581989" y="91861"/>
                  </a:lnTo>
                  <a:lnTo>
                    <a:pt x="1527297" y="83068"/>
                  </a:lnTo>
                  <a:lnTo>
                    <a:pt x="1472630" y="73507"/>
                  </a:lnTo>
                  <a:lnTo>
                    <a:pt x="1418379" y="63183"/>
                  </a:lnTo>
                  <a:lnTo>
                    <a:pt x="1372451" y="54146"/>
                  </a:lnTo>
                  <a:lnTo>
                    <a:pt x="1325927" y="45453"/>
                  </a:lnTo>
                  <a:lnTo>
                    <a:pt x="1278877" y="37210"/>
                  </a:lnTo>
                  <a:lnTo>
                    <a:pt x="1231375" y="29522"/>
                  </a:lnTo>
                  <a:lnTo>
                    <a:pt x="1183491" y="22492"/>
                  </a:lnTo>
                  <a:lnTo>
                    <a:pt x="1135297" y="16225"/>
                  </a:lnTo>
                  <a:lnTo>
                    <a:pt x="1086865" y="10827"/>
                  </a:lnTo>
                  <a:lnTo>
                    <a:pt x="1038267" y="6402"/>
                  </a:lnTo>
                  <a:lnTo>
                    <a:pt x="989575" y="3054"/>
                  </a:lnTo>
                  <a:lnTo>
                    <a:pt x="940859" y="889"/>
                  </a:lnTo>
                  <a:lnTo>
                    <a:pt x="890168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7225" y="5800090"/>
              <a:ext cx="2486025" cy="1057910"/>
            </a:xfrm>
            <a:custGeom>
              <a:avLst/>
              <a:gdLst/>
              <a:ahLst/>
              <a:cxnLst/>
              <a:rect l="l" t="t" r="r" b="b"/>
              <a:pathLst>
                <a:path w="2486025" h="1057909">
                  <a:moveTo>
                    <a:pt x="1572768" y="1051701"/>
                  </a:moveTo>
                  <a:lnTo>
                    <a:pt x="1568831" y="1052465"/>
                  </a:lnTo>
                  <a:lnTo>
                    <a:pt x="1565783" y="1055522"/>
                  </a:lnTo>
                  <a:lnTo>
                    <a:pt x="1563624" y="1057910"/>
                  </a:lnTo>
                  <a:lnTo>
                    <a:pt x="1584706" y="1057910"/>
                  </a:lnTo>
                  <a:lnTo>
                    <a:pt x="1576958" y="1052848"/>
                  </a:lnTo>
                  <a:lnTo>
                    <a:pt x="1572768" y="1051701"/>
                  </a:lnTo>
                  <a:close/>
                </a:path>
                <a:path w="2486025" h="1057909">
                  <a:moveTo>
                    <a:pt x="493674" y="1042527"/>
                  </a:moveTo>
                  <a:lnTo>
                    <a:pt x="489813" y="1043293"/>
                  </a:lnTo>
                  <a:lnTo>
                    <a:pt x="486727" y="1046350"/>
                  </a:lnTo>
                  <a:lnTo>
                    <a:pt x="480568" y="1047878"/>
                  </a:lnTo>
                  <a:lnTo>
                    <a:pt x="477481" y="1050172"/>
                  </a:lnTo>
                  <a:lnTo>
                    <a:pt x="476719" y="1053993"/>
                  </a:lnTo>
                  <a:lnTo>
                    <a:pt x="477608" y="1057910"/>
                  </a:lnTo>
                  <a:lnTo>
                    <a:pt x="512965" y="1057910"/>
                  </a:lnTo>
                  <a:lnTo>
                    <a:pt x="511403" y="1052464"/>
                  </a:lnTo>
                  <a:lnTo>
                    <a:pt x="506768" y="1047878"/>
                  </a:lnTo>
                  <a:lnTo>
                    <a:pt x="502145" y="1044821"/>
                  </a:lnTo>
                  <a:lnTo>
                    <a:pt x="493674" y="1042527"/>
                  </a:lnTo>
                  <a:close/>
                </a:path>
                <a:path w="2486025" h="1057909">
                  <a:moveTo>
                    <a:pt x="327190" y="1036413"/>
                  </a:moveTo>
                  <a:lnTo>
                    <a:pt x="323329" y="1037178"/>
                  </a:lnTo>
                  <a:lnTo>
                    <a:pt x="320243" y="1040235"/>
                  </a:lnTo>
                  <a:lnTo>
                    <a:pt x="315620" y="1043293"/>
                  </a:lnTo>
                  <a:lnTo>
                    <a:pt x="312547" y="1046350"/>
                  </a:lnTo>
                  <a:lnTo>
                    <a:pt x="311391" y="1050172"/>
                  </a:lnTo>
                  <a:lnTo>
                    <a:pt x="312826" y="1057910"/>
                  </a:lnTo>
                  <a:lnTo>
                    <a:pt x="347065" y="1057910"/>
                  </a:lnTo>
                  <a:lnTo>
                    <a:pt x="344919" y="1046350"/>
                  </a:lnTo>
                  <a:lnTo>
                    <a:pt x="340283" y="1041764"/>
                  </a:lnTo>
                  <a:lnTo>
                    <a:pt x="335661" y="1038707"/>
                  </a:lnTo>
                  <a:lnTo>
                    <a:pt x="327190" y="1036413"/>
                  </a:lnTo>
                  <a:close/>
                </a:path>
                <a:path w="2486025" h="1057909">
                  <a:moveTo>
                    <a:pt x="17348" y="1032592"/>
                  </a:moveTo>
                  <a:lnTo>
                    <a:pt x="13487" y="1034121"/>
                  </a:lnTo>
                  <a:lnTo>
                    <a:pt x="4241" y="1040235"/>
                  </a:lnTo>
                  <a:lnTo>
                    <a:pt x="1155" y="1043293"/>
                  </a:lnTo>
                  <a:lnTo>
                    <a:pt x="0" y="1047115"/>
                  </a:lnTo>
                  <a:lnTo>
                    <a:pt x="2006" y="1057910"/>
                  </a:lnTo>
                  <a:lnTo>
                    <a:pt x="36258" y="1057910"/>
                  </a:lnTo>
                  <a:lnTo>
                    <a:pt x="37376" y="1056668"/>
                  </a:lnTo>
                  <a:lnTo>
                    <a:pt x="38925" y="1052465"/>
                  </a:lnTo>
                  <a:lnTo>
                    <a:pt x="38150" y="1047878"/>
                  </a:lnTo>
                  <a:lnTo>
                    <a:pt x="33528" y="1043293"/>
                  </a:lnTo>
                  <a:lnTo>
                    <a:pt x="28905" y="1037178"/>
                  </a:lnTo>
                  <a:lnTo>
                    <a:pt x="25044" y="1034121"/>
                  </a:lnTo>
                  <a:lnTo>
                    <a:pt x="17348" y="1032592"/>
                  </a:lnTo>
                  <a:close/>
                </a:path>
                <a:path w="2486025" h="1057909">
                  <a:moveTo>
                    <a:pt x="2127631" y="1030298"/>
                  </a:moveTo>
                  <a:lnTo>
                    <a:pt x="2123821" y="1031064"/>
                  </a:lnTo>
                  <a:lnTo>
                    <a:pt x="2120773" y="1034121"/>
                  </a:lnTo>
                  <a:lnTo>
                    <a:pt x="2116074" y="1035650"/>
                  </a:lnTo>
                  <a:lnTo>
                    <a:pt x="2113026" y="1038707"/>
                  </a:lnTo>
                  <a:lnTo>
                    <a:pt x="2111883" y="1042911"/>
                  </a:lnTo>
                  <a:lnTo>
                    <a:pt x="2114423" y="1057910"/>
                  </a:lnTo>
                  <a:lnTo>
                    <a:pt x="2145411" y="1057910"/>
                  </a:lnTo>
                  <a:lnTo>
                    <a:pt x="2149221" y="1053611"/>
                  </a:lnTo>
                  <a:lnTo>
                    <a:pt x="2150745" y="1049408"/>
                  </a:lnTo>
                  <a:lnTo>
                    <a:pt x="2149983" y="1044821"/>
                  </a:lnTo>
                  <a:lnTo>
                    <a:pt x="2140839" y="1035650"/>
                  </a:lnTo>
                  <a:lnTo>
                    <a:pt x="2136140" y="1032592"/>
                  </a:lnTo>
                  <a:lnTo>
                    <a:pt x="2127631" y="1030298"/>
                  </a:lnTo>
                  <a:close/>
                </a:path>
                <a:path w="2486025" h="1057909">
                  <a:moveTo>
                    <a:pt x="1205864" y="1030298"/>
                  </a:moveTo>
                  <a:lnTo>
                    <a:pt x="1202055" y="1031064"/>
                  </a:lnTo>
                  <a:lnTo>
                    <a:pt x="1198880" y="1034121"/>
                  </a:lnTo>
                  <a:lnTo>
                    <a:pt x="1194308" y="1037178"/>
                  </a:lnTo>
                  <a:lnTo>
                    <a:pt x="1191260" y="1040235"/>
                  </a:lnTo>
                  <a:lnTo>
                    <a:pt x="1189989" y="1044058"/>
                  </a:lnTo>
                  <a:lnTo>
                    <a:pt x="1192657" y="1057910"/>
                  </a:lnTo>
                  <a:lnTo>
                    <a:pt x="1223518" y="1057910"/>
                  </a:lnTo>
                  <a:lnTo>
                    <a:pt x="1227455" y="1053611"/>
                  </a:lnTo>
                  <a:lnTo>
                    <a:pt x="1228979" y="1049408"/>
                  </a:lnTo>
                  <a:lnTo>
                    <a:pt x="1228217" y="1044821"/>
                  </a:lnTo>
                  <a:lnTo>
                    <a:pt x="1223518" y="1040235"/>
                  </a:lnTo>
                  <a:lnTo>
                    <a:pt x="1218945" y="1035650"/>
                  </a:lnTo>
                  <a:lnTo>
                    <a:pt x="1214374" y="1032592"/>
                  </a:lnTo>
                  <a:lnTo>
                    <a:pt x="1205864" y="1030298"/>
                  </a:lnTo>
                  <a:close/>
                </a:path>
                <a:path w="2486025" h="1057909">
                  <a:moveTo>
                    <a:pt x="795782" y="1030298"/>
                  </a:moveTo>
                  <a:lnTo>
                    <a:pt x="791972" y="1031064"/>
                  </a:lnTo>
                  <a:lnTo>
                    <a:pt x="788924" y="1034121"/>
                  </a:lnTo>
                  <a:lnTo>
                    <a:pt x="784225" y="1035650"/>
                  </a:lnTo>
                  <a:lnTo>
                    <a:pt x="781177" y="1037944"/>
                  </a:lnTo>
                  <a:lnTo>
                    <a:pt x="780034" y="1041764"/>
                  </a:lnTo>
                  <a:lnTo>
                    <a:pt x="782574" y="1057910"/>
                  </a:lnTo>
                  <a:lnTo>
                    <a:pt x="813562" y="1057910"/>
                  </a:lnTo>
                  <a:lnTo>
                    <a:pt x="817372" y="1053611"/>
                  </a:lnTo>
                  <a:lnTo>
                    <a:pt x="818896" y="1049408"/>
                  </a:lnTo>
                  <a:lnTo>
                    <a:pt x="818134" y="1044821"/>
                  </a:lnTo>
                  <a:lnTo>
                    <a:pt x="813562" y="1040235"/>
                  </a:lnTo>
                  <a:lnTo>
                    <a:pt x="808863" y="1035650"/>
                  </a:lnTo>
                  <a:lnTo>
                    <a:pt x="804291" y="1032592"/>
                  </a:lnTo>
                  <a:lnTo>
                    <a:pt x="795782" y="1030298"/>
                  </a:lnTo>
                  <a:close/>
                </a:path>
                <a:path w="2486025" h="1057909">
                  <a:moveTo>
                    <a:pt x="136042" y="1030298"/>
                  </a:moveTo>
                  <a:lnTo>
                    <a:pt x="132181" y="1031064"/>
                  </a:lnTo>
                  <a:lnTo>
                    <a:pt x="129095" y="1034121"/>
                  </a:lnTo>
                  <a:lnTo>
                    <a:pt x="124472" y="1037178"/>
                  </a:lnTo>
                  <a:lnTo>
                    <a:pt x="121399" y="1040235"/>
                  </a:lnTo>
                  <a:lnTo>
                    <a:pt x="120243" y="1044058"/>
                  </a:lnTo>
                  <a:lnTo>
                    <a:pt x="122809" y="1057910"/>
                  </a:lnTo>
                  <a:lnTo>
                    <a:pt x="153657" y="1057910"/>
                  </a:lnTo>
                  <a:lnTo>
                    <a:pt x="156463" y="1054758"/>
                  </a:lnTo>
                  <a:lnTo>
                    <a:pt x="158394" y="1050172"/>
                  </a:lnTo>
                  <a:lnTo>
                    <a:pt x="158394" y="1044821"/>
                  </a:lnTo>
                  <a:lnTo>
                    <a:pt x="149136" y="1035650"/>
                  </a:lnTo>
                  <a:lnTo>
                    <a:pt x="144513" y="1032592"/>
                  </a:lnTo>
                  <a:lnTo>
                    <a:pt x="136042" y="1030298"/>
                  </a:lnTo>
                  <a:close/>
                </a:path>
                <a:path w="2486025" h="1057909">
                  <a:moveTo>
                    <a:pt x="903732" y="1027242"/>
                  </a:moveTo>
                  <a:lnTo>
                    <a:pt x="899794" y="1028006"/>
                  </a:lnTo>
                  <a:lnTo>
                    <a:pt x="896747" y="1031064"/>
                  </a:lnTo>
                  <a:lnTo>
                    <a:pt x="889722" y="1034026"/>
                  </a:lnTo>
                  <a:lnTo>
                    <a:pt x="886745" y="1038707"/>
                  </a:lnTo>
                  <a:lnTo>
                    <a:pt x="887245" y="1045681"/>
                  </a:lnTo>
                  <a:lnTo>
                    <a:pt x="890651" y="1055522"/>
                  </a:lnTo>
                  <a:lnTo>
                    <a:pt x="893953" y="1057910"/>
                  </a:lnTo>
                  <a:lnTo>
                    <a:pt x="918591" y="1057910"/>
                  </a:lnTo>
                  <a:lnTo>
                    <a:pt x="925322" y="1050554"/>
                  </a:lnTo>
                  <a:lnTo>
                    <a:pt x="926846" y="1046350"/>
                  </a:lnTo>
                  <a:lnTo>
                    <a:pt x="926084" y="1041764"/>
                  </a:lnTo>
                  <a:lnTo>
                    <a:pt x="921385" y="1037178"/>
                  </a:lnTo>
                  <a:lnTo>
                    <a:pt x="916813" y="1032592"/>
                  </a:lnTo>
                  <a:lnTo>
                    <a:pt x="912241" y="1029535"/>
                  </a:lnTo>
                  <a:lnTo>
                    <a:pt x="903732" y="1027242"/>
                  </a:lnTo>
                  <a:close/>
                </a:path>
                <a:path w="2486025" h="1057909">
                  <a:moveTo>
                    <a:pt x="700278" y="1027242"/>
                  </a:moveTo>
                  <a:lnTo>
                    <a:pt x="684595" y="1047401"/>
                  </a:lnTo>
                  <a:lnTo>
                    <a:pt x="687069" y="1055522"/>
                  </a:lnTo>
                  <a:lnTo>
                    <a:pt x="690499" y="1057910"/>
                  </a:lnTo>
                  <a:lnTo>
                    <a:pt x="715137" y="1057910"/>
                  </a:lnTo>
                  <a:lnTo>
                    <a:pt x="721868" y="1050554"/>
                  </a:lnTo>
                  <a:lnTo>
                    <a:pt x="723391" y="1046350"/>
                  </a:lnTo>
                  <a:lnTo>
                    <a:pt x="722630" y="1041764"/>
                  </a:lnTo>
                  <a:lnTo>
                    <a:pt x="717931" y="1037178"/>
                  </a:lnTo>
                  <a:lnTo>
                    <a:pt x="713359" y="1032592"/>
                  </a:lnTo>
                  <a:lnTo>
                    <a:pt x="708660" y="1029535"/>
                  </a:lnTo>
                  <a:lnTo>
                    <a:pt x="700278" y="1027242"/>
                  </a:lnTo>
                  <a:close/>
                </a:path>
                <a:path w="2486025" h="1057909">
                  <a:moveTo>
                    <a:pt x="601573" y="1027242"/>
                  </a:moveTo>
                  <a:lnTo>
                    <a:pt x="597725" y="1028006"/>
                  </a:lnTo>
                  <a:lnTo>
                    <a:pt x="594639" y="1031064"/>
                  </a:lnTo>
                  <a:lnTo>
                    <a:pt x="588908" y="1034026"/>
                  </a:lnTo>
                  <a:lnTo>
                    <a:pt x="585776" y="1038707"/>
                  </a:lnTo>
                  <a:lnTo>
                    <a:pt x="585532" y="1045681"/>
                  </a:lnTo>
                  <a:lnTo>
                    <a:pt x="588467" y="1055522"/>
                  </a:lnTo>
                  <a:lnTo>
                    <a:pt x="591819" y="1057910"/>
                  </a:lnTo>
                  <a:lnTo>
                    <a:pt x="616458" y="1057910"/>
                  </a:lnTo>
                  <a:lnTo>
                    <a:pt x="623188" y="1050554"/>
                  </a:lnTo>
                  <a:lnTo>
                    <a:pt x="624713" y="1046350"/>
                  </a:lnTo>
                  <a:lnTo>
                    <a:pt x="623951" y="1041764"/>
                  </a:lnTo>
                  <a:lnTo>
                    <a:pt x="619252" y="1037178"/>
                  </a:lnTo>
                  <a:lnTo>
                    <a:pt x="614680" y="1032592"/>
                  </a:lnTo>
                  <a:lnTo>
                    <a:pt x="610057" y="1029535"/>
                  </a:lnTo>
                  <a:lnTo>
                    <a:pt x="601573" y="1027242"/>
                  </a:lnTo>
                  <a:close/>
                </a:path>
                <a:path w="2486025" h="1057909">
                  <a:moveTo>
                    <a:pt x="1097914" y="1021128"/>
                  </a:moveTo>
                  <a:lnTo>
                    <a:pt x="1094105" y="1021892"/>
                  </a:lnTo>
                  <a:lnTo>
                    <a:pt x="1091057" y="1024949"/>
                  </a:lnTo>
                  <a:lnTo>
                    <a:pt x="1085298" y="1029631"/>
                  </a:lnTo>
                  <a:lnTo>
                    <a:pt x="1082135" y="1034885"/>
                  </a:lnTo>
                  <a:lnTo>
                    <a:pt x="1081877" y="1041287"/>
                  </a:lnTo>
                  <a:lnTo>
                    <a:pt x="1084833" y="1049408"/>
                  </a:lnTo>
                  <a:lnTo>
                    <a:pt x="1096772" y="1057910"/>
                  </a:lnTo>
                  <a:lnTo>
                    <a:pt x="1098550" y="1057910"/>
                  </a:lnTo>
                  <a:lnTo>
                    <a:pt x="1109472" y="1055522"/>
                  </a:lnTo>
                  <a:lnTo>
                    <a:pt x="1114373" y="1051700"/>
                  </a:lnTo>
                  <a:lnTo>
                    <a:pt x="1118393" y="1045586"/>
                  </a:lnTo>
                  <a:lnTo>
                    <a:pt x="1119508" y="1038325"/>
                  </a:lnTo>
                  <a:lnTo>
                    <a:pt x="1115695" y="1031064"/>
                  </a:lnTo>
                  <a:lnTo>
                    <a:pt x="1110995" y="1026478"/>
                  </a:lnTo>
                  <a:lnTo>
                    <a:pt x="1106424" y="1023421"/>
                  </a:lnTo>
                  <a:lnTo>
                    <a:pt x="1097914" y="1021128"/>
                  </a:lnTo>
                  <a:close/>
                </a:path>
                <a:path w="2486025" h="1057909">
                  <a:moveTo>
                    <a:pt x="1329182" y="1015013"/>
                  </a:moveTo>
                  <a:lnTo>
                    <a:pt x="1325372" y="1015777"/>
                  </a:lnTo>
                  <a:lnTo>
                    <a:pt x="1322197" y="1018834"/>
                  </a:lnTo>
                  <a:lnTo>
                    <a:pt x="1316458" y="1023516"/>
                  </a:lnTo>
                  <a:lnTo>
                    <a:pt x="1313338" y="1028771"/>
                  </a:lnTo>
                  <a:lnTo>
                    <a:pt x="1313124" y="1035172"/>
                  </a:lnTo>
                  <a:lnTo>
                    <a:pt x="1316101" y="1043293"/>
                  </a:lnTo>
                  <a:lnTo>
                    <a:pt x="1321647" y="1049837"/>
                  </a:lnTo>
                  <a:lnTo>
                    <a:pt x="1328372" y="1052083"/>
                  </a:lnTo>
                  <a:lnTo>
                    <a:pt x="1335121" y="1051462"/>
                  </a:lnTo>
                  <a:lnTo>
                    <a:pt x="1340739" y="1049408"/>
                  </a:lnTo>
                  <a:lnTo>
                    <a:pt x="1345566" y="1045586"/>
                  </a:lnTo>
                  <a:lnTo>
                    <a:pt x="1349549" y="1039471"/>
                  </a:lnTo>
                  <a:lnTo>
                    <a:pt x="1350650" y="1032210"/>
                  </a:lnTo>
                  <a:lnTo>
                    <a:pt x="1346835" y="1024949"/>
                  </a:lnTo>
                  <a:lnTo>
                    <a:pt x="1342263" y="1020363"/>
                  </a:lnTo>
                  <a:lnTo>
                    <a:pt x="1337691" y="1017306"/>
                  </a:lnTo>
                  <a:lnTo>
                    <a:pt x="1329182" y="1015013"/>
                  </a:lnTo>
                  <a:close/>
                </a:path>
                <a:path w="2486025" h="1057909">
                  <a:moveTo>
                    <a:pt x="2368169" y="1002784"/>
                  </a:moveTo>
                  <a:lnTo>
                    <a:pt x="2364232" y="1003548"/>
                  </a:lnTo>
                  <a:lnTo>
                    <a:pt x="2361184" y="1006605"/>
                  </a:lnTo>
                  <a:lnTo>
                    <a:pt x="2355445" y="1009567"/>
                  </a:lnTo>
                  <a:lnTo>
                    <a:pt x="2352325" y="1014248"/>
                  </a:lnTo>
                  <a:lnTo>
                    <a:pt x="2352111" y="1021223"/>
                  </a:lnTo>
                  <a:lnTo>
                    <a:pt x="2355088" y="1031064"/>
                  </a:lnTo>
                  <a:lnTo>
                    <a:pt x="2360634" y="1037609"/>
                  </a:lnTo>
                  <a:lnTo>
                    <a:pt x="2367359" y="1039854"/>
                  </a:lnTo>
                  <a:lnTo>
                    <a:pt x="2374108" y="1039233"/>
                  </a:lnTo>
                  <a:lnTo>
                    <a:pt x="2379726" y="1037179"/>
                  </a:lnTo>
                  <a:lnTo>
                    <a:pt x="2385893" y="1032068"/>
                  </a:lnTo>
                  <a:lnTo>
                    <a:pt x="2389727" y="1026096"/>
                  </a:lnTo>
                  <a:lnTo>
                    <a:pt x="2390084" y="1019552"/>
                  </a:lnTo>
                  <a:lnTo>
                    <a:pt x="2385822" y="1012720"/>
                  </a:lnTo>
                  <a:lnTo>
                    <a:pt x="2381250" y="1008134"/>
                  </a:lnTo>
                  <a:lnTo>
                    <a:pt x="2376678" y="1005078"/>
                  </a:lnTo>
                  <a:lnTo>
                    <a:pt x="2368169" y="1002784"/>
                  </a:lnTo>
                  <a:close/>
                </a:path>
                <a:path w="2486025" h="1057909">
                  <a:moveTo>
                    <a:pt x="1446276" y="996669"/>
                  </a:moveTo>
                  <a:lnTo>
                    <a:pt x="1442466" y="997433"/>
                  </a:lnTo>
                  <a:lnTo>
                    <a:pt x="1439418" y="1000490"/>
                  </a:lnTo>
                  <a:lnTo>
                    <a:pt x="1433677" y="1003882"/>
                  </a:lnTo>
                  <a:lnTo>
                    <a:pt x="1430543" y="1009280"/>
                  </a:lnTo>
                  <a:lnTo>
                    <a:pt x="1430291" y="1016398"/>
                  </a:lnTo>
                  <a:lnTo>
                    <a:pt x="1433195" y="1024949"/>
                  </a:lnTo>
                  <a:lnTo>
                    <a:pt x="1438812" y="1031494"/>
                  </a:lnTo>
                  <a:lnTo>
                    <a:pt x="1445561" y="1033739"/>
                  </a:lnTo>
                  <a:lnTo>
                    <a:pt x="1452286" y="1033118"/>
                  </a:lnTo>
                  <a:lnTo>
                    <a:pt x="1457833" y="1031064"/>
                  </a:lnTo>
                  <a:lnTo>
                    <a:pt x="1464020" y="1025952"/>
                  </a:lnTo>
                  <a:lnTo>
                    <a:pt x="1467897" y="1019981"/>
                  </a:lnTo>
                  <a:lnTo>
                    <a:pt x="1468298" y="1013436"/>
                  </a:lnTo>
                  <a:lnTo>
                    <a:pt x="1464056" y="1006605"/>
                  </a:lnTo>
                  <a:lnTo>
                    <a:pt x="1459483" y="1002019"/>
                  </a:lnTo>
                  <a:lnTo>
                    <a:pt x="1454785" y="998962"/>
                  </a:lnTo>
                  <a:lnTo>
                    <a:pt x="1446276" y="996669"/>
                  </a:lnTo>
                  <a:close/>
                </a:path>
                <a:path w="2486025" h="1057909">
                  <a:moveTo>
                    <a:pt x="1692910" y="993611"/>
                  </a:moveTo>
                  <a:lnTo>
                    <a:pt x="1689100" y="994376"/>
                  </a:lnTo>
                  <a:lnTo>
                    <a:pt x="1686052" y="997433"/>
                  </a:lnTo>
                  <a:lnTo>
                    <a:pt x="1679025" y="1000825"/>
                  </a:lnTo>
                  <a:lnTo>
                    <a:pt x="1676034" y="1006223"/>
                  </a:lnTo>
                  <a:lnTo>
                    <a:pt x="1676497" y="1013341"/>
                  </a:lnTo>
                  <a:lnTo>
                    <a:pt x="1679829" y="1021892"/>
                  </a:lnTo>
                  <a:lnTo>
                    <a:pt x="1685446" y="1028437"/>
                  </a:lnTo>
                  <a:lnTo>
                    <a:pt x="1692195" y="1030682"/>
                  </a:lnTo>
                  <a:lnTo>
                    <a:pt x="1698920" y="1030061"/>
                  </a:lnTo>
                  <a:lnTo>
                    <a:pt x="1704467" y="1028006"/>
                  </a:lnTo>
                  <a:lnTo>
                    <a:pt x="1710654" y="1022895"/>
                  </a:lnTo>
                  <a:lnTo>
                    <a:pt x="1714531" y="1016923"/>
                  </a:lnTo>
                  <a:lnTo>
                    <a:pt x="1714932" y="1010379"/>
                  </a:lnTo>
                  <a:lnTo>
                    <a:pt x="1710689" y="1003547"/>
                  </a:lnTo>
                  <a:lnTo>
                    <a:pt x="1706118" y="998962"/>
                  </a:lnTo>
                  <a:lnTo>
                    <a:pt x="1701419" y="995904"/>
                  </a:lnTo>
                  <a:lnTo>
                    <a:pt x="1692910" y="993611"/>
                  </a:lnTo>
                  <a:close/>
                </a:path>
                <a:path w="2486025" h="1057909">
                  <a:moveTo>
                    <a:pt x="1825498" y="981382"/>
                  </a:moveTo>
                  <a:lnTo>
                    <a:pt x="1821688" y="982146"/>
                  </a:lnTo>
                  <a:lnTo>
                    <a:pt x="1818639" y="985205"/>
                  </a:lnTo>
                  <a:lnTo>
                    <a:pt x="1812899" y="988166"/>
                  </a:lnTo>
                  <a:lnTo>
                    <a:pt x="1809765" y="992848"/>
                  </a:lnTo>
                  <a:lnTo>
                    <a:pt x="1809513" y="999822"/>
                  </a:lnTo>
                  <a:lnTo>
                    <a:pt x="1812417" y="1009662"/>
                  </a:lnTo>
                  <a:lnTo>
                    <a:pt x="1818034" y="1016207"/>
                  </a:lnTo>
                  <a:lnTo>
                    <a:pt x="1824783" y="1018452"/>
                  </a:lnTo>
                  <a:lnTo>
                    <a:pt x="1831508" y="1017831"/>
                  </a:lnTo>
                  <a:lnTo>
                    <a:pt x="1837055" y="1015777"/>
                  </a:lnTo>
                  <a:lnTo>
                    <a:pt x="1843242" y="1010666"/>
                  </a:lnTo>
                  <a:lnTo>
                    <a:pt x="1847119" y="1004694"/>
                  </a:lnTo>
                  <a:lnTo>
                    <a:pt x="1847520" y="998150"/>
                  </a:lnTo>
                  <a:lnTo>
                    <a:pt x="1843277" y="991320"/>
                  </a:lnTo>
                  <a:lnTo>
                    <a:pt x="1838579" y="986734"/>
                  </a:lnTo>
                  <a:lnTo>
                    <a:pt x="1834007" y="983675"/>
                  </a:lnTo>
                  <a:lnTo>
                    <a:pt x="1825498" y="981382"/>
                  </a:lnTo>
                  <a:close/>
                </a:path>
                <a:path w="2486025" h="1057909">
                  <a:moveTo>
                    <a:pt x="2056764" y="975268"/>
                  </a:moveTo>
                  <a:lnTo>
                    <a:pt x="2052955" y="976033"/>
                  </a:lnTo>
                  <a:lnTo>
                    <a:pt x="2049780" y="979089"/>
                  </a:lnTo>
                  <a:lnTo>
                    <a:pt x="2044094" y="982051"/>
                  </a:lnTo>
                  <a:lnTo>
                    <a:pt x="2040969" y="986733"/>
                  </a:lnTo>
                  <a:lnTo>
                    <a:pt x="2040725" y="993707"/>
                  </a:lnTo>
                  <a:lnTo>
                    <a:pt x="2043683" y="1003548"/>
                  </a:lnTo>
                  <a:lnTo>
                    <a:pt x="2049230" y="1010093"/>
                  </a:lnTo>
                  <a:lnTo>
                    <a:pt x="2055955" y="1012338"/>
                  </a:lnTo>
                  <a:lnTo>
                    <a:pt x="2062704" y="1011717"/>
                  </a:lnTo>
                  <a:lnTo>
                    <a:pt x="2068322" y="1009662"/>
                  </a:lnTo>
                  <a:lnTo>
                    <a:pt x="2074491" y="1004551"/>
                  </a:lnTo>
                  <a:lnTo>
                    <a:pt x="2078339" y="998580"/>
                  </a:lnTo>
                  <a:lnTo>
                    <a:pt x="2078734" y="992036"/>
                  </a:lnTo>
                  <a:lnTo>
                    <a:pt x="2074545" y="985205"/>
                  </a:lnTo>
                  <a:lnTo>
                    <a:pt x="2069845" y="980619"/>
                  </a:lnTo>
                  <a:lnTo>
                    <a:pt x="2065274" y="977560"/>
                  </a:lnTo>
                  <a:lnTo>
                    <a:pt x="2056764" y="975268"/>
                  </a:lnTo>
                  <a:close/>
                </a:path>
                <a:path w="2486025" h="1057909">
                  <a:moveTo>
                    <a:pt x="407339" y="972211"/>
                  </a:moveTo>
                  <a:lnTo>
                    <a:pt x="403491" y="972976"/>
                  </a:lnTo>
                  <a:lnTo>
                    <a:pt x="400405" y="976033"/>
                  </a:lnTo>
                  <a:lnTo>
                    <a:pt x="394674" y="978994"/>
                  </a:lnTo>
                  <a:lnTo>
                    <a:pt x="391544" y="983676"/>
                  </a:lnTo>
                  <a:lnTo>
                    <a:pt x="391304" y="990650"/>
                  </a:lnTo>
                  <a:lnTo>
                    <a:pt x="394246" y="1000492"/>
                  </a:lnTo>
                  <a:lnTo>
                    <a:pt x="399830" y="1007036"/>
                  </a:lnTo>
                  <a:lnTo>
                    <a:pt x="406573" y="1009281"/>
                  </a:lnTo>
                  <a:lnTo>
                    <a:pt x="413318" y="1008659"/>
                  </a:lnTo>
                  <a:lnTo>
                    <a:pt x="418909" y="1006605"/>
                  </a:lnTo>
                  <a:lnTo>
                    <a:pt x="423772" y="1002784"/>
                  </a:lnTo>
                  <a:lnTo>
                    <a:pt x="427770" y="996669"/>
                  </a:lnTo>
                  <a:lnTo>
                    <a:pt x="428878" y="989408"/>
                  </a:lnTo>
                  <a:lnTo>
                    <a:pt x="425069" y="982146"/>
                  </a:lnTo>
                  <a:lnTo>
                    <a:pt x="420446" y="977560"/>
                  </a:lnTo>
                  <a:lnTo>
                    <a:pt x="415823" y="974504"/>
                  </a:lnTo>
                  <a:lnTo>
                    <a:pt x="407339" y="972211"/>
                  </a:lnTo>
                  <a:close/>
                </a:path>
                <a:path w="2486025" h="1057909">
                  <a:moveTo>
                    <a:pt x="2254123" y="963039"/>
                  </a:moveTo>
                  <a:lnTo>
                    <a:pt x="2250186" y="963804"/>
                  </a:lnTo>
                  <a:lnTo>
                    <a:pt x="2247138" y="966861"/>
                  </a:lnTo>
                  <a:lnTo>
                    <a:pt x="2240111" y="969822"/>
                  </a:lnTo>
                  <a:lnTo>
                    <a:pt x="2237120" y="974504"/>
                  </a:lnTo>
                  <a:lnTo>
                    <a:pt x="2237583" y="981479"/>
                  </a:lnTo>
                  <a:lnTo>
                    <a:pt x="2240915" y="991320"/>
                  </a:lnTo>
                  <a:lnTo>
                    <a:pt x="2246534" y="997864"/>
                  </a:lnTo>
                  <a:lnTo>
                    <a:pt x="2253297" y="1000109"/>
                  </a:lnTo>
                  <a:lnTo>
                    <a:pt x="2260060" y="999488"/>
                  </a:lnTo>
                  <a:lnTo>
                    <a:pt x="2265680" y="997435"/>
                  </a:lnTo>
                  <a:lnTo>
                    <a:pt x="2271793" y="992323"/>
                  </a:lnTo>
                  <a:lnTo>
                    <a:pt x="2275633" y="986351"/>
                  </a:lnTo>
                  <a:lnTo>
                    <a:pt x="2276020" y="979806"/>
                  </a:lnTo>
                  <a:lnTo>
                    <a:pt x="2271776" y="972976"/>
                  </a:lnTo>
                  <a:lnTo>
                    <a:pt x="2267204" y="968390"/>
                  </a:lnTo>
                  <a:lnTo>
                    <a:pt x="2262505" y="965332"/>
                  </a:lnTo>
                  <a:lnTo>
                    <a:pt x="2254123" y="963039"/>
                  </a:lnTo>
                  <a:close/>
                </a:path>
                <a:path w="2486025" h="1057909">
                  <a:moveTo>
                    <a:pt x="1951989" y="959982"/>
                  </a:moveTo>
                  <a:lnTo>
                    <a:pt x="1948052" y="960747"/>
                  </a:lnTo>
                  <a:lnTo>
                    <a:pt x="1945005" y="963804"/>
                  </a:lnTo>
                  <a:lnTo>
                    <a:pt x="1939264" y="968485"/>
                  </a:lnTo>
                  <a:lnTo>
                    <a:pt x="1936130" y="973740"/>
                  </a:lnTo>
                  <a:lnTo>
                    <a:pt x="1935878" y="980141"/>
                  </a:lnTo>
                  <a:lnTo>
                    <a:pt x="1938782" y="988263"/>
                  </a:lnTo>
                  <a:lnTo>
                    <a:pt x="1944401" y="994807"/>
                  </a:lnTo>
                  <a:lnTo>
                    <a:pt x="1951164" y="997052"/>
                  </a:lnTo>
                  <a:lnTo>
                    <a:pt x="1957927" y="996431"/>
                  </a:lnTo>
                  <a:lnTo>
                    <a:pt x="1963547" y="994376"/>
                  </a:lnTo>
                  <a:lnTo>
                    <a:pt x="1968374" y="990555"/>
                  </a:lnTo>
                  <a:lnTo>
                    <a:pt x="1972357" y="984440"/>
                  </a:lnTo>
                  <a:lnTo>
                    <a:pt x="1973458" y="977179"/>
                  </a:lnTo>
                  <a:lnTo>
                    <a:pt x="1969643" y="969918"/>
                  </a:lnTo>
                  <a:lnTo>
                    <a:pt x="1965070" y="965332"/>
                  </a:lnTo>
                  <a:lnTo>
                    <a:pt x="1960372" y="962275"/>
                  </a:lnTo>
                  <a:lnTo>
                    <a:pt x="1951989" y="959982"/>
                  </a:lnTo>
                  <a:close/>
                </a:path>
                <a:path w="2486025" h="1057909">
                  <a:moveTo>
                    <a:pt x="243941" y="959982"/>
                  </a:moveTo>
                  <a:lnTo>
                    <a:pt x="240093" y="960747"/>
                  </a:lnTo>
                  <a:lnTo>
                    <a:pt x="237007" y="963804"/>
                  </a:lnTo>
                  <a:lnTo>
                    <a:pt x="231276" y="968485"/>
                  </a:lnTo>
                  <a:lnTo>
                    <a:pt x="228145" y="973740"/>
                  </a:lnTo>
                  <a:lnTo>
                    <a:pt x="227906" y="980141"/>
                  </a:lnTo>
                  <a:lnTo>
                    <a:pt x="230847" y="988263"/>
                  </a:lnTo>
                  <a:lnTo>
                    <a:pt x="236432" y="994807"/>
                  </a:lnTo>
                  <a:lnTo>
                    <a:pt x="243174" y="997052"/>
                  </a:lnTo>
                  <a:lnTo>
                    <a:pt x="249919" y="996431"/>
                  </a:lnTo>
                  <a:lnTo>
                    <a:pt x="255511" y="994376"/>
                  </a:lnTo>
                  <a:lnTo>
                    <a:pt x="260372" y="990555"/>
                  </a:lnTo>
                  <a:lnTo>
                    <a:pt x="264367" y="984440"/>
                  </a:lnTo>
                  <a:lnTo>
                    <a:pt x="265475" y="977179"/>
                  </a:lnTo>
                  <a:lnTo>
                    <a:pt x="261670" y="969918"/>
                  </a:lnTo>
                  <a:lnTo>
                    <a:pt x="257047" y="965332"/>
                  </a:lnTo>
                  <a:lnTo>
                    <a:pt x="252425" y="962275"/>
                  </a:lnTo>
                  <a:lnTo>
                    <a:pt x="243941" y="959982"/>
                  </a:lnTo>
                  <a:close/>
                </a:path>
                <a:path w="2486025" h="1057909">
                  <a:moveTo>
                    <a:pt x="2463673" y="956925"/>
                  </a:moveTo>
                  <a:lnTo>
                    <a:pt x="2459863" y="957689"/>
                  </a:lnTo>
                  <a:lnTo>
                    <a:pt x="2456815" y="960747"/>
                  </a:lnTo>
                  <a:lnTo>
                    <a:pt x="2451074" y="963708"/>
                  </a:lnTo>
                  <a:lnTo>
                    <a:pt x="2447940" y="968390"/>
                  </a:lnTo>
                  <a:lnTo>
                    <a:pt x="2447688" y="975364"/>
                  </a:lnTo>
                  <a:lnTo>
                    <a:pt x="2450592" y="985206"/>
                  </a:lnTo>
                  <a:lnTo>
                    <a:pt x="2456209" y="991750"/>
                  </a:lnTo>
                  <a:lnTo>
                    <a:pt x="2462958" y="993995"/>
                  </a:lnTo>
                  <a:lnTo>
                    <a:pt x="2469683" y="993374"/>
                  </a:lnTo>
                  <a:lnTo>
                    <a:pt x="2475230" y="991320"/>
                  </a:lnTo>
                  <a:lnTo>
                    <a:pt x="2481417" y="986208"/>
                  </a:lnTo>
                  <a:lnTo>
                    <a:pt x="2485294" y="980237"/>
                  </a:lnTo>
                  <a:lnTo>
                    <a:pt x="2485695" y="973692"/>
                  </a:lnTo>
                  <a:lnTo>
                    <a:pt x="2481453" y="966861"/>
                  </a:lnTo>
                  <a:lnTo>
                    <a:pt x="2476881" y="962275"/>
                  </a:lnTo>
                  <a:lnTo>
                    <a:pt x="2472182" y="959218"/>
                  </a:lnTo>
                  <a:lnTo>
                    <a:pt x="2463673" y="956925"/>
                  </a:lnTo>
                  <a:close/>
                </a:path>
                <a:path w="2486025" h="1057909">
                  <a:moveTo>
                    <a:pt x="1572768" y="953867"/>
                  </a:moveTo>
                  <a:lnTo>
                    <a:pt x="1557156" y="974026"/>
                  </a:lnTo>
                  <a:lnTo>
                    <a:pt x="1559687" y="982148"/>
                  </a:lnTo>
                  <a:lnTo>
                    <a:pt x="1565233" y="988692"/>
                  </a:lnTo>
                  <a:lnTo>
                    <a:pt x="1571958" y="990937"/>
                  </a:lnTo>
                  <a:lnTo>
                    <a:pt x="1578707" y="990317"/>
                  </a:lnTo>
                  <a:lnTo>
                    <a:pt x="1584325" y="988263"/>
                  </a:lnTo>
                  <a:lnTo>
                    <a:pt x="1590492" y="983151"/>
                  </a:lnTo>
                  <a:lnTo>
                    <a:pt x="1594326" y="977180"/>
                  </a:lnTo>
                  <a:lnTo>
                    <a:pt x="1594683" y="970635"/>
                  </a:lnTo>
                  <a:lnTo>
                    <a:pt x="1590420" y="963804"/>
                  </a:lnTo>
                  <a:lnTo>
                    <a:pt x="1585849" y="959218"/>
                  </a:lnTo>
                  <a:lnTo>
                    <a:pt x="1581150" y="956161"/>
                  </a:lnTo>
                  <a:lnTo>
                    <a:pt x="1572768" y="953867"/>
                  </a:lnTo>
                  <a:close/>
                </a:path>
                <a:path w="2486025" h="1057909">
                  <a:moveTo>
                    <a:pt x="1236726" y="938580"/>
                  </a:moveTo>
                  <a:lnTo>
                    <a:pt x="1232789" y="939345"/>
                  </a:lnTo>
                  <a:lnTo>
                    <a:pt x="1229741" y="942402"/>
                  </a:lnTo>
                  <a:lnTo>
                    <a:pt x="1224000" y="945794"/>
                  </a:lnTo>
                  <a:lnTo>
                    <a:pt x="1220866" y="951192"/>
                  </a:lnTo>
                  <a:lnTo>
                    <a:pt x="1220614" y="958310"/>
                  </a:lnTo>
                  <a:lnTo>
                    <a:pt x="1223518" y="966861"/>
                  </a:lnTo>
                  <a:lnTo>
                    <a:pt x="1229137" y="973405"/>
                  </a:lnTo>
                  <a:lnTo>
                    <a:pt x="1235900" y="975650"/>
                  </a:lnTo>
                  <a:lnTo>
                    <a:pt x="1242663" y="975030"/>
                  </a:lnTo>
                  <a:lnTo>
                    <a:pt x="1248283" y="972976"/>
                  </a:lnTo>
                  <a:lnTo>
                    <a:pt x="1254396" y="967864"/>
                  </a:lnTo>
                  <a:lnTo>
                    <a:pt x="1258236" y="961893"/>
                  </a:lnTo>
                  <a:lnTo>
                    <a:pt x="1258623" y="955348"/>
                  </a:lnTo>
                  <a:lnTo>
                    <a:pt x="1254379" y="948517"/>
                  </a:lnTo>
                  <a:lnTo>
                    <a:pt x="1249807" y="943931"/>
                  </a:lnTo>
                  <a:lnTo>
                    <a:pt x="1245108" y="940873"/>
                  </a:lnTo>
                  <a:lnTo>
                    <a:pt x="1236726" y="938580"/>
                  </a:lnTo>
                  <a:close/>
                </a:path>
                <a:path w="2486025" h="1057909">
                  <a:moveTo>
                    <a:pt x="1042416" y="935523"/>
                  </a:moveTo>
                  <a:lnTo>
                    <a:pt x="1038606" y="936288"/>
                  </a:lnTo>
                  <a:lnTo>
                    <a:pt x="1035557" y="939345"/>
                  </a:lnTo>
                  <a:lnTo>
                    <a:pt x="1029817" y="942306"/>
                  </a:lnTo>
                  <a:lnTo>
                    <a:pt x="1026683" y="946988"/>
                  </a:lnTo>
                  <a:lnTo>
                    <a:pt x="1026431" y="953963"/>
                  </a:lnTo>
                  <a:lnTo>
                    <a:pt x="1029335" y="963804"/>
                  </a:lnTo>
                  <a:lnTo>
                    <a:pt x="1034952" y="970348"/>
                  </a:lnTo>
                  <a:lnTo>
                    <a:pt x="1041701" y="972593"/>
                  </a:lnTo>
                  <a:lnTo>
                    <a:pt x="1048426" y="971972"/>
                  </a:lnTo>
                  <a:lnTo>
                    <a:pt x="1053973" y="969918"/>
                  </a:lnTo>
                  <a:lnTo>
                    <a:pt x="1060160" y="964807"/>
                  </a:lnTo>
                  <a:lnTo>
                    <a:pt x="1064037" y="958836"/>
                  </a:lnTo>
                  <a:lnTo>
                    <a:pt x="1064438" y="952291"/>
                  </a:lnTo>
                  <a:lnTo>
                    <a:pt x="1060195" y="945460"/>
                  </a:lnTo>
                  <a:lnTo>
                    <a:pt x="1055497" y="940873"/>
                  </a:lnTo>
                  <a:lnTo>
                    <a:pt x="1050925" y="937816"/>
                  </a:lnTo>
                  <a:lnTo>
                    <a:pt x="1042416" y="935523"/>
                  </a:lnTo>
                  <a:close/>
                </a:path>
                <a:path w="2486025" h="1057909">
                  <a:moveTo>
                    <a:pt x="940688" y="935523"/>
                  </a:moveTo>
                  <a:lnTo>
                    <a:pt x="936879" y="936288"/>
                  </a:lnTo>
                  <a:lnTo>
                    <a:pt x="933831" y="939345"/>
                  </a:lnTo>
                  <a:lnTo>
                    <a:pt x="928072" y="942736"/>
                  </a:lnTo>
                  <a:lnTo>
                    <a:pt x="924909" y="948134"/>
                  </a:lnTo>
                  <a:lnTo>
                    <a:pt x="924651" y="955252"/>
                  </a:lnTo>
                  <a:lnTo>
                    <a:pt x="927608" y="963804"/>
                  </a:lnTo>
                  <a:lnTo>
                    <a:pt x="933225" y="970348"/>
                  </a:lnTo>
                  <a:lnTo>
                    <a:pt x="939974" y="972593"/>
                  </a:lnTo>
                  <a:lnTo>
                    <a:pt x="946699" y="971972"/>
                  </a:lnTo>
                  <a:lnTo>
                    <a:pt x="952246" y="969918"/>
                  </a:lnTo>
                  <a:lnTo>
                    <a:pt x="958433" y="964807"/>
                  </a:lnTo>
                  <a:lnTo>
                    <a:pt x="962310" y="958836"/>
                  </a:lnTo>
                  <a:lnTo>
                    <a:pt x="962711" y="952291"/>
                  </a:lnTo>
                  <a:lnTo>
                    <a:pt x="958469" y="945460"/>
                  </a:lnTo>
                  <a:lnTo>
                    <a:pt x="953769" y="940873"/>
                  </a:lnTo>
                  <a:lnTo>
                    <a:pt x="949197" y="937816"/>
                  </a:lnTo>
                  <a:lnTo>
                    <a:pt x="940688" y="935523"/>
                  </a:lnTo>
                  <a:close/>
                </a:path>
                <a:path w="2486025" h="1057909">
                  <a:moveTo>
                    <a:pt x="120624" y="935523"/>
                  </a:moveTo>
                  <a:lnTo>
                    <a:pt x="116763" y="936288"/>
                  </a:lnTo>
                  <a:lnTo>
                    <a:pt x="113690" y="939345"/>
                  </a:lnTo>
                  <a:lnTo>
                    <a:pt x="106657" y="942736"/>
                  </a:lnTo>
                  <a:lnTo>
                    <a:pt x="103670" y="948134"/>
                  </a:lnTo>
                  <a:lnTo>
                    <a:pt x="104149" y="955252"/>
                  </a:lnTo>
                  <a:lnTo>
                    <a:pt x="107518" y="963804"/>
                  </a:lnTo>
                  <a:lnTo>
                    <a:pt x="113109" y="970348"/>
                  </a:lnTo>
                  <a:lnTo>
                    <a:pt x="119854" y="972593"/>
                  </a:lnTo>
                  <a:lnTo>
                    <a:pt x="126597" y="971972"/>
                  </a:lnTo>
                  <a:lnTo>
                    <a:pt x="132181" y="969918"/>
                  </a:lnTo>
                  <a:lnTo>
                    <a:pt x="138352" y="964807"/>
                  </a:lnTo>
                  <a:lnTo>
                    <a:pt x="142206" y="958836"/>
                  </a:lnTo>
                  <a:lnTo>
                    <a:pt x="142591" y="952291"/>
                  </a:lnTo>
                  <a:lnTo>
                    <a:pt x="138353" y="945460"/>
                  </a:lnTo>
                  <a:lnTo>
                    <a:pt x="133731" y="940873"/>
                  </a:lnTo>
                  <a:lnTo>
                    <a:pt x="129108" y="937816"/>
                  </a:lnTo>
                  <a:lnTo>
                    <a:pt x="120624" y="935523"/>
                  </a:lnTo>
                  <a:close/>
                </a:path>
                <a:path w="2486025" h="1057909">
                  <a:moveTo>
                    <a:pt x="527583" y="923290"/>
                  </a:moveTo>
                  <a:lnTo>
                    <a:pt x="523722" y="924064"/>
                  </a:lnTo>
                  <a:lnTo>
                    <a:pt x="520649" y="927112"/>
                  </a:lnTo>
                  <a:lnTo>
                    <a:pt x="513616" y="931796"/>
                  </a:lnTo>
                  <a:lnTo>
                    <a:pt x="510628" y="937051"/>
                  </a:lnTo>
                  <a:lnTo>
                    <a:pt x="511108" y="943453"/>
                  </a:lnTo>
                  <a:lnTo>
                    <a:pt x="514477" y="951575"/>
                  </a:lnTo>
                  <a:lnTo>
                    <a:pt x="520068" y="958119"/>
                  </a:lnTo>
                  <a:lnTo>
                    <a:pt x="526813" y="960364"/>
                  </a:lnTo>
                  <a:lnTo>
                    <a:pt x="533556" y="959743"/>
                  </a:lnTo>
                  <a:lnTo>
                    <a:pt x="539140" y="957689"/>
                  </a:lnTo>
                  <a:lnTo>
                    <a:pt x="545310" y="952578"/>
                  </a:lnTo>
                  <a:lnTo>
                    <a:pt x="549165" y="946606"/>
                  </a:lnTo>
                  <a:lnTo>
                    <a:pt x="549550" y="940061"/>
                  </a:lnTo>
                  <a:lnTo>
                    <a:pt x="545312" y="933230"/>
                  </a:lnTo>
                  <a:lnTo>
                    <a:pt x="540689" y="928649"/>
                  </a:lnTo>
                  <a:lnTo>
                    <a:pt x="536066" y="925588"/>
                  </a:lnTo>
                  <a:lnTo>
                    <a:pt x="527583" y="923290"/>
                  </a:lnTo>
                  <a:close/>
                </a:path>
                <a:path w="2486025" h="1057909">
                  <a:moveTo>
                    <a:pt x="832738" y="917181"/>
                  </a:moveTo>
                  <a:lnTo>
                    <a:pt x="828929" y="917943"/>
                  </a:lnTo>
                  <a:lnTo>
                    <a:pt x="825881" y="921004"/>
                  </a:lnTo>
                  <a:lnTo>
                    <a:pt x="818854" y="925682"/>
                  </a:lnTo>
                  <a:lnTo>
                    <a:pt x="815863" y="930936"/>
                  </a:lnTo>
                  <a:lnTo>
                    <a:pt x="816326" y="937339"/>
                  </a:lnTo>
                  <a:lnTo>
                    <a:pt x="819658" y="945461"/>
                  </a:lnTo>
                  <a:lnTo>
                    <a:pt x="825277" y="952005"/>
                  </a:lnTo>
                  <a:lnTo>
                    <a:pt x="832040" y="954250"/>
                  </a:lnTo>
                  <a:lnTo>
                    <a:pt x="838803" y="953629"/>
                  </a:lnTo>
                  <a:lnTo>
                    <a:pt x="844422" y="951575"/>
                  </a:lnTo>
                  <a:lnTo>
                    <a:pt x="850536" y="946464"/>
                  </a:lnTo>
                  <a:lnTo>
                    <a:pt x="854376" y="940492"/>
                  </a:lnTo>
                  <a:lnTo>
                    <a:pt x="854763" y="933946"/>
                  </a:lnTo>
                  <a:lnTo>
                    <a:pt x="850519" y="927112"/>
                  </a:lnTo>
                  <a:lnTo>
                    <a:pt x="845947" y="922528"/>
                  </a:lnTo>
                  <a:lnTo>
                    <a:pt x="841247" y="919467"/>
                  </a:lnTo>
                  <a:lnTo>
                    <a:pt x="832738" y="917181"/>
                  </a:lnTo>
                  <a:close/>
                </a:path>
                <a:path w="2486025" h="1057909">
                  <a:moveTo>
                    <a:pt x="2164715" y="911059"/>
                  </a:moveTo>
                  <a:lnTo>
                    <a:pt x="2160778" y="911834"/>
                  </a:lnTo>
                  <a:lnTo>
                    <a:pt x="2157730" y="914882"/>
                  </a:lnTo>
                  <a:lnTo>
                    <a:pt x="2153275" y="919138"/>
                  </a:lnTo>
                  <a:lnTo>
                    <a:pt x="2149998" y="923679"/>
                  </a:lnTo>
                  <a:lnTo>
                    <a:pt x="2149032" y="929937"/>
                  </a:lnTo>
                  <a:lnTo>
                    <a:pt x="2151507" y="939346"/>
                  </a:lnTo>
                  <a:lnTo>
                    <a:pt x="2157126" y="945890"/>
                  </a:lnTo>
                  <a:lnTo>
                    <a:pt x="2163889" y="948136"/>
                  </a:lnTo>
                  <a:lnTo>
                    <a:pt x="2170652" y="947515"/>
                  </a:lnTo>
                  <a:lnTo>
                    <a:pt x="2176272" y="945461"/>
                  </a:lnTo>
                  <a:lnTo>
                    <a:pt x="2182385" y="940349"/>
                  </a:lnTo>
                  <a:lnTo>
                    <a:pt x="2186225" y="934378"/>
                  </a:lnTo>
                  <a:lnTo>
                    <a:pt x="2186612" y="927833"/>
                  </a:lnTo>
                  <a:lnTo>
                    <a:pt x="2182368" y="921004"/>
                  </a:lnTo>
                  <a:lnTo>
                    <a:pt x="2177796" y="916419"/>
                  </a:lnTo>
                  <a:lnTo>
                    <a:pt x="2173097" y="913358"/>
                  </a:lnTo>
                  <a:lnTo>
                    <a:pt x="2164715" y="911059"/>
                  </a:lnTo>
                  <a:close/>
                </a:path>
                <a:path w="2486025" h="1057909">
                  <a:moveTo>
                    <a:pt x="635508" y="911059"/>
                  </a:moveTo>
                  <a:lnTo>
                    <a:pt x="631571" y="911834"/>
                  </a:lnTo>
                  <a:lnTo>
                    <a:pt x="628522" y="914882"/>
                  </a:lnTo>
                  <a:lnTo>
                    <a:pt x="622784" y="917847"/>
                  </a:lnTo>
                  <a:lnTo>
                    <a:pt x="619664" y="922531"/>
                  </a:lnTo>
                  <a:lnTo>
                    <a:pt x="619450" y="929507"/>
                  </a:lnTo>
                  <a:lnTo>
                    <a:pt x="622427" y="939346"/>
                  </a:lnTo>
                  <a:lnTo>
                    <a:pt x="627973" y="945890"/>
                  </a:lnTo>
                  <a:lnTo>
                    <a:pt x="634698" y="948136"/>
                  </a:lnTo>
                  <a:lnTo>
                    <a:pt x="641447" y="947515"/>
                  </a:lnTo>
                  <a:lnTo>
                    <a:pt x="647065" y="945461"/>
                  </a:lnTo>
                  <a:lnTo>
                    <a:pt x="653232" y="940349"/>
                  </a:lnTo>
                  <a:lnTo>
                    <a:pt x="657066" y="934378"/>
                  </a:lnTo>
                  <a:lnTo>
                    <a:pt x="657423" y="927833"/>
                  </a:lnTo>
                  <a:lnTo>
                    <a:pt x="653161" y="921004"/>
                  </a:lnTo>
                  <a:lnTo>
                    <a:pt x="648588" y="916419"/>
                  </a:lnTo>
                  <a:lnTo>
                    <a:pt x="644016" y="913358"/>
                  </a:lnTo>
                  <a:lnTo>
                    <a:pt x="639699" y="912215"/>
                  </a:lnTo>
                  <a:lnTo>
                    <a:pt x="635508" y="911059"/>
                  </a:lnTo>
                  <a:close/>
                </a:path>
                <a:path w="2486025" h="1057909">
                  <a:moveTo>
                    <a:pt x="1347724" y="901890"/>
                  </a:moveTo>
                  <a:lnTo>
                    <a:pt x="1343787" y="902665"/>
                  </a:lnTo>
                  <a:lnTo>
                    <a:pt x="1340739" y="905713"/>
                  </a:lnTo>
                  <a:lnTo>
                    <a:pt x="1334998" y="909106"/>
                  </a:lnTo>
                  <a:lnTo>
                    <a:pt x="1331864" y="914504"/>
                  </a:lnTo>
                  <a:lnTo>
                    <a:pt x="1331612" y="921622"/>
                  </a:lnTo>
                  <a:lnTo>
                    <a:pt x="1334516" y="930173"/>
                  </a:lnTo>
                  <a:lnTo>
                    <a:pt x="1340135" y="936718"/>
                  </a:lnTo>
                  <a:lnTo>
                    <a:pt x="1346898" y="938964"/>
                  </a:lnTo>
                  <a:lnTo>
                    <a:pt x="1353661" y="938343"/>
                  </a:lnTo>
                  <a:lnTo>
                    <a:pt x="1359281" y="936289"/>
                  </a:lnTo>
                  <a:lnTo>
                    <a:pt x="1365394" y="931177"/>
                  </a:lnTo>
                  <a:lnTo>
                    <a:pt x="1369234" y="925207"/>
                  </a:lnTo>
                  <a:lnTo>
                    <a:pt x="1369621" y="918663"/>
                  </a:lnTo>
                  <a:lnTo>
                    <a:pt x="1365377" y="911834"/>
                  </a:lnTo>
                  <a:lnTo>
                    <a:pt x="1360805" y="907249"/>
                  </a:lnTo>
                  <a:lnTo>
                    <a:pt x="1356106" y="904189"/>
                  </a:lnTo>
                  <a:lnTo>
                    <a:pt x="1347724" y="901890"/>
                  </a:lnTo>
                  <a:close/>
                </a:path>
                <a:path w="2486025" h="1057909">
                  <a:moveTo>
                    <a:pt x="731012" y="895781"/>
                  </a:moveTo>
                  <a:lnTo>
                    <a:pt x="727202" y="896543"/>
                  </a:lnTo>
                  <a:lnTo>
                    <a:pt x="724154" y="899604"/>
                  </a:lnTo>
                  <a:lnTo>
                    <a:pt x="718413" y="902562"/>
                  </a:lnTo>
                  <a:lnTo>
                    <a:pt x="715279" y="907243"/>
                  </a:lnTo>
                  <a:lnTo>
                    <a:pt x="715027" y="914220"/>
                  </a:lnTo>
                  <a:lnTo>
                    <a:pt x="717931" y="924064"/>
                  </a:lnTo>
                  <a:lnTo>
                    <a:pt x="723548" y="930605"/>
                  </a:lnTo>
                  <a:lnTo>
                    <a:pt x="730297" y="932849"/>
                  </a:lnTo>
                  <a:lnTo>
                    <a:pt x="737022" y="932227"/>
                  </a:lnTo>
                  <a:lnTo>
                    <a:pt x="742569" y="930173"/>
                  </a:lnTo>
                  <a:lnTo>
                    <a:pt x="748756" y="925063"/>
                  </a:lnTo>
                  <a:lnTo>
                    <a:pt x="752633" y="919091"/>
                  </a:lnTo>
                  <a:lnTo>
                    <a:pt x="753034" y="912544"/>
                  </a:lnTo>
                  <a:lnTo>
                    <a:pt x="748791" y="905713"/>
                  </a:lnTo>
                  <a:lnTo>
                    <a:pt x="744219" y="901128"/>
                  </a:lnTo>
                  <a:lnTo>
                    <a:pt x="739521" y="898067"/>
                  </a:lnTo>
                  <a:lnTo>
                    <a:pt x="731012" y="895781"/>
                  </a:lnTo>
                  <a:close/>
                </a:path>
                <a:path w="2486025" h="1057909">
                  <a:moveTo>
                    <a:pt x="1452499" y="889660"/>
                  </a:moveTo>
                  <a:lnTo>
                    <a:pt x="1448689" y="890435"/>
                  </a:lnTo>
                  <a:lnTo>
                    <a:pt x="1445514" y="893483"/>
                  </a:lnTo>
                  <a:lnTo>
                    <a:pt x="1439775" y="896876"/>
                  </a:lnTo>
                  <a:lnTo>
                    <a:pt x="1436655" y="902274"/>
                  </a:lnTo>
                  <a:lnTo>
                    <a:pt x="1436441" y="909392"/>
                  </a:lnTo>
                  <a:lnTo>
                    <a:pt x="1439418" y="917943"/>
                  </a:lnTo>
                  <a:lnTo>
                    <a:pt x="1444964" y="924487"/>
                  </a:lnTo>
                  <a:lnTo>
                    <a:pt x="1451689" y="926733"/>
                  </a:lnTo>
                  <a:lnTo>
                    <a:pt x="1458438" y="926113"/>
                  </a:lnTo>
                  <a:lnTo>
                    <a:pt x="1464056" y="924064"/>
                  </a:lnTo>
                  <a:lnTo>
                    <a:pt x="1470225" y="918949"/>
                  </a:lnTo>
                  <a:lnTo>
                    <a:pt x="1474073" y="912977"/>
                  </a:lnTo>
                  <a:lnTo>
                    <a:pt x="1474468" y="906433"/>
                  </a:lnTo>
                  <a:lnTo>
                    <a:pt x="1470279" y="899604"/>
                  </a:lnTo>
                  <a:lnTo>
                    <a:pt x="1465580" y="895019"/>
                  </a:lnTo>
                  <a:lnTo>
                    <a:pt x="1461008" y="891959"/>
                  </a:lnTo>
                  <a:lnTo>
                    <a:pt x="1456689" y="890816"/>
                  </a:lnTo>
                  <a:lnTo>
                    <a:pt x="1452499" y="889660"/>
                  </a:lnTo>
                  <a:close/>
                </a:path>
                <a:path w="2486025" h="1057909">
                  <a:moveTo>
                    <a:pt x="1144143" y="889660"/>
                  </a:moveTo>
                  <a:lnTo>
                    <a:pt x="1140333" y="890435"/>
                  </a:lnTo>
                  <a:lnTo>
                    <a:pt x="1137285" y="893483"/>
                  </a:lnTo>
                  <a:lnTo>
                    <a:pt x="1131544" y="896445"/>
                  </a:lnTo>
                  <a:lnTo>
                    <a:pt x="1128410" y="901126"/>
                  </a:lnTo>
                  <a:lnTo>
                    <a:pt x="1128158" y="908100"/>
                  </a:lnTo>
                  <a:lnTo>
                    <a:pt x="1131062" y="917943"/>
                  </a:lnTo>
                  <a:lnTo>
                    <a:pt x="1136679" y="924487"/>
                  </a:lnTo>
                  <a:lnTo>
                    <a:pt x="1143428" y="926733"/>
                  </a:lnTo>
                  <a:lnTo>
                    <a:pt x="1150153" y="926113"/>
                  </a:lnTo>
                  <a:lnTo>
                    <a:pt x="1155700" y="924064"/>
                  </a:lnTo>
                  <a:lnTo>
                    <a:pt x="1160601" y="920241"/>
                  </a:lnTo>
                  <a:lnTo>
                    <a:pt x="1164621" y="914125"/>
                  </a:lnTo>
                  <a:lnTo>
                    <a:pt x="1165736" y="906864"/>
                  </a:lnTo>
                  <a:lnTo>
                    <a:pt x="1161923" y="899604"/>
                  </a:lnTo>
                  <a:lnTo>
                    <a:pt x="1157351" y="895019"/>
                  </a:lnTo>
                  <a:lnTo>
                    <a:pt x="1152652" y="891959"/>
                  </a:lnTo>
                  <a:lnTo>
                    <a:pt x="1144143" y="889660"/>
                  </a:lnTo>
                  <a:close/>
                </a:path>
                <a:path w="2486025" h="1057909">
                  <a:moveTo>
                    <a:pt x="1779270" y="886612"/>
                  </a:moveTo>
                  <a:lnTo>
                    <a:pt x="1775460" y="887374"/>
                  </a:lnTo>
                  <a:lnTo>
                    <a:pt x="1772412" y="890435"/>
                  </a:lnTo>
                  <a:lnTo>
                    <a:pt x="1765313" y="895112"/>
                  </a:lnTo>
                  <a:lnTo>
                    <a:pt x="1762299" y="900363"/>
                  </a:lnTo>
                  <a:lnTo>
                    <a:pt x="1762785" y="906762"/>
                  </a:lnTo>
                  <a:lnTo>
                    <a:pt x="1766189" y="914882"/>
                  </a:lnTo>
                  <a:lnTo>
                    <a:pt x="1771806" y="921429"/>
                  </a:lnTo>
                  <a:lnTo>
                    <a:pt x="1778555" y="923677"/>
                  </a:lnTo>
                  <a:lnTo>
                    <a:pt x="1785280" y="923058"/>
                  </a:lnTo>
                  <a:lnTo>
                    <a:pt x="1790827" y="921004"/>
                  </a:lnTo>
                  <a:lnTo>
                    <a:pt x="1797014" y="915889"/>
                  </a:lnTo>
                  <a:lnTo>
                    <a:pt x="1800891" y="909916"/>
                  </a:lnTo>
                  <a:lnTo>
                    <a:pt x="1801292" y="903373"/>
                  </a:lnTo>
                  <a:lnTo>
                    <a:pt x="1797050" y="896543"/>
                  </a:lnTo>
                  <a:lnTo>
                    <a:pt x="1792351" y="891959"/>
                  </a:lnTo>
                  <a:lnTo>
                    <a:pt x="1787779" y="888898"/>
                  </a:lnTo>
                  <a:lnTo>
                    <a:pt x="1779270" y="886612"/>
                  </a:lnTo>
                  <a:close/>
                </a:path>
                <a:path w="2486025" h="1057909">
                  <a:moveTo>
                    <a:pt x="1674495" y="886612"/>
                  </a:moveTo>
                  <a:lnTo>
                    <a:pt x="1670558" y="887374"/>
                  </a:lnTo>
                  <a:lnTo>
                    <a:pt x="1667510" y="890435"/>
                  </a:lnTo>
                  <a:lnTo>
                    <a:pt x="1661771" y="895112"/>
                  </a:lnTo>
                  <a:lnTo>
                    <a:pt x="1658651" y="900363"/>
                  </a:lnTo>
                  <a:lnTo>
                    <a:pt x="1658437" y="906762"/>
                  </a:lnTo>
                  <a:lnTo>
                    <a:pt x="1661414" y="914882"/>
                  </a:lnTo>
                  <a:lnTo>
                    <a:pt x="1666960" y="921429"/>
                  </a:lnTo>
                  <a:lnTo>
                    <a:pt x="1673685" y="923677"/>
                  </a:lnTo>
                  <a:lnTo>
                    <a:pt x="1680434" y="923058"/>
                  </a:lnTo>
                  <a:lnTo>
                    <a:pt x="1686052" y="921004"/>
                  </a:lnTo>
                  <a:lnTo>
                    <a:pt x="1692219" y="915889"/>
                  </a:lnTo>
                  <a:lnTo>
                    <a:pt x="1696053" y="909916"/>
                  </a:lnTo>
                  <a:lnTo>
                    <a:pt x="1696410" y="903373"/>
                  </a:lnTo>
                  <a:lnTo>
                    <a:pt x="1692148" y="896543"/>
                  </a:lnTo>
                  <a:lnTo>
                    <a:pt x="1687576" y="891959"/>
                  </a:lnTo>
                  <a:lnTo>
                    <a:pt x="1683004" y="888898"/>
                  </a:lnTo>
                  <a:lnTo>
                    <a:pt x="1674495" y="886612"/>
                  </a:lnTo>
                  <a:close/>
                </a:path>
                <a:path w="2486025" h="1057909">
                  <a:moveTo>
                    <a:pt x="2377440" y="883551"/>
                  </a:moveTo>
                  <a:lnTo>
                    <a:pt x="2373503" y="884313"/>
                  </a:lnTo>
                  <a:lnTo>
                    <a:pt x="2370455" y="887374"/>
                  </a:lnTo>
                  <a:lnTo>
                    <a:pt x="2364714" y="892053"/>
                  </a:lnTo>
                  <a:lnTo>
                    <a:pt x="2361580" y="897308"/>
                  </a:lnTo>
                  <a:lnTo>
                    <a:pt x="2361328" y="903712"/>
                  </a:lnTo>
                  <a:lnTo>
                    <a:pt x="2364232" y="911834"/>
                  </a:lnTo>
                  <a:lnTo>
                    <a:pt x="2369851" y="918379"/>
                  </a:lnTo>
                  <a:lnTo>
                    <a:pt x="2376614" y="920623"/>
                  </a:lnTo>
                  <a:lnTo>
                    <a:pt x="2383377" y="919999"/>
                  </a:lnTo>
                  <a:lnTo>
                    <a:pt x="2388997" y="917943"/>
                  </a:lnTo>
                  <a:lnTo>
                    <a:pt x="2395164" y="912833"/>
                  </a:lnTo>
                  <a:lnTo>
                    <a:pt x="2398998" y="906860"/>
                  </a:lnTo>
                  <a:lnTo>
                    <a:pt x="2399355" y="900314"/>
                  </a:lnTo>
                  <a:lnTo>
                    <a:pt x="2395093" y="893483"/>
                  </a:lnTo>
                  <a:lnTo>
                    <a:pt x="2390521" y="888898"/>
                  </a:lnTo>
                  <a:lnTo>
                    <a:pt x="2385822" y="885837"/>
                  </a:lnTo>
                  <a:lnTo>
                    <a:pt x="2377440" y="883551"/>
                  </a:lnTo>
                  <a:close/>
                </a:path>
                <a:path w="2486025" h="1057909">
                  <a:moveTo>
                    <a:pt x="321017" y="877430"/>
                  </a:moveTo>
                  <a:lnTo>
                    <a:pt x="317169" y="878205"/>
                  </a:lnTo>
                  <a:lnTo>
                    <a:pt x="314083" y="881253"/>
                  </a:lnTo>
                  <a:lnTo>
                    <a:pt x="308352" y="885937"/>
                  </a:lnTo>
                  <a:lnTo>
                    <a:pt x="305220" y="891192"/>
                  </a:lnTo>
                  <a:lnTo>
                    <a:pt x="304977" y="897592"/>
                  </a:lnTo>
                  <a:lnTo>
                    <a:pt x="307911" y="905713"/>
                  </a:lnTo>
                  <a:lnTo>
                    <a:pt x="313503" y="912257"/>
                  </a:lnTo>
                  <a:lnTo>
                    <a:pt x="320249" y="914503"/>
                  </a:lnTo>
                  <a:lnTo>
                    <a:pt x="326996" y="913883"/>
                  </a:lnTo>
                  <a:lnTo>
                    <a:pt x="332587" y="911834"/>
                  </a:lnTo>
                  <a:lnTo>
                    <a:pt x="338750" y="906719"/>
                  </a:lnTo>
                  <a:lnTo>
                    <a:pt x="342601" y="900747"/>
                  </a:lnTo>
                  <a:lnTo>
                    <a:pt x="342985" y="894203"/>
                  </a:lnTo>
                  <a:lnTo>
                    <a:pt x="338747" y="887374"/>
                  </a:lnTo>
                  <a:lnTo>
                    <a:pt x="334124" y="882789"/>
                  </a:lnTo>
                  <a:lnTo>
                    <a:pt x="329501" y="879729"/>
                  </a:lnTo>
                  <a:lnTo>
                    <a:pt x="321017" y="877430"/>
                  </a:lnTo>
                  <a:close/>
                </a:path>
                <a:path w="2486025" h="1057909">
                  <a:moveTo>
                    <a:pt x="1899539" y="871321"/>
                  </a:moveTo>
                  <a:lnTo>
                    <a:pt x="1895729" y="872083"/>
                  </a:lnTo>
                  <a:lnTo>
                    <a:pt x="1892554" y="875144"/>
                  </a:lnTo>
                  <a:lnTo>
                    <a:pt x="1886815" y="878107"/>
                  </a:lnTo>
                  <a:lnTo>
                    <a:pt x="1883695" y="882788"/>
                  </a:lnTo>
                  <a:lnTo>
                    <a:pt x="1883481" y="889762"/>
                  </a:lnTo>
                  <a:lnTo>
                    <a:pt x="1886458" y="899604"/>
                  </a:lnTo>
                  <a:lnTo>
                    <a:pt x="1892004" y="906148"/>
                  </a:lnTo>
                  <a:lnTo>
                    <a:pt x="1898729" y="908392"/>
                  </a:lnTo>
                  <a:lnTo>
                    <a:pt x="1905478" y="907769"/>
                  </a:lnTo>
                  <a:lnTo>
                    <a:pt x="1911095" y="905713"/>
                  </a:lnTo>
                  <a:lnTo>
                    <a:pt x="1915979" y="901896"/>
                  </a:lnTo>
                  <a:lnTo>
                    <a:pt x="1919970" y="895783"/>
                  </a:lnTo>
                  <a:lnTo>
                    <a:pt x="1921079" y="888519"/>
                  </a:lnTo>
                  <a:lnTo>
                    <a:pt x="1917319" y="881253"/>
                  </a:lnTo>
                  <a:lnTo>
                    <a:pt x="1912620" y="876668"/>
                  </a:lnTo>
                  <a:lnTo>
                    <a:pt x="1908048" y="873620"/>
                  </a:lnTo>
                  <a:lnTo>
                    <a:pt x="1899539" y="871321"/>
                  </a:lnTo>
                  <a:close/>
                </a:path>
                <a:path w="2486025" h="1057909">
                  <a:moveTo>
                    <a:pt x="2025904" y="862152"/>
                  </a:moveTo>
                  <a:lnTo>
                    <a:pt x="2022094" y="862914"/>
                  </a:lnTo>
                  <a:lnTo>
                    <a:pt x="2019045" y="865974"/>
                  </a:lnTo>
                  <a:lnTo>
                    <a:pt x="2013305" y="870654"/>
                  </a:lnTo>
                  <a:lnTo>
                    <a:pt x="2010171" y="875909"/>
                  </a:lnTo>
                  <a:lnTo>
                    <a:pt x="2009919" y="882312"/>
                  </a:lnTo>
                  <a:lnTo>
                    <a:pt x="2012823" y="890435"/>
                  </a:lnTo>
                  <a:lnTo>
                    <a:pt x="2018440" y="896979"/>
                  </a:lnTo>
                  <a:lnTo>
                    <a:pt x="2025189" y="899223"/>
                  </a:lnTo>
                  <a:lnTo>
                    <a:pt x="2031914" y="898600"/>
                  </a:lnTo>
                  <a:lnTo>
                    <a:pt x="2037461" y="896543"/>
                  </a:lnTo>
                  <a:lnTo>
                    <a:pt x="2042362" y="892720"/>
                  </a:lnTo>
                  <a:lnTo>
                    <a:pt x="2046382" y="886604"/>
                  </a:lnTo>
                  <a:lnTo>
                    <a:pt x="2047497" y="879343"/>
                  </a:lnTo>
                  <a:lnTo>
                    <a:pt x="2043683" y="872083"/>
                  </a:lnTo>
                  <a:lnTo>
                    <a:pt x="2038985" y="867498"/>
                  </a:lnTo>
                  <a:lnTo>
                    <a:pt x="2034413" y="864438"/>
                  </a:lnTo>
                  <a:lnTo>
                    <a:pt x="2025904" y="862152"/>
                  </a:lnTo>
                  <a:close/>
                </a:path>
                <a:path w="2486025" h="1057909">
                  <a:moveTo>
                    <a:pt x="422757" y="862152"/>
                  </a:moveTo>
                  <a:lnTo>
                    <a:pt x="407149" y="882312"/>
                  </a:lnTo>
                  <a:lnTo>
                    <a:pt x="409651" y="890435"/>
                  </a:lnTo>
                  <a:lnTo>
                    <a:pt x="415242" y="896979"/>
                  </a:lnTo>
                  <a:lnTo>
                    <a:pt x="421987" y="899223"/>
                  </a:lnTo>
                  <a:lnTo>
                    <a:pt x="428730" y="898600"/>
                  </a:lnTo>
                  <a:lnTo>
                    <a:pt x="434314" y="896543"/>
                  </a:lnTo>
                  <a:lnTo>
                    <a:pt x="440485" y="891434"/>
                  </a:lnTo>
                  <a:lnTo>
                    <a:pt x="444339" y="885461"/>
                  </a:lnTo>
                  <a:lnTo>
                    <a:pt x="444724" y="878914"/>
                  </a:lnTo>
                  <a:lnTo>
                    <a:pt x="440486" y="872083"/>
                  </a:lnTo>
                  <a:lnTo>
                    <a:pt x="435863" y="867498"/>
                  </a:lnTo>
                  <a:lnTo>
                    <a:pt x="431241" y="864438"/>
                  </a:lnTo>
                  <a:lnTo>
                    <a:pt x="422757" y="862152"/>
                  </a:lnTo>
                  <a:close/>
                </a:path>
                <a:path w="2486025" h="1057909">
                  <a:moveTo>
                    <a:pt x="2266442" y="852982"/>
                  </a:moveTo>
                  <a:lnTo>
                    <a:pt x="2262505" y="853744"/>
                  </a:lnTo>
                  <a:lnTo>
                    <a:pt x="2259457" y="856805"/>
                  </a:lnTo>
                  <a:lnTo>
                    <a:pt x="2253718" y="859762"/>
                  </a:lnTo>
                  <a:lnTo>
                    <a:pt x="2250598" y="864442"/>
                  </a:lnTo>
                  <a:lnTo>
                    <a:pt x="2250384" y="871416"/>
                  </a:lnTo>
                  <a:lnTo>
                    <a:pt x="2253361" y="881253"/>
                  </a:lnTo>
                  <a:lnTo>
                    <a:pt x="2258907" y="887799"/>
                  </a:lnTo>
                  <a:lnTo>
                    <a:pt x="2265632" y="890047"/>
                  </a:lnTo>
                  <a:lnTo>
                    <a:pt x="2272381" y="889429"/>
                  </a:lnTo>
                  <a:lnTo>
                    <a:pt x="2277999" y="887374"/>
                  </a:lnTo>
                  <a:lnTo>
                    <a:pt x="2282826" y="883550"/>
                  </a:lnTo>
                  <a:lnTo>
                    <a:pt x="2286809" y="877435"/>
                  </a:lnTo>
                  <a:lnTo>
                    <a:pt x="2287910" y="870174"/>
                  </a:lnTo>
                  <a:lnTo>
                    <a:pt x="2284095" y="862914"/>
                  </a:lnTo>
                  <a:lnTo>
                    <a:pt x="2279523" y="858329"/>
                  </a:lnTo>
                  <a:lnTo>
                    <a:pt x="2274951" y="855268"/>
                  </a:lnTo>
                  <a:lnTo>
                    <a:pt x="2266442" y="852982"/>
                  </a:lnTo>
                  <a:close/>
                </a:path>
                <a:path w="2486025" h="1057909">
                  <a:moveTo>
                    <a:pt x="210032" y="852982"/>
                  </a:moveTo>
                  <a:lnTo>
                    <a:pt x="206171" y="853744"/>
                  </a:lnTo>
                  <a:lnTo>
                    <a:pt x="203098" y="856805"/>
                  </a:lnTo>
                  <a:lnTo>
                    <a:pt x="198663" y="861054"/>
                  </a:lnTo>
                  <a:lnTo>
                    <a:pt x="195387" y="865590"/>
                  </a:lnTo>
                  <a:lnTo>
                    <a:pt x="194424" y="871846"/>
                  </a:lnTo>
                  <a:lnTo>
                    <a:pt x="196926" y="881253"/>
                  </a:lnTo>
                  <a:lnTo>
                    <a:pt x="202517" y="887799"/>
                  </a:lnTo>
                  <a:lnTo>
                    <a:pt x="209262" y="890047"/>
                  </a:lnTo>
                  <a:lnTo>
                    <a:pt x="216005" y="889429"/>
                  </a:lnTo>
                  <a:lnTo>
                    <a:pt x="221589" y="887374"/>
                  </a:lnTo>
                  <a:lnTo>
                    <a:pt x="227760" y="882259"/>
                  </a:lnTo>
                  <a:lnTo>
                    <a:pt x="231614" y="876287"/>
                  </a:lnTo>
                  <a:lnTo>
                    <a:pt x="231999" y="869743"/>
                  </a:lnTo>
                  <a:lnTo>
                    <a:pt x="227761" y="862914"/>
                  </a:lnTo>
                  <a:lnTo>
                    <a:pt x="223138" y="858329"/>
                  </a:lnTo>
                  <a:lnTo>
                    <a:pt x="218503" y="855268"/>
                  </a:lnTo>
                  <a:lnTo>
                    <a:pt x="210032" y="852982"/>
                  </a:lnTo>
                  <a:close/>
                </a:path>
                <a:path w="2486025" h="1057909">
                  <a:moveTo>
                    <a:pt x="1529588" y="843800"/>
                  </a:moveTo>
                  <a:lnTo>
                    <a:pt x="1525651" y="844575"/>
                  </a:lnTo>
                  <a:lnTo>
                    <a:pt x="1522602" y="847623"/>
                  </a:lnTo>
                  <a:lnTo>
                    <a:pt x="1516864" y="850586"/>
                  </a:lnTo>
                  <a:lnTo>
                    <a:pt x="1513744" y="855267"/>
                  </a:lnTo>
                  <a:lnTo>
                    <a:pt x="1513530" y="862241"/>
                  </a:lnTo>
                  <a:lnTo>
                    <a:pt x="1516507" y="872083"/>
                  </a:lnTo>
                  <a:lnTo>
                    <a:pt x="1522053" y="878628"/>
                  </a:lnTo>
                  <a:lnTo>
                    <a:pt x="1528778" y="880873"/>
                  </a:lnTo>
                  <a:lnTo>
                    <a:pt x="1535527" y="880254"/>
                  </a:lnTo>
                  <a:lnTo>
                    <a:pt x="1541145" y="878205"/>
                  </a:lnTo>
                  <a:lnTo>
                    <a:pt x="1547312" y="873090"/>
                  </a:lnTo>
                  <a:lnTo>
                    <a:pt x="1551146" y="867117"/>
                  </a:lnTo>
                  <a:lnTo>
                    <a:pt x="1551503" y="860574"/>
                  </a:lnTo>
                  <a:lnTo>
                    <a:pt x="1547241" y="853744"/>
                  </a:lnTo>
                  <a:lnTo>
                    <a:pt x="1542669" y="849160"/>
                  </a:lnTo>
                  <a:lnTo>
                    <a:pt x="1538097" y="846099"/>
                  </a:lnTo>
                  <a:lnTo>
                    <a:pt x="1533779" y="844956"/>
                  </a:lnTo>
                  <a:lnTo>
                    <a:pt x="1529588" y="843800"/>
                  </a:lnTo>
                  <a:close/>
                </a:path>
                <a:path w="2486025" h="1057909">
                  <a:moveTo>
                    <a:pt x="1267460" y="831570"/>
                  </a:moveTo>
                  <a:lnTo>
                    <a:pt x="1263650" y="832345"/>
                  </a:lnTo>
                  <a:lnTo>
                    <a:pt x="1260602" y="835393"/>
                  </a:lnTo>
                  <a:lnTo>
                    <a:pt x="1254861" y="838786"/>
                  </a:lnTo>
                  <a:lnTo>
                    <a:pt x="1251727" y="844184"/>
                  </a:lnTo>
                  <a:lnTo>
                    <a:pt x="1251475" y="851302"/>
                  </a:lnTo>
                  <a:lnTo>
                    <a:pt x="1254379" y="859853"/>
                  </a:lnTo>
                  <a:lnTo>
                    <a:pt x="1259996" y="866398"/>
                  </a:lnTo>
                  <a:lnTo>
                    <a:pt x="1266745" y="868643"/>
                  </a:lnTo>
                  <a:lnTo>
                    <a:pt x="1273470" y="868024"/>
                  </a:lnTo>
                  <a:lnTo>
                    <a:pt x="1279017" y="865974"/>
                  </a:lnTo>
                  <a:lnTo>
                    <a:pt x="1285204" y="860859"/>
                  </a:lnTo>
                  <a:lnTo>
                    <a:pt x="1289081" y="854887"/>
                  </a:lnTo>
                  <a:lnTo>
                    <a:pt x="1289482" y="848344"/>
                  </a:lnTo>
                  <a:lnTo>
                    <a:pt x="1285239" y="841514"/>
                  </a:lnTo>
                  <a:lnTo>
                    <a:pt x="1280668" y="836930"/>
                  </a:lnTo>
                  <a:lnTo>
                    <a:pt x="1275969" y="833869"/>
                  </a:lnTo>
                  <a:lnTo>
                    <a:pt x="1267460" y="831570"/>
                  </a:lnTo>
                  <a:close/>
                </a:path>
                <a:path w="2486025" h="1057909">
                  <a:moveTo>
                    <a:pt x="2460625" y="819353"/>
                  </a:moveTo>
                  <a:lnTo>
                    <a:pt x="2445013" y="839502"/>
                  </a:lnTo>
                  <a:lnTo>
                    <a:pt x="2447544" y="847623"/>
                  </a:lnTo>
                  <a:lnTo>
                    <a:pt x="2453108" y="854169"/>
                  </a:lnTo>
                  <a:lnTo>
                    <a:pt x="2459863" y="856418"/>
                  </a:lnTo>
                  <a:lnTo>
                    <a:pt x="2466617" y="855799"/>
                  </a:lnTo>
                  <a:lnTo>
                    <a:pt x="2472182" y="853744"/>
                  </a:lnTo>
                  <a:lnTo>
                    <a:pt x="2478369" y="848629"/>
                  </a:lnTo>
                  <a:lnTo>
                    <a:pt x="2482246" y="842657"/>
                  </a:lnTo>
                  <a:lnTo>
                    <a:pt x="2482647" y="836114"/>
                  </a:lnTo>
                  <a:lnTo>
                    <a:pt x="2478405" y="829284"/>
                  </a:lnTo>
                  <a:lnTo>
                    <a:pt x="2473706" y="824699"/>
                  </a:lnTo>
                  <a:lnTo>
                    <a:pt x="2469134" y="821639"/>
                  </a:lnTo>
                  <a:lnTo>
                    <a:pt x="2460625" y="819353"/>
                  </a:lnTo>
                  <a:close/>
                </a:path>
                <a:path w="2486025" h="1057909">
                  <a:moveTo>
                    <a:pt x="1002411" y="819353"/>
                  </a:moveTo>
                  <a:lnTo>
                    <a:pt x="986728" y="839502"/>
                  </a:lnTo>
                  <a:lnTo>
                    <a:pt x="989202" y="847623"/>
                  </a:lnTo>
                  <a:lnTo>
                    <a:pt x="994822" y="854169"/>
                  </a:lnTo>
                  <a:lnTo>
                    <a:pt x="1001585" y="856418"/>
                  </a:lnTo>
                  <a:lnTo>
                    <a:pt x="1008348" y="855799"/>
                  </a:lnTo>
                  <a:lnTo>
                    <a:pt x="1013968" y="853744"/>
                  </a:lnTo>
                  <a:lnTo>
                    <a:pt x="1018795" y="849921"/>
                  </a:lnTo>
                  <a:lnTo>
                    <a:pt x="1022778" y="843805"/>
                  </a:lnTo>
                  <a:lnTo>
                    <a:pt x="1023879" y="836544"/>
                  </a:lnTo>
                  <a:lnTo>
                    <a:pt x="1020063" y="829284"/>
                  </a:lnTo>
                  <a:lnTo>
                    <a:pt x="1015492" y="824699"/>
                  </a:lnTo>
                  <a:lnTo>
                    <a:pt x="1010793" y="821639"/>
                  </a:lnTo>
                  <a:lnTo>
                    <a:pt x="1002411" y="819353"/>
                  </a:lnTo>
                  <a:close/>
                </a:path>
                <a:path w="2486025" h="1057909">
                  <a:moveTo>
                    <a:pt x="903732" y="819353"/>
                  </a:moveTo>
                  <a:lnTo>
                    <a:pt x="899794" y="820115"/>
                  </a:lnTo>
                  <a:lnTo>
                    <a:pt x="896747" y="823163"/>
                  </a:lnTo>
                  <a:lnTo>
                    <a:pt x="891008" y="827847"/>
                  </a:lnTo>
                  <a:lnTo>
                    <a:pt x="887888" y="833102"/>
                  </a:lnTo>
                  <a:lnTo>
                    <a:pt x="887674" y="839502"/>
                  </a:lnTo>
                  <a:lnTo>
                    <a:pt x="890651" y="847623"/>
                  </a:lnTo>
                  <a:lnTo>
                    <a:pt x="896197" y="854169"/>
                  </a:lnTo>
                  <a:lnTo>
                    <a:pt x="902922" y="856418"/>
                  </a:lnTo>
                  <a:lnTo>
                    <a:pt x="909671" y="855799"/>
                  </a:lnTo>
                  <a:lnTo>
                    <a:pt x="915288" y="853744"/>
                  </a:lnTo>
                  <a:lnTo>
                    <a:pt x="921456" y="848629"/>
                  </a:lnTo>
                  <a:lnTo>
                    <a:pt x="925290" y="842657"/>
                  </a:lnTo>
                  <a:lnTo>
                    <a:pt x="925647" y="836114"/>
                  </a:lnTo>
                  <a:lnTo>
                    <a:pt x="921385" y="829284"/>
                  </a:lnTo>
                  <a:lnTo>
                    <a:pt x="916813" y="824699"/>
                  </a:lnTo>
                  <a:lnTo>
                    <a:pt x="912241" y="821639"/>
                  </a:lnTo>
                  <a:lnTo>
                    <a:pt x="903732" y="819353"/>
                  </a:lnTo>
                  <a:close/>
                </a:path>
                <a:path w="2486025" h="1057909">
                  <a:moveTo>
                    <a:pt x="2115312" y="810171"/>
                  </a:moveTo>
                  <a:lnTo>
                    <a:pt x="2111502" y="810945"/>
                  </a:lnTo>
                  <a:lnTo>
                    <a:pt x="2108454" y="813993"/>
                  </a:lnTo>
                  <a:lnTo>
                    <a:pt x="2102713" y="816956"/>
                  </a:lnTo>
                  <a:lnTo>
                    <a:pt x="2099579" y="821637"/>
                  </a:lnTo>
                  <a:lnTo>
                    <a:pt x="2099327" y="828611"/>
                  </a:lnTo>
                  <a:lnTo>
                    <a:pt x="2102231" y="838454"/>
                  </a:lnTo>
                  <a:lnTo>
                    <a:pt x="2107848" y="844998"/>
                  </a:lnTo>
                  <a:lnTo>
                    <a:pt x="2114597" y="847243"/>
                  </a:lnTo>
                  <a:lnTo>
                    <a:pt x="2121322" y="846624"/>
                  </a:lnTo>
                  <a:lnTo>
                    <a:pt x="2126869" y="844575"/>
                  </a:lnTo>
                  <a:lnTo>
                    <a:pt x="2133056" y="839460"/>
                  </a:lnTo>
                  <a:lnTo>
                    <a:pt x="2136933" y="833488"/>
                  </a:lnTo>
                  <a:lnTo>
                    <a:pt x="2137334" y="826944"/>
                  </a:lnTo>
                  <a:lnTo>
                    <a:pt x="2133092" y="820115"/>
                  </a:lnTo>
                  <a:lnTo>
                    <a:pt x="2128393" y="815530"/>
                  </a:lnTo>
                  <a:lnTo>
                    <a:pt x="2123821" y="812469"/>
                  </a:lnTo>
                  <a:lnTo>
                    <a:pt x="2115312" y="810171"/>
                  </a:lnTo>
                  <a:close/>
                </a:path>
                <a:path w="2486025" h="1057909">
                  <a:moveTo>
                    <a:pt x="579996" y="807123"/>
                  </a:moveTo>
                  <a:lnTo>
                    <a:pt x="576135" y="807885"/>
                  </a:lnTo>
                  <a:lnTo>
                    <a:pt x="573062" y="810945"/>
                  </a:lnTo>
                  <a:lnTo>
                    <a:pt x="567325" y="815622"/>
                  </a:lnTo>
                  <a:lnTo>
                    <a:pt x="564194" y="820874"/>
                  </a:lnTo>
                  <a:lnTo>
                    <a:pt x="563953" y="827272"/>
                  </a:lnTo>
                  <a:lnTo>
                    <a:pt x="566889" y="835393"/>
                  </a:lnTo>
                  <a:lnTo>
                    <a:pt x="572481" y="841939"/>
                  </a:lnTo>
                  <a:lnTo>
                    <a:pt x="579226" y="844188"/>
                  </a:lnTo>
                  <a:lnTo>
                    <a:pt x="585969" y="843569"/>
                  </a:lnTo>
                  <a:lnTo>
                    <a:pt x="591553" y="841514"/>
                  </a:lnTo>
                  <a:lnTo>
                    <a:pt x="596421" y="837691"/>
                  </a:lnTo>
                  <a:lnTo>
                    <a:pt x="600421" y="831575"/>
                  </a:lnTo>
                  <a:lnTo>
                    <a:pt x="601529" y="824314"/>
                  </a:lnTo>
                  <a:lnTo>
                    <a:pt x="597725" y="817054"/>
                  </a:lnTo>
                  <a:lnTo>
                    <a:pt x="593102" y="812469"/>
                  </a:lnTo>
                  <a:lnTo>
                    <a:pt x="588467" y="809409"/>
                  </a:lnTo>
                  <a:lnTo>
                    <a:pt x="579996" y="807123"/>
                  </a:lnTo>
                  <a:close/>
                </a:path>
                <a:path w="2486025" h="1057909">
                  <a:moveTo>
                    <a:pt x="1622044" y="801001"/>
                  </a:moveTo>
                  <a:lnTo>
                    <a:pt x="1618233" y="801763"/>
                  </a:lnTo>
                  <a:lnTo>
                    <a:pt x="1615058" y="804824"/>
                  </a:lnTo>
                  <a:lnTo>
                    <a:pt x="1609373" y="809508"/>
                  </a:lnTo>
                  <a:lnTo>
                    <a:pt x="1606248" y="814763"/>
                  </a:lnTo>
                  <a:lnTo>
                    <a:pt x="1606004" y="821163"/>
                  </a:lnTo>
                  <a:lnTo>
                    <a:pt x="1608963" y="829284"/>
                  </a:lnTo>
                  <a:lnTo>
                    <a:pt x="1614527" y="835829"/>
                  </a:lnTo>
                  <a:lnTo>
                    <a:pt x="1621282" y="838073"/>
                  </a:lnTo>
                  <a:lnTo>
                    <a:pt x="1628036" y="837449"/>
                  </a:lnTo>
                  <a:lnTo>
                    <a:pt x="1633601" y="835393"/>
                  </a:lnTo>
                  <a:lnTo>
                    <a:pt x="1638502" y="831576"/>
                  </a:lnTo>
                  <a:lnTo>
                    <a:pt x="1642522" y="825465"/>
                  </a:lnTo>
                  <a:lnTo>
                    <a:pt x="1643637" y="818205"/>
                  </a:lnTo>
                  <a:lnTo>
                    <a:pt x="1639824" y="810945"/>
                  </a:lnTo>
                  <a:lnTo>
                    <a:pt x="1635125" y="806361"/>
                  </a:lnTo>
                  <a:lnTo>
                    <a:pt x="1630552" y="803300"/>
                  </a:lnTo>
                  <a:lnTo>
                    <a:pt x="1626235" y="802157"/>
                  </a:lnTo>
                  <a:lnTo>
                    <a:pt x="1622044" y="801001"/>
                  </a:lnTo>
                  <a:close/>
                </a:path>
                <a:path w="2486025" h="1057909">
                  <a:moveTo>
                    <a:pt x="1116457" y="797941"/>
                  </a:moveTo>
                  <a:lnTo>
                    <a:pt x="1112647" y="798715"/>
                  </a:lnTo>
                  <a:lnTo>
                    <a:pt x="1109472" y="801763"/>
                  </a:lnTo>
                  <a:lnTo>
                    <a:pt x="1103733" y="804726"/>
                  </a:lnTo>
                  <a:lnTo>
                    <a:pt x="1100613" y="809407"/>
                  </a:lnTo>
                  <a:lnTo>
                    <a:pt x="1100399" y="816381"/>
                  </a:lnTo>
                  <a:lnTo>
                    <a:pt x="1103376" y="826223"/>
                  </a:lnTo>
                  <a:lnTo>
                    <a:pt x="1108922" y="832768"/>
                  </a:lnTo>
                  <a:lnTo>
                    <a:pt x="1115647" y="835013"/>
                  </a:lnTo>
                  <a:lnTo>
                    <a:pt x="1122396" y="834394"/>
                  </a:lnTo>
                  <a:lnTo>
                    <a:pt x="1128014" y="832345"/>
                  </a:lnTo>
                  <a:lnTo>
                    <a:pt x="1132841" y="828521"/>
                  </a:lnTo>
                  <a:lnTo>
                    <a:pt x="1136824" y="822405"/>
                  </a:lnTo>
                  <a:lnTo>
                    <a:pt x="1137925" y="815144"/>
                  </a:lnTo>
                  <a:lnTo>
                    <a:pt x="1134110" y="807885"/>
                  </a:lnTo>
                  <a:lnTo>
                    <a:pt x="1129538" y="803300"/>
                  </a:lnTo>
                  <a:lnTo>
                    <a:pt x="1124966" y="800239"/>
                  </a:lnTo>
                  <a:lnTo>
                    <a:pt x="1120648" y="799096"/>
                  </a:lnTo>
                  <a:lnTo>
                    <a:pt x="1116457" y="797941"/>
                  </a:lnTo>
                  <a:close/>
                </a:path>
                <a:path w="2486025" h="1057909">
                  <a:moveTo>
                    <a:pt x="798830" y="797941"/>
                  </a:moveTo>
                  <a:lnTo>
                    <a:pt x="795019" y="798715"/>
                  </a:lnTo>
                  <a:lnTo>
                    <a:pt x="791972" y="801763"/>
                  </a:lnTo>
                  <a:lnTo>
                    <a:pt x="786231" y="804726"/>
                  </a:lnTo>
                  <a:lnTo>
                    <a:pt x="783097" y="809407"/>
                  </a:lnTo>
                  <a:lnTo>
                    <a:pt x="782845" y="816381"/>
                  </a:lnTo>
                  <a:lnTo>
                    <a:pt x="785749" y="826223"/>
                  </a:lnTo>
                  <a:lnTo>
                    <a:pt x="791368" y="832768"/>
                  </a:lnTo>
                  <a:lnTo>
                    <a:pt x="798131" y="835013"/>
                  </a:lnTo>
                  <a:lnTo>
                    <a:pt x="804894" y="834394"/>
                  </a:lnTo>
                  <a:lnTo>
                    <a:pt x="810513" y="832345"/>
                  </a:lnTo>
                  <a:lnTo>
                    <a:pt x="816627" y="827230"/>
                  </a:lnTo>
                  <a:lnTo>
                    <a:pt x="820467" y="821258"/>
                  </a:lnTo>
                  <a:lnTo>
                    <a:pt x="820854" y="814714"/>
                  </a:lnTo>
                  <a:lnTo>
                    <a:pt x="816610" y="807885"/>
                  </a:lnTo>
                  <a:lnTo>
                    <a:pt x="812038" y="803300"/>
                  </a:lnTo>
                  <a:lnTo>
                    <a:pt x="807338" y="800239"/>
                  </a:lnTo>
                  <a:lnTo>
                    <a:pt x="798830" y="797941"/>
                  </a:lnTo>
                  <a:close/>
                </a:path>
                <a:path w="2486025" h="1057909">
                  <a:moveTo>
                    <a:pt x="1387729" y="788771"/>
                  </a:moveTo>
                  <a:lnTo>
                    <a:pt x="1383919" y="789533"/>
                  </a:lnTo>
                  <a:lnTo>
                    <a:pt x="1380870" y="792594"/>
                  </a:lnTo>
                  <a:lnTo>
                    <a:pt x="1375112" y="795557"/>
                  </a:lnTo>
                  <a:lnTo>
                    <a:pt x="1371949" y="800238"/>
                  </a:lnTo>
                  <a:lnTo>
                    <a:pt x="1371691" y="807212"/>
                  </a:lnTo>
                  <a:lnTo>
                    <a:pt x="1374648" y="817054"/>
                  </a:lnTo>
                  <a:lnTo>
                    <a:pt x="1380265" y="823598"/>
                  </a:lnTo>
                  <a:lnTo>
                    <a:pt x="1387014" y="825842"/>
                  </a:lnTo>
                  <a:lnTo>
                    <a:pt x="1393739" y="825219"/>
                  </a:lnTo>
                  <a:lnTo>
                    <a:pt x="1399286" y="823163"/>
                  </a:lnTo>
                  <a:lnTo>
                    <a:pt x="1404187" y="819346"/>
                  </a:lnTo>
                  <a:lnTo>
                    <a:pt x="1408207" y="813234"/>
                  </a:lnTo>
                  <a:lnTo>
                    <a:pt x="1409322" y="805975"/>
                  </a:lnTo>
                  <a:lnTo>
                    <a:pt x="1405508" y="798715"/>
                  </a:lnTo>
                  <a:lnTo>
                    <a:pt x="1400810" y="794118"/>
                  </a:lnTo>
                  <a:lnTo>
                    <a:pt x="1396238" y="791070"/>
                  </a:lnTo>
                  <a:lnTo>
                    <a:pt x="1392047" y="789914"/>
                  </a:lnTo>
                  <a:lnTo>
                    <a:pt x="1387729" y="788771"/>
                  </a:lnTo>
                  <a:close/>
                </a:path>
                <a:path w="2486025" h="1057909">
                  <a:moveTo>
                    <a:pt x="475170" y="785710"/>
                  </a:moveTo>
                  <a:lnTo>
                    <a:pt x="471322" y="786485"/>
                  </a:lnTo>
                  <a:lnTo>
                    <a:pt x="468236" y="789533"/>
                  </a:lnTo>
                  <a:lnTo>
                    <a:pt x="462505" y="794218"/>
                  </a:lnTo>
                  <a:lnTo>
                    <a:pt x="459373" y="799472"/>
                  </a:lnTo>
                  <a:lnTo>
                    <a:pt x="459129" y="805873"/>
                  </a:lnTo>
                  <a:lnTo>
                    <a:pt x="462064" y="813993"/>
                  </a:lnTo>
                  <a:lnTo>
                    <a:pt x="467655" y="820538"/>
                  </a:lnTo>
                  <a:lnTo>
                    <a:pt x="474400" y="822783"/>
                  </a:lnTo>
                  <a:lnTo>
                    <a:pt x="481143" y="822164"/>
                  </a:lnTo>
                  <a:lnTo>
                    <a:pt x="486727" y="820115"/>
                  </a:lnTo>
                  <a:lnTo>
                    <a:pt x="492897" y="815000"/>
                  </a:lnTo>
                  <a:lnTo>
                    <a:pt x="496752" y="809028"/>
                  </a:lnTo>
                  <a:lnTo>
                    <a:pt x="497137" y="802484"/>
                  </a:lnTo>
                  <a:lnTo>
                    <a:pt x="492899" y="795655"/>
                  </a:lnTo>
                  <a:lnTo>
                    <a:pt x="488276" y="791070"/>
                  </a:lnTo>
                  <a:lnTo>
                    <a:pt x="483654" y="788009"/>
                  </a:lnTo>
                  <a:lnTo>
                    <a:pt x="475170" y="785710"/>
                  </a:lnTo>
                  <a:close/>
                </a:path>
                <a:path w="2486025" h="1057909">
                  <a:moveTo>
                    <a:pt x="1825498" y="782662"/>
                  </a:moveTo>
                  <a:lnTo>
                    <a:pt x="1821688" y="783424"/>
                  </a:lnTo>
                  <a:lnTo>
                    <a:pt x="1818639" y="786485"/>
                  </a:lnTo>
                  <a:lnTo>
                    <a:pt x="1811613" y="791164"/>
                  </a:lnTo>
                  <a:lnTo>
                    <a:pt x="1808622" y="796420"/>
                  </a:lnTo>
                  <a:lnTo>
                    <a:pt x="1809085" y="802823"/>
                  </a:lnTo>
                  <a:lnTo>
                    <a:pt x="1812417" y="810945"/>
                  </a:lnTo>
                  <a:lnTo>
                    <a:pt x="1818034" y="817484"/>
                  </a:lnTo>
                  <a:lnTo>
                    <a:pt x="1824783" y="819729"/>
                  </a:lnTo>
                  <a:lnTo>
                    <a:pt x="1831508" y="819109"/>
                  </a:lnTo>
                  <a:lnTo>
                    <a:pt x="1837055" y="817054"/>
                  </a:lnTo>
                  <a:lnTo>
                    <a:pt x="1841956" y="813230"/>
                  </a:lnTo>
                  <a:lnTo>
                    <a:pt x="1845976" y="807115"/>
                  </a:lnTo>
                  <a:lnTo>
                    <a:pt x="1847091" y="799854"/>
                  </a:lnTo>
                  <a:lnTo>
                    <a:pt x="1843277" y="792594"/>
                  </a:lnTo>
                  <a:lnTo>
                    <a:pt x="1838579" y="788009"/>
                  </a:lnTo>
                  <a:lnTo>
                    <a:pt x="1834007" y="784948"/>
                  </a:lnTo>
                  <a:lnTo>
                    <a:pt x="1825498" y="782662"/>
                  </a:lnTo>
                  <a:close/>
                </a:path>
                <a:path w="2486025" h="1057909">
                  <a:moveTo>
                    <a:pt x="681736" y="776541"/>
                  </a:moveTo>
                  <a:lnTo>
                    <a:pt x="677926" y="777316"/>
                  </a:lnTo>
                  <a:lnTo>
                    <a:pt x="674751" y="780364"/>
                  </a:lnTo>
                  <a:lnTo>
                    <a:pt x="667726" y="785048"/>
                  </a:lnTo>
                  <a:lnTo>
                    <a:pt x="664749" y="790303"/>
                  </a:lnTo>
                  <a:lnTo>
                    <a:pt x="665249" y="796703"/>
                  </a:lnTo>
                  <a:lnTo>
                    <a:pt x="668655" y="804824"/>
                  </a:lnTo>
                  <a:lnTo>
                    <a:pt x="674201" y="811369"/>
                  </a:lnTo>
                  <a:lnTo>
                    <a:pt x="680926" y="813614"/>
                  </a:lnTo>
                  <a:lnTo>
                    <a:pt x="687675" y="812995"/>
                  </a:lnTo>
                  <a:lnTo>
                    <a:pt x="693293" y="810945"/>
                  </a:lnTo>
                  <a:lnTo>
                    <a:pt x="698176" y="807122"/>
                  </a:lnTo>
                  <a:lnTo>
                    <a:pt x="702167" y="801006"/>
                  </a:lnTo>
                  <a:lnTo>
                    <a:pt x="703276" y="793745"/>
                  </a:lnTo>
                  <a:lnTo>
                    <a:pt x="699516" y="786485"/>
                  </a:lnTo>
                  <a:lnTo>
                    <a:pt x="694816" y="781900"/>
                  </a:lnTo>
                  <a:lnTo>
                    <a:pt x="690244" y="778840"/>
                  </a:lnTo>
                  <a:lnTo>
                    <a:pt x="685927" y="777697"/>
                  </a:lnTo>
                  <a:lnTo>
                    <a:pt x="681736" y="776541"/>
                  </a:lnTo>
                  <a:close/>
                </a:path>
                <a:path w="2486025" h="1057909">
                  <a:moveTo>
                    <a:pt x="302526" y="773493"/>
                  </a:moveTo>
                  <a:lnTo>
                    <a:pt x="298665" y="774255"/>
                  </a:lnTo>
                  <a:lnTo>
                    <a:pt x="295579" y="777316"/>
                  </a:lnTo>
                  <a:lnTo>
                    <a:pt x="289848" y="780273"/>
                  </a:lnTo>
                  <a:lnTo>
                    <a:pt x="286718" y="784953"/>
                  </a:lnTo>
                  <a:lnTo>
                    <a:pt x="286478" y="791926"/>
                  </a:lnTo>
                  <a:lnTo>
                    <a:pt x="289420" y="801763"/>
                  </a:lnTo>
                  <a:lnTo>
                    <a:pt x="295004" y="808310"/>
                  </a:lnTo>
                  <a:lnTo>
                    <a:pt x="301747" y="810558"/>
                  </a:lnTo>
                  <a:lnTo>
                    <a:pt x="308492" y="809939"/>
                  </a:lnTo>
                  <a:lnTo>
                    <a:pt x="314083" y="807885"/>
                  </a:lnTo>
                  <a:lnTo>
                    <a:pt x="320248" y="802770"/>
                  </a:lnTo>
                  <a:lnTo>
                    <a:pt x="324103" y="796798"/>
                  </a:lnTo>
                  <a:lnTo>
                    <a:pt x="324492" y="790254"/>
                  </a:lnTo>
                  <a:lnTo>
                    <a:pt x="320255" y="783424"/>
                  </a:lnTo>
                  <a:lnTo>
                    <a:pt x="315620" y="778840"/>
                  </a:lnTo>
                  <a:lnTo>
                    <a:pt x="310997" y="775779"/>
                  </a:lnTo>
                  <a:lnTo>
                    <a:pt x="302526" y="773493"/>
                  </a:lnTo>
                  <a:close/>
                </a:path>
                <a:path w="2486025" h="1057909">
                  <a:moveTo>
                    <a:pt x="2343531" y="770432"/>
                  </a:moveTo>
                  <a:lnTo>
                    <a:pt x="2327848" y="790593"/>
                  </a:lnTo>
                  <a:lnTo>
                    <a:pt x="2330323" y="798715"/>
                  </a:lnTo>
                  <a:lnTo>
                    <a:pt x="2335942" y="805260"/>
                  </a:lnTo>
                  <a:lnTo>
                    <a:pt x="2342705" y="807504"/>
                  </a:lnTo>
                  <a:lnTo>
                    <a:pt x="2349468" y="806881"/>
                  </a:lnTo>
                  <a:lnTo>
                    <a:pt x="2355088" y="804824"/>
                  </a:lnTo>
                  <a:lnTo>
                    <a:pt x="2361255" y="799714"/>
                  </a:lnTo>
                  <a:lnTo>
                    <a:pt x="2365089" y="793742"/>
                  </a:lnTo>
                  <a:lnTo>
                    <a:pt x="2365446" y="787195"/>
                  </a:lnTo>
                  <a:lnTo>
                    <a:pt x="2361184" y="780364"/>
                  </a:lnTo>
                  <a:lnTo>
                    <a:pt x="2356612" y="775779"/>
                  </a:lnTo>
                  <a:lnTo>
                    <a:pt x="2351913" y="772718"/>
                  </a:lnTo>
                  <a:lnTo>
                    <a:pt x="2343531" y="770432"/>
                  </a:lnTo>
                  <a:close/>
                </a:path>
                <a:path w="2486025" h="1057909">
                  <a:moveTo>
                    <a:pt x="1945767" y="770432"/>
                  </a:moveTo>
                  <a:lnTo>
                    <a:pt x="1930155" y="790593"/>
                  </a:lnTo>
                  <a:lnTo>
                    <a:pt x="1932686" y="798715"/>
                  </a:lnTo>
                  <a:lnTo>
                    <a:pt x="1938250" y="805260"/>
                  </a:lnTo>
                  <a:lnTo>
                    <a:pt x="1945004" y="807504"/>
                  </a:lnTo>
                  <a:lnTo>
                    <a:pt x="1951759" y="806881"/>
                  </a:lnTo>
                  <a:lnTo>
                    <a:pt x="1957324" y="804824"/>
                  </a:lnTo>
                  <a:lnTo>
                    <a:pt x="1962207" y="801000"/>
                  </a:lnTo>
                  <a:lnTo>
                    <a:pt x="1966198" y="794885"/>
                  </a:lnTo>
                  <a:lnTo>
                    <a:pt x="1967307" y="787624"/>
                  </a:lnTo>
                  <a:lnTo>
                    <a:pt x="1963547" y="780364"/>
                  </a:lnTo>
                  <a:lnTo>
                    <a:pt x="1958848" y="775779"/>
                  </a:lnTo>
                  <a:lnTo>
                    <a:pt x="1954276" y="772718"/>
                  </a:lnTo>
                  <a:lnTo>
                    <a:pt x="1945767" y="770432"/>
                  </a:lnTo>
                  <a:close/>
                </a:path>
                <a:path w="2486025" h="1057909">
                  <a:moveTo>
                    <a:pt x="2204720" y="761263"/>
                  </a:moveTo>
                  <a:lnTo>
                    <a:pt x="2189164" y="781418"/>
                  </a:lnTo>
                  <a:lnTo>
                    <a:pt x="2191639" y="789533"/>
                  </a:lnTo>
                  <a:lnTo>
                    <a:pt x="2197256" y="796080"/>
                  </a:lnTo>
                  <a:lnTo>
                    <a:pt x="2204005" y="798328"/>
                  </a:lnTo>
                  <a:lnTo>
                    <a:pt x="2210730" y="797709"/>
                  </a:lnTo>
                  <a:lnTo>
                    <a:pt x="2216277" y="795655"/>
                  </a:lnTo>
                  <a:lnTo>
                    <a:pt x="2221178" y="791831"/>
                  </a:lnTo>
                  <a:lnTo>
                    <a:pt x="2225198" y="785715"/>
                  </a:lnTo>
                  <a:lnTo>
                    <a:pt x="2226313" y="778454"/>
                  </a:lnTo>
                  <a:lnTo>
                    <a:pt x="2222500" y="771194"/>
                  </a:lnTo>
                  <a:lnTo>
                    <a:pt x="2217801" y="766610"/>
                  </a:lnTo>
                  <a:lnTo>
                    <a:pt x="2213229" y="763549"/>
                  </a:lnTo>
                  <a:lnTo>
                    <a:pt x="2204720" y="761263"/>
                  </a:lnTo>
                  <a:close/>
                </a:path>
                <a:path w="2486025" h="1057909">
                  <a:moveTo>
                    <a:pt x="1723770" y="755142"/>
                  </a:moveTo>
                  <a:lnTo>
                    <a:pt x="1719961" y="755904"/>
                  </a:lnTo>
                  <a:lnTo>
                    <a:pt x="1716913" y="758964"/>
                  </a:lnTo>
                  <a:lnTo>
                    <a:pt x="1711154" y="763649"/>
                  </a:lnTo>
                  <a:lnTo>
                    <a:pt x="1707991" y="768904"/>
                  </a:lnTo>
                  <a:lnTo>
                    <a:pt x="1707733" y="775304"/>
                  </a:lnTo>
                  <a:lnTo>
                    <a:pt x="1710689" y="783424"/>
                  </a:lnTo>
                  <a:lnTo>
                    <a:pt x="1716307" y="789969"/>
                  </a:lnTo>
                  <a:lnTo>
                    <a:pt x="1723056" y="792213"/>
                  </a:lnTo>
                  <a:lnTo>
                    <a:pt x="1729781" y="791590"/>
                  </a:lnTo>
                  <a:lnTo>
                    <a:pt x="1735327" y="789533"/>
                  </a:lnTo>
                  <a:lnTo>
                    <a:pt x="1740229" y="785717"/>
                  </a:lnTo>
                  <a:lnTo>
                    <a:pt x="1744249" y="779605"/>
                  </a:lnTo>
                  <a:lnTo>
                    <a:pt x="1745364" y="772345"/>
                  </a:lnTo>
                  <a:lnTo>
                    <a:pt x="1741551" y="765086"/>
                  </a:lnTo>
                  <a:lnTo>
                    <a:pt x="1736852" y="760488"/>
                  </a:lnTo>
                  <a:lnTo>
                    <a:pt x="1732280" y="757440"/>
                  </a:lnTo>
                  <a:lnTo>
                    <a:pt x="1723770" y="755142"/>
                  </a:lnTo>
                  <a:close/>
                </a:path>
                <a:path w="2486025" h="1057909">
                  <a:moveTo>
                    <a:pt x="1224407" y="745972"/>
                  </a:moveTo>
                  <a:lnTo>
                    <a:pt x="1220470" y="746734"/>
                  </a:lnTo>
                  <a:lnTo>
                    <a:pt x="1217422" y="749795"/>
                  </a:lnTo>
                  <a:lnTo>
                    <a:pt x="1211681" y="752758"/>
                  </a:lnTo>
                  <a:lnTo>
                    <a:pt x="1208547" y="757439"/>
                  </a:lnTo>
                  <a:lnTo>
                    <a:pt x="1208295" y="764413"/>
                  </a:lnTo>
                  <a:lnTo>
                    <a:pt x="1211199" y="774255"/>
                  </a:lnTo>
                  <a:lnTo>
                    <a:pt x="1216818" y="780799"/>
                  </a:lnTo>
                  <a:lnTo>
                    <a:pt x="1223581" y="783043"/>
                  </a:lnTo>
                  <a:lnTo>
                    <a:pt x="1230344" y="782420"/>
                  </a:lnTo>
                  <a:lnTo>
                    <a:pt x="1235964" y="780364"/>
                  </a:lnTo>
                  <a:lnTo>
                    <a:pt x="1242077" y="775256"/>
                  </a:lnTo>
                  <a:lnTo>
                    <a:pt x="1245917" y="769286"/>
                  </a:lnTo>
                  <a:lnTo>
                    <a:pt x="1246304" y="762740"/>
                  </a:lnTo>
                  <a:lnTo>
                    <a:pt x="1242060" y="755904"/>
                  </a:lnTo>
                  <a:lnTo>
                    <a:pt x="1237488" y="751319"/>
                  </a:lnTo>
                  <a:lnTo>
                    <a:pt x="1232789" y="748271"/>
                  </a:lnTo>
                  <a:lnTo>
                    <a:pt x="1224407" y="745972"/>
                  </a:lnTo>
                  <a:close/>
                </a:path>
                <a:path w="2486025" h="1057909">
                  <a:moveTo>
                    <a:pt x="1467866" y="727633"/>
                  </a:moveTo>
                  <a:lnTo>
                    <a:pt x="1464056" y="728395"/>
                  </a:lnTo>
                  <a:lnTo>
                    <a:pt x="1461008" y="731456"/>
                  </a:lnTo>
                  <a:lnTo>
                    <a:pt x="1455267" y="736133"/>
                  </a:lnTo>
                  <a:lnTo>
                    <a:pt x="1452133" y="741384"/>
                  </a:lnTo>
                  <a:lnTo>
                    <a:pt x="1451881" y="747783"/>
                  </a:lnTo>
                  <a:lnTo>
                    <a:pt x="1454785" y="755904"/>
                  </a:lnTo>
                  <a:lnTo>
                    <a:pt x="1460402" y="762450"/>
                  </a:lnTo>
                  <a:lnTo>
                    <a:pt x="1467151" y="764698"/>
                  </a:lnTo>
                  <a:lnTo>
                    <a:pt x="1473876" y="764080"/>
                  </a:lnTo>
                  <a:lnTo>
                    <a:pt x="1479423" y="762025"/>
                  </a:lnTo>
                  <a:lnTo>
                    <a:pt x="1484324" y="758201"/>
                  </a:lnTo>
                  <a:lnTo>
                    <a:pt x="1488344" y="752086"/>
                  </a:lnTo>
                  <a:lnTo>
                    <a:pt x="1489459" y="744825"/>
                  </a:lnTo>
                  <a:lnTo>
                    <a:pt x="1485645" y="737565"/>
                  </a:lnTo>
                  <a:lnTo>
                    <a:pt x="1480947" y="732980"/>
                  </a:lnTo>
                  <a:lnTo>
                    <a:pt x="1476375" y="729919"/>
                  </a:lnTo>
                  <a:lnTo>
                    <a:pt x="1467866" y="727633"/>
                  </a:lnTo>
                  <a:close/>
                </a:path>
                <a:path w="2486025" h="1057909">
                  <a:moveTo>
                    <a:pt x="2047494" y="724573"/>
                  </a:moveTo>
                  <a:lnTo>
                    <a:pt x="2043683" y="725335"/>
                  </a:lnTo>
                  <a:lnTo>
                    <a:pt x="2040636" y="728395"/>
                  </a:lnTo>
                  <a:lnTo>
                    <a:pt x="2034877" y="731789"/>
                  </a:lnTo>
                  <a:lnTo>
                    <a:pt x="2031714" y="737187"/>
                  </a:lnTo>
                  <a:lnTo>
                    <a:pt x="2031456" y="744304"/>
                  </a:lnTo>
                  <a:lnTo>
                    <a:pt x="2034413" y="752856"/>
                  </a:lnTo>
                  <a:lnTo>
                    <a:pt x="2040030" y="759400"/>
                  </a:lnTo>
                  <a:lnTo>
                    <a:pt x="2046779" y="761644"/>
                  </a:lnTo>
                  <a:lnTo>
                    <a:pt x="2053504" y="761021"/>
                  </a:lnTo>
                  <a:lnTo>
                    <a:pt x="2059051" y="758964"/>
                  </a:lnTo>
                  <a:lnTo>
                    <a:pt x="2065238" y="753855"/>
                  </a:lnTo>
                  <a:lnTo>
                    <a:pt x="2069115" y="747882"/>
                  </a:lnTo>
                  <a:lnTo>
                    <a:pt x="2069516" y="741335"/>
                  </a:lnTo>
                  <a:lnTo>
                    <a:pt x="2065274" y="734504"/>
                  </a:lnTo>
                  <a:lnTo>
                    <a:pt x="2060575" y="729919"/>
                  </a:lnTo>
                  <a:lnTo>
                    <a:pt x="2056002" y="726859"/>
                  </a:lnTo>
                  <a:lnTo>
                    <a:pt x="2047494" y="724573"/>
                  </a:lnTo>
                  <a:close/>
                </a:path>
                <a:path w="2486025" h="1057909">
                  <a:moveTo>
                    <a:pt x="388848" y="724573"/>
                  </a:moveTo>
                  <a:lnTo>
                    <a:pt x="384987" y="725335"/>
                  </a:lnTo>
                  <a:lnTo>
                    <a:pt x="381914" y="728395"/>
                  </a:lnTo>
                  <a:lnTo>
                    <a:pt x="376177" y="731358"/>
                  </a:lnTo>
                  <a:lnTo>
                    <a:pt x="373046" y="736039"/>
                  </a:lnTo>
                  <a:lnTo>
                    <a:pt x="372806" y="743013"/>
                  </a:lnTo>
                  <a:lnTo>
                    <a:pt x="375742" y="752856"/>
                  </a:lnTo>
                  <a:lnTo>
                    <a:pt x="381333" y="759400"/>
                  </a:lnTo>
                  <a:lnTo>
                    <a:pt x="388078" y="761644"/>
                  </a:lnTo>
                  <a:lnTo>
                    <a:pt x="394821" y="761021"/>
                  </a:lnTo>
                  <a:lnTo>
                    <a:pt x="400405" y="758964"/>
                  </a:lnTo>
                  <a:lnTo>
                    <a:pt x="406570" y="753855"/>
                  </a:lnTo>
                  <a:lnTo>
                    <a:pt x="410425" y="747882"/>
                  </a:lnTo>
                  <a:lnTo>
                    <a:pt x="410814" y="741335"/>
                  </a:lnTo>
                  <a:lnTo>
                    <a:pt x="406577" y="734504"/>
                  </a:lnTo>
                  <a:lnTo>
                    <a:pt x="401955" y="729919"/>
                  </a:lnTo>
                  <a:lnTo>
                    <a:pt x="397319" y="726859"/>
                  </a:lnTo>
                  <a:lnTo>
                    <a:pt x="388848" y="724573"/>
                  </a:lnTo>
                  <a:close/>
                </a:path>
                <a:path w="2486025" h="1057909">
                  <a:moveTo>
                    <a:pt x="1060958" y="706221"/>
                  </a:moveTo>
                  <a:lnTo>
                    <a:pt x="1057148" y="706996"/>
                  </a:lnTo>
                  <a:lnTo>
                    <a:pt x="1053973" y="710044"/>
                  </a:lnTo>
                  <a:lnTo>
                    <a:pt x="1048234" y="713437"/>
                  </a:lnTo>
                  <a:lnTo>
                    <a:pt x="1045114" y="718835"/>
                  </a:lnTo>
                  <a:lnTo>
                    <a:pt x="1044900" y="725953"/>
                  </a:lnTo>
                  <a:lnTo>
                    <a:pt x="1047876" y="734504"/>
                  </a:lnTo>
                  <a:lnTo>
                    <a:pt x="1053423" y="741050"/>
                  </a:lnTo>
                  <a:lnTo>
                    <a:pt x="1060148" y="743299"/>
                  </a:lnTo>
                  <a:lnTo>
                    <a:pt x="1066897" y="742680"/>
                  </a:lnTo>
                  <a:lnTo>
                    <a:pt x="1072514" y="740625"/>
                  </a:lnTo>
                  <a:lnTo>
                    <a:pt x="1077342" y="736802"/>
                  </a:lnTo>
                  <a:lnTo>
                    <a:pt x="1081325" y="730686"/>
                  </a:lnTo>
                  <a:lnTo>
                    <a:pt x="1082426" y="723425"/>
                  </a:lnTo>
                  <a:lnTo>
                    <a:pt x="1078611" y="716165"/>
                  </a:lnTo>
                  <a:lnTo>
                    <a:pt x="1074039" y="711581"/>
                  </a:lnTo>
                  <a:lnTo>
                    <a:pt x="1069467" y="708520"/>
                  </a:lnTo>
                  <a:lnTo>
                    <a:pt x="1065149" y="707377"/>
                  </a:lnTo>
                  <a:lnTo>
                    <a:pt x="1060958" y="706221"/>
                  </a:lnTo>
                  <a:close/>
                </a:path>
                <a:path w="2486025" h="1057909">
                  <a:moveTo>
                    <a:pt x="940688" y="706221"/>
                  </a:moveTo>
                  <a:lnTo>
                    <a:pt x="936879" y="706996"/>
                  </a:lnTo>
                  <a:lnTo>
                    <a:pt x="933831" y="710044"/>
                  </a:lnTo>
                  <a:lnTo>
                    <a:pt x="928072" y="714728"/>
                  </a:lnTo>
                  <a:lnTo>
                    <a:pt x="924909" y="719983"/>
                  </a:lnTo>
                  <a:lnTo>
                    <a:pt x="924651" y="726383"/>
                  </a:lnTo>
                  <a:lnTo>
                    <a:pt x="927608" y="734504"/>
                  </a:lnTo>
                  <a:lnTo>
                    <a:pt x="933225" y="741050"/>
                  </a:lnTo>
                  <a:lnTo>
                    <a:pt x="939974" y="743299"/>
                  </a:lnTo>
                  <a:lnTo>
                    <a:pt x="946699" y="742680"/>
                  </a:lnTo>
                  <a:lnTo>
                    <a:pt x="952246" y="740625"/>
                  </a:lnTo>
                  <a:lnTo>
                    <a:pt x="958433" y="735510"/>
                  </a:lnTo>
                  <a:lnTo>
                    <a:pt x="962310" y="729538"/>
                  </a:lnTo>
                  <a:lnTo>
                    <a:pt x="962711" y="722995"/>
                  </a:lnTo>
                  <a:lnTo>
                    <a:pt x="958469" y="716165"/>
                  </a:lnTo>
                  <a:lnTo>
                    <a:pt x="953769" y="711581"/>
                  </a:lnTo>
                  <a:lnTo>
                    <a:pt x="949197" y="708520"/>
                  </a:lnTo>
                  <a:lnTo>
                    <a:pt x="940688" y="706221"/>
                  </a:lnTo>
                  <a:close/>
                </a:path>
                <a:path w="2486025" h="1057909">
                  <a:moveTo>
                    <a:pt x="1566545" y="703173"/>
                  </a:moveTo>
                  <a:lnTo>
                    <a:pt x="1562735" y="703935"/>
                  </a:lnTo>
                  <a:lnTo>
                    <a:pt x="1559687" y="706996"/>
                  </a:lnTo>
                  <a:lnTo>
                    <a:pt x="1553928" y="709953"/>
                  </a:lnTo>
                  <a:lnTo>
                    <a:pt x="1550765" y="714635"/>
                  </a:lnTo>
                  <a:lnTo>
                    <a:pt x="1550507" y="721612"/>
                  </a:lnTo>
                  <a:lnTo>
                    <a:pt x="1553464" y="731456"/>
                  </a:lnTo>
                  <a:lnTo>
                    <a:pt x="1559081" y="738000"/>
                  </a:lnTo>
                  <a:lnTo>
                    <a:pt x="1565830" y="740244"/>
                  </a:lnTo>
                  <a:lnTo>
                    <a:pt x="1572555" y="739621"/>
                  </a:lnTo>
                  <a:lnTo>
                    <a:pt x="1578102" y="737565"/>
                  </a:lnTo>
                  <a:lnTo>
                    <a:pt x="1583003" y="733741"/>
                  </a:lnTo>
                  <a:lnTo>
                    <a:pt x="1587023" y="727625"/>
                  </a:lnTo>
                  <a:lnTo>
                    <a:pt x="1588138" y="720364"/>
                  </a:lnTo>
                  <a:lnTo>
                    <a:pt x="1584325" y="713105"/>
                  </a:lnTo>
                  <a:lnTo>
                    <a:pt x="1579626" y="708520"/>
                  </a:lnTo>
                  <a:lnTo>
                    <a:pt x="1575054" y="705459"/>
                  </a:lnTo>
                  <a:lnTo>
                    <a:pt x="1566545" y="703173"/>
                  </a:lnTo>
                  <a:close/>
                </a:path>
                <a:path w="2486025" h="1057909">
                  <a:moveTo>
                    <a:pt x="1329182" y="703173"/>
                  </a:moveTo>
                  <a:lnTo>
                    <a:pt x="1325372" y="703935"/>
                  </a:lnTo>
                  <a:lnTo>
                    <a:pt x="1322197" y="706996"/>
                  </a:lnTo>
                  <a:lnTo>
                    <a:pt x="1316458" y="711675"/>
                  </a:lnTo>
                  <a:lnTo>
                    <a:pt x="1313338" y="716930"/>
                  </a:lnTo>
                  <a:lnTo>
                    <a:pt x="1313124" y="723334"/>
                  </a:lnTo>
                  <a:lnTo>
                    <a:pt x="1316101" y="731456"/>
                  </a:lnTo>
                  <a:lnTo>
                    <a:pt x="1321647" y="738000"/>
                  </a:lnTo>
                  <a:lnTo>
                    <a:pt x="1328372" y="740244"/>
                  </a:lnTo>
                  <a:lnTo>
                    <a:pt x="1335121" y="739621"/>
                  </a:lnTo>
                  <a:lnTo>
                    <a:pt x="1340739" y="737565"/>
                  </a:lnTo>
                  <a:lnTo>
                    <a:pt x="1346906" y="732455"/>
                  </a:lnTo>
                  <a:lnTo>
                    <a:pt x="1350740" y="726482"/>
                  </a:lnTo>
                  <a:lnTo>
                    <a:pt x="1351097" y="719936"/>
                  </a:lnTo>
                  <a:lnTo>
                    <a:pt x="1346835" y="713105"/>
                  </a:lnTo>
                  <a:lnTo>
                    <a:pt x="1342263" y="708520"/>
                  </a:lnTo>
                  <a:lnTo>
                    <a:pt x="1337691" y="705459"/>
                  </a:lnTo>
                  <a:lnTo>
                    <a:pt x="1329182" y="703173"/>
                  </a:lnTo>
                  <a:close/>
                </a:path>
                <a:path w="2486025" h="1057909">
                  <a:moveTo>
                    <a:pt x="2445258" y="700112"/>
                  </a:moveTo>
                  <a:lnTo>
                    <a:pt x="2441321" y="700874"/>
                  </a:lnTo>
                  <a:lnTo>
                    <a:pt x="2438273" y="703935"/>
                  </a:lnTo>
                  <a:lnTo>
                    <a:pt x="2431248" y="707328"/>
                  </a:lnTo>
                  <a:lnTo>
                    <a:pt x="2428271" y="712727"/>
                  </a:lnTo>
                  <a:lnTo>
                    <a:pt x="2428771" y="719844"/>
                  </a:lnTo>
                  <a:lnTo>
                    <a:pt x="2432177" y="728395"/>
                  </a:lnTo>
                  <a:lnTo>
                    <a:pt x="2437723" y="734940"/>
                  </a:lnTo>
                  <a:lnTo>
                    <a:pt x="2444448" y="737184"/>
                  </a:lnTo>
                  <a:lnTo>
                    <a:pt x="2451197" y="736561"/>
                  </a:lnTo>
                  <a:lnTo>
                    <a:pt x="2456815" y="734504"/>
                  </a:lnTo>
                  <a:lnTo>
                    <a:pt x="2462982" y="729396"/>
                  </a:lnTo>
                  <a:lnTo>
                    <a:pt x="2466816" y="723426"/>
                  </a:lnTo>
                  <a:lnTo>
                    <a:pt x="2467173" y="716880"/>
                  </a:lnTo>
                  <a:lnTo>
                    <a:pt x="2462911" y="710044"/>
                  </a:lnTo>
                  <a:lnTo>
                    <a:pt x="2458339" y="705459"/>
                  </a:lnTo>
                  <a:lnTo>
                    <a:pt x="2453640" y="702411"/>
                  </a:lnTo>
                  <a:lnTo>
                    <a:pt x="2445258" y="700112"/>
                  </a:lnTo>
                  <a:close/>
                </a:path>
                <a:path w="2486025" h="1057909">
                  <a:moveTo>
                    <a:pt x="555332" y="694004"/>
                  </a:moveTo>
                  <a:lnTo>
                    <a:pt x="539724" y="714153"/>
                  </a:lnTo>
                  <a:lnTo>
                    <a:pt x="542226" y="722274"/>
                  </a:lnTo>
                  <a:lnTo>
                    <a:pt x="547817" y="728820"/>
                  </a:lnTo>
                  <a:lnTo>
                    <a:pt x="554562" y="731069"/>
                  </a:lnTo>
                  <a:lnTo>
                    <a:pt x="561305" y="730450"/>
                  </a:lnTo>
                  <a:lnTo>
                    <a:pt x="566889" y="728395"/>
                  </a:lnTo>
                  <a:lnTo>
                    <a:pt x="573054" y="723280"/>
                  </a:lnTo>
                  <a:lnTo>
                    <a:pt x="576910" y="717308"/>
                  </a:lnTo>
                  <a:lnTo>
                    <a:pt x="577298" y="710765"/>
                  </a:lnTo>
                  <a:lnTo>
                    <a:pt x="573062" y="703935"/>
                  </a:lnTo>
                  <a:lnTo>
                    <a:pt x="568426" y="699350"/>
                  </a:lnTo>
                  <a:lnTo>
                    <a:pt x="563803" y="696290"/>
                  </a:lnTo>
                  <a:lnTo>
                    <a:pt x="555332" y="694004"/>
                  </a:lnTo>
                  <a:close/>
                </a:path>
                <a:path w="2486025" h="1057909">
                  <a:moveTo>
                    <a:pt x="838962" y="687882"/>
                  </a:moveTo>
                  <a:lnTo>
                    <a:pt x="835152" y="688644"/>
                  </a:lnTo>
                  <a:lnTo>
                    <a:pt x="831977" y="691705"/>
                  </a:lnTo>
                  <a:lnTo>
                    <a:pt x="826291" y="696384"/>
                  </a:lnTo>
                  <a:lnTo>
                    <a:pt x="823166" y="701640"/>
                  </a:lnTo>
                  <a:lnTo>
                    <a:pt x="822922" y="708043"/>
                  </a:lnTo>
                  <a:lnTo>
                    <a:pt x="825881" y="716165"/>
                  </a:lnTo>
                  <a:lnTo>
                    <a:pt x="831445" y="722710"/>
                  </a:lnTo>
                  <a:lnTo>
                    <a:pt x="838200" y="724954"/>
                  </a:lnTo>
                  <a:lnTo>
                    <a:pt x="844954" y="724331"/>
                  </a:lnTo>
                  <a:lnTo>
                    <a:pt x="850519" y="722274"/>
                  </a:lnTo>
                  <a:lnTo>
                    <a:pt x="855402" y="718457"/>
                  </a:lnTo>
                  <a:lnTo>
                    <a:pt x="859393" y="712344"/>
                  </a:lnTo>
                  <a:lnTo>
                    <a:pt x="860502" y="705081"/>
                  </a:lnTo>
                  <a:lnTo>
                    <a:pt x="856741" y="697814"/>
                  </a:lnTo>
                  <a:lnTo>
                    <a:pt x="852043" y="693229"/>
                  </a:lnTo>
                  <a:lnTo>
                    <a:pt x="847471" y="690181"/>
                  </a:lnTo>
                  <a:lnTo>
                    <a:pt x="838962" y="687882"/>
                  </a:lnTo>
                  <a:close/>
                </a:path>
                <a:path w="2486025" h="1057909">
                  <a:moveTo>
                    <a:pt x="737235" y="681774"/>
                  </a:moveTo>
                  <a:lnTo>
                    <a:pt x="733425" y="682536"/>
                  </a:lnTo>
                  <a:lnTo>
                    <a:pt x="730250" y="685596"/>
                  </a:lnTo>
                  <a:lnTo>
                    <a:pt x="724511" y="690273"/>
                  </a:lnTo>
                  <a:lnTo>
                    <a:pt x="721391" y="695525"/>
                  </a:lnTo>
                  <a:lnTo>
                    <a:pt x="721177" y="701923"/>
                  </a:lnTo>
                  <a:lnTo>
                    <a:pt x="724154" y="710044"/>
                  </a:lnTo>
                  <a:lnTo>
                    <a:pt x="729700" y="716590"/>
                  </a:lnTo>
                  <a:lnTo>
                    <a:pt x="736425" y="718839"/>
                  </a:lnTo>
                  <a:lnTo>
                    <a:pt x="743174" y="718220"/>
                  </a:lnTo>
                  <a:lnTo>
                    <a:pt x="748791" y="716165"/>
                  </a:lnTo>
                  <a:lnTo>
                    <a:pt x="753675" y="712342"/>
                  </a:lnTo>
                  <a:lnTo>
                    <a:pt x="757666" y="706226"/>
                  </a:lnTo>
                  <a:lnTo>
                    <a:pt x="758775" y="698965"/>
                  </a:lnTo>
                  <a:lnTo>
                    <a:pt x="755015" y="691705"/>
                  </a:lnTo>
                  <a:lnTo>
                    <a:pt x="750316" y="687120"/>
                  </a:lnTo>
                  <a:lnTo>
                    <a:pt x="745744" y="684060"/>
                  </a:lnTo>
                  <a:lnTo>
                    <a:pt x="737235" y="681774"/>
                  </a:lnTo>
                  <a:close/>
                </a:path>
                <a:path w="2486025" h="1057909">
                  <a:moveTo>
                    <a:pt x="2257171" y="675652"/>
                  </a:moveTo>
                  <a:lnTo>
                    <a:pt x="2253361" y="676414"/>
                  </a:lnTo>
                  <a:lnTo>
                    <a:pt x="2250186" y="679475"/>
                  </a:lnTo>
                  <a:lnTo>
                    <a:pt x="2244447" y="684159"/>
                  </a:lnTo>
                  <a:lnTo>
                    <a:pt x="2241327" y="689414"/>
                  </a:lnTo>
                  <a:lnTo>
                    <a:pt x="2241113" y="695814"/>
                  </a:lnTo>
                  <a:lnTo>
                    <a:pt x="2244090" y="703935"/>
                  </a:lnTo>
                  <a:lnTo>
                    <a:pt x="2249636" y="710480"/>
                  </a:lnTo>
                  <a:lnTo>
                    <a:pt x="2256361" y="712724"/>
                  </a:lnTo>
                  <a:lnTo>
                    <a:pt x="2263110" y="712100"/>
                  </a:lnTo>
                  <a:lnTo>
                    <a:pt x="2268728" y="710044"/>
                  </a:lnTo>
                  <a:lnTo>
                    <a:pt x="2274897" y="704936"/>
                  </a:lnTo>
                  <a:lnTo>
                    <a:pt x="2278745" y="698968"/>
                  </a:lnTo>
                  <a:lnTo>
                    <a:pt x="2279140" y="692426"/>
                  </a:lnTo>
                  <a:lnTo>
                    <a:pt x="2274951" y="685596"/>
                  </a:lnTo>
                  <a:lnTo>
                    <a:pt x="2270252" y="680999"/>
                  </a:lnTo>
                  <a:lnTo>
                    <a:pt x="2265680" y="677951"/>
                  </a:lnTo>
                  <a:lnTo>
                    <a:pt x="2257171" y="675652"/>
                  </a:lnTo>
                  <a:close/>
                </a:path>
                <a:path w="2486025" h="1057909">
                  <a:moveTo>
                    <a:pt x="1862582" y="675652"/>
                  </a:moveTo>
                  <a:lnTo>
                    <a:pt x="1858645" y="676414"/>
                  </a:lnTo>
                  <a:lnTo>
                    <a:pt x="1855597" y="679475"/>
                  </a:lnTo>
                  <a:lnTo>
                    <a:pt x="1849856" y="682868"/>
                  </a:lnTo>
                  <a:lnTo>
                    <a:pt x="1846722" y="688266"/>
                  </a:lnTo>
                  <a:lnTo>
                    <a:pt x="1846470" y="695384"/>
                  </a:lnTo>
                  <a:lnTo>
                    <a:pt x="1849374" y="703935"/>
                  </a:lnTo>
                  <a:lnTo>
                    <a:pt x="1854993" y="710480"/>
                  </a:lnTo>
                  <a:lnTo>
                    <a:pt x="1861756" y="712724"/>
                  </a:lnTo>
                  <a:lnTo>
                    <a:pt x="1868519" y="712100"/>
                  </a:lnTo>
                  <a:lnTo>
                    <a:pt x="1874139" y="710044"/>
                  </a:lnTo>
                  <a:lnTo>
                    <a:pt x="1880252" y="704936"/>
                  </a:lnTo>
                  <a:lnTo>
                    <a:pt x="1884092" y="698968"/>
                  </a:lnTo>
                  <a:lnTo>
                    <a:pt x="1884479" y="692426"/>
                  </a:lnTo>
                  <a:lnTo>
                    <a:pt x="1880235" y="685596"/>
                  </a:lnTo>
                  <a:lnTo>
                    <a:pt x="1875663" y="680999"/>
                  </a:lnTo>
                  <a:lnTo>
                    <a:pt x="1870964" y="677951"/>
                  </a:lnTo>
                  <a:lnTo>
                    <a:pt x="1862582" y="675652"/>
                  </a:lnTo>
                  <a:close/>
                </a:path>
                <a:path w="2486025" h="1057909">
                  <a:moveTo>
                    <a:pt x="2136902" y="660374"/>
                  </a:moveTo>
                  <a:lnTo>
                    <a:pt x="2133092" y="661136"/>
                  </a:lnTo>
                  <a:lnTo>
                    <a:pt x="2130044" y="664184"/>
                  </a:lnTo>
                  <a:lnTo>
                    <a:pt x="2124285" y="668869"/>
                  </a:lnTo>
                  <a:lnTo>
                    <a:pt x="2121122" y="674123"/>
                  </a:lnTo>
                  <a:lnTo>
                    <a:pt x="2120864" y="680524"/>
                  </a:lnTo>
                  <a:lnTo>
                    <a:pt x="2123821" y="688644"/>
                  </a:lnTo>
                  <a:lnTo>
                    <a:pt x="2129438" y="695191"/>
                  </a:lnTo>
                  <a:lnTo>
                    <a:pt x="2136187" y="697439"/>
                  </a:lnTo>
                  <a:lnTo>
                    <a:pt x="2142912" y="696820"/>
                  </a:lnTo>
                  <a:lnTo>
                    <a:pt x="2148459" y="694766"/>
                  </a:lnTo>
                  <a:lnTo>
                    <a:pt x="2154646" y="689651"/>
                  </a:lnTo>
                  <a:lnTo>
                    <a:pt x="2158523" y="683679"/>
                  </a:lnTo>
                  <a:lnTo>
                    <a:pt x="2158924" y="677135"/>
                  </a:lnTo>
                  <a:lnTo>
                    <a:pt x="2154682" y="670306"/>
                  </a:lnTo>
                  <a:lnTo>
                    <a:pt x="2149983" y="665721"/>
                  </a:lnTo>
                  <a:lnTo>
                    <a:pt x="2145411" y="662660"/>
                  </a:lnTo>
                  <a:lnTo>
                    <a:pt x="2136902" y="660374"/>
                  </a:lnTo>
                  <a:close/>
                </a:path>
                <a:path w="2486025" h="1057909">
                  <a:moveTo>
                    <a:pt x="1652905" y="660374"/>
                  </a:moveTo>
                  <a:lnTo>
                    <a:pt x="1649095" y="661136"/>
                  </a:lnTo>
                  <a:lnTo>
                    <a:pt x="1645920" y="664184"/>
                  </a:lnTo>
                  <a:lnTo>
                    <a:pt x="1640181" y="667149"/>
                  </a:lnTo>
                  <a:lnTo>
                    <a:pt x="1637061" y="671833"/>
                  </a:lnTo>
                  <a:lnTo>
                    <a:pt x="1636847" y="678807"/>
                  </a:lnTo>
                  <a:lnTo>
                    <a:pt x="1639824" y="688644"/>
                  </a:lnTo>
                  <a:lnTo>
                    <a:pt x="1645370" y="695191"/>
                  </a:lnTo>
                  <a:lnTo>
                    <a:pt x="1652095" y="697439"/>
                  </a:lnTo>
                  <a:lnTo>
                    <a:pt x="1658844" y="696820"/>
                  </a:lnTo>
                  <a:lnTo>
                    <a:pt x="1664462" y="694766"/>
                  </a:lnTo>
                  <a:lnTo>
                    <a:pt x="1670629" y="689651"/>
                  </a:lnTo>
                  <a:lnTo>
                    <a:pt x="1674463" y="683679"/>
                  </a:lnTo>
                  <a:lnTo>
                    <a:pt x="1674820" y="677135"/>
                  </a:lnTo>
                  <a:lnTo>
                    <a:pt x="1670558" y="670306"/>
                  </a:lnTo>
                  <a:lnTo>
                    <a:pt x="1665986" y="665721"/>
                  </a:lnTo>
                  <a:lnTo>
                    <a:pt x="1661414" y="662660"/>
                  </a:lnTo>
                  <a:lnTo>
                    <a:pt x="1652905" y="660374"/>
                  </a:lnTo>
                  <a:close/>
                </a:path>
                <a:path w="2486025" h="1057909">
                  <a:moveTo>
                    <a:pt x="1178052" y="660374"/>
                  </a:moveTo>
                  <a:lnTo>
                    <a:pt x="1162496" y="680524"/>
                  </a:lnTo>
                  <a:lnTo>
                    <a:pt x="1164970" y="688644"/>
                  </a:lnTo>
                  <a:lnTo>
                    <a:pt x="1170588" y="695191"/>
                  </a:lnTo>
                  <a:lnTo>
                    <a:pt x="1177337" y="697439"/>
                  </a:lnTo>
                  <a:lnTo>
                    <a:pt x="1184062" y="696820"/>
                  </a:lnTo>
                  <a:lnTo>
                    <a:pt x="1189608" y="694766"/>
                  </a:lnTo>
                  <a:lnTo>
                    <a:pt x="1194510" y="690942"/>
                  </a:lnTo>
                  <a:lnTo>
                    <a:pt x="1198530" y="684826"/>
                  </a:lnTo>
                  <a:lnTo>
                    <a:pt x="1199645" y="677565"/>
                  </a:lnTo>
                  <a:lnTo>
                    <a:pt x="1195832" y="670306"/>
                  </a:lnTo>
                  <a:lnTo>
                    <a:pt x="1191260" y="665721"/>
                  </a:lnTo>
                  <a:lnTo>
                    <a:pt x="1186561" y="662660"/>
                  </a:lnTo>
                  <a:lnTo>
                    <a:pt x="1178052" y="660374"/>
                  </a:lnTo>
                  <a:close/>
                </a:path>
                <a:path w="2486025" h="1057909">
                  <a:moveTo>
                    <a:pt x="1973580" y="657313"/>
                  </a:moveTo>
                  <a:lnTo>
                    <a:pt x="1969643" y="658075"/>
                  </a:lnTo>
                  <a:lnTo>
                    <a:pt x="1966595" y="661136"/>
                  </a:lnTo>
                  <a:lnTo>
                    <a:pt x="1960854" y="664094"/>
                  </a:lnTo>
                  <a:lnTo>
                    <a:pt x="1957720" y="668775"/>
                  </a:lnTo>
                  <a:lnTo>
                    <a:pt x="1957468" y="675752"/>
                  </a:lnTo>
                  <a:lnTo>
                    <a:pt x="1960372" y="685596"/>
                  </a:lnTo>
                  <a:lnTo>
                    <a:pt x="1965991" y="692141"/>
                  </a:lnTo>
                  <a:lnTo>
                    <a:pt x="1972754" y="694385"/>
                  </a:lnTo>
                  <a:lnTo>
                    <a:pt x="1979517" y="693762"/>
                  </a:lnTo>
                  <a:lnTo>
                    <a:pt x="1985137" y="691705"/>
                  </a:lnTo>
                  <a:lnTo>
                    <a:pt x="1991250" y="686595"/>
                  </a:lnTo>
                  <a:lnTo>
                    <a:pt x="1995090" y="680623"/>
                  </a:lnTo>
                  <a:lnTo>
                    <a:pt x="1995477" y="674076"/>
                  </a:lnTo>
                  <a:lnTo>
                    <a:pt x="1991233" y="667245"/>
                  </a:lnTo>
                  <a:lnTo>
                    <a:pt x="1986661" y="662660"/>
                  </a:lnTo>
                  <a:lnTo>
                    <a:pt x="1981962" y="659599"/>
                  </a:lnTo>
                  <a:lnTo>
                    <a:pt x="1973580" y="657313"/>
                  </a:lnTo>
                  <a:close/>
                </a:path>
                <a:path w="2486025" h="1057909">
                  <a:moveTo>
                    <a:pt x="2358898" y="651192"/>
                  </a:moveTo>
                  <a:lnTo>
                    <a:pt x="2355088" y="651954"/>
                  </a:lnTo>
                  <a:lnTo>
                    <a:pt x="2351913" y="655015"/>
                  </a:lnTo>
                  <a:lnTo>
                    <a:pt x="2346227" y="659699"/>
                  </a:lnTo>
                  <a:lnTo>
                    <a:pt x="2343102" y="664954"/>
                  </a:lnTo>
                  <a:lnTo>
                    <a:pt x="2342858" y="671354"/>
                  </a:lnTo>
                  <a:lnTo>
                    <a:pt x="2345817" y="679475"/>
                  </a:lnTo>
                  <a:lnTo>
                    <a:pt x="2351363" y="686020"/>
                  </a:lnTo>
                  <a:lnTo>
                    <a:pt x="2358088" y="688265"/>
                  </a:lnTo>
                  <a:lnTo>
                    <a:pt x="2364837" y="687646"/>
                  </a:lnTo>
                  <a:lnTo>
                    <a:pt x="2370455" y="685596"/>
                  </a:lnTo>
                  <a:lnTo>
                    <a:pt x="2376624" y="680481"/>
                  </a:lnTo>
                  <a:lnTo>
                    <a:pt x="2380472" y="674509"/>
                  </a:lnTo>
                  <a:lnTo>
                    <a:pt x="2380867" y="667966"/>
                  </a:lnTo>
                  <a:lnTo>
                    <a:pt x="2376678" y="661136"/>
                  </a:lnTo>
                  <a:lnTo>
                    <a:pt x="2371979" y="656551"/>
                  </a:lnTo>
                  <a:lnTo>
                    <a:pt x="2367407" y="653491"/>
                  </a:lnTo>
                  <a:lnTo>
                    <a:pt x="2363089" y="652348"/>
                  </a:lnTo>
                  <a:lnTo>
                    <a:pt x="2358898" y="651192"/>
                  </a:lnTo>
                  <a:close/>
                </a:path>
                <a:path w="2486025" h="1057909">
                  <a:moveTo>
                    <a:pt x="644779" y="645083"/>
                  </a:moveTo>
                  <a:lnTo>
                    <a:pt x="640841" y="645845"/>
                  </a:lnTo>
                  <a:lnTo>
                    <a:pt x="637794" y="648906"/>
                  </a:lnTo>
                  <a:lnTo>
                    <a:pt x="632055" y="651864"/>
                  </a:lnTo>
                  <a:lnTo>
                    <a:pt x="628935" y="656545"/>
                  </a:lnTo>
                  <a:lnTo>
                    <a:pt x="628721" y="663522"/>
                  </a:lnTo>
                  <a:lnTo>
                    <a:pt x="631697" y="673366"/>
                  </a:lnTo>
                  <a:lnTo>
                    <a:pt x="637244" y="679911"/>
                  </a:lnTo>
                  <a:lnTo>
                    <a:pt x="643969" y="682155"/>
                  </a:lnTo>
                  <a:lnTo>
                    <a:pt x="650718" y="681532"/>
                  </a:lnTo>
                  <a:lnTo>
                    <a:pt x="656336" y="679475"/>
                  </a:lnTo>
                  <a:lnTo>
                    <a:pt x="662503" y="674365"/>
                  </a:lnTo>
                  <a:lnTo>
                    <a:pt x="666337" y="668393"/>
                  </a:lnTo>
                  <a:lnTo>
                    <a:pt x="666694" y="661846"/>
                  </a:lnTo>
                  <a:lnTo>
                    <a:pt x="662432" y="655015"/>
                  </a:lnTo>
                  <a:lnTo>
                    <a:pt x="657860" y="650430"/>
                  </a:lnTo>
                  <a:lnTo>
                    <a:pt x="653161" y="647369"/>
                  </a:lnTo>
                  <a:lnTo>
                    <a:pt x="644779" y="645083"/>
                  </a:lnTo>
                  <a:close/>
                </a:path>
                <a:path w="2486025" h="1057909">
                  <a:moveTo>
                    <a:pt x="453593" y="645083"/>
                  </a:moveTo>
                  <a:lnTo>
                    <a:pt x="449732" y="645845"/>
                  </a:lnTo>
                  <a:lnTo>
                    <a:pt x="446659" y="648906"/>
                  </a:lnTo>
                  <a:lnTo>
                    <a:pt x="440922" y="652294"/>
                  </a:lnTo>
                  <a:lnTo>
                    <a:pt x="437791" y="657693"/>
                  </a:lnTo>
                  <a:lnTo>
                    <a:pt x="437550" y="664813"/>
                  </a:lnTo>
                  <a:lnTo>
                    <a:pt x="440486" y="673366"/>
                  </a:lnTo>
                  <a:lnTo>
                    <a:pt x="446078" y="679911"/>
                  </a:lnTo>
                  <a:lnTo>
                    <a:pt x="452823" y="682155"/>
                  </a:lnTo>
                  <a:lnTo>
                    <a:pt x="459565" y="681532"/>
                  </a:lnTo>
                  <a:lnTo>
                    <a:pt x="465150" y="679475"/>
                  </a:lnTo>
                  <a:lnTo>
                    <a:pt x="470018" y="675651"/>
                  </a:lnTo>
                  <a:lnTo>
                    <a:pt x="474017" y="669536"/>
                  </a:lnTo>
                  <a:lnTo>
                    <a:pt x="475126" y="662275"/>
                  </a:lnTo>
                  <a:lnTo>
                    <a:pt x="471322" y="655015"/>
                  </a:lnTo>
                  <a:lnTo>
                    <a:pt x="466699" y="650430"/>
                  </a:lnTo>
                  <a:lnTo>
                    <a:pt x="462064" y="647369"/>
                  </a:lnTo>
                  <a:lnTo>
                    <a:pt x="453593" y="645083"/>
                  </a:lnTo>
                  <a:close/>
                </a:path>
                <a:path w="2486025" h="1057909">
                  <a:moveTo>
                    <a:pt x="1760855" y="642023"/>
                  </a:moveTo>
                  <a:lnTo>
                    <a:pt x="1756918" y="642785"/>
                  </a:lnTo>
                  <a:lnTo>
                    <a:pt x="1753870" y="645845"/>
                  </a:lnTo>
                  <a:lnTo>
                    <a:pt x="1748129" y="648808"/>
                  </a:lnTo>
                  <a:lnTo>
                    <a:pt x="1744995" y="653489"/>
                  </a:lnTo>
                  <a:lnTo>
                    <a:pt x="1744743" y="660463"/>
                  </a:lnTo>
                  <a:lnTo>
                    <a:pt x="1747647" y="670306"/>
                  </a:lnTo>
                  <a:lnTo>
                    <a:pt x="1753266" y="676850"/>
                  </a:lnTo>
                  <a:lnTo>
                    <a:pt x="1760029" y="679094"/>
                  </a:lnTo>
                  <a:lnTo>
                    <a:pt x="1766792" y="678471"/>
                  </a:lnTo>
                  <a:lnTo>
                    <a:pt x="1772412" y="676414"/>
                  </a:lnTo>
                  <a:lnTo>
                    <a:pt x="1778525" y="671306"/>
                  </a:lnTo>
                  <a:lnTo>
                    <a:pt x="1782365" y="665337"/>
                  </a:lnTo>
                  <a:lnTo>
                    <a:pt x="1782752" y="658791"/>
                  </a:lnTo>
                  <a:lnTo>
                    <a:pt x="1778508" y="651954"/>
                  </a:lnTo>
                  <a:lnTo>
                    <a:pt x="1773936" y="647369"/>
                  </a:lnTo>
                  <a:lnTo>
                    <a:pt x="1769237" y="644321"/>
                  </a:lnTo>
                  <a:lnTo>
                    <a:pt x="1760855" y="642023"/>
                  </a:lnTo>
                  <a:close/>
                </a:path>
                <a:path w="2486025" h="1057909">
                  <a:moveTo>
                    <a:pt x="1446276" y="626732"/>
                  </a:moveTo>
                  <a:lnTo>
                    <a:pt x="1442466" y="627507"/>
                  </a:lnTo>
                  <a:lnTo>
                    <a:pt x="1439418" y="630555"/>
                  </a:lnTo>
                  <a:lnTo>
                    <a:pt x="1433677" y="633948"/>
                  </a:lnTo>
                  <a:lnTo>
                    <a:pt x="1430543" y="639346"/>
                  </a:lnTo>
                  <a:lnTo>
                    <a:pt x="1430291" y="646464"/>
                  </a:lnTo>
                  <a:lnTo>
                    <a:pt x="1433195" y="655015"/>
                  </a:lnTo>
                  <a:lnTo>
                    <a:pt x="1438812" y="661559"/>
                  </a:lnTo>
                  <a:lnTo>
                    <a:pt x="1445561" y="663805"/>
                  </a:lnTo>
                  <a:lnTo>
                    <a:pt x="1452286" y="663185"/>
                  </a:lnTo>
                  <a:lnTo>
                    <a:pt x="1457833" y="661136"/>
                  </a:lnTo>
                  <a:lnTo>
                    <a:pt x="1464020" y="656021"/>
                  </a:lnTo>
                  <a:lnTo>
                    <a:pt x="1467897" y="650049"/>
                  </a:lnTo>
                  <a:lnTo>
                    <a:pt x="1468298" y="643505"/>
                  </a:lnTo>
                  <a:lnTo>
                    <a:pt x="1464056" y="636676"/>
                  </a:lnTo>
                  <a:lnTo>
                    <a:pt x="1459483" y="632091"/>
                  </a:lnTo>
                  <a:lnTo>
                    <a:pt x="1454785" y="629031"/>
                  </a:lnTo>
                  <a:lnTo>
                    <a:pt x="1446276" y="626732"/>
                  </a:lnTo>
                  <a:close/>
                </a:path>
                <a:path w="2486025" h="1057909">
                  <a:moveTo>
                    <a:pt x="1002411" y="617562"/>
                  </a:moveTo>
                  <a:lnTo>
                    <a:pt x="998474" y="618337"/>
                  </a:lnTo>
                  <a:lnTo>
                    <a:pt x="995426" y="621385"/>
                  </a:lnTo>
                  <a:lnTo>
                    <a:pt x="989685" y="624778"/>
                  </a:lnTo>
                  <a:lnTo>
                    <a:pt x="986551" y="630177"/>
                  </a:lnTo>
                  <a:lnTo>
                    <a:pt x="986299" y="637294"/>
                  </a:lnTo>
                  <a:lnTo>
                    <a:pt x="989202" y="645845"/>
                  </a:lnTo>
                  <a:lnTo>
                    <a:pt x="994822" y="652390"/>
                  </a:lnTo>
                  <a:lnTo>
                    <a:pt x="1001585" y="654635"/>
                  </a:lnTo>
                  <a:lnTo>
                    <a:pt x="1008348" y="654016"/>
                  </a:lnTo>
                  <a:lnTo>
                    <a:pt x="1013968" y="651967"/>
                  </a:lnTo>
                  <a:lnTo>
                    <a:pt x="1020135" y="646852"/>
                  </a:lnTo>
                  <a:lnTo>
                    <a:pt x="1023969" y="640880"/>
                  </a:lnTo>
                  <a:lnTo>
                    <a:pt x="1024326" y="634336"/>
                  </a:lnTo>
                  <a:lnTo>
                    <a:pt x="1020063" y="627507"/>
                  </a:lnTo>
                  <a:lnTo>
                    <a:pt x="1015492" y="622922"/>
                  </a:lnTo>
                  <a:lnTo>
                    <a:pt x="1010793" y="619861"/>
                  </a:lnTo>
                  <a:lnTo>
                    <a:pt x="1002411" y="617562"/>
                  </a:lnTo>
                  <a:close/>
                </a:path>
                <a:path w="2486025" h="1057909">
                  <a:moveTo>
                    <a:pt x="1258316" y="593102"/>
                  </a:moveTo>
                  <a:lnTo>
                    <a:pt x="1254379" y="593877"/>
                  </a:lnTo>
                  <a:lnTo>
                    <a:pt x="1251331" y="596925"/>
                  </a:lnTo>
                  <a:lnTo>
                    <a:pt x="1245590" y="599890"/>
                  </a:lnTo>
                  <a:lnTo>
                    <a:pt x="1242456" y="604573"/>
                  </a:lnTo>
                  <a:lnTo>
                    <a:pt x="1242204" y="611548"/>
                  </a:lnTo>
                  <a:lnTo>
                    <a:pt x="1245108" y="621385"/>
                  </a:lnTo>
                  <a:lnTo>
                    <a:pt x="1250727" y="627930"/>
                  </a:lnTo>
                  <a:lnTo>
                    <a:pt x="1257490" y="630175"/>
                  </a:lnTo>
                  <a:lnTo>
                    <a:pt x="1264253" y="629556"/>
                  </a:lnTo>
                  <a:lnTo>
                    <a:pt x="1269873" y="627507"/>
                  </a:lnTo>
                  <a:lnTo>
                    <a:pt x="1275986" y="622392"/>
                  </a:lnTo>
                  <a:lnTo>
                    <a:pt x="1279826" y="616419"/>
                  </a:lnTo>
                  <a:lnTo>
                    <a:pt x="1280213" y="609876"/>
                  </a:lnTo>
                  <a:lnTo>
                    <a:pt x="1275969" y="603046"/>
                  </a:lnTo>
                  <a:lnTo>
                    <a:pt x="1271397" y="598462"/>
                  </a:lnTo>
                  <a:lnTo>
                    <a:pt x="1266698" y="595401"/>
                  </a:lnTo>
                  <a:lnTo>
                    <a:pt x="1258316" y="593102"/>
                  </a:lnTo>
                  <a:close/>
                </a:path>
                <a:path w="2486025" h="1057909">
                  <a:moveTo>
                    <a:pt x="1347724" y="590054"/>
                  </a:moveTo>
                  <a:lnTo>
                    <a:pt x="1343787" y="590816"/>
                  </a:lnTo>
                  <a:lnTo>
                    <a:pt x="1340739" y="593877"/>
                  </a:lnTo>
                  <a:lnTo>
                    <a:pt x="1334998" y="598556"/>
                  </a:lnTo>
                  <a:lnTo>
                    <a:pt x="1331864" y="603811"/>
                  </a:lnTo>
                  <a:lnTo>
                    <a:pt x="1331612" y="610215"/>
                  </a:lnTo>
                  <a:lnTo>
                    <a:pt x="1334516" y="618337"/>
                  </a:lnTo>
                  <a:lnTo>
                    <a:pt x="1340135" y="624876"/>
                  </a:lnTo>
                  <a:lnTo>
                    <a:pt x="1346898" y="627121"/>
                  </a:lnTo>
                  <a:lnTo>
                    <a:pt x="1353661" y="626501"/>
                  </a:lnTo>
                  <a:lnTo>
                    <a:pt x="1359281" y="624446"/>
                  </a:lnTo>
                  <a:lnTo>
                    <a:pt x="1364108" y="620622"/>
                  </a:lnTo>
                  <a:lnTo>
                    <a:pt x="1368091" y="614506"/>
                  </a:lnTo>
                  <a:lnTo>
                    <a:pt x="1369192" y="607245"/>
                  </a:lnTo>
                  <a:lnTo>
                    <a:pt x="1365377" y="599986"/>
                  </a:lnTo>
                  <a:lnTo>
                    <a:pt x="1360805" y="595401"/>
                  </a:lnTo>
                  <a:lnTo>
                    <a:pt x="1356106" y="592340"/>
                  </a:lnTo>
                  <a:lnTo>
                    <a:pt x="1347724" y="590054"/>
                  </a:lnTo>
                  <a:close/>
                </a:path>
                <a:path w="2486025" h="1057909">
                  <a:moveTo>
                    <a:pt x="875919" y="586994"/>
                  </a:moveTo>
                  <a:lnTo>
                    <a:pt x="872109" y="587756"/>
                  </a:lnTo>
                  <a:lnTo>
                    <a:pt x="869061" y="590816"/>
                  </a:lnTo>
                  <a:lnTo>
                    <a:pt x="863320" y="593779"/>
                  </a:lnTo>
                  <a:lnTo>
                    <a:pt x="860186" y="598460"/>
                  </a:lnTo>
                  <a:lnTo>
                    <a:pt x="859934" y="605434"/>
                  </a:lnTo>
                  <a:lnTo>
                    <a:pt x="862838" y="615276"/>
                  </a:lnTo>
                  <a:lnTo>
                    <a:pt x="868455" y="621821"/>
                  </a:lnTo>
                  <a:lnTo>
                    <a:pt x="875204" y="624065"/>
                  </a:lnTo>
                  <a:lnTo>
                    <a:pt x="881929" y="623442"/>
                  </a:lnTo>
                  <a:lnTo>
                    <a:pt x="887476" y="621385"/>
                  </a:lnTo>
                  <a:lnTo>
                    <a:pt x="892377" y="617569"/>
                  </a:lnTo>
                  <a:lnTo>
                    <a:pt x="896397" y="611455"/>
                  </a:lnTo>
                  <a:lnTo>
                    <a:pt x="897512" y="604192"/>
                  </a:lnTo>
                  <a:lnTo>
                    <a:pt x="893699" y="596925"/>
                  </a:lnTo>
                  <a:lnTo>
                    <a:pt x="889127" y="592340"/>
                  </a:lnTo>
                  <a:lnTo>
                    <a:pt x="884428" y="589292"/>
                  </a:lnTo>
                  <a:lnTo>
                    <a:pt x="880237" y="588137"/>
                  </a:lnTo>
                  <a:lnTo>
                    <a:pt x="875919" y="586994"/>
                  </a:lnTo>
                  <a:close/>
                </a:path>
                <a:path w="2486025" h="1057909">
                  <a:moveTo>
                    <a:pt x="2250948" y="579348"/>
                  </a:moveTo>
                  <a:lnTo>
                    <a:pt x="2235392" y="598840"/>
                  </a:lnTo>
                  <a:lnTo>
                    <a:pt x="2237867" y="609155"/>
                  </a:lnTo>
                  <a:lnTo>
                    <a:pt x="2243484" y="615701"/>
                  </a:lnTo>
                  <a:lnTo>
                    <a:pt x="2250233" y="617950"/>
                  </a:lnTo>
                  <a:lnTo>
                    <a:pt x="2256958" y="617331"/>
                  </a:lnTo>
                  <a:lnTo>
                    <a:pt x="2262505" y="615276"/>
                  </a:lnTo>
                  <a:lnTo>
                    <a:pt x="2268692" y="610161"/>
                  </a:lnTo>
                  <a:lnTo>
                    <a:pt x="2272569" y="604189"/>
                  </a:lnTo>
                  <a:lnTo>
                    <a:pt x="2272970" y="597646"/>
                  </a:lnTo>
                  <a:lnTo>
                    <a:pt x="2268726" y="590815"/>
                  </a:lnTo>
                  <a:lnTo>
                    <a:pt x="2264156" y="584695"/>
                  </a:lnTo>
                  <a:lnTo>
                    <a:pt x="2259457" y="581647"/>
                  </a:lnTo>
                  <a:lnTo>
                    <a:pt x="2255266" y="580491"/>
                  </a:lnTo>
                  <a:lnTo>
                    <a:pt x="2250948" y="579348"/>
                  </a:lnTo>
                  <a:close/>
                </a:path>
                <a:path w="2486025" h="1057909">
                  <a:moveTo>
                    <a:pt x="1104138" y="574763"/>
                  </a:moveTo>
                  <a:lnTo>
                    <a:pt x="1100201" y="575525"/>
                  </a:lnTo>
                  <a:lnTo>
                    <a:pt x="1097152" y="578586"/>
                  </a:lnTo>
                  <a:lnTo>
                    <a:pt x="1090128" y="583265"/>
                  </a:lnTo>
                  <a:lnTo>
                    <a:pt x="1087151" y="588521"/>
                  </a:lnTo>
                  <a:lnTo>
                    <a:pt x="1087651" y="594924"/>
                  </a:lnTo>
                  <a:lnTo>
                    <a:pt x="1091057" y="603046"/>
                  </a:lnTo>
                  <a:lnTo>
                    <a:pt x="1096603" y="609591"/>
                  </a:lnTo>
                  <a:lnTo>
                    <a:pt x="1103328" y="611835"/>
                  </a:lnTo>
                  <a:lnTo>
                    <a:pt x="1110077" y="611212"/>
                  </a:lnTo>
                  <a:lnTo>
                    <a:pt x="1115695" y="609155"/>
                  </a:lnTo>
                  <a:lnTo>
                    <a:pt x="1121862" y="604047"/>
                  </a:lnTo>
                  <a:lnTo>
                    <a:pt x="1125696" y="598077"/>
                  </a:lnTo>
                  <a:lnTo>
                    <a:pt x="1126053" y="591531"/>
                  </a:lnTo>
                  <a:lnTo>
                    <a:pt x="1121791" y="584695"/>
                  </a:lnTo>
                  <a:lnTo>
                    <a:pt x="1117219" y="580110"/>
                  </a:lnTo>
                  <a:lnTo>
                    <a:pt x="1112647" y="577062"/>
                  </a:lnTo>
                  <a:lnTo>
                    <a:pt x="1104138" y="574763"/>
                  </a:lnTo>
                  <a:close/>
                </a:path>
                <a:path w="2486025" h="1057909">
                  <a:moveTo>
                    <a:pt x="2025904" y="571703"/>
                  </a:moveTo>
                  <a:lnTo>
                    <a:pt x="2022094" y="572477"/>
                  </a:lnTo>
                  <a:lnTo>
                    <a:pt x="2019045" y="575525"/>
                  </a:lnTo>
                  <a:lnTo>
                    <a:pt x="2013305" y="580210"/>
                  </a:lnTo>
                  <a:lnTo>
                    <a:pt x="2010171" y="585465"/>
                  </a:lnTo>
                  <a:lnTo>
                    <a:pt x="2009919" y="591865"/>
                  </a:lnTo>
                  <a:lnTo>
                    <a:pt x="2012823" y="599986"/>
                  </a:lnTo>
                  <a:lnTo>
                    <a:pt x="2018440" y="606530"/>
                  </a:lnTo>
                  <a:lnTo>
                    <a:pt x="2025189" y="608776"/>
                  </a:lnTo>
                  <a:lnTo>
                    <a:pt x="2031914" y="608156"/>
                  </a:lnTo>
                  <a:lnTo>
                    <a:pt x="2037461" y="606107"/>
                  </a:lnTo>
                  <a:lnTo>
                    <a:pt x="2043648" y="600992"/>
                  </a:lnTo>
                  <a:lnTo>
                    <a:pt x="2047525" y="595020"/>
                  </a:lnTo>
                  <a:lnTo>
                    <a:pt x="2047926" y="588476"/>
                  </a:lnTo>
                  <a:lnTo>
                    <a:pt x="2043683" y="581647"/>
                  </a:lnTo>
                  <a:lnTo>
                    <a:pt x="2038985" y="577062"/>
                  </a:lnTo>
                  <a:lnTo>
                    <a:pt x="2034413" y="574001"/>
                  </a:lnTo>
                  <a:lnTo>
                    <a:pt x="2025904" y="571703"/>
                  </a:lnTo>
                  <a:close/>
                </a:path>
                <a:path w="2486025" h="1057909">
                  <a:moveTo>
                    <a:pt x="752602" y="571703"/>
                  </a:moveTo>
                  <a:lnTo>
                    <a:pt x="748791" y="572477"/>
                  </a:lnTo>
                  <a:lnTo>
                    <a:pt x="745744" y="575525"/>
                  </a:lnTo>
                  <a:lnTo>
                    <a:pt x="740003" y="578488"/>
                  </a:lnTo>
                  <a:lnTo>
                    <a:pt x="736869" y="583169"/>
                  </a:lnTo>
                  <a:lnTo>
                    <a:pt x="736617" y="590143"/>
                  </a:lnTo>
                  <a:lnTo>
                    <a:pt x="739521" y="599986"/>
                  </a:lnTo>
                  <a:lnTo>
                    <a:pt x="745138" y="606530"/>
                  </a:lnTo>
                  <a:lnTo>
                    <a:pt x="751887" y="608776"/>
                  </a:lnTo>
                  <a:lnTo>
                    <a:pt x="758612" y="608156"/>
                  </a:lnTo>
                  <a:lnTo>
                    <a:pt x="764159" y="606107"/>
                  </a:lnTo>
                  <a:lnTo>
                    <a:pt x="769060" y="602283"/>
                  </a:lnTo>
                  <a:lnTo>
                    <a:pt x="773080" y="596168"/>
                  </a:lnTo>
                  <a:lnTo>
                    <a:pt x="774195" y="588907"/>
                  </a:lnTo>
                  <a:lnTo>
                    <a:pt x="770382" y="581647"/>
                  </a:lnTo>
                  <a:lnTo>
                    <a:pt x="765810" y="577062"/>
                  </a:lnTo>
                  <a:lnTo>
                    <a:pt x="761111" y="574001"/>
                  </a:lnTo>
                  <a:lnTo>
                    <a:pt x="752602" y="571703"/>
                  </a:lnTo>
                  <a:close/>
                </a:path>
                <a:path w="2486025" h="1057909">
                  <a:moveTo>
                    <a:pt x="536829" y="571703"/>
                  </a:moveTo>
                  <a:lnTo>
                    <a:pt x="532980" y="572477"/>
                  </a:lnTo>
                  <a:lnTo>
                    <a:pt x="529894" y="575525"/>
                  </a:lnTo>
                  <a:lnTo>
                    <a:pt x="524163" y="578488"/>
                  </a:lnTo>
                  <a:lnTo>
                    <a:pt x="521031" y="583169"/>
                  </a:lnTo>
                  <a:lnTo>
                    <a:pt x="520788" y="590143"/>
                  </a:lnTo>
                  <a:lnTo>
                    <a:pt x="523722" y="599986"/>
                  </a:lnTo>
                  <a:lnTo>
                    <a:pt x="529314" y="606530"/>
                  </a:lnTo>
                  <a:lnTo>
                    <a:pt x="536060" y="608776"/>
                  </a:lnTo>
                  <a:lnTo>
                    <a:pt x="542807" y="608156"/>
                  </a:lnTo>
                  <a:lnTo>
                    <a:pt x="548398" y="606107"/>
                  </a:lnTo>
                  <a:lnTo>
                    <a:pt x="554561" y="600992"/>
                  </a:lnTo>
                  <a:lnTo>
                    <a:pt x="558412" y="595020"/>
                  </a:lnTo>
                  <a:lnTo>
                    <a:pt x="558796" y="588476"/>
                  </a:lnTo>
                  <a:lnTo>
                    <a:pt x="554558" y="581647"/>
                  </a:lnTo>
                  <a:lnTo>
                    <a:pt x="549935" y="577062"/>
                  </a:lnTo>
                  <a:lnTo>
                    <a:pt x="545312" y="574001"/>
                  </a:lnTo>
                  <a:lnTo>
                    <a:pt x="536829" y="571703"/>
                  </a:lnTo>
                  <a:close/>
                </a:path>
                <a:path w="2486025" h="1057909">
                  <a:moveTo>
                    <a:pt x="1890268" y="568655"/>
                  </a:moveTo>
                  <a:lnTo>
                    <a:pt x="1886458" y="569417"/>
                  </a:lnTo>
                  <a:lnTo>
                    <a:pt x="1878883" y="576726"/>
                  </a:lnTo>
                  <a:lnTo>
                    <a:pt x="1875615" y="581263"/>
                  </a:lnTo>
                  <a:lnTo>
                    <a:pt x="1874656" y="587519"/>
                  </a:lnTo>
                  <a:lnTo>
                    <a:pt x="1877187" y="596925"/>
                  </a:lnTo>
                  <a:lnTo>
                    <a:pt x="1882751" y="603471"/>
                  </a:lnTo>
                  <a:lnTo>
                    <a:pt x="1889506" y="605720"/>
                  </a:lnTo>
                  <a:lnTo>
                    <a:pt x="1896260" y="605101"/>
                  </a:lnTo>
                  <a:lnTo>
                    <a:pt x="1901825" y="603046"/>
                  </a:lnTo>
                  <a:lnTo>
                    <a:pt x="1908012" y="597931"/>
                  </a:lnTo>
                  <a:lnTo>
                    <a:pt x="1911889" y="591959"/>
                  </a:lnTo>
                  <a:lnTo>
                    <a:pt x="1912290" y="585416"/>
                  </a:lnTo>
                  <a:lnTo>
                    <a:pt x="1908048" y="578586"/>
                  </a:lnTo>
                  <a:lnTo>
                    <a:pt x="1903349" y="574001"/>
                  </a:lnTo>
                  <a:lnTo>
                    <a:pt x="1898777" y="570941"/>
                  </a:lnTo>
                  <a:lnTo>
                    <a:pt x="1890268" y="568655"/>
                  </a:lnTo>
                  <a:close/>
                </a:path>
                <a:path w="2486025" h="1057909">
                  <a:moveTo>
                    <a:pt x="1526539" y="568655"/>
                  </a:moveTo>
                  <a:lnTo>
                    <a:pt x="1522602" y="569417"/>
                  </a:lnTo>
                  <a:lnTo>
                    <a:pt x="1519555" y="572477"/>
                  </a:lnTo>
                  <a:lnTo>
                    <a:pt x="1513814" y="575435"/>
                  </a:lnTo>
                  <a:lnTo>
                    <a:pt x="1510680" y="580115"/>
                  </a:lnTo>
                  <a:lnTo>
                    <a:pt x="1510428" y="587088"/>
                  </a:lnTo>
                  <a:lnTo>
                    <a:pt x="1513332" y="596925"/>
                  </a:lnTo>
                  <a:lnTo>
                    <a:pt x="1518951" y="603471"/>
                  </a:lnTo>
                  <a:lnTo>
                    <a:pt x="1525714" y="605720"/>
                  </a:lnTo>
                  <a:lnTo>
                    <a:pt x="1532477" y="605101"/>
                  </a:lnTo>
                  <a:lnTo>
                    <a:pt x="1538097" y="603046"/>
                  </a:lnTo>
                  <a:lnTo>
                    <a:pt x="1544210" y="597931"/>
                  </a:lnTo>
                  <a:lnTo>
                    <a:pt x="1548050" y="591959"/>
                  </a:lnTo>
                  <a:lnTo>
                    <a:pt x="1548437" y="585416"/>
                  </a:lnTo>
                  <a:lnTo>
                    <a:pt x="1544193" y="578586"/>
                  </a:lnTo>
                  <a:lnTo>
                    <a:pt x="1539620" y="574001"/>
                  </a:lnTo>
                  <a:lnTo>
                    <a:pt x="1534922" y="570941"/>
                  </a:lnTo>
                  <a:lnTo>
                    <a:pt x="1526539" y="568655"/>
                  </a:lnTo>
                  <a:close/>
                </a:path>
                <a:path w="2486025" h="1057909">
                  <a:moveTo>
                    <a:pt x="2395855" y="559473"/>
                  </a:moveTo>
                  <a:lnTo>
                    <a:pt x="2392045" y="560247"/>
                  </a:lnTo>
                  <a:lnTo>
                    <a:pt x="2388997" y="563295"/>
                  </a:lnTo>
                  <a:lnTo>
                    <a:pt x="2383256" y="566260"/>
                  </a:lnTo>
                  <a:lnTo>
                    <a:pt x="2380122" y="570944"/>
                  </a:lnTo>
                  <a:lnTo>
                    <a:pt x="2379870" y="577919"/>
                  </a:lnTo>
                  <a:lnTo>
                    <a:pt x="2382774" y="587756"/>
                  </a:lnTo>
                  <a:lnTo>
                    <a:pt x="2388391" y="594300"/>
                  </a:lnTo>
                  <a:lnTo>
                    <a:pt x="2395140" y="596545"/>
                  </a:lnTo>
                  <a:lnTo>
                    <a:pt x="2401865" y="595926"/>
                  </a:lnTo>
                  <a:lnTo>
                    <a:pt x="2407412" y="593877"/>
                  </a:lnTo>
                  <a:lnTo>
                    <a:pt x="2413599" y="588762"/>
                  </a:lnTo>
                  <a:lnTo>
                    <a:pt x="2417476" y="582790"/>
                  </a:lnTo>
                  <a:lnTo>
                    <a:pt x="2417877" y="576246"/>
                  </a:lnTo>
                  <a:lnTo>
                    <a:pt x="2413635" y="569417"/>
                  </a:lnTo>
                  <a:lnTo>
                    <a:pt x="2408936" y="564832"/>
                  </a:lnTo>
                  <a:lnTo>
                    <a:pt x="2404364" y="561771"/>
                  </a:lnTo>
                  <a:lnTo>
                    <a:pt x="2395855" y="559473"/>
                  </a:lnTo>
                  <a:close/>
                </a:path>
                <a:path w="2486025" h="1057909">
                  <a:moveTo>
                    <a:pt x="1640586" y="553364"/>
                  </a:moveTo>
                  <a:lnTo>
                    <a:pt x="1636649" y="554126"/>
                  </a:lnTo>
                  <a:lnTo>
                    <a:pt x="1633601" y="557187"/>
                  </a:lnTo>
                  <a:lnTo>
                    <a:pt x="1626576" y="560149"/>
                  </a:lnTo>
                  <a:lnTo>
                    <a:pt x="1623599" y="564830"/>
                  </a:lnTo>
                  <a:lnTo>
                    <a:pt x="1624099" y="571804"/>
                  </a:lnTo>
                  <a:lnTo>
                    <a:pt x="1627505" y="581647"/>
                  </a:lnTo>
                  <a:lnTo>
                    <a:pt x="1633051" y="588191"/>
                  </a:lnTo>
                  <a:lnTo>
                    <a:pt x="1639776" y="590435"/>
                  </a:lnTo>
                  <a:lnTo>
                    <a:pt x="1646525" y="589812"/>
                  </a:lnTo>
                  <a:lnTo>
                    <a:pt x="1652143" y="587756"/>
                  </a:lnTo>
                  <a:lnTo>
                    <a:pt x="1658310" y="582648"/>
                  </a:lnTo>
                  <a:lnTo>
                    <a:pt x="1662144" y="576678"/>
                  </a:lnTo>
                  <a:lnTo>
                    <a:pt x="1662501" y="570132"/>
                  </a:lnTo>
                  <a:lnTo>
                    <a:pt x="1658239" y="563295"/>
                  </a:lnTo>
                  <a:lnTo>
                    <a:pt x="1653667" y="558711"/>
                  </a:lnTo>
                  <a:lnTo>
                    <a:pt x="1649095" y="555663"/>
                  </a:lnTo>
                  <a:lnTo>
                    <a:pt x="1640586" y="553364"/>
                  </a:lnTo>
                  <a:close/>
                </a:path>
                <a:path w="2486025" h="1057909">
                  <a:moveTo>
                    <a:pt x="2124583" y="547243"/>
                  </a:moveTo>
                  <a:lnTo>
                    <a:pt x="2120773" y="548017"/>
                  </a:lnTo>
                  <a:lnTo>
                    <a:pt x="2117598" y="551065"/>
                  </a:lnTo>
                  <a:lnTo>
                    <a:pt x="2110573" y="555750"/>
                  </a:lnTo>
                  <a:lnTo>
                    <a:pt x="2107596" y="561005"/>
                  </a:lnTo>
                  <a:lnTo>
                    <a:pt x="2108096" y="567405"/>
                  </a:lnTo>
                  <a:lnTo>
                    <a:pt x="2111502" y="575525"/>
                  </a:lnTo>
                  <a:lnTo>
                    <a:pt x="2117066" y="582070"/>
                  </a:lnTo>
                  <a:lnTo>
                    <a:pt x="2123821" y="584315"/>
                  </a:lnTo>
                  <a:lnTo>
                    <a:pt x="2130575" y="583696"/>
                  </a:lnTo>
                  <a:lnTo>
                    <a:pt x="2136140" y="581647"/>
                  </a:lnTo>
                  <a:lnTo>
                    <a:pt x="2142309" y="576532"/>
                  </a:lnTo>
                  <a:lnTo>
                    <a:pt x="2146157" y="570560"/>
                  </a:lnTo>
                  <a:lnTo>
                    <a:pt x="2146552" y="564016"/>
                  </a:lnTo>
                  <a:lnTo>
                    <a:pt x="2142363" y="557187"/>
                  </a:lnTo>
                  <a:lnTo>
                    <a:pt x="2137664" y="552602"/>
                  </a:lnTo>
                  <a:lnTo>
                    <a:pt x="2133092" y="549541"/>
                  </a:lnTo>
                  <a:lnTo>
                    <a:pt x="2128774" y="548398"/>
                  </a:lnTo>
                  <a:lnTo>
                    <a:pt x="2124583" y="547243"/>
                  </a:lnTo>
                  <a:close/>
                </a:path>
                <a:path w="2486025" h="1057909">
                  <a:moveTo>
                    <a:pt x="1766951" y="541134"/>
                  </a:moveTo>
                  <a:lnTo>
                    <a:pt x="1763141" y="541896"/>
                  </a:lnTo>
                  <a:lnTo>
                    <a:pt x="1759966" y="544957"/>
                  </a:lnTo>
                  <a:lnTo>
                    <a:pt x="1754280" y="549636"/>
                  </a:lnTo>
                  <a:lnTo>
                    <a:pt x="1751155" y="554891"/>
                  </a:lnTo>
                  <a:lnTo>
                    <a:pt x="1750911" y="561294"/>
                  </a:lnTo>
                  <a:lnTo>
                    <a:pt x="1753870" y="569417"/>
                  </a:lnTo>
                  <a:lnTo>
                    <a:pt x="1759434" y="575961"/>
                  </a:lnTo>
                  <a:lnTo>
                    <a:pt x="1766189" y="578205"/>
                  </a:lnTo>
                  <a:lnTo>
                    <a:pt x="1772943" y="577582"/>
                  </a:lnTo>
                  <a:lnTo>
                    <a:pt x="1778508" y="575525"/>
                  </a:lnTo>
                  <a:lnTo>
                    <a:pt x="1784677" y="570418"/>
                  </a:lnTo>
                  <a:lnTo>
                    <a:pt x="1788525" y="564448"/>
                  </a:lnTo>
                  <a:lnTo>
                    <a:pt x="1788920" y="557902"/>
                  </a:lnTo>
                  <a:lnTo>
                    <a:pt x="1784731" y="551065"/>
                  </a:lnTo>
                  <a:lnTo>
                    <a:pt x="1780032" y="546481"/>
                  </a:lnTo>
                  <a:lnTo>
                    <a:pt x="1775460" y="543433"/>
                  </a:lnTo>
                  <a:lnTo>
                    <a:pt x="1766951" y="541134"/>
                  </a:lnTo>
                  <a:close/>
                </a:path>
                <a:path w="2486025" h="1057909">
                  <a:moveTo>
                    <a:pt x="629285" y="531964"/>
                  </a:moveTo>
                  <a:lnTo>
                    <a:pt x="625475" y="532726"/>
                  </a:lnTo>
                  <a:lnTo>
                    <a:pt x="622427" y="535787"/>
                  </a:lnTo>
                  <a:lnTo>
                    <a:pt x="617964" y="540036"/>
                  </a:lnTo>
                  <a:lnTo>
                    <a:pt x="614676" y="544574"/>
                  </a:lnTo>
                  <a:lnTo>
                    <a:pt x="613708" y="550834"/>
                  </a:lnTo>
                  <a:lnTo>
                    <a:pt x="616204" y="560247"/>
                  </a:lnTo>
                  <a:lnTo>
                    <a:pt x="621821" y="566792"/>
                  </a:lnTo>
                  <a:lnTo>
                    <a:pt x="628570" y="569036"/>
                  </a:lnTo>
                  <a:lnTo>
                    <a:pt x="635295" y="568413"/>
                  </a:lnTo>
                  <a:lnTo>
                    <a:pt x="640841" y="566356"/>
                  </a:lnTo>
                  <a:lnTo>
                    <a:pt x="647029" y="561246"/>
                  </a:lnTo>
                  <a:lnTo>
                    <a:pt x="650906" y="555274"/>
                  </a:lnTo>
                  <a:lnTo>
                    <a:pt x="651307" y="548727"/>
                  </a:lnTo>
                  <a:lnTo>
                    <a:pt x="647065" y="541896"/>
                  </a:lnTo>
                  <a:lnTo>
                    <a:pt x="642366" y="537311"/>
                  </a:lnTo>
                  <a:lnTo>
                    <a:pt x="637794" y="534250"/>
                  </a:lnTo>
                  <a:lnTo>
                    <a:pt x="629285" y="531964"/>
                  </a:lnTo>
                  <a:close/>
                </a:path>
                <a:path w="2486025" h="1057909">
                  <a:moveTo>
                    <a:pt x="968501" y="525843"/>
                  </a:moveTo>
                  <a:lnTo>
                    <a:pt x="964565" y="526618"/>
                  </a:lnTo>
                  <a:lnTo>
                    <a:pt x="961516" y="529666"/>
                  </a:lnTo>
                  <a:lnTo>
                    <a:pt x="955776" y="532629"/>
                  </a:lnTo>
                  <a:lnTo>
                    <a:pt x="952642" y="537310"/>
                  </a:lnTo>
                  <a:lnTo>
                    <a:pt x="952390" y="544284"/>
                  </a:lnTo>
                  <a:lnTo>
                    <a:pt x="955294" y="554126"/>
                  </a:lnTo>
                  <a:lnTo>
                    <a:pt x="960913" y="560671"/>
                  </a:lnTo>
                  <a:lnTo>
                    <a:pt x="967676" y="562916"/>
                  </a:lnTo>
                  <a:lnTo>
                    <a:pt x="974439" y="562297"/>
                  </a:lnTo>
                  <a:lnTo>
                    <a:pt x="980058" y="560247"/>
                  </a:lnTo>
                  <a:lnTo>
                    <a:pt x="986172" y="555132"/>
                  </a:lnTo>
                  <a:lnTo>
                    <a:pt x="990012" y="549160"/>
                  </a:lnTo>
                  <a:lnTo>
                    <a:pt x="990399" y="542617"/>
                  </a:lnTo>
                  <a:lnTo>
                    <a:pt x="986155" y="535787"/>
                  </a:lnTo>
                  <a:lnTo>
                    <a:pt x="981582" y="531202"/>
                  </a:lnTo>
                  <a:lnTo>
                    <a:pt x="976883" y="528142"/>
                  </a:lnTo>
                  <a:lnTo>
                    <a:pt x="968501" y="525843"/>
                  </a:lnTo>
                  <a:close/>
                </a:path>
                <a:path w="2486025" h="1057909">
                  <a:moveTo>
                    <a:pt x="1190370" y="510565"/>
                  </a:moveTo>
                  <a:lnTo>
                    <a:pt x="1186561" y="511327"/>
                  </a:lnTo>
                  <a:lnTo>
                    <a:pt x="1183513" y="514388"/>
                  </a:lnTo>
                  <a:lnTo>
                    <a:pt x="1177772" y="519067"/>
                  </a:lnTo>
                  <a:lnTo>
                    <a:pt x="1174638" y="524322"/>
                  </a:lnTo>
                  <a:lnTo>
                    <a:pt x="1174386" y="530725"/>
                  </a:lnTo>
                  <a:lnTo>
                    <a:pt x="1177289" y="538848"/>
                  </a:lnTo>
                  <a:lnTo>
                    <a:pt x="1182909" y="545387"/>
                  </a:lnTo>
                  <a:lnTo>
                    <a:pt x="1189672" y="547631"/>
                  </a:lnTo>
                  <a:lnTo>
                    <a:pt x="1196435" y="547011"/>
                  </a:lnTo>
                  <a:lnTo>
                    <a:pt x="1202055" y="544957"/>
                  </a:lnTo>
                  <a:lnTo>
                    <a:pt x="1206882" y="541133"/>
                  </a:lnTo>
                  <a:lnTo>
                    <a:pt x="1210865" y="535017"/>
                  </a:lnTo>
                  <a:lnTo>
                    <a:pt x="1211966" y="527756"/>
                  </a:lnTo>
                  <a:lnTo>
                    <a:pt x="1208151" y="520496"/>
                  </a:lnTo>
                  <a:lnTo>
                    <a:pt x="1203579" y="515912"/>
                  </a:lnTo>
                  <a:lnTo>
                    <a:pt x="1198880" y="512851"/>
                  </a:lnTo>
                  <a:lnTo>
                    <a:pt x="1190370" y="510565"/>
                  </a:lnTo>
                  <a:close/>
                </a:path>
                <a:path w="2486025" h="1057909">
                  <a:moveTo>
                    <a:pt x="1415542" y="507504"/>
                  </a:moveTo>
                  <a:lnTo>
                    <a:pt x="1411605" y="508266"/>
                  </a:lnTo>
                  <a:lnTo>
                    <a:pt x="1408557" y="511327"/>
                  </a:lnTo>
                  <a:lnTo>
                    <a:pt x="1402816" y="514290"/>
                  </a:lnTo>
                  <a:lnTo>
                    <a:pt x="1399682" y="518971"/>
                  </a:lnTo>
                  <a:lnTo>
                    <a:pt x="1399430" y="525945"/>
                  </a:lnTo>
                  <a:lnTo>
                    <a:pt x="1402333" y="535787"/>
                  </a:lnTo>
                  <a:lnTo>
                    <a:pt x="1407953" y="542332"/>
                  </a:lnTo>
                  <a:lnTo>
                    <a:pt x="1414716" y="544576"/>
                  </a:lnTo>
                  <a:lnTo>
                    <a:pt x="1421479" y="543952"/>
                  </a:lnTo>
                  <a:lnTo>
                    <a:pt x="1427099" y="541896"/>
                  </a:lnTo>
                  <a:lnTo>
                    <a:pt x="1431926" y="538079"/>
                  </a:lnTo>
                  <a:lnTo>
                    <a:pt x="1435909" y="531966"/>
                  </a:lnTo>
                  <a:lnTo>
                    <a:pt x="1437010" y="524703"/>
                  </a:lnTo>
                  <a:lnTo>
                    <a:pt x="1433195" y="517436"/>
                  </a:lnTo>
                  <a:lnTo>
                    <a:pt x="1428623" y="512851"/>
                  </a:lnTo>
                  <a:lnTo>
                    <a:pt x="1423924" y="509803"/>
                  </a:lnTo>
                  <a:lnTo>
                    <a:pt x="1415542" y="507504"/>
                  </a:lnTo>
                  <a:close/>
                </a:path>
                <a:path w="2486025" h="1057909">
                  <a:moveTo>
                    <a:pt x="2223262" y="495274"/>
                  </a:moveTo>
                  <a:lnTo>
                    <a:pt x="2219452" y="496036"/>
                  </a:lnTo>
                  <a:lnTo>
                    <a:pt x="2216277" y="499097"/>
                  </a:lnTo>
                  <a:lnTo>
                    <a:pt x="2210966" y="502060"/>
                  </a:lnTo>
                  <a:lnTo>
                    <a:pt x="2208561" y="506741"/>
                  </a:lnTo>
                  <a:lnTo>
                    <a:pt x="2208490" y="513715"/>
                  </a:lnTo>
                  <a:lnTo>
                    <a:pt x="2210181" y="523557"/>
                  </a:lnTo>
                  <a:lnTo>
                    <a:pt x="2215727" y="530101"/>
                  </a:lnTo>
                  <a:lnTo>
                    <a:pt x="2222452" y="532345"/>
                  </a:lnTo>
                  <a:lnTo>
                    <a:pt x="2229201" y="531722"/>
                  </a:lnTo>
                  <a:lnTo>
                    <a:pt x="2234819" y="529666"/>
                  </a:lnTo>
                  <a:lnTo>
                    <a:pt x="2239646" y="525849"/>
                  </a:lnTo>
                  <a:lnTo>
                    <a:pt x="2243629" y="519736"/>
                  </a:lnTo>
                  <a:lnTo>
                    <a:pt x="2244730" y="512472"/>
                  </a:lnTo>
                  <a:lnTo>
                    <a:pt x="2240915" y="505206"/>
                  </a:lnTo>
                  <a:lnTo>
                    <a:pt x="2236343" y="500621"/>
                  </a:lnTo>
                  <a:lnTo>
                    <a:pt x="2231771" y="497573"/>
                  </a:lnTo>
                  <a:lnTo>
                    <a:pt x="2223262" y="495274"/>
                  </a:lnTo>
                  <a:close/>
                </a:path>
                <a:path w="2486025" h="1057909">
                  <a:moveTo>
                    <a:pt x="1936495" y="483044"/>
                  </a:moveTo>
                  <a:lnTo>
                    <a:pt x="1932686" y="483806"/>
                  </a:lnTo>
                  <a:lnTo>
                    <a:pt x="1929638" y="486867"/>
                  </a:lnTo>
                  <a:lnTo>
                    <a:pt x="1923897" y="490260"/>
                  </a:lnTo>
                  <a:lnTo>
                    <a:pt x="1920763" y="495658"/>
                  </a:lnTo>
                  <a:lnTo>
                    <a:pt x="1920511" y="502776"/>
                  </a:lnTo>
                  <a:lnTo>
                    <a:pt x="1923414" y="511327"/>
                  </a:lnTo>
                  <a:lnTo>
                    <a:pt x="1929032" y="517871"/>
                  </a:lnTo>
                  <a:lnTo>
                    <a:pt x="1935781" y="520115"/>
                  </a:lnTo>
                  <a:lnTo>
                    <a:pt x="1942506" y="519492"/>
                  </a:lnTo>
                  <a:lnTo>
                    <a:pt x="1948052" y="517436"/>
                  </a:lnTo>
                  <a:lnTo>
                    <a:pt x="1952954" y="513619"/>
                  </a:lnTo>
                  <a:lnTo>
                    <a:pt x="1956974" y="507507"/>
                  </a:lnTo>
                  <a:lnTo>
                    <a:pt x="1958089" y="500248"/>
                  </a:lnTo>
                  <a:lnTo>
                    <a:pt x="1954276" y="492988"/>
                  </a:lnTo>
                  <a:lnTo>
                    <a:pt x="1949577" y="488391"/>
                  </a:lnTo>
                  <a:lnTo>
                    <a:pt x="1945005" y="485343"/>
                  </a:lnTo>
                  <a:lnTo>
                    <a:pt x="1940814" y="484187"/>
                  </a:lnTo>
                  <a:lnTo>
                    <a:pt x="1936495" y="483044"/>
                  </a:lnTo>
                  <a:close/>
                </a:path>
                <a:path w="2486025" h="1057909">
                  <a:moveTo>
                    <a:pt x="811276" y="483044"/>
                  </a:moveTo>
                  <a:lnTo>
                    <a:pt x="807338" y="483806"/>
                  </a:lnTo>
                  <a:lnTo>
                    <a:pt x="804291" y="486867"/>
                  </a:lnTo>
                  <a:lnTo>
                    <a:pt x="797264" y="491551"/>
                  </a:lnTo>
                  <a:lnTo>
                    <a:pt x="794273" y="496806"/>
                  </a:lnTo>
                  <a:lnTo>
                    <a:pt x="794736" y="503206"/>
                  </a:lnTo>
                  <a:lnTo>
                    <a:pt x="798068" y="511327"/>
                  </a:lnTo>
                  <a:lnTo>
                    <a:pt x="803687" y="517871"/>
                  </a:lnTo>
                  <a:lnTo>
                    <a:pt x="810450" y="520115"/>
                  </a:lnTo>
                  <a:lnTo>
                    <a:pt x="817213" y="519492"/>
                  </a:lnTo>
                  <a:lnTo>
                    <a:pt x="822833" y="517436"/>
                  </a:lnTo>
                  <a:lnTo>
                    <a:pt x="827660" y="513619"/>
                  </a:lnTo>
                  <a:lnTo>
                    <a:pt x="831643" y="507507"/>
                  </a:lnTo>
                  <a:lnTo>
                    <a:pt x="832744" y="500248"/>
                  </a:lnTo>
                  <a:lnTo>
                    <a:pt x="828929" y="492988"/>
                  </a:lnTo>
                  <a:lnTo>
                    <a:pt x="824357" y="488391"/>
                  </a:lnTo>
                  <a:lnTo>
                    <a:pt x="819658" y="485343"/>
                  </a:lnTo>
                  <a:lnTo>
                    <a:pt x="811276" y="483044"/>
                  </a:lnTo>
                  <a:close/>
                </a:path>
                <a:path w="2486025" h="1057909">
                  <a:moveTo>
                    <a:pt x="1569593" y="473875"/>
                  </a:moveTo>
                  <a:lnTo>
                    <a:pt x="1565783" y="474637"/>
                  </a:lnTo>
                  <a:lnTo>
                    <a:pt x="1562735" y="477697"/>
                  </a:lnTo>
                  <a:lnTo>
                    <a:pt x="1556994" y="482376"/>
                  </a:lnTo>
                  <a:lnTo>
                    <a:pt x="1553860" y="487632"/>
                  </a:lnTo>
                  <a:lnTo>
                    <a:pt x="1553608" y="494035"/>
                  </a:lnTo>
                  <a:lnTo>
                    <a:pt x="1556512" y="502158"/>
                  </a:lnTo>
                  <a:lnTo>
                    <a:pt x="1562129" y="508702"/>
                  </a:lnTo>
                  <a:lnTo>
                    <a:pt x="1568878" y="510946"/>
                  </a:lnTo>
                  <a:lnTo>
                    <a:pt x="1575603" y="510323"/>
                  </a:lnTo>
                  <a:lnTo>
                    <a:pt x="1581150" y="508266"/>
                  </a:lnTo>
                  <a:lnTo>
                    <a:pt x="1586051" y="504444"/>
                  </a:lnTo>
                  <a:lnTo>
                    <a:pt x="1590071" y="498332"/>
                  </a:lnTo>
                  <a:lnTo>
                    <a:pt x="1591186" y="491071"/>
                  </a:lnTo>
                  <a:lnTo>
                    <a:pt x="1587373" y="483806"/>
                  </a:lnTo>
                  <a:lnTo>
                    <a:pt x="1582801" y="479221"/>
                  </a:lnTo>
                  <a:lnTo>
                    <a:pt x="1578102" y="476173"/>
                  </a:lnTo>
                  <a:lnTo>
                    <a:pt x="1573911" y="475018"/>
                  </a:lnTo>
                  <a:lnTo>
                    <a:pt x="1569593" y="473875"/>
                  </a:lnTo>
                  <a:close/>
                </a:path>
                <a:path w="2486025" h="1057909">
                  <a:moveTo>
                    <a:pt x="2337308" y="467753"/>
                  </a:moveTo>
                  <a:lnTo>
                    <a:pt x="2321696" y="487915"/>
                  </a:lnTo>
                  <a:lnTo>
                    <a:pt x="2324227" y="496036"/>
                  </a:lnTo>
                  <a:lnTo>
                    <a:pt x="2329791" y="502581"/>
                  </a:lnTo>
                  <a:lnTo>
                    <a:pt x="2336546" y="504826"/>
                  </a:lnTo>
                  <a:lnTo>
                    <a:pt x="2343300" y="504207"/>
                  </a:lnTo>
                  <a:lnTo>
                    <a:pt x="2348865" y="502158"/>
                  </a:lnTo>
                  <a:lnTo>
                    <a:pt x="2355034" y="497043"/>
                  </a:lnTo>
                  <a:lnTo>
                    <a:pt x="2358882" y="491070"/>
                  </a:lnTo>
                  <a:lnTo>
                    <a:pt x="2359277" y="484527"/>
                  </a:lnTo>
                  <a:lnTo>
                    <a:pt x="2355088" y="477697"/>
                  </a:lnTo>
                  <a:lnTo>
                    <a:pt x="2350389" y="473113"/>
                  </a:lnTo>
                  <a:lnTo>
                    <a:pt x="2345817" y="470052"/>
                  </a:lnTo>
                  <a:lnTo>
                    <a:pt x="2341499" y="468909"/>
                  </a:lnTo>
                  <a:lnTo>
                    <a:pt x="2337308" y="467753"/>
                  </a:lnTo>
                  <a:close/>
                </a:path>
                <a:path w="2486025" h="1057909">
                  <a:moveTo>
                    <a:pt x="1088644" y="464705"/>
                  </a:moveTo>
                  <a:lnTo>
                    <a:pt x="1084833" y="465467"/>
                  </a:lnTo>
                  <a:lnTo>
                    <a:pt x="1081786" y="468528"/>
                  </a:lnTo>
                  <a:lnTo>
                    <a:pt x="1076045" y="471485"/>
                  </a:lnTo>
                  <a:lnTo>
                    <a:pt x="1072911" y="476167"/>
                  </a:lnTo>
                  <a:lnTo>
                    <a:pt x="1072659" y="483144"/>
                  </a:lnTo>
                  <a:lnTo>
                    <a:pt x="1075563" y="492988"/>
                  </a:lnTo>
                  <a:lnTo>
                    <a:pt x="1081180" y="499527"/>
                  </a:lnTo>
                  <a:lnTo>
                    <a:pt x="1087929" y="501772"/>
                  </a:lnTo>
                  <a:lnTo>
                    <a:pt x="1094654" y="501152"/>
                  </a:lnTo>
                  <a:lnTo>
                    <a:pt x="1100201" y="499097"/>
                  </a:lnTo>
                  <a:lnTo>
                    <a:pt x="1106388" y="493987"/>
                  </a:lnTo>
                  <a:lnTo>
                    <a:pt x="1110265" y="488014"/>
                  </a:lnTo>
                  <a:lnTo>
                    <a:pt x="1110666" y="481468"/>
                  </a:lnTo>
                  <a:lnTo>
                    <a:pt x="1106424" y="474637"/>
                  </a:lnTo>
                  <a:lnTo>
                    <a:pt x="1101852" y="470052"/>
                  </a:lnTo>
                  <a:lnTo>
                    <a:pt x="1097152" y="466991"/>
                  </a:lnTo>
                  <a:lnTo>
                    <a:pt x="1088644" y="464705"/>
                  </a:lnTo>
                  <a:close/>
                </a:path>
                <a:path w="2486025" h="1057909">
                  <a:moveTo>
                    <a:pt x="2056764" y="458584"/>
                  </a:moveTo>
                  <a:lnTo>
                    <a:pt x="2052955" y="459359"/>
                  </a:lnTo>
                  <a:lnTo>
                    <a:pt x="2049780" y="462407"/>
                  </a:lnTo>
                  <a:lnTo>
                    <a:pt x="2042755" y="467091"/>
                  </a:lnTo>
                  <a:lnTo>
                    <a:pt x="2039778" y="472346"/>
                  </a:lnTo>
                  <a:lnTo>
                    <a:pt x="2040278" y="478746"/>
                  </a:lnTo>
                  <a:lnTo>
                    <a:pt x="2043683" y="486867"/>
                  </a:lnTo>
                  <a:lnTo>
                    <a:pt x="2049230" y="493411"/>
                  </a:lnTo>
                  <a:lnTo>
                    <a:pt x="2055955" y="495657"/>
                  </a:lnTo>
                  <a:lnTo>
                    <a:pt x="2062704" y="495037"/>
                  </a:lnTo>
                  <a:lnTo>
                    <a:pt x="2068322" y="492988"/>
                  </a:lnTo>
                  <a:lnTo>
                    <a:pt x="2073205" y="489164"/>
                  </a:lnTo>
                  <a:lnTo>
                    <a:pt x="2077196" y="483049"/>
                  </a:lnTo>
                  <a:lnTo>
                    <a:pt x="2078305" y="475788"/>
                  </a:lnTo>
                  <a:lnTo>
                    <a:pt x="2074545" y="468528"/>
                  </a:lnTo>
                  <a:lnTo>
                    <a:pt x="2069845" y="463943"/>
                  </a:lnTo>
                  <a:lnTo>
                    <a:pt x="2065274" y="460883"/>
                  </a:lnTo>
                  <a:lnTo>
                    <a:pt x="2060956" y="459740"/>
                  </a:lnTo>
                  <a:lnTo>
                    <a:pt x="2056764" y="458584"/>
                  </a:lnTo>
                  <a:close/>
                </a:path>
                <a:path w="2486025" h="1057909">
                  <a:moveTo>
                    <a:pt x="1295273" y="455536"/>
                  </a:moveTo>
                  <a:lnTo>
                    <a:pt x="1291463" y="456298"/>
                  </a:lnTo>
                  <a:lnTo>
                    <a:pt x="1288288" y="459359"/>
                  </a:lnTo>
                  <a:lnTo>
                    <a:pt x="1281263" y="464036"/>
                  </a:lnTo>
                  <a:lnTo>
                    <a:pt x="1278286" y="469287"/>
                  </a:lnTo>
                  <a:lnTo>
                    <a:pt x="1278786" y="475686"/>
                  </a:lnTo>
                  <a:lnTo>
                    <a:pt x="1282192" y="483806"/>
                  </a:lnTo>
                  <a:lnTo>
                    <a:pt x="1287738" y="490352"/>
                  </a:lnTo>
                  <a:lnTo>
                    <a:pt x="1294463" y="492601"/>
                  </a:lnTo>
                  <a:lnTo>
                    <a:pt x="1301212" y="491982"/>
                  </a:lnTo>
                  <a:lnTo>
                    <a:pt x="1306830" y="489927"/>
                  </a:lnTo>
                  <a:lnTo>
                    <a:pt x="1312997" y="484812"/>
                  </a:lnTo>
                  <a:lnTo>
                    <a:pt x="1316831" y="478840"/>
                  </a:lnTo>
                  <a:lnTo>
                    <a:pt x="1317188" y="472297"/>
                  </a:lnTo>
                  <a:lnTo>
                    <a:pt x="1312926" y="465467"/>
                  </a:lnTo>
                  <a:lnTo>
                    <a:pt x="1308354" y="460883"/>
                  </a:lnTo>
                  <a:lnTo>
                    <a:pt x="1303782" y="457822"/>
                  </a:lnTo>
                  <a:lnTo>
                    <a:pt x="1295273" y="455536"/>
                  </a:lnTo>
                  <a:close/>
                </a:path>
                <a:path w="2486025" h="1057909">
                  <a:moveTo>
                    <a:pt x="684784" y="452475"/>
                  </a:moveTo>
                  <a:lnTo>
                    <a:pt x="680974" y="453237"/>
                  </a:lnTo>
                  <a:lnTo>
                    <a:pt x="677926" y="456298"/>
                  </a:lnTo>
                  <a:lnTo>
                    <a:pt x="672185" y="460977"/>
                  </a:lnTo>
                  <a:lnTo>
                    <a:pt x="669051" y="466232"/>
                  </a:lnTo>
                  <a:lnTo>
                    <a:pt x="668799" y="472636"/>
                  </a:lnTo>
                  <a:lnTo>
                    <a:pt x="671703" y="480758"/>
                  </a:lnTo>
                  <a:lnTo>
                    <a:pt x="677320" y="487302"/>
                  </a:lnTo>
                  <a:lnTo>
                    <a:pt x="684069" y="489546"/>
                  </a:lnTo>
                  <a:lnTo>
                    <a:pt x="690794" y="488923"/>
                  </a:lnTo>
                  <a:lnTo>
                    <a:pt x="696341" y="486867"/>
                  </a:lnTo>
                  <a:lnTo>
                    <a:pt x="702528" y="481757"/>
                  </a:lnTo>
                  <a:lnTo>
                    <a:pt x="706405" y="475784"/>
                  </a:lnTo>
                  <a:lnTo>
                    <a:pt x="706806" y="469238"/>
                  </a:lnTo>
                  <a:lnTo>
                    <a:pt x="702563" y="462407"/>
                  </a:lnTo>
                  <a:lnTo>
                    <a:pt x="697865" y="457822"/>
                  </a:lnTo>
                  <a:lnTo>
                    <a:pt x="693293" y="454761"/>
                  </a:lnTo>
                  <a:lnTo>
                    <a:pt x="684784" y="452475"/>
                  </a:lnTo>
                  <a:close/>
                </a:path>
                <a:path w="2486025" h="1057909">
                  <a:moveTo>
                    <a:pt x="1837817" y="449414"/>
                  </a:moveTo>
                  <a:lnTo>
                    <a:pt x="1834007" y="450176"/>
                  </a:lnTo>
                  <a:lnTo>
                    <a:pt x="1830958" y="453237"/>
                  </a:lnTo>
                  <a:lnTo>
                    <a:pt x="1825218" y="456200"/>
                  </a:lnTo>
                  <a:lnTo>
                    <a:pt x="1822084" y="460881"/>
                  </a:lnTo>
                  <a:lnTo>
                    <a:pt x="1821832" y="467855"/>
                  </a:lnTo>
                  <a:lnTo>
                    <a:pt x="1824736" y="477697"/>
                  </a:lnTo>
                  <a:lnTo>
                    <a:pt x="1830353" y="484242"/>
                  </a:lnTo>
                  <a:lnTo>
                    <a:pt x="1837102" y="486486"/>
                  </a:lnTo>
                  <a:lnTo>
                    <a:pt x="1843827" y="485863"/>
                  </a:lnTo>
                  <a:lnTo>
                    <a:pt x="1849374" y="483806"/>
                  </a:lnTo>
                  <a:lnTo>
                    <a:pt x="1854275" y="479989"/>
                  </a:lnTo>
                  <a:lnTo>
                    <a:pt x="1858295" y="473876"/>
                  </a:lnTo>
                  <a:lnTo>
                    <a:pt x="1859410" y="466613"/>
                  </a:lnTo>
                  <a:lnTo>
                    <a:pt x="1855597" y="459346"/>
                  </a:lnTo>
                  <a:lnTo>
                    <a:pt x="1851025" y="454761"/>
                  </a:lnTo>
                  <a:lnTo>
                    <a:pt x="1846326" y="451713"/>
                  </a:lnTo>
                  <a:lnTo>
                    <a:pt x="1842135" y="450557"/>
                  </a:lnTo>
                  <a:lnTo>
                    <a:pt x="1837817" y="449414"/>
                  </a:lnTo>
                  <a:close/>
                </a:path>
                <a:path w="2486025" h="1057909">
                  <a:moveTo>
                    <a:pt x="1720723" y="446354"/>
                  </a:moveTo>
                  <a:lnTo>
                    <a:pt x="1716913" y="447128"/>
                  </a:lnTo>
                  <a:lnTo>
                    <a:pt x="1713738" y="450176"/>
                  </a:lnTo>
                  <a:lnTo>
                    <a:pt x="1707999" y="453570"/>
                  </a:lnTo>
                  <a:lnTo>
                    <a:pt x="1704879" y="458968"/>
                  </a:lnTo>
                  <a:lnTo>
                    <a:pt x="1704665" y="466086"/>
                  </a:lnTo>
                  <a:lnTo>
                    <a:pt x="1707642" y="474637"/>
                  </a:lnTo>
                  <a:lnTo>
                    <a:pt x="1713188" y="481181"/>
                  </a:lnTo>
                  <a:lnTo>
                    <a:pt x="1719913" y="483427"/>
                  </a:lnTo>
                  <a:lnTo>
                    <a:pt x="1726662" y="482807"/>
                  </a:lnTo>
                  <a:lnTo>
                    <a:pt x="1732280" y="480758"/>
                  </a:lnTo>
                  <a:lnTo>
                    <a:pt x="1738449" y="475643"/>
                  </a:lnTo>
                  <a:lnTo>
                    <a:pt x="1742297" y="469671"/>
                  </a:lnTo>
                  <a:lnTo>
                    <a:pt x="1742692" y="463127"/>
                  </a:lnTo>
                  <a:lnTo>
                    <a:pt x="1738502" y="456298"/>
                  </a:lnTo>
                  <a:lnTo>
                    <a:pt x="1733804" y="451713"/>
                  </a:lnTo>
                  <a:lnTo>
                    <a:pt x="1729232" y="448652"/>
                  </a:lnTo>
                  <a:lnTo>
                    <a:pt x="1724914" y="447509"/>
                  </a:lnTo>
                  <a:lnTo>
                    <a:pt x="1720723" y="446354"/>
                  </a:lnTo>
                  <a:close/>
                </a:path>
                <a:path w="2486025" h="1057909">
                  <a:moveTo>
                    <a:pt x="897509" y="437184"/>
                  </a:moveTo>
                  <a:lnTo>
                    <a:pt x="893699" y="437946"/>
                  </a:lnTo>
                  <a:lnTo>
                    <a:pt x="890651" y="441007"/>
                  </a:lnTo>
                  <a:lnTo>
                    <a:pt x="884910" y="443970"/>
                  </a:lnTo>
                  <a:lnTo>
                    <a:pt x="881776" y="448651"/>
                  </a:lnTo>
                  <a:lnTo>
                    <a:pt x="881524" y="455625"/>
                  </a:lnTo>
                  <a:lnTo>
                    <a:pt x="884428" y="465467"/>
                  </a:lnTo>
                  <a:lnTo>
                    <a:pt x="890045" y="472012"/>
                  </a:lnTo>
                  <a:lnTo>
                    <a:pt x="896794" y="474256"/>
                  </a:lnTo>
                  <a:lnTo>
                    <a:pt x="903519" y="473633"/>
                  </a:lnTo>
                  <a:lnTo>
                    <a:pt x="909066" y="471576"/>
                  </a:lnTo>
                  <a:lnTo>
                    <a:pt x="913967" y="467760"/>
                  </a:lnTo>
                  <a:lnTo>
                    <a:pt x="917987" y="461648"/>
                  </a:lnTo>
                  <a:lnTo>
                    <a:pt x="919102" y="454388"/>
                  </a:lnTo>
                  <a:lnTo>
                    <a:pt x="915288" y="447128"/>
                  </a:lnTo>
                  <a:lnTo>
                    <a:pt x="910590" y="442531"/>
                  </a:lnTo>
                  <a:lnTo>
                    <a:pt x="906018" y="439483"/>
                  </a:lnTo>
                  <a:lnTo>
                    <a:pt x="901827" y="438327"/>
                  </a:lnTo>
                  <a:lnTo>
                    <a:pt x="897509" y="437184"/>
                  </a:lnTo>
                  <a:close/>
                </a:path>
                <a:path w="2486025" h="1057909">
                  <a:moveTo>
                    <a:pt x="2186305" y="409676"/>
                  </a:moveTo>
                  <a:lnTo>
                    <a:pt x="2170622" y="429826"/>
                  </a:lnTo>
                  <a:lnTo>
                    <a:pt x="2173097" y="437946"/>
                  </a:lnTo>
                  <a:lnTo>
                    <a:pt x="2178716" y="444493"/>
                  </a:lnTo>
                  <a:lnTo>
                    <a:pt x="2185479" y="446741"/>
                  </a:lnTo>
                  <a:lnTo>
                    <a:pt x="2192242" y="446122"/>
                  </a:lnTo>
                  <a:lnTo>
                    <a:pt x="2197862" y="444068"/>
                  </a:lnTo>
                  <a:lnTo>
                    <a:pt x="2203975" y="438953"/>
                  </a:lnTo>
                  <a:lnTo>
                    <a:pt x="2207815" y="432981"/>
                  </a:lnTo>
                  <a:lnTo>
                    <a:pt x="2208202" y="426437"/>
                  </a:lnTo>
                  <a:lnTo>
                    <a:pt x="2203958" y="419608"/>
                  </a:lnTo>
                  <a:lnTo>
                    <a:pt x="2199386" y="415023"/>
                  </a:lnTo>
                  <a:lnTo>
                    <a:pt x="2194687" y="411962"/>
                  </a:lnTo>
                  <a:lnTo>
                    <a:pt x="2186305" y="409676"/>
                  </a:lnTo>
                  <a:close/>
                </a:path>
                <a:path w="2486025" h="1057909">
                  <a:moveTo>
                    <a:pt x="1501775" y="409676"/>
                  </a:moveTo>
                  <a:lnTo>
                    <a:pt x="1497964" y="410438"/>
                  </a:lnTo>
                  <a:lnTo>
                    <a:pt x="1494917" y="413499"/>
                  </a:lnTo>
                  <a:lnTo>
                    <a:pt x="1489176" y="416885"/>
                  </a:lnTo>
                  <a:lnTo>
                    <a:pt x="1486042" y="422279"/>
                  </a:lnTo>
                  <a:lnTo>
                    <a:pt x="1485790" y="429395"/>
                  </a:lnTo>
                  <a:lnTo>
                    <a:pt x="1488694" y="437946"/>
                  </a:lnTo>
                  <a:lnTo>
                    <a:pt x="1494311" y="444493"/>
                  </a:lnTo>
                  <a:lnTo>
                    <a:pt x="1501060" y="446741"/>
                  </a:lnTo>
                  <a:lnTo>
                    <a:pt x="1507785" y="446122"/>
                  </a:lnTo>
                  <a:lnTo>
                    <a:pt x="1513332" y="444068"/>
                  </a:lnTo>
                  <a:lnTo>
                    <a:pt x="1519519" y="438953"/>
                  </a:lnTo>
                  <a:lnTo>
                    <a:pt x="1523396" y="432981"/>
                  </a:lnTo>
                  <a:lnTo>
                    <a:pt x="1523797" y="426437"/>
                  </a:lnTo>
                  <a:lnTo>
                    <a:pt x="1519555" y="419608"/>
                  </a:lnTo>
                  <a:lnTo>
                    <a:pt x="1514983" y="415023"/>
                  </a:lnTo>
                  <a:lnTo>
                    <a:pt x="1510283" y="411962"/>
                  </a:lnTo>
                  <a:lnTo>
                    <a:pt x="1501775" y="409676"/>
                  </a:lnTo>
                  <a:close/>
                </a:path>
                <a:path w="2486025" h="1057909">
                  <a:moveTo>
                    <a:pt x="1381633" y="406615"/>
                  </a:moveTo>
                  <a:lnTo>
                    <a:pt x="1377695" y="407377"/>
                  </a:lnTo>
                  <a:lnTo>
                    <a:pt x="1374648" y="410438"/>
                  </a:lnTo>
                  <a:lnTo>
                    <a:pt x="1368907" y="413831"/>
                  </a:lnTo>
                  <a:lnTo>
                    <a:pt x="1365773" y="419230"/>
                  </a:lnTo>
                  <a:lnTo>
                    <a:pt x="1365521" y="426347"/>
                  </a:lnTo>
                  <a:lnTo>
                    <a:pt x="1368425" y="434898"/>
                  </a:lnTo>
                  <a:lnTo>
                    <a:pt x="1374044" y="441443"/>
                  </a:lnTo>
                  <a:lnTo>
                    <a:pt x="1380807" y="443687"/>
                  </a:lnTo>
                  <a:lnTo>
                    <a:pt x="1387570" y="443064"/>
                  </a:lnTo>
                  <a:lnTo>
                    <a:pt x="1393189" y="441007"/>
                  </a:lnTo>
                  <a:lnTo>
                    <a:pt x="1399303" y="435897"/>
                  </a:lnTo>
                  <a:lnTo>
                    <a:pt x="1403143" y="429925"/>
                  </a:lnTo>
                  <a:lnTo>
                    <a:pt x="1403530" y="423378"/>
                  </a:lnTo>
                  <a:lnTo>
                    <a:pt x="1399286" y="416547"/>
                  </a:lnTo>
                  <a:lnTo>
                    <a:pt x="1394714" y="411962"/>
                  </a:lnTo>
                  <a:lnTo>
                    <a:pt x="1390014" y="408901"/>
                  </a:lnTo>
                  <a:lnTo>
                    <a:pt x="1381633" y="406615"/>
                  </a:lnTo>
                  <a:close/>
                </a:path>
                <a:path w="2486025" h="1057909">
                  <a:moveTo>
                    <a:pt x="999236" y="406615"/>
                  </a:moveTo>
                  <a:lnTo>
                    <a:pt x="983680" y="426776"/>
                  </a:lnTo>
                  <a:lnTo>
                    <a:pt x="986155" y="434898"/>
                  </a:lnTo>
                  <a:lnTo>
                    <a:pt x="991772" y="441443"/>
                  </a:lnTo>
                  <a:lnTo>
                    <a:pt x="998521" y="443687"/>
                  </a:lnTo>
                  <a:lnTo>
                    <a:pt x="1005246" y="443064"/>
                  </a:lnTo>
                  <a:lnTo>
                    <a:pt x="1010793" y="441007"/>
                  </a:lnTo>
                  <a:lnTo>
                    <a:pt x="1016980" y="435897"/>
                  </a:lnTo>
                  <a:lnTo>
                    <a:pt x="1020857" y="429925"/>
                  </a:lnTo>
                  <a:lnTo>
                    <a:pt x="1021258" y="423378"/>
                  </a:lnTo>
                  <a:lnTo>
                    <a:pt x="1017016" y="416547"/>
                  </a:lnTo>
                  <a:lnTo>
                    <a:pt x="1012444" y="411962"/>
                  </a:lnTo>
                  <a:lnTo>
                    <a:pt x="1007744" y="408901"/>
                  </a:lnTo>
                  <a:lnTo>
                    <a:pt x="999236" y="406615"/>
                  </a:lnTo>
                  <a:close/>
                </a:path>
                <a:path w="2486025" h="1057909">
                  <a:moveTo>
                    <a:pt x="1195832" y="396671"/>
                  </a:moveTo>
                  <a:lnTo>
                    <a:pt x="1177488" y="417596"/>
                  </a:lnTo>
                  <a:lnTo>
                    <a:pt x="1180464" y="425716"/>
                  </a:lnTo>
                  <a:lnTo>
                    <a:pt x="1186011" y="432263"/>
                  </a:lnTo>
                  <a:lnTo>
                    <a:pt x="1192736" y="434511"/>
                  </a:lnTo>
                  <a:lnTo>
                    <a:pt x="1199485" y="433892"/>
                  </a:lnTo>
                  <a:lnTo>
                    <a:pt x="1205102" y="431838"/>
                  </a:lnTo>
                  <a:lnTo>
                    <a:pt x="1211270" y="426723"/>
                  </a:lnTo>
                  <a:lnTo>
                    <a:pt x="1215104" y="420751"/>
                  </a:lnTo>
                  <a:lnTo>
                    <a:pt x="1215461" y="414207"/>
                  </a:lnTo>
                  <a:lnTo>
                    <a:pt x="1211199" y="407377"/>
                  </a:lnTo>
                  <a:lnTo>
                    <a:pt x="1208151" y="401269"/>
                  </a:lnTo>
                  <a:lnTo>
                    <a:pt x="1204341" y="398208"/>
                  </a:lnTo>
                  <a:lnTo>
                    <a:pt x="1195832" y="396671"/>
                  </a:lnTo>
                  <a:close/>
                </a:path>
                <a:path w="2486025" h="1057909">
                  <a:moveTo>
                    <a:pt x="1640586" y="391325"/>
                  </a:moveTo>
                  <a:lnTo>
                    <a:pt x="1636649" y="392087"/>
                  </a:lnTo>
                  <a:lnTo>
                    <a:pt x="1633601" y="395147"/>
                  </a:lnTo>
                  <a:lnTo>
                    <a:pt x="1627862" y="398110"/>
                  </a:lnTo>
                  <a:lnTo>
                    <a:pt x="1624742" y="402791"/>
                  </a:lnTo>
                  <a:lnTo>
                    <a:pt x="1624528" y="409765"/>
                  </a:lnTo>
                  <a:lnTo>
                    <a:pt x="1627505" y="419608"/>
                  </a:lnTo>
                  <a:lnTo>
                    <a:pt x="1633051" y="426152"/>
                  </a:lnTo>
                  <a:lnTo>
                    <a:pt x="1639776" y="428396"/>
                  </a:lnTo>
                  <a:lnTo>
                    <a:pt x="1646525" y="427773"/>
                  </a:lnTo>
                  <a:lnTo>
                    <a:pt x="1652143" y="425716"/>
                  </a:lnTo>
                  <a:lnTo>
                    <a:pt x="1658310" y="420609"/>
                  </a:lnTo>
                  <a:lnTo>
                    <a:pt x="1662144" y="414640"/>
                  </a:lnTo>
                  <a:lnTo>
                    <a:pt x="1662501" y="408098"/>
                  </a:lnTo>
                  <a:lnTo>
                    <a:pt x="1658239" y="401269"/>
                  </a:lnTo>
                  <a:lnTo>
                    <a:pt x="1653667" y="396671"/>
                  </a:lnTo>
                  <a:lnTo>
                    <a:pt x="1649095" y="393623"/>
                  </a:lnTo>
                  <a:lnTo>
                    <a:pt x="1640586" y="391325"/>
                  </a:lnTo>
                  <a:close/>
                </a:path>
                <a:path w="2486025" h="1057909">
                  <a:moveTo>
                    <a:pt x="1985899" y="382155"/>
                  </a:moveTo>
                  <a:lnTo>
                    <a:pt x="1981962" y="382917"/>
                  </a:lnTo>
                  <a:lnTo>
                    <a:pt x="1978914" y="385978"/>
                  </a:lnTo>
                  <a:lnTo>
                    <a:pt x="1973173" y="390657"/>
                  </a:lnTo>
                  <a:lnTo>
                    <a:pt x="1970039" y="395912"/>
                  </a:lnTo>
                  <a:lnTo>
                    <a:pt x="1969787" y="402316"/>
                  </a:lnTo>
                  <a:lnTo>
                    <a:pt x="1972691" y="410438"/>
                  </a:lnTo>
                  <a:lnTo>
                    <a:pt x="1978310" y="416983"/>
                  </a:lnTo>
                  <a:lnTo>
                    <a:pt x="1985073" y="419227"/>
                  </a:lnTo>
                  <a:lnTo>
                    <a:pt x="1991836" y="418603"/>
                  </a:lnTo>
                  <a:lnTo>
                    <a:pt x="1997456" y="416547"/>
                  </a:lnTo>
                  <a:lnTo>
                    <a:pt x="2002283" y="412730"/>
                  </a:lnTo>
                  <a:lnTo>
                    <a:pt x="2006266" y="406617"/>
                  </a:lnTo>
                  <a:lnTo>
                    <a:pt x="2007367" y="399354"/>
                  </a:lnTo>
                  <a:lnTo>
                    <a:pt x="2003552" y="392087"/>
                  </a:lnTo>
                  <a:lnTo>
                    <a:pt x="1998980" y="387502"/>
                  </a:lnTo>
                  <a:lnTo>
                    <a:pt x="1994281" y="384454"/>
                  </a:lnTo>
                  <a:lnTo>
                    <a:pt x="1985899" y="382155"/>
                  </a:lnTo>
                  <a:close/>
                </a:path>
                <a:path w="2486025" h="1057909">
                  <a:moveTo>
                    <a:pt x="777366" y="382155"/>
                  </a:moveTo>
                  <a:lnTo>
                    <a:pt x="773430" y="382917"/>
                  </a:lnTo>
                  <a:lnTo>
                    <a:pt x="770382" y="385978"/>
                  </a:lnTo>
                  <a:lnTo>
                    <a:pt x="763355" y="389371"/>
                  </a:lnTo>
                  <a:lnTo>
                    <a:pt x="760364" y="394769"/>
                  </a:lnTo>
                  <a:lnTo>
                    <a:pt x="760827" y="401887"/>
                  </a:lnTo>
                  <a:lnTo>
                    <a:pt x="764159" y="410438"/>
                  </a:lnTo>
                  <a:lnTo>
                    <a:pt x="769778" y="416983"/>
                  </a:lnTo>
                  <a:lnTo>
                    <a:pt x="776541" y="419227"/>
                  </a:lnTo>
                  <a:lnTo>
                    <a:pt x="783304" y="418603"/>
                  </a:lnTo>
                  <a:lnTo>
                    <a:pt x="788924" y="416547"/>
                  </a:lnTo>
                  <a:lnTo>
                    <a:pt x="795037" y="411439"/>
                  </a:lnTo>
                  <a:lnTo>
                    <a:pt x="798877" y="405469"/>
                  </a:lnTo>
                  <a:lnTo>
                    <a:pt x="799264" y="398923"/>
                  </a:lnTo>
                  <a:lnTo>
                    <a:pt x="795019" y="392087"/>
                  </a:lnTo>
                  <a:lnTo>
                    <a:pt x="790447" y="387502"/>
                  </a:lnTo>
                  <a:lnTo>
                    <a:pt x="785749" y="384454"/>
                  </a:lnTo>
                  <a:lnTo>
                    <a:pt x="777366" y="382155"/>
                  </a:lnTo>
                  <a:close/>
                </a:path>
                <a:path w="2486025" h="1057909">
                  <a:moveTo>
                    <a:pt x="2269490" y="354634"/>
                  </a:moveTo>
                  <a:lnTo>
                    <a:pt x="2265680" y="355409"/>
                  </a:lnTo>
                  <a:lnTo>
                    <a:pt x="2262505" y="358457"/>
                  </a:lnTo>
                  <a:lnTo>
                    <a:pt x="2256819" y="363142"/>
                  </a:lnTo>
                  <a:lnTo>
                    <a:pt x="2253694" y="368396"/>
                  </a:lnTo>
                  <a:lnTo>
                    <a:pt x="2253450" y="374797"/>
                  </a:lnTo>
                  <a:lnTo>
                    <a:pt x="2256409" y="382917"/>
                  </a:lnTo>
                  <a:lnTo>
                    <a:pt x="2261973" y="389462"/>
                  </a:lnTo>
                  <a:lnTo>
                    <a:pt x="2268728" y="391707"/>
                  </a:lnTo>
                  <a:lnTo>
                    <a:pt x="2275482" y="391088"/>
                  </a:lnTo>
                  <a:lnTo>
                    <a:pt x="2281047" y="389039"/>
                  </a:lnTo>
                  <a:lnTo>
                    <a:pt x="2287216" y="383924"/>
                  </a:lnTo>
                  <a:lnTo>
                    <a:pt x="2291064" y="377952"/>
                  </a:lnTo>
                  <a:lnTo>
                    <a:pt x="2291459" y="371408"/>
                  </a:lnTo>
                  <a:lnTo>
                    <a:pt x="2287270" y="364578"/>
                  </a:lnTo>
                  <a:lnTo>
                    <a:pt x="2282571" y="359994"/>
                  </a:lnTo>
                  <a:lnTo>
                    <a:pt x="2277999" y="356933"/>
                  </a:lnTo>
                  <a:lnTo>
                    <a:pt x="2273681" y="355790"/>
                  </a:lnTo>
                  <a:lnTo>
                    <a:pt x="2269490" y="354634"/>
                  </a:lnTo>
                  <a:close/>
                </a:path>
                <a:path w="2486025" h="1057909">
                  <a:moveTo>
                    <a:pt x="2109216" y="354634"/>
                  </a:moveTo>
                  <a:lnTo>
                    <a:pt x="2105279" y="355409"/>
                  </a:lnTo>
                  <a:lnTo>
                    <a:pt x="2102231" y="358457"/>
                  </a:lnTo>
                  <a:lnTo>
                    <a:pt x="2096490" y="363142"/>
                  </a:lnTo>
                  <a:lnTo>
                    <a:pt x="2093356" y="368396"/>
                  </a:lnTo>
                  <a:lnTo>
                    <a:pt x="2093104" y="374797"/>
                  </a:lnTo>
                  <a:lnTo>
                    <a:pt x="2096008" y="382917"/>
                  </a:lnTo>
                  <a:lnTo>
                    <a:pt x="2101627" y="389462"/>
                  </a:lnTo>
                  <a:lnTo>
                    <a:pt x="2108390" y="391707"/>
                  </a:lnTo>
                  <a:lnTo>
                    <a:pt x="2115153" y="391088"/>
                  </a:lnTo>
                  <a:lnTo>
                    <a:pt x="2120773" y="389039"/>
                  </a:lnTo>
                  <a:lnTo>
                    <a:pt x="2125600" y="385215"/>
                  </a:lnTo>
                  <a:lnTo>
                    <a:pt x="2129583" y="379099"/>
                  </a:lnTo>
                  <a:lnTo>
                    <a:pt x="2130684" y="371838"/>
                  </a:lnTo>
                  <a:lnTo>
                    <a:pt x="2126869" y="364578"/>
                  </a:lnTo>
                  <a:lnTo>
                    <a:pt x="2122297" y="359994"/>
                  </a:lnTo>
                  <a:lnTo>
                    <a:pt x="2117598" y="356933"/>
                  </a:lnTo>
                  <a:lnTo>
                    <a:pt x="2109216" y="354634"/>
                  </a:lnTo>
                  <a:close/>
                </a:path>
                <a:path w="2486025" h="1057909">
                  <a:moveTo>
                    <a:pt x="1091819" y="339356"/>
                  </a:moveTo>
                  <a:lnTo>
                    <a:pt x="1087882" y="340118"/>
                  </a:lnTo>
                  <a:lnTo>
                    <a:pt x="1084833" y="343179"/>
                  </a:lnTo>
                  <a:lnTo>
                    <a:pt x="1079093" y="347858"/>
                  </a:lnTo>
                  <a:lnTo>
                    <a:pt x="1075959" y="353113"/>
                  </a:lnTo>
                  <a:lnTo>
                    <a:pt x="1075707" y="359517"/>
                  </a:lnTo>
                  <a:lnTo>
                    <a:pt x="1078611" y="367639"/>
                  </a:lnTo>
                  <a:lnTo>
                    <a:pt x="1084230" y="374178"/>
                  </a:lnTo>
                  <a:lnTo>
                    <a:pt x="1090993" y="376423"/>
                  </a:lnTo>
                  <a:lnTo>
                    <a:pt x="1097756" y="375803"/>
                  </a:lnTo>
                  <a:lnTo>
                    <a:pt x="1103376" y="373748"/>
                  </a:lnTo>
                  <a:lnTo>
                    <a:pt x="1108203" y="369924"/>
                  </a:lnTo>
                  <a:lnTo>
                    <a:pt x="1112186" y="363808"/>
                  </a:lnTo>
                  <a:lnTo>
                    <a:pt x="1113287" y="356547"/>
                  </a:lnTo>
                  <a:lnTo>
                    <a:pt x="1109472" y="349288"/>
                  </a:lnTo>
                  <a:lnTo>
                    <a:pt x="1104900" y="344703"/>
                  </a:lnTo>
                  <a:lnTo>
                    <a:pt x="1100201" y="341642"/>
                  </a:lnTo>
                  <a:lnTo>
                    <a:pt x="1091819" y="339356"/>
                  </a:lnTo>
                  <a:close/>
                </a:path>
                <a:path w="2486025" h="1057909">
                  <a:moveTo>
                    <a:pt x="1810131" y="333235"/>
                  </a:moveTo>
                  <a:lnTo>
                    <a:pt x="1806320" y="334010"/>
                  </a:lnTo>
                  <a:lnTo>
                    <a:pt x="1803145" y="337058"/>
                  </a:lnTo>
                  <a:lnTo>
                    <a:pt x="1797407" y="341742"/>
                  </a:lnTo>
                  <a:lnTo>
                    <a:pt x="1794287" y="346997"/>
                  </a:lnTo>
                  <a:lnTo>
                    <a:pt x="1794073" y="353397"/>
                  </a:lnTo>
                  <a:lnTo>
                    <a:pt x="1797050" y="361518"/>
                  </a:lnTo>
                  <a:lnTo>
                    <a:pt x="1802596" y="368062"/>
                  </a:lnTo>
                  <a:lnTo>
                    <a:pt x="1809321" y="370308"/>
                  </a:lnTo>
                  <a:lnTo>
                    <a:pt x="1816070" y="369688"/>
                  </a:lnTo>
                  <a:lnTo>
                    <a:pt x="1821688" y="367639"/>
                  </a:lnTo>
                  <a:lnTo>
                    <a:pt x="1826571" y="363815"/>
                  </a:lnTo>
                  <a:lnTo>
                    <a:pt x="1830562" y="357700"/>
                  </a:lnTo>
                  <a:lnTo>
                    <a:pt x="1831671" y="350439"/>
                  </a:lnTo>
                  <a:lnTo>
                    <a:pt x="1827911" y="343179"/>
                  </a:lnTo>
                  <a:lnTo>
                    <a:pt x="1823212" y="338594"/>
                  </a:lnTo>
                  <a:lnTo>
                    <a:pt x="1818639" y="335534"/>
                  </a:lnTo>
                  <a:lnTo>
                    <a:pt x="1814322" y="334391"/>
                  </a:lnTo>
                  <a:lnTo>
                    <a:pt x="1810131" y="333235"/>
                  </a:lnTo>
                  <a:close/>
                </a:path>
                <a:path w="2486025" h="1057909">
                  <a:moveTo>
                    <a:pt x="1902587" y="330187"/>
                  </a:moveTo>
                  <a:lnTo>
                    <a:pt x="1898777" y="330949"/>
                  </a:lnTo>
                  <a:lnTo>
                    <a:pt x="1895729" y="334010"/>
                  </a:lnTo>
                  <a:lnTo>
                    <a:pt x="1889970" y="337395"/>
                  </a:lnTo>
                  <a:lnTo>
                    <a:pt x="1886807" y="342790"/>
                  </a:lnTo>
                  <a:lnTo>
                    <a:pt x="1886549" y="349906"/>
                  </a:lnTo>
                  <a:lnTo>
                    <a:pt x="1889506" y="358457"/>
                  </a:lnTo>
                  <a:lnTo>
                    <a:pt x="1895123" y="365003"/>
                  </a:lnTo>
                  <a:lnTo>
                    <a:pt x="1901872" y="367252"/>
                  </a:lnTo>
                  <a:lnTo>
                    <a:pt x="1908597" y="366633"/>
                  </a:lnTo>
                  <a:lnTo>
                    <a:pt x="1914144" y="364578"/>
                  </a:lnTo>
                  <a:lnTo>
                    <a:pt x="1920331" y="359463"/>
                  </a:lnTo>
                  <a:lnTo>
                    <a:pt x="1924208" y="353491"/>
                  </a:lnTo>
                  <a:lnTo>
                    <a:pt x="1924609" y="346948"/>
                  </a:lnTo>
                  <a:lnTo>
                    <a:pt x="1920367" y="340118"/>
                  </a:lnTo>
                  <a:lnTo>
                    <a:pt x="1915668" y="335534"/>
                  </a:lnTo>
                  <a:lnTo>
                    <a:pt x="1911095" y="332473"/>
                  </a:lnTo>
                  <a:lnTo>
                    <a:pt x="1902587" y="330187"/>
                  </a:lnTo>
                  <a:close/>
                </a:path>
                <a:path w="2486025" h="1057909">
                  <a:moveTo>
                    <a:pt x="1279779" y="327126"/>
                  </a:moveTo>
                  <a:lnTo>
                    <a:pt x="1275969" y="327888"/>
                  </a:lnTo>
                  <a:lnTo>
                    <a:pt x="1272920" y="330949"/>
                  </a:lnTo>
                  <a:lnTo>
                    <a:pt x="1267180" y="333912"/>
                  </a:lnTo>
                  <a:lnTo>
                    <a:pt x="1264046" y="338593"/>
                  </a:lnTo>
                  <a:lnTo>
                    <a:pt x="1263794" y="345567"/>
                  </a:lnTo>
                  <a:lnTo>
                    <a:pt x="1266698" y="355409"/>
                  </a:lnTo>
                  <a:lnTo>
                    <a:pt x="1272317" y="361953"/>
                  </a:lnTo>
                  <a:lnTo>
                    <a:pt x="1279080" y="364197"/>
                  </a:lnTo>
                  <a:lnTo>
                    <a:pt x="1285843" y="363574"/>
                  </a:lnTo>
                  <a:lnTo>
                    <a:pt x="1291463" y="361518"/>
                  </a:lnTo>
                  <a:lnTo>
                    <a:pt x="1296290" y="357694"/>
                  </a:lnTo>
                  <a:lnTo>
                    <a:pt x="1300273" y="351578"/>
                  </a:lnTo>
                  <a:lnTo>
                    <a:pt x="1301374" y="344317"/>
                  </a:lnTo>
                  <a:lnTo>
                    <a:pt x="1297558" y="337058"/>
                  </a:lnTo>
                  <a:lnTo>
                    <a:pt x="1292987" y="332473"/>
                  </a:lnTo>
                  <a:lnTo>
                    <a:pt x="1288288" y="329412"/>
                  </a:lnTo>
                  <a:lnTo>
                    <a:pt x="1279779" y="327126"/>
                  </a:lnTo>
                  <a:close/>
                </a:path>
                <a:path w="2486025" h="1057909">
                  <a:moveTo>
                    <a:pt x="872871" y="321005"/>
                  </a:moveTo>
                  <a:lnTo>
                    <a:pt x="869061" y="321779"/>
                  </a:lnTo>
                  <a:lnTo>
                    <a:pt x="865886" y="324827"/>
                  </a:lnTo>
                  <a:lnTo>
                    <a:pt x="860200" y="328221"/>
                  </a:lnTo>
                  <a:lnTo>
                    <a:pt x="857075" y="333619"/>
                  </a:lnTo>
                  <a:lnTo>
                    <a:pt x="856831" y="340737"/>
                  </a:lnTo>
                  <a:lnTo>
                    <a:pt x="859790" y="349288"/>
                  </a:lnTo>
                  <a:lnTo>
                    <a:pt x="865354" y="355832"/>
                  </a:lnTo>
                  <a:lnTo>
                    <a:pt x="872109" y="358078"/>
                  </a:lnTo>
                  <a:lnTo>
                    <a:pt x="878863" y="357458"/>
                  </a:lnTo>
                  <a:lnTo>
                    <a:pt x="884428" y="355409"/>
                  </a:lnTo>
                  <a:lnTo>
                    <a:pt x="889311" y="351585"/>
                  </a:lnTo>
                  <a:lnTo>
                    <a:pt x="893302" y="345470"/>
                  </a:lnTo>
                  <a:lnTo>
                    <a:pt x="894411" y="338209"/>
                  </a:lnTo>
                  <a:lnTo>
                    <a:pt x="890651" y="330949"/>
                  </a:lnTo>
                  <a:lnTo>
                    <a:pt x="885952" y="326364"/>
                  </a:lnTo>
                  <a:lnTo>
                    <a:pt x="881380" y="323303"/>
                  </a:lnTo>
                  <a:lnTo>
                    <a:pt x="877062" y="322160"/>
                  </a:lnTo>
                  <a:lnTo>
                    <a:pt x="872871" y="321005"/>
                  </a:lnTo>
                  <a:close/>
                </a:path>
                <a:path w="2486025" h="1057909">
                  <a:moveTo>
                    <a:pt x="1477137" y="317957"/>
                  </a:moveTo>
                  <a:lnTo>
                    <a:pt x="1473327" y="318719"/>
                  </a:lnTo>
                  <a:lnTo>
                    <a:pt x="1470279" y="321779"/>
                  </a:lnTo>
                  <a:lnTo>
                    <a:pt x="1464520" y="324737"/>
                  </a:lnTo>
                  <a:lnTo>
                    <a:pt x="1461357" y="329417"/>
                  </a:lnTo>
                  <a:lnTo>
                    <a:pt x="1461099" y="336390"/>
                  </a:lnTo>
                  <a:lnTo>
                    <a:pt x="1464056" y="346227"/>
                  </a:lnTo>
                  <a:lnTo>
                    <a:pt x="1469673" y="352773"/>
                  </a:lnTo>
                  <a:lnTo>
                    <a:pt x="1476422" y="355022"/>
                  </a:lnTo>
                  <a:lnTo>
                    <a:pt x="1483147" y="354403"/>
                  </a:lnTo>
                  <a:lnTo>
                    <a:pt x="1488694" y="352348"/>
                  </a:lnTo>
                  <a:lnTo>
                    <a:pt x="1494881" y="347233"/>
                  </a:lnTo>
                  <a:lnTo>
                    <a:pt x="1498758" y="341261"/>
                  </a:lnTo>
                  <a:lnTo>
                    <a:pt x="1499159" y="334718"/>
                  </a:lnTo>
                  <a:lnTo>
                    <a:pt x="1494917" y="327888"/>
                  </a:lnTo>
                  <a:lnTo>
                    <a:pt x="1490218" y="323303"/>
                  </a:lnTo>
                  <a:lnTo>
                    <a:pt x="1485645" y="320243"/>
                  </a:lnTo>
                  <a:lnTo>
                    <a:pt x="1477137" y="317957"/>
                  </a:lnTo>
                  <a:close/>
                </a:path>
                <a:path w="2486025" h="1057909">
                  <a:moveTo>
                    <a:pt x="1723770" y="311835"/>
                  </a:moveTo>
                  <a:lnTo>
                    <a:pt x="1719961" y="312597"/>
                  </a:lnTo>
                  <a:lnTo>
                    <a:pt x="1716913" y="315658"/>
                  </a:lnTo>
                  <a:lnTo>
                    <a:pt x="1711154" y="318621"/>
                  </a:lnTo>
                  <a:lnTo>
                    <a:pt x="1707991" y="323302"/>
                  </a:lnTo>
                  <a:lnTo>
                    <a:pt x="1707733" y="330276"/>
                  </a:lnTo>
                  <a:lnTo>
                    <a:pt x="1710689" y="340118"/>
                  </a:lnTo>
                  <a:lnTo>
                    <a:pt x="1716307" y="346663"/>
                  </a:lnTo>
                  <a:lnTo>
                    <a:pt x="1723056" y="348907"/>
                  </a:lnTo>
                  <a:lnTo>
                    <a:pt x="1729781" y="348284"/>
                  </a:lnTo>
                  <a:lnTo>
                    <a:pt x="1735327" y="346227"/>
                  </a:lnTo>
                  <a:lnTo>
                    <a:pt x="1740229" y="342411"/>
                  </a:lnTo>
                  <a:lnTo>
                    <a:pt x="1744249" y="336299"/>
                  </a:lnTo>
                  <a:lnTo>
                    <a:pt x="1745364" y="329039"/>
                  </a:lnTo>
                  <a:lnTo>
                    <a:pt x="1741551" y="321779"/>
                  </a:lnTo>
                  <a:lnTo>
                    <a:pt x="1736852" y="317195"/>
                  </a:lnTo>
                  <a:lnTo>
                    <a:pt x="1732280" y="314134"/>
                  </a:lnTo>
                  <a:lnTo>
                    <a:pt x="1723770" y="311835"/>
                  </a:lnTo>
                  <a:close/>
                </a:path>
                <a:path w="2486025" h="1057909">
                  <a:moveTo>
                    <a:pt x="1596644" y="298843"/>
                  </a:moveTo>
                  <a:lnTo>
                    <a:pt x="1591945" y="300380"/>
                  </a:lnTo>
                  <a:lnTo>
                    <a:pt x="1587373" y="303428"/>
                  </a:lnTo>
                  <a:lnTo>
                    <a:pt x="1583396" y="306821"/>
                  </a:lnTo>
                  <a:lnTo>
                    <a:pt x="1581181" y="312219"/>
                  </a:lnTo>
                  <a:lnTo>
                    <a:pt x="1581300" y="319337"/>
                  </a:lnTo>
                  <a:lnTo>
                    <a:pt x="1584325" y="327888"/>
                  </a:lnTo>
                  <a:lnTo>
                    <a:pt x="1589871" y="334433"/>
                  </a:lnTo>
                  <a:lnTo>
                    <a:pt x="1596596" y="336678"/>
                  </a:lnTo>
                  <a:lnTo>
                    <a:pt x="1603345" y="336059"/>
                  </a:lnTo>
                  <a:lnTo>
                    <a:pt x="1608963" y="334010"/>
                  </a:lnTo>
                  <a:lnTo>
                    <a:pt x="1615130" y="328895"/>
                  </a:lnTo>
                  <a:lnTo>
                    <a:pt x="1618964" y="322922"/>
                  </a:lnTo>
                  <a:lnTo>
                    <a:pt x="1619321" y="316379"/>
                  </a:lnTo>
                  <a:lnTo>
                    <a:pt x="1615058" y="309549"/>
                  </a:lnTo>
                  <a:lnTo>
                    <a:pt x="1610487" y="303428"/>
                  </a:lnTo>
                  <a:lnTo>
                    <a:pt x="1605914" y="300380"/>
                  </a:lnTo>
                  <a:lnTo>
                    <a:pt x="1596644" y="298843"/>
                  </a:lnTo>
                  <a:close/>
                </a:path>
                <a:path w="2486025" h="1057909">
                  <a:moveTo>
                    <a:pt x="965327" y="296557"/>
                  </a:moveTo>
                  <a:lnTo>
                    <a:pt x="961516" y="297319"/>
                  </a:lnTo>
                  <a:lnTo>
                    <a:pt x="958469" y="300367"/>
                  </a:lnTo>
                  <a:lnTo>
                    <a:pt x="952728" y="305052"/>
                  </a:lnTo>
                  <a:lnTo>
                    <a:pt x="949594" y="310307"/>
                  </a:lnTo>
                  <a:lnTo>
                    <a:pt x="949342" y="316707"/>
                  </a:lnTo>
                  <a:lnTo>
                    <a:pt x="952246" y="324827"/>
                  </a:lnTo>
                  <a:lnTo>
                    <a:pt x="957863" y="331374"/>
                  </a:lnTo>
                  <a:lnTo>
                    <a:pt x="964612" y="333622"/>
                  </a:lnTo>
                  <a:lnTo>
                    <a:pt x="971337" y="333003"/>
                  </a:lnTo>
                  <a:lnTo>
                    <a:pt x="976883" y="330949"/>
                  </a:lnTo>
                  <a:lnTo>
                    <a:pt x="983071" y="325834"/>
                  </a:lnTo>
                  <a:lnTo>
                    <a:pt x="986948" y="319862"/>
                  </a:lnTo>
                  <a:lnTo>
                    <a:pt x="987349" y="313318"/>
                  </a:lnTo>
                  <a:lnTo>
                    <a:pt x="983107" y="306489"/>
                  </a:lnTo>
                  <a:lnTo>
                    <a:pt x="978535" y="301904"/>
                  </a:lnTo>
                  <a:lnTo>
                    <a:pt x="973836" y="298843"/>
                  </a:lnTo>
                  <a:lnTo>
                    <a:pt x="965327" y="296557"/>
                  </a:lnTo>
                  <a:close/>
                </a:path>
                <a:path w="2486025" h="1057909">
                  <a:moveTo>
                    <a:pt x="1381633" y="284327"/>
                  </a:moveTo>
                  <a:lnTo>
                    <a:pt x="1377695" y="285089"/>
                  </a:lnTo>
                  <a:lnTo>
                    <a:pt x="1374648" y="288150"/>
                  </a:lnTo>
                  <a:lnTo>
                    <a:pt x="1368907" y="292827"/>
                  </a:lnTo>
                  <a:lnTo>
                    <a:pt x="1365773" y="298078"/>
                  </a:lnTo>
                  <a:lnTo>
                    <a:pt x="1365521" y="304477"/>
                  </a:lnTo>
                  <a:lnTo>
                    <a:pt x="1368425" y="312597"/>
                  </a:lnTo>
                  <a:lnTo>
                    <a:pt x="1374044" y="319144"/>
                  </a:lnTo>
                  <a:lnTo>
                    <a:pt x="1380807" y="321392"/>
                  </a:lnTo>
                  <a:lnTo>
                    <a:pt x="1387570" y="320773"/>
                  </a:lnTo>
                  <a:lnTo>
                    <a:pt x="1393189" y="318719"/>
                  </a:lnTo>
                  <a:lnTo>
                    <a:pt x="1399303" y="313604"/>
                  </a:lnTo>
                  <a:lnTo>
                    <a:pt x="1403143" y="307632"/>
                  </a:lnTo>
                  <a:lnTo>
                    <a:pt x="1403530" y="301088"/>
                  </a:lnTo>
                  <a:lnTo>
                    <a:pt x="1399286" y="294259"/>
                  </a:lnTo>
                  <a:lnTo>
                    <a:pt x="1394714" y="289674"/>
                  </a:lnTo>
                  <a:lnTo>
                    <a:pt x="1390014" y="286613"/>
                  </a:lnTo>
                  <a:lnTo>
                    <a:pt x="1381633" y="284327"/>
                  </a:lnTo>
                  <a:close/>
                </a:path>
                <a:path w="2486025" h="1057909">
                  <a:moveTo>
                    <a:pt x="2004314" y="269036"/>
                  </a:moveTo>
                  <a:lnTo>
                    <a:pt x="2000504" y="269798"/>
                  </a:lnTo>
                  <a:lnTo>
                    <a:pt x="1997456" y="272859"/>
                  </a:lnTo>
                  <a:lnTo>
                    <a:pt x="1991715" y="275822"/>
                  </a:lnTo>
                  <a:lnTo>
                    <a:pt x="1988581" y="280503"/>
                  </a:lnTo>
                  <a:lnTo>
                    <a:pt x="1988329" y="287477"/>
                  </a:lnTo>
                  <a:lnTo>
                    <a:pt x="1991233" y="297319"/>
                  </a:lnTo>
                  <a:lnTo>
                    <a:pt x="1996850" y="303864"/>
                  </a:lnTo>
                  <a:lnTo>
                    <a:pt x="2003599" y="306108"/>
                  </a:lnTo>
                  <a:lnTo>
                    <a:pt x="2010324" y="305485"/>
                  </a:lnTo>
                  <a:lnTo>
                    <a:pt x="2015870" y="303428"/>
                  </a:lnTo>
                  <a:lnTo>
                    <a:pt x="2022058" y="298320"/>
                  </a:lnTo>
                  <a:lnTo>
                    <a:pt x="2025935" y="292350"/>
                  </a:lnTo>
                  <a:lnTo>
                    <a:pt x="2026336" y="285804"/>
                  </a:lnTo>
                  <a:lnTo>
                    <a:pt x="2022094" y="278968"/>
                  </a:lnTo>
                  <a:lnTo>
                    <a:pt x="2017395" y="274383"/>
                  </a:lnTo>
                  <a:lnTo>
                    <a:pt x="2012823" y="271335"/>
                  </a:lnTo>
                  <a:lnTo>
                    <a:pt x="2008632" y="270179"/>
                  </a:lnTo>
                  <a:lnTo>
                    <a:pt x="2004314" y="269036"/>
                  </a:lnTo>
                  <a:close/>
                </a:path>
                <a:path w="2486025" h="1057909">
                  <a:moveTo>
                    <a:pt x="1186561" y="268274"/>
                  </a:moveTo>
                  <a:lnTo>
                    <a:pt x="1181989" y="269798"/>
                  </a:lnTo>
                  <a:lnTo>
                    <a:pt x="1177289" y="272859"/>
                  </a:lnTo>
                  <a:lnTo>
                    <a:pt x="1173366" y="276252"/>
                  </a:lnTo>
                  <a:lnTo>
                    <a:pt x="1171146" y="281651"/>
                  </a:lnTo>
                  <a:lnTo>
                    <a:pt x="1171235" y="288768"/>
                  </a:lnTo>
                  <a:lnTo>
                    <a:pt x="1174242" y="297319"/>
                  </a:lnTo>
                  <a:lnTo>
                    <a:pt x="1179859" y="303864"/>
                  </a:lnTo>
                  <a:lnTo>
                    <a:pt x="1186608" y="306108"/>
                  </a:lnTo>
                  <a:lnTo>
                    <a:pt x="1193333" y="305485"/>
                  </a:lnTo>
                  <a:lnTo>
                    <a:pt x="1198880" y="303428"/>
                  </a:lnTo>
                  <a:lnTo>
                    <a:pt x="1205067" y="298320"/>
                  </a:lnTo>
                  <a:lnTo>
                    <a:pt x="1208944" y="292350"/>
                  </a:lnTo>
                  <a:lnTo>
                    <a:pt x="1209345" y="285804"/>
                  </a:lnTo>
                  <a:lnTo>
                    <a:pt x="1205102" y="278968"/>
                  </a:lnTo>
                  <a:lnTo>
                    <a:pt x="1200404" y="272859"/>
                  </a:lnTo>
                  <a:lnTo>
                    <a:pt x="1195832" y="269798"/>
                  </a:lnTo>
                  <a:lnTo>
                    <a:pt x="1186561" y="268274"/>
                  </a:lnTo>
                  <a:close/>
                </a:path>
                <a:path w="2486025" h="1057909">
                  <a:moveTo>
                    <a:pt x="2195449" y="247637"/>
                  </a:moveTo>
                  <a:lnTo>
                    <a:pt x="2191639" y="248399"/>
                  </a:lnTo>
                  <a:lnTo>
                    <a:pt x="2188591" y="251460"/>
                  </a:lnTo>
                  <a:lnTo>
                    <a:pt x="2182850" y="254417"/>
                  </a:lnTo>
                  <a:lnTo>
                    <a:pt x="2179716" y="259099"/>
                  </a:lnTo>
                  <a:lnTo>
                    <a:pt x="2179464" y="266076"/>
                  </a:lnTo>
                  <a:lnTo>
                    <a:pt x="2182368" y="275920"/>
                  </a:lnTo>
                  <a:lnTo>
                    <a:pt x="2187985" y="282464"/>
                  </a:lnTo>
                  <a:lnTo>
                    <a:pt x="2194734" y="284708"/>
                  </a:lnTo>
                  <a:lnTo>
                    <a:pt x="2201459" y="284085"/>
                  </a:lnTo>
                  <a:lnTo>
                    <a:pt x="2207006" y="282028"/>
                  </a:lnTo>
                  <a:lnTo>
                    <a:pt x="2213193" y="276919"/>
                  </a:lnTo>
                  <a:lnTo>
                    <a:pt x="2217070" y="270946"/>
                  </a:lnTo>
                  <a:lnTo>
                    <a:pt x="2217471" y="264399"/>
                  </a:lnTo>
                  <a:lnTo>
                    <a:pt x="2213229" y="257568"/>
                  </a:lnTo>
                  <a:lnTo>
                    <a:pt x="2208657" y="252984"/>
                  </a:lnTo>
                  <a:lnTo>
                    <a:pt x="2203958" y="249923"/>
                  </a:lnTo>
                  <a:lnTo>
                    <a:pt x="2195449" y="247637"/>
                  </a:lnTo>
                  <a:close/>
                </a:path>
                <a:path w="2486025" h="1057909">
                  <a:moveTo>
                    <a:pt x="2099945" y="241515"/>
                  </a:moveTo>
                  <a:lnTo>
                    <a:pt x="2096135" y="242290"/>
                  </a:lnTo>
                  <a:lnTo>
                    <a:pt x="2092960" y="245338"/>
                  </a:lnTo>
                  <a:lnTo>
                    <a:pt x="2087221" y="248301"/>
                  </a:lnTo>
                  <a:lnTo>
                    <a:pt x="2084101" y="252982"/>
                  </a:lnTo>
                  <a:lnTo>
                    <a:pt x="2083887" y="259956"/>
                  </a:lnTo>
                  <a:lnTo>
                    <a:pt x="2086864" y="269798"/>
                  </a:lnTo>
                  <a:lnTo>
                    <a:pt x="2092410" y="276343"/>
                  </a:lnTo>
                  <a:lnTo>
                    <a:pt x="2099135" y="278588"/>
                  </a:lnTo>
                  <a:lnTo>
                    <a:pt x="2105884" y="277969"/>
                  </a:lnTo>
                  <a:lnTo>
                    <a:pt x="2111502" y="275920"/>
                  </a:lnTo>
                  <a:lnTo>
                    <a:pt x="2117669" y="270805"/>
                  </a:lnTo>
                  <a:lnTo>
                    <a:pt x="2121503" y="264833"/>
                  </a:lnTo>
                  <a:lnTo>
                    <a:pt x="2121860" y="258289"/>
                  </a:lnTo>
                  <a:lnTo>
                    <a:pt x="2117598" y="251460"/>
                  </a:lnTo>
                  <a:lnTo>
                    <a:pt x="2113026" y="246875"/>
                  </a:lnTo>
                  <a:lnTo>
                    <a:pt x="2108454" y="243814"/>
                  </a:lnTo>
                  <a:lnTo>
                    <a:pt x="2104136" y="242671"/>
                  </a:lnTo>
                  <a:lnTo>
                    <a:pt x="2099945" y="241515"/>
                  </a:lnTo>
                  <a:close/>
                </a:path>
                <a:path w="2486025" h="1057909">
                  <a:moveTo>
                    <a:pt x="1523364" y="223177"/>
                  </a:moveTo>
                  <a:lnTo>
                    <a:pt x="1519555" y="223939"/>
                  </a:lnTo>
                  <a:lnTo>
                    <a:pt x="1516507" y="226999"/>
                  </a:lnTo>
                  <a:lnTo>
                    <a:pt x="1510766" y="229962"/>
                  </a:lnTo>
                  <a:lnTo>
                    <a:pt x="1507632" y="234643"/>
                  </a:lnTo>
                  <a:lnTo>
                    <a:pt x="1507380" y="241617"/>
                  </a:lnTo>
                  <a:lnTo>
                    <a:pt x="1510283" y="251460"/>
                  </a:lnTo>
                  <a:lnTo>
                    <a:pt x="1515901" y="258004"/>
                  </a:lnTo>
                  <a:lnTo>
                    <a:pt x="1522650" y="260248"/>
                  </a:lnTo>
                  <a:lnTo>
                    <a:pt x="1529375" y="259625"/>
                  </a:lnTo>
                  <a:lnTo>
                    <a:pt x="1534922" y="257568"/>
                  </a:lnTo>
                  <a:lnTo>
                    <a:pt x="1541109" y="252460"/>
                  </a:lnTo>
                  <a:lnTo>
                    <a:pt x="1544986" y="246491"/>
                  </a:lnTo>
                  <a:lnTo>
                    <a:pt x="1545387" y="239945"/>
                  </a:lnTo>
                  <a:lnTo>
                    <a:pt x="1541145" y="233108"/>
                  </a:lnTo>
                  <a:lnTo>
                    <a:pt x="1536445" y="228523"/>
                  </a:lnTo>
                  <a:lnTo>
                    <a:pt x="1531874" y="225475"/>
                  </a:lnTo>
                  <a:lnTo>
                    <a:pt x="1527683" y="224320"/>
                  </a:lnTo>
                  <a:lnTo>
                    <a:pt x="1523364" y="223177"/>
                  </a:lnTo>
                  <a:close/>
                </a:path>
                <a:path w="2486025" h="1057909">
                  <a:moveTo>
                    <a:pt x="1017777" y="223177"/>
                  </a:moveTo>
                  <a:lnTo>
                    <a:pt x="1013968" y="223939"/>
                  </a:lnTo>
                  <a:lnTo>
                    <a:pt x="1010793" y="226999"/>
                  </a:lnTo>
                  <a:lnTo>
                    <a:pt x="1005107" y="231678"/>
                  </a:lnTo>
                  <a:lnTo>
                    <a:pt x="1001982" y="236934"/>
                  </a:lnTo>
                  <a:lnTo>
                    <a:pt x="1001738" y="243337"/>
                  </a:lnTo>
                  <a:lnTo>
                    <a:pt x="1004697" y="251460"/>
                  </a:lnTo>
                  <a:lnTo>
                    <a:pt x="1010261" y="258004"/>
                  </a:lnTo>
                  <a:lnTo>
                    <a:pt x="1017015" y="260248"/>
                  </a:lnTo>
                  <a:lnTo>
                    <a:pt x="1023770" y="259625"/>
                  </a:lnTo>
                  <a:lnTo>
                    <a:pt x="1029335" y="257568"/>
                  </a:lnTo>
                  <a:lnTo>
                    <a:pt x="1034218" y="253752"/>
                  </a:lnTo>
                  <a:lnTo>
                    <a:pt x="1038209" y="247638"/>
                  </a:lnTo>
                  <a:lnTo>
                    <a:pt x="1039318" y="240375"/>
                  </a:lnTo>
                  <a:lnTo>
                    <a:pt x="1035557" y="233108"/>
                  </a:lnTo>
                  <a:lnTo>
                    <a:pt x="1030858" y="228523"/>
                  </a:lnTo>
                  <a:lnTo>
                    <a:pt x="1026287" y="225475"/>
                  </a:lnTo>
                  <a:lnTo>
                    <a:pt x="1017777" y="223177"/>
                  </a:lnTo>
                  <a:close/>
                </a:path>
                <a:path w="2486025" h="1057909">
                  <a:moveTo>
                    <a:pt x="1313814" y="210947"/>
                  </a:moveTo>
                  <a:lnTo>
                    <a:pt x="1309877" y="211709"/>
                  </a:lnTo>
                  <a:lnTo>
                    <a:pt x="1306830" y="214769"/>
                  </a:lnTo>
                  <a:lnTo>
                    <a:pt x="1299803" y="218162"/>
                  </a:lnTo>
                  <a:lnTo>
                    <a:pt x="1296812" y="223561"/>
                  </a:lnTo>
                  <a:lnTo>
                    <a:pt x="1297275" y="230678"/>
                  </a:lnTo>
                  <a:lnTo>
                    <a:pt x="1300607" y="239229"/>
                  </a:lnTo>
                  <a:lnTo>
                    <a:pt x="1306226" y="245774"/>
                  </a:lnTo>
                  <a:lnTo>
                    <a:pt x="1312989" y="248018"/>
                  </a:lnTo>
                  <a:lnTo>
                    <a:pt x="1319752" y="247395"/>
                  </a:lnTo>
                  <a:lnTo>
                    <a:pt x="1325372" y="245338"/>
                  </a:lnTo>
                  <a:lnTo>
                    <a:pt x="1330199" y="241522"/>
                  </a:lnTo>
                  <a:lnTo>
                    <a:pt x="1334182" y="235408"/>
                  </a:lnTo>
                  <a:lnTo>
                    <a:pt x="1335283" y="228145"/>
                  </a:lnTo>
                  <a:lnTo>
                    <a:pt x="1331468" y="220878"/>
                  </a:lnTo>
                  <a:lnTo>
                    <a:pt x="1326895" y="216293"/>
                  </a:lnTo>
                  <a:lnTo>
                    <a:pt x="1322197" y="213245"/>
                  </a:lnTo>
                  <a:lnTo>
                    <a:pt x="1313814" y="210947"/>
                  </a:lnTo>
                  <a:close/>
                </a:path>
                <a:path w="2486025" h="1057909">
                  <a:moveTo>
                    <a:pt x="1904873" y="207886"/>
                  </a:moveTo>
                  <a:lnTo>
                    <a:pt x="1900301" y="208661"/>
                  </a:lnTo>
                  <a:lnTo>
                    <a:pt x="1895729" y="211709"/>
                  </a:lnTo>
                  <a:lnTo>
                    <a:pt x="1891750" y="216441"/>
                  </a:lnTo>
                  <a:lnTo>
                    <a:pt x="1889521" y="222030"/>
                  </a:lnTo>
                  <a:lnTo>
                    <a:pt x="1889603" y="229339"/>
                  </a:lnTo>
                  <a:lnTo>
                    <a:pt x="1892554" y="239229"/>
                  </a:lnTo>
                  <a:lnTo>
                    <a:pt x="1898173" y="245774"/>
                  </a:lnTo>
                  <a:lnTo>
                    <a:pt x="1904936" y="248018"/>
                  </a:lnTo>
                  <a:lnTo>
                    <a:pt x="1911699" y="247395"/>
                  </a:lnTo>
                  <a:lnTo>
                    <a:pt x="1917319" y="245338"/>
                  </a:lnTo>
                  <a:lnTo>
                    <a:pt x="1923432" y="240230"/>
                  </a:lnTo>
                  <a:lnTo>
                    <a:pt x="1927272" y="234261"/>
                  </a:lnTo>
                  <a:lnTo>
                    <a:pt x="1927659" y="227714"/>
                  </a:lnTo>
                  <a:lnTo>
                    <a:pt x="1923414" y="220878"/>
                  </a:lnTo>
                  <a:lnTo>
                    <a:pt x="1918843" y="214769"/>
                  </a:lnTo>
                  <a:lnTo>
                    <a:pt x="1914144" y="210947"/>
                  </a:lnTo>
                  <a:lnTo>
                    <a:pt x="1904873" y="207886"/>
                  </a:lnTo>
                  <a:close/>
                </a:path>
                <a:path w="2486025" h="1057909">
                  <a:moveTo>
                    <a:pt x="1677543" y="207886"/>
                  </a:moveTo>
                  <a:lnTo>
                    <a:pt x="1673733" y="208661"/>
                  </a:lnTo>
                  <a:lnTo>
                    <a:pt x="1670558" y="211709"/>
                  </a:lnTo>
                  <a:lnTo>
                    <a:pt x="1663057" y="216393"/>
                  </a:lnTo>
                  <a:lnTo>
                    <a:pt x="1659032" y="221648"/>
                  </a:lnTo>
                  <a:lnTo>
                    <a:pt x="1658485" y="228048"/>
                  </a:lnTo>
                  <a:lnTo>
                    <a:pt x="1661414" y="236169"/>
                  </a:lnTo>
                  <a:lnTo>
                    <a:pt x="1667007" y="244435"/>
                  </a:lnTo>
                  <a:lnTo>
                    <a:pt x="1674066" y="247254"/>
                  </a:lnTo>
                  <a:lnTo>
                    <a:pt x="1681720" y="246061"/>
                  </a:lnTo>
                  <a:lnTo>
                    <a:pt x="1689100" y="242290"/>
                  </a:lnTo>
                  <a:lnTo>
                    <a:pt x="1695269" y="237175"/>
                  </a:lnTo>
                  <a:lnTo>
                    <a:pt x="1699117" y="231203"/>
                  </a:lnTo>
                  <a:lnTo>
                    <a:pt x="1699512" y="224659"/>
                  </a:lnTo>
                  <a:lnTo>
                    <a:pt x="1695323" y="217830"/>
                  </a:lnTo>
                  <a:lnTo>
                    <a:pt x="1690624" y="213245"/>
                  </a:lnTo>
                  <a:lnTo>
                    <a:pt x="1686052" y="210185"/>
                  </a:lnTo>
                  <a:lnTo>
                    <a:pt x="1681733" y="209042"/>
                  </a:lnTo>
                  <a:lnTo>
                    <a:pt x="1677543" y="207886"/>
                  </a:lnTo>
                  <a:close/>
                </a:path>
                <a:path w="2486025" h="1057909">
                  <a:moveTo>
                    <a:pt x="1791589" y="201777"/>
                  </a:moveTo>
                  <a:lnTo>
                    <a:pt x="1787779" y="202539"/>
                  </a:lnTo>
                  <a:lnTo>
                    <a:pt x="1784731" y="205600"/>
                  </a:lnTo>
                  <a:lnTo>
                    <a:pt x="1778990" y="210279"/>
                  </a:lnTo>
                  <a:lnTo>
                    <a:pt x="1775856" y="215534"/>
                  </a:lnTo>
                  <a:lnTo>
                    <a:pt x="1775604" y="221938"/>
                  </a:lnTo>
                  <a:lnTo>
                    <a:pt x="1778508" y="230060"/>
                  </a:lnTo>
                  <a:lnTo>
                    <a:pt x="1784125" y="237035"/>
                  </a:lnTo>
                  <a:lnTo>
                    <a:pt x="1790874" y="239996"/>
                  </a:lnTo>
                  <a:lnTo>
                    <a:pt x="1797599" y="239517"/>
                  </a:lnTo>
                  <a:lnTo>
                    <a:pt x="1803145" y="236169"/>
                  </a:lnTo>
                  <a:lnTo>
                    <a:pt x="1809333" y="231059"/>
                  </a:lnTo>
                  <a:lnTo>
                    <a:pt x="1813210" y="225086"/>
                  </a:lnTo>
                  <a:lnTo>
                    <a:pt x="1813611" y="218540"/>
                  </a:lnTo>
                  <a:lnTo>
                    <a:pt x="1809369" y="211709"/>
                  </a:lnTo>
                  <a:lnTo>
                    <a:pt x="1804670" y="207124"/>
                  </a:lnTo>
                  <a:lnTo>
                    <a:pt x="1800098" y="204063"/>
                  </a:lnTo>
                  <a:lnTo>
                    <a:pt x="1791589" y="201777"/>
                  </a:lnTo>
                  <a:close/>
                </a:path>
                <a:path w="2486025" h="1057909">
                  <a:moveTo>
                    <a:pt x="1100963" y="198716"/>
                  </a:moveTo>
                  <a:lnTo>
                    <a:pt x="1097152" y="199478"/>
                  </a:lnTo>
                  <a:lnTo>
                    <a:pt x="1094105" y="202539"/>
                  </a:lnTo>
                  <a:lnTo>
                    <a:pt x="1088364" y="205932"/>
                  </a:lnTo>
                  <a:lnTo>
                    <a:pt x="1085230" y="211331"/>
                  </a:lnTo>
                  <a:lnTo>
                    <a:pt x="1084978" y="218448"/>
                  </a:lnTo>
                  <a:lnTo>
                    <a:pt x="1087882" y="226999"/>
                  </a:lnTo>
                  <a:lnTo>
                    <a:pt x="1093501" y="233544"/>
                  </a:lnTo>
                  <a:lnTo>
                    <a:pt x="1100264" y="235788"/>
                  </a:lnTo>
                  <a:lnTo>
                    <a:pt x="1107027" y="235165"/>
                  </a:lnTo>
                  <a:lnTo>
                    <a:pt x="1112647" y="233108"/>
                  </a:lnTo>
                  <a:lnTo>
                    <a:pt x="1118760" y="228000"/>
                  </a:lnTo>
                  <a:lnTo>
                    <a:pt x="1122600" y="222032"/>
                  </a:lnTo>
                  <a:lnTo>
                    <a:pt x="1122987" y="215490"/>
                  </a:lnTo>
                  <a:lnTo>
                    <a:pt x="1118743" y="208661"/>
                  </a:lnTo>
                  <a:lnTo>
                    <a:pt x="1114170" y="204063"/>
                  </a:lnTo>
                  <a:lnTo>
                    <a:pt x="1109472" y="201015"/>
                  </a:lnTo>
                  <a:lnTo>
                    <a:pt x="1105281" y="199859"/>
                  </a:lnTo>
                  <a:lnTo>
                    <a:pt x="1100963" y="198716"/>
                  </a:lnTo>
                  <a:close/>
                </a:path>
                <a:path w="2486025" h="1057909">
                  <a:moveTo>
                    <a:pt x="1412367" y="162026"/>
                  </a:moveTo>
                  <a:lnTo>
                    <a:pt x="1408557" y="162801"/>
                  </a:lnTo>
                  <a:lnTo>
                    <a:pt x="1405508" y="165849"/>
                  </a:lnTo>
                  <a:lnTo>
                    <a:pt x="1399768" y="170533"/>
                  </a:lnTo>
                  <a:lnTo>
                    <a:pt x="1396634" y="175788"/>
                  </a:lnTo>
                  <a:lnTo>
                    <a:pt x="1396382" y="182188"/>
                  </a:lnTo>
                  <a:lnTo>
                    <a:pt x="1399286" y="190309"/>
                  </a:lnTo>
                  <a:lnTo>
                    <a:pt x="1404903" y="196854"/>
                  </a:lnTo>
                  <a:lnTo>
                    <a:pt x="1411652" y="199099"/>
                  </a:lnTo>
                  <a:lnTo>
                    <a:pt x="1418377" y="198480"/>
                  </a:lnTo>
                  <a:lnTo>
                    <a:pt x="1423924" y="196430"/>
                  </a:lnTo>
                  <a:lnTo>
                    <a:pt x="1430111" y="191315"/>
                  </a:lnTo>
                  <a:lnTo>
                    <a:pt x="1433988" y="185343"/>
                  </a:lnTo>
                  <a:lnTo>
                    <a:pt x="1434389" y="178800"/>
                  </a:lnTo>
                  <a:lnTo>
                    <a:pt x="1430147" y="171970"/>
                  </a:lnTo>
                  <a:lnTo>
                    <a:pt x="1425575" y="167386"/>
                  </a:lnTo>
                  <a:lnTo>
                    <a:pt x="1420876" y="164325"/>
                  </a:lnTo>
                  <a:lnTo>
                    <a:pt x="1412367" y="162026"/>
                  </a:lnTo>
                  <a:close/>
                </a:path>
                <a:path w="2486025" h="1057909">
                  <a:moveTo>
                    <a:pt x="1991995" y="140627"/>
                  </a:moveTo>
                  <a:lnTo>
                    <a:pt x="1988185" y="141389"/>
                  </a:lnTo>
                  <a:lnTo>
                    <a:pt x="1985137" y="144449"/>
                  </a:lnTo>
                  <a:lnTo>
                    <a:pt x="1979378" y="149182"/>
                  </a:lnTo>
                  <a:lnTo>
                    <a:pt x="1976215" y="154771"/>
                  </a:lnTo>
                  <a:lnTo>
                    <a:pt x="1975957" y="162080"/>
                  </a:lnTo>
                  <a:lnTo>
                    <a:pt x="1978914" y="171970"/>
                  </a:lnTo>
                  <a:lnTo>
                    <a:pt x="1984531" y="178467"/>
                  </a:lnTo>
                  <a:lnTo>
                    <a:pt x="1991280" y="180378"/>
                  </a:lnTo>
                  <a:lnTo>
                    <a:pt x="1998005" y="178850"/>
                  </a:lnTo>
                  <a:lnTo>
                    <a:pt x="2003552" y="175031"/>
                  </a:lnTo>
                  <a:lnTo>
                    <a:pt x="2009739" y="169916"/>
                  </a:lnTo>
                  <a:lnTo>
                    <a:pt x="2013616" y="163944"/>
                  </a:lnTo>
                  <a:lnTo>
                    <a:pt x="2014017" y="157400"/>
                  </a:lnTo>
                  <a:lnTo>
                    <a:pt x="2009775" y="150571"/>
                  </a:lnTo>
                  <a:lnTo>
                    <a:pt x="2005076" y="145986"/>
                  </a:lnTo>
                  <a:lnTo>
                    <a:pt x="2000504" y="142925"/>
                  </a:lnTo>
                  <a:lnTo>
                    <a:pt x="1991995" y="140627"/>
                  </a:lnTo>
                  <a:close/>
                </a:path>
                <a:path w="2486025" h="1057909">
                  <a:moveTo>
                    <a:pt x="1249045" y="131457"/>
                  </a:moveTo>
                  <a:lnTo>
                    <a:pt x="1245108" y="132219"/>
                  </a:lnTo>
                  <a:lnTo>
                    <a:pt x="1242060" y="135280"/>
                  </a:lnTo>
                  <a:lnTo>
                    <a:pt x="1236321" y="138243"/>
                  </a:lnTo>
                  <a:lnTo>
                    <a:pt x="1233201" y="142924"/>
                  </a:lnTo>
                  <a:lnTo>
                    <a:pt x="1232987" y="149898"/>
                  </a:lnTo>
                  <a:lnTo>
                    <a:pt x="1235964" y="159740"/>
                  </a:lnTo>
                  <a:lnTo>
                    <a:pt x="1241510" y="166285"/>
                  </a:lnTo>
                  <a:lnTo>
                    <a:pt x="1248235" y="168529"/>
                  </a:lnTo>
                  <a:lnTo>
                    <a:pt x="1254984" y="167905"/>
                  </a:lnTo>
                  <a:lnTo>
                    <a:pt x="1260602" y="165849"/>
                  </a:lnTo>
                  <a:lnTo>
                    <a:pt x="1266769" y="160741"/>
                  </a:lnTo>
                  <a:lnTo>
                    <a:pt x="1270603" y="154771"/>
                  </a:lnTo>
                  <a:lnTo>
                    <a:pt x="1270960" y="148225"/>
                  </a:lnTo>
                  <a:lnTo>
                    <a:pt x="1266698" y="141389"/>
                  </a:lnTo>
                  <a:lnTo>
                    <a:pt x="1262126" y="136804"/>
                  </a:lnTo>
                  <a:lnTo>
                    <a:pt x="1257427" y="133756"/>
                  </a:lnTo>
                  <a:lnTo>
                    <a:pt x="1249045" y="131457"/>
                  </a:lnTo>
                  <a:close/>
                </a:path>
                <a:path w="2486025" h="1057909">
                  <a:moveTo>
                    <a:pt x="1162685" y="131457"/>
                  </a:moveTo>
                  <a:lnTo>
                    <a:pt x="1158875" y="132219"/>
                  </a:lnTo>
                  <a:lnTo>
                    <a:pt x="1155700" y="135280"/>
                  </a:lnTo>
                  <a:lnTo>
                    <a:pt x="1150014" y="139959"/>
                  </a:lnTo>
                  <a:lnTo>
                    <a:pt x="1146889" y="145214"/>
                  </a:lnTo>
                  <a:lnTo>
                    <a:pt x="1146645" y="151618"/>
                  </a:lnTo>
                  <a:lnTo>
                    <a:pt x="1149604" y="159740"/>
                  </a:lnTo>
                  <a:lnTo>
                    <a:pt x="1155150" y="166285"/>
                  </a:lnTo>
                  <a:lnTo>
                    <a:pt x="1161875" y="168529"/>
                  </a:lnTo>
                  <a:lnTo>
                    <a:pt x="1168624" y="167905"/>
                  </a:lnTo>
                  <a:lnTo>
                    <a:pt x="1174242" y="165849"/>
                  </a:lnTo>
                  <a:lnTo>
                    <a:pt x="1180411" y="160741"/>
                  </a:lnTo>
                  <a:lnTo>
                    <a:pt x="1184259" y="154771"/>
                  </a:lnTo>
                  <a:lnTo>
                    <a:pt x="1184654" y="148225"/>
                  </a:lnTo>
                  <a:lnTo>
                    <a:pt x="1180464" y="141389"/>
                  </a:lnTo>
                  <a:lnTo>
                    <a:pt x="1175766" y="136804"/>
                  </a:lnTo>
                  <a:lnTo>
                    <a:pt x="1171194" y="133756"/>
                  </a:lnTo>
                  <a:lnTo>
                    <a:pt x="1162685" y="131457"/>
                  </a:lnTo>
                  <a:close/>
                </a:path>
                <a:path w="2486025" h="1057909">
                  <a:moveTo>
                    <a:pt x="2090674" y="128397"/>
                  </a:moveTo>
                  <a:lnTo>
                    <a:pt x="2086864" y="129171"/>
                  </a:lnTo>
                  <a:lnTo>
                    <a:pt x="2083689" y="132219"/>
                  </a:lnTo>
                  <a:lnTo>
                    <a:pt x="2078003" y="135182"/>
                  </a:lnTo>
                  <a:lnTo>
                    <a:pt x="2074878" y="139863"/>
                  </a:lnTo>
                  <a:lnTo>
                    <a:pt x="2074634" y="146837"/>
                  </a:lnTo>
                  <a:lnTo>
                    <a:pt x="2077593" y="156679"/>
                  </a:lnTo>
                  <a:lnTo>
                    <a:pt x="2083139" y="163224"/>
                  </a:lnTo>
                  <a:lnTo>
                    <a:pt x="2089864" y="165469"/>
                  </a:lnTo>
                  <a:lnTo>
                    <a:pt x="2096613" y="164850"/>
                  </a:lnTo>
                  <a:lnTo>
                    <a:pt x="2102231" y="162801"/>
                  </a:lnTo>
                  <a:lnTo>
                    <a:pt x="2108400" y="157686"/>
                  </a:lnTo>
                  <a:lnTo>
                    <a:pt x="2112248" y="151714"/>
                  </a:lnTo>
                  <a:lnTo>
                    <a:pt x="2112643" y="145170"/>
                  </a:lnTo>
                  <a:lnTo>
                    <a:pt x="2108454" y="138341"/>
                  </a:lnTo>
                  <a:lnTo>
                    <a:pt x="2103755" y="133756"/>
                  </a:lnTo>
                  <a:lnTo>
                    <a:pt x="2099183" y="130695"/>
                  </a:lnTo>
                  <a:lnTo>
                    <a:pt x="2094864" y="129552"/>
                  </a:lnTo>
                  <a:lnTo>
                    <a:pt x="2090674" y="128397"/>
                  </a:lnTo>
                  <a:close/>
                </a:path>
                <a:path w="2486025" h="1057909">
                  <a:moveTo>
                    <a:pt x="1514094" y="121526"/>
                  </a:moveTo>
                  <a:lnTo>
                    <a:pt x="1510283" y="123050"/>
                  </a:lnTo>
                  <a:lnTo>
                    <a:pt x="1507236" y="126111"/>
                  </a:lnTo>
                  <a:lnTo>
                    <a:pt x="1501495" y="130790"/>
                  </a:lnTo>
                  <a:lnTo>
                    <a:pt x="1498361" y="136045"/>
                  </a:lnTo>
                  <a:lnTo>
                    <a:pt x="1498109" y="142448"/>
                  </a:lnTo>
                  <a:lnTo>
                    <a:pt x="1501013" y="150571"/>
                  </a:lnTo>
                  <a:lnTo>
                    <a:pt x="1506630" y="157115"/>
                  </a:lnTo>
                  <a:lnTo>
                    <a:pt x="1513379" y="159359"/>
                  </a:lnTo>
                  <a:lnTo>
                    <a:pt x="1520104" y="158736"/>
                  </a:lnTo>
                  <a:lnTo>
                    <a:pt x="1525651" y="156679"/>
                  </a:lnTo>
                  <a:lnTo>
                    <a:pt x="1531838" y="151570"/>
                  </a:lnTo>
                  <a:lnTo>
                    <a:pt x="1535715" y="145597"/>
                  </a:lnTo>
                  <a:lnTo>
                    <a:pt x="1536116" y="139050"/>
                  </a:lnTo>
                  <a:lnTo>
                    <a:pt x="1531874" y="132219"/>
                  </a:lnTo>
                  <a:lnTo>
                    <a:pt x="1527302" y="126111"/>
                  </a:lnTo>
                  <a:lnTo>
                    <a:pt x="1522602" y="123050"/>
                  </a:lnTo>
                  <a:lnTo>
                    <a:pt x="1514094" y="121526"/>
                  </a:lnTo>
                  <a:close/>
                </a:path>
                <a:path w="2486025" h="1057909">
                  <a:moveTo>
                    <a:pt x="1618995" y="113118"/>
                  </a:moveTo>
                  <a:lnTo>
                    <a:pt x="1615058" y="113880"/>
                  </a:lnTo>
                  <a:lnTo>
                    <a:pt x="1612011" y="116941"/>
                  </a:lnTo>
                  <a:lnTo>
                    <a:pt x="1606700" y="121620"/>
                  </a:lnTo>
                  <a:lnTo>
                    <a:pt x="1604295" y="126876"/>
                  </a:lnTo>
                  <a:lnTo>
                    <a:pt x="1604224" y="133279"/>
                  </a:lnTo>
                  <a:lnTo>
                    <a:pt x="1605914" y="141401"/>
                  </a:lnTo>
                  <a:lnTo>
                    <a:pt x="1611461" y="147940"/>
                  </a:lnTo>
                  <a:lnTo>
                    <a:pt x="1618186" y="150185"/>
                  </a:lnTo>
                  <a:lnTo>
                    <a:pt x="1624935" y="149565"/>
                  </a:lnTo>
                  <a:lnTo>
                    <a:pt x="1630552" y="147510"/>
                  </a:lnTo>
                  <a:lnTo>
                    <a:pt x="1636720" y="142400"/>
                  </a:lnTo>
                  <a:lnTo>
                    <a:pt x="1640554" y="136428"/>
                  </a:lnTo>
                  <a:lnTo>
                    <a:pt x="1640911" y="129881"/>
                  </a:lnTo>
                  <a:lnTo>
                    <a:pt x="1636649" y="123050"/>
                  </a:lnTo>
                  <a:lnTo>
                    <a:pt x="1632077" y="118465"/>
                  </a:lnTo>
                  <a:lnTo>
                    <a:pt x="1627505" y="115404"/>
                  </a:lnTo>
                  <a:lnTo>
                    <a:pt x="1618995" y="113118"/>
                  </a:lnTo>
                  <a:close/>
                </a:path>
                <a:path w="2486025" h="1057909">
                  <a:moveTo>
                    <a:pt x="1859407" y="110058"/>
                  </a:moveTo>
                  <a:lnTo>
                    <a:pt x="1855597" y="110820"/>
                  </a:lnTo>
                  <a:lnTo>
                    <a:pt x="1852549" y="113880"/>
                  </a:lnTo>
                  <a:lnTo>
                    <a:pt x="1846808" y="118560"/>
                  </a:lnTo>
                  <a:lnTo>
                    <a:pt x="1843674" y="123815"/>
                  </a:lnTo>
                  <a:lnTo>
                    <a:pt x="1843422" y="130218"/>
                  </a:lnTo>
                  <a:lnTo>
                    <a:pt x="1846326" y="138341"/>
                  </a:lnTo>
                  <a:lnTo>
                    <a:pt x="1851943" y="144885"/>
                  </a:lnTo>
                  <a:lnTo>
                    <a:pt x="1858692" y="147129"/>
                  </a:lnTo>
                  <a:lnTo>
                    <a:pt x="1865417" y="146506"/>
                  </a:lnTo>
                  <a:lnTo>
                    <a:pt x="1870964" y="144449"/>
                  </a:lnTo>
                  <a:lnTo>
                    <a:pt x="1877151" y="139342"/>
                  </a:lnTo>
                  <a:lnTo>
                    <a:pt x="1881028" y="133372"/>
                  </a:lnTo>
                  <a:lnTo>
                    <a:pt x="1881429" y="126826"/>
                  </a:lnTo>
                  <a:lnTo>
                    <a:pt x="1877187" y="119989"/>
                  </a:lnTo>
                  <a:lnTo>
                    <a:pt x="1872614" y="115404"/>
                  </a:lnTo>
                  <a:lnTo>
                    <a:pt x="1867916" y="112356"/>
                  </a:lnTo>
                  <a:lnTo>
                    <a:pt x="1863725" y="111201"/>
                  </a:lnTo>
                  <a:lnTo>
                    <a:pt x="1859407" y="110058"/>
                  </a:lnTo>
                  <a:close/>
                </a:path>
                <a:path w="2486025" h="1057909">
                  <a:moveTo>
                    <a:pt x="1729232" y="106997"/>
                  </a:moveTo>
                  <a:lnTo>
                    <a:pt x="1724533" y="107759"/>
                  </a:lnTo>
                  <a:lnTo>
                    <a:pt x="1719961" y="110820"/>
                  </a:lnTo>
                  <a:lnTo>
                    <a:pt x="1715984" y="114213"/>
                  </a:lnTo>
                  <a:lnTo>
                    <a:pt x="1713769" y="119611"/>
                  </a:lnTo>
                  <a:lnTo>
                    <a:pt x="1713888" y="126729"/>
                  </a:lnTo>
                  <a:lnTo>
                    <a:pt x="1716913" y="135280"/>
                  </a:lnTo>
                  <a:lnTo>
                    <a:pt x="1722459" y="141825"/>
                  </a:lnTo>
                  <a:lnTo>
                    <a:pt x="1729184" y="144070"/>
                  </a:lnTo>
                  <a:lnTo>
                    <a:pt x="1735933" y="143451"/>
                  </a:lnTo>
                  <a:lnTo>
                    <a:pt x="1741551" y="141401"/>
                  </a:lnTo>
                  <a:lnTo>
                    <a:pt x="1747718" y="136286"/>
                  </a:lnTo>
                  <a:lnTo>
                    <a:pt x="1751552" y="130314"/>
                  </a:lnTo>
                  <a:lnTo>
                    <a:pt x="1751909" y="123771"/>
                  </a:lnTo>
                  <a:lnTo>
                    <a:pt x="1747647" y="116941"/>
                  </a:lnTo>
                  <a:lnTo>
                    <a:pt x="1743075" y="112356"/>
                  </a:lnTo>
                  <a:lnTo>
                    <a:pt x="1738502" y="109296"/>
                  </a:lnTo>
                  <a:lnTo>
                    <a:pt x="1729232" y="106997"/>
                  </a:lnTo>
                  <a:close/>
                </a:path>
                <a:path w="2486025" h="1057909">
                  <a:moveTo>
                    <a:pt x="1316101" y="60375"/>
                  </a:moveTo>
                  <a:lnTo>
                    <a:pt x="1311402" y="61899"/>
                  </a:lnTo>
                  <a:lnTo>
                    <a:pt x="1306830" y="64960"/>
                  </a:lnTo>
                  <a:lnTo>
                    <a:pt x="1302853" y="69645"/>
                  </a:lnTo>
                  <a:lnTo>
                    <a:pt x="1300638" y="74899"/>
                  </a:lnTo>
                  <a:lnTo>
                    <a:pt x="1300757" y="81300"/>
                  </a:lnTo>
                  <a:lnTo>
                    <a:pt x="1303782" y="89420"/>
                  </a:lnTo>
                  <a:lnTo>
                    <a:pt x="1309328" y="95965"/>
                  </a:lnTo>
                  <a:lnTo>
                    <a:pt x="1316053" y="98210"/>
                  </a:lnTo>
                  <a:lnTo>
                    <a:pt x="1322802" y="97591"/>
                  </a:lnTo>
                  <a:lnTo>
                    <a:pt x="1328420" y="95542"/>
                  </a:lnTo>
                  <a:lnTo>
                    <a:pt x="1334587" y="90427"/>
                  </a:lnTo>
                  <a:lnTo>
                    <a:pt x="1338421" y="84455"/>
                  </a:lnTo>
                  <a:lnTo>
                    <a:pt x="1338778" y="77911"/>
                  </a:lnTo>
                  <a:lnTo>
                    <a:pt x="1334516" y="71081"/>
                  </a:lnTo>
                  <a:lnTo>
                    <a:pt x="1329944" y="64960"/>
                  </a:lnTo>
                  <a:lnTo>
                    <a:pt x="1325372" y="61899"/>
                  </a:lnTo>
                  <a:lnTo>
                    <a:pt x="1316101" y="60375"/>
                  </a:lnTo>
                  <a:close/>
                </a:path>
                <a:path w="2486025" h="1057909">
                  <a:moveTo>
                    <a:pt x="1955038" y="48907"/>
                  </a:moveTo>
                  <a:lnTo>
                    <a:pt x="1951227" y="49682"/>
                  </a:lnTo>
                  <a:lnTo>
                    <a:pt x="1948052" y="52730"/>
                  </a:lnTo>
                  <a:lnTo>
                    <a:pt x="1942314" y="55693"/>
                  </a:lnTo>
                  <a:lnTo>
                    <a:pt x="1939194" y="60374"/>
                  </a:lnTo>
                  <a:lnTo>
                    <a:pt x="1938980" y="67348"/>
                  </a:lnTo>
                  <a:lnTo>
                    <a:pt x="1941957" y="77190"/>
                  </a:lnTo>
                  <a:lnTo>
                    <a:pt x="1947503" y="83735"/>
                  </a:lnTo>
                  <a:lnTo>
                    <a:pt x="1954228" y="85980"/>
                  </a:lnTo>
                  <a:lnTo>
                    <a:pt x="1960977" y="85361"/>
                  </a:lnTo>
                  <a:lnTo>
                    <a:pt x="1966595" y="83312"/>
                  </a:lnTo>
                  <a:lnTo>
                    <a:pt x="1971422" y="79488"/>
                  </a:lnTo>
                  <a:lnTo>
                    <a:pt x="1975405" y="73372"/>
                  </a:lnTo>
                  <a:lnTo>
                    <a:pt x="1976506" y="66111"/>
                  </a:lnTo>
                  <a:lnTo>
                    <a:pt x="1972691" y="58851"/>
                  </a:lnTo>
                  <a:lnTo>
                    <a:pt x="1968119" y="54267"/>
                  </a:lnTo>
                  <a:lnTo>
                    <a:pt x="1963547" y="51206"/>
                  </a:lnTo>
                  <a:lnTo>
                    <a:pt x="1959229" y="50063"/>
                  </a:lnTo>
                  <a:lnTo>
                    <a:pt x="1955038" y="48907"/>
                  </a:lnTo>
                  <a:close/>
                </a:path>
                <a:path w="2486025" h="1057909">
                  <a:moveTo>
                    <a:pt x="1418589" y="42799"/>
                  </a:moveTo>
                  <a:lnTo>
                    <a:pt x="1414780" y="43561"/>
                  </a:lnTo>
                  <a:lnTo>
                    <a:pt x="1411605" y="46621"/>
                  </a:lnTo>
                  <a:lnTo>
                    <a:pt x="1405866" y="49584"/>
                  </a:lnTo>
                  <a:lnTo>
                    <a:pt x="1402746" y="54265"/>
                  </a:lnTo>
                  <a:lnTo>
                    <a:pt x="1402532" y="61239"/>
                  </a:lnTo>
                  <a:lnTo>
                    <a:pt x="1405508" y="71081"/>
                  </a:lnTo>
                  <a:lnTo>
                    <a:pt x="1411055" y="77626"/>
                  </a:lnTo>
                  <a:lnTo>
                    <a:pt x="1417780" y="79870"/>
                  </a:lnTo>
                  <a:lnTo>
                    <a:pt x="1424529" y="79247"/>
                  </a:lnTo>
                  <a:lnTo>
                    <a:pt x="1430147" y="77190"/>
                  </a:lnTo>
                  <a:lnTo>
                    <a:pt x="1436314" y="72081"/>
                  </a:lnTo>
                  <a:lnTo>
                    <a:pt x="1440148" y="66108"/>
                  </a:lnTo>
                  <a:lnTo>
                    <a:pt x="1440505" y="59561"/>
                  </a:lnTo>
                  <a:lnTo>
                    <a:pt x="1436243" y="52730"/>
                  </a:lnTo>
                  <a:lnTo>
                    <a:pt x="1431670" y="48145"/>
                  </a:lnTo>
                  <a:lnTo>
                    <a:pt x="1427099" y="45085"/>
                  </a:lnTo>
                  <a:lnTo>
                    <a:pt x="1418589" y="42799"/>
                  </a:lnTo>
                  <a:close/>
                </a:path>
                <a:path w="2486025" h="1057909">
                  <a:moveTo>
                    <a:pt x="1828673" y="15278"/>
                  </a:moveTo>
                  <a:lnTo>
                    <a:pt x="1824736" y="16052"/>
                  </a:lnTo>
                  <a:lnTo>
                    <a:pt x="1821688" y="19100"/>
                  </a:lnTo>
                  <a:lnTo>
                    <a:pt x="1815947" y="23785"/>
                  </a:lnTo>
                  <a:lnTo>
                    <a:pt x="1812813" y="29040"/>
                  </a:lnTo>
                  <a:lnTo>
                    <a:pt x="1812561" y="35440"/>
                  </a:lnTo>
                  <a:lnTo>
                    <a:pt x="1815464" y="43561"/>
                  </a:lnTo>
                  <a:lnTo>
                    <a:pt x="1821084" y="50105"/>
                  </a:lnTo>
                  <a:lnTo>
                    <a:pt x="1827847" y="52350"/>
                  </a:lnTo>
                  <a:lnTo>
                    <a:pt x="1834610" y="51731"/>
                  </a:lnTo>
                  <a:lnTo>
                    <a:pt x="1840230" y="49682"/>
                  </a:lnTo>
                  <a:lnTo>
                    <a:pt x="1845057" y="45858"/>
                  </a:lnTo>
                  <a:lnTo>
                    <a:pt x="1849040" y="39743"/>
                  </a:lnTo>
                  <a:lnTo>
                    <a:pt x="1850141" y="32482"/>
                  </a:lnTo>
                  <a:lnTo>
                    <a:pt x="1846326" y="25222"/>
                  </a:lnTo>
                  <a:lnTo>
                    <a:pt x="1841754" y="20637"/>
                  </a:lnTo>
                  <a:lnTo>
                    <a:pt x="1837055" y="17576"/>
                  </a:lnTo>
                  <a:lnTo>
                    <a:pt x="1828673" y="15278"/>
                  </a:lnTo>
                  <a:close/>
                </a:path>
                <a:path w="2486025" h="1057909">
                  <a:moveTo>
                    <a:pt x="1517269" y="9169"/>
                  </a:moveTo>
                  <a:lnTo>
                    <a:pt x="1513332" y="9931"/>
                  </a:lnTo>
                  <a:lnTo>
                    <a:pt x="1510283" y="12992"/>
                  </a:lnTo>
                  <a:lnTo>
                    <a:pt x="1503259" y="17718"/>
                  </a:lnTo>
                  <a:lnTo>
                    <a:pt x="1500282" y="23307"/>
                  </a:lnTo>
                  <a:lnTo>
                    <a:pt x="1500782" y="30615"/>
                  </a:lnTo>
                  <a:lnTo>
                    <a:pt x="1504188" y="40500"/>
                  </a:lnTo>
                  <a:lnTo>
                    <a:pt x="1509734" y="47046"/>
                  </a:lnTo>
                  <a:lnTo>
                    <a:pt x="1516459" y="49295"/>
                  </a:lnTo>
                  <a:lnTo>
                    <a:pt x="1523208" y="48676"/>
                  </a:lnTo>
                  <a:lnTo>
                    <a:pt x="1528826" y="46621"/>
                  </a:lnTo>
                  <a:lnTo>
                    <a:pt x="1533653" y="42319"/>
                  </a:lnTo>
                  <a:lnTo>
                    <a:pt x="1537636" y="35152"/>
                  </a:lnTo>
                  <a:lnTo>
                    <a:pt x="1538737" y="26838"/>
                  </a:lnTo>
                  <a:lnTo>
                    <a:pt x="1534922" y="19100"/>
                  </a:lnTo>
                  <a:lnTo>
                    <a:pt x="1530350" y="14516"/>
                  </a:lnTo>
                  <a:lnTo>
                    <a:pt x="1525651" y="11455"/>
                  </a:lnTo>
                  <a:lnTo>
                    <a:pt x="1517269" y="9169"/>
                  </a:lnTo>
                  <a:close/>
                </a:path>
                <a:path w="2486025" h="1057909">
                  <a:moveTo>
                    <a:pt x="1720723" y="3048"/>
                  </a:moveTo>
                  <a:lnTo>
                    <a:pt x="1716913" y="3822"/>
                  </a:lnTo>
                  <a:lnTo>
                    <a:pt x="1713738" y="6870"/>
                  </a:lnTo>
                  <a:lnTo>
                    <a:pt x="1707999" y="9835"/>
                  </a:lnTo>
                  <a:lnTo>
                    <a:pt x="1704879" y="14519"/>
                  </a:lnTo>
                  <a:lnTo>
                    <a:pt x="1704665" y="21493"/>
                  </a:lnTo>
                  <a:lnTo>
                    <a:pt x="1707642" y="31330"/>
                  </a:lnTo>
                  <a:lnTo>
                    <a:pt x="1713188" y="37875"/>
                  </a:lnTo>
                  <a:lnTo>
                    <a:pt x="1719913" y="40120"/>
                  </a:lnTo>
                  <a:lnTo>
                    <a:pt x="1726662" y="39501"/>
                  </a:lnTo>
                  <a:lnTo>
                    <a:pt x="1732280" y="37452"/>
                  </a:lnTo>
                  <a:lnTo>
                    <a:pt x="1738449" y="32337"/>
                  </a:lnTo>
                  <a:lnTo>
                    <a:pt x="1742297" y="26365"/>
                  </a:lnTo>
                  <a:lnTo>
                    <a:pt x="1742692" y="19821"/>
                  </a:lnTo>
                  <a:lnTo>
                    <a:pt x="1738502" y="12992"/>
                  </a:lnTo>
                  <a:lnTo>
                    <a:pt x="1733804" y="8407"/>
                  </a:lnTo>
                  <a:lnTo>
                    <a:pt x="1729232" y="5346"/>
                  </a:lnTo>
                  <a:lnTo>
                    <a:pt x="1724914" y="4203"/>
                  </a:lnTo>
                  <a:lnTo>
                    <a:pt x="1720723" y="3048"/>
                  </a:lnTo>
                  <a:close/>
                </a:path>
                <a:path w="2486025" h="1057909">
                  <a:moveTo>
                    <a:pt x="1618995" y="0"/>
                  </a:moveTo>
                  <a:lnTo>
                    <a:pt x="1615058" y="762"/>
                  </a:lnTo>
                  <a:lnTo>
                    <a:pt x="1612011" y="3822"/>
                  </a:lnTo>
                  <a:lnTo>
                    <a:pt x="1606700" y="6780"/>
                  </a:lnTo>
                  <a:lnTo>
                    <a:pt x="1604295" y="11460"/>
                  </a:lnTo>
                  <a:lnTo>
                    <a:pt x="1604224" y="18433"/>
                  </a:lnTo>
                  <a:lnTo>
                    <a:pt x="1605914" y="28270"/>
                  </a:lnTo>
                  <a:lnTo>
                    <a:pt x="1611461" y="34816"/>
                  </a:lnTo>
                  <a:lnTo>
                    <a:pt x="1618186" y="37064"/>
                  </a:lnTo>
                  <a:lnTo>
                    <a:pt x="1624935" y="36446"/>
                  </a:lnTo>
                  <a:lnTo>
                    <a:pt x="1630552" y="34391"/>
                  </a:lnTo>
                  <a:lnTo>
                    <a:pt x="1636720" y="29276"/>
                  </a:lnTo>
                  <a:lnTo>
                    <a:pt x="1640554" y="23304"/>
                  </a:lnTo>
                  <a:lnTo>
                    <a:pt x="1640911" y="16760"/>
                  </a:lnTo>
                  <a:lnTo>
                    <a:pt x="1636649" y="9931"/>
                  </a:lnTo>
                  <a:lnTo>
                    <a:pt x="1632077" y="5346"/>
                  </a:lnTo>
                  <a:lnTo>
                    <a:pt x="1627505" y="2286"/>
                  </a:lnTo>
                  <a:lnTo>
                    <a:pt x="1618995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3476625" y="0"/>
            <a:ext cx="6172200" cy="1781175"/>
          </a:xfrm>
          <a:custGeom>
            <a:avLst/>
            <a:gdLst/>
            <a:ahLst/>
            <a:cxnLst/>
            <a:rect l="l" t="t" r="r" b="b"/>
            <a:pathLst>
              <a:path w="6172200" h="1781175">
                <a:moveTo>
                  <a:pt x="4283075" y="1746503"/>
                </a:moveTo>
                <a:lnTo>
                  <a:pt x="4263898" y="1746503"/>
                </a:lnTo>
                <a:lnTo>
                  <a:pt x="4256151" y="1754251"/>
                </a:lnTo>
                <a:lnTo>
                  <a:pt x="4256151" y="1773427"/>
                </a:lnTo>
                <a:lnTo>
                  <a:pt x="4263898" y="1781175"/>
                </a:lnTo>
                <a:lnTo>
                  <a:pt x="4283075" y="1781175"/>
                </a:lnTo>
                <a:lnTo>
                  <a:pt x="4290949" y="1773427"/>
                </a:lnTo>
                <a:lnTo>
                  <a:pt x="4290949" y="1754251"/>
                </a:lnTo>
                <a:lnTo>
                  <a:pt x="4283075" y="1746503"/>
                </a:lnTo>
                <a:close/>
              </a:path>
              <a:path w="6172200" h="1781175">
                <a:moveTo>
                  <a:pt x="4103116" y="1740662"/>
                </a:moveTo>
                <a:lnTo>
                  <a:pt x="4083939" y="1740662"/>
                </a:lnTo>
                <a:lnTo>
                  <a:pt x="4076065" y="1748409"/>
                </a:lnTo>
                <a:lnTo>
                  <a:pt x="4076065" y="1767586"/>
                </a:lnTo>
                <a:lnTo>
                  <a:pt x="4083939" y="1775333"/>
                </a:lnTo>
                <a:lnTo>
                  <a:pt x="4103116" y="1775333"/>
                </a:lnTo>
                <a:lnTo>
                  <a:pt x="4110990" y="1767586"/>
                </a:lnTo>
                <a:lnTo>
                  <a:pt x="4110990" y="1748409"/>
                </a:lnTo>
                <a:lnTo>
                  <a:pt x="4103116" y="1740662"/>
                </a:lnTo>
                <a:close/>
              </a:path>
              <a:path w="6172200" h="1781175">
                <a:moveTo>
                  <a:pt x="4422521" y="1729104"/>
                </a:moveTo>
                <a:lnTo>
                  <a:pt x="4403217" y="1729104"/>
                </a:lnTo>
                <a:lnTo>
                  <a:pt x="4395470" y="1736852"/>
                </a:lnTo>
                <a:lnTo>
                  <a:pt x="4395470" y="1756028"/>
                </a:lnTo>
                <a:lnTo>
                  <a:pt x="4403217" y="1763776"/>
                </a:lnTo>
                <a:lnTo>
                  <a:pt x="4422521" y="1763776"/>
                </a:lnTo>
                <a:lnTo>
                  <a:pt x="4430268" y="1756028"/>
                </a:lnTo>
                <a:lnTo>
                  <a:pt x="4430268" y="1736852"/>
                </a:lnTo>
                <a:lnTo>
                  <a:pt x="4422521" y="1729104"/>
                </a:lnTo>
                <a:close/>
              </a:path>
              <a:path w="6172200" h="1781175">
                <a:moveTo>
                  <a:pt x="4550283" y="1711705"/>
                </a:moveTo>
                <a:lnTo>
                  <a:pt x="4530979" y="1711705"/>
                </a:lnTo>
                <a:lnTo>
                  <a:pt x="4523232" y="1719452"/>
                </a:lnTo>
                <a:lnTo>
                  <a:pt x="4523232" y="1738629"/>
                </a:lnTo>
                <a:lnTo>
                  <a:pt x="4530979" y="1746503"/>
                </a:lnTo>
                <a:lnTo>
                  <a:pt x="4550283" y="1746503"/>
                </a:lnTo>
                <a:lnTo>
                  <a:pt x="4558030" y="1738629"/>
                </a:lnTo>
                <a:lnTo>
                  <a:pt x="4558030" y="1719452"/>
                </a:lnTo>
                <a:lnTo>
                  <a:pt x="4550283" y="1711705"/>
                </a:lnTo>
                <a:close/>
              </a:path>
              <a:path w="6172200" h="1781175">
                <a:moveTo>
                  <a:pt x="3957954" y="1694434"/>
                </a:moveTo>
                <a:lnTo>
                  <a:pt x="3938778" y="1694434"/>
                </a:lnTo>
                <a:lnTo>
                  <a:pt x="3930904" y="1702180"/>
                </a:lnTo>
                <a:lnTo>
                  <a:pt x="3930904" y="1721358"/>
                </a:lnTo>
                <a:lnTo>
                  <a:pt x="3938778" y="1729104"/>
                </a:lnTo>
                <a:lnTo>
                  <a:pt x="3957954" y="1729104"/>
                </a:lnTo>
                <a:lnTo>
                  <a:pt x="3965829" y="1721358"/>
                </a:lnTo>
                <a:lnTo>
                  <a:pt x="3965829" y="1702180"/>
                </a:lnTo>
                <a:lnTo>
                  <a:pt x="3957954" y="1694434"/>
                </a:lnTo>
                <a:close/>
              </a:path>
              <a:path w="6172200" h="1781175">
                <a:moveTo>
                  <a:pt x="4166997" y="1659636"/>
                </a:moveTo>
                <a:lnTo>
                  <a:pt x="4147820" y="1659636"/>
                </a:lnTo>
                <a:lnTo>
                  <a:pt x="4139946" y="1667383"/>
                </a:lnTo>
                <a:lnTo>
                  <a:pt x="4139946" y="1686560"/>
                </a:lnTo>
                <a:lnTo>
                  <a:pt x="4147820" y="1694434"/>
                </a:lnTo>
                <a:lnTo>
                  <a:pt x="4166997" y="1694434"/>
                </a:lnTo>
                <a:lnTo>
                  <a:pt x="4174744" y="1686560"/>
                </a:lnTo>
                <a:lnTo>
                  <a:pt x="4174744" y="1667383"/>
                </a:lnTo>
                <a:lnTo>
                  <a:pt x="4166997" y="1659636"/>
                </a:lnTo>
                <a:close/>
              </a:path>
              <a:path w="6172200" h="1781175">
                <a:moveTo>
                  <a:pt x="4300601" y="1653921"/>
                </a:moveTo>
                <a:lnTo>
                  <a:pt x="4281297" y="1653921"/>
                </a:lnTo>
                <a:lnTo>
                  <a:pt x="4273550" y="1661667"/>
                </a:lnTo>
                <a:lnTo>
                  <a:pt x="4273550" y="1680845"/>
                </a:lnTo>
                <a:lnTo>
                  <a:pt x="4281297" y="1688591"/>
                </a:lnTo>
                <a:lnTo>
                  <a:pt x="4300601" y="1688591"/>
                </a:lnTo>
                <a:lnTo>
                  <a:pt x="4308348" y="1680845"/>
                </a:lnTo>
                <a:lnTo>
                  <a:pt x="4308348" y="1661667"/>
                </a:lnTo>
                <a:lnTo>
                  <a:pt x="4300601" y="1653921"/>
                </a:lnTo>
                <a:close/>
              </a:path>
              <a:path w="6172200" h="1781175">
                <a:moveTo>
                  <a:pt x="3841877" y="1648078"/>
                </a:moveTo>
                <a:lnTo>
                  <a:pt x="3822573" y="1648078"/>
                </a:lnTo>
                <a:lnTo>
                  <a:pt x="3814826" y="1655826"/>
                </a:lnTo>
                <a:lnTo>
                  <a:pt x="3814826" y="1675002"/>
                </a:lnTo>
                <a:lnTo>
                  <a:pt x="3822573" y="1682750"/>
                </a:lnTo>
                <a:lnTo>
                  <a:pt x="3841877" y="1682750"/>
                </a:lnTo>
                <a:lnTo>
                  <a:pt x="3849624" y="1675002"/>
                </a:lnTo>
                <a:lnTo>
                  <a:pt x="3849624" y="1655826"/>
                </a:lnTo>
                <a:lnTo>
                  <a:pt x="3841877" y="1648078"/>
                </a:lnTo>
                <a:close/>
              </a:path>
              <a:path w="6172200" h="1781175">
                <a:moveTo>
                  <a:pt x="4683759" y="1642364"/>
                </a:moveTo>
                <a:lnTo>
                  <a:pt x="4664583" y="1642364"/>
                </a:lnTo>
                <a:lnTo>
                  <a:pt x="4656708" y="1650111"/>
                </a:lnTo>
                <a:lnTo>
                  <a:pt x="4656708" y="1669288"/>
                </a:lnTo>
                <a:lnTo>
                  <a:pt x="4664583" y="1677035"/>
                </a:lnTo>
                <a:lnTo>
                  <a:pt x="4683759" y="1677035"/>
                </a:lnTo>
                <a:lnTo>
                  <a:pt x="4691507" y="1669288"/>
                </a:lnTo>
                <a:lnTo>
                  <a:pt x="4691507" y="1650111"/>
                </a:lnTo>
                <a:lnTo>
                  <a:pt x="4683759" y="1642364"/>
                </a:lnTo>
                <a:close/>
              </a:path>
              <a:path w="6172200" h="1781175">
                <a:moveTo>
                  <a:pt x="4045077" y="1619123"/>
                </a:moveTo>
                <a:lnTo>
                  <a:pt x="4025773" y="1619123"/>
                </a:lnTo>
                <a:lnTo>
                  <a:pt x="4018026" y="1626870"/>
                </a:lnTo>
                <a:lnTo>
                  <a:pt x="4018026" y="1646047"/>
                </a:lnTo>
                <a:lnTo>
                  <a:pt x="4025773" y="1653921"/>
                </a:lnTo>
                <a:lnTo>
                  <a:pt x="4045077" y="1653921"/>
                </a:lnTo>
                <a:lnTo>
                  <a:pt x="4052824" y="1646047"/>
                </a:lnTo>
                <a:lnTo>
                  <a:pt x="4052824" y="1626870"/>
                </a:lnTo>
                <a:lnTo>
                  <a:pt x="4045077" y="1619123"/>
                </a:lnTo>
                <a:close/>
              </a:path>
              <a:path w="6172200" h="1781175">
                <a:moveTo>
                  <a:pt x="4457319" y="1613408"/>
                </a:moveTo>
                <a:lnTo>
                  <a:pt x="4438015" y="1613408"/>
                </a:lnTo>
                <a:lnTo>
                  <a:pt x="4430268" y="1621154"/>
                </a:lnTo>
                <a:lnTo>
                  <a:pt x="4430268" y="1640332"/>
                </a:lnTo>
                <a:lnTo>
                  <a:pt x="4438015" y="1648078"/>
                </a:lnTo>
                <a:lnTo>
                  <a:pt x="4457319" y="1648078"/>
                </a:lnTo>
                <a:lnTo>
                  <a:pt x="4465066" y="1640332"/>
                </a:lnTo>
                <a:lnTo>
                  <a:pt x="4465066" y="1621154"/>
                </a:lnTo>
                <a:lnTo>
                  <a:pt x="4457319" y="1613408"/>
                </a:lnTo>
                <a:close/>
              </a:path>
              <a:path w="6172200" h="1781175">
                <a:moveTo>
                  <a:pt x="4585081" y="1601851"/>
                </a:moveTo>
                <a:lnTo>
                  <a:pt x="4565777" y="1601851"/>
                </a:lnTo>
                <a:lnTo>
                  <a:pt x="4558030" y="1609598"/>
                </a:lnTo>
                <a:lnTo>
                  <a:pt x="4558030" y="1628775"/>
                </a:lnTo>
                <a:lnTo>
                  <a:pt x="4565777" y="1636522"/>
                </a:lnTo>
                <a:lnTo>
                  <a:pt x="4585081" y="1636522"/>
                </a:lnTo>
                <a:lnTo>
                  <a:pt x="4592828" y="1628775"/>
                </a:lnTo>
                <a:lnTo>
                  <a:pt x="4592828" y="1609598"/>
                </a:lnTo>
                <a:lnTo>
                  <a:pt x="4585081" y="1601851"/>
                </a:lnTo>
                <a:close/>
              </a:path>
              <a:path w="6172200" h="1781175">
                <a:moveTo>
                  <a:pt x="3731514" y="1601851"/>
                </a:moveTo>
                <a:lnTo>
                  <a:pt x="3712336" y="1601851"/>
                </a:lnTo>
                <a:lnTo>
                  <a:pt x="3704463" y="1609598"/>
                </a:lnTo>
                <a:lnTo>
                  <a:pt x="3704463" y="1628775"/>
                </a:lnTo>
                <a:lnTo>
                  <a:pt x="3712336" y="1636522"/>
                </a:lnTo>
                <a:lnTo>
                  <a:pt x="3731514" y="1636522"/>
                </a:lnTo>
                <a:lnTo>
                  <a:pt x="3739260" y="1628775"/>
                </a:lnTo>
                <a:lnTo>
                  <a:pt x="3739260" y="1609598"/>
                </a:lnTo>
                <a:lnTo>
                  <a:pt x="3731514" y="1601851"/>
                </a:lnTo>
                <a:close/>
              </a:path>
              <a:path w="6172200" h="1781175">
                <a:moveTo>
                  <a:pt x="3934714" y="1567052"/>
                </a:moveTo>
                <a:lnTo>
                  <a:pt x="3915536" y="1567052"/>
                </a:lnTo>
                <a:lnTo>
                  <a:pt x="3907663" y="1574800"/>
                </a:lnTo>
                <a:lnTo>
                  <a:pt x="3907663" y="1593977"/>
                </a:lnTo>
                <a:lnTo>
                  <a:pt x="3915536" y="1601851"/>
                </a:lnTo>
                <a:lnTo>
                  <a:pt x="3934714" y="1601851"/>
                </a:lnTo>
                <a:lnTo>
                  <a:pt x="3942588" y="1593977"/>
                </a:lnTo>
                <a:lnTo>
                  <a:pt x="3942588" y="1574800"/>
                </a:lnTo>
                <a:lnTo>
                  <a:pt x="3934714" y="1567052"/>
                </a:lnTo>
                <a:close/>
              </a:path>
              <a:path w="6172200" h="1781175">
                <a:moveTo>
                  <a:pt x="4341241" y="1561338"/>
                </a:moveTo>
                <a:lnTo>
                  <a:pt x="4321936" y="1561338"/>
                </a:lnTo>
                <a:lnTo>
                  <a:pt x="4314190" y="1569085"/>
                </a:lnTo>
                <a:lnTo>
                  <a:pt x="4314190" y="1588262"/>
                </a:lnTo>
                <a:lnTo>
                  <a:pt x="4321936" y="1596009"/>
                </a:lnTo>
                <a:lnTo>
                  <a:pt x="4341241" y="1596009"/>
                </a:lnTo>
                <a:lnTo>
                  <a:pt x="4348988" y="1588262"/>
                </a:lnTo>
                <a:lnTo>
                  <a:pt x="4348988" y="1569085"/>
                </a:lnTo>
                <a:lnTo>
                  <a:pt x="4341241" y="1561338"/>
                </a:lnTo>
                <a:close/>
              </a:path>
              <a:path w="6172200" h="1781175">
                <a:moveTo>
                  <a:pt x="4770882" y="1555496"/>
                </a:moveTo>
                <a:lnTo>
                  <a:pt x="4751578" y="1555496"/>
                </a:lnTo>
                <a:lnTo>
                  <a:pt x="4743831" y="1563242"/>
                </a:lnTo>
                <a:lnTo>
                  <a:pt x="4743831" y="1582420"/>
                </a:lnTo>
                <a:lnTo>
                  <a:pt x="4751578" y="1590166"/>
                </a:lnTo>
                <a:lnTo>
                  <a:pt x="4770882" y="1590166"/>
                </a:lnTo>
                <a:lnTo>
                  <a:pt x="4778629" y="1582420"/>
                </a:lnTo>
                <a:lnTo>
                  <a:pt x="4778629" y="1563242"/>
                </a:lnTo>
                <a:lnTo>
                  <a:pt x="4770882" y="1555496"/>
                </a:lnTo>
                <a:close/>
              </a:path>
              <a:path w="6172200" h="1781175">
                <a:moveTo>
                  <a:pt x="3603752" y="1555496"/>
                </a:moveTo>
                <a:lnTo>
                  <a:pt x="3584575" y="1555496"/>
                </a:lnTo>
                <a:lnTo>
                  <a:pt x="3576701" y="1563242"/>
                </a:lnTo>
                <a:lnTo>
                  <a:pt x="3576701" y="1582420"/>
                </a:lnTo>
                <a:lnTo>
                  <a:pt x="3584575" y="1590166"/>
                </a:lnTo>
                <a:lnTo>
                  <a:pt x="3603752" y="1590166"/>
                </a:lnTo>
                <a:lnTo>
                  <a:pt x="3611626" y="1582420"/>
                </a:lnTo>
                <a:lnTo>
                  <a:pt x="3611626" y="1563242"/>
                </a:lnTo>
                <a:lnTo>
                  <a:pt x="3603752" y="1555496"/>
                </a:lnTo>
                <a:close/>
              </a:path>
              <a:path w="6172200" h="1781175">
                <a:moveTo>
                  <a:pt x="4207636" y="1543939"/>
                </a:moveTo>
                <a:lnTo>
                  <a:pt x="4188459" y="1543939"/>
                </a:lnTo>
                <a:lnTo>
                  <a:pt x="4180585" y="1551686"/>
                </a:lnTo>
                <a:lnTo>
                  <a:pt x="4180585" y="1570863"/>
                </a:lnTo>
                <a:lnTo>
                  <a:pt x="4188459" y="1578610"/>
                </a:lnTo>
                <a:lnTo>
                  <a:pt x="4207636" y="1578610"/>
                </a:lnTo>
                <a:lnTo>
                  <a:pt x="4215383" y="1570863"/>
                </a:lnTo>
                <a:lnTo>
                  <a:pt x="4215383" y="1551686"/>
                </a:lnTo>
                <a:lnTo>
                  <a:pt x="4207636" y="1543939"/>
                </a:lnTo>
                <a:close/>
              </a:path>
              <a:path w="6172200" h="1781175">
                <a:moveTo>
                  <a:pt x="4103116" y="1520825"/>
                </a:moveTo>
                <a:lnTo>
                  <a:pt x="4083939" y="1520825"/>
                </a:lnTo>
                <a:lnTo>
                  <a:pt x="4076065" y="1528572"/>
                </a:lnTo>
                <a:lnTo>
                  <a:pt x="4076065" y="1547749"/>
                </a:lnTo>
                <a:lnTo>
                  <a:pt x="4083939" y="1555496"/>
                </a:lnTo>
                <a:lnTo>
                  <a:pt x="4103116" y="1555496"/>
                </a:lnTo>
                <a:lnTo>
                  <a:pt x="4110990" y="1547749"/>
                </a:lnTo>
                <a:lnTo>
                  <a:pt x="4110990" y="1528572"/>
                </a:lnTo>
                <a:lnTo>
                  <a:pt x="4103116" y="1520825"/>
                </a:lnTo>
                <a:close/>
              </a:path>
              <a:path w="6172200" h="1781175">
                <a:moveTo>
                  <a:pt x="3818635" y="1514983"/>
                </a:moveTo>
                <a:lnTo>
                  <a:pt x="3799331" y="1514983"/>
                </a:lnTo>
                <a:lnTo>
                  <a:pt x="3791584" y="1522729"/>
                </a:lnTo>
                <a:lnTo>
                  <a:pt x="3791584" y="1541907"/>
                </a:lnTo>
                <a:lnTo>
                  <a:pt x="3799331" y="1549780"/>
                </a:lnTo>
                <a:lnTo>
                  <a:pt x="3818635" y="1549780"/>
                </a:lnTo>
                <a:lnTo>
                  <a:pt x="3826382" y="1541907"/>
                </a:lnTo>
                <a:lnTo>
                  <a:pt x="3826382" y="1522729"/>
                </a:lnTo>
                <a:lnTo>
                  <a:pt x="3818635" y="1514983"/>
                </a:lnTo>
                <a:close/>
              </a:path>
              <a:path w="6172200" h="1781175">
                <a:moveTo>
                  <a:pt x="1031494" y="1509267"/>
                </a:moveTo>
                <a:lnTo>
                  <a:pt x="1012316" y="1509267"/>
                </a:lnTo>
                <a:lnTo>
                  <a:pt x="1004442" y="1517014"/>
                </a:lnTo>
                <a:lnTo>
                  <a:pt x="1004442" y="1536191"/>
                </a:lnTo>
                <a:lnTo>
                  <a:pt x="1012316" y="1543939"/>
                </a:lnTo>
                <a:lnTo>
                  <a:pt x="1031494" y="1543939"/>
                </a:lnTo>
                <a:lnTo>
                  <a:pt x="1039367" y="1536191"/>
                </a:lnTo>
                <a:lnTo>
                  <a:pt x="1039367" y="1517014"/>
                </a:lnTo>
                <a:lnTo>
                  <a:pt x="1031494" y="1509267"/>
                </a:lnTo>
                <a:close/>
              </a:path>
              <a:path w="6172200" h="1781175">
                <a:moveTo>
                  <a:pt x="1170939" y="1503426"/>
                </a:moveTo>
                <a:lnTo>
                  <a:pt x="1151636" y="1503426"/>
                </a:lnTo>
                <a:lnTo>
                  <a:pt x="1143889" y="1511173"/>
                </a:lnTo>
                <a:lnTo>
                  <a:pt x="1143889" y="1530350"/>
                </a:lnTo>
                <a:lnTo>
                  <a:pt x="1151636" y="1538097"/>
                </a:lnTo>
                <a:lnTo>
                  <a:pt x="1170939" y="1538097"/>
                </a:lnTo>
                <a:lnTo>
                  <a:pt x="1178687" y="1530350"/>
                </a:lnTo>
                <a:lnTo>
                  <a:pt x="1178687" y="1511173"/>
                </a:lnTo>
                <a:lnTo>
                  <a:pt x="1170939" y="1503426"/>
                </a:lnTo>
                <a:close/>
              </a:path>
              <a:path w="6172200" h="1781175">
                <a:moveTo>
                  <a:pt x="4567682" y="1497584"/>
                </a:moveTo>
                <a:lnTo>
                  <a:pt x="4548378" y="1497584"/>
                </a:lnTo>
                <a:lnTo>
                  <a:pt x="4540631" y="1505458"/>
                </a:lnTo>
                <a:lnTo>
                  <a:pt x="4540631" y="1524635"/>
                </a:lnTo>
                <a:lnTo>
                  <a:pt x="4548378" y="1532382"/>
                </a:lnTo>
                <a:lnTo>
                  <a:pt x="4567682" y="1532382"/>
                </a:lnTo>
                <a:lnTo>
                  <a:pt x="4575429" y="1524635"/>
                </a:lnTo>
                <a:lnTo>
                  <a:pt x="4575429" y="1505458"/>
                </a:lnTo>
                <a:lnTo>
                  <a:pt x="4567682" y="1497584"/>
                </a:lnTo>
                <a:close/>
              </a:path>
              <a:path w="6172200" h="1781175">
                <a:moveTo>
                  <a:pt x="4434078" y="1497584"/>
                </a:moveTo>
                <a:lnTo>
                  <a:pt x="4414901" y="1497584"/>
                </a:lnTo>
                <a:lnTo>
                  <a:pt x="4407027" y="1505458"/>
                </a:lnTo>
                <a:lnTo>
                  <a:pt x="4407027" y="1524635"/>
                </a:lnTo>
                <a:lnTo>
                  <a:pt x="4414901" y="1532382"/>
                </a:lnTo>
                <a:lnTo>
                  <a:pt x="4434078" y="1532382"/>
                </a:lnTo>
                <a:lnTo>
                  <a:pt x="4441952" y="1524635"/>
                </a:lnTo>
                <a:lnTo>
                  <a:pt x="4441952" y="1505458"/>
                </a:lnTo>
                <a:lnTo>
                  <a:pt x="4434078" y="1497584"/>
                </a:lnTo>
                <a:close/>
              </a:path>
              <a:path w="6172200" h="1781175">
                <a:moveTo>
                  <a:pt x="1298702" y="1497584"/>
                </a:moveTo>
                <a:lnTo>
                  <a:pt x="1279398" y="1497584"/>
                </a:lnTo>
                <a:lnTo>
                  <a:pt x="1271651" y="1505458"/>
                </a:lnTo>
                <a:lnTo>
                  <a:pt x="1271651" y="1524635"/>
                </a:lnTo>
                <a:lnTo>
                  <a:pt x="1279398" y="1532382"/>
                </a:lnTo>
                <a:lnTo>
                  <a:pt x="1298702" y="1532382"/>
                </a:lnTo>
                <a:lnTo>
                  <a:pt x="1306449" y="1524635"/>
                </a:lnTo>
                <a:lnTo>
                  <a:pt x="1306449" y="1505458"/>
                </a:lnTo>
                <a:lnTo>
                  <a:pt x="1298702" y="1497584"/>
                </a:lnTo>
                <a:close/>
              </a:path>
              <a:path w="6172200" h="1781175">
                <a:moveTo>
                  <a:pt x="4689602" y="1486027"/>
                </a:moveTo>
                <a:lnTo>
                  <a:pt x="4670298" y="1486027"/>
                </a:lnTo>
                <a:lnTo>
                  <a:pt x="4662551" y="1493901"/>
                </a:lnTo>
                <a:lnTo>
                  <a:pt x="4662551" y="1512951"/>
                </a:lnTo>
                <a:lnTo>
                  <a:pt x="4670298" y="1520825"/>
                </a:lnTo>
                <a:lnTo>
                  <a:pt x="4689602" y="1520825"/>
                </a:lnTo>
                <a:lnTo>
                  <a:pt x="4697349" y="1512951"/>
                </a:lnTo>
                <a:lnTo>
                  <a:pt x="4697349" y="1493901"/>
                </a:lnTo>
                <a:lnTo>
                  <a:pt x="4689602" y="1486027"/>
                </a:lnTo>
                <a:close/>
              </a:path>
              <a:path w="6172200" h="1781175">
                <a:moveTo>
                  <a:pt x="3685031" y="1480312"/>
                </a:moveTo>
                <a:lnTo>
                  <a:pt x="3665854" y="1480312"/>
                </a:lnTo>
                <a:lnTo>
                  <a:pt x="3657980" y="1488059"/>
                </a:lnTo>
                <a:lnTo>
                  <a:pt x="3657980" y="1507236"/>
                </a:lnTo>
                <a:lnTo>
                  <a:pt x="3665854" y="1514983"/>
                </a:lnTo>
                <a:lnTo>
                  <a:pt x="3685031" y="1514983"/>
                </a:lnTo>
                <a:lnTo>
                  <a:pt x="3692905" y="1507236"/>
                </a:lnTo>
                <a:lnTo>
                  <a:pt x="3692905" y="1488059"/>
                </a:lnTo>
                <a:lnTo>
                  <a:pt x="3685031" y="1480312"/>
                </a:lnTo>
                <a:close/>
              </a:path>
              <a:path w="6172200" h="1781175">
                <a:moveTo>
                  <a:pt x="3998595" y="1474470"/>
                </a:moveTo>
                <a:lnTo>
                  <a:pt x="3979418" y="1474470"/>
                </a:lnTo>
                <a:lnTo>
                  <a:pt x="3971544" y="1482216"/>
                </a:lnTo>
                <a:lnTo>
                  <a:pt x="3971544" y="1501394"/>
                </a:lnTo>
                <a:lnTo>
                  <a:pt x="3979418" y="1509267"/>
                </a:lnTo>
                <a:lnTo>
                  <a:pt x="3998595" y="1509267"/>
                </a:lnTo>
                <a:lnTo>
                  <a:pt x="4006469" y="1501394"/>
                </a:lnTo>
                <a:lnTo>
                  <a:pt x="4006469" y="1482216"/>
                </a:lnTo>
                <a:lnTo>
                  <a:pt x="3998595" y="1474470"/>
                </a:lnTo>
                <a:close/>
              </a:path>
              <a:path w="6172200" h="1781175">
                <a:moveTo>
                  <a:pt x="3522472" y="1474470"/>
                </a:moveTo>
                <a:lnTo>
                  <a:pt x="3503295" y="1474470"/>
                </a:lnTo>
                <a:lnTo>
                  <a:pt x="3495421" y="1482216"/>
                </a:lnTo>
                <a:lnTo>
                  <a:pt x="3495421" y="1501394"/>
                </a:lnTo>
                <a:lnTo>
                  <a:pt x="3503295" y="1509267"/>
                </a:lnTo>
                <a:lnTo>
                  <a:pt x="3522472" y="1509267"/>
                </a:lnTo>
                <a:lnTo>
                  <a:pt x="3530346" y="1501394"/>
                </a:lnTo>
                <a:lnTo>
                  <a:pt x="3530346" y="1482216"/>
                </a:lnTo>
                <a:lnTo>
                  <a:pt x="3522472" y="1474470"/>
                </a:lnTo>
                <a:close/>
              </a:path>
              <a:path w="6172200" h="1781175">
                <a:moveTo>
                  <a:pt x="3423793" y="1474470"/>
                </a:moveTo>
                <a:lnTo>
                  <a:pt x="3404489" y="1474470"/>
                </a:lnTo>
                <a:lnTo>
                  <a:pt x="3396742" y="1482216"/>
                </a:lnTo>
                <a:lnTo>
                  <a:pt x="3396742" y="1501394"/>
                </a:lnTo>
                <a:lnTo>
                  <a:pt x="3404489" y="1509267"/>
                </a:lnTo>
                <a:lnTo>
                  <a:pt x="3423793" y="1509267"/>
                </a:lnTo>
                <a:lnTo>
                  <a:pt x="3431540" y="1501394"/>
                </a:lnTo>
                <a:lnTo>
                  <a:pt x="3431540" y="1482216"/>
                </a:lnTo>
                <a:lnTo>
                  <a:pt x="3423793" y="1474470"/>
                </a:lnTo>
                <a:close/>
              </a:path>
              <a:path w="6172200" h="1781175">
                <a:moveTo>
                  <a:pt x="1438021" y="1474470"/>
                </a:moveTo>
                <a:lnTo>
                  <a:pt x="1418716" y="1474470"/>
                </a:lnTo>
                <a:lnTo>
                  <a:pt x="1410970" y="1482216"/>
                </a:lnTo>
                <a:lnTo>
                  <a:pt x="1410970" y="1501394"/>
                </a:lnTo>
                <a:lnTo>
                  <a:pt x="1418716" y="1509267"/>
                </a:lnTo>
                <a:lnTo>
                  <a:pt x="1438021" y="1509267"/>
                </a:lnTo>
                <a:lnTo>
                  <a:pt x="1445767" y="1501394"/>
                </a:lnTo>
                <a:lnTo>
                  <a:pt x="1445767" y="1482216"/>
                </a:lnTo>
                <a:lnTo>
                  <a:pt x="1438021" y="1474470"/>
                </a:lnTo>
                <a:close/>
              </a:path>
              <a:path w="6172200" h="1781175">
                <a:moveTo>
                  <a:pt x="4288917" y="1462913"/>
                </a:moveTo>
                <a:lnTo>
                  <a:pt x="4269740" y="1462913"/>
                </a:lnTo>
                <a:lnTo>
                  <a:pt x="4261866" y="1470660"/>
                </a:lnTo>
                <a:lnTo>
                  <a:pt x="4261866" y="1489837"/>
                </a:lnTo>
                <a:lnTo>
                  <a:pt x="4269740" y="1497584"/>
                </a:lnTo>
                <a:lnTo>
                  <a:pt x="4288917" y="1497584"/>
                </a:lnTo>
                <a:lnTo>
                  <a:pt x="4296791" y="1489837"/>
                </a:lnTo>
                <a:lnTo>
                  <a:pt x="4296791" y="1470660"/>
                </a:lnTo>
                <a:lnTo>
                  <a:pt x="4288917" y="1462913"/>
                </a:lnTo>
                <a:close/>
              </a:path>
              <a:path w="6172200" h="1781175">
                <a:moveTo>
                  <a:pt x="4823079" y="1451355"/>
                </a:moveTo>
                <a:lnTo>
                  <a:pt x="4803902" y="1451355"/>
                </a:lnTo>
                <a:lnTo>
                  <a:pt x="4796028" y="1459102"/>
                </a:lnTo>
                <a:lnTo>
                  <a:pt x="4796028" y="1478279"/>
                </a:lnTo>
                <a:lnTo>
                  <a:pt x="4803902" y="1486027"/>
                </a:lnTo>
                <a:lnTo>
                  <a:pt x="4823079" y="1486027"/>
                </a:lnTo>
                <a:lnTo>
                  <a:pt x="4830953" y="1478279"/>
                </a:lnTo>
                <a:lnTo>
                  <a:pt x="4830953" y="1459102"/>
                </a:lnTo>
                <a:lnTo>
                  <a:pt x="4823079" y="1451355"/>
                </a:lnTo>
                <a:close/>
              </a:path>
              <a:path w="6172200" h="1781175">
                <a:moveTo>
                  <a:pt x="938657" y="1451355"/>
                </a:moveTo>
                <a:lnTo>
                  <a:pt x="919352" y="1451355"/>
                </a:lnTo>
                <a:lnTo>
                  <a:pt x="911605" y="1459102"/>
                </a:lnTo>
                <a:lnTo>
                  <a:pt x="911605" y="1478279"/>
                </a:lnTo>
                <a:lnTo>
                  <a:pt x="919352" y="1486027"/>
                </a:lnTo>
                <a:lnTo>
                  <a:pt x="938657" y="1486027"/>
                </a:lnTo>
                <a:lnTo>
                  <a:pt x="946403" y="1478279"/>
                </a:lnTo>
                <a:lnTo>
                  <a:pt x="946403" y="1459102"/>
                </a:lnTo>
                <a:lnTo>
                  <a:pt x="938657" y="1451355"/>
                </a:lnTo>
                <a:close/>
              </a:path>
              <a:path w="6172200" h="1781175">
                <a:moveTo>
                  <a:pt x="839977" y="1445514"/>
                </a:moveTo>
                <a:lnTo>
                  <a:pt x="820674" y="1445514"/>
                </a:lnTo>
                <a:lnTo>
                  <a:pt x="812926" y="1453388"/>
                </a:lnTo>
                <a:lnTo>
                  <a:pt x="812926" y="1472564"/>
                </a:lnTo>
                <a:lnTo>
                  <a:pt x="820674" y="1480312"/>
                </a:lnTo>
                <a:lnTo>
                  <a:pt x="839977" y="1480312"/>
                </a:lnTo>
                <a:lnTo>
                  <a:pt x="847725" y="1472564"/>
                </a:lnTo>
                <a:lnTo>
                  <a:pt x="847725" y="1453388"/>
                </a:lnTo>
                <a:lnTo>
                  <a:pt x="839977" y="1445514"/>
                </a:lnTo>
                <a:close/>
              </a:path>
              <a:path w="6172200" h="1781175">
                <a:moveTo>
                  <a:pt x="3888231" y="1428241"/>
                </a:moveTo>
                <a:lnTo>
                  <a:pt x="3869054" y="1428241"/>
                </a:lnTo>
                <a:lnTo>
                  <a:pt x="3861307" y="1435989"/>
                </a:lnTo>
                <a:lnTo>
                  <a:pt x="3861307" y="1455165"/>
                </a:lnTo>
                <a:lnTo>
                  <a:pt x="3869054" y="1462913"/>
                </a:lnTo>
                <a:lnTo>
                  <a:pt x="3888231" y="1462913"/>
                </a:lnTo>
                <a:lnTo>
                  <a:pt x="3896105" y="1455165"/>
                </a:lnTo>
                <a:lnTo>
                  <a:pt x="3896105" y="1435989"/>
                </a:lnTo>
                <a:lnTo>
                  <a:pt x="3888231" y="1428241"/>
                </a:lnTo>
                <a:close/>
              </a:path>
              <a:path w="6172200" h="1781175">
                <a:moveTo>
                  <a:pt x="3307715" y="1428241"/>
                </a:moveTo>
                <a:lnTo>
                  <a:pt x="3288410" y="1428241"/>
                </a:lnTo>
                <a:lnTo>
                  <a:pt x="3280664" y="1435989"/>
                </a:lnTo>
                <a:lnTo>
                  <a:pt x="3280664" y="1455165"/>
                </a:lnTo>
                <a:lnTo>
                  <a:pt x="3288410" y="1462913"/>
                </a:lnTo>
                <a:lnTo>
                  <a:pt x="3307715" y="1462913"/>
                </a:lnTo>
                <a:lnTo>
                  <a:pt x="3315461" y="1455165"/>
                </a:lnTo>
                <a:lnTo>
                  <a:pt x="3315461" y="1435989"/>
                </a:lnTo>
                <a:lnTo>
                  <a:pt x="3307715" y="1428241"/>
                </a:lnTo>
                <a:close/>
              </a:path>
              <a:path w="6172200" h="1781175">
                <a:moveTo>
                  <a:pt x="1542541" y="1422400"/>
                </a:moveTo>
                <a:lnTo>
                  <a:pt x="1523238" y="1422400"/>
                </a:lnTo>
                <a:lnTo>
                  <a:pt x="1515490" y="1430147"/>
                </a:lnTo>
                <a:lnTo>
                  <a:pt x="1515490" y="1449324"/>
                </a:lnTo>
                <a:lnTo>
                  <a:pt x="1523238" y="1457198"/>
                </a:lnTo>
                <a:lnTo>
                  <a:pt x="1542541" y="1457198"/>
                </a:lnTo>
                <a:lnTo>
                  <a:pt x="1550289" y="1449324"/>
                </a:lnTo>
                <a:lnTo>
                  <a:pt x="1550289" y="1430147"/>
                </a:lnTo>
                <a:lnTo>
                  <a:pt x="1542541" y="1422400"/>
                </a:lnTo>
                <a:close/>
              </a:path>
              <a:path w="6172200" h="1781175">
                <a:moveTo>
                  <a:pt x="4137914" y="1410842"/>
                </a:moveTo>
                <a:lnTo>
                  <a:pt x="4118736" y="1410842"/>
                </a:lnTo>
                <a:lnTo>
                  <a:pt x="4110990" y="1418589"/>
                </a:lnTo>
                <a:lnTo>
                  <a:pt x="4110990" y="1437766"/>
                </a:lnTo>
                <a:lnTo>
                  <a:pt x="4118736" y="1445514"/>
                </a:lnTo>
                <a:lnTo>
                  <a:pt x="4137914" y="1445514"/>
                </a:lnTo>
                <a:lnTo>
                  <a:pt x="4145788" y="1437766"/>
                </a:lnTo>
                <a:lnTo>
                  <a:pt x="4145788" y="1418589"/>
                </a:lnTo>
                <a:lnTo>
                  <a:pt x="4137914" y="1410842"/>
                </a:lnTo>
                <a:close/>
              </a:path>
              <a:path w="6172200" h="1781175">
                <a:moveTo>
                  <a:pt x="1077976" y="1410842"/>
                </a:moveTo>
                <a:lnTo>
                  <a:pt x="1058799" y="1410842"/>
                </a:lnTo>
                <a:lnTo>
                  <a:pt x="1050925" y="1418589"/>
                </a:lnTo>
                <a:lnTo>
                  <a:pt x="1050925" y="1437766"/>
                </a:lnTo>
                <a:lnTo>
                  <a:pt x="1058799" y="1445514"/>
                </a:lnTo>
                <a:lnTo>
                  <a:pt x="1077976" y="1445514"/>
                </a:lnTo>
                <a:lnTo>
                  <a:pt x="1085850" y="1437766"/>
                </a:lnTo>
                <a:lnTo>
                  <a:pt x="1085850" y="1418589"/>
                </a:lnTo>
                <a:lnTo>
                  <a:pt x="1077976" y="1410842"/>
                </a:lnTo>
                <a:close/>
              </a:path>
              <a:path w="6172200" h="1781175">
                <a:moveTo>
                  <a:pt x="4457319" y="1399286"/>
                </a:moveTo>
                <a:lnTo>
                  <a:pt x="4438015" y="1399286"/>
                </a:lnTo>
                <a:lnTo>
                  <a:pt x="4430268" y="1407033"/>
                </a:lnTo>
                <a:lnTo>
                  <a:pt x="4430268" y="1426210"/>
                </a:lnTo>
                <a:lnTo>
                  <a:pt x="4438015" y="1433957"/>
                </a:lnTo>
                <a:lnTo>
                  <a:pt x="4457319" y="1433957"/>
                </a:lnTo>
                <a:lnTo>
                  <a:pt x="4465066" y="1426210"/>
                </a:lnTo>
                <a:lnTo>
                  <a:pt x="4465066" y="1407033"/>
                </a:lnTo>
                <a:lnTo>
                  <a:pt x="4457319" y="1399286"/>
                </a:lnTo>
                <a:close/>
              </a:path>
              <a:path w="6172200" h="1781175">
                <a:moveTo>
                  <a:pt x="3754754" y="1399286"/>
                </a:moveTo>
                <a:lnTo>
                  <a:pt x="3735451" y="1399286"/>
                </a:lnTo>
                <a:lnTo>
                  <a:pt x="3727704" y="1407033"/>
                </a:lnTo>
                <a:lnTo>
                  <a:pt x="3727704" y="1426210"/>
                </a:lnTo>
                <a:lnTo>
                  <a:pt x="3735451" y="1433957"/>
                </a:lnTo>
                <a:lnTo>
                  <a:pt x="3754754" y="1433957"/>
                </a:lnTo>
                <a:lnTo>
                  <a:pt x="3762502" y="1426210"/>
                </a:lnTo>
                <a:lnTo>
                  <a:pt x="3762502" y="1407033"/>
                </a:lnTo>
                <a:lnTo>
                  <a:pt x="3754754" y="1399286"/>
                </a:lnTo>
                <a:close/>
              </a:path>
              <a:path w="6172200" h="1781175">
                <a:moveTo>
                  <a:pt x="1658620" y="1399286"/>
                </a:moveTo>
                <a:lnTo>
                  <a:pt x="1639442" y="1399286"/>
                </a:lnTo>
                <a:lnTo>
                  <a:pt x="1631569" y="1407033"/>
                </a:lnTo>
                <a:lnTo>
                  <a:pt x="1631569" y="1426210"/>
                </a:lnTo>
                <a:lnTo>
                  <a:pt x="1639442" y="1433957"/>
                </a:lnTo>
                <a:lnTo>
                  <a:pt x="1658620" y="1433957"/>
                </a:lnTo>
                <a:lnTo>
                  <a:pt x="1666494" y="1426210"/>
                </a:lnTo>
                <a:lnTo>
                  <a:pt x="1666494" y="1407033"/>
                </a:lnTo>
                <a:lnTo>
                  <a:pt x="1658620" y="1399286"/>
                </a:lnTo>
                <a:close/>
              </a:path>
              <a:path w="6172200" h="1781175">
                <a:moveTo>
                  <a:pt x="1374139" y="1399286"/>
                </a:moveTo>
                <a:lnTo>
                  <a:pt x="1354836" y="1399286"/>
                </a:lnTo>
                <a:lnTo>
                  <a:pt x="1347089" y="1407033"/>
                </a:lnTo>
                <a:lnTo>
                  <a:pt x="1347089" y="1426210"/>
                </a:lnTo>
                <a:lnTo>
                  <a:pt x="1354836" y="1433957"/>
                </a:lnTo>
                <a:lnTo>
                  <a:pt x="1374139" y="1433957"/>
                </a:lnTo>
                <a:lnTo>
                  <a:pt x="1381887" y="1426210"/>
                </a:lnTo>
                <a:lnTo>
                  <a:pt x="1381887" y="1407033"/>
                </a:lnTo>
                <a:lnTo>
                  <a:pt x="1374139" y="1399286"/>
                </a:lnTo>
                <a:close/>
              </a:path>
              <a:path w="6172200" h="1781175">
                <a:moveTo>
                  <a:pt x="1217295" y="1399286"/>
                </a:moveTo>
                <a:lnTo>
                  <a:pt x="1198117" y="1399286"/>
                </a:lnTo>
                <a:lnTo>
                  <a:pt x="1190371" y="1407033"/>
                </a:lnTo>
                <a:lnTo>
                  <a:pt x="1190371" y="1426210"/>
                </a:lnTo>
                <a:lnTo>
                  <a:pt x="1198117" y="1433957"/>
                </a:lnTo>
                <a:lnTo>
                  <a:pt x="1217295" y="1433957"/>
                </a:lnTo>
                <a:lnTo>
                  <a:pt x="1225169" y="1426210"/>
                </a:lnTo>
                <a:lnTo>
                  <a:pt x="1225169" y="1407033"/>
                </a:lnTo>
                <a:lnTo>
                  <a:pt x="1217295" y="1399286"/>
                </a:lnTo>
                <a:close/>
              </a:path>
              <a:path w="6172200" h="1781175">
                <a:moveTo>
                  <a:pt x="4614036" y="1393444"/>
                </a:moveTo>
                <a:lnTo>
                  <a:pt x="4594859" y="1393444"/>
                </a:lnTo>
                <a:lnTo>
                  <a:pt x="4587113" y="1401317"/>
                </a:lnTo>
                <a:lnTo>
                  <a:pt x="4587113" y="1420495"/>
                </a:lnTo>
                <a:lnTo>
                  <a:pt x="4594859" y="1428241"/>
                </a:lnTo>
                <a:lnTo>
                  <a:pt x="4614036" y="1428241"/>
                </a:lnTo>
                <a:lnTo>
                  <a:pt x="4621910" y="1420495"/>
                </a:lnTo>
                <a:lnTo>
                  <a:pt x="4621910" y="1401317"/>
                </a:lnTo>
                <a:lnTo>
                  <a:pt x="4614036" y="1393444"/>
                </a:lnTo>
                <a:close/>
              </a:path>
              <a:path w="6172200" h="1781175">
                <a:moveTo>
                  <a:pt x="747013" y="1393444"/>
                </a:moveTo>
                <a:lnTo>
                  <a:pt x="727837" y="1393444"/>
                </a:lnTo>
                <a:lnTo>
                  <a:pt x="719963" y="1401317"/>
                </a:lnTo>
                <a:lnTo>
                  <a:pt x="719963" y="1420495"/>
                </a:lnTo>
                <a:lnTo>
                  <a:pt x="727837" y="1428241"/>
                </a:lnTo>
                <a:lnTo>
                  <a:pt x="747013" y="1428241"/>
                </a:lnTo>
                <a:lnTo>
                  <a:pt x="754888" y="1420495"/>
                </a:lnTo>
                <a:lnTo>
                  <a:pt x="754888" y="1401317"/>
                </a:lnTo>
                <a:lnTo>
                  <a:pt x="747013" y="1393444"/>
                </a:lnTo>
                <a:close/>
              </a:path>
              <a:path w="6172200" h="1781175">
                <a:moveTo>
                  <a:pt x="3615435" y="1381887"/>
                </a:moveTo>
                <a:lnTo>
                  <a:pt x="3596131" y="1381887"/>
                </a:lnTo>
                <a:lnTo>
                  <a:pt x="3588384" y="1389634"/>
                </a:lnTo>
                <a:lnTo>
                  <a:pt x="3588384" y="1408811"/>
                </a:lnTo>
                <a:lnTo>
                  <a:pt x="3596131" y="1416685"/>
                </a:lnTo>
                <a:lnTo>
                  <a:pt x="3615435" y="1416685"/>
                </a:lnTo>
                <a:lnTo>
                  <a:pt x="3623182" y="1408811"/>
                </a:lnTo>
                <a:lnTo>
                  <a:pt x="3623182" y="1389634"/>
                </a:lnTo>
                <a:lnTo>
                  <a:pt x="3615435" y="1381887"/>
                </a:lnTo>
                <a:close/>
              </a:path>
              <a:path w="6172200" h="1781175">
                <a:moveTo>
                  <a:pt x="3203194" y="1370329"/>
                </a:moveTo>
                <a:lnTo>
                  <a:pt x="3183890" y="1370329"/>
                </a:lnTo>
                <a:lnTo>
                  <a:pt x="3176143" y="1378077"/>
                </a:lnTo>
                <a:lnTo>
                  <a:pt x="3176143" y="1397253"/>
                </a:lnTo>
                <a:lnTo>
                  <a:pt x="3183890" y="1405001"/>
                </a:lnTo>
                <a:lnTo>
                  <a:pt x="3203194" y="1405001"/>
                </a:lnTo>
                <a:lnTo>
                  <a:pt x="3210941" y="1397253"/>
                </a:lnTo>
                <a:lnTo>
                  <a:pt x="3210941" y="1378077"/>
                </a:lnTo>
                <a:lnTo>
                  <a:pt x="3203194" y="1370329"/>
                </a:lnTo>
                <a:close/>
              </a:path>
              <a:path w="6172200" h="1781175">
                <a:moveTo>
                  <a:pt x="4736083" y="1364614"/>
                </a:moveTo>
                <a:lnTo>
                  <a:pt x="4716780" y="1364614"/>
                </a:lnTo>
                <a:lnTo>
                  <a:pt x="4709033" y="1372362"/>
                </a:lnTo>
                <a:lnTo>
                  <a:pt x="4709033" y="1391539"/>
                </a:lnTo>
                <a:lnTo>
                  <a:pt x="4716780" y="1399286"/>
                </a:lnTo>
                <a:lnTo>
                  <a:pt x="4736083" y="1399286"/>
                </a:lnTo>
                <a:lnTo>
                  <a:pt x="4743831" y="1391539"/>
                </a:lnTo>
                <a:lnTo>
                  <a:pt x="4743831" y="1372362"/>
                </a:lnTo>
                <a:lnTo>
                  <a:pt x="4736083" y="1364614"/>
                </a:lnTo>
                <a:close/>
              </a:path>
              <a:path w="6172200" h="1781175">
                <a:moveTo>
                  <a:pt x="3435350" y="1358773"/>
                </a:moveTo>
                <a:lnTo>
                  <a:pt x="3416173" y="1358773"/>
                </a:lnTo>
                <a:lnTo>
                  <a:pt x="3408299" y="1366520"/>
                </a:lnTo>
                <a:lnTo>
                  <a:pt x="3408299" y="1385697"/>
                </a:lnTo>
                <a:lnTo>
                  <a:pt x="3416173" y="1393444"/>
                </a:lnTo>
                <a:lnTo>
                  <a:pt x="3435350" y="1393444"/>
                </a:lnTo>
                <a:lnTo>
                  <a:pt x="3443224" y="1385697"/>
                </a:lnTo>
                <a:lnTo>
                  <a:pt x="3443224" y="1366520"/>
                </a:lnTo>
                <a:lnTo>
                  <a:pt x="3435350" y="1358773"/>
                </a:lnTo>
                <a:close/>
              </a:path>
              <a:path w="6172200" h="1781175">
                <a:moveTo>
                  <a:pt x="4346956" y="1352930"/>
                </a:moveTo>
                <a:lnTo>
                  <a:pt x="4327779" y="1352930"/>
                </a:lnTo>
                <a:lnTo>
                  <a:pt x="4319905" y="1360804"/>
                </a:lnTo>
                <a:lnTo>
                  <a:pt x="4319905" y="1379982"/>
                </a:lnTo>
                <a:lnTo>
                  <a:pt x="4327779" y="1387728"/>
                </a:lnTo>
                <a:lnTo>
                  <a:pt x="4346956" y="1387728"/>
                </a:lnTo>
                <a:lnTo>
                  <a:pt x="4354830" y="1379982"/>
                </a:lnTo>
                <a:lnTo>
                  <a:pt x="4354830" y="1360804"/>
                </a:lnTo>
                <a:lnTo>
                  <a:pt x="4346956" y="1352930"/>
                </a:lnTo>
                <a:close/>
              </a:path>
              <a:path w="6172200" h="1781175">
                <a:moveTo>
                  <a:pt x="4869560" y="1347215"/>
                </a:moveTo>
                <a:lnTo>
                  <a:pt x="4850383" y="1347215"/>
                </a:lnTo>
                <a:lnTo>
                  <a:pt x="4842509" y="1354963"/>
                </a:lnTo>
                <a:lnTo>
                  <a:pt x="4842509" y="1374139"/>
                </a:lnTo>
                <a:lnTo>
                  <a:pt x="4850383" y="1381887"/>
                </a:lnTo>
                <a:lnTo>
                  <a:pt x="4869560" y="1381887"/>
                </a:lnTo>
                <a:lnTo>
                  <a:pt x="4877434" y="1374139"/>
                </a:lnTo>
                <a:lnTo>
                  <a:pt x="4877434" y="1354963"/>
                </a:lnTo>
                <a:lnTo>
                  <a:pt x="4869560" y="1347215"/>
                </a:lnTo>
                <a:close/>
              </a:path>
              <a:path w="6172200" h="1781175">
                <a:moveTo>
                  <a:pt x="4230878" y="1347215"/>
                </a:moveTo>
                <a:lnTo>
                  <a:pt x="4211574" y="1347215"/>
                </a:lnTo>
                <a:lnTo>
                  <a:pt x="4203827" y="1354963"/>
                </a:lnTo>
                <a:lnTo>
                  <a:pt x="4203827" y="1374139"/>
                </a:lnTo>
                <a:lnTo>
                  <a:pt x="4211574" y="1381887"/>
                </a:lnTo>
                <a:lnTo>
                  <a:pt x="4230878" y="1381887"/>
                </a:lnTo>
                <a:lnTo>
                  <a:pt x="4238625" y="1374139"/>
                </a:lnTo>
                <a:lnTo>
                  <a:pt x="4238625" y="1354963"/>
                </a:lnTo>
                <a:lnTo>
                  <a:pt x="4230878" y="1347215"/>
                </a:lnTo>
                <a:close/>
              </a:path>
              <a:path w="6172200" h="1781175">
                <a:moveTo>
                  <a:pt x="4033393" y="1347215"/>
                </a:moveTo>
                <a:lnTo>
                  <a:pt x="4014216" y="1347215"/>
                </a:lnTo>
                <a:lnTo>
                  <a:pt x="4006469" y="1354963"/>
                </a:lnTo>
                <a:lnTo>
                  <a:pt x="4006469" y="1374139"/>
                </a:lnTo>
                <a:lnTo>
                  <a:pt x="4014216" y="1381887"/>
                </a:lnTo>
                <a:lnTo>
                  <a:pt x="4033393" y="1381887"/>
                </a:lnTo>
                <a:lnTo>
                  <a:pt x="4041267" y="1374139"/>
                </a:lnTo>
                <a:lnTo>
                  <a:pt x="4041267" y="1354963"/>
                </a:lnTo>
                <a:lnTo>
                  <a:pt x="4033393" y="1347215"/>
                </a:lnTo>
                <a:close/>
              </a:path>
              <a:path w="6172200" h="1781175">
                <a:moveTo>
                  <a:pt x="659891" y="1347215"/>
                </a:moveTo>
                <a:lnTo>
                  <a:pt x="640714" y="1347215"/>
                </a:lnTo>
                <a:lnTo>
                  <a:pt x="632840" y="1354963"/>
                </a:lnTo>
                <a:lnTo>
                  <a:pt x="632840" y="1374139"/>
                </a:lnTo>
                <a:lnTo>
                  <a:pt x="640714" y="1381887"/>
                </a:lnTo>
                <a:lnTo>
                  <a:pt x="659891" y="1381887"/>
                </a:lnTo>
                <a:lnTo>
                  <a:pt x="667765" y="1374139"/>
                </a:lnTo>
                <a:lnTo>
                  <a:pt x="667765" y="1354963"/>
                </a:lnTo>
                <a:lnTo>
                  <a:pt x="659891" y="1347215"/>
                </a:lnTo>
                <a:close/>
              </a:path>
              <a:path w="6172200" h="1781175">
                <a:moveTo>
                  <a:pt x="3092830" y="1341374"/>
                </a:moveTo>
                <a:lnTo>
                  <a:pt x="3073527" y="1341374"/>
                </a:lnTo>
                <a:lnTo>
                  <a:pt x="3065779" y="1349121"/>
                </a:lnTo>
                <a:lnTo>
                  <a:pt x="3065779" y="1368298"/>
                </a:lnTo>
                <a:lnTo>
                  <a:pt x="3073527" y="1376172"/>
                </a:lnTo>
                <a:lnTo>
                  <a:pt x="3092830" y="1376172"/>
                </a:lnTo>
                <a:lnTo>
                  <a:pt x="3100578" y="1368298"/>
                </a:lnTo>
                <a:lnTo>
                  <a:pt x="3100578" y="1349121"/>
                </a:lnTo>
                <a:lnTo>
                  <a:pt x="3092830" y="1341374"/>
                </a:lnTo>
                <a:close/>
              </a:path>
              <a:path w="6172200" h="1781175">
                <a:moveTo>
                  <a:pt x="1763140" y="1341374"/>
                </a:moveTo>
                <a:lnTo>
                  <a:pt x="1743964" y="1341374"/>
                </a:lnTo>
                <a:lnTo>
                  <a:pt x="1736089" y="1349121"/>
                </a:lnTo>
                <a:lnTo>
                  <a:pt x="1736089" y="1368298"/>
                </a:lnTo>
                <a:lnTo>
                  <a:pt x="1743964" y="1376172"/>
                </a:lnTo>
                <a:lnTo>
                  <a:pt x="1763140" y="1376172"/>
                </a:lnTo>
                <a:lnTo>
                  <a:pt x="1770888" y="1368298"/>
                </a:lnTo>
                <a:lnTo>
                  <a:pt x="1770888" y="1349121"/>
                </a:lnTo>
                <a:lnTo>
                  <a:pt x="1763140" y="1341374"/>
                </a:lnTo>
                <a:close/>
              </a:path>
              <a:path w="6172200" h="1781175">
                <a:moveTo>
                  <a:pt x="944499" y="1335659"/>
                </a:moveTo>
                <a:lnTo>
                  <a:pt x="925195" y="1335659"/>
                </a:lnTo>
                <a:lnTo>
                  <a:pt x="917448" y="1343405"/>
                </a:lnTo>
                <a:lnTo>
                  <a:pt x="917448" y="1362583"/>
                </a:lnTo>
                <a:lnTo>
                  <a:pt x="925195" y="1370329"/>
                </a:lnTo>
                <a:lnTo>
                  <a:pt x="944499" y="1370329"/>
                </a:lnTo>
                <a:lnTo>
                  <a:pt x="952246" y="1362583"/>
                </a:lnTo>
                <a:lnTo>
                  <a:pt x="952246" y="1343405"/>
                </a:lnTo>
                <a:lnTo>
                  <a:pt x="944499" y="1335659"/>
                </a:lnTo>
                <a:close/>
              </a:path>
              <a:path w="6172200" h="1781175">
                <a:moveTo>
                  <a:pt x="3923156" y="1324102"/>
                </a:moveTo>
                <a:lnTo>
                  <a:pt x="3903853" y="1324102"/>
                </a:lnTo>
                <a:lnTo>
                  <a:pt x="3896105" y="1331849"/>
                </a:lnTo>
                <a:lnTo>
                  <a:pt x="3896105" y="1351026"/>
                </a:lnTo>
                <a:lnTo>
                  <a:pt x="3903853" y="1358773"/>
                </a:lnTo>
                <a:lnTo>
                  <a:pt x="3923156" y="1358773"/>
                </a:lnTo>
                <a:lnTo>
                  <a:pt x="3930904" y="1351026"/>
                </a:lnTo>
                <a:lnTo>
                  <a:pt x="3930904" y="1331849"/>
                </a:lnTo>
                <a:lnTo>
                  <a:pt x="3923156" y="1324102"/>
                </a:lnTo>
                <a:close/>
              </a:path>
              <a:path w="6172200" h="1781175">
                <a:moveTo>
                  <a:pt x="4527042" y="1318260"/>
                </a:moveTo>
                <a:lnTo>
                  <a:pt x="4507738" y="1318260"/>
                </a:lnTo>
                <a:lnTo>
                  <a:pt x="4499991" y="1326007"/>
                </a:lnTo>
                <a:lnTo>
                  <a:pt x="4499991" y="1345184"/>
                </a:lnTo>
                <a:lnTo>
                  <a:pt x="4507738" y="1352930"/>
                </a:lnTo>
                <a:lnTo>
                  <a:pt x="4527042" y="1352930"/>
                </a:lnTo>
                <a:lnTo>
                  <a:pt x="4534789" y="1345184"/>
                </a:lnTo>
                <a:lnTo>
                  <a:pt x="4534789" y="1326007"/>
                </a:lnTo>
                <a:lnTo>
                  <a:pt x="4527042" y="1318260"/>
                </a:lnTo>
                <a:close/>
              </a:path>
              <a:path w="6172200" h="1781175">
                <a:moveTo>
                  <a:pt x="1484502" y="1318260"/>
                </a:moveTo>
                <a:lnTo>
                  <a:pt x="1465199" y="1318260"/>
                </a:lnTo>
                <a:lnTo>
                  <a:pt x="1457452" y="1326007"/>
                </a:lnTo>
                <a:lnTo>
                  <a:pt x="1457452" y="1345184"/>
                </a:lnTo>
                <a:lnTo>
                  <a:pt x="1465199" y="1352930"/>
                </a:lnTo>
                <a:lnTo>
                  <a:pt x="1484502" y="1352930"/>
                </a:lnTo>
                <a:lnTo>
                  <a:pt x="1492250" y="1345184"/>
                </a:lnTo>
                <a:lnTo>
                  <a:pt x="1492250" y="1326007"/>
                </a:lnTo>
                <a:lnTo>
                  <a:pt x="1484502" y="1318260"/>
                </a:lnTo>
                <a:close/>
              </a:path>
              <a:path w="6172200" h="1781175">
                <a:moveTo>
                  <a:pt x="1333500" y="1318260"/>
                </a:moveTo>
                <a:lnTo>
                  <a:pt x="1314196" y="1318260"/>
                </a:lnTo>
                <a:lnTo>
                  <a:pt x="1306449" y="1326007"/>
                </a:lnTo>
                <a:lnTo>
                  <a:pt x="1306449" y="1345184"/>
                </a:lnTo>
                <a:lnTo>
                  <a:pt x="1314196" y="1352930"/>
                </a:lnTo>
                <a:lnTo>
                  <a:pt x="1333500" y="1352930"/>
                </a:lnTo>
                <a:lnTo>
                  <a:pt x="1341247" y="1345184"/>
                </a:lnTo>
                <a:lnTo>
                  <a:pt x="1341247" y="1326007"/>
                </a:lnTo>
                <a:lnTo>
                  <a:pt x="1333500" y="1318260"/>
                </a:lnTo>
                <a:close/>
              </a:path>
              <a:path w="6172200" h="1781175">
                <a:moveTo>
                  <a:pt x="3313429" y="1312417"/>
                </a:moveTo>
                <a:lnTo>
                  <a:pt x="3294253" y="1312417"/>
                </a:lnTo>
                <a:lnTo>
                  <a:pt x="3286379" y="1320291"/>
                </a:lnTo>
                <a:lnTo>
                  <a:pt x="3286379" y="1339469"/>
                </a:lnTo>
                <a:lnTo>
                  <a:pt x="3294253" y="1347215"/>
                </a:lnTo>
                <a:lnTo>
                  <a:pt x="3313429" y="1347215"/>
                </a:lnTo>
                <a:lnTo>
                  <a:pt x="3321304" y="1339469"/>
                </a:lnTo>
                <a:lnTo>
                  <a:pt x="3321304" y="1320291"/>
                </a:lnTo>
                <a:lnTo>
                  <a:pt x="3313429" y="1312417"/>
                </a:lnTo>
                <a:close/>
              </a:path>
              <a:path w="6172200" h="1781175">
                <a:moveTo>
                  <a:pt x="1118615" y="1312417"/>
                </a:moveTo>
                <a:lnTo>
                  <a:pt x="1099439" y="1312417"/>
                </a:lnTo>
                <a:lnTo>
                  <a:pt x="1091564" y="1320291"/>
                </a:lnTo>
                <a:lnTo>
                  <a:pt x="1091564" y="1339469"/>
                </a:lnTo>
                <a:lnTo>
                  <a:pt x="1099439" y="1347215"/>
                </a:lnTo>
                <a:lnTo>
                  <a:pt x="1118615" y="1347215"/>
                </a:lnTo>
                <a:lnTo>
                  <a:pt x="1126489" y="1339469"/>
                </a:lnTo>
                <a:lnTo>
                  <a:pt x="1126489" y="1320291"/>
                </a:lnTo>
                <a:lnTo>
                  <a:pt x="1118615" y="1312417"/>
                </a:lnTo>
                <a:close/>
              </a:path>
              <a:path w="6172200" h="1781175">
                <a:moveTo>
                  <a:pt x="3534155" y="1306702"/>
                </a:moveTo>
                <a:lnTo>
                  <a:pt x="3514852" y="1306702"/>
                </a:lnTo>
                <a:lnTo>
                  <a:pt x="3507104" y="1314450"/>
                </a:lnTo>
                <a:lnTo>
                  <a:pt x="3507104" y="1333627"/>
                </a:lnTo>
                <a:lnTo>
                  <a:pt x="3514852" y="1341374"/>
                </a:lnTo>
                <a:lnTo>
                  <a:pt x="3534155" y="1341374"/>
                </a:lnTo>
                <a:lnTo>
                  <a:pt x="3541903" y="1333627"/>
                </a:lnTo>
                <a:lnTo>
                  <a:pt x="3541903" y="1314450"/>
                </a:lnTo>
                <a:lnTo>
                  <a:pt x="3534155" y="1306702"/>
                </a:lnTo>
                <a:close/>
              </a:path>
              <a:path w="6172200" h="1781175">
                <a:moveTo>
                  <a:pt x="1890902" y="1306702"/>
                </a:moveTo>
                <a:lnTo>
                  <a:pt x="1871599" y="1306702"/>
                </a:lnTo>
                <a:lnTo>
                  <a:pt x="1863852" y="1314450"/>
                </a:lnTo>
                <a:lnTo>
                  <a:pt x="1863852" y="1333627"/>
                </a:lnTo>
                <a:lnTo>
                  <a:pt x="1871599" y="1341374"/>
                </a:lnTo>
                <a:lnTo>
                  <a:pt x="1890902" y="1341374"/>
                </a:lnTo>
                <a:lnTo>
                  <a:pt x="1898650" y="1333627"/>
                </a:lnTo>
                <a:lnTo>
                  <a:pt x="1898650" y="1314450"/>
                </a:lnTo>
                <a:lnTo>
                  <a:pt x="1890902" y="1306702"/>
                </a:lnTo>
                <a:close/>
              </a:path>
              <a:path w="6172200" h="1781175">
                <a:moveTo>
                  <a:pt x="1612138" y="1300861"/>
                </a:moveTo>
                <a:lnTo>
                  <a:pt x="1592961" y="1300861"/>
                </a:lnTo>
                <a:lnTo>
                  <a:pt x="1585087" y="1308735"/>
                </a:lnTo>
                <a:lnTo>
                  <a:pt x="1585087" y="1327912"/>
                </a:lnTo>
                <a:lnTo>
                  <a:pt x="1592961" y="1335659"/>
                </a:lnTo>
                <a:lnTo>
                  <a:pt x="1612138" y="1335659"/>
                </a:lnTo>
                <a:lnTo>
                  <a:pt x="1620012" y="1327912"/>
                </a:lnTo>
                <a:lnTo>
                  <a:pt x="1620012" y="1308735"/>
                </a:lnTo>
                <a:lnTo>
                  <a:pt x="1612138" y="1300861"/>
                </a:lnTo>
                <a:close/>
              </a:path>
              <a:path w="6172200" h="1781175">
                <a:moveTo>
                  <a:pt x="3806952" y="1295146"/>
                </a:moveTo>
                <a:lnTo>
                  <a:pt x="3787775" y="1295146"/>
                </a:lnTo>
                <a:lnTo>
                  <a:pt x="3779901" y="1302892"/>
                </a:lnTo>
                <a:lnTo>
                  <a:pt x="3779901" y="1322070"/>
                </a:lnTo>
                <a:lnTo>
                  <a:pt x="3787775" y="1329816"/>
                </a:lnTo>
                <a:lnTo>
                  <a:pt x="3806952" y="1329816"/>
                </a:lnTo>
                <a:lnTo>
                  <a:pt x="3814826" y="1322070"/>
                </a:lnTo>
                <a:lnTo>
                  <a:pt x="3814826" y="1302892"/>
                </a:lnTo>
                <a:lnTo>
                  <a:pt x="3806952" y="1295146"/>
                </a:lnTo>
                <a:close/>
              </a:path>
              <a:path w="6172200" h="1781175">
                <a:moveTo>
                  <a:pt x="2994152" y="1295146"/>
                </a:moveTo>
                <a:lnTo>
                  <a:pt x="2974848" y="1295146"/>
                </a:lnTo>
                <a:lnTo>
                  <a:pt x="2967101" y="1302892"/>
                </a:lnTo>
                <a:lnTo>
                  <a:pt x="2967101" y="1322070"/>
                </a:lnTo>
                <a:lnTo>
                  <a:pt x="2974848" y="1329816"/>
                </a:lnTo>
                <a:lnTo>
                  <a:pt x="2994152" y="1329816"/>
                </a:lnTo>
                <a:lnTo>
                  <a:pt x="3001899" y="1322070"/>
                </a:lnTo>
                <a:lnTo>
                  <a:pt x="3001899" y="1302892"/>
                </a:lnTo>
                <a:lnTo>
                  <a:pt x="2994152" y="1295146"/>
                </a:lnTo>
                <a:close/>
              </a:path>
              <a:path w="6172200" h="1781175">
                <a:moveTo>
                  <a:pt x="834136" y="1295146"/>
                </a:moveTo>
                <a:lnTo>
                  <a:pt x="814832" y="1295146"/>
                </a:lnTo>
                <a:lnTo>
                  <a:pt x="807085" y="1302892"/>
                </a:lnTo>
                <a:lnTo>
                  <a:pt x="807085" y="1322070"/>
                </a:lnTo>
                <a:lnTo>
                  <a:pt x="814832" y="1329816"/>
                </a:lnTo>
                <a:lnTo>
                  <a:pt x="834136" y="1329816"/>
                </a:lnTo>
                <a:lnTo>
                  <a:pt x="841883" y="1322070"/>
                </a:lnTo>
                <a:lnTo>
                  <a:pt x="841883" y="1302892"/>
                </a:lnTo>
                <a:lnTo>
                  <a:pt x="834136" y="1295146"/>
                </a:lnTo>
                <a:close/>
              </a:path>
              <a:path w="6172200" h="1781175">
                <a:moveTo>
                  <a:pt x="4149598" y="1277747"/>
                </a:moveTo>
                <a:lnTo>
                  <a:pt x="4130294" y="1277747"/>
                </a:lnTo>
                <a:lnTo>
                  <a:pt x="4122547" y="1285494"/>
                </a:lnTo>
                <a:lnTo>
                  <a:pt x="4122547" y="1304671"/>
                </a:lnTo>
                <a:lnTo>
                  <a:pt x="4130294" y="1312417"/>
                </a:lnTo>
                <a:lnTo>
                  <a:pt x="4149598" y="1312417"/>
                </a:lnTo>
                <a:lnTo>
                  <a:pt x="4157345" y="1304671"/>
                </a:lnTo>
                <a:lnTo>
                  <a:pt x="4157345" y="1285494"/>
                </a:lnTo>
                <a:lnTo>
                  <a:pt x="4149598" y="1277747"/>
                </a:lnTo>
                <a:close/>
              </a:path>
              <a:path w="6172200" h="1781175">
                <a:moveTo>
                  <a:pt x="3696716" y="1277747"/>
                </a:moveTo>
                <a:lnTo>
                  <a:pt x="3677411" y="1277747"/>
                </a:lnTo>
                <a:lnTo>
                  <a:pt x="3669665" y="1285494"/>
                </a:lnTo>
                <a:lnTo>
                  <a:pt x="3669665" y="1304671"/>
                </a:lnTo>
                <a:lnTo>
                  <a:pt x="3677411" y="1312417"/>
                </a:lnTo>
                <a:lnTo>
                  <a:pt x="3696716" y="1312417"/>
                </a:lnTo>
                <a:lnTo>
                  <a:pt x="3704463" y="1304671"/>
                </a:lnTo>
                <a:lnTo>
                  <a:pt x="3704463" y="1285494"/>
                </a:lnTo>
                <a:lnTo>
                  <a:pt x="3696716" y="1277747"/>
                </a:lnTo>
                <a:close/>
              </a:path>
              <a:path w="6172200" h="1781175">
                <a:moveTo>
                  <a:pt x="2889630" y="1277747"/>
                </a:moveTo>
                <a:lnTo>
                  <a:pt x="2870327" y="1277747"/>
                </a:lnTo>
                <a:lnTo>
                  <a:pt x="2862579" y="1285494"/>
                </a:lnTo>
                <a:lnTo>
                  <a:pt x="2862579" y="1304671"/>
                </a:lnTo>
                <a:lnTo>
                  <a:pt x="2870327" y="1312417"/>
                </a:lnTo>
                <a:lnTo>
                  <a:pt x="2889630" y="1312417"/>
                </a:lnTo>
                <a:lnTo>
                  <a:pt x="2897378" y="1304671"/>
                </a:lnTo>
                <a:lnTo>
                  <a:pt x="2897378" y="1285494"/>
                </a:lnTo>
                <a:lnTo>
                  <a:pt x="2889630" y="1277747"/>
                </a:lnTo>
                <a:close/>
              </a:path>
              <a:path w="6172200" h="1781175">
                <a:moveTo>
                  <a:pt x="584453" y="1277747"/>
                </a:moveTo>
                <a:lnTo>
                  <a:pt x="565150" y="1277747"/>
                </a:lnTo>
                <a:lnTo>
                  <a:pt x="557402" y="1285494"/>
                </a:lnTo>
                <a:lnTo>
                  <a:pt x="557402" y="1304671"/>
                </a:lnTo>
                <a:lnTo>
                  <a:pt x="565150" y="1312417"/>
                </a:lnTo>
                <a:lnTo>
                  <a:pt x="584453" y="1312417"/>
                </a:lnTo>
                <a:lnTo>
                  <a:pt x="592201" y="1304671"/>
                </a:lnTo>
                <a:lnTo>
                  <a:pt x="592201" y="1285494"/>
                </a:lnTo>
                <a:lnTo>
                  <a:pt x="584453" y="1277747"/>
                </a:lnTo>
                <a:close/>
              </a:path>
              <a:path w="6172200" h="1781175">
                <a:moveTo>
                  <a:pt x="4683759" y="1266189"/>
                </a:moveTo>
                <a:lnTo>
                  <a:pt x="4664583" y="1266189"/>
                </a:lnTo>
                <a:lnTo>
                  <a:pt x="4656708" y="1273937"/>
                </a:lnTo>
                <a:lnTo>
                  <a:pt x="4656708" y="1293114"/>
                </a:lnTo>
                <a:lnTo>
                  <a:pt x="4664583" y="1300861"/>
                </a:lnTo>
                <a:lnTo>
                  <a:pt x="4683759" y="1300861"/>
                </a:lnTo>
                <a:lnTo>
                  <a:pt x="4691507" y="1293114"/>
                </a:lnTo>
                <a:lnTo>
                  <a:pt x="4691507" y="1273937"/>
                </a:lnTo>
                <a:lnTo>
                  <a:pt x="4683759" y="1266189"/>
                </a:lnTo>
                <a:close/>
              </a:path>
              <a:path w="6172200" h="1781175">
                <a:moveTo>
                  <a:pt x="4823079" y="1260348"/>
                </a:moveTo>
                <a:lnTo>
                  <a:pt x="4803902" y="1260348"/>
                </a:lnTo>
                <a:lnTo>
                  <a:pt x="4796028" y="1268222"/>
                </a:lnTo>
                <a:lnTo>
                  <a:pt x="4796028" y="1287399"/>
                </a:lnTo>
                <a:lnTo>
                  <a:pt x="4803902" y="1295146"/>
                </a:lnTo>
                <a:lnTo>
                  <a:pt x="4823079" y="1295146"/>
                </a:lnTo>
                <a:lnTo>
                  <a:pt x="4830953" y="1287399"/>
                </a:lnTo>
                <a:lnTo>
                  <a:pt x="4830953" y="1268222"/>
                </a:lnTo>
                <a:lnTo>
                  <a:pt x="4823079" y="1260348"/>
                </a:lnTo>
                <a:close/>
              </a:path>
              <a:path w="6172200" h="1781175">
                <a:moveTo>
                  <a:pt x="2785110" y="1254633"/>
                </a:moveTo>
                <a:lnTo>
                  <a:pt x="2765805" y="1254633"/>
                </a:lnTo>
                <a:lnTo>
                  <a:pt x="2758059" y="1262379"/>
                </a:lnTo>
                <a:lnTo>
                  <a:pt x="2758059" y="1281557"/>
                </a:lnTo>
                <a:lnTo>
                  <a:pt x="2765805" y="1289303"/>
                </a:lnTo>
                <a:lnTo>
                  <a:pt x="2785110" y="1289303"/>
                </a:lnTo>
                <a:lnTo>
                  <a:pt x="2792857" y="1281557"/>
                </a:lnTo>
                <a:lnTo>
                  <a:pt x="2792857" y="1262379"/>
                </a:lnTo>
                <a:lnTo>
                  <a:pt x="2785110" y="1254633"/>
                </a:lnTo>
                <a:close/>
              </a:path>
              <a:path w="6172200" h="1781175">
                <a:moveTo>
                  <a:pt x="2041905" y="1254633"/>
                </a:moveTo>
                <a:lnTo>
                  <a:pt x="2022602" y="1254633"/>
                </a:lnTo>
                <a:lnTo>
                  <a:pt x="2014854" y="1262379"/>
                </a:lnTo>
                <a:lnTo>
                  <a:pt x="2014854" y="1281557"/>
                </a:lnTo>
                <a:lnTo>
                  <a:pt x="2022602" y="1289303"/>
                </a:lnTo>
                <a:lnTo>
                  <a:pt x="2041905" y="1289303"/>
                </a:lnTo>
                <a:lnTo>
                  <a:pt x="2049652" y="1281557"/>
                </a:lnTo>
                <a:lnTo>
                  <a:pt x="2049652" y="1262379"/>
                </a:lnTo>
                <a:lnTo>
                  <a:pt x="2041905" y="1254633"/>
                </a:lnTo>
                <a:close/>
              </a:path>
              <a:path w="6172200" h="1781175">
                <a:moveTo>
                  <a:pt x="1240536" y="1254633"/>
                </a:moveTo>
                <a:lnTo>
                  <a:pt x="1221359" y="1254633"/>
                </a:lnTo>
                <a:lnTo>
                  <a:pt x="1213485" y="1262379"/>
                </a:lnTo>
                <a:lnTo>
                  <a:pt x="1213485" y="1281557"/>
                </a:lnTo>
                <a:lnTo>
                  <a:pt x="1221359" y="1289303"/>
                </a:lnTo>
                <a:lnTo>
                  <a:pt x="1240536" y="1289303"/>
                </a:lnTo>
                <a:lnTo>
                  <a:pt x="1248410" y="1281557"/>
                </a:lnTo>
                <a:lnTo>
                  <a:pt x="1248410" y="1262379"/>
                </a:lnTo>
                <a:lnTo>
                  <a:pt x="1240536" y="1254633"/>
                </a:lnTo>
                <a:close/>
              </a:path>
              <a:path w="6172200" h="1781175">
                <a:moveTo>
                  <a:pt x="1008379" y="1254633"/>
                </a:moveTo>
                <a:lnTo>
                  <a:pt x="989076" y="1254633"/>
                </a:lnTo>
                <a:lnTo>
                  <a:pt x="981328" y="1262379"/>
                </a:lnTo>
                <a:lnTo>
                  <a:pt x="981328" y="1281557"/>
                </a:lnTo>
                <a:lnTo>
                  <a:pt x="989076" y="1289303"/>
                </a:lnTo>
                <a:lnTo>
                  <a:pt x="1008379" y="1289303"/>
                </a:lnTo>
                <a:lnTo>
                  <a:pt x="1016126" y="1281557"/>
                </a:lnTo>
                <a:lnTo>
                  <a:pt x="1016126" y="1262379"/>
                </a:lnTo>
                <a:lnTo>
                  <a:pt x="1008379" y="1254633"/>
                </a:lnTo>
                <a:close/>
              </a:path>
              <a:path w="6172200" h="1781175">
                <a:moveTo>
                  <a:pt x="4405122" y="1248790"/>
                </a:moveTo>
                <a:lnTo>
                  <a:pt x="4385818" y="1248790"/>
                </a:lnTo>
                <a:lnTo>
                  <a:pt x="4378071" y="1256538"/>
                </a:lnTo>
                <a:lnTo>
                  <a:pt x="4378071" y="1275714"/>
                </a:lnTo>
                <a:lnTo>
                  <a:pt x="4385818" y="1283589"/>
                </a:lnTo>
                <a:lnTo>
                  <a:pt x="4405122" y="1283589"/>
                </a:lnTo>
                <a:lnTo>
                  <a:pt x="4412869" y="1275714"/>
                </a:lnTo>
                <a:lnTo>
                  <a:pt x="4412869" y="1256538"/>
                </a:lnTo>
                <a:lnTo>
                  <a:pt x="4405122" y="1248790"/>
                </a:lnTo>
                <a:close/>
              </a:path>
              <a:path w="6172200" h="1781175">
                <a:moveTo>
                  <a:pt x="3412108" y="1243076"/>
                </a:moveTo>
                <a:lnTo>
                  <a:pt x="3392931" y="1243076"/>
                </a:lnTo>
                <a:lnTo>
                  <a:pt x="3385184" y="1250823"/>
                </a:lnTo>
                <a:lnTo>
                  <a:pt x="3385184" y="1270000"/>
                </a:lnTo>
                <a:lnTo>
                  <a:pt x="3392931" y="1277747"/>
                </a:lnTo>
                <a:lnTo>
                  <a:pt x="3412108" y="1277747"/>
                </a:lnTo>
                <a:lnTo>
                  <a:pt x="3419982" y="1270000"/>
                </a:lnTo>
                <a:lnTo>
                  <a:pt x="3419982" y="1250823"/>
                </a:lnTo>
                <a:lnTo>
                  <a:pt x="3412108" y="1243076"/>
                </a:lnTo>
                <a:close/>
              </a:path>
              <a:path w="6172200" h="1781175">
                <a:moveTo>
                  <a:pt x="3145028" y="1243076"/>
                </a:moveTo>
                <a:lnTo>
                  <a:pt x="3125851" y="1243076"/>
                </a:lnTo>
                <a:lnTo>
                  <a:pt x="3117977" y="1250823"/>
                </a:lnTo>
                <a:lnTo>
                  <a:pt x="3117977" y="1270000"/>
                </a:lnTo>
                <a:lnTo>
                  <a:pt x="3125851" y="1277747"/>
                </a:lnTo>
                <a:lnTo>
                  <a:pt x="3145028" y="1277747"/>
                </a:lnTo>
                <a:lnTo>
                  <a:pt x="3152902" y="1270000"/>
                </a:lnTo>
                <a:lnTo>
                  <a:pt x="3152902" y="1250823"/>
                </a:lnTo>
                <a:lnTo>
                  <a:pt x="3145028" y="1243076"/>
                </a:lnTo>
                <a:close/>
              </a:path>
              <a:path w="6172200" h="1781175">
                <a:moveTo>
                  <a:pt x="741172" y="1243076"/>
                </a:moveTo>
                <a:lnTo>
                  <a:pt x="721995" y="1243076"/>
                </a:lnTo>
                <a:lnTo>
                  <a:pt x="714248" y="1250823"/>
                </a:lnTo>
                <a:lnTo>
                  <a:pt x="714248" y="1270000"/>
                </a:lnTo>
                <a:lnTo>
                  <a:pt x="721995" y="1277747"/>
                </a:lnTo>
                <a:lnTo>
                  <a:pt x="741172" y="1277747"/>
                </a:lnTo>
                <a:lnTo>
                  <a:pt x="749046" y="1270000"/>
                </a:lnTo>
                <a:lnTo>
                  <a:pt x="749046" y="1250823"/>
                </a:lnTo>
                <a:lnTo>
                  <a:pt x="741172" y="1243076"/>
                </a:lnTo>
                <a:close/>
              </a:path>
              <a:path w="6172200" h="1781175">
                <a:moveTo>
                  <a:pt x="4288917" y="1237234"/>
                </a:moveTo>
                <a:lnTo>
                  <a:pt x="4269740" y="1237234"/>
                </a:lnTo>
                <a:lnTo>
                  <a:pt x="4261866" y="1244980"/>
                </a:lnTo>
                <a:lnTo>
                  <a:pt x="4261866" y="1264158"/>
                </a:lnTo>
                <a:lnTo>
                  <a:pt x="4269740" y="1272032"/>
                </a:lnTo>
                <a:lnTo>
                  <a:pt x="4288917" y="1272032"/>
                </a:lnTo>
                <a:lnTo>
                  <a:pt x="4296791" y="1264158"/>
                </a:lnTo>
                <a:lnTo>
                  <a:pt x="4296791" y="1244980"/>
                </a:lnTo>
                <a:lnTo>
                  <a:pt x="4288917" y="1237234"/>
                </a:lnTo>
                <a:close/>
              </a:path>
              <a:path w="6172200" h="1781175">
                <a:moveTo>
                  <a:pt x="2680589" y="1231519"/>
                </a:moveTo>
                <a:lnTo>
                  <a:pt x="2661285" y="1231519"/>
                </a:lnTo>
                <a:lnTo>
                  <a:pt x="2653538" y="1239265"/>
                </a:lnTo>
                <a:lnTo>
                  <a:pt x="2653538" y="1258442"/>
                </a:lnTo>
                <a:lnTo>
                  <a:pt x="2661285" y="1266189"/>
                </a:lnTo>
                <a:lnTo>
                  <a:pt x="2680589" y="1266189"/>
                </a:lnTo>
                <a:lnTo>
                  <a:pt x="2688336" y="1258442"/>
                </a:lnTo>
                <a:lnTo>
                  <a:pt x="2688336" y="1239265"/>
                </a:lnTo>
                <a:lnTo>
                  <a:pt x="2680589" y="1231519"/>
                </a:lnTo>
                <a:close/>
              </a:path>
              <a:path w="6172200" h="1781175">
                <a:moveTo>
                  <a:pt x="2152141" y="1225677"/>
                </a:moveTo>
                <a:lnTo>
                  <a:pt x="2132965" y="1225677"/>
                </a:lnTo>
                <a:lnTo>
                  <a:pt x="2125091" y="1233424"/>
                </a:lnTo>
                <a:lnTo>
                  <a:pt x="2125091" y="1252601"/>
                </a:lnTo>
                <a:lnTo>
                  <a:pt x="2132965" y="1260348"/>
                </a:lnTo>
                <a:lnTo>
                  <a:pt x="2152141" y="1260348"/>
                </a:lnTo>
                <a:lnTo>
                  <a:pt x="2160016" y="1252601"/>
                </a:lnTo>
                <a:lnTo>
                  <a:pt x="2160016" y="1233424"/>
                </a:lnTo>
                <a:lnTo>
                  <a:pt x="2152141" y="1225677"/>
                </a:lnTo>
                <a:close/>
              </a:path>
              <a:path w="6172200" h="1781175">
                <a:moveTo>
                  <a:pt x="1821179" y="1225677"/>
                </a:moveTo>
                <a:lnTo>
                  <a:pt x="1802002" y="1225677"/>
                </a:lnTo>
                <a:lnTo>
                  <a:pt x="1794128" y="1233424"/>
                </a:lnTo>
                <a:lnTo>
                  <a:pt x="1794128" y="1252601"/>
                </a:lnTo>
                <a:lnTo>
                  <a:pt x="1802002" y="1260348"/>
                </a:lnTo>
                <a:lnTo>
                  <a:pt x="1821179" y="1260348"/>
                </a:lnTo>
                <a:lnTo>
                  <a:pt x="1829053" y="1252601"/>
                </a:lnTo>
                <a:lnTo>
                  <a:pt x="1829053" y="1233424"/>
                </a:lnTo>
                <a:lnTo>
                  <a:pt x="1821179" y="1225677"/>
                </a:lnTo>
                <a:close/>
              </a:path>
              <a:path w="6172200" h="1781175">
                <a:moveTo>
                  <a:pt x="3272790" y="1219835"/>
                </a:moveTo>
                <a:lnTo>
                  <a:pt x="3253613" y="1219835"/>
                </a:lnTo>
                <a:lnTo>
                  <a:pt x="3245739" y="1227709"/>
                </a:lnTo>
                <a:lnTo>
                  <a:pt x="3245739" y="1246886"/>
                </a:lnTo>
                <a:lnTo>
                  <a:pt x="3253613" y="1254633"/>
                </a:lnTo>
                <a:lnTo>
                  <a:pt x="3272790" y="1254633"/>
                </a:lnTo>
                <a:lnTo>
                  <a:pt x="3280664" y="1246886"/>
                </a:lnTo>
                <a:lnTo>
                  <a:pt x="3280664" y="1227709"/>
                </a:lnTo>
                <a:lnTo>
                  <a:pt x="3272790" y="1219835"/>
                </a:lnTo>
                <a:close/>
              </a:path>
              <a:path w="6172200" h="1781175">
                <a:moveTo>
                  <a:pt x="2564384" y="1219835"/>
                </a:moveTo>
                <a:lnTo>
                  <a:pt x="2545207" y="1219835"/>
                </a:lnTo>
                <a:lnTo>
                  <a:pt x="2537333" y="1227709"/>
                </a:lnTo>
                <a:lnTo>
                  <a:pt x="2537333" y="1246886"/>
                </a:lnTo>
                <a:lnTo>
                  <a:pt x="2545207" y="1254633"/>
                </a:lnTo>
                <a:lnTo>
                  <a:pt x="2564384" y="1254633"/>
                </a:lnTo>
                <a:lnTo>
                  <a:pt x="2572258" y="1246886"/>
                </a:lnTo>
                <a:lnTo>
                  <a:pt x="2572258" y="1227709"/>
                </a:lnTo>
                <a:lnTo>
                  <a:pt x="2564384" y="1219835"/>
                </a:lnTo>
                <a:close/>
              </a:path>
              <a:path w="6172200" h="1781175">
                <a:moveTo>
                  <a:pt x="1705102" y="1219835"/>
                </a:moveTo>
                <a:lnTo>
                  <a:pt x="1685798" y="1219835"/>
                </a:lnTo>
                <a:lnTo>
                  <a:pt x="1678051" y="1227709"/>
                </a:lnTo>
                <a:lnTo>
                  <a:pt x="1678051" y="1246886"/>
                </a:lnTo>
                <a:lnTo>
                  <a:pt x="1685798" y="1254633"/>
                </a:lnTo>
                <a:lnTo>
                  <a:pt x="1705102" y="1254633"/>
                </a:lnTo>
                <a:lnTo>
                  <a:pt x="1712849" y="1246886"/>
                </a:lnTo>
                <a:lnTo>
                  <a:pt x="1712849" y="1227709"/>
                </a:lnTo>
                <a:lnTo>
                  <a:pt x="1705102" y="1219835"/>
                </a:lnTo>
                <a:close/>
              </a:path>
              <a:path w="6172200" h="1781175">
                <a:moveTo>
                  <a:pt x="4590923" y="1214120"/>
                </a:moveTo>
                <a:lnTo>
                  <a:pt x="4571619" y="1214120"/>
                </a:lnTo>
                <a:lnTo>
                  <a:pt x="4563872" y="1221866"/>
                </a:lnTo>
                <a:lnTo>
                  <a:pt x="4563872" y="1241044"/>
                </a:lnTo>
                <a:lnTo>
                  <a:pt x="4571619" y="1248790"/>
                </a:lnTo>
                <a:lnTo>
                  <a:pt x="4590923" y="1248790"/>
                </a:lnTo>
                <a:lnTo>
                  <a:pt x="4598670" y="1241044"/>
                </a:lnTo>
                <a:lnTo>
                  <a:pt x="4598670" y="1221866"/>
                </a:lnTo>
                <a:lnTo>
                  <a:pt x="4590923" y="1214120"/>
                </a:lnTo>
                <a:close/>
              </a:path>
              <a:path w="6172200" h="1781175">
                <a:moveTo>
                  <a:pt x="3975354" y="1214120"/>
                </a:moveTo>
                <a:lnTo>
                  <a:pt x="3956177" y="1214120"/>
                </a:lnTo>
                <a:lnTo>
                  <a:pt x="3948303" y="1221866"/>
                </a:lnTo>
                <a:lnTo>
                  <a:pt x="3948303" y="1241044"/>
                </a:lnTo>
                <a:lnTo>
                  <a:pt x="3956177" y="1248790"/>
                </a:lnTo>
                <a:lnTo>
                  <a:pt x="3975354" y="1248790"/>
                </a:lnTo>
                <a:lnTo>
                  <a:pt x="3983228" y="1241044"/>
                </a:lnTo>
                <a:lnTo>
                  <a:pt x="3983228" y="1221866"/>
                </a:lnTo>
                <a:lnTo>
                  <a:pt x="3975354" y="1214120"/>
                </a:lnTo>
                <a:close/>
              </a:path>
              <a:path w="6172200" h="1781175">
                <a:moveTo>
                  <a:pt x="3609594" y="1214120"/>
                </a:moveTo>
                <a:lnTo>
                  <a:pt x="3590290" y="1214120"/>
                </a:lnTo>
                <a:lnTo>
                  <a:pt x="3582543" y="1221866"/>
                </a:lnTo>
                <a:lnTo>
                  <a:pt x="3582543" y="1241044"/>
                </a:lnTo>
                <a:lnTo>
                  <a:pt x="3590290" y="1248790"/>
                </a:lnTo>
                <a:lnTo>
                  <a:pt x="3609594" y="1248790"/>
                </a:lnTo>
                <a:lnTo>
                  <a:pt x="3617341" y="1241044"/>
                </a:lnTo>
                <a:lnTo>
                  <a:pt x="3617341" y="1221866"/>
                </a:lnTo>
                <a:lnTo>
                  <a:pt x="3609594" y="1214120"/>
                </a:lnTo>
                <a:close/>
              </a:path>
              <a:path w="6172200" h="1781175">
                <a:moveTo>
                  <a:pt x="1368298" y="1214120"/>
                </a:moveTo>
                <a:lnTo>
                  <a:pt x="1349121" y="1214120"/>
                </a:lnTo>
                <a:lnTo>
                  <a:pt x="1341247" y="1221866"/>
                </a:lnTo>
                <a:lnTo>
                  <a:pt x="1341247" y="1241044"/>
                </a:lnTo>
                <a:lnTo>
                  <a:pt x="1349121" y="1248790"/>
                </a:lnTo>
                <a:lnTo>
                  <a:pt x="1368298" y="1248790"/>
                </a:lnTo>
                <a:lnTo>
                  <a:pt x="1376172" y="1241044"/>
                </a:lnTo>
                <a:lnTo>
                  <a:pt x="1376172" y="1221866"/>
                </a:lnTo>
                <a:lnTo>
                  <a:pt x="1368298" y="1214120"/>
                </a:lnTo>
                <a:close/>
              </a:path>
              <a:path w="6172200" h="1781175">
                <a:moveTo>
                  <a:pt x="485775" y="1214120"/>
                </a:moveTo>
                <a:lnTo>
                  <a:pt x="466471" y="1214120"/>
                </a:lnTo>
                <a:lnTo>
                  <a:pt x="458724" y="1221866"/>
                </a:lnTo>
                <a:lnTo>
                  <a:pt x="458724" y="1241044"/>
                </a:lnTo>
                <a:lnTo>
                  <a:pt x="466471" y="1248790"/>
                </a:lnTo>
                <a:lnTo>
                  <a:pt x="485775" y="1248790"/>
                </a:lnTo>
                <a:lnTo>
                  <a:pt x="493522" y="1241044"/>
                </a:lnTo>
                <a:lnTo>
                  <a:pt x="493522" y="1221866"/>
                </a:lnTo>
                <a:lnTo>
                  <a:pt x="485775" y="1214120"/>
                </a:lnTo>
                <a:close/>
              </a:path>
              <a:path w="6172200" h="1781175">
                <a:moveTo>
                  <a:pt x="4097274" y="1202563"/>
                </a:moveTo>
                <a:lnTo>
                  <a:pt x="4078097" y="1202563"/>
                </a:lnTo>
                <a:lnTo>
                  <a:pt x="4070223" y="1210310"/>
                </a:lnTo>
                <a:lnTo>
                  <a:pt x="4070223" y="1229487"/>
                </a:lnTo>
                <a:lnTo>
                  <a:pt x="4078097" y="1237234"/>
                </a:lnTo>
                <a:lnTo>
                  <a:pt x="4097274" y="1237234"/>
                </a:lnTo>
                <a:lnTo>
                  <a:pt x="4105148" y="1229487"/>
                </a:lnTo>
                <a:lnTo>
                  <a:pt x="4105148" y="1210310"/>
                </a:lnTo>
                <a:lnTo>
                  <a:pt x="4097274" y="1202563"/>
                </a:lnTo>
                <a:close/>
              </a:path>
              <a:path w="6172200" h="1781175">
                <a:moveTo>
                  <a:pt x="2367026" y="1202563"/>
                </a:moveTo>
                <a:lnTo>
                  <a:pt x="2347722" y="1202563"/>
                </a:lnTo>
                <a:lnTo>
                  <a:pt x="2339975" y="1210310"/>
                </a:lnTo>
                <a:lnTo>
                  <a:pt x="2339975" y="1229487"/>
                </a:lnTo>
                <a:lnTo>
                  <a:pt x="2347722" y="1237234"/>
                </a:lnTo>
                <a:lnTo>
                  <a:pt x="2367026" y="1237234"/>
                </a:lnTo>
                <a:lnTo>
                  <a:pt x="2374773" y="1229487"/>
                </a:lnTo>
                <a:lnTo>
                  <a:pt x="2374773" y="1210310"/>
                </a:lnTo>
                <a:lnTo>
                  <a:pt x="2367026" y="1202563"/>
                </a:lnTo>
                <a:close/>
              </a:path>
              <a:path w="6172200" h="1781175">
                <a:moveTo>
                  <a:pt x="2268347" y="1202563"/>
                </a:moveTo>
                <a:lnTo>
                  <a:pt x="2249042" y="1202563"/>
                </a:lnTo>
                <a:lnTo>
                  <a:pt x="2241296" y="1210310"/>
                </a:lnTo>
                <a:lnTo>
                  <a:pt x="2241296" y="1229487"/>
                </a:lnTo>
                <a:lnTo>
                  <a:pt x="2249042" y="1237234"/>
                </a:lnTo>
                <a:lnTo>
                  <a:pt x="2268347" y="1237234"/>
                </a:lnTo>
                <a:lnTo>
                  <a:pt x="2276094" y="1229487"/>
                </a:lnTo>
                <a:lnTo>
                  <a:pt x="2276094" y="1210310"/>
                </a:lnTo>
                <a:lnTo>
                  <a:pt x="2268347" y="1202563"/>
                </a:lnTo>
                <a:close/>
              </a:path>
              <a:path w="6172200" h="1781175">
                <a:moveTo>
                  <a:pt x="1954784" y="1202563"/>
                </a:moveTo>
                <a:lnTo>
                  <a:pt x="1935479" y="1202563"/>
                </a:lnTo>
                <a:lnTo>
                  <a:pt x="1927733" y="1210310"/>
                </a:lnTo>
                <a:lnTo>
                  <a:pt x="1927733" y="1229487"/>
                </a:lnTo>
                <a:lnTo>
                  <a:pt x="1935479" y="1237234"/>
                </a:lnTo>
                <a:lnTo>
                  <a:pt x="1954784" y="1237234"/>
                </a:lnTo>
                <a:lnTo>
                  <a:pt x="1962530" y="1229487"/>
                </a:lnTo>
                <a:lnTo>
                  <a:pt x="1962530" y="1210310"/>
                </a:lnTo>
                <a:lnTo>
                  <a:pt x="1954784" y="1202563"/>
                </a:lnTo>
                <a:close/>
              </a:path>
              <a:path w="6172200" h="1781175">
                <a:moveTo>
                  <a:pt x="1136014" y="1202563"/>
                </a:moveTo>
                <a:lnTo>
                  <a:pt x="1116838" y="1202563"/>
                </a:lnTo>
                <a:lnTo>
                  <a:pt x="1108964" y="1210310"/>
                </a:lnTo>
                <a:lnTo>
                  <a:pt x="1108964" y="1229487"/>
                </a:lnTo>
                <a:lnTo>
                  <a:pt x="1116838" y="1237234"/>
                </a:lnTo>
                <a:lnTo>
                  <a:pt x="1136014" y="1237234"/>
                </a:lnTo>
                <a:lnTo>
                  <a:pt x="1143889" y="1229487"/>
                </a:lnTo>
                <a:lnTo>
                  <a:pt x="1143889" y="1210310"/>
                </a:lnTo>
                <a:lnTo>
                  <a:pt x="1136014" y="1202563"/>
                </a:lnTo>
                <a:close/>
              </a:path>
              <a:path w="6172200" h="1781175">
                <a:moveTo>
                  <a:pt x="3865118" y="1196721"/>
                </a:moveTo>
                <a:lnTo>
                  <a:pt x="3845814" y="1196721"/>
                </a:lnTo>
                <a:lnTo>
                  <a:pt x="3838067" y="1204467"/>
                </a:lnTo>
                <a:lnTo>
                  <a:pt x="3838067" y="1223645"/>
                </a:lnTo>
                <a:lnTo>
                  <a:pt x="3845814" y="1231519"/>
                </a:lnTo>
                <a:lnTo>
                  <a:pt x="3865118" y="1231519"/>
                </a:lnTo>
                <a:lnTo>
                  <a:pt x="3872865" y="1223645"/>
                </a:lnTo>
                <a:lnTo>
                  <a:pt x="3872865" y="1204467"/>
                </a:lnTo>
                <a:lnTo>
                  <a:pt x="3865118" y="1196721"/>
                </a:lnTo>
                <a:close/>
              </a:path>
              <a:path w="6172200" h="1781175">
                <a:moveTo>
                  <a:pt x="1472819" y="1196721"/>
                </a:moveTo>
                <a:lnTo>
                  <a:pt x="1453641" y="1196721"/>
                </a:lnTo>
                <a:lnTo>
                  <a:pt x="1445767" y="1204467"/>
                </a:lnTo>
                <a:lnTo>
                  <a:pt x="1445767" y="1223645"/>
                </a:lnTo>
                <a:lnTo>
                  <a:pt x="1453641" y="1231519"/>
                </a:lnTo>
                <a:lnTo>
                  <a:pt x="1472819" y="1231519"/>
                </a:lnTo>
                <a:lnTo>
                  <a:pt x="1480692" y="1223645"/>
                </a:lnTo>
                <a:lnTo>
                  <a:pt x="1480692" y="1204467"/>
                </a:lnTo>
                <a:lnTo>
                  <a:pt x="1472819" y="1196721"/>
                </a:lnTo>
                <a:close/>
              </a:path>
              <a:path w="6172200" h="1781175">
                <a:moveTo>
                  <a:pt x="2994152" y="1185164"/>
                </a:moveTo>
                <a:lnTo>
                  <a:pt x="2974848" y="1185164"/>
                </a:lnTo>
                <a:lnTo>
                  <a:pt x="2967101" y="1192911"/>
                </a:lnTo>
                <a:lnTo>
                  <a:pt x="2967101" y="1212088"/>
                </a:lnTo>
                <a:lnTo>
                  <a:pt x="2974848" y="1219835"/>
                </a:lnTo>
                <a:lnTo>
                  <a:pt x="2994152" y="1219835"/>
                </a:lnTo>
                <a:lnTo>
                  <a:pt x="3001899" y="1212088"/>
                </a:lnTo>
                <a:lnTo>
                  <a:pt x="3001899" y="1192911"/>
                </a:lnTo>
                <a:lnTo>
                  <a:pt x="2994152" y="1185164"/>
                </a:lnTo>
                <a:close/>
              </a:path>
              <a:path w="6172200" h="1781175">
                <a:moveTo>
                  <a:pt x="874776" y="1185164"/>
                </a:moveTo>
                <a:lnTo>
                  <a:pt x="855472" y="1185164"/>
                </a:lnTo>
                <a:lnTo>
                  <a:pt x="847725" y="1192911"/>
                </a:lnTo>
                <a:lnTo>
                  <a:pt x="847725" y="1212088"/>
                </a:lnTo>
                <a:lnTo>
                  <a:pt x="855472" y="1219835"/>
                </a:lnTo>
                <a:lnTo>
                  <a:pt x="874776" y="1219835"/>
                </a:lnTo>
                <a:lnTo>
                  <a:pt x="882523" y="1212088"/>
                </a:lnTo>
                <a:lnTo>
                  <a:pt x="882523" y="1192911"/>
                </a:lnTo>
                <a:lnTo>
                  <a:pt x="874776" y="1185164"/>
                </a:lnTo>
                <a:close/>
              </a:path>
              <a:path w="6172200" h="1781175">
                <a:moveTo>
                  <a:pt x="4480559" y="1179449"/>
                </a:moveTo>
                <a:lnTo>
                  <a:pt x="4461256" y="1179449"/>
                </a:lnTo>
                <a:lnTo>
                  <a:pt x="4453508" y="1187196"/>
                </a:lnTo>
                <a:lnTo>
                  <a:pt x="4453508" y="1206373"/>
                </a:lnTo>
                <a:lnTo>
                  <a:pt x="4461256" y="1214120"/>
                </a:lnTo>
                <a:lnTo>
                  <a:pt x="4480559" y="1214120"/>
                </a:lnTo>
                <a:lnTo>
                  <a:pt x="4488307" y="1206373"/>
                </a:lnTo>
                <a:lnTo>
                  <a:pt x="4488307" y="1187196"/>
                </a:lnTo>
                <a:lnTo>
                  <a:pt x="4480559" y="1179449"/>
                </a:lnTo>
                <a:close/>
              </a:path>
              <a:path w="6172200" h="1781175">
                <a:moveTo>
                  <a:pt x="2471547" y="1179449"/>
                </a:moveTo>
                <a:lnTo>
                  <a:pt x="2452242" y="1179449"/>
                </a:lnTo>
                <a:lnTo>
                  <a:pt x="2444496" y="1187196"/>
                </a:lnTo>
                <a:lnTo>
                  <a:pt x="2444496" y="1206373"/>
                </a:lnTo>
                <a:lnTo>
                  <a:pt x="2452242" y="1214120"/>
                </a:lnTo>
                <a:lnTo>
                  <a:pt x="2471547" y="1214120"/>
                </a:lnTo>
                <a:lnTo>
                  <a:pt x="2479294" y="1206373"/>
                </a:lnTo>
                <a:lnTo>
                  <a:pt x="2479294" y="1187196"/>
                </a:lnTo>
                <a:lnTo>
                  <a:pt x="2471547" y="1179449"/>
                </a:lnTo>
                <a:close/>
              </a:path>
              <a:path w="6172200" h="1781175">
                <a:moveTo>
                  <a:pt x="1583182" y="1179449"/>
                </a:moveTo>
                <a:lnTo>
                  <a:pt x="1563877" y="1179449"/>
                </a:lnTo>
                <a:lnTo>
                  <a:pt x="1556130" y="1187196"/>
                </a:lnTo>
                <a:lnTo>
                  <a:pt x="1556130" y="1206373"/>
                </a:lnTo>
                <a:lnTo>
                  <a:pt x="1563877" y="1214120"/>
                </a:lnTo>
                <a:lnTo>
                  <a:pt x="1583182" y="1214120"/>
                </a:lnTo>
                <a:lnTo>
                  <a:pt x="1590928" y="1206373"/>
                </a:lnTo>
                <a:lnTo>
                  <a:pt x="1590928" y="1187196"/>
                </a:lnTo>
                <a:lnTo>
                  <a:pt x="1583182" y="1179449"/>
                </a:lnTo>
                <a:close/>
              </a:path>
              <a:path w="6172200" h="1781175">
                <a:moveTo>
                  <a:pt x="4892802" y="1167764"/>
                </a:moveTo>
                <a:lnTo>
                  <a:pt x="4873498" y="1167764"/>
                </a:lnTo>
                <a:lnTo>
                  <a:pt x="4865751" y="1175639"/>
                </a:lnTo>
                <a:lnTo>
                  <a:pt x="4865751" y="1194815"/>
                </a:lnTo>
                <a:lnTo>
                  <a:pt x="4873498" y="1202563"/>
                </a:lnTo>
                <a:lnTo>
                  <a:pt x="4892802" y="1202563"/>
                </a:lnTo>
                <a:lnTo>
                  <a:pt x="4900549" y="1194815"/>
                </a:lnTo>
                <a:lnTo>
                  <a:pt x="4900549" y="1175639"/>
                </a:lnTo>
                <a:lnTo>
                  <a:pt x="4892802" y="1167764"/>
                </a:lnTo>
                <a:close/>
              </a:path>
              <a:path w="6172200" h="1781175">
                <a:moveTo>
                  <a:pt x="3725672" y="1162050"/>
                </a:moveTo>
                <a:lnTo>
                  <a:pt x="3706495" y="1162050"/>
                </a:lnTo>
                <a:lnTo>
                  <a:pt x="3698621" y="1169797"/>
                </a:lnTo>
                <a:lnTo>
                  <a:pt x="3698621" y="1188974"/>
                </a:lnTo>
                <a:lnTo>
                  <a:pt x="3706495" y="1196721"/>
                </a:lnTo>
                <a:lnTo>
                  <a:pt x="3725672" y="1196721"/>
                </a:lnTo>
                <a:lnTo>
                  <a:pt x="3733546" y="1188974"/>
                </a:lnTo>
                <a:lnTo>
                  <a:pt x="3733546" y="1169797"/>
                </a:lnTo>
                <a:lnTo>
                  <a:pt x="3725672" y="1162050"/>
                </a:lnTo>
                <a:close/>
              </a:path>
              <a:path w="6172200" h="1781175">
                <a:moveTo>
                  <a:pt x="3493516" y="1162050"/>
                </a:moveTo>
                <a:lnTo>
                  <a:pt x="3474211" y="1162050"/>
                </a:lnTo>
                <a:lnTo>
                  <a:pt x="3466465" y="1169797"/>
                </a:lnTo>
                <a:lnTo>
                  <a:pt x="3466465" y="1188974"/>
                </a:lnTo>
                <a:lnTo>
                  <a:pt x="3474211" y="1196721"/>
                </a:lnTo>
                <a:lnTo>
                  <a:pt x="3493516" y="1196721"/>
                </a:lnTo>
                <a:lnTo>
                  <a:pt x="3501263" y="1188974"/>
                </a:lnTo>
                <a:lnTo>
                  <a:pt x="3501263" y="1169797"/>
                </a:lnTo>
                <a:lnTo>
                  <a:pt x="3493516" y="1162050"/>
                </a:lnTo>
                <a:close/>
              </a:path>
              <a:path w="6172200" h="1781175">
                <a:moveTo>
                  <a:pt x="590296" y="1156208"/>
                </a:moveTo>
                <a:lnTo>
                  <a:pt x="570991" y="1156208"/>
                </a:lnTo>
                <a:lnTo>
                  <a:pt x="563245" y="1163954"/>
                </a:lnTo>
                <a:lnTo>
                  <a:pt x="563245" y="1183132"/>
                </a:lnTo>
                <a:lnTo>
                  <a:pt x="570991" y="1191005"/>
                </a:lnTo>
                <a:lnTo>
                  <a:pt x="590296" y="1191005"/>
                </a:lnTo>
                <a:lnTo>
                  <a:pt x="598042" y="1183132"/>
                </a:lnTo>
                <a:lnTo>
                  <a:pt x="598042" y="1163954"/>
                </a:lnTo>
                <a:lnTo>
                  <a:pt x="590296" y="1156208"/>
                </a:lnTo>
                <a:close/>
              </a:path>
              <a:path w="6172200" h="1781175">
                <a:moveTo>
                  <a:pt x="2860548" y="1150492"/>
                </a:moveTo>
                <a:lnTo>
                  <a:pt x="2841371" y="1150492"/>
                </a:lnTo>
                <a:lnTo>
                  <a:pt x="2833497" y="1158239"/>
                </a:lnTo>
                <a:lnTo>
                  <a:pt x="2833497" y="1177416"/>
                </a:lnTo>
                <a:lnTo>
                  <a:pt x="2841371" y="1185164"/>
                </a:lnTo>
                <a:lnTo>
                  <a:pt x="2860548" y="1185164"/>
                </a:lnTo>
                <a:lnTo>
                  <a:pt x="2868422" y="1177416"/>
                </a:lnTo>
                <a:lnTo>
                  <a:pt x="2868422" y="1158239"/>
                </a:lnTo>
                <a:lnTo>
                  <a:pt x="2860548" y="1150492"/>
                </a:lnTo>
                <a:close/>
              </a:path>
              <a:path w="6172200" h="1781175">
                <a:moveTo>
                  <a:pt x="985138" y="1150492"/>
                </a:moveTo>
                <a:lnTo>
                  <a:pt x="965835" y="1150492"/>
                </a:lnTo>
                <a:lnTo>
                  <a:pt x="958088" y="1158239"/>
                </a:lnTo>
                <a:lnTo>
                  <a:pt x="958088" y="1177416"/>
                </a:lnTo>
                <a:lnTo>
                  <a:pt x="965835" y="1185164"/>
                </a:lnTo>
                <a:lnTo>
                  <a:pt x="985138" y="1185164"/>
                </a:lnTo>
                <a:lnTo>
                  <a:pt x="992886" y="1177416"/>
                </a:lnTo>
                <a:lnTo>
                  <a:pt x="992886" y="1158239"/>
                </a:lnTo>
                <a:lnTo>
                  <a:pt x="985138" y="1150492"/>
                </a:lnTo>
                <a:close/>
              </a:path>
              <a:path w="6172200" h="1781175">
                <a:moveTo>
                  <a:pt x="4776724" y="1144651"/>
                </a:moveTo>
                <a:lnTo>
                  <a:pt x="4757420" y="1144651"/>
                </a:lnTo>
                <a:lnTo>
                  <a:pt x="4749673" y="1152398"/>
                </a:lnTo>
                <a:lnTo>
                  <a:pt x="4749673" y="1171575"/>
                </a:lnTo>
                <a:lnTo>
                  <a:pt x="4757420" y="1179449"/>
                </a:lnTo>
                <a:lnTo>
                  <a:pt x="4776724" y="1179449"/>
                </a:lnTo>
                <a:lnTo>
                  <a:pt x="4784471" y="1171575"/>
                </a:lnTo>
                <a:lnTo>
                  <a:pt x="4784471" y="1152398"/>
                </a:lnTo>
                <a:lnTo>
                  <a:pt x="4776724" y="1144651"/>
                </a:lnTo>
                <a:close/>
              </a:path>
              <a:path w="6172200" h="1781175">
                <a:moveTo>
                  <a:pt x="4225035" y="1144651"/>
                </a:moveTo>
                <a:lnTo>
                  <a:pt x="4205858" y="1144651"/>
                </a:lnTo>
                <a:lnTo>
                  <a:pt x="4197984" y="1152398"/>
                </a:lnTo>
                <a:lnTo>
                  <a:pt x="4197984" y="1171575"/>
                </a:lnTo>
                <a:lnTo>
                  <a:pt x="4205858" y="1179449"/>
                </a:lnTo>
                <a:lnTo>
                  <a:pt x="4225035" y="1179449"/>
                </a:lnTo>
                <a:lnTo>
                  <a:pt x="4232909" y="1171575"/>
                </a:lnTo>
                <a:lnTo>
                  <a:pt x="4232909" y="1152398"/>
                </a:lnTo>
                <a:lnTo>
                  <a:pt x="4225035" y="1144651"/>
                </a:lnTo>
                <a:close/>
              </a:path>
              <a:path w="6172200" h="1781175">
                <a:moveTo>
                  <a:pt x="3121786" y="1144651"/>
                </a:moveTo>
                <a:lnTo>
                  <a:pt x="3102609" y="1144651"/>
                </a:lnTo>
                <a:lnTo>
                  <a:pt x="3094863" y="1152398"/>
                </a:lnTo>
                <a:lnTo>
                  <a:pt x="3094863" y="1171575"/>
                </a:lnTo>
                <a:lnTo>
                  <a:pt x="3102609" y="1179449"/>
                </a:lnTo>
                <a:lnTo>
                  <a:pt x="3121786" y="1179449"/>
                </a:lnTo>
                <a:lnTo>
                  <a:pt x="3129660" y="1171575"/>
                </a:lnTo>
                <a:lnTo>
                  <a:pt x="3129660" y="1152398"/>
                </a:lnTo>
                <a:lnTo>
                  <a:pt x="3121786" y="1144651"/>
                </a:lnTo>
                <a:close/>
              </a:path>
              <a:path w="6172200" h="1781175">
                <a:moveTo>
                  <a:pt x="694816" y="1144651"/>
                </a:moveTo>
                <a:lnTo>
                  <a:pt x="675513" y="1144651"/>
                </a:lnTo>
                <a:lnTo>
                  <a:pt x="667765" y="1152398"/>
                </a:lnTo>
                <a:lnTo>
                  <a:pt x="667765" y="1171575"/>
                </a:lnTo>
                <a:lnTo>
                  <a:pt x="675513" y="1179449"/>
                </a:lnTo>
                <a:lnTo>
                  <a:pt x="694816" y="1179449"/>
                </a:lnTo>
                <a:lnTo>
                  <a:pt x="702563" y="1171575"/>
                </a:lnTo>
                <a:lnTo>
                  <a:pt x="702563" y="1152398"/>
                </a:lnTo>
                <a:lnTo>
                  <a:pt x="694816" y="1144651"/>
                </a:lnTo>
                <a:close/>
              </a:path>
              <a:path w="6172200" h="1781175">
                <a:moveTo>
                  <a:pt x="4672203" y="1138936"/>
                </a:moveTo>
                <a:lnTo>
                  <a:pt x="4652899" y="1138936"/>
                </a:lnTo>
                <a:lnTo>
                  <a:pt x="4645152" y="1146683"/>
                </a:lnTo>
                <a:lnTo>
                  <a:pt x="4645152" y="1165860"/>
                </a:lnTo>
                <a:lnTo>
                  <a:pt x="4652899" y="1173607"/>
                </a:lnTo>
                <a:lnTo>
                  <a:pt x="4672203" y="1173607"/>
                </a:lnTo>
                <a:lnTo>
                  <a:pt x="4679950" y="1165860"/>
                </a:lnTo>
                <a:lnTo>
                  <a:pt x="4679950" y="1146683"/>
                </a:lnTo>
                <a:lnTo>
                  <a:pt x="4672203" y="1138936"/>
                </a:lnTo>
                <a:close/>
              </a:path>
              <a:path w="6172200" h="1781175">
                <a:moveTo>
                  <a:pt x="1246377" y="1127252"/>
                </a:moveTo>
                <a:lnTo>
                  <a:pt x="1227201" y="1127252"/>
                </a:lnTo>
                <a:lnTo>
                  <a:pt x="1219327" y="1135126"/>
                </a:lnTo>
                <a:lnTo>
                  <a:pt x="1219327" y="1154302"/>
                </a:lnTo>
                <a:lnTo>
                  <a:pt x="1227201" y="1162050"/>
                </a:lnTo>
                <a:lnTo>
                  <a:pt x="1246377" y="1162050"/>
                </a:lnTo>
                <a:lnTo>
                  <a:pt x="1254125" y="1154302"/>
                </a:lnTo>
                <a:lnTo>
                  <a:pt x="1254125" y="1135126"/>
                </a:lnTo>
                <a:lnTo>
                  <a:pt x="1246377" y="1127252"/>
                </a:lnTo>
                <a:close/>
              </a:path>
              <a:path w="6172200" h="1781175">
                <a:moveTo>
                  <a:pt x="3371469" y="1121537"/>
                </a:moveTo>
                <a:lnTo>
                  <a:pt x="3352292" y="1121537"/>
                </a:lnTo>
                <a:lnTo>
                  <a:pt x="3344545" y="1129284"/>
                </a:lnTo>
                <a:lnTo>
                  <a:pt x="3344545" y="1148461"/>
                </a:lnTo>
                <a:lnTo>
                  <a:pt x="3352292" y="1156208"/>
                </a:lnTo>
                <a:lnTo>
                  <a:pt x="3371469" y="1156208"/>
                </a:lnTo>
                <a:lnTo>
                  <a:pt x="3379343" y="1148461"/>
                </a:lnTo>
                <a:lnTo>
                  <a:pt x="3379343" y="1129284"/>
                </a:lnTo>
                <a:lnTo>
                  <a:pt x="3371469" y="1121537"/>
                </a:lnTo>
                <a:close/>
              </a:path>
              <a:path w="6172200" h="1781175">
                <a:moveTo>
                  <a:pt x="2622550" y="1121537"/>
                </a:moveTo>
                <a:lnTo>
                  <a:pt x="2603246" y="1121537"/>
                </a:lnTo>
                <a:lnTo>
                  <a:pt x="2595499" y="1129284"/>
                </a:lnTo>
                <a:lnTo>
                  <a:pt x="2595499" y="1148461"/>
                </a:lnTo>
                <a:lnTo>
                  <a:pt x="2603246" y="1156208"/>
                </a:lnTo>
                <a:lnTo>
                  <a:pt x="2622550" y="1156208"/>
                </a:lnTo>
                <a:lnTo>
                  <a:pt x="2630297" y="1148461"/>
                </a:lnTo>
                <a:lnTo>
                  <a:pt x="2630297" y="1129284"/>
                </a:lnTo>
                <a:lnTo>
                  <a:pt x="2622550" y="1121537"/>
                </a:lnTo>
                <a:close/>
              </a:path>
              <a:path w="6172200" h="1781175">
                <a:moveTo>
                  <a:pt x="4358640" y="1115695"/>
                </a:moveTo>
                <a:lnTo>
                  <a:pt x="4339335" y="1115695"/>
                </a:lnTo>
                <a:lnTo>
                  <a:pt x="4331589" y="1123569"/>
                </a:lnTo>
                <a:lnTo>
                  <a:pt x="4331589" y="1142746"/>
                </a:lnTo>
                <a:lnTo>
                  <a:pt x="4339335" y="1150492"/>
                </a:lnTo>
                <a:lnTo>
                  <a:pt x="4358640" y="1150492"/>
                </a:lnTo>
                <a:lnTo>
                  <a:pt x="4366386" y="1142746"/>
                </a:lnTo>
                <a:lnTo>
                  <a:pt x="4366386" y="1123569"/>
                </a:lnTo>
                <a:lnTo>
                  <a:pt x="4358640" y="1115695"/>
                </a:lnTo>
                <a:close/>
              </a:path>
              <a:path w="6172200" h="1781175">
                <a:moveTo>
                  <a:pt x="4068318" y="1115695"/>
                </a:moveTo>
                <a:lnTo>
                  <a:pt x="4049014" y="1115695"/>
                </a:lnTo>
                <a:lnTo>
                  <a:pt x="4041267" y="1123569"/>
                </a:lnTo>
                <a:lnTo>
                  <a:pt x="4041267" y="1142746"/>
                </a:lnTo>
                <a:lnTo>
                  <a:pt x="4049014" y="1150492"/>
                </a:lnTo>
                <a:lnTo>
                  <a:pt x="4068318" y="1150492"/>
                </a:lnTo>
                <a:lnTo>
                  <a:pt x="4076065" y="1142746"/>
                </a:lnTo>
                <a:lnTo>
                  <a:pt x="4076065" y="1123569"/>
                </a:lnTo>
                <a:lnTo>
                  <a:pt x="4068318" y="1115695"/>
                </a:lnTo>
                <a:close/>
              </a:path>
              <a:path w="6172200" h="1781175">
                <a:moveTo>
                  <a:pt x="2070862" y="1115695"/>
                </a:moveTo>
                <a:lnTo>
                  <a:pt x="2051685" y="1115695"/>
                </a:lnTo>
                <a:lnTo>
                  <a:pt x="2043811" y="1123569"/>
                </a:lnTo>
                <a:lnTo>
                  <a:pt x="2043811" y="1142746"/>
                </a:lnTo>
                <a:lnTo>
                  <a:pt x="2051685" y="1150492"/>
                </a:lnTo>
                <a:lnTo>
                  <a:pt x="2070862" y="1150492"/>
                </a:lnTo>
                <a:lnTo>
                  <a:pt x="2078736" y="1142746"/>
                </a:lnTo>
                <a:lnTo>
                  <a:pt x="2078736" y="1123569"/>
                </a:lnTo>
                <a:lnTo>
                  <a:pt x="2070862" y="1115695"/>
                </a:lnTo>
                <a:close/>
              </a:path>
              <a:path w="6172200" h="1781175">
                <a:moveTo>
                  <a:pt x="1797939" y="1115695"/>
                </a:moveTo>
                <a:lnTo>
                  <a:pt x="1778762" y="1115695"/>
                </a:lnTo>
                <a:lnTo>
                  <a:pt x="1770888" y="1123569"/>
                </a:lnTo>
                <a:lnTo>
                  <a:pt x="1770888" y="1142746"/>
                </a:lnTo>
                <a:lnTo>
                  <a:pt x="1778762" y="1150492"/>
                </a:lnTo>
                <a:lnTo>
                  <a:pt x="1797939" y="1150492"/>
                </a:lnTo>
                <a:lnTo>
                  <a:pt x="1805813" y="1142746"/>
                </a:lnTo>
                <a:lnTo>
                  <a:pt x="1805813" y="1123569"/>
                </a:lnTo>
                <a:lnTo>
                  <a:pt x="1797939" y="1115695"/>
                </a:lnTo>
                <a:close/>
              </a:path>
              <a:path w="6172200" h="1781175">
                <a:moveTo>
                  <a:pt x="3237992" y="1109979"/>
                </a:moveTo>
                <a:lnTo>
                  <a:pt x="3218688" y="1109979"/>
                </a:lnTo>
                <a:lnTo>
                  <a:pt x="3210941" y="1117727"/>
                </a:lnTo>
                <a:lnTo>
                  <a:pt x="3210941" y="1136903"/>
                </a:lnTo>
                <a:lnTo>
                  <a:pt x="3218688" y="1144651"/>
                </a:lnTo>
                <a:lnTo>
                  <a:pt x="3237992" y="1144651"/>
                </a:lnTo>
                <a:lnTo>
                  <a:pt x="3245739" y="1136903"/>
                </a:lnTo>
                <a:lnTo>
                  <a:pt x="3245739" y="1117727"/>
                </a:lnTo>
                <a:lnTo>
                  <a:pt x="3237992" y="1109979"/>
                </a:lnTo>
                <a:close/>
              </a:path>
              <a:path w="6172200" h="1781175">
                <a:moveTo>
                  <a:pt x="2744470" y="1109979"/>
                </a:moveTo>
                <a:lnTo>
                  <a:pt x="2725166" y="1109979"/>
                </a:lnTo>
                <a:lnTo>
                  <a:pt x="2717419" y="1117727"/>
                </a:lnTo>
                <a:lnTo>
                  <a:pt x="2717419" y="1136903"/>
                </a:lnTo>
                <a:lnTo>
                  <a:pt x="2725166" y="1144651"/>
                </a:lnTo>
                <a:lnTo>
                  <a:pt x="2744470" y="1144651"/>
                </a:lnTo>
                <a:lnTo>
                  <a:pt x="2752216" y="1136903"/>
                </a:lnTo>
                <a:lnTo>
                  <a:pt x="2752216" y="1117727"/>
                </a:lnTo>
                <a:lnTo>
                  <a:pt x="2744470" y="1109979"/>
                </a:lnTo>
                <a:close/>
              </a:path>
              <a:path w="6172200" h="1781175">
                <a:moveTo>
                  <a:pt x="2187066" y="1109979"/>
                </a:moveTo>
                <a:lnTo>
                  <a:pt x="2167763" y="1109979"/>
                </a:lnTo>
                <a:lnTo>
                  <a:pt x="2160016" y="1117727"/>
                </a:lnTo>
                <a:lnTo>
                  <a:pt x="2160016" y="1136903"/>
                </a:lnTo>
                <a:lnTo>
                  <a:pt x="2167763" y="1144651"/>
                </a:lnTo>
                <a:lnTo>
                  <a:pt x="2187066" y="1144651"/>
                </a:lnTo>
                <a:lnTo>
                  <a:pt x="2194814" y="1136903"/>
                </a:lnTo>
                <a:lnTo>
                  <a:pt x="2194814" y="1117727"/>
                </a:lnTo>
                <a:lnTo>
                  <a:pt x="2187066" y="1109979"/>
                </a:lnTo>
                <a:close/>
              </a:path>
              <a:path w="6172200" h="1781175">
                <a:moveTo>
                  <a:pt x="1937385" y="1104138"/>
                </a:moveTo>
                <a:lnTo>
                  <a:pt x="1918080" y="1104138"/>
                </a:lnTo>
                <a:lnTo>
                  <a:pt x="1910334" y="1111885"/>
                </a:lnTo>
                <a:lnTo>
                  <a:pt x="1910334" y="1131062"/>
                </a:lnTo>
                <a:lnTo>
                  <a:pt x="1918080" y="1138936"/>
                </a:lnTo>
                <a:lnTo>
                  <a:pt x="1937385" y="1138936"/>
                </a:lnTo>
                <a:lnTo>
                  <a:pt x="1945132" y="1131062"/>
                </a:lnTo>
                <a:lnTo>
                  <a:pt x="1945132" y="1111885"/>
                </a:lnTo>
                <a:lnTo>
                  <a:pt x="1937385" y="1104138"/>
                </a:lnTo>
                <a:close/>
              </a:path>
              <a:path w="6172200" h="1781175">
                <a:moveTo>
                  <a:pt x="1670303" y="1104138"/>
                </a:moveTo>
                <a:lnTo>
                  <a:pt x="1651000" y="1104138"/>
                </a:lnTo>
                <a:lnTo>
                  <a:pt x="1643252" y="1111885"/>
                </a:lnTo>
                <a:lnTo>
                  <a:pt x="1643252" y="1131062"/>
                </a:lnTo>
                <a:lnTo>
                  <a:pt x="1651000" y="1138936"/>
                </a:lnTo>
                <a:lnTo>
                  <a:pt x="1670303" y="1138936"/>
                </a:lnTo>
                <a:lnTo>
                  <a:pt x="1678051" y="1131062"/>
                </a:lnTo>
                <a:lnTo>
                  <a:pt x="1678051" y="1111885"/>
                </a:lnTo>
                <a:lnTo>
                  <a:pt x="1670303" y="1104138"/>
                </a:lnTo>
                <a:close/>
              </a:path>
              <a:path w="6172200" h="1781175">
                <a:moveTo>
                  <a:pt x="1101216" y="1104138"/>
                </a:moveTo>
                <a:lnTo>
                  <a:pt x="1082039" y="1104138"/>
                </a:lnTo>
                <a:lnTo>
                  <a:pt x="1074165" y="1111885"/>
                </a:lnTo>
                <a:lnTo>
                  <a:pt x="1074165" y="1131062"/>
                </a:lnTo>
                <a:lnTo>
                  <a:pt x="1082039" y="1138936"/>
                </a:lnTo>
                <a:lnTo>
                  <a:pt x="1101216" y="1138936"/>
                </a:lnTo>
                <a:lnTo>
                  <a:pt x="1108964" y="1131062"/>
                </a:lnTo>
                <a:lnTo>
                  <a:pt x="1108964" y="1111885"/>
                </a:lnTo>
                <a:lnTo>
                  <a:pt x="1101216" y="1104138"/>
                </a:lnTo>
                <a:close/>
              </a:path>
              <a:path w="6172200" h="1781175">
                <a:moveTo>
                  <a:pt x="491489" y="1098423"/>
                </a:moveTo>
                <a:lnTo>
                  <a:pt x="472313" y="1098423"/>
                </a:lnTo>
                <a:lnTo>
                  <a:pt x="464565" y="1106170"/>
                </a:lnTo>
                <a:lnTo>
                  <a:pt x="464565" y="1125347"/>
                </a:lnTo>
                <a:lnTo>
                  <a:pt x="472313" y="1133094"/>
                </a:lnTo>
                <a:lnTo>
                  <a:pt x="491489" y="1133094"/>
                </a:lnTo>
                <a:lnTo>
                  <a:pt x="499363" y="1125347"/>
                </a:lnTo>
                <a:lnTo>
                  <a:pt x="499363" y="1106170"/>
                </a:lnTo>
                <a:lnTo>
                  <a:pt x="491489" y="1098423"/>
                </a:lnTo>
                <a:close/>
              </a:path>
              <a:path w="6172200" h="1781175">
                <a:moveTo>
                  <a:pt x="3592195" y="1092580"/>
                </a:moveTo>
                <a:lnTo>
                  <a:pt x="3572891" y="1092580"/>
                </a:lnTo>
                <a:lnTo>
                  <a:pt x="3565144" y="1100327"/>
                </a:lnTo>
                <a:lnTo>
                  <a:pt x="3565144" y="1119504"/>
                </a:lnTo>
                <a:lnTo>
                  <a:pt x="3572891" y="1127252"/>
                </a:lnTo>
                <a:lnTo>
                  <a:pt x="3592195" y="1127252"/>
                </a:lnTo>
                <a:lnTo>
                  <a:pt x="3599942" y="1119504"/>
                </a:lnTo>
                <a:lnTo>
                  <a:pt x="3599942" y="1100327"/>
                </a:lnTo>
                <a:lnTo>
                  <a:pt x="3592195" y="1092580"/>
                </a:lnTo>
                <a:close/>
              </a:path>
              <a:path w="6172200" h="1781175">
                <a:moveTo>
                  <a:pt x="781812" y="1092580"/>
                </a:moveTo>
                <a:lnTo>
                  <a:pt x="762635" y="1092580"/>
                </a:lnTo>
                <a:lnTo>
                  <a:pt x="754888" y="1100327"/>
                </a:lnTo>
                <a:lnTo>
                  <a:pt x="754888" y="1119504"/>
                </a:lnTo>
                <a:lnTo>
                  <a:pt x="762635" y="1127252"/>
                </a:lnTo>
                <a:lnTo>
                  <a:pt x="781812" y="1127252"/>
                </a:lnTo>
                <a:lnTo>
                  <a:pt x="789686" y="1119504"/>
                </a:lnTo>
                <a:lnTo>
                  <a:pt x="789686" y="1100327"/>
                </a:lnTo>
                <a:lnTo>
                  <a:pt x="781812" y="1092580"/>
                </a:lnTo>
                <a:close/>
              </a:path>
              <a:path w="6172200" h="1781175">
                <a:moveTo>
                  <a:pt x="381253" y="1092580"/>
                </a:moveTo>
                <a:lnTo>
                  <a:pt x="361950" y="1092580"/>
                </a:lnTo>
                <a:lnTo>
                  <a:pt x="354202" y="1100327"/>
                </a:lnTo>
                <a:lnTo>
                  <a:pt x="354202" y="1119504"/>
                </a:lnTo>
                <a:lnTo>
                  <a:pt x="361950" y="1127252"/>
                </a:lnTo>
                <a:lnTo>
                  <a:pt x="381253" y="1127252"/>
                </a:lnTo>
                <a:lnTo>
                  <a:pt x="389000" y="1119504"/>
                </a:lnTo>
                <a:lnTo>
                  <a:pt x="389000" y="1100327"/>
                </a:lnTo>
                <a:lnTo>
                  <a:pt x="381253" y="1092580"/>
                </a:lnTo>
                <a:close/>
              </a:path>
              <a:path w="6172200" h="1781175">
                <a:moveTo>
                  <a:pt x="3812794" y="1086865"/>
                </a:moveTo>
                <a:lnTo>
                  <a:pt x="3793617" y="1086865"/>
                </a:lnTo>
                <a:lnTo>
                  <a:pt x="3785743" y="1094613"/>
                </a:lnTo>
                <a:lnTo>
                  <a:pt x="3785743" y="1113789"/>
                </a:lnTo>
                <a:lnTo>
                  <a:pt x="3793617" y="1121537"/>
                </a:lnTo>
                <a:lnTo>
                  <a:pt x="3812794" y="1121537"/>
                </a:lnTo>
                <a:lnTo>
                  <a:pt x="3820668" y="1113789"/>
                </a:lnTo>
                <a:lnTo>
                  <a:pt x="3820668" y="1094613"/>
                </a:lnTo>
                <a:lnTo>
                  <a:pt x="3812794" y="1086865"/>
                </a:lnTo>
                <a:close/>
              </a:path>
              <a:path w="6172200" h="1781175">
                <a:moveTo>
                  <a:pt x="1472819" y="1086865"/>
                </a:moveTo>
                <a:lnTo>
                  <a:pt x="1453641" y="1086865"/>
                </a:lnTo>
                <a:lnTo>
                  <a:pt x="1445767" y="1094613"/>
                </a:lnTo>
                <a:lnTo>
                  <a:pt x="1445767" y="1113789"/>
                </a:lnTo>
                <a:lnTo>
                  <a:pt x="1453641" y="1121537"/>
                </a:lnTo>
                <a:lnTo>
                  <a:pt x="1472819" y="1121537"/>
                </a:lnTo>
                <a:lnTo>
                  <a:pt x="1480692" y="1113789"/>
                </a:lnTo>
                <a:lnTo>
                  <a:pt x="1480692" y="1094613"/>
                </a:lnTo>
                <a:lnTo>
                  <a:pt x="1472819" y="1086865"/>
                </a:lnTo>
                <a:close/>
              </a:path>
              <a:path w="6172200" h="1781175">
                <a:moveTo>
                  <a:pt x="4503801" y="1081024"/>
                </a:moveTo>
                <a:lnTo>
                  <a:pt x="4484497" y="1081024"/>
                </a:lnTo>
                <a:lnTo>
                  <a:pt x="4476750" y="1088771"/>
                </a:lnTo>
                <a:lnTo>
                  <a:pt x="4476750" y="1107948"/>
                </a:lnTo>
                <a:lnTo>
                  <a:pt x="4484497" y="1115695"/>
                </a:lnTo>
                <a:lnTo>
                  <a:pt x="4503801" y="1115695"/>
                </a:lnTo>
                <a:lnTo>
                  <a:pt x="4511548" y="1107948"/>
                </a:lnTo>
                <a:lnTo>
                  <a:pt x="4511548" y="1088771"/>
                </a:lnTo>
                <a:lnTo>
                  <a:pt x="4503801" y="1081024"/>
                </a:lnTo>
                <a:close/>
              </a:path>
              <a:path w="6172200" h="1781175">
                <a:moveTo>
                  <a:pt x="3946398" y="1081024"/>
                </a:moveTo>
                <a:lnTo>
                  <a:pt x="3927094" y="1081024"/>
                </a:lnTo>
                <a:lnTo>
                  <a:pt x="3919347" y="1088771"/>
                </a:lnTo>
                <a:lnTo>
                  <a:pt x="3919347" y="1107948"/>
                </a:lnTo>
                <a:lnTo>
                  <a:pt x="3927094" y="1115695"/>
                </a:lnTo>
                <a:lnTo>
                  <a:pt x="3946398" y="1115695"/>
                </a:lnTo>
                <a:lnTo>
                  <a:pt x="3954145" y="1107948"/>
                </a:lnTo>
                <a:lnTo>
                  <a:pt x="3954145" y="1088771"/>
                </a:lnTo>
                <a:lnTo>
                  <a:pt x="3946398" y="1081024"/>
                </a:lnTo>
                <a:close/>
              </a:path>
              <a:path w="6172200" h="1781175">
                <a:moveTo>
                  <a:pt x="2401824" y="1081024"/>
                </a:moveTo>
                <a:lnTo>
                  <a:pt x="2382647" y="1081024"/>
                </a:lnTo>
                <a:lnTo>
                  <a:pt x="2374773" y="1088771"/>
                </a:lnTo>
                <a:lnTo>
                  <a:pt x="2374773" y="1107948"/>
                </a:lnTo>
                <a:lnTo>
                  <a:pt x="2382647" y="1115695"/>
                </a:lnTo>
                <a:lnTo>
                  <a:pt x="2401824" y="1115695"/>
                </a:lnTo>
                <a:lnTo>
                  <a:pt x="2409698" y="1107948"/>
                </a:lnTo>
                <a:lnTo>
                  <a:pt x="2409698" y="1088771"/>
                </a:lnTo>
                <a:lnTo>
                  <a:pt x="2401824" y="1081024"/>
                </a:lnTo>
                <a:close/>
              </a:path>
              <a:path w="6172200" h="1781175">
                <a:moveTo>
                  <a:pt x="1356740" y="1081024"/>
                </a:moveTo>
                <a:lnTo>
                  <a:pt x="1337437" y="1081024"/>
                </a:lnTo>
                <a:lnTo>
                  <a:pt x="1329689" y="1088771"/>
                </a:lnTo>
                <a:lnTo>
                  <a:pt x="1329689" y="1107948"/>
                </a:lnTo>
                <a:lnTo>
                  <a:pt x="1337437" y="1115695"/>
                </a:lnTo>
                <a:lnTo>
                  <a:pt x="1356740" y="1115695"/>
                </a:lnTo>
                <a:lnTo>
                  <a:pt x="1364488" y="1107948"/>
                </a:lnTo>
                <a:lnTo>
                  <a:pt x="1364488" y="1088771"/>
                </a:lnTo>
                <a:lnTo>
                  <a:pt x="1356740" y="1081024"/>
                </a:lnTo>
                <a:close/>
              </a:path>
              <a:path w="6172200" h="1781175">
                <a:moveTo>
                  <a:pt x="2965069" y="1075182"/>
                </a:moveTo>
                <a:lnTo>
                  <a:pt x="2945891" y="1075182"/>
                </a:lnTo>
                <a:lnTo>
                  <a:pt x="2938017" y="1083055"/>
                </a:lnTo>
                <a:lnTo>
                  <a:pt x="2938017" y="1102233"/>
                </a:lnTo>
                <a:lnTo>
                  <a:pt x="2945891" y="1109979"/>
                </a:lnTo>
                <a:lnTo>
                  <a:pt x="2965069" y="1109979"/>
                </a:lnTo>
                <a:lnTo>
                  <a:pt x="2972816" y="1102233"/>
                </a:lnTo>
                <a:lnTo>
                  <a:pt x="2972816" y="1083055"/>
                </a:lnTo>
                <a:lnTo>
                  <a:pt x="2965069" y="1075182"/>
                </a:lnTo>
                <a:close/>
              </a:path>
              <a:path w="6172200" h="1781175">
                <a:moveTo>
                  <a:pt x="4648961" y="1052067"/>
                </a:moveTo>
                <a:lnTo>
                  <a:pt x="4629658" y="1052067"/>
                </a:lnTo>
                <a:lnTo>
                  <a:pt x="4621910" y="1059814"/>
                </a:lnTo>
                <a:lnTo>
                  <a:pt x="4621910" y="1078991"/>
                </a:lnTo>
                <a:lnTo>
                  <a:pt x="4629658" y="1086865"/>
                </a:lnTo>
                <a:lnTo>
                  <a:pt x="4648961" y="1086865"/>
                </a:lnTo>
                <a:lnTo>
                  <a:pt x="4656708" y="1078991"/>
                </a:lnTo>
                <a:lnTo>
                  <a:pt x="4656708" y="1059814"/>
                </a:lnTo>
                <a:lnTo>
                  <a:pt x="4648961" y="1052067"/>
                </a:lnTo>
                <a:close/>
              </a:path>
              <a:path w="6172200" h="1781175">
                <a:moveTo>
                  <a:pt x="2279904" y="1052067"/>
                </a:moveTo>
                <a:lnTo>
                  <a:pt x="2260727" y="1052067"/>
                </a:lnTo>
                <a:lnTo>
                  <a:pt x="2252853" y="1059814"/>
                </a:lnTo>
                <a:lnTo>
                  <a:pt x="2252853" y="1078991"/>
                </a:lnTo>
                <a:lnTo>
                  <a:pt x="2260727" y="1086865"/>
                </a:lnTo>
                <a:lnTo>
                  <a:pt x="2279904" y="1086865"/>
                </a:lnTo>
                <a:lnTo>
                  <a:pt x="2287778" y="1078991"/>
                </a:lnTo>
                <a:lnTo>
                  <a:pt x="2287778" y="1059814"/>
                </a:lnTo>
                <a:lnTo>
                  <a:pt x="2279904" y="1052067"/>
                </a:lnTo>
                <a:close/>
              </a:path>
              <a:path w="6172200" h="1781175">
                <a:moveTo>
                  <a:pt x="909574" y="1052067"/>
                </a:moveTo>
                <a:lnTo>
                  <a:pt x="890397" y="1052067"/>
                </a:lnTo>
                <a:lnTo>
                  <a:pt x="882523" y="1059814"/>
                </a:lnTo>
                <a:lnTo>
                  <a:pt x="882523" y="1078991"/>
                </a:lnTo>
                <a:lnTo>
                  <a:pt x="890397" y="1086865"/>
                </a:lnTo>
                <a:lnTo>
                  <a:pt x="909574" y="1086865"/>
                </a:lnTo>
                <a:lnTo>
                  <a:pt x="917448" y="1078991"/>
                </a:lnTo>
                <a:lnTo>
                  <a:pt x="917448" y="1059814"/>
                </a:lnTo>
                <a:lnTo>
                  <a:pt x="909574" y="1052067"/>
                </a:lnTo>
                <a:close/>
              </a:path>
              <a:path w="6172200" h="1781175">
                <a:moveTo>
                  <a:pt x="4828921" y="1046352"/>
                </a:moveTo>
                <a:lnTo>
                  <a:pt x="4809744" y="1046352"/>
                </a:lnTo>
                <a:lnTo>
                  <a:pt x="4801870" y="1054100"/>
                </a:lnTo>
                <a:lnTo>
                  <a:pt x="4801870" y="1073277"/>
                </a:lnTo>
                <a:lnTo>
                  <a:pt x="4809744" y="1081024"/>
                </a:lnTo>
                <a:lnTo>
                  <a:pt x="4828921" y="1081024"/>
                </a:lnTo>
                <a:lnTo>
                  <a:pt x="4836668" y="1073277"/>
                </a:lnTo>
                <a:lnTo>
                  <a:pt x="4836668" y="1054100"/>
                </a:lnTo>
                <a:lnTo>
                  <a:pt x="4828921" y="1046352"/>
                </a:lnTo>
                <a:close/>
              </a:path>
              <a:path w="6172200" h="1781175">
                <a:moveTo>
                  <a:pt x="3696716" y="1046352"/>
                </a:moveTo>
                <a:lnTo>
                  <a:pt x="3677411" y="1046352"/>
                </a:lnTo>
                <a:lnTo>
                  <a:pt x="3669665" y="1054100"/>
                </a:lnTo>
                <a:lnTo>
                  <a:pt x="3669665" y="1073277"/>
                </a:lnTo>
                <a:lnTo>
                  <a:pt x="3677411" y="1081024"/>
                </a:lnTo>
                <a:lnTo>
                  <a:pt x="3696716" y="1081024"/>
                </a:lnTo>
                <a:lnTo>
                  <a:pt x="3704463" y="1073277"/>
                </a:lnTo>
                <a:lnTo>
                  <a:pt x="3704463" y="1054100"/>
                </a:lnTo>
                <a:lnTo>
                  <a:pt x="3696716" y="1046352"/>
                </a:lnTo>
                <a:close/>
              </a:path>
              <a:path w="6172200" h="1781175">
                <a:moveTo>
                  <a:pt x="3475990" y="1046352"/>
                </a:moveTo>
                <a:lnTo>
                  <a:pt x="3456813" y="1046352"/>
                </a:lnTo>
                <a:lnTo>
                  <a:pt x="3448939" y="1054100"/>
                </a:lnTo>
                <a:lnTo>
                  <a:pt x="3448939" y="1073277"/>
                </a:lnTo>
                <a:lnTo>
                  <a:pt x="3456813" y="1081024"/>
                </a:lnTo>
                <a:lnTo>
                  <a:pt x="3475990" y="1081024"/>
                </a:lnTo>
                <a:lnTo>
                  <a:pt x="3483864" y="1073277"/>
                </a:lnTo>
                <a:lnTo>
                  <a:pt x="3483864" y="1054100"/>
                </a:lnTo>
                <a:lnTo>
                  <a:pt x="3475990" y="1046352"/>
                </a:lnTo>
                <a:close/>
              </a:path>
              <a:path w="6172200" h="1781175">
                <a:moveTo>
                  <a:pt x="3069590" y="1046352"/>
                </a:moveTo>
                <a:lnTo>
                  <a:pt x="3050413" y="1046352"/>
                </a:lnTo>
                <a:lnTo>
                  <a:pt x="3042539" y="1054100"/>
                </a:lnTo>
                <a:lnTo>
                  <a:pt x="3042539" y="1073277"/>
                </a:lnTo>
                <a:lnTo>
                  <a:pt x="3050413" y="1081024"/>
                </a:lnTo>
                <a:lnTo>
                  <a:pt x="3069590" y="1081024"/>
                </a:lnTo>
                <a:lnTo>
                  <a:pt x="3077336" y="1073277"/>
                </a:lnTo>
                <a:lnTo>
                  <a:pt x="3077336" y="1054100"/>
                </a:lnTo>
                <a:lnTo>
                  <a:pt x="3069590" y="1046352"/>
                </a:lnTo>
                <a:close/>
              </a:path>
              <a:path w="6172200" h="1781175">
                <a:moveTo>
                  <a:pt x="2518029" y="1046352"/>
                </a:moveTo>
                <a:lnTo>
                  <a:pt x="2498725" y="1046352"/>
                </a:lnTo>
                <a:lnTo>
                  <a:pt x="2490978" y="1054100"/>
                </a:lnTo>
                <a:lnTo>
                  <a:pt x="2490978" y="1073277"/>
                </a:lnTo>
                <a:lnTo>
                  <a:pt x="2498725" y="1081024"/>
                </a:lnTo>
                <a:lnTo>
                  <a:pt x="2518029" y="1081024"/>
                </a:lnTo>
                <a:lnTo>
                  <a:pt x="2525776" y="1073277"/>
                </a:lnTo>
                <a:lnTo>
                  <a:pt x="2525776" y="1054100"/>
                </a:lnTo>
                <a:lnTo>
                  <a:pt x="2518029" y="1046352"/>
                </a:lnTo>
                <a:close/>
              </a:path>
              <a:path w="6172200" h="1781175">
                <a:moveTo>
                  <a:pt x="1583182" y="1034669"/>
                </a:moveTo>
                <a:lnTo>
                  <a:pt x="1563877" y="1034669"/>
                </a:lnTo>
                <a:lnTo>
                  <a:pt x="1556130" y="1042542"/>
                </a:lnTo>
                <a:lnTo>
                  <a:pt x="1556130" y="1061720"/>
                </a:lnTo>
                <a:lnTo>
                  <a:pt x="1563877" y="1069466"/>
                </a:lnTo>
                <a:lnTo>
                  <a:pt x="1583182" y="1069466"/>
                </a:lnTo>
                <a:lnTo>
                  <a:pt x="1590928" y="1061720"/>
                </a:lnTo>
                <a:lnTo>
                  <a:pt x="1590928" y="1042542"/>
                </a:lnTo>
                <a:lnTo>
                  <a:pt x="1583182" y="1034669"/>
                </a:lnTo>
                <a:close/>
              </a:path>
              <a:path w="6172200" h="1781175">
                <a:moveTo>
                  <a:pt x="630936" y="1034669"/>
                </a:moveTo>
                <a:lnTo>
                  <a:pt x="611632" y="1034669"/>
                </a:lnTo>
                <a:lnTo>
                  <a:pt x="603885" y="1042542"/>
                </a:lnTo>
                <a:lnTo>
                  <a:pt x="603885" y="1061720"/>
                </a:lnTo>
                <a:lnTo>
                  <a:pt x="611632" y="1069466"/>
                </a:lnTo>
                <a:lnTo>
                  <a:pt x="630936" y="1069466"/>
                </a:lnTo>
                <a:lnTo>
                  <a:pt x="638683" y="1061720"/>
                </a:lnTo>
                <a:lnTo>
                  <a:pt x="638683" y="1042542"/>
                </a:lnTo>
                <a:lnTo>
                  <a:pt x="630936" y="1034669"/>
                </a:lnTo>
                <a:close/>
              </a:path>
              <a:path w="6172200" h="1781175">
                <a:moveTo>
                  <a:pt x="2837307" y="1028953"/>
                </a:moveTo>
                <a:lnTo>
                  <a:pt x="2818129" y="1028953"/>
                </a:lnTo>
                <a:lnTo>
                  <a:pt x="2810255" y="1036701"/>
                </a:lnTo>
                <a:lnTo>
                  <a:pt x="2810255" y="1055877"/>
                </a:lnTo>
                <a:lnTo>
                  <a:pt x="2818129" y="1063625"/>
                </a:lnTo>
                <a:lnTo>
                  <a:pt x="2837307" y="1063625"/>
                </a:lnTo>
                <a:lnTo>
                  <a:pt x="2845180" y="1055877"/>
                </a:lnTo>
                <a:lnTo>
                  <a:pt x="2845180" y="1036701"/>
                </a:lnTo>
                <a:lnTo>
                  <a:pt x="2837307" y="1028953"/>
                </a:lnTo>
                <a:close/>
              </a:path>
              <a:path w="6172200" h="1781175">
                <a:moveTo>
                  <a:pt x="3319272" y="1023112"/>
                </a:moveTo>
                <a:lnTo>
                  <a:pt x="3299968" y="1023112"/>
                </a:lnTo>
                <a:lnTo>
                  <a:pt x="3292221" y="1030986"/>
                </a:lnTo>
                <a:lnTo>
                  <a:pt x="3292221" y="1050163"/>
                </a:lnTo>
                <a:lnTo>
                  <a:pt x="3299968" y="1057910"/>
                </a:lnTo>
                <a:lnTo>
                  <a:pt x="3319272" y="1057910"/>
                </a:lnTo>
                <a:lnTo>
                  <a:pt x="3327019" y="1050163"/>
                </a:lnTo>
                <a:lnTo>
                  <a:pt x="3327019" y="1030986"/>
                </a:lnTo>
                <a:lnTo>
                  <a:pt x="3319272" y="1023112"/>
                </a:lnTo>
                <a:close/>
              </a:path>
              <a:path w="6172200" h="1781175">
                <a:moveTo>
                  <a:pt x="1217295" y="1023112"/>
                </a:moveTo>
                <a:lnTo>
                  <a:pt x="1198117" y="1023112"/>
                </a:lnTo>
                <a:lnTo>
                  <a:pt x="1190371" y="1030986"/>
                </a:lnTo>
                <a:lnTo>
                  <a:pt x="1190371" y="1050163"/>
                </a:lnTo>
                <a:lnTo>
                  <a:pt x="1198117" y="1057910"/>
                </a:lnTo>
                <a:lnTo>
                  <a:pt x="1217295" y="1057910"/>
                </a:lnTo>
                <a:lnTo>
                  <a:pt x="1225169" y="1050163"/>
                </a:lnTo>
                <a:lnTo>
                  <a:pt x="1225169" y="1030986"/>
                </a:lnTo>
                <a:lnTo>
                  <a:pt x="1217295" y="1023112"/>
                </a:lnTo>
                <a:close/>
              </a:path>
              <a:path w="6172200" h="1781175">
                <a:moveTo>
                  <a:pt x="1049020" y="1023112"/>
                </a:moveTo>
                <a:lnTo>
                  <a:pt x="1029715" y="1023112"/>
                </a:lnTo>
                <a:lnTo>
                  <a:pt x="1021969" y="1030986"/>
                </a:lnTo>
                <a:lnTo>
                  <a:pt x="1021969" y="1050163"/>
                </a:lnTo>
                <a:lnTo>
                  <a:pt x="1029715" y="1057910"/>
                </a:lnTo>
                <a:lnTo>
                  <a:pt x="1049020" y="1057910"/>
                </a:lnTo>
                <a:lnTo>
                  <a:pt x="1056766" y="1050163"/>
                </a:lnTo>
                <a:lnTo>
                  <a:pt x="1056766" y="1030986"/>
                </a:lnTo>
                <a:lnTo>
                  <a:pt x="1049020" y="1023112"/>
                </a:lnTo>
                <a:close/>
              </a:path>
              <a:path w="6172200" h="1781175">
                <a:moveTo>
                  <a:pt x="1873503" y="1017397"/>
                </a:moveTo>
                <a:lnTo>
                  <a:pt x="1854200" y="1017397"/>
                </a:lnTo>
                <a:lnTo>
                  <a:pt x="1846452" y="1025144"/>
                </a:lnTo>
                <a:lnTo>
                  <a:pt x="1846452" y="1044321"/>
                </a:lnTo>
                <a:lnTo>
                  <a:pt x="1854200" y="1052067"/>
                </a:lnTo>
                <a:lnTo>
                  <a:pt x="1873503" y="1052067"/>
                </a:lnTo>
                <a:lnTo>
                  <a:pt x="1881251" y="1044321"/>
                </a:lnTo>
                <a:lnTo>
                  <a:pt x="1881251" y="1025144"/>
                </a:lnTo>
                <a:lnTo>
                  <a:pt x="1873503" y="1017397"/>
                </a:lnTo>
                <a:close/>
              </a:path>
              <a:path w="6172200" h="1781175">
                <a:moveTo>
                  <a:pt x="2628265" y="1005839"/>
                </a:moveTo>
                <a:lnTo>
                  <a:pt x="2609088" y="1005839"/>
                </a:lnTo>
                <a:lnTo>
                  <a:pt x="2601214" y="1013587"/>
                </a:lnTo>
                <a:lnTo>
                  <a:pt x="2601214" y="1032763"/>
                </a:lnTo>
                <a:lnTo>
                  <a:pt x="2609088" y="1040511"/>
                </a:lnTo>
                <a:lnTo>
                  <a:pt x="2628265" y="1040511"/>
                </a:lnTo>
                <a:lnTo>
                  <a:pt x="2636139" y="1032763"/>
                </a:lnTo>
                <a:lnTo>
                  <a:pt x="2636139" y="1013587"/>
                </a:lnTo>
                <a:lnTo>
                  <a:pt x="2628265" y="1005839"/>
                </a:lnTo>
                <a:close/>
              </a:path>
              <a:path w="6172200" h="1781175">
                <a:moveTo>
                  <a:pt x="1734058" y="1005839"/>
                </a:moveTo>
                <a:lnTo>
                  <a:pt x="1714880" y="1005839"/>
                </a:lnTo>
                <a:lnTo>
                  <a:pt x="1707134" y="1013587"/>
                </a:lnTo>
                <a:lnTo>
                  <a:pt x="1707134" y="1032763"/>
                </a:lnTo>
                <a:lnTo>
                  <a:pt x="1714880" y="1040511"/>
                </a:lnTo>
                <a:lnTo>
                  <a:pt x="1734058" y="1040511"/>
                </a:lnTo>
                <a:lnTo>
                  <a:pt x="1741932" y="1032763"/>
                </a:lnTo>
                <a:lnTo>
                  <a:pt x="1741932" y="1013587"/>
                </a:lnTo>
                <a:lnTo>
                  <a:pt x="1734058" y="1005839"/>
                </a:lnTo>
                <a:close/>
              </a:path>
              <a:path w="6172200" h="1781175">
                <a:moveTo>
                  <a:pt x="3191509" y="999998"/>
                </a:moveTo>
                <a:lnTo>
                  <a:pt x="3172332" y="999998"/>
                </a:lnTo>
                <a:lnTo>
                  <a:pt x="3164458" y="1007745"/>
                </a:lnTo>
                <a:lnTo>
                  <a:pt x="3164458" y="1026922"/>
                </a:lnTo>
                <a:lnTo>
                  <a:pt x="3172332" y="1034669"/>
                </a:lnTo>
                <a:lnTo>
                  <a:pt x="3191509" y="1034669"/>
                </a:lnTo>
                <a:lnTo>
                  <a:pt x="3199383" y="1026922"/>
                </a:lnTo>
                <a:lnTo>
                  <a:pt x="3199383" y="1007745"/>
                </a:lnTo>
                <a:lnTo>
                  <a:pt x="3191509" y="999998"/>
                </a:lnTo>
                <a:close/>
              </a:path>
              <a:path w="6172200" h="1781175">
                <a:moveTo>
                  <a:pt x="2134742" y="999998"/>
                </a:moveTo>
                <a:lnTo>
                  <a:pt x="2115566" y="999998"/>
                </a:lnTo>
                <a:lnTo>
                  <a:pt x="2107691" y="1007745"/>
                </a:lnTo>
                <a:lnTo>
                  <a:pt x="2107691" y="1026922"/>
                </a:lnTo>
                <a:lnTo>
                  <a:pt x="2115566" y="1034669"/>
                </a:lnTo>
                <a:lnTo>
                  <a:pt x="2134742" y="1034669"/>
                </a:lnTo>
                <a:lnTo>
                  <a:pt x="2142616" y="1026922"/>
                </a:lnTo>
                <a:lnTo>
                  <a:pt x="2142616" y="1007745"/>
                </a:lnTo>
                <a:lnTo>
                  <a:pt x="2134742" y="999998"/>
                </a:lnTo>
                <a:close/>
              </a:path>
              <a:path w="6172200" h="1781175">
                <a:moveTo>
                  <a:pt x="2018664" y="994283"/>
                </a:moveTo>
                <a:lnTo>
                  <a:pt x="1999361" y="994283"/>
                </a:lnTo>
                <a:lnTo>
                  <a:pt x="1991614" y="1002029"/>
                </a:lnTo>
                <a:lnTo>
                  <a:pt x="1991614" y="1021207"/>
                </a:lnTo>
                <a:lnTo>
                  <a:pt x="1999361" y="1028953"/>
                </a:lnTo>
                <a:lnTo>
                  <a:pt x="2018664" y="1028953"/>
                </a:lnTo>
                <a:lnTo>
                  <a:pt x="2026412" y="1021207"/>
                </a:lnTo>
                <a:lnTo>
                  <a:pt x="2026412" y="1002029"/>
                </a:lnTo>
                <a:lnTo>
                  <a:pt x="2018664" y="994283"/>
                </a:lnTo>
                <a:close/>
              </a:path>
              <a:path w="6172200" h="1781175">
                <a:moveTo>
                  <a:pt x="3859276" y="988440"/>
                </a:moveTo>
                <a:lnTo>
                  <a:pt x="3839972" y="988440"/>
                </a:lnTo>
                <a:lnTo>
                  <a:pt x="3832225" y="996188"/>
                </a:lnTo>
                <a:lnTo>
                  <a:pt x="3832225" y="1015364"/>
                </a:lnTo>
                <a:lnTo>
                  <a:pt x="3839972" y="1023112"/>
                </a:lnTo>
                <a:lnTo>
                  <a:pt x="3859276" y="1023112"/>
                </a:lnTo>
                <a:lnTo>
                  <a:pt x="3867023" y="1015364"/>
                </a:lnTo>
                <a:lnTo>
                  <a:pt x="3867023" y="996188"/>
                </a:lnTo>
                <a:lnTo>
                  <a:pt x="3859276" y="988440"/>
                </a:lnTo>
                <a:close/>
              </a:path>
              <a:path w="6172200" h="1781175">
                <a:moveTo>
                  <a:pt x="796036" y="982599"/>
                </a:moveTo>
                <a:lnTo>
                  <a:pt x="783209" y="982599"/>
                </a:lnTo>
                <a:lnTo>
                  <a:pt x="778001" y="987805"/>
                </a:lnTo>
                <a:lnTo>
                  <a:pt x="778001" y="1000633"/>
                </a:lnTo>
                <a:lnTo>
                  <a:pt x="783209" y="1005839"/>
                </a:lnTo>
                <a:lnTo>
                  <a:pt x="796036" y="1005839"/>
                </a:lnTo>
                <a:lnTo>
                  <a:pt x="801242" y="1000633"/>
                </a:lnTo>
                <a:lnTo>
                  <a:pt x="801242" y="987805"/>
                </a:lnTo>
                <a:lnTo>
                  <a:pt x="796036" y="982599"/>
                </a:lnTo>
                <a:close/>
              </a:path>
              <a:path w="6172200" h="1781175">
                <a:moveTo>
                  <a:pt x="2732786" y="976884"/>
                </a:moveTo>
                <a:lnTo>
                  <a:pt x="2713609" y="976884"/>
                </a:lnTo>
                <a:lnTo>
                  <a:pt x="2705735" y="984630"/>
                </a:lnTo>
                <a:lnTo>
                  <a:pt x="2705735" y="1003808"/>
                </a:lnTo>
                <a:lnTo>
                  <a:pt x="2713609" y="1011554"/>
                </a:lnTo>
                <a:lnTo>
                  <a:pt x="2732786" y="1011554"/>
                </a:lnTo>
                <a:lnTo>
                  <a:pt x="2740660" y="1003808"/>
                </a:lnTo>
                <a:lnTo>
                  <a:pt x="2740660" y="984630"/>
                </a:lnTo>
                <a:lnTo>
                  <a:pt x="2732786" y="976884"/>
                </a:lnTo>
                <a:close/>
              </a:path>
              <a:path w="6172200" h="1781175">
                <a:moveTo>
                  <a:pt x="2372867" y="976884"/>
                </a:moveTo>
                <a:lnTo>
                  <a:pt x="2353564" y="976884"/>
                </a:lnTo>
                <a:lnTo>
                  <a:pt x="2345816" y="984630"/>
                </a:lnTo>
                <a:lnTo>
                  <a:pt x="2345816" y="1003808"/>
                </a:lnTo>
                <a:lnTo>
                  <a:pt x="2353564" y="1011554"/>
                </a:lnTo>
                <a:lnTo>
                  <a:pt x="2372867" y="1011554"/>
                </a:lnTo>
                <a:lnTo>
                  <a:pt x="2380615" y="1003808"/>
                </a:lnTo>
                <a:lnTo>
                  <a:pt x="2380615" y="984630"/>
                </a:lnTo>
                <a:lnTo>
                  <a:pt x="2372867" y="976884"/>
                </a:lnTo>
                <a:close/>
              </a:path>
              <a:path w="6172200" h="1781175">
                <a:moveTo>
                  <a:pt x="416051" y="976884"/>
                </a:moveTo>
                <a:lnTo>
                  <a:pt x="396875" y="976884"/>
                </a:lnTo>
                <a:lnTo>
                  <a:pt x="389000" y="984630"/>
                </a:lnTo>
                <a:lnTo>
                  <a:pt x="389000" y="1003808"/>
                </a:lnTo>
                <a:lnTo>
                  <a:pt x="396875" y="1011554"/>
                </a:lnTo>
                <a:lnTo>
                  <a:pt x="416051" y="1011554"/>
                </a:lnTo>
                <a:lnTo>
                  <a:pt x="423925" y="1003808"/>
                </a:lnTo>
                <a:lnTo>
                  <a:pt x="423925" y="984630"/>
                </a:lnTo>
                <a:lnTo>
                  <a:pt x="416051" y="976884"/>
                </a:lnTo>
                <a:close/>
              </a:path>
              <a:path w="6172200" h="1781175">
                <a:moveTo>
                  <a:pt x="1478661" y="971041"/>
                </a:moveTo>
                <a:lnTo>
                  <a:pt x="1459357" y="971041"/>
                </a:lnTo>
                <a:lnTo>
                  <a:pt x="1451610" y="978788"/>
                </a:lnTo>
                <a:lnTo>
                  <a:pt x="1451610" y="997965"/>
                </a:lnTo>
                <a:lnTo>
                  <a:pt x="1459357" y="1005839"/>
                </a:lnTo>
                <a:lnTo>
                  <a:pt x="1478661" y="1005839"/>
                </a:lnTo>
                <a:lnTo>
                  <a:pt x="1486408" y="997965"/>
                </a:lnTo>
                <a:lnTo>
                  <a:pt x="1486408" y="978788"/>
                </a:lnTo>
                <a:lnTo>
                  <a:pt x="1478661" y="971041"/>
                </a:lnTo>
                <a:close/>
              </a:path>
              <a:path w="6172200" h="1781175">
                <a:moveTo>
                  <a:pt x="1350899" y="971041"/>
                </a:moveTo>
                <a:lnTo>
                  <a:pt x="1331595" y="971041"/>
                </a:lnTo>
                <a:lnTo>
                  <a:pt x="1323848" y="978788"/>
                </a:lnTo>
                <a:lnTo>
                  <a:pt x="1323848" y="997965"/>
                </a:lnTo>
                <a:lnTo>
                  <a:pt x="1331595" y="1005839"/>
                </a:lnTo>
                <a:lnTo>
                  <a:pt x="1350899" y="1005839"/>
                </a:lnTo>
                <a:lnTo>
                  <a:pt x="1358646" y="997965"/>
                </a:lnTo>
                <a:lnTo>
                  <a:pt x="1358646" y="978788"/>
                </a:lnTo>
                <a:lnTo>
                  <a:pt x="1350899" y="971041"/>
                </a:lnTo>
                <a:close/>
              </a:path>
              <a:path w="6172200" h="1781175">
                <a:moveTo>
                  <a:pt x="526414" y="971041"/>
                </a:moveTo>
                <a:lnTo>
                  <a:pt x="507111" y="971041"/>
                </a:lnTo>
                <a:lnTo>
                  <a:pt x="499363" y="978788"/>
                </a:lnTo>
                <a:lnTo>
                  <a:pt x="499363" y="997965"/>
                </a:lnTo>
                <a:lnTo>
                  <a:pt x="507111" y="1005839"/>
                </a:lnTo>
                <a:lnTo>
                  <a:pt x="526414" y="1005839"/>
                </a:lnTo>
                <a:lnTo>
                  <a:pt x="534162" y="997965"/>
                </a:lnTo>
                <a:lnTo>
                  <a:pt x="534162" y="978788"/>
                </a:lnTo>
                <a:lnTo>
                  <a:pt x="526414" y="971041"/>
                </a:lnTo>
                <a:close/>
              </a:path>
              <a:path w="6172200" h="1781175">
                <a:moveTo>
                  <a:pt x="2924429" y="965326"/>
                </a:moveTo>
                <a:lnTo>
                  <a:pt x="2905252" y="965326"/>
                </a:lnTo>
                <a:lnTo>
                  <a:pt x="2897378" y="973074"/>
                </a:lnTo>
                <a:lnTo>
                  <a:pt x="2897378" y="992251"/>
                </a:lnTo>
                <a:lnTo>
                  <a:pt x="2905252" y="999998"/>
                </a:lnTo>
                <a:lnTo>
                  <a:pt x="2924429" y="999998"/>
                </a:lnTo>
                <a:lnTo>
                  <a:pt x="2932176" y="992251"/>
                </a:lnTo>
                <a:lnTo>
                  <a:pt x="2932176" y="973074"/>
                </a:lnTo>
                <a:lnTo>
                  <a:pt x="2924429" y="965326"/>
                </a:lnTo>
                <a:close/>
              </a:path>
              <a:path w="6172200" h="1781175">
                <a:moveTo>
                  <a:pt x="294132" y="959485"/>
                </a:moveTo>
                <a:lnTo>
                  <a:pt x="274954" y="959485"/>
                </a:lnTo>
                <a:lnTo>
                  <a:pt x="267080" y="967232"/>
                </a:lnTo>
                <a:lnTo>
                  <a:pt x="267080" y="986409"/>
                </a:lnTo>
                <a:lnTo>
                  <a:pt x="274954" y="994283"/>
                </a:lnTo>
                <a:lnTo>
                  <a:pt x="294132" y="994283"/>
                </a:lnTo>
                <a:lnTo>
                  <a:pt x="301878" y="986409"/>
                </a:lnTo>
                <a:lnTo>
                  <a:pt x="301878" y="967232"/>
                </a:lnTo>
                <a:lnTo>
                  <a:pt x="294132" y="959485"/>
                </a:lnTo>
                <a:close/>
              </a:path>
              <a:path w="6172200" h="1781175">
                <a:moveTo>
                  <a:pt x="3563111" y="953770"/>
                </a:moveTo>
                <a:lnTo>
                  <a:pt x="3543934" y="953770"/>
                </a:lnTo>
                <a:lnTo>
                  <a:pt x="3536060" y="961516"/>
                </a:lnTo>
                <a:lnTo>
                  <a:pt x="3536060" y="980694"/>
                </a:lnTo>
                <a:lnTo>
                  <a:pt x="3543934" y="988440"/>
                </a:lnTo>
                <a:lnTo>
                  <a:pt x="3563111" y="988440"/>
                </a:lnTo>
                <a:lnTo>
                  <a:pt x="3570985" y="980694"/>
                </a:lnTo>
                <a:lnTo>
                  <a:pt x="3570985" y="961516"/>
                </a:lnTo>
                <a:lnTo>
                  <a:pt x="3563111" y="953770"/>
                </a:lnTo>
                <a:close/>
              </a:path>
              <a:path w="6172200" h="1781175">
                <a:moveTo>
                  <a:pt x="3435350" y="947927"/>
                </a:moveTo>
                <a:lnTo>
                  <a:pt x="3416173" y="947927"/>
                </a:lnTo>
                <a:lnTo>
                  <a:pt x="3408299" y="955675"/>
                </a:lnTo>
                <a:lnTo>
                  <a:pt x="3408299" y="974851"/>
                </a:lnTo>
                <a:lnTo>
                  <a:pt x="3416173" y="982599"/>
                </a:lnTo>
                <a:lnTo>
                  <a:pt x="3435350" y="982599"/>
                </a:lnTo>
                <a:lnTo>
                  <a:pt x="3443224" y="974851"/>
                </a:lnTo>
                <a:lnTo>
                  <a:pt x="3443224" y="955675"/>
                </a:lnTo>
                <a:lnTo>
                  <a:pt x="3435350" y="947927"/>
                </a:lnTo>
                <a:close/>
              </a:path>
              <a:path w="6172200" h="1781175">
                <a:moveTo>
                  <a:pt x="694816" y="947927"/>
                </a:moveTo>
                <a:lnTo>
                  <a:pt x="675513" y="947927"/>
                </a:lnTo>
                <a:lnTo>
                  <a:pt x="667765" y="955675"/>
                </a:lnTo>
                <a:lnTo>
                  <a:pt x="667765" y="974851"/>
                </a:lnTo>
                <a:lnTo>
                  <a:pt x="675513" y="982599"/>
                </a:lnTo>
                <a:lnTo>
                  <a:pt x="694816" y="982599"/>
                </a:lnTo>
                <a:lnTo>
                  <a:pt x="702563" y="974851"/>
                </a:lnTo>
                <a:lnTo>
                  <a:pt x="702563" y="955675"/>
                </a:lnTo>
                <a:lnTo>
                  <a:pt x="694816" y="947927"/>
                </a:lnTo>
                <a:close/>
              </a:path>
              <a:path w="6172200" h="1781175">
                <a:moveTo>
                  <a:pt x="3685031" y="942086"/>
                </a:moveTo>
                <a:lnTo>
                  <a:pt x="3665854" y="942086"/>
                </a:lnTo>
                <a:lnTo>
                  <a:pt x="3657980" y="949960"/>
                </a:lnTo>
                <a:lnTo>
                  <a:pt x="3657980" y="969137"/>
                </a:lnTo>
                <a:lnTo>
                  <a:pt x="3665854" y="976884"/>
                </a:lnTo>
                <a:lnTo>
                  <a:pt x="3685031" y="976884"/>
                </a:lnTo>
                <a:lnTo>
                  <a:pt x="3692905" y="969137"/>
                </a:lnTo>
                <a:lnTo>
                  <a:pt x="3692905" y="949960"/>
                </a:lnTo>
                <a:lnTo>
                  <a:pt x="3685031" y="942086"/>
                </a:lnTo>
                <a:close/>
              </a:path>
              <a:path w="6172200" h="1781175">
                <a:moveTo>
                  <a:pt x="979297" y="942086"/>
                </a:moveTo>
                <a:lnTo>
                  <a:pt x="959992" y="942086"/>
                </a:lnTo>
                <a:lnTo>
                  <a:pt x="952246" y="949960"/>
                </a:lnTo>
                <a:lnTo>
                  <a:pt x="952246" y="969137"/>
                </a:lnTo>
                <a:lnTo>
                  <a:pt x="959992" y="976884"/>
                </a:lnTo>
                <a:lnTo>
                  <a:pt x="979297" y="976884"/>
                </a:lnTo>
                <a:lnTo>
                  <a:pt x="987044" y="969137"/>
                </a:lnTo>
                <a:lnTo>
                  <a:pt x="987044" y="949960"/>
                </a:lnTo>
                <a:lnTo>
                  <a:pt x="979297" y="942086"/>
                </a:lnTo>
                <a:close/>
              </a:path>
              <a:path w="6172200" h="1781175">
                <a:moveTo>
                  <a:pt x="3098673" y="936371"/>
                </a:moveTo>
                <a:lnTo>
                  <a:pt x="3079369" y="936371"/>
                </a:lnTo>
                <a:lnTo>
                  <a:pt x="3071622" y="944117"/>
                </a:lnTo>
                <a:lnTo>
                  <a:pt x="3071622" y="963295"/>
                </a:lnTo>
                <a:lnTo>
                  <a:pt x="3079369" y="971041"/>
                </a:lnTo>
                <a:lnTo>
                  <a:pt x="3098673" y="971041"/>
                </a:lnTo>
                <a:lnTo>
                  <a:pt x="3106420" y="963295"/>
                </a:lnTo>
                <a:lnTo>
                  <a:pt x="3106420" y="944117"/>
                </a:lnTo>
                <a:lnTo>
                  <a:pt x="3098673" y="936371"/>
                </a:lnTo>
                <a:close/>
              </a:path>
              <a:path w="6172200" h="1781175">
                <a:moveTo>
                  <a:pt x="1153540" y="936371"/>
                </a:moveTo>
                <a:lnTo>
                  <a:pt x="1134237" y="936371"/>
                </a:lnTo>
                <a:lnTo>
                  <a:pt x="1126489" y="944117"/>
                </a:lnTo>
                <a:lnTo>
                  <a:pt x="1126489" y="963295"/>
                </a:lnTo>
                <a:lnTo>
                  <a:pt x="1134237" y="971041"/>
                </a:lnTo>
                <a:lnTo>
                  <a:pt x="1153540" y="971041"/>
                </a:lnTo>
                <a:lnTo>
                  <a:pt x="1161288" y="963295"/>
                </a:lnTo>
                <a:lnTo>
                  <a:pt x="1161288" y="944117"/>
                </a:lnTo>
                <a:lnTo>
                  <a:pt x="1153540" y="936371"/>
                </a:lnTo>
                <a:close/>
              </a:path>
              <a:path w="6172200" h="1781175">
                <a:moveTo>
                  <a:pt x="2204466" y="924813"/>
                </a:moveTo>
                <a:lnTo>
                  <a:pt x="2185162" y="924813"/>
                </a:lnTo>
                <a:lnTo>
                  <a:pt x="2177415" y="932561"/>
                </a:lnTo>
                <a:lnTo>
                  <a:pt x="2177415" y="951738"/>
                </a:lnTo>
                <a:lnTo>
                  <a:pt x="2185162" y="959485"/>
                </a:lnTo>
                <a:lnTo>
                  <a:pt x="2204466" y="959485"/>
                </a:lnTo>
                <a:lnTo>
                  <a:pt x="2212213" y="951738"/>
                </a:lnTo>
                <a:lnTo>
                  <a:pt x="2212213" y="932561"/>
                </a:lnTo>
                <a:lnTo>
                  <a:pt x="2204466" y="924813"/>
                </a:lnTo>
                <a:close/>
              </a:path>
              <a:path w="6172200" h="1781175">
                <a:moveTo>
                  <a:pt x="1612138" y="924813"/>
                </a:moveTo>
                <a:lnTo>
                  <a:pt x="1592961" y="924813"/>
                </a:lnTo>
                <a:lnTo>
                  <a:pt x="1585087" y="932561"/>
                </a:lnTo>
                <a:lnTo>
                  <a:pt x="1585087" y="951738"/>
                </a:lnTo>
                <a:lnTo>
                  <a:pt x="1592961" y="959485"/>
                </a:lnTo>
                <a:lnTo>
                  <a:pt x="1612138" y="959485"/>
                </a:lnTo>
                <a:lnTo>
                  <a:pt x="1620012" y="951738"/>
                </a:lnTo>
                <a:lnTo>
                  <a:pt x="1620012" y="932561"/>
                </a:lnTo>
                <a:lnTo>
                  <a:pt x="1612138" y="924813"/>
                </a:lnTo>
                <a:close/>
              </a:path>
              <a:path w="6172200" h="1781175">
                <a:moveTo>
                  <a:pt x="1902460" y="918972"/>
                </a:moveTo>
                <a:lnTo>
                  <a:pt x="1883283" y="918972"/>
                </a:lnTo>
                <a:lnTo>
                  <a:pt x="1875409" y="926719"/>
                </a:lnTo>
                <a:lnTo>
                  <a:pt x="1875409" y="945896"/>
                </a:lnTo>
                <a:lnTo>
                  <a:pt x="1883283" y="953770"/>
                </a:lnTo>
                <a:lnTo>
                  <a:pt x="1902460" y="953770"/>
                </a:lnTo>
                <a:lnTo>
                  <a:pt x="1910334" y="945896"/>
                </a:lnTo>
                <a:lnTo>
                  <a:pt x="1910334" y="926719"/>
                </a:lnTo>
                <a:lnTo>
                  <a:pt x="1902460" y="918972"/>
                </a:lnTo>
                <a:close/>
              </a:path>
              <a:path w="6172200" h="1781175">
                <a:moveTo>
                  <a:pt x="2552827" y="913257"/>
                </a:moveTo>
                <a:lnTo>
                  <a:pt x="2533523" y="913257"/>
                </a:lnTo>
                <a:lnTo>
                  <a:pt x="2525776" y="921003"/>
                </a:lnTo>
                <a:lnTo>
                  <a:pt x="2525776" y="940180"/>
                </a:lnTo>
                <a:lnTo>
                  <a:pt x="2533523" y="947927"/>
                </a:lnTo>
                <a:lnTo>
                  <a:pt x="2552827" y="947927"/>
                </a:lnTo>
                <a:lnTo>
                  <a:pt x="2560574" y="940180"/>
                </a:lnTo>
                <a:lnTo>
                  <a:pt x="2560574" y="921003"/>
                </a:lnTo>
                <a:lnTo>
                  <a:pt x="2552827" y="913257"/>
                </a:lnTo>
                <a:close/>
              </a:path>
              <a:path w="6172200" h="1781175">
                <a:moveTo>
                  <a:pt x="1786382" y="913257"/>
                </a:moveTo>
                <a:lnTo>
                  <a:pt x="1767077" y="913257"/>
                </a:lnTo>
                <a:lnTo>
                  <a:pt x="1759330" y="921003"/>
                </a:lnTo>
                <a:lnTo>
                  <a:pt x="1759330" y="940180"/>
                </a:lnTo>
                <a:lnTo>
                  <a:pt x="1767077" y="947927"/>
                </a:lnTo>
                <a:lnTo>
                  <a:pt x="1786382" y="947927"/>
                </a:lnTo>
                <a:lnTo>
                  <a:pt x="1794128" y="940180"/>
                </a:lnTo>
                <a:lnTo>
                  <a:pt x="1794128" y="921003"/>
                </a:lnTo>
                <a:lnTo>
                  <a:pt x="1786382" y="913257"/>
                </a:lnTo>
                <a:close/>
              </a:path>
              <a:path w="6172200" h="1781175">
                <a:moveTo>
                  <a:pt x="3325114" y="907414"/>
                </a:moveTo>
                <a:lnTo>
                  <a:pt x="3305809" y="907414"/>
                </a:lnTo>
                <a:lnTo>
                  <a:pt x="3298063" y="915162"/>
                </a:lnTo>
                <a:lnTo>
                  <a:pt x="3298063" y="934338"/>
                </a:lnTo>
                <a:lnTo>
                  <a:pt x="3305809" y="942086"/>
                </a:lnTo>
                <a:lnTo>
                  <a:pt x="3325114" y="942086"/>
                </a:lnTo>
                <a:lnTo>
                  <a:pt x="3332860" y="934338"/>
                </a:lnTo>
                <a:lnTo>
                  <a:pt x="3332860" y="915162"/>
                </a:lnTo>
                <a:lnTo>
                  <a:pt x="3325114" y="907414"/>
                </a:lnTo>
                <a:close/>
              </a:path>
              <a:path w="6172200" h="1781175">
                <a:moveTo>
                  <a:pt x="2454148" y="907414"/>
                </a:moveTo>
                <a:lnTo>
                  <a:pt x="2434844" y="907414"/>
                </a:lnTo>
                <a:lnTo>
                  <a:pt x="2427097" y="915162"/>
                </a:lnTo>
                <a:lnTo>
                  <a:pt x="2427097" y="934338"/>
                </a:lnTo>
                <a:lnTo>
                  <a:pt x="2434844" y="942086"/>
                </a:lnTo>
                <a:lnTo>
                  <a:pt x="2454148" y="942086"/>
                </a:lnTo>
                <a:lnTo>
                  <a:pt x="2461895" y="934338"/>
                </a:lnTo>
                <a:lnTo>
                  <a:pt x="2461895" y="915162"/>
                </a:lnTo>
                <a:lnTo>
                  <a:pt x="2454148" y="907414"/>
                </a:lnTo>
                <a:close/>
              </a:path>
              <a:path w="6172200" h="1781175">
                <a:moveTo>
                  <a:pt x="868934" y="907414"/>
                </a:moveTo>
                <a:lnTo>
                  <a:pt x="849757" y="907414"/>
                </a:lnTo>
                <a:lnTo>
                  <a:pt x="841883" y="915162"/>
                </a:lnTo>
                <a:lnTo>
                  <a:pt x="841883" y="934338"/>
                </a:lnTo>
                <a:lnTo>
                  <a:pt x="849757" y="942086"/>
                </a:lnTo>
                <a:lnTo>
                  <a:pt x="868934" y="942086"/>
                </a:lnTo>
                <a:lnTo>
                  <a:pt x="876808" y="934338"/>
                </a:lnTo>
                <a:lnTo>
                  <a:pt x="876808" y="915162"/>
                </a:lnTo>
                <a:lnTo>
                  <a:pt x="868934" y="907414"/>
                </a:lnTo>
                <a:close/>
              </a:path>
              <a:path w="6172200" h="1781175">
                <a:moveTo>
                  <a:pt x="3812794" y="901700"/>
                </a:moveTo>
                <a:lnTo>
                  <a:pt x="3793617" y="901700"/>
                </a:lnTo>
                <a:lnTo>
                  <a:pt x="3785743" y="909447"/>
                </a:lnTo>
                <a:lnTo>
                  <a:pt x="3785743" y="928624"/>
                </a:lnTo>
                <a:lnTo>
                  <a:pt x="3793617" y="936371"/>
                </a:lnTo>
                <a:lnTo>
                  <a:pt x="3812794" y="936371"/>
                </a:lnTo>
                <a:lnTo>
                  <a:pt x="3820668" y="928624"/>
                </a:lnTo>
                <a:lnTo>
                  <a:pt x="3820668" y="909447"/>
                </a:lnTo>
                <a:lnTo>
                  <a:pt x="3812794" y="901700"/>
                </a:lnTo>
                <a:close/>
              </a:path>
              <a:path w="6172200" h="1781175">
                <a:moveTo>
                  <a:pt x="1269619" y="901700"/>
                </a:moveTo>
                <a:lnTo>
                  <a:pt x="1250314" y="901700"/>
                </a:lnTo>
                <a:lnTo>
                  <a:pt x="1242567" y="909447"/>
                </a:lnTo>
                <a:lnTo>
                  <a:pt x="1242567" y="928624"/>
                </a:lnTo>
                <a:lnTo>
                  <a:pt x="1250314" y="936371"/>
                </a:lnTo>
                <a:lnTo>
                  <a:pt x="1269619" y="936371"/>
                </a:lnTo>
                <a:lnTo>
                  <a:pt x="1277365" y="928624"/>
                </a:lnTo>
                <a:lnTo>
                  <a:pt x="1277365" y="909447"/>
                </a:lnTo>
                <a:lnTo>
                  <a:pt x="1269619" y="901700"/>
                </a:lnTo>
                <a:close/>
              </a:path>
              <a:path w="6172200" h="1781175">
                <a:moveTo>
                  <a:pt x="590296" y="890015"/>
                </a:moveTo>
                <a:lnTo>
                  <a:pt x="570991" y="890015"/>
                </a:lnTo>
                <a:lnTo>
                  <a:pt x="563245" y="897889"/>
                </a:lnTo>
                <a:lnTo>
                  <a:pt x="563245" y="917066"/>
                </a:lnTo>
                <a:lnTo>
                  <a:pt x="570991" y="924813"/>
                </a:lnTo>
                <a:lnTo>
                  <a:pt x="590296" y="924813"/>
                </a:lnTo>
                <a:lnTo>
                  <a:pt x="598042" y="917066"/>
                </a:lnTo>
                <a:lnTo>
                  <a:pt x="598042" y="897889"/>
                </a:lnTo>
                <a:lnTo>
                  <a:pt x="590296" y="890015"/>
                </a:lnTo>
                <a:close/>
              </a:path>
              <a:path w="6172200" h="1781175">
                <a:moveTo>
                  <a:pt x="2994152" y="884301"/>
                </a:moveTo>
                <a:lnTo>
                  <a:pt x="2974848" y="884301"/>
                </a:lnTo>
                <a:lnTo>
                  <a:pt x="2967101" y="892048"/>
                </a:lnTo>
                <a:lnTo>
                  <a:pt x="2967101" y="911225"/>
                </a:lnTo>
                <a:lnTo>
                  <a:pt x="2974848" y="918972"/>
                </a:lnTo>
                <a:lnTo>
                  <a:pt x="2994152" y="918972"/>
                </a:lnTo>
                <a:lnTo>
                  <a:pt x="3001899" y="911225"/>
                </a:lnTo>
                <a:lnTo>
                  <a:pt x="3001899" y="892048"/>
                </a:lnTo>
                <a:lnTo>
                  <a:pt x="2994152" y="884301"/>
                </a:lnTo>
                <a:close/>
              </a:path>
              <a:path w="6172200" h="1781175">
                <a:moveTo>
                  <a:pt x="2796666" y="884301"/>
                </a:moveTo>
                <a:lnTo>
                  <a:pt x="2777490" y="884301"/>
                </a:lnTo>
                <a:lnTo>
                  <a:pt x="2769616" y="892048"/>
                </a:lnTo>
                <a:lnTo>
                  <a:pt x="2769616" y="911225"/>
                </a:lnTo>
                <a:lnTo>
                  <a:pt x="2777490" y="918972"/>
                </a:lnTo>
                <a:lnTo>
                  <a:pt x="2796666" y="918972"/>
                </a:lnTo>
                <a:lnTo>
                  <a:pt x="2804541" y="911225"/>
                </a:lnTo>
                <a:lnTo>
                  <a:pt x="2804541" y="892048"/>
                </a:lnTo>
                <a:lnTo>
                  <a:pt x="2796666" y="884301"/>
                </a:lnTo>
                <a:close/>
              </a:path>
              <a:path w="6172200" h="1781175">
                <a:moveTo>
                  <a:pt x="2308987" y="884301"/>
                </a:moveTo>
                <a:lnTo>
                  <a:pt x="2289683" y="884301"/>
                </a:lnTo>
                <a:lnTo>
                  <a:pt x="2281936" y="892048"/>
                </a:lnTo>
                <a:lnTo>
                  <a:pt x="2281936" y="911225"/>
                </a:lnTo>
                <a:lnTo>
                  <a:pt x="2289683" y="918972"/>
                </a:lnTo>
                <a:lnTo>
                  <a:pt x="2308987" y="918972"/>
                </a:lnTo>
                <a:lnTo>
                  <a:pt x="2316734" y="911225"/>
                </a:lnTo>
                <a:lnTo>
                  <a:pt x="2316734" y="892048"/>
                </a:lnTo>
                <a:lnTo>
                  <a:pt x="2308987" y="884301"/>
                </a:lnTo>
                <a:close/>
              </a:path>
              <a:path w="6172200" h="1781175">
                <a:moveTo>
                  <a:pt x="2059304" y="884301"/>
                </a:moveTo>
                <a:lnTo>
                  <a:pt x="2040001" y="884301"/>
                </a:lnTo>
                <a:lnTo>
                  <a:pt x="2032253" y="892048"/>
                </a:lnTo>
                <a:lnTo>
                  <a:pt x="2032253" y="911225"/>
                </a:lnTo>
                <a:lnTo>
                  <a:pt x="2040001" y="918972"/>
                </a:lnTo>
                <a:lnTo>
                  <a:pt x="2059304" y="918972"/>
                </a:lnTo>
                <a:lnTo>
                  <a:pt x="2067052" y="911225"/>
                </a:lnTo>
                <a:lnTo>
                  <a:pt x="2067052" y="892048"/>
                </a:lnTo>
                <a:lnTo>
                  <a:pt x="2059304" y="884301"/>
                </a:lnTo>
                <a:close/>
              </a:path>
              <a:path w="6172200" h="1781175">
                <a:moveTo>
                  <a:pt x="3226307" y="872744"/>
                </a:moveTo>
                <a:lnTo>
                  <a:pt x="3207130" y="872744"/>
                </a:lnTo>
                <a:lnTo>
                  <a:pt x="3199383" y="880490"/>
                </a:lnTo>
                <a:lnTo>
                  <a:pt x="3199383" y="899667"/>
                </a:lnTo>
                <a:lnTo>
                  <a:pt x="3207130" y="907414"/>
                </a:lnTo>
                <a:lnTo>
                  <a:pt x="3226307" y="907414"/>
                </a:lnTo>
                <a:lnTo>
                  <a:pt x="3234181" y="899667"/>
                </a:lnTo>
                <a:lnTo>
                  <a:pt x="3234181" y="880490"/>
                </a:lnTo>
                <a:lnTo>
                  <a:pt x="3226307" y="872744"/>
                </a:lnTo>
                <a:close/>
              </a:path>
              <a:path w="6172200" h="1781175">
                <a:moveTo>
                  <a:pt x="1466977" y="866901"/>
                </a:moveTo>
                <a:lnTo>
                  <a:pt x="1447800" y="866901"/>
                </a:lnTo>
                <a:lnTo>
                  <a:pt x="1439926" y="874649"/>
                </a:lnTo>
                <a:lnTo>
                  <a:pt x="1439926" y="893826"/>
                </a:lnTo>
                <a:lnTo>
                  <a:pt x="1447800" y="901700"/>
                </a:lnTo>
                <a:lnTo>
                  <a:pt x="1466977" y="901700"/>
                </a:lnTo>
                <a:lnTo>
                  <a:pt x="1474851" y="893826"/>
                </a:lnTo>
                <a:lnTo>
                  <a:pt x="1474851" y="874649"/>
                </a:lnTo>
                <a:lnTo>
                  <a:pt x="1466977" y="866901"/>
                </a:lnTo>
                <a:close/>
              </a:path>
              <a:path w="6172200" h="1781175">
                <a:moveTo>
                  <a:pt x="2657348" y="861187"/>
                </a:moveTo>
                <a:lnTo>
                  <a:pt x="2638044" y="861187"/>
                </a:lnTo>
                <a:lnTo>
                  <a:pt x="2630297" y="868934"/>
                </a:lnTo>
                <a:lnTo>
                  <a:pt x="2630297" y="888111"/>
                </a:lnTo>
                <a:lnTo>
                  <a:pt x="2638044" y="895858"/>
                </a:lnTo>
                <a:lnTo>
                  <a:pt x="2657348" y="895858"/>
                </a:lnTo>
                <a:lnTo>
                  <a:pt x="2665095" y="888111"/>
                </a:lnTo>
                <a:lnTo>
                  <a:pt x="2665095" y="868934"/>
                </a:lnTo>
                <a:lnTo>
                  <a:pt x="2657348" y="861187"/>
                </a:lnTo>
                <a:close/>
              </a:path>
              <a:path w="6172200" h="1781175">
                <a:moveTo>
                  <a:pt x="358013" y="861187"/>
                </a:moveTo>
                <a:lnTo>
                  <a:pt x="338709" y="861187"/>
                </a:lnTo>
                <a:lnTo>
                  <a:pt x="330962" y="868934"/>
                </a:lnTo>
                <a:lnTo>
                  <a:pt x="330962" y="888111"/>
                </a:lnTo>
                <a:lnTo>
                  <a:pt x="338709" y="895858"/>
                </a:lnTo>
                <a:lnTo>
                  <a:pt x="358013" y="895858"/>
                </a:lnTo>
                <a:lnTo>
                  <a:pt x="365760" y="888111"/>
                </a:lnTo>
                <a:lnTo>
                  <a:pt x="365760" y="868934"/>
                </a:lnTo>
                <a:lnTo>
                  <a:pt x="358013" y="861187"/>
                </a:lnTo>
                <a:close/>
              </a:path>
              <a:path w="6172200" h="1781175">
                <a:moveTo>
                  <a:pt x="1066419" y="855345"/>
                </a:moveTo>
                <a:lnTo>
                  <a:pt x="1047114" y="855345"/>
                </a:lnTo>
                <a:lnTo>
                  <a:pt x="1039367" y="863091"/>
                </a:lnTo>
                <a:lnTo>
                  <a:pt x="1039367" y="882269"/>
                </a:lnTo>
                <a:lnTo>
                  <a:pt x="1047114" y="890015"/>
                </a:lnTo>
                <a:lnTo>
                  <a:pt x="1066419" y="890015"/>
                </a:lnTo>
                <a:lnTo>
                  <a:pt x="1074165" y="882269"/>
                </a:lnTo>
                <a:lnTo>
                  <a:pt x="1074165" y="863091"/>
                </a:lnTo>
                <a:lnTo>
                  <a:pt x="1066419" y="855345"/>
                </a:lnTo>
                <a:close/>
              </a:path>
              <a:path w="6172200" h="1781175">
                <a:moveTo>
                  <a:pt x="3592195" y="849502"/>
                </a:moveTo>
                <a:lnTo>
                  <a:pt x="3572891" y="849502"/>
                </a:lnTo>
                <a:lnTo>
                  <a:pt x="3565144" y="857376"/>
                </a:lnTo>
                <a:lnTo>
                  <a:pt x="3565144" y="876553"/>
                </a:lnTo>
                <a:lnTo>
                  <a:pt x="3572891" y="884301"/>
                </a:lnTo>
                <a:lnTo>
                  <a:pt x="3592195" y="884301"/>
                </a:lnTo>
                <a:lnTo>
                  <a:pt x="3599942" y="876553"/>
                </a:lnTo>
                <a:lnTo>
                  <a:pt x="3599942" y="857376"/>
                </a:lnTo>
                <a:lnTo>
                  <a:pt x="3592195" y="849502"/>
                </a:lnTo>
                <a:close/>
              </a:path>
              <a:path w="6172200" h="1781175">
                <a:moveTo>
                  <a:pt x="1693417" y="849502"/>
                </a:moveTo>
                <a:lnTo>
                  <a:pt x="1674240" y="849502"/>
                </a:lnTo>
                <a:lnTo>
                  <a:pt x="1666494" y="857376"/>
                </a:lnTo>
                <a:lnTo>
                  <a:pt x="1666494" y="876553"/>
                </a:lnTo>
                <a:lnTo>
                  <a:pt x="1674240" y="884301"/>
                </a:lnTo>
                <a:lnTo>
                  <a:pt x="1693417" y="884301"/>
                </a:lnTo>
                <a:lnTo>
                  <a:pt x="1701291" y="876553"/>
                </a:lnTo>
                <a:lnTo>
                  <a:pt x="1701291" y="857376"/>
                </a:lnTo>
                <a:lnTo>
                  <a:pt x="1693417" y="849502"/>
                </a:lnTo>
                <a:close/>
              </a:path>
              <a:path w="6172200" h="1781175">
                <a:moveTo>
                  <a:pt x="741172" y="843788"/>
                </a:moveTo>
                <a:lnTo>
                  <a:pt x="721995" y="843788"/>
                </a:lnTo>
                <a:lnTo>
                  <a:pt x="714248" y="851535"/>
                </a:lnTo>
                <a:lnTo>
                  <a:pt x="714248" y="870712"/>
                </a:lnTo>
                <a:lnTo>
                  <a:pt x="721995" y="878459"/>
                </a:lnTo>
                <a:lnTo>
                  <a:pt x="741172" y="878459"/>
                </a:lnTo>
                <a:lnTo>
                  <a:pt x="749046" y="870712"/>
                </a:lnTo>
                <a:lnTo>
                  <a:pt x="749046" y="851535"/>
                </a:lnTo>
                <a:lnTo>
                  <a:pt x="741172" y="843788"/>
                </a:lnTo>
                <a:close/>
              </a:path>
              <a:path w="6172200" h="1781175">
                <a:moveTo>
                  <a:pt x="5908929" y="837946"/>
                </a:moveTo>
                <a:lnTo>
                  <a:pt x="5889625" y="837946"/>
                </a:lnTo>
                <a:lnTo>
                  <a:pt x="5881878" y="845820"/>
                </a:lnTo>
                <a:lnTo>
                  <a:pt x="5881878" y="864997"/>
                </a:lnTo>
                <a:lnTo>
                  <a:pt x="5889625" y="872744"/>
                </a:lnTo>
                <a:lnTo>
                  <a:pt x="5908929" y="872744"/>
                </a:lnTo>
                <a:lnTo>
                  <a:pt x="5916676" y="864997"/>
                </a:lnTo>
                <a:lnTo>
                  <a:pt x="5916676" y="845820"/>
                </a:lnTo>
                <a:lnTo>
                  <a:pt x="5908929" y="837946"/>
                </a:lnTo>
                <a:close/>
              </a:path>
              <a:path w="6172200" h="1781175">
                <a:moveTo>
                  <a:pt x="468375" y="837946"/>
                </a:moveTo>
                <a:lnTo>
                  <a:pt x="449072" y="837946"/>
                </a:lnTo>
                <a:lnTo>
                  <a:pt x="441325" y="845820"/>
                </a:lnTo>
                <a:lnTo>
                  <a:pt x="441325" y="864997"/>
                </a:lnTo>
                <a:lnTo>
                  <a:pt x="449072" y="872744"/>
                </a:lnTo>
                <a:lnTo>
                  <a:pt x="468375" y="872744"/>
                </a:lnTo>
                <a:lnTo>
                  <a:pt x="476123" y="864997"/>
                </a:lnTo>
                <a:lnTo>
                  <a:pt x="476123" y="845820"/>
                </a:lnTo>
                <a:lnTo>
                  <a:pt x="468375" y="837946"/>
                </a:lnTo>
                <a:close/>
              </a:path>
              <a:path w="6172200" h="1781175">
                <a:moveTo>
                  <a:pt x="3458591" y="832230"/>
                </a:moveTo>
                <a:lnTo>
                  <a:pt x="3439414" y="832230"/>
                </a:lnTo>
                <a:lnTo>
                  <a:pt x="3431540" y="839977"/>
                </a:lnTo>
                <a:lnTo>
                  <a:pt x="3431540" y="859154"/>
                </a:lnTo>
                <a:lnTo>
                  <a:pt x="3439414" y="866901"/>
                </a:lnTo>
                <a:lnTo>
                  <a:pt x="3458591" y="866901"/>
                </a:lnTo>
                <a:lnTo>
                  <a:pt x="3466465" y="859154"/>
                </a:lnTo>
                <a:lnTo>
                  <a:pt x="3466465" y="839977"/>
                </a:lnTo>
                <a:lnTo>
                  <a:pt x="3458591" y="832230"/>
                </a:lnTo>
                <a:close/>
              </a:path>
              <a:path w="6172200" h="1781175">
                <a:moveTo>
                  <a:pt x="2889630" y="832230"/>
                </a:moveTo>
                <a:lnTo>
                  <a:pt x="2870327" y="832230"/>
                </a:lnTo>
                <a:lnTo>
                  <a:pt x="2862579" y="839977"/>
                </a:lnTo>
                <a:lnTo>
                  <a:pt x="2862579" y="859154"/>
                </a:lnTo>
                <a:lnTo>
                  <a:pt x="2870327" y="866901"/>
                </a:lnTo>
                <a:lnTo>
                  <a:pt x="2889630" y="866901"/>
                </a:lnTo>
                <a:lnTo>
                  <a:pt x="2897378" y="859154"/>
                </a:lnTo>
                <a:lnTo>
                  <a:pt x="2897378" y="839977"/>
                </a:lnTo>
                <a:lnTo>
                  <a:pt x="2889630" y="832230"/>
                </a:lnTo>
                <a:close/>
              </a:path>
              <a:path w="6172200" h="1781175">
                <a:moveTo>
                  <a:pt x="1954784" y="832230"/>
                </a:moveTo>
                <a:lnTo>
                  <a:pt x="1935479" y="832230"/>
                </a:lnTo>
                <a:lnTo>
                  <a:pt x="1927733" y="839977"/>
                </a:lnTo>
                <a:lnTo>
                  <a:pt x="1927733" y="859154"/>
                </a:lnTo>
                <a:lnTo>
                  <a:pt x="1935479" y="866901"/>
                </a:lnTo>
                <a:lnTo>
                  <a:pt x="1954784" y="866901"/>
                </a:lnTo>
                <a:lnTo>
                  <a:pt x="1962530" y="859154"/>
                </a:lnTo>
                <a:lnTo>
                  <a:pt x="1962530" y="839977"/>
                </a:lnTo>
                <a:lnTo>
                  <a:pt x="1954784" y="832230"/>
                </a:lnTo>
                <a:close/>
              </a:path>
              <a:path w="6172200" h="1781175">
                <a:moveTo>
                  <a:pt x="3737355" y="826388"/>
                </a:moveTo>
                <a:lnTo>
                  <a:pt x="3718052" y="826388"/>
                </a:lnTo>
                <a:lnTo>
                  <a:pt x="3710304" y="834136"/>
                </a:lnTo>
                <a:lnTo>
                  <a:pt x="3710304" y="853313"/>
                </a:lnTo>
                <a:lnTo>
                  <a:pt x="3718052" y="861187"/>
                </a:lnTo>
                <a:lnTo>
                  <a:pt x="3737355" y="861187"/>
                </a:lnTo>
                <a:lnTo>
                  <a:pt x="3745103" y="853313"/>
                </a:lnTo>
                <a:lnTo>
                  <a:pt x="3745103" y="834136"/>
                </a:lnTo>
                <a:lnTo>
                  <a:pt x="3737355" y="826388"/>
                </a:lnTo>
                <a:close/>
              </a:path>
              <a:path w="6172200" h="1781175">
                <a:moveTo>
                  <a:pt x="1350899" y="826388"/>
                </a:moveTo>
                <a:lnTo>
                  <a:pt x="1331595" y="826388"/>
                </a:lnTo>
                <a:lnTo>
                  <a:pt x="1323848" y="834136"/>
                </a:lnTo>
                <a:lnTo>
                  <a:pt x="1323848" y="853313"/>
                </a:lnTo>
                <a:lnTo>
                  <a:pt x="1331595" y="861187"/>
                </a:lnTo>
                <a:lnTo>
                  <a:pt x="1350899" y="861187"/>
                </a:lnTo>
                <a:lnTo>
                  <a:pt x="1358646" y="853313"/>
                </a:lnTo>
                <a:lnTo>
                  <a:pt x="1358646" y="834136"/>
                </a:lnTo>
                <a:lnTo>
                  <a:pt x="1350899" y="826388"/>
                </a:lnTo>
                <a:close/>
              </a:path>
              <a:path w="6172200" h="1781175">
                <a:moveTo>
                  <a:pt x="950213" y="820674"/>
                </a:moveTo>
                <a:lnTo>
                  <a:pt x="931037" y="820674"/>
                </a:lnTo>
                <a:lnTo>
                  <a:pt x="923163" y="828421"/>
                </a:lnTo>
                <a:lnTo>
                  <a:pt x="923163" y="847598"/>
                </a:lnTo>
                <a:lnTo>
                  <a:pt x="931037" y="855345"/>
                </a:lnTo>
                <a:lnTo>
                  <a:pt x="950213" y="855345"/>
                </a:lnTo>
                <a:lnTo>
                  <a:pt x="958088" y="847598"/>
                </a:lnTo>
                <a:lnTo>
                  <a:pt x="958088" y="828421"/>
                </a:lnTo>
                <a:lnTo>
                  <a:pt x="950213" y="820674"/>
                </a:lnTo>
                <a:close/>
              </a:path>
              <a:path w="6172200" h="1781175">
                <a:moveTo>
                  <a:pt x="230250" y="820674"/>
                </a:moveTo>
                <a:lnTo>
                  <a:pt x="211074" y="820674"/>
                </a:lnTo>
                <a:lnTo>
                  <a:pt x="203200" y="828421"/>
                </a:lnTo>
                <a:lnTo>
                  <a:pt x="203200" y="847598"/>
                </a:lnTo>
                <a:lnTo>
                  <a:pt x="211074" y="855345"/>
                </a:lnTo>
                <a:lnTo>
                  <a:pt x="230250" y="855345"/>
                </a:lnTo>
                <a:lnTo>
                  <a:pt x="238125" y="847598"/>
                </a:lnTo>
                <a:lnTo>
                  <a:pt x="238125" y="828421"/>
                </a:lnTo>
                <a:lnTo>
                  <a:pt x="230250" y="820674"/>
                </a:lnTo>
                <a:close/>
              </a:path>
              <a:path w="6172200" h="1781175">
                <a:moveTo>
                  <a:pt x="3098673" y="814832"/>
                </a:moveTo>
                <a:lnTo>
                  <a:pt x="3079369" y="814832"/>
                </a:lnTo>
                <a:lnTo>
                  <a:pt x="3071622" y="822578"/>
                </a:lnTo>
                <a:lnTo>
                  <a:pt x="3071622" y="841755"/>
                </a:lnTo>
                <a:lnTo>
                  <a:pt x="3079369" y="849502"/>
                </a:lnTo>
                <a:lnTo>
                  <a:pt x="3098673" y="849502"/>
                </a:lnTo>
                <a:lnTo>
                  <a:pt x="3106420" y="841755"/>
                </a:lnTo>
                <a:lnTo>
                  <a:pt x="3106420" y="822578"/>
                </a:lnTo>
                <a:lnTo>
                  <a:pt x="3098673" y="814832"/>
                </a:lnTo>
                <a:close/>
              </a:path>
              <a:path w="6172200" h="1781175">
                <a:moveTo>
                  <a:pt x="6019292" y="809116"/>
                </a:moveTo>
                <a:lnTo>
                  <a:pt x="5999988" y="809116"/>
                </a:lnTo>
                <a:lnTo>
                  <a:pt x="5992241" y="816863"/>
                </a:lnTo>
                <a:lnTo>
                  <a:pt x="5992241" y="836040"/>
                </a:lnTo>
                <a:lnTo>
                  <a:pt x="5999988" y="843788"/>
                </a:lnTo>
                <a:lnTo>
                  <a:pt x="6019292" y="843788"/>
                </a:lnTo>
                <a:lnTo>
                  <a:pt x="6027039" y="836040"/>
                </a:lnTo>
                <a:lnTo>
                  <a:pt x="6027039" y="816863"/>
                </a:lnTo>
                <a:lnTo>
                  <a:pt x="6019292" y="809116"/>
                </a:lnTo>
                <a:close/>
              </a:path>
              <a:path w="6172200" h="1781175">
                <a:moveTo>
                  <a:pt x="5787008" y="803275"/>
                </a:moveTo>
                <a:lnTo>
                  <a:pt x="5767705" y="803275"/>
                </a:lnTo>
                <a:lnTo>
                  <a:pt x="5759958" y="811022"/>
                </a:lnTo>
                <a:lnTo>
                  <a:pt x="5759958" y="830199"/>
                </a:lnTo>
                <a:lnTo>
                  <a:pt x="5767705" y="837946"/>
                </a:lnTo>
                <a:lnTo>
                  <a:pt x="5787008" y="837946"/>
                </a:lnTo>
                <a:lnTo>
                  <a:pt x="5794756" y="830199"/>
                </a:lnTo>
                <a:lnTo>
                  <a:pt x="5794756" y="811022"/>
                </a:lnTo>
                <a:lnTo>
                  <a:pt x="5787008" y="803275"/>
                </a:lnTo>
                <a:close/>
              </a:path>
              <a:path w="6172200" h="1781175">
                <a:moveTo>
                  <a:pt x="2134742" y="803275"/>
                </a:moveTo>
                <a:lnTo>
                  <a:pt x="2115566" y="803275"/>
                </a:lnTo>
                <a:lnTo>
                  <a:pt x="2107691" y="811022"/>
                </a:lnTo>
                <a:lnTo>
                  <a:pt x="2107691" y="830199"/>
                </a:lnTo>
                <a:lnTo>
                  <a:pt x="2115566" y="837946"/>
                </a:lnTo>
                <a:lnTo>
                  <a:pt x="2134742" y="837946"/>
                </a:lnTo>
                <a:lnTo>
                  <a:pt x="2142616" y="830199"/>
                </a:lnTo>
                <a:lnTo>
                  <a:pt x="2142616" y="811022"/>
                </a:lnTo>
                <a:lnTo>
                  <a:pt x="2134742" y="803275"/>
                </a:lnTo>
                <a:close/>
              </a:path>
              <a:path w="6172200" h="1781175">
                <a:moveTo>
                  <a:pt x="1577339" y="803275"/>
                </a:moveTo>
                <a:lnTo>
                  <a:pt x="1558163" y="803275"/>
                </a:lnTo>
                <a:lnTo>
                  <a:pt x="1550289" y="811022"/>
                </a:lnTo>
                <a:lnTo>
                  <a:pt x="1550289" y="830199"/>
                </a:lnTo>
                <a:lnTo>
                  <a:pt x="1558163" y="837946"/>
                </a:lnTo>
                <a:lnTo>
                  <a:pt x="1577339" y="837946"/>
                </a:lnTo>
                <a:lnTo>
                  <a:pt x="1585087" y="830199"/>
                </a:lnTo>
                <a:lnTo>
                  <a:pt x="1585087" y="811022"/>
                </a:lnTo>
                <a:lnTo>
                  <a:pt x="1577339" y="803275"/>
                </a:lnTo>
                <a:close/>
              </a:path>
              <a:path w="6172200" h="1781175">
                <a:moveTo>
                  <a:pt x="1170939" y="803275"/>
                </a:moveTo>
                <a:lnTo>
                  <a:pt x="1151636" y="803275"/>
                </a:lnTo>
                <a:lnTo>
                  <a:pt x="1143889" y="811022"/>
                </a:lnTo>
                <a:lnTo>
                  <a:pt x="1143889" y="830199"/>
                </a:lnTo>
                <a:lnTo>
                  <a:pt x="1151636" y="837946"/>
                </a:lnTo>
                <a:lnTo>
                  <a:pt x="1170939" y="837946"/>
                </a:lnTo>
                <a:lnTo>
                  <a:pt x="1178687" y="830199"/>
                </a:lnTo>
                <a:lnTo>
                  <a:pt x="1178687" y="811022"/>
                </a:lnTo>
                <a:lnTo>
                  <a:pt x="1170939" y="803275"/>
                </a:lnTo>
                <a:close/>
              </a:path>
              <a:path w="6172200" h="1781175">
                <a:moveTo>
                  <a:pt x="2396109" y="797433"/>
                </a:moveTo>
                <a:lnTo>
                  <a:pt x="2376804" y="797433"/>
                </a:lnTo>
                <a:lnTo>
                  <a:pt x="2369058" y="805307"/>
                </a:lnTo>
                <a:lnTo>
                  <a:pt x="2369058" y="824484"/>
                </a:lnTo>
                <a:lnTo>
                  <a:pt x="2376804" y="832230"/>
                </a:lnTo>
                <a:lnTo>
                  <a:pt x="2396109" y="832230"/>
                </a:lnTo>
                <a:lnTo>
                  <a:pt x="2403855" y="824484"/>
                </a:lnTo>
                <a:lnTo>
                  <a:pt x="2403855" y="805307"/>
                </a:lnTo>
                <a:lnTo>
                  <a:pt x="2396109" y="797433"/>
                </a:lnTo>
                <a:close/>
              </a:path>
              <a:path w="6172200" h="1781175">
                <a:moveTo>
                  <a:pt x="3342513" y="791717"/>
                </a:moveTo>
                <a:lnTo>
                  <a:pt x="3323208" y="791717"/>
                </a:lnTo>
                <a:lnTo>
                  <a:pt x="3315461" y="799464"/>
                </a:lnTo>
                <a:lnTo>
                  <a:pt x="3315461" y="818641"/>
                </a:lnTo>
                <a:lnTo>
                  <a:pt x="3323208" y="826388"/>
                </a:lnTo>
                <a:lnTo>
                  <a:pt x="3342513" y="826388"/>
                </a:lnTo>
                <a:lnTo>
                  <a:pt x="3350259" y="818641"/>
                </a:lnTo>
                <a:lnTo>
                  <a:pt x="3350259" y="799464"/>
                </a:lnTo>
                <a:lnTo>
                  <a:pt x="3342513" y="791717"/>
                </a:lnTo>
                <a:close/>
              </a:path>
              <a:path w="6172200" h="1781175">
                <a:moveTo>
                  <a:pt x="1821179" y="791717"/>
                </a:moveTo>
                <a:lnTo>
                  <a:pt x="1802002" y="791717"/>
                </a:lnTo>
                <a:lnTo>
                  <a:pt x="1794128" y="799464"/>
                </a:lnTo>
                <a:lnTo>
                  <a:pt x="1794128" y="818641"/>
                </a:lnTo>
                <a:lnTo>
                  <a:pt x="1802002" y="826388"/>
                </a:lnTo>
                <a:lnTo>
                  <a:pt x="1821179" y="826388"/>
                </a:lnTo>
                <a:lnTo>
                  <a:pt x="1829053" y="818641"/>
                </a:lnTo>
                <a:lnTo>
                  <a:pt x="1829053" y="799464"/>
                </a:lnTo>
                <a:lnTo>
                  <a:pt x="1821179" y="791717"/>
                </a:lnTo>
                <a:close/>
              </a:path>
              <a:path w="6172200" h="1781175">
                <a:moveTo>
                  <a:pt x="2738628" y="785876"/>
                </a:moveTo>
                <a:lnTo>
                  <a:pt x="2719324" y="785876"/>
                </a:lnTo>
                <a:lnTo>
                  <a:pt x="2711577" y="793623"/>
                </a:lnTo>
                <a:lnTo>
                  <a:pt x="2711577" y="812800"/>
                </a:lnTo>
                <a:lnTo>
                  <a:pt x="2719324" y="820674"/>
                </a:lnTo>
                <a:lnTo>
                  <a:pt x="2738628" y="820674"/>
                </a:lnTo>
                <a:lnTo>
                  <a:pt x="2746375" y="812800"/>
                </a:lnTo>
                <a:lnTo>
                  <a:pt x="2746375" y="793623"/>
                </a:lnTo>
                <a:lnTo>
                  <a:pt x="2738628" y="785876"/>
                </a:lnTo>
                <a:close/>
              </a:path>
              <a:path w="6172200" h="1781175">
                <a:moveTo>
                  <a:pt x="2518029" y="785876"/>
                </a:moveTo>
                <a:lnTo>
                  <a:pt x="2498725" y="785876"/>
                </a:lnTo>
                <a:lnTo>
                  <a:pt x="2490978" y="793623"/>
                </a:lnTo>
                <a:lnTo>
                  <a:pt x="2490978" y="812800"/>
                </a:lnTo>
                <a:lnTo>
                  <a:pt x="2498725" y="820674"/>
                </a:lnTo>
                <a:lnTo>
                  <a:pt x="2518029" y="820674"/>
                </a:lnTo>
                <a:lnTo>
                  <a:pt x="2525776" y="812800"/>
                </a:lnTo>
                <a:lnTo>
                  <a:pt x="2525776" y="793623"/>
                </a:lnTo>
                <a:lnTo>
                  <a:pt x="2518029" y="785876"/>
                </a:lnTo>
                <a:close/>
              </a:path>
              <a:path w="6172200" h="1781175">
                <a:moveTo>
                  <a:pt x="2239264" y="785876"/>
                </a:moveTo>
                <a:lnTo>
                  <a:pt x="2220087" y="785876"/>
                </a:lnTo>
                <a:lnTo>
                  <a:pt x="2212213" y="793623"/>
                </a:lnTo>
                <a:lnTo>
                  <a:pt x="2212213" y="812800"/>
                </a:lnTo>
                <a:lnTo>
                  <a:pt x="2220087" y="820674"/>
                </a:lnTo>
                <a:lnTo>
                  <a:pt x="2239264" y="820674"/>
                </a:lnTo>
                <a:lnTo>
                  <a:pt x="2247138" y="812800"/>
                </a:lnTo>
                <a:lnTo>
                  <a:pt x="2247138" y="793623"/>
                </a:lnTo>
                <a:lnTo>
                  <a:pt x="2239264" y="785876"/>
                </a:lnTo>
                <a:close/>
              </a:path>
              <a:path w="6172200" h="1781175">
                <a:moveTo>
                  <a:pt x="596011" y="785876"/>
                </a:moveTo>
                <a:lnTo>
                  <a:pt x="576834" y="785876"/>
                </a:lnTo>
                <a:lnTo>
                  <a:pt x="569087" y="793623"/>
                </a:lnTo>
                <a:lnTo>
                  <a:pt x="569087" y="812800"/>
                </a:lnTo>
                <a:lnTo>
                  <a:pt x="576834" y="820674"/>
                </a:lnTo>
                <a:lnTo>
                  <a:pt x="596011" y="820674"/>
                </a:lnTo>
                <a:lnTo>
                  <a:pt x="603885" y="812800"/>
                </a:lnTo>
                <a:lnTo>
                  <a:pt x="603885" y="793623"/>
                </a:lnTo>
                <a:lnTo>
                  <a:pt x="596011" y="785876"/>
                </a:lnTo>
                <a:close/>
              </a:path>
              <a:path w="6172200" h="1781175">
                <a:moveTo>
                  <a:pt x="3191509" y="762762"/>
                </a:moveTo>
                <a:lnTo>
                  <a:pt x="3172332" y="762762"/>
                </a:lnTo>
                <a:lnTo>
                  <a:pt x="3164458" y="770509"/>
                </a:lnTo>
                <a:lnTo>
                  <a:pt x="3164458" y="789686"/>
                </a:lnTo>
                <a:lnTo>
                  <a:pt x="3172332" y="797433"/>
                </a:lnTo>
                <a:lnTo>
                  <a:pt x="3191509" y="797433"/>
                </a:lnTo>
                <a:lnTo>
                  <a:pt x="3199383" y="789686"/>
                </a:lnTo>
                <a:lnTo>
                  <a:pt x="3199383" y="770509"/>
                </a:lnTo>
                <a:lnTo>
                  <a:pt x="3191509" y="762762"/>
                </a:lnTo>
                <a:close/>
              </a:path>
              <a:path w="6172200" h="1781175">
                <a:moveTo>
                  <a:pt x="839977" y="762762"/>
                </a:moveTo>
                <a:lnTo>
                  <a:pt x="820674" y="762762"/>
                </a:lnTo>
                <a:lnTo>
                  <a:pt x="812926" y="770509"/>
                </a:lnTo>
                <a:lnTo>
                  <a:pt x="812926" y="789686"/>
                </a:lnTo>
                <a:lnTo>
                  <a:pt x="820674" y="797433"/>
                </a:lnTo>
                <a:lnTo>
                  <a:pt x="839977" y="797433"/>
                </a:lnTo>
                <a:lnTo>
                  <a:pt x="847725" y="789686"/>
                </a:lnTo>
                <a:lnTo>
                  <a:pt x="847725" y="770509"/>
                </a:lnTo>
                <a:lnTo>
                  <a:pt x="839977" y="762762"/>
                </a:lnTo>
                <a:close/>
              </a:path>
              <a:path w="6172200" h="1781175">
                <a:moveTo>
                  <a:pt x="1263777" y="756920"/>
                </a:moveTo>
                <a:lnTo>
                  <a:pt x="1244600" y="756920"/>
                </a:lnTo>
                <a:lnTo>
                  <a:pt x="1236726" y="764794"/>
                </a:lnTo>
                <a:lnTo>
                  <a:pt x="1236726" y="783971"/>
                </a:lnTo>
                <a:lnTo>
                  <a:pt x="1244600" y="791717"/>
                </a:lnTo>
                <a:lnTo>
                  <a:pt x="1263777" y="791717"/>
                </a:lnTo>
                <a:lnTo>
                  <a:pt x="1271651" y="783971"/>
                </a:lnTo>
                <a:lnTo>
                  <a:pt x="1271651" y="764794"/>
                </a:lnTo>
                <a:lnTo>
                  <a:pt x="1263777" y="756920"/>
                </a:lnTo>
                <a:close/>
              </a:path>
              <a:path w="6172200" h="1781175">
                <a:moveTo>
                  <a:pt x="323214" y="756920"/>
                </a:moveTo>
                <a:lnTo>
                  <a:pt x="303911" y="756920"/>
                </a:lnTo>
                <a:lnTo>
                  <a:pt x="296163" y="764794"/>
                </a:lnTo>
                <a:lnTo>
                  <a:pt x="296163" y="783971"/>
                </a:lnTo>
                <a:lnTo>
                  <a:pt x="303911" y="791717"/>
                </a:lnTo>
                <a:lnTo>
                  <a:pt x="323214" y="791717"/>
                </a:lnTo>
                <a:lnTo>
                  <a:pt x="330962" y="783971"/>
                </a:lnTo>
                <a:lnTo>
                  <a:pt x="330962" y="764794"/>
                </a:lnTo>
                <a:lnTo>
                  <a:pt x="323214" y="756920"/>
                </a:lnTo>
                <a:close/>
              </a:path>
              <a:path w="6172200" h="1781175">
                <a:moveTo>
                  <a:pt x="3638677" y="751204"/>
                </a:moveTo>
                <a:lnTo>
                  <a:pt x="3619373" y="751204"/>
                </a:lnTo>
                <a:lnTo>
                  <a:pt x="3611626" y="758951"/>
                </a:lnTo>
                <a:lnTo>
                  <a:pt x="3611626" y="778128"/>
                </a:lnTo>
                <a:lnTo>
                  <a:pt x="3619373" y="785876"/>
                </a:lnTo>
                <a:lnTo>
                  <a:pt x="3638677" y="785876"/>
                </a:lnTo>
                <a:lnTo>
                  <a:pt x="3646424" y="778128"/>
                </a:lnTo>
                <a:lnTo>
                  <a:pt x="3646424" y="758951"/>
                </a:lnTo>
                <a:lnTo>
                  <a:pt x="3638677" y="751204"/>
                </a:lnTo>
                <a:close/>
              </a:path>
              <a:path w="6172200" h="1781175">
                <a:moveTo>
                  <a:pt x="1455420" y="751204"/>
                </a:moveTo>
                <a:lnTo>
                  <a:pt x="1436115" y="751204"/>
                </a:lnTo>
                <a:lnTo>
                  <a:pt x="1428369" y="758951"/>
                </a:lnTo>
                <a:lnTo>
                  <a:pt x="1428369" y="778128"/>
                </a:lnTo>
                <a:lnTo>
                  <a:pt x="1436115" y="785876"/>
                </a:lnTo>
                <a:lnTo>
                  <a:pt x="1455420" y="785876"/>
                </a:lnTo>
                <a:lnTo>
                  <a:pt x="1463166" y="778128"/>
                </a:lnTo>
                <a:lnTo>
                  <a:pt x="1463166" y="758951"/>
                </a:lnTo>
                <a:lnTo>
                  <a:pt x="1455420" y="751204"/>
                </a:lnTo>
                <a:close/>
              </a:path>
              <a:path w="6172200" h="1781175">
                <a:moveTo>
                  <a:pt x="3510915" y="739648"/>
                </a:moveTo>
                <a:lnTo>
                  <a:pt x="3491610" y="739648"/>
                </a:lnTo>
                <a:lnTo>
                  <a:pt x="3483864" y="747395"/>
                </a:lnTo>
                <a:lnTo>
                  <a:pt x="3483864" y="766572"/>
                </a:lnTo>
                <a:lnTo>
                  <a:pt x="3491610" y="774319"/>
                </a:lnTo>
                <a:lnTo>
                  <a:pt x="3510915" y="774319"/>
                </a:lnTo>
                <a:lnTo>
                  <a:pt x="3518661" y="766572"/>
                </a:lnTo>
                <a:lnTo>
                  <a:pt x="3518661" y="747395"/>
                </a:lnTo>
                <a:lnTo>
                  <a:pt x="3510915" y="739648"/>
                </a:lnTo>
                <a:close/>
              </a:path>
              <a:path w="6172200" h="1781175">
                <a:moveTo>
                  <a:pt x="3017392" y="739648"/>
                </a:moveTo>
                <a:lnTo>
                  <a:pt x="2998089" y="739648"/>
                </a:lnTo>
                <a:lnTo>
                  <a:pt x="2990341" y="747395"/>
                </a:lnTo>
                <a:lnTo>
                  <a:pt x="2990341" y="766572"/>
                </a:lnTo>
                <a:lnTo>
                  <a:pt x="2998089" y="774319"/>
                </a:lnTo>
                <a:lnTo>
                  <a:pt x="3017392" y="774319"/>
                </a:lnTo>
                <a:lnTo>
                  <a:pt x="3025140" y="766572"/>
                </a:lnTo>
                <a:lnTo>
                  <a:pt x="3025140" y="747395"/>
                </a:lnTo>
                <a:lnTo>
                  <a:pt x="3017392" y="739648"/>
                </a:lnTo>
                <a:close/>
              </a:path>
              <a:path w="6172200" h="1781175">
                <a:moveTo>
                  <a:pt x="700532" y="739648"/>
                </a:moveTo>
                <a:lnTo>
                  <a:pt x="681354" y="739648"/>
                </a:lnTo>
                <a:lnTo>
                  <a:pt x="673480" y="747395"/>
                </a:lnTo>
                <a:lnTo>
                  <a:pt x="673480" y="766572"/>
                </a:lnTo>
                <a:lnTo>
                  <a:pt x="681354" y="774319"/>
                </a:lnTo>
                <a:lnTo>
                  <a:pt x="700532" y="774319"/>
                </a:lnTo>
                <a:lnTo>
                  <a:pt x="708405" y="766572"/>
                </a:lnTo>
                <a:lnTo>
                  <a:pt x="708405" y="747395"/>
                </a:lnTo>
                <a:lnTo>
                  <a:pt x="700532" y="739648"/>
                </a:lnTo>
                <a:close/>
              </a:path>
              <a:path w="6172200" h="1781175">
                <a:moveTo>
                  <a:pt x="2895346" y="733805"/>
                </a:moveTo>
                <a:lnTo>
                  <a:pt x="2876169" y="733805"/>
                </a:lnTo>
                <a:lnTo>
                  <a:pt x="2868295" y="741552"/>
                </a:lnTo>
                <a:lnTo>
                  <a:pt x="2868295" y="760729"/>
                </a:lnTo>
                <a:lnTo>
                  <a:pt x="2876169" y="768603"/>
                </a:lnTo>
                <a:lnTo>
                  <a:pt x="2895346" y="768603"/>
                </a:lnTo>
                <a:lnTo>
                  <a:pt x="2903220" y="760729"/>
                </a:lnTo>
                <a:lnTo>
                  <a:pt x="2903220" y="741552"/>
                </a:lnTo>
                <a:lnTo>
                  <a:pt x="2895346" y="733805"/>
                </a:lnTo>
                <a:close/>
              </a:path>
              <a:path w="6172200" h="1781175">
                <a:moveTo>
                  <a:pt x="1687702" y="733805"/>
                </a:moveTo>
                <a:lnTo>
                  <a:pt x="1668399" y="733805"/>
                </a:lnTo>
                <a:lnTo>
                  <a:pt x="1660652" y="741552"/>
                </a:lnTo>
                <a:lnTo>
                  <a:pt x="1660652" y="760729"/>
                </a:lnTo>
                <a:lnTo>
                  <a:pt x="1668399" y="768603"/>
                </a:lnTo>
                <a:lnTo>
                  <a:pt x="1687702" y="768603"/>
                </a:lnTo>
                <a:lnTo>
                  <a:pt x="1695450" y="760729"/>
                </a:lnTo>
                <a:lnTo>
                  <a:pt x="1695450" y="741552"/>
                </a:lnTo>
                <a:lnTo>
                  <a:pt x="1687702" y="733805"/>
                </a:lnTo>
                <a:close/>
              </a:path>
              <a:path w="6172200" h="1781175">
                <a:moveTo>
                  <a:pt x="5676646" y="728090"/>
                </a:moveTo>
                <a:lnTo>
                  <a:pt x="5657469" y="728090"/>
                </a:lnTo>
                <a:lnTo>
                  <a:pt x="5649595" y="735838"/>
                </a:lnTo>
                <a:lnTo>
                  <a:pt x="5649595" y="755014"/>
                </a:lnTo>
                <a:lnTo>
                  <a:pt x="5657469" y="762762"/>
                </a:lnTo>
                <a:lnTo>
                  <a:pt x="5676646" y="762762"/>
                </a:lnTo>
                <a:lnTo>
                  <a:pt x="5684520" y="755014"/>
                </a:lnTo>
                <a:lnTo>
                  <a:pt x="5684520" y="735838"/>
                </a:lnTo>
                <a:lnTo>
                  <a:pt x="5676646" y="728090"/>
                </a:lnTo>
                <a:close/>
              </a:path>
              <a:path w="6172200" h="1781175">
                <a:moveTo>
                  <a:pt x="2605024" y="728090"/>
                </a:moveTo>
                <a:lnTo>
                  <a:pt x="2585847" y="728090"/>
                </a:lnTo>
                <a:lnTo>
                  <a:pt x="2578100" y="735838"/>
                </a:lnTo>
                <a:lnTo>
                  <a:pt x="2578100" y="755014"/>
                </a:lnTo>
                <a:lnTo>
                  <a:pt x="2585847" y="762762"/>
                </a:lnTo>
                <a:lnTo>
                  <a:pt x="2605024" y="762762"/>
                </a:lnTo>
                <a:lnTo>
                  <a:pt x="2612898" y="755014"/>
                </a:lnTo>
                <a:lnTo>
                  <a:pt x="2612898" y="735838"/>
                </a:lnTo>
                <a:lnTo>
                  <a:pt x="2605024" y="728090"/>
                </a:lnTo>
                <a:close/>
              </a:path>
              <a:path w="6172200" h="1781175">
                <a:moveTo>
                  <a:pt x="1043177" y="728090"/>
                </a:moveTo>
                <a:lnTo>
                  <a:pt x="1023874" y="728090"/>
                </a:lnTo>
                <a:lnTo>
                  <a:pt x="1016126" y="735838"/>
                </a:lnTo>
                <a:lnTo>
                  <a:pt x="1016126" y="755014"/>
                </a:lnTo>
                <a:lnTo>
                  <a:pt x="1023874" y="762762"/>
                </a:lnTo>
                <a:lnTo>
                  <a:pt x="1043177" y="762762"/>
                </a:lnTo>
                <a:lnTo>
                  <a:pt x="1050925" y="755014"/>
                </a:lnTo>
                <a:lnTo>
                  <a:pt x="1050925" y="735838"/>
                </a:lnTo>
                <a:lnTo>
                  <a:pt x="1043177" y="728090"/>
                </a:lnTo>
                <a:close/>
              </a:path>
              <a:path w="6172200" h="1781175">
                <a:moveTo>
                  <a:pt x="3812794" y="722249"/>
                </a:moveTo>
                <a:lnTo>
                  <a:pt x="3793617" y="722249"/>
                </a:lnTo>
                <a:lnTo>
                  <a:pt x="3785743" y="729996"/>
                </a:lnTo>
                <a:lnTo>
                  <a:pt x="3785743" y="749173"/>
                </a:lnTo>
                <a:lnTo>
                  <a:pt x="3793617" y="756920"/>
                </a:lnTo>
                <a:lnTo>
                  <a:pt x="3812794" y="756920"/>
                </a:lnTo>
                <a:lnTo>
                  <a:pt x="3820668" y="749173"/>
                </a:lnTo>
                <a:lnTo>
                  <a:pt x="3820668" y="729996"/>
                </a:lnTo>
                <a:lnTo>
                  <a:pt x="3812794" y="722249"/>
                </a:lnTo>
                <a:close/>
              </a:path>
              <a:path w="6172200" h="1781175">
                <a:moveTo>
                  <a:pt x="2053463" y="722249"/>
                </a:moveTo>
                <a:lnTo>
                  <a:pt x="2034286" y="722249"/>
                </a:lnTo>
                <a:lnTo>
                  <a:pt x="2026412" y="729996"/>
                </a:lnTo>
                <a:lnTo>
                  <a:pt x="2026412" y="749173"/>
                </a:lnTo>
                <a:lnTo>
                  <a:pt x="2034286" y="756920"/>
                </a:lnTo>
                <a:lnTo>
                  <a:pt x="2053463" y="756920"/>
                </a:lnTo>
                <a:lnTo>
                  <a:pt x="2061210" y="749173"/>
                </a:lnTo>
                <a:lnTo>
                  <a:pt x="2061210" y="729996"/>
                </a:lnTo>
                <a:lnTo>
                  <a:pt x="2053463" y="722249"/>
                </a:lnTo>
                <a:close/>
              </a:path>
              <a:path w="6172200" h="1781175">
                <a:moveTo>
                  <a:pt x="1948941" y="722249"/>
                </a:moveTo>
                <a:lnTo>
                  <a:pt x="1929764" y="722249"/>
                </a:lnTo>
                <a:lnTo>
                  <a:pt x="1921890" y="729996"/>
                </a:lnTo>
                <a:lnTo>
                  <a:pt x="1921890" y="749173"/>
                </a:lnTo>
                <a:lnTo>
                  <a:pt x="1929764" y="756920"/>
                </a:lnTo>
                <a:lnTo>
                  <a:pt x="1948941" y="756920"/>
                </a:lnTo>
                <a:lnTo>
                  <a:pt x="1956815" y="749173"/>
                </a:lnTo>
                <a:lnTo>
                  <a:pt x="1956815" y="729996"/>
                </a:lnTo>
                <a:lnTo>
                  <a:pt x="1948941" y="722249"/>
                </a:lnTo>
                <a:close/>
              </a:path>
              <a:path w="6172200" h="1781175">
                <a:moveTo>
                  <a:pt x="5920485" y="710691"/>
                </a:moveTo>
                <a:lnTo>
                  <a:pt x="5901308" y="710691"/>
                </a:lnTo>
                <a:lnTo>
                  <a:pt x="5893434" y="718438"/>
                </a:lnTo>
                <a:lnTo>
                  <a:pt x="5893434" y="737615"/>
                </a:lnTo>
                <a:lnTo>
                  <a:pt x="5901308" y="745363"/>
                </a:lnTo>
                <a:lnTo>
                  <a:pt x="5920485" y="745363"/>
                </a:lnTo>
                <a:lnTo>
                  <a:pt x="5928359" y="737615"/>
                </a:lnTo>
                <a:lnTo>
                  <a:pt x="5928359" y="718438"/>
                </a:lnTo>
                <a:lnTo>
                  <a:pt x="5920485" y="710691"/>
                </a:lnTo>
                <a:close/>
              </a:path>
              <a:path w="6172200" h="1781175">
                <a:moveTo>
                  <a:pt x="2326386" y="710691"/>
                </a:moveTo>
                <a:lnTo>
                  <a:pt x="2307082" y="710691"/>
                </a:lnTo>
                <a:lnTo>
                  <a:pt x="2299335" y="718438"/>
                </a:lnTo>
                <a:lnTo>
                  <a:pt x="2299335" y="737615"/>
                </a:lnTo>
                <a:lnTo>
                  <a:pt x="2307082" y="745363"/>
                </a:lnTo>
                <a:lnTo>
                  <a:pt x="2326386" y="745363"/>
                </a:lnTo>
                <a:lnTo>
                  <a:pt x="2334133" y="737615"/>
                </a:lnTo>
                <a:lnTo>
                  <a:pt x="2334133" y="718438"/>
                </a:lnTo>
                <a:lnTo>
                  <a:pt x="2326386" y="710691"/>
                </a:lnTo>
                <a:close/>
              </a:path>
              <a:path w="6172200" h="1781175">
                <a:moveTo>
                  <a:pt x="514730" y="704850"/>
                </a:moveTo>
                <a:lnTo>
                  <a:pt x="495553" y="704850"/>
                </a:lnTo>
                <a:lnTo>
                  <a:pt x="487679" y="712724"/>
                </a:lnTo>
                <a:lnTo>
                  <a:pt x="487679" y="731901"/>
                </a:lnTo>
                <a:lnTo>
                  <a:pt x="495553" y="739648"/>
                </a:lnTo>
                <a:lnTo>
                  <a:pt x="514730" y="739648"/>
                </a:lnTo>
                <a:lnTo>
                  <a:pt x="522604" y="731901"/>
                </a:lnTo>
                <a:lnTo>
                  <a:pt x="522604" y="712724"/>
                </a:lnTo>
                <a:lnTo>
                  <a:pt x="514730" y="704850"/>
                </a:lnTo>
                <a:close/>
              </a:path>
              <a:path w="6172200" h="1781175">
                <a:moveTo>
                  <a:pt x="410210" y="704850"/>
                </a:moveTo>
                <a:lnTo>
                  <a:pt x="391033" y="704850"/>
                </a:lnTo>
                <a:lnTo>
                  <a:pt x="383159" y="712724"/>
                </a:lnTo>
                <a:lnTo>
                  <a:pt x="383159" y="731901"/>
                </a:lnTo>
                <a:lnTo>
                  <a:pt x="391033" y="739648"/>
                </a:lnTo>
                <a:lnTo>
                  <a:pt x="410210" y="739648"/>
                </a:lnTo>
                <a:lnTo>
                  <a:pt x="418084" y="731901"/>
                </a:lnTo>
                <a:lnTo>
                  <a:pt x="418084" y="712724"/>
                </a:lnTo>
                <a:lnTo>
                  <a:pt x="410210" y="704850"/>
                </a:lnTo>
                <a:close/>
              </a:path>
              <a:path w="6172200" h="1781175">
                <a:moveTo>
                  <a:pt x="6036691" y="699135"/>
                </a:moveTo>
                <a:lnTo>
                  <a:pt x="6017386" y="699135"/>
                </a:lnTo>
                <a:lnTo>
                  <a:pt x="6009640" y="706882"/>
                </a:lnTo>
                <a:lnTo>
                  <a:pt x="6009640" y="726059"/>
                </a:lnTo>
                <a:lnTo>
                  <a:pt x="6017386" y="733805"/>
                </a:lnTo>
                <a:lnTo>
                  <a:pt x="6036691" y="733805"/>
                </a:lnTo>
                <a:lnTo>
                  <a:pt x="6044438" y="726059"/>
                </a:lnTo>
                <a:lnTo>
                  <a:pt x="6044438" y="706882"/>
                </a:lnTo>
                <a:lnTo>
                  <a:pt x="6036691" y="699135"/>
                </a:lnTo>
                <a:close/>
              </a:path>
              <a:path w="6172200" h="1781175">
                <a:moveTo>
                  <a:pt x="938657" y="699135"/>
                </a:moveTo>
                <a:lnTo>
                  <a:pt x="919352" y="699135"/>
                </a:lnTo>
                <a:lnTo>
                  <a:pt x="911605" y="706882"/>
                </a:lnTo>
                <a:lnTo>
                  <a:pt x="911605" y="726059"/>
                </a:lnTo>
                <a:lnTo>
                  <a:pt x="919352" y="733805"/>
                </a:lnTo>
                <a:lnTo>
                  <a:pt x="938657" y="733805"/>
                </a:lnTo>
                <a:lnTo>
                  <a:pt x="946403" y="726059"/>
                </a:lnTo>
                <a:lnTo>
                  <a:pt x="946403" y="706882"/>
                </a:lnTo>
                <a:lnTo>
                  <a:pt x="938657" y="699135"/>
                </a:lnTo>
                <a:close/>
              </a:path>
              <a:path w="6172200" h="1781175">
                <a:moveTo>
                  <a:pt x="3296030" y="693292"/>
                </a:moveTo>
                <a:lnTo>
                  <a:pt x="3276854" y="693292"/>
                </a:lnTo>
                <a:lnTo>
                  <a:pt x="3268979" y="701039"/>
                </a:lnTo>
                <a:lnTo>
                  <a:pt x="3268979" y="720216"/>
                </a:lnTo>
                <a:lnTo>
                  <a:pt x="3276854" y="728090"/>
                </a:lnTo>
                <a:lnTo>
                  <a:pt x="3296030" y="728090"/>
                </a:lnTo>
                <a:lnTo>
                  <a:pt x="3303778" y="720216"/>
                </a:lnTo>
                <a:lnTo>
                  <a:pt x="3303778" y="701039"/>
                </a:lnTo>
                <a:lnTo>
                  <a:pt x="3296030" y="693292"/>
                </a:lnTo>
                <a:close/>
              </a:path>
              <a:path w="6172200" h="1781175">
                <a:moveTo>
                  <a:pt x="5810250" y="687577"/>
                </a:moveTo>
                <a:lnTo>
                  <a:pt x="5790946" y="687577"/>
                </a:lnTo>
                <a:lnTo>
                  <a:pt x="5783199" y="695325"/>
                </a:lnTo>
                <a:lnTo>
                  <a:pt x="5783199" y="714501"/>
                </a:lnTo>
                <a:lnTo>
                  <a:pt x="5790946" y="722249"/>
                </a:lnTo>
                <a:lnTo>
                  <a:pt x="5810250" y="722249"/>
                </a:lnTo>
                <a:lnTo>
                  <a:pt x="5817997" y="714501"/>
                </a:lnTo>
                <a:lnTo>
                  <a:pt x="5817997" y="695325"/>
                </a:lnTo>
                <a:lnTo>
                  <a:pt x="5810250" y="687577"/>
                </a:lnTo>
                <a:close/>
              </a:path>
              <a:path w="6172200" h="1781175">
                <a:moveTo>
                  <a:pt x="1565783" y="687577"/>
                </a:moveTo>
                <a:lnTo>
                  <a:pt x="1546478" y="687577"/>
                </a:lnTo>
                <a:lnTo>
                  <a:pt x="1538732" y="695325"/>
                </a:lnTo>
                <a:lnTo>
                  <a:pt x="1538732" y="714501"/>
                </a:lnTo>
                <a:lnTo>
                  <a:pt x="1546478" y="722249"/>
                </a:lnTo>
                <a:lnTo>
                  <a:pt x="1565783" y="722249"/>
                </a:lnTo>
                <a:lnTo>
                  <a:pt x="1573529" y="714501"/>
                </a:lnTo>
                <a:lnTo>
                  <a:pt x="1573529" y="695325"/>
                </a:lnTo>
                <a:lnTo>
                  <a:pt x="1565783" y="687577"/>
                </a:lnTo>
                <a:close/>
              </a:path>
              <a:path w="6172200" h="1781175">
                <a:moveTo>
                  <a:pt x="3412108" y="681736"/>
                </a:moveTo>
                <a:lnTo>
                  <a:pt x="3392931" y="681736"/>
                </a:lnTo>
                <a:lnTo>
                  <a:pt x="3385184" y="689483"/>
                </a:lnTo>
                <a:lnTo>
                  <a:pt x="3385184" y="708660"/>
                </a:lnTo>
                <a:lnTo>
                  <a:pt x="3392931" y="716534"/>
                </a:lnTo>
                <a:lnTo>
                  <a:pt x="3412108" y="716534"/>
                </a:lnTo>
                <a:lnTo>
                  <a:pt x="3419982" y="708660"/>
                </a:lnTo>
                <a:lnTo>
                  <a:pt x="3419982" y="689483"/>
                </a:lnTo>
                <a:lnTo>
                  <a:pt x="3412108" y="681736"/>
                </a:lnTo>
                <a:close/>
              </a:path>
              <a:path w="6172200" h="1781175">
                <a:moveTo>
                  <a:pt x="2808351" y="676021"/>
                </a:moveTo>
                <a:lnTo>
                  <a:pt x="2789047" y="676021"/>
                </a:lnTo>
                <a:lnTo>
                  <a:pt x="2781300" y="683767"/>
                </a:lnTo>
                <a:lnTo>
                  <a:pt x="2781300" y="702945"/>
                </a:lnTo>
                <a:lnTo>
                  <a:pt x="2789047" y="710691"/>
                </a:lnTo>
                <a:lnTo>
                  <a:pt x="2808351" y="710691"/>
                </a:lnTo>
                <a:lnTo>
                  <a:pt x="2816098" y="702945"/>
                </a:lnTo>
                <a:lnTo>
                  <a:pt x="2816098" y="683767"/>
                </a:lnTo>
                <a:lnTo>
                  <a:pt x="2808351" y="676021"/>
                </a:lnTo>
                <a:close/>
              </a:path>
              <a:path w="6172200" h="1781175">
                <a:moveTo>
                  <a:pt x="2471547" y="676021"/>
                </a:moveTo>
                <a:lnTo>
                  <a:pt x="2452242" y="676021"/>
                </a:lnTo>
                <a:lnTo>
                  <a:pt x="2444496" y="683767"/>
                </a:lnTo>
                <a:lnTo>
                  <a:pt x="2444496" y="702945"/>
                </a:lnTo>
                <a:lnTo>
                  <a:pt x="2452242" y="710691"/>
                </a:lnTo>
                <a:lnTo>
                  <a:pt x="2471547" y="710691"/>
                </a:lnTo>
                <a:lnTo>
                  <a:pt x="2479294" y="702945"/>
                </a:lnTo>
                <a:lnTo>
                  <a:pt x="2479294" y="683767"/>
                </a:lnTo>
                <a:lnTo>
                  <a:pt x="2471547" y="676021"/>
                </a:lnTo>
                <a:close/>
              </a:path>
              <a:path w="6172200" h="1781175">
                <a:moveTo>
                  <a:pt x="2175383" y="676021"/>
                </a:moveTo>
                <a:lnTo>
                  <a:pt x="2156205" y="676021"/>
                </a:lnTo>
                <a:lnTo>
                  <a:pt x="2148332" y="683767"/>
                </a:lnTo>
                <a:lnTo>
                  <a:pt x="2148332" y="702945"/>
                </a:lnTo>
                <a:lnTo>
                  <a:pt x="2156205" y="710691"/>
                </a:lnTo>
                <a:lnTo>
                  <a:pt x="2175383" y="710691"/>
                </a:lnTo>
                <a:lnTo>
                  <a:pt x="2183257" y="702945"/>
                </a:lnTo>
                <a:lnTo>
                  <a:pt x="2183257" y="683767"/>
                </a:lnTo>
                <a:lnTo>
                  <a:pt x="2175383" y="676021"/>
                </a:lnTo>
                <a:close/>
              </a:path>
              <a:path w="6172200" h="1781175">
                <a:moveTo>
                  <a:pt x="1374139" y="676021"/>
                </a:moveTo>
                <a:lnTo>
                  <a:pt x="1354836" y="676021"/>
                </a:lnTo>
                <a:lnTo>
                  <a:pt x="1347089" y="683767"/>
                </a:lnTo>
                <a:lnTo>
                  <a:pt x="1347089" y="702945"/>
                </a:lnTo>
                <a:lnTo>
                  <a:pt x="1354836" y="710691"/>
                </a:lnTo>
                <a:lnTo>
                  <a:pt x="1374139" y="710691"/>
                </a:lnTo>
                <a:lnTo>
                  <a:pt x="1381887" y="702945"/>
                </a:lnTo>
                <a:lnTo>
                  <a:pt x="1381887" y="683767"/>
                </a:lnTo>
                <a:lnTo>
                  <a:pt x="1374139" y="676021"/>
                </a:lnTo>
                <a:close/>
              </a:path>
              <a:path w="6172200" h="1781175">
                <a:moveTo>
                  <a:pt x="1136014" y="676021"/>
                </a:moveTo>
                <a:lnTo>
                  <a:pt x="1116838" y="676021"/>
                </a:lnTo>
                <a:lnTo>
                  <a:pt x="1108964" y="683767"/>
                </a:lnTo>
                <a:lnTo>
                  <a:pt x="1108964" y="702945"/>
                </a:lnTo>
                <a:lnTo>
                  <a:pt x="1116838" y="710691"/>
                </a:lnTo>
                <a:lnTo>
                  <a:pt x="1136014" y="710691"/>
                </a:lnTo>
                <a:lnTo>
                  <a:pt x="1143889" y="702945"/>
                </a:lnTo>
                <a:lnTo>
                  <a:pt x="1143889" y="683767"/>
                </a:lnTo>
                <a:lnTo>
                  <a:pt x="1136014" y="676021"/>
                </a:lnTo>
                <a:close/>
              </a:path>
              <a:path w="6172200" h="1781175">
                <a:moveTo>
                  <a:pt x="172212" y="676021"/>
                </a:moveTo>
                <a:lnTo>
                  <a:pt x="152908" y="676021"/>
                </a:lnTo>
                <a:lnTo>
                  <a:pt x="145161" y="683767"/>
                </a:lnTo>
                <a:lnTo>
                  <a:pt x="145161" y="702945"/>
                </a:lnTo>
                <a:lnTo>
                  <a:pt x="152908" y="710691"/>
                </a:lnTo>
                <a:lnTo>
                  <a:pt x="172212" y="710691"/>
                </a:lnTo>
                <a:lnTo>
                  <a:pt x="179959" y="702945"/>
                </a:lnTo>
                <a:lnTo>
                  <a:pt x="179959" y="683767"/>
                </a:lnTo>
                <a:lnTo>
                  <a:pt x="172212" y="676021"/>
                </a:lnTo>
                <a:close/>
              </a:path>
              <a:path w="6172200" h="1781175">
                <a:moveTo>
                  <a:pt x="1856104" y="670178"/>
                </a:moveTo>
                <a:lnTo>
                  <a:pt x="1836801" y="670178"/>
                </a:lnTo>
                <a:lnTo>
                  <a:pt x="1829053" y="677926"/>
                </a:lnTo>
                <a:lnTo>
                  <a:pt x="1829053" y="697102"/>
                </a:lnTo>
                <a:lnTo>
                  <a:pt x="1836801" y="704850"/>
                </a:lnTo>
                <a:lnTo>
                  <a:pt x="1856104" y="704850"/>
                </a:lnTo>
                <a:lnTo>
                  <a:pt x="1863852" y="697102"/>
                </a:lnTo>
                <a:lnTo>
                  <a:pt x="1863852" y="677926"/>
                </a:lnTo>
                <a:lnTo>
                  <a:pt x="1856104" y="670178"/>
                </a:lnTo>
                <a:close/>
              </a:path>
              <a:path w="6172200" h="1781175">
                <a:moveTo>
                  <a:pt x="3714115" y="664337"/>
                </a:moveTo>
                <a:lnTo>
                  <a:pt x="3694810" y="664337"/>
                </a:lnTo>
                <a:lnTo>
                  <a:pt x="3687064" y="672211"/>
                </a:lnTo>
                <a:lnTo>
                  <a:pt x="3687064" y="691388"/>
                </a:lnTo>
                <a:lnTo>
                  <a:pt x="3694810" y="699135"/>
                </a:lnTo>
                <a:lnTo>
                  <a:pt x="3714115" y="699135"/>
                </a:lnTo>
                <a:lnTo>
                  <a:pt x="3721861" y="691388"/>
                </a:lnTo>
                <a:lnTo>
                  <a:pt x="3721861" y="672211"/>
                </a:lnTo>
                <a:lnTo>
                  <a:pt x="3714115" y="664337"/>
                </a:lnTo>
                <a:close/>
              </a:path>
              <a:path w="6172200" h="1781175">
                <a:moveTo>
                  <a:pt x="2703829" y="664337"/>
                </a:moveTo>
                <a:lnTo>
                  <a:pt x="2684526" y="664337"/>
                </a:lnTo>
                <a:lnTo>
                  <a:pt x="2676779" y="672211"/>
                </a:lnTo>
                <a:lnTo>
                  <a:pt x="2676779" y="691388"/>
                </a:lnTo>
                <a:lnTo>
                  <a:pt x="2684526" y="699135"/>
                </a:lnTo>
                <a:lnTo>
                  <a:pt x="2703829" y="699135"/>
                </a:lnTo>
                <a:lnTo>
                  <a:pt x="2711577" y="691388"/>
                </a:lnTo>
                <a:lnTo>
                  <a:pt x="2711577" y="672211"/>
                </a:lnTo>
                <a:lnTo>
                  <a:pt x="2703829" y="664337"/>
                </a:lnTo>
                <a:close/>
              </a:path>
              <a:path w="6172200" h="1781175">
                <a:moveTo>
                  <a:pt x="5554726" y="652779"/>
                </a:moveTo>
                <a:lnTo>
                  <a:pt x="5535549" y="652779"/>
                </a:lnTo>
                <a:lnTo>
                  <a:pt x="5527675" y="660653"/>
                </a:lnTo>
                <a:lnTo>
                  <a:pt x="5527675" y="679830"/>
                </a:lnTo>
                <a:lnTo>
                  <a:pt x="5535549" y="687577"/>
                </a:lnTo>
                <a:lnTo>
                  <a:pt x="5554726" y="687577"/>
                </a:lnTo>
                <a:lnTo>
                  <a:pt x="5562473" y="679830"/>
                </a:lnTo>
                <a:lnTo>
                  <a:pt x="5562473" y="660653"/>
                </a:lnTo>
                <a:lnTo>
                  <a:pt x="5554726" y="652779"/>
                </a:lnTo>
                <a:close/>
              </a:path>
              <a:path w="6172200" h="1781175">
                <a:moveTo>
                  <a:pt x="764413" y="652779"/>
                </a:moveTo>
                <a:lnTo>
                  <a:pt x="745236" y="652779"/>
                </a:lnTo>
                <a:lnTo>
                  <a:pt x="737362" y="660653"/>
                </a:lnTo>
                <a:lnTo>
                  <a:pt x="737362" y="679830"/>
                </a:lnTo>
                <a:lnTo>
                  <a:pt x="745236" y="687577"/>
                </a:lnTo>
                <a:lnTo>
                  <a:pt x="764413" y="687577"/>
                </a:lnTo>
                <a:lnTo>
                  <a:pt x="772287" y="679830"/>
                </a:lnTo>
                <a:lnTo>
                  <a:pt x="772287" y="660653"/>
                </a:lnTo>
                <a:lnTo>
                  <a:pt x="764413" y="652779"/>
                </a:lnTo>
                <a:close/>
              </a:path>
              <a:path w="6172200" h="1781175">
                <a:moveTo>
                  <a:pt x="276733" y="652779"/>
                </a:moveTo>
                <a:lnTo>
                  <a:pt x="257428" y="652779"/>
                </a:lnTo>
                <a:lnTo>
                  <a:pt x="249682" y="660653"/>
                </a:lnTo>
                <a:lnTo>
                  <a:pt x="249682" y="679830"/>
                </a:lnTo>
                <a:lnTo>
                  <a:pt x="257428" y="687577"/>
                </a:lnTo>
                <a:lnTo>
                  <a:pt x="276733" y="687577"/>
                </a:lnTo>
                <a:lnTo>
                  <a:pt x="284479" y="679830"/>
                </a:lnTo>
                <a:lnTo>
                  <a:pt x="284479" y="660653"/>
                </a:lnTo>
                <a:lnTo>
                  <a:pt x="276733" y="652779"/>
                </a:lnTo>
                <a:close/>
              </a:path>
              <a:path w="6172200" h="1781175">
                <a:moveTo>
                  <a:pt x="1734058" y="647064"/>
                </a:moveTo>
                <a:lnTo>
                  <a:pt x="1714880" y="647064"/>
                </a:lnTo>
                <a:lnTo>
                  <a:pt x="1707134" y="654812"/>
                </a:lnTo>
                <a:lnTo>
                  <a:pt x="1707134" y="673988"/>
                </a:lnTo>
                <a:lnTo>
                  <a:pt x="1714880" y="681736"/>
                </a:lnTo>
                <a:lnTo>
                  <a:pt x="1734058" y="681736"/>
                </a:lnTo>
                <a:lnTo>
                  <a:pt x="1741932" y="673988"/>
                </a:lnTo>
                <a:lnTo>
                  <a:pt x="1741932" y="654812"/>
                </a:lnTo>
                <a:lnTo>
                  <a:pt x="1734058" y="647064"/>
                </a:lnTo>
                <a:close/>
              </a:path>
              <a:path w="6172200" h="1781175">
                <a:moveTo>
                  <a:pt x="3597909" y="641223"/>
                </a:moveTo>
                <a:lnTo>
                  <a:pt x="3578732" y="641223"/>
                </a:lnTo>
                <a:lnTo>
                  <a:pt x="3570985" y="648970"/>
                </a:lnTo>
                <a:lnTo>
                  <a:pt x="3570985" y="668147"/>
                </a:lnTo>
                <a:lnTo>
                  <a:pt x="3578732" y="676021"/>
                </a:lnTo>
                <a:lnTo>
                  <a:pt x="3597909" y="676021"/>
                </a:lnTo>
                <a:lnTo>
                  <a:pt x="3605783" y="668147"/>
                </a:lnTo>
                <a:lnTo>
                  <a:pt x="3605783" y="648970"/>
                </a:lnTo>
                <a:lnTo>
                  <a:pt x="3597909" y="641223"/>
                </a:lnTo>
                <a:close/>
              </a:path>
              <a:path w="6172200" h="1781175">
                <a:moveTo>
                  <a:pt x="3174110" y="641223"/>
                </a:moveTo>
                <a:lnTo>
                  <a:pt x="3154806" y="641223"/>
                </a:lnTo>
                <a:lnTo>
                  <a:pt x="3147059" y="648970"/>
                </a:lnTo>
                <a:lnTo>
                  <a:pt x="3147059" y="668147"/>
                </a:lnTo>
                <a:lnTo>
                  <a:pt x="3154806" y="676021"/>
                </a:lnTo>
                <a:lnTo>
                  <a:pt x="3174110" y="676021"/>
                </a:lnTo>
                <a:lnTo>
                  <a:pt x="3181857" y="668147"/>
                </a:lnTo>
                <a:lnTo>
                  <a:pt x="3181857" y="648970"/>
                </a:lnTo>
                <a:lnTo>
                  <a:pt x="3174110" y="641223"/>
                </a:lnTo>
                <a:close/>
              </a:path>
              <a:path w="6172200" h="1781175">
                <a:moveTo>
                  <a:pt x="1257935" y="641223"/>
                </a:moveTo>
                <a:lnTo>
                  <a:pt x="1238758" y="641223"/>
                </a:lnTo>
                <a:lnTo>
                  <a:pt x="1231011" y="648970"/>
                </a:lnTo>
                <a:lnTo>
                  <a:pt x="1231011" y="668147"/>
                </a:lnTo>
                <a:lnTo>
                  <a:pt x="1238758" y="676021"/>
                </a:lnTo>
                <a:lnTo>
                  <a:pt x="1257935" y="676021"/>
                </a:lnTo>
                <a:lnTo>
                  <a:pt x="1265809" y="668147"/>
                </a:lnTo>
                <a:lnTo>
                  <a:pt x="1265809" y="648970"/>
                </a:lnTo>
                <a:lnTo>
                  <a:pt x="1257935" y="641223"/>
                </a:lnTo>
                <a:close/>
              </a:path>
              <a:path w="6172200" h="1781175">
                <a:moveTo>
                  <a:pt x="625094" y="641223"/>
                </a:moveTo>
                <a:lnTo>
                  <a:pt x="605916" y="641223"/>
                </a:lnTo>
                <a:lnTo>
                  <a:pt x="598042" y="648970"/>
                </a:lnTo>
                <a:lnTo>
                  <a:pt x="598042" y="668147"/>
                </a:lnTo>
                <a:lnTo>
                  <a:pt x="605916" y="676021"/>
                </a:lnTo>
                <a:lnTo>
                  <a:pt x="625094" y="676021"/>
                </a:lnTo>
                <a:lnTo>
                  <a:pt x="632840" y="668147"/>
                </a:lnTo>
                <a:lnTo>
                  <a:pt x="632840" y="648970"/>
                </a:lnTo>
                <a:lnTo>
                  <a:pt x="625094" y="641223"/>
                </a:lnTo>
                <a:close/>
              </a:path>
              <a:path w="6172200" h="1781175">
                <a:moveTo>
                  <a:pt x="3075431" y="635508"/>
                </a:moveTo>
                <a:lnTo>
                  <a:pt x="3056128" y="635508"/>
                </a:lnTo>
                <a:lnTo>
                  <a:pt x="3048380" y="643254"/>
                </a:lnTo>
                <a:lnTo>
                  <a:pt x="3048380" y="662432"/>
                </a:lnTo>
                <a:lnTo>
                  <a:pt x="3056128" y="670178"/>
                </a:lnTo>
                <a:lnTo>
                  <a:pt x="3075431" y="670178"/>
                </a:lnTo>
                <a:lnTo>
                  <a:pt x="3083179" y="662432"/>
                </a:lnTo>
                <a:lnTo>
                  <a:pt x="3083179" y="643254"/>
                </a:lnTo>
                <a:lnTo>
                  <a:pt x="3075431" y="635508"/>
                </a:lnTo>
                <a:close/>
              </a:path>
              <a:path w="6172200" h="1781175">
                <a:moveTo>
                  <a:pt x="6112129" y="623951"/>
                </a:moveTo>
                <a:lnTo>
                  <a:pt x="6092952" y="623951"/>
                </a:lnTo>
                <a:lnTo>
                  <a:pt x="6085078" y="631698"/>
                </a:lnTo>
                <a:lnTo>
                  <a:pt x="6085078" y="650875"/>
                </a:lnTo>
                <a:lnTo>
                  <a:pt x="6092952" y="658622"/>
                </a:lnTo>
                <a:lnTo>
                  <a:pt x="6112129" y="658622"/>
                </a:lnTo>
                <a:lnTo>
                  <a:pt x="6120003" y="650875"/>
                </a:lnTo>
                <a:lnTo>
                  <a:pt x="6120003" y="631698"/>
                </a:lnTo>
                <a:lnTo>
                  <a:pt x="6112129" y="623951"/>
                </a:lnTo>
                <a:close/>
              </a:path>
              <a:path w="6172200" h="1781175">
                <a:moveTo>
                  <a:pt x="2947670" y="623951"/>
                </a:moveTo>
                <a:lnTo>
                  <a:pt x="2928366" y="623951"/>
                </a:lnTo>
                <a:lnTo>
                  <a:pt x="2920619" y="631698"/>
                </a:lnTo>
                <a:lnTo>
                  <a:pt x="2920619" y="650875"/>
                </a:lnTo>
                <a:lnTo>
                  <a:pt x="2928366" y="658622"/>
                </a:lnTo>
                <a:lnTo>
                  <a:pt x="2947670" y="658622"/>
                </a:lnTo>
                <a:lnTo>
                  <a:pt x="2955416" y="650875"/>
                </a:lnTo>
                <a:lnTo>
                  <a:pt x="2955416" y="631698"/>
                </a:lnTo>
                <a:lnTo>
                  <a:pt x="2947670" y="623951"/>
                </a:lnTo>
                <a:close/>
              </a:path>
              <a:path w="6172200" h="1781175">
                <a:moveTo>
                  <a:pt x="3899916" y="618109"/>
                </a:moveTo>
                <a:lnTo>
                  <a:pt x="3880611" y="618109"/>
                </a:lnTo>
                <a:lnTo>
                  <a:pt x="3872865" y="625855"/>
                </a:lnTo>
                <a:lnTo>
                  <a:pt x="3872865" y="645033"/>
                </a:lnTo>
                <a:lnTo>
                  <a:pt x="3880611" y="652779"/>
                </a:lnTo>
                <a:lnTo>
                  <a:pt x="3899916" y="652779"/>
                </a:lnTo>
                <a:lnTo>
                  <a:pt x="3907663" y="645033"/>
                </a:lnTo>
                <a:lnTo>
                  <a:pt x="3907663" y="625855"/>
                </a:lnTo>
                <a:lnTo>
                  <a:pt x="3899916" y="618109"/>
                </a:lnTo>
                <a:close/>
              </a:path>
              <a:path w="6172200" h="1781175">
                <a:moveTo>
                  <a:pt x="5757926" y="606551"/>
                </a:moveTo>
                <a:lnTo>
                  <a:pt x="5738749" y="606551"/>
                </a:lnTo>
                <a:lnTo>
                  <a:pt x="5730875" y="614299"/>
                </a:lnTo>
                <a:lnTo>
                  <a:pt x="5730875" y="633476"/>
                </a:lnTo>
                <a:lnTo>
                  <a:pt x="5738749" y="641223"/>
                </a:lnTo>
                <a:lnTo>
                  <a:pt x="5757926" y="641223"/>
                </a:lnTo>
                <a:lnTo>
                  <a:pt x="5765800" y="633476"/>
                </a:lnTo>
                <a:lnTo>
                  <a:pt x="5765800" y="614299"/>
                </a:lnTo>
                <a:lnTo>
                  <a:pt x="5757926" y="606551"/>
                </a:lnTo>
                <a:close/>
              </a:path>
              <a:path w="6172200" h="1781175">
                <a:moveTo>
                  <a:pt x="2593466" y="606551"/>
                </a:moveTo>
                <a:lnTo>
                  <a:pt x="2574163" y="606551"/>
                </a:lnTo>
                <a:lnTo>
                  <a:pt x="2566416" y="614299"/>
                </a:lnTo>
                <a:lnTo>
                  <a:pt x="2566416" y="633476"/>
                </a:lnTo>
                <a:lnTo>
                  <a:pt x="2574163" y="641223"/>
                </a:lnTo>
                <a:lnTo>
                  <a:pt x="2593466" y="641223"/>
                </a:lnTo>
                <a:lnTo>
                  <a:pt x="2601214" y="633476"/>
                </a:lnTo>
                <a:lnTo>
                  <a:pt x="2601214" y="614299"/>
                </a:lnTo>
                <a:lnTo>
                  <a:pt x="2593466" y="606551"/>
                </a:lnTo>
                <a:close/>
              </a:path>
              <a:path w="6172200" h="1781175">
                <a:moveTo>
                  <a:pt x="2262504" y="606551"/>
                </a:moveTo>
                <a:lnTo>
                  <a:pt x="2243201" y="606551"/>
                </a:lnTo>
                <a:lnTo>
                  <a:pt x="2235454" y="614299"/>
                </a:lnTo>
                <a:lnTo>
                  <a:pt x="2235454" y="633476"/>
                </a:lnTo>
                <a:lnTo>
                  <a:pt x="2243201" y="641223"/>
                </a:lnTo>
                <a:lnTo>
                  <a:pt x="2262504" y="641223"/>
                </a:lnTo>
                <a:lnTo>
                  <a:pt x="2270252" y="633476"/>
                </a:lnTo>
                <a:lnTo>
                  <a:pt x="2270252" y="614299"/>
                </a:lnTo>
                <a:lnTo>
                  <a:pt x="2262504" y="606551"/>
                </a:lnTo>
                <a:close/>
              </a:path>
              <a:path w="6172200" h="1781175">
                <a:moveTo>
                  <a:pt x="1472819" y="606551"/>
                </a:moveTo>
                <a:lnTo>
                  <a:pt x="1453641" y="606551"/>
                </a:lnTo>
                <a:lnTo>
                  <a:pt x="1445767" y="614299"/>
                </a:lnTo>
                <a:lnTo>
                  <a:pt x="1445767" y="633476"/>
                </a:lnTo>
                <a:lnTo>
                  <a:pt x="1453641" y="641223"/>
                </a:lnTo>
                <a:lnTo>
                  <a:pt x="1472819" y="641223"/>
                </a:lnTo>
                <a:lnTo>
                  <a:pt x="1480692" y="633476"/>
                </a:lnTo>
                <a:lnTo>
                  <a:pt x="1480692" y="614299"/>
                </a:lnTo>
                <a:lnTo>
                  <a:pt x="1472819" y="606551"/>
                </a:lnTo>
                <a:close/>
              </a:path>
              <a:path w="6172200" h="1781175">
                <a:moveTo>
                  <a:pt x="880617" y="606551"/>
                </a:moveTo>
                <a:lnTo>
                  <a:pt x="861313" y="606551"/>
                </a:lnTo>
                <a:lnTo>
                  <a:pt x="853566" y="614299"/>
                </a:lnTo>
                <a:lnTo>
                  <a:pt x="853566" y="633476"/>
                </a:lnTo>
                <a:lnTo>
                  <a:pt x="861313" y="641223"/>
                </a:lnTo>
                <a:lnTo>
                  <a:pt x="880617" y="641223"/>
                </a:lnTo>
                <a:lnTo>
                  <a:pt x="888364" y="633476"/>
                </a:lnTo>
                <a:lnTo>
                  <a:pt x="888364" y="614299"/>
                </a:lnTo>
                <a:lnTo>
                  <a:pt x="880617" y="606551"/>
                </a:lnTo>
                <a:close/>
              </a:path>
              <a:path w="6172200" h="1781175">
                <a:moveTo>
                  <a:pt x="5641848" y="594995"/>
                </a:moveTo>
                <a:lnTo>
                  <a:pt x="5622544" y="594995"/>
                </a:lnTo>
                <a:lnTo>
                  <a:pt x="5614797" y="602741"/>
                </a:lnTo>
                <a:lnTo>
                  <a:pt x="5614797" y="621919"/>
                </a:lnTo>
                <a:lnTo>
                  <a:pt x="5622544" y="629665"/>
                </a:lnTo>
                <a:lnTo>
                  <a:pt x="5641848" y="629665"/>
                </a:lnTo>
                <a:lnTo>
                  <a:pt x="5649595" y="621919"/>
                </a:lnTo>
                <a:lnTo>
                  <a:pt x="5649595" y="602741"/>
                </a:lnTo>
                <a:lnTo>
                  <a:pt x="5641848" y="594995"/>
                </a:lnTo>
                <a:close/>
              </a:path>
              <a:path w="6172200" h="1781175">
                <a:moveTo>
                  <a:pt x="2396109" y="594995"/>
                </a:moveTo>
                <a:lnTo>
                  <a:pt x="2376804" y="594995"/>
                </a:lnTo>
                <a:lnTo>
                  <a:pt x="2369058" y="602741"/>
                </a:lnTo>
                <a:lnTo>
                  <a:pt x="2369058" y="621919"/>
                </a:lnTo>
                <a:lnTo>
                  <a:pt x="2376804" y="629665"/>
                </a:lnTo>
                <a:lnTo>
                  <a:pt x="2396109" y="629665"/>
                </a:lnTo>
                <a:lnTo>
                  <a:pt x="2403855" y="621919"/>
                </a:lnTo>
                <a:lnTo>
                  <a:pt x="2403855" y="602741"/>
                </a:lnTo>
                <a:lnTo>
                  <a:pt x="2396109" y="594995"/>
                </a:lnTo>
                <a:close/>
              </a:path>
              <a:path w="6172200" h="1781175">
                <a:moveTo>
                  <a:pt x="5914771" y="589152"/>
                </a:moveTo>
                <a:lnTo>
                  <a:pt x="5895467" y="589152"/>
                </a:lnTo>
                <a:lnTo>
                  <a:pt x="5887720" y="596900"/>
                </a:lnTo>
                <a:lnTo>
                  <a:pt x="5887720" y="616076"/>
                </a:lnTo>
                <a:lnTo>
                  <a:pt x="5895467" y="623951"/>
                </a:lnTo>
                <a:lnTo>
                  <a:pt x="5914771" y="623951"/>
                </a:lnTo>
                <a:lnTo>
                  <a:pt x="5922518" y="616076"/>
                </a:lnTo>
                <a:lnTo>
                  <a:pt x="5922518" y="596900"/>
                </a:lnTo>
                <a:lnTo>
                  <a:pt x="5914771" y="589152"/>
                </a:lnTo>
                <a:close/>
              </a:path>
              <a:path w="6172200" h="1781175">
                <a:moveTo>
                  <a:pt x="3487674" y="589152"/>
                </a:moveTo>
                <a:lnTo>
                  <a:pt x="3468370" y="589152"/>
                </a:lnTo>
                <a:lnTo>
                  <a:pt x="3460623" y="596900"/>
                </a:lnTo>
                <a:lnTo>
                  <a:pt x="3460623" y="616076"/>
                </a:lnTo>
                <a:lnTo>
                  <a:pt x="3468370" y="623951"/>
                </a:lnTo>
                <a:lnTo>
                  <a:pt x="3487674" y="623951"/>
                </a:lnTo>
                <a:lnTo>
                  <a:pt x="3495421" y="616076"/>
                </a:lnTo>
                <a:lnTo>
                  <a:pt x="3495421" y="596900"/>
                </a:lnTo>
                <a:lnTo>
                  <a:pt x="3487674" y="589152"/>
                </a:lnTo>
                <a:close/>
              </a:path>
              <a:path w="6172200" h="1781175">
                <a:moveTo>
                  <a:pt x="2088261" y="589152"/>
                </a:moveTo>
                <a:lnTo>
                  <a:pt x="2069084" y="589152"/>
                </a:lnTo>
                <a:lnTo>
                  <a:pt x="2061210" y="596900"/>
                </a:lnTo>
                <a:lnTo>
                  <a:pt x="2061210" y="616076"/>
                </a:lnTo>
                <a:lnTo>
                  <a:pt x="2069084" y="623951"/>
                </a:lnTo>
                <a:lnTo>
                  <a:pt x="2088261" y="623951"/>
                </a:lnTo>
                <a:lnTo>
                  <a:pt x="2096135" y="616076"/>
                </a:lnTo>
                <a:lnTo>
                  <a:pt x="2096135" y="596900"/>
                </a:lnTo>
                <a:lnTo>
                  <a:pt x="2088261" y="589152"/>
                </a:lnTo>
                <a:close/>
              </a:path>
              <a:path w="6172200" h="1781175">
                <a:moveTo>
                  <a:pt x="1978025" y="583438"/>
                </a:moveTo>
                <a:lnTo>
                  <a:pt x="1958721" y="583438"/>
                </a:lnTo>
                <a:lnTo>
                  <a:pt x="1950974" y="591185"/>
                </a:lnTo>
                <a:lnTo>
                  <a:pt x="1950974" y="610362"/>
                </a:lnTo>
                <a:lnTo>
                  <a:pt x="1958721" y="618109"/>
                </a:lnTo>
                <a:lnTo>
                  <a:pt x="1978025" y="618109"/>
                </a:lnTo>
                <a:lnTo>
                  <a:pt x="1985772" y="610362"/>
                </a:lnTo>
                <a:lnTo>
                  <a:pt x="1985772" y="591185"/>
                </a:lnTo>
                <a:lnTo>
                  <a:pt x="1978025" y="583438"/>
                </a:lnTo>
                <a:close/>
              </a:path>
              <a:path w="6172200" h="1781175">
                <a:moveTo>
                  <a:pt x="1606423" y="583438"/>
                </a:moveTo>
                <a:lnTo>
                  <a:pt x="1587119" y="583438"/>
                </a:lnTo>
                <a:lnTo>
                  <a:pt x="1579372" y="591185"/>
                </a:lnTo>
                <a:lnTo>
                  <a:pt x="1579372" y="610362"/>
                </a:lnTo>
                <a:lnTo>
                  <a:pt x="1587119" y="618109"/>
                </a:lnTo>
                <a:lnTo>
                  <a:pt x="1606423" y="618109"/>
                </a:lnTo>
                <a:lnTo>
                  <a:pt x="1614170" y="610362"/>
                </a:lnTo>
                <a:lnTo>
                  <a:pt x="1614170" y="591185"/>
                </a:lnTo>
                <a:lnTo>
                  <a:pt x="1606423" y="583438"/>
                </a:lnTo>
                <a:close/>
              </a:path>
              <a:path w="6172200" h="1781175">
                <a:moveTo>
                  <a:pt x="1002538" y="583438"/>
                </a:moveTo>
                <a:lnTo>
                  <a:pt x="983234" y="583438"/>
                </a:lnTo>
                <a:lnTo>
                  <a:pt x="975487" y="591185"/>
                </a:lnTo>
                <a:lnTo>
                  <a:pt x="975487" y="610362"/>
                </a:lnTo>
                <a:lnTo>
                  <a:pt x="983234" y="618109"/>
                </a:lnTo>
                <a:lnTo>
                  <a:pt x="1002538" y="618109"/>
                </a:lnTo>
                <a:lnTo>
                  <a:pt x="1010285" y="610362"/>
                </a:lnTo>
                <a:lnTo>
                  <a:pt x="1010285" y="591185"/>
                </a:lnTo>
                <a:lnTo>
                  <a:pt x="1002538" y="583438"/>
                </a:lnTo>
                <a:close/>
              </a:path>
              <a:path w="6172200" h="1781175">
                <a:moveTo>
                  <a:pt x="497332" y="583438"/>
                </a:moveTo>
                <a:lnTo>
                  <a:pt x="478154" y="583438"/>
                </a:lnTo>
                <a:lnTo>
                  <a:pt x="470280" y="591185"/>
                </a:lnTo>
                <a:lnTo>
                  <a:pt x="470280" y="610362"/>
                </a:lnTo>
                <a:lnTo>
                  <a:pt x="478154" y="618109"/>
                </a:lnTo>
                <a:lnTo>
                  <a:pt x="497332" y="618109"/>
                </a:lnTo>
                <a:lnTo>
                  <a:pt x="505205" y="610362"/>
                </a:lnTo>
                <a:lnTo>
                  <a:pt x="505205" y="591185"/>
                </a:lnTo>
                <a:lnTo>
                  <a:pt x="497332" y="583438"/>
                </a:lnTo>
                <a:close/>
              </a:path>
              <a:path w="6172200" h="1781175">
                <a:moveTo>
                  <a:pt x="375412" y="583438"/>
                </a:moveTo>
                <a:lnTo>
                  <a:pt x="356235" y="583438"/>
                </a:lnTo>
                <a:lnTo>
                  <a:pt x="348361" y="591185"/>
                </a:lnTo>
                <a:lnTo>
                  <a:pt x="348361" y="610362"/>
                </a:lnTo>
                <a:lnTo>
                  <a:pt x="356235" y="618109"/>
                </a:lnTo>
                <a:lnTo>
                  <a:pt x="375412" y="618109"/>
                </a:lnTo>
                <a:lnTo>
                  <a:pt x="383159" y="610362"/>
                </a:lnTo>
                <a:lnTo>
                  <a:pt x="383159" y="591185"/>
                </a:lnTo>
                <a:lnTo>
                  <a:pt x="375412" y="583438"/>
                </a:lnTo>
                <a:close/>
              </a:path>
              <a:path w="6172200" h="1781175">
                <a:moveTo>
                  <a:pt x="3255391" y="577596"/>
                </a:moveTo>
                <a:lnTo>
                  <a:pt x="3236214" y="577596"/>
                </a:lnTo>
                <a:lnTo>
                  <a:pt x="3228340" y="585342"/>
                </a:lnTo>
                <a:lnTo>
                  <a:pt x="3228340" y="604520"/>
                </a:lnTo>
                <a:lnTo>
                  <a:pt x="3236214" y="612266"/>
                </a:lnTo>
                <a:lnTo>
                  <a:pt x="3255391" y="612266"/>
                </a:lnTo>
                <a:lnTo>
                  <a:pt x="3263138" y="604520"/>
                </a:lnTo>
                <a:lnTo>
                  <a:pt x="3263138" y="585342"/>
                </a:lnTo>
                <a:lnTo>
                  <a:pt x="3255391" y="577596"/>
                </a:lnTo>
                <a:close/>
              </a:path>
              <a:path w="6172200" h="1781175">
                <a:moveTo>
                  <a:pt x="3766311" y="571753"/>
                </a:moveTo>
                <a:lnTo>
                  <a:pt x="3747134" y="571753"/>
                </a:lnTo>
                <a:lnTo>
                  <a:pt x="3739260" y="579627"/>
                </a:lnTo>
                <a:lnTo>
                  <a:pt x="3739260" y="598804"/>
                </a:lnTo>
                <a:lnTo>
                  <a:pt x="3747134" y="606551"/>
                </a:lnTo>
                <a:lnTo>
                  <a:pt x="3766311" y="606551"/>
                </a:lnTo>
                <a:lnTo>
                  <a:pt x="3774185" y="598804"/>
                </a:lnTo>
                <a:lnTo>
                  <a:pt x="3774185" y="579627"/>
                </a:lnTo>
                <a:lnTo>
                  <a:pt x="3766311" y="571753"/>
                </a:lnTo>
                <a:close/>
              </a:path>
              <a:path w="6172200" h="1781175">
                <a:moveTo>
                  <a:pt x="5444363" y="566038"/>
                </a:moveTo>
                <a:lnTo>
                  <a:pt x="5425185" y="566038"/>
                </a:lnTo>
                <a:lnTo>
                  <a:pt x="5417311" y="573786"/>
                </a:lnTo>
                <a:lnTo>
                  <a:pt x="5417311" y="592963"/>
                </a:lnTo>
                <a:lnTo>
                  <a:pt x="5425185" y="600710"/>
                </a:lnTo>
                <a:lnTo>
                  <a:pt x="5444363" y="600710"/>
                </a:lnTo>
                <a:lnTo>
                  <a:pt x="5452236" y="592963"/>
                </a:lnTo>
                <a:lnTo>
                  <a:pt x="5452236" y="573786"/>
                </a:lnTo>
                <a:lnTo>
                  <a:pt x="5444363" y="566038"/>
                </a:lnTo>
                <a:close/>
              </a:path>
              <a:path w="6172200" h="1781175">
                <a:moveTo>
                  <a:pt x="4027678" y="566038"/>
                </a:moveTo>
                <a:lnTo>
                  <a:pt x="4008374" y="566038"/>
                </a:lnTo>
                <a:lnTo>
                  <a:pt x="4000627" y="573786"/>
                </a:lnTo>
                <a:lnTo>
                  <a:pt x="4000627" y="592963"/>
                </a:lnTo>
                <a:lnTo>
                  <a:pt x="4008374" y="600710"/>
                </a:lnTo>
                <a:lnTo>
                  <a:pt x="4027678" y="600710"/>
                </a:lnTo>
                <a:lnTo>
                  <a:pt x="4035425" y="592963"/>
                </a:lnTo>
                <a:lnTo>
                  <a:pt x="4035425" y="573786"/>
                </a:lnTo>
                <a:lnTo>
                  <a:pt x="4027678" y="566038"/>
                </a:lnTo>
                <a:close/>
              </a:path>
              <a:path w="6172200" h="1781175">
                <a:moveTo>
                  <a:pt x="1832864" y="566038"/>
                </a:moveTo>
                <a:lnTo>
                  <a:pt x="1813560" y="566038"/>
                </a:lnTo>
                <a:lnTo>
                  <a:pt x="1805813" y="573786"/>
                </a:lnTo>
                <a:lnTo>
                  <a:pt x="1805813" y="592963"/>
                </a:lnTo>
                <a:lnTo>
                  <a:pt x="1813560" y="600710"/>
                </a:lnTo>
                <a:lnTo>
                  <a:pt x="1832864" y="600710"/>
                </a:lnTo>
                <a:lnTo>
                  <a:pt x="1840611" y="592963"/>
                </a:lnTo>
                <a:lnTo>
                  <a:pt x="1840611" y="573786"/>
                </a:lnTo>
                <a:lnTo>
                  <a:pt x="1832864" y="566038"/>
                </a:lnTo>
                <a:close/>
              </a:path>
              <a:path w="6172200" h="1781175">
                <a:moveTo>
                  <a:pt x="1118615" y="566038"/>
                </a:moveTo>
                <a:lnTo>
                  <a:pt x="1099439" y="566038"/>
                </a:lnTo>
                <a:lnTo>
                  <a:pt x="1091564" y="573786"/>
                </a:lnTo>
                <a:lnTo>
                  <a:pt x="1091564" y="592963"/>
                </a:lnTo>
                <a:lnTo>
                  <a:pt x="1099439" y="600710"/>
                </a:lnTo>
                <a:lnTo>
                  <a:pt x="1118615" y="600710"/>
                </a:lnTo>
                <a:lnTo>
                  <a:pt x="1126489" y="592963"/>
                </a:lnTo>
                <a:lnTo>
                  <a:pt x="1126489" y="573786"/>
                </a:lnTo>
                <a:lnTo>
                  <a:pt x="1118615" y="566038"/>
                </a:lnTo>
                <a:close/>
              </a:path>
              <a:path w="6172200" h="1781175">
                <a:moveTo>
                  <a:pt x="6013450" y="560197"/>
                </a:moveTo>
                <a:lnTo>
                  <a:pt x="5994146" y="560197"/>
                </a:lnTo>
                <a:lnTo>
                  <a:pt x="5986399" y="568071"/>
                </a:lnTo>
                <a:lnTo>
                  <a:pt x="5986399" y="587248"/>
                </a:lnTo>
                <a:lnTo>
                  <a:pt x="5994146" y="594995"/>
                </a:lnTo>
                <a:lnTo>
                  <a:pt x="6013450" y="594995"/>
                </a:lnTo>
                <a:lnTo>
                  <a:pt x="6021197" y="587248"/>
                </a:lnTo>
                <a:lnTo>
                  <a:pt x="6021197" y="568071"/>
                </a:lnTo>
                <a:lnTo>
                  <a:pt x="6013450" y="560197"/>
                </a:lnTo>
                <a:close/>
              </a:path>
              <a:path w="6172200" h="1781175">
                <a:moveTo>
                  <a:pt x="3371469" y="560197"/>
                </a:moveTo>
                <a:lnTo>
                  <a:pt x="3352292" y="560197"/>
                </a:lnTo>
                <a:lnTo>
                  <a:pt x="3344545" y="568071"/>
                </a:lnTo>
                <a:lnTo>
                  <a:pt x="3344545" y="587248"/>
                </a:lnTo>
                <a:lnTo>
                  <a:pt x="3352292" y="594995"/>
                </a:lnTo>
                <a:lnTo>
                  <a:pt x="3371469" y="594995"/>
                </a:lnTo>
                <a:lnTo>
                  <a:pt x="3379343" y="587248"/>
                </a:lnTo>
                <a:lnTo>
                  <a:pt x="3379343" y="568071"/>
                </a:lnTo>
                <a:lnTo>
                  <a:pt x="3371469" y="560197"/>
                </a:lnTo>
                <a:close/>
              </a:path>
              <a:path w="6172200" h="1781175">
                <a:moveTo>
                  <a:pt x="2796666" y="560197"/>
                </a:moveTo>
                <a:lnTo>
                  <a:pt x="2777490" y="560197"/>
                </a:lnTo>
                <a:lnTo>
                  <a:pt x="2769616" y="568071"/>
                </a:lnTo>
                <a:lnTo>
                  <a:pt x="2769616" y="587248"/>
                </a:lnTo>
                <a:lnTo>
                  <a:pt x="2777490" y="594995"/>
                </a:lnTo>
                <a:lnTo>
                  <a:pt x="2796666" y="594995"/>
                </a:lnTo>
                <a:lnTo>
                  <a:pt x="2804541" y="587248"/>
                </a:lnTo>
                <a:lnTo>
                  <a:pt x="2804541" y="568071"/>
                </a:lnTo>
                <a:lnTo>
                  <a:pt x="2796666" y="560197"/>
                </a:lnTo>
                <a:close/>
              </a:path>
              <a:path w="6172200" h="1781175">
                <a:moveTo>
                  <a:pt x="4346956" y="554482"/>
                </a:moveTo>
                <a:lnTo>
                  <a:pt x="4327779" y="554482"/>
                </a:lnTo>
                <a:lnTo>
                  <a:pt x="4319905" y="562228"/>
                </a:lnTo>
                <a:lnTo>
                  <a:pt x="4319905" y="581405"/>
                </a:lnTo>
                <a:lnTo>
                  <a:pt x="4327779" y="589152"/>
                </a:lnTo>
                <a:lnTo>
                  <a:pt x="4346956" y="589152"/>
                </a:lnTo>
                <a:lnTo>
                  <a:pt x="4354830" y="581405"/>
                </a:lnTo>
                <a:lnTo>
                  <a:pt x="4354830" y="562228"/>
                </a:lnTo>
                <a:lnTo>
                  <a:pt x="4346956" y="554482"/>
                </a:lnTo>
                <a:close/>
              </a:path>
              <a:path w="6172200" h="1781175">
                <a:moveTo>
                  <a:pt x="4178554" y="554482"/>
                </a:moveTo>
                <a:lnTo>
                  <a:pt x="4159377" y="554482"/>
                </a:lnTo>
                <a:lnTo>
                  <a:pt x="4151629" y="562228"/>
                </a:lnTo>
                <a:lnTo>
                  <a:pt x="4151629" y="581405"/>
                </a:lnTo>
                <a:lnTo>
                  <a:pt x="4159377" y="589152"/>
                </a:lnTo>
                <a:lnTo>
                  <a:pt x="4178554" y="589152"/>
                </a:lnTo>
                <a:lnTo>
                  <a:pt x="4186428" y="581405"/>
                </a:lnTo>
                <a:lnTo>
                  <a:pt x="4186428" y="562228"/>
                </a:lnTo>
                <a:lnTo>
                  <a:pt x="4178554" y="554482"/>
                </a:lnTo>
                <a:close/>
              </a:path>
              <a:path w="6172200" h="1781175">
                <a:moveTo>
                  <a:pt x="1345057" y="548639"/>
                </a:moveTo>
                <a:lnTo>
                  <a:pt x="1325879" y="548639"/>
                </a:lnTo>
                <a:lnTo>
                  <a:pt x="1318005" y="556387"/>
                </a:lnTo>
                <a:lnTo>
                  <a:pt x="1318005" y="575563"/>
                </a:lnTo>
                <a:lnTo>
                  <a:pt x="1325879" y="583438"/>
                </a:lnTo>
                <a:lnTo>
                  <a:pt x="1345057" y="583438"/>
                </a:lnTo>
                <a:lnTo>
                  <a:pt x="1352930" y="575563"/>
                </a:lnTo>
                <a:lnTo>
                  <a:pt x="1352930" y="556387"/>
                </a:lnTo>
                <a:lnTo>
                  <a:pt x="1345057" y="548639"/>
                </a:lnTo>
                <a:close/>
              </a:path>
              <a:path w="6172200" h="1781175">
                <a:moveTo>
                  <a:pt x="131572" y="542925"/>
                </a:moveTo>
                <a:lnTo>
                  <a:pt x="112267" y="542925"/>
                </a:lnTo>
                <a:lnTo>
                  <a:pt x="104521" y="550672"/>
                </a:lnTo>
                <a:lnTo>
                  <a:pt x="104521" y="569849"/>
                </a:lnTo>
                <a:lnTo>
                  <a:pt x="112267" y="577596"/>
                </a:lnTo>
                <a:lnTo>
                  <a:pt x="131572" y="577596"/>
                </a:lnTo>
                <a:lnTo>
                  <a:pt x="139319" y="569849"/>
                </a:lnTo>
                <a:lnTo>
                  <a:pt x="139319" y="550672"/>
                </a:lnTo>
                <a:lnTo>
                  <a:pt x="131572" y="542925"/>
                </a:lnTo>
                <a:close/>
              </a:path>
              <a:path w="6172200" h="1781175">
                <a:moveTo>
                  <a:pt x="2506345" y="537083"/>
                </a:moveTo>
                <a:lnTo>
                  <a:pt x="2487167" y="537083"/>
                </a:lnTo>
                <a:lnTo>
                  <a:pt x="2479294" y="544829"/>
                </a:lnTo>
                <a:lnTo>
                  <a:pt x="2479294" y="564007"/>
                </a:lnTo>
                <a:lnTo>
                  <a:pt x="2487167" y="571753"/>
                </a:lnTo>
                <a:lnTo>
                  <a:pt x="2506345" y="571753"/>
                </a:lnTo>
                <a:lnTo>
                  <a:pt x="2514219" y="564007"/>
                </a:lnTo>
                <a:lnTo>
                  <a:pt x="2514219" y="544829"/>
                </a:lnTo>
                <a:lnTo>
                  <a:pt x="2506345" y="537083"/>
                </a:lnTo>
                <a:close/>
              </a:path>
              <a:path w="6172200" h="1781175">
                <a:moveTo>
                  <a:pt x="247650" y="537083"/>
                </a:moveTo>
                <a:lnTo>
                  <a:pt x="228473" y="537083"/>
                </a:lnTo>
                <a:lnTo>
                  <a:pt x="220599" y="544829"/>
                </a:lnTo>
                <a:lnTo>
                  <a:pt x="220599" y="564007"/>
                </a:lnTo>
                <a:lnTo>
                  <a:pt x="228473" y="571753"/>
                </a:lnTo>
                <a:lnTo>
                  <a:pt x="247650" y="571753"/>
                </a:lnTo>
                <a:lnTo>
                  <a:pt x="255524" y="564007"/>
                </a:lnTo>
                <a:lnTo>
                  <a:pt x="255524" y="544829"/>
                </a:lnTo>
                <a:lnTo>
                  <a:pt x="247650" y="537083"/>
                </a:lnTo>
                <a:close/>
              </a:path>
              <a:path w="6172200" h="1781175">
                <a:moveTo>
                  <a:pt x="1687702" y="531367"/>
                </a:moveTo>
                <a:lnTo>
                  <a:pt x="1668399" y="531367"/>
                </a:lnTo>
                <a:lnTo>
                  <a:pt x="1660652" y="539114"/>
                </a:lnTo>
                <a:lnTo>
                  <a:pt x="1660652" y="558291"/>
                </a:lnTo>
                <a:lnTo>
                  <a:pt x="1668399" y="566038"/>
                </a:lnTo>
                <a:lnTo>
                  <a:pt x="1687702" y="566038"/>
                </a:lnTo>
                <a:lnTo>
                  <a:pt x="1695450" y="558291"/>
                </a:lnTo>
                <a:lnTo>
                  <a:pt x="1695450" y="539114"/>
                </a:lnTo>
                <a:lnTo>
                  <a:pt x="1687702" y="531367"/>
                </a:lnTo>
                <a:close/>
              </a:path>
              <a:path w="6172200" h="1781175">
                <a:moveTo>
                  <a:pt x="3615435" y="525526"/>
                </a:moveTo>
                <a:lnTo>
                  <a:pt x="3596131" y="525526"/>
                </a:lnTo>
                <a:lnTo>
                  <a:pt x="3588384" y="533273"/>
                </a:lnTo>
                <a:lnTo>
                  <a:pt x="3588384" y="552450"/>
                </a:lnTo>
                <a:lnTo>
                  <a:pt x="3596131" y="560197"/>
                </a:lnTo>
                <a:lnTo>
                  <a:pt x="3615435" y="560197"/>
                </a:lnTo>
                <a:lnTo>
                  <a:pt x="3623182" y="552450"/>
                </a:lnTo>
                <a:lnTo>
                  <a:pt x="3623182" y="533273"/>
                </a:lnTo>
                <a:lnTo>
                  <a:pt x="3615435" y="525526"/>
                </a:lnTo>
                <a:close/>
              </a:path>
              <a:path w="6172200" h="1781175">
                <a:moveTo>
                  <a:pt x="2680589" y="525526"/>
                </a:moveTo>
                <a:lnTo>
                  <a:pt x="2661285" y="525526"/>
                </a:lnTo>
                <a:lnTo>
                  <a:pt x="2653538" y="533273"/>
                </a:lnTo>
                <a:lnTo>
                  <a:pt x="2653538" y="552450"/>
                </a:lnTo>
                <a:lnTo>
                  <a:pt x="2661285" y="560197"/>
                </a:lnTo>
                <a:lnTo>
                  <a:pt x="2680589" y="560197"/>
                </a:lnTo>
                <a:lnTo>
                  <a:pt x="2688336" y="552450"/>
                </a:lnTo>
                <a:lnTo>
                  <a:pt x="2688336" y="533273"/>
                </a:lnTo>
                <a:lnTo>
                  <a:pt x="2680589" y="525526"/>
                </a:lnTo>
                <a:close/>
              </a:path>
              <a:path w="6172200" h="1781175">
                <a:moveTo>
                  <a:pt x="712215" y="525526"/>
                </a:moveTo>
                <a:lnTo>
                  <a:pt x="692912" y="525526"/>
                </a:lnTo>
                <a:lnTo>
                  <a:pt x="685164" y="533273"/>
                </a:lnTo>
                <a:lnTo>
                  <a:pt x="685164" y="552450"/>
                </a:lnTo>
                <a:lnTo>
                  <a:pt x="692912" y="560197"/>
                </a:lnTo>
                <a:lnTo>
                  <a:pt x="712215" y="560197"/>
                </a:lnTo>
                <a:lnTo>
                  <a:pt x="719963" y="552450"/>
                </a:lnTo>
                <a:lnTo>
                  <a:pt x="719963" y="533273"/>
                </a:lnTo>
                <a:lnTo>
                  <a:pt x="712215" y="525526"/>
                </a:lnTo>
                <a:close/>
              </a:path>
              <a:path w="6172200" h="1781175">
                <a:moveTo>
                  <a:pt x="3040506" y="519684"/>
                </a:moveTo>
                <a:lnTo>
                  <a:pt x="3021329" y="519684"/>
                </a:lnTo>
                <a:lnTo>
                  <a:pt x="3013455" y="527558"/>
                </a:lnTo>
                <a:lnTo>
                  <a:pt x="3013455" y="546735"/>
                </a:lnTo>
                <a:lnTo>
                  <a:pt x="3021329" y="554482"/>
                </a:lnTo>
                <a:lnTo>
                  <a:pt x="3040506" y="554482"/>
                </a:lnTo>
                <a:lnTo>
                  <a:pt x="3048380" y="546735"/>
                </a:lnTo>
                <a:lnTo>
                  <a:pt x="3048380" y="527558"/>
                </a:lnTo>
                <a:lnTo>
                  <a:pt x="3040506" y="519684"/>
                </a:lnTo>
                <a:close/>
              </a:path>
              <a:path w="6172200" h="1781175">
                <a:moveTo>
                  <a:pt x="2912872" y="519684"/>
                </a:moveTo>
                <a:lnTo>
                  <a:pt x="2893567" y="519684"/>
                </a:lnTo>
                <a:lnTo>
                  <a:pt x="2885821" y="527558"/>
                </a:lnTo>
                <a:lnTo>
                  <a:pt x="2885821" y="546735"/>
                </a:lnTo>
                <a:lnTo>
                  <a:pt x="2893567" y="554482"/>
                </a:lnTo>
                <a:lnTo>
                  <a:pt x="2912872" y="554482"/>
                </a:lnTo>
                <a:lnTo>
                  <a:pt x="2920619" y="546735"/>
                </a:lnTo>
                <a:lnTo>
                  <a:pt x="2920619" y="527558"/>
                </a:lnTo>
                <a:lnTo>
                  <a:pt x="2912872" y="519684"/>
                </a:lnTo>
                <a:close/>
              </a:path>
              <a:path w="6172200" h="1781175">
                <a:moveTo>
                  <a:pt x="813562" y="519684"/>
                </a:moveTo>
                <a:lnTo>
                  <a:pt x="800735" y="519684"/>
                </a:lnTo>
                <a:lnTo>
                  <a:pt x="795527" y="524890"/>
                </a:lnTo>
                <a:lnTo>
                  <a:pt x="795527" y="537717"/>
                </a:lnTo>
                <a:lnTo>
                  <a:pt x="800735" y="542925"/>
                </a:lnTo>
                <a:lnTo>
                  <a:pt x="813562" y="542925"/>
                </a:lnTo>
                <a:lnTo>
                  <a:pt x="818641" y="537717"/>
                </a:lnTo>
                <a:lnTo>
                  <a:pt x="818641" y="524890"/>
                </a:lnTo>
                <a:lnTo>
                  <a:pt x="813562" y="519684"/>
                </a:lnTo>
                <a:close/>
              </a:path>
              <a:path w="6172200" h="1781175">
                <a:moveTo>
                  <a:pt x="601852" y="519684"/>
                </a:moveTo>
                <a:lnTo>
                  <a:pt x="582676" y="519684"/>
                </a:lnTo>
                <a:lnTo>
                  <a:pt x="574801" y="527558"/>
                </a:lnTo>
                <a:lnTo>
                  <a:pt x="574801" y="546735"/>
                </a:lnTo>
                <a:lnTo>
                  <a:pt x="582676" y="554482"/>
                </a:lnTo>
                <a:lnTo>
                  <a:pt x="601852" y="554482"/>
                </a:lnTo>
                <a:lnTo>
                  <a:pt x="609726" y="546735"/>
                </a:lnTo>
                <a:lnTo>
                  <a:pt x="609726" y="527558"/>
                </a:lnTo>
                <a:lnTo>
                  <a:pt x="601852" y="519684"/>
                </a:lnTo>
                <a:close/>
              </a:path>
              <a:path w="6172200" h="1781175">
                <a:moveTo>
                  <a:pt x="5821807" y="513969"/>
                </a:moveTo>
                <a:lnTo>
                  <a:pt x="5802630" y="513969"/>
                </a:lnTo>
                <a:lnTo>
                  <a:pt x="5794756" y="521715"/>
                </a:lnTo>
                <a:lnTo>
                  <a:pt x="5794756" y="540892"/>
                </a:lnTo>
                <a:lnTo>
                  <a:pt x="5802630" y="548639"/>
                </a:lnTo>
                <a:lnTo>
                  <a:pt x="5821807" y="548639"/>
                </a:lnTo>
                <a:lnTo>
                  <a:pt x="5829681" y="540892"/>
                </a:lnTo>
                <a:lnTo>
                  <a:pt x="5829681" y="521715"/>
                </a:lnTo>
                <a:lnTo>
                  <a:pt x="5821807" y="513969"/>
                </a:lnTo>
                <a:close/>
              </a:path>
              <a:path w="6172200" h="1781175">
                <a:moveTo>
                  <a:pt x="5543169" y="513969"/>
                </a:moveTo>
                <a:lnTo>
                  <a:pt x="5523865" y="513969"/>
                </a:lnTo>
                <a:lnTo>
                  <a:pt x="5516118" y="521715"/>
                </a:lnTo>
                <a:lnTo>
                  <a:pt x="5516118" y="540892"/>
                </a:lnTo>
                <a:lnTo>
                  <a:pt x="5523865" y="548639"/>
                </a:lnTo>
                <a:lnTo>
                  <a:pt x="5543169" y="548639"/>
                </a:lnTo>
                <a:lnTo>
                  <a:pt x="5550916" y="540892"/>
                </a:lnTo>
                <a:lnTo>
                  <a:pt x="5550916" y="521715"/>
                </a:lnTo>
                <a:lnTo>
                  <a:pt x="5543169" y="513969"/>
                </a:lnTo>
                <a:close/>
              </a:path>
              <a:path w="6172200" h="1781175">
                <a:moveTo>
                  <a:pt x="3888231" y="513969"/>
                </a:moveTo>
                <a:lnTo>
                  <a:pt x="3869054" y="513969"/>
                </a:lnTo>
                <a:lnTo>
                  <a:pt x="3861307" y="521715"/>
                </a:lnTo>
                <a:lnTo>
                  <a:pt x="3861307" y="540892"/>
                </a:lnTo>
                <a:lnTo>
                  <a:pt x="3869054" y="548639"/>
                </a:lnTo>
                <a:lnTo>
                  <a:pt x="3888231" y="548639"/>
                </a:lnTo>
                <a:lnTo>
                  <a:pt x="3896105" y="540892"/>
                </a:lnTo>
                <a:lnTo>
                  <a:pt x="3896105" y="521715"/>
                </a:lnTo>
                <a:lnTo>
                  <a:pt x="3888231" y="513969"/>
                </a:lnTo>
                <a:close/>
              </a:path>
              <a:path w="6172200" h="1781175">
                <a:moveTo>
                  <a:pt x="2157984" y="513969"/>
                </a:moveTo>
                <a:lnTo>
                  <a:pt x="2138807" y="513969"/>
                </a:lnTo>
                <a:lnTo>
                  <a:pt x="2130933" y="521715"/>
                </a:lnTo>
                <a:lnTo>
                  <a:pt x="2130933" y="540892"/>
                </a:lnTo>
                <a:lnTo>
                  <a:pt x="2138807" y="548639"/>
                </a:lnTo>
                <a:lnTo>
                  <a:pt x="2157984" y="548639"/>
                </a:lnTo>
                <a:lnTo>
                  <a:pt x="2165730" y="540892"/>
                </a:lnTo>
                <a:lnTo>
                  <a:pt x="2165730" y="521715"/>
                </a:lnTo>
                <a:lnTo>
                  <a:pt x="2157984" y="513969"/>
                </a:lnTo>
                <a:close/>
              </a:path>
              <a:path w="6172200" h="1781175">
                <a:moveTo>
                  <a:pt x="1217295" y="513969"/>
                </a:moveTo>
                <a:lnTo>
                  <a:pt x="1198117" y="513969"/>
                </a:lnTo>
                <a:lnTo>
                  <a:pt x="1190371" y="521715"/>
                </a:lnTo>
                <a:lnTo>
                  <a:pt x="1190371" y="540892"/>
                </a:lnTo>
                <a:lnTo>
                  <a:pt x="1198117" y="548639"/>
                </a:lnTo>
                <a:lnTo>
                  <a:pt x="1217295" y="548639"/>
                </a:lnTo>
                <a:lnTo>
                  <a:pt x="1225169" y="540892"/>
                </a:lnTo>
                <a:lnTo>
                  <a:pt x="1225169" y="521715"/>
                </a:lnTo>
                <a:lnTo>
                  <a:pt x="1217295" y="513969"/>
                </a:lnTo>
                <a:close/>
              </a:path>
              <a:path w="6172200" h="1781175">
                <a:moveTo>
                  <a:pt x="2337942" y="508126"/>
                </a:moveTo>
                <a:lnTo>
                  <a:pt x="2318766" y="508126"/>
                </a:lnTo>
                <a:lnTo>
                  <a:pt x="2310891" y="515874"/>
                </a:lnTo>
                <a:lnTo>
                  <a:pt x="2310891" y="535051"/>
                </a:lnTo>
                <a:lnTo>
                  <a:pt x="2318766" y="542925"/>
                </a:lnTo>
                <a:lnTo>
                  <a:pt x="2337942" y="542925"/>
                </a:lnTo>
                <a:lnTo>
                  <a:pt x="2345816" y="535051"/>
                </a:lnTo>
                <a:lnTo>
                  <a:pt x="2345816" y="515874"/>
                </a:lnTo>
                <a:lnTo>
                  <a:pt x="2337942" y="508126"/>
                </a:lnTo>
                <a:close/>
              </a:path>
              <a:path w="6172200" h="1781175">
                <a:moveTo>
                  <a:pt x="5351526" y="502412"/>
                </a:moveTo>
                <a:lnTo>
                  <a:pt x="5332222" y="502412"/>
                </a:lnTo>
                <a:lnTo>
                  <a:pt x="5324475" y="510159"/>
                </a:lnTo>
                <a:lnTo>
                  <a:pt x="5324475" y="529336"/>
                </a:lnTo>
                <a:lnTo>
                  <a:pt x="5332222" y="537083"/>
                </a:lnTo>
                <a:lnTo>
                  <a:pt x="5351526" y="537083"/>
                </a:lnTo>
                <a:lnTo>
                  <a:pt x="5359273" y="529336"/>
                </a:lnTo>
                <a:lnTo>
                  <a:pt x="5359273" y="510159"/>
                </a:lnTo>
                <a:lnTo>
                  <a:pt x="5351526" y="502412"/>
                </a:lnTo>
                <a:close/>
              </a:path>
              <a:path w="6172200" h="1781175">
                <a:moveTo>
                  <a:pt x="4677918" y="502412"/>
                </a:moveTo>
                <a:lnTo>
                  <a:pt x="4658741" y="502412"/>
                </a:lnTo>
                <a:lnTo>
                  <a:pt x="4650867" y="510159"/>
                </a:lnTo>
                <a:lnTo>
                  <a:pt x="4650867" y="529336"/>
                </a:lnTo>
                <a:lnTo>
                  <a:pt x="4658741" y="537083"/>
                </a:lnTo>
                <a:lnTo>
                  <a:pt x="4677918" y="537083"/>
                </a:lnTo>
                <a:lnTo>
                  <a:pt x="4685792" y="529336"/>
                </a:lnTo>
                <a:lnTo>
                  <a:pt x="4685792" y="510159"/>
                </a:lnTo>
                <a:lnTo>
                  <a:pt x="4677918" y="502412"/>
                </a:lnTo>
                <a:close/>
              </a:path>
              <a:path w="6172200" h="1781175">
                <a:moveTo>
                  <a:pt x="1472819" y="502412"/>
                </a:moveTo>
                <a:lnTo>
                  <a:pt x="1453641" y="502412"/>
                </a:lnTo>
                <a:lnTo>
                  <a:pt x="1445767" y="510159"/>
                </a:lnTo>
                <a:lnTo>
                  <a:pt x="1445767" y="529336"/>
                </a:lnTo>
                <a:lnTo>
                  <a:pt x="1453641" y="537083"/>
                </a:lnTo>
                <a:lnTo>
                  <a:pt x="1472819" y="537083"/>
                </a:lnTo>
                <a:lnTo>
                  <a:pt x="1480692" y="529336"/>
                </a:lnTo>
                <a:lnTo>
                  <a:pt x="1480692" y="510159"/>
                </a:lnTo>
                <a:lnTo>
                  <a:pt x="1472819" y="502412"/>
                </a:lnTo>
                <a:close/>
              </a:path>
              <a:path w="6172200" h="1781175">
                <a:moveTo>
                  <a:pt x="6129528" y="496570"/>
                </a:moveTo>
                <a:lnTo>
                  <a:pt x="6110351" y="496570"/>
                </a:lnTo>
                <a:lnTo>
                  <a:pt x="6102477" y="504316"/>
                </a:lnTo>
                <a:lnTo>
                  <a:pt x="6102477" y="523494"/>
                </a:lnTo>
                <a:lnTo>
                  <a:pt x="6110351" y="531367"/>
                </a:lnTo>
                <a:lnTo>
                  <a:pt x="6129528" y="531367"/>
                </a:lnTo>
                <a:lnTo>
                  <a:pt x="6137402" y="523494"/>
                </a:lnTo>
                <a:lnTo>
                  <a:pt x="6137402" y="504316"/>
                </a:lnTo>
                <a:lnTo>
                  <a:pt x="6129528" y="496570"/>
                </a:lnTo>
                <a:close/>
              </a:path>
              <a:path w="6172200" h="1781175">
                <a:moveTo>
                  <a:pt x="5705729" y="490854"/>
                </a:moveTo>
                <a:lnTo>
                  <a:pt x="5686425" y="490854"/>
                </a:lnTo>
                <a:lnTo>
                  <a:pt x="5678678" y="498601"/>
                </a:lnTo>
                <a:lnTo>
                  <a:pt x="5678678" y="517778"/>
                </a:lnTo>
                <a:lnTo>
                  <a:pt x="5686425" y="525526"/>
                </a:lnTo>
                <a:lnTo>
                  <a:pt x="5705729" y="525526"/>
                </a:lnTo>
                <a:lnTo>
                  <a:pt x="5713476" y="517778"/>
                </a:lnTo>
                <a:lnTo>
                  <a:pt x="5713476" y="498601"/>
                </a:lnTo>
                <a:lnTo>
                  <a:pt x="5705729" y="490854"/>
                </a:lnTo>
                <a:close/>
              </a:path>
              <a:path w="6172200" h="1781175">
                <a:moveTo>
                  <a:pt x="3145028" y="490854"/>
                </a:moveTo>
                <a:lnTo>
                  <a:pt x="3125851" y="490854"/>
                </a:lnTo>
                <a:lnTo>
                  <a:pt x="3117977" y="498601"/>
                </a:lnTo>
                <a:lnTo>
                  <a:pt x="3117977" y="517778"/>
                </a:lnTo>
                <a:lnTo>
                  <a:pt x="3125851" y="525526"/>
                </a:lnTo>
                <a:lnTo>
                  <a:pt x="3145028" y="525526"/>
                </a:lnTo>
                <a:lnTo>
                  <a:pt x="3152902" y="517778"/>
                </a:lnTo>
                <a:lnTo>
                  <a:pt x="3152902" y="498601"/>
                </a:lnTo>
                <a:lnTo>
                  <a:pt x="3145028" y="490854"/>
                </a:lnTo>
                <a:close/>
              </a:path>
              <a:path w="6172200" h="1781175">
                <a:moveTo>
                  <a:pt x="1925701" y="490854"/>
                </a:moveTo>
                <a:lnTo>
                  <a:pt x="1906524" y="490854"/>
                </a:lnTo>
                <a:lnTo>
                  <a:pt x="1898650" y="498601"/>
                </a:lnTo>
                <a:lnTo>
                  <a:pt x="1898650" y="517778"/>
                </a:lnTo>
                <a:lnTo>
                  <a:pt x="1906524" y="525526"/>
                </a:lnTo>
                <a:lnTo>
                  <a:pt x="1925701" y="525526"/>
                </a:lnTo>
                <a:lnTo>
                  <a:pt x="1933575" y="517778"/>
                </a:lnTo>
                <a:lnTo>
                  <a:pt x="1933575" y="498601"/>
                </a:lnTo>
                <a:lnTo>
                  <a:pt x="1925701" y="490854"/>
                </a:lnTo>
                <a:close/>
              </a:path>
              <a:path w="6172200" h="1781175">
                <a:moveTo>
                  <a:pt x="4881245" y="485013"/>
                </a:moveTo>
                <a:lnTo>
                  <a:pt x="4861941" y="485013"/>
                </a:lnTo>
                <a:lnTo>
                  <a:pt x="4854194" y="492760"/>
                </a:lnTo>
                <a:lnTo>
                  <a:pt x="4854194" y="511937"/>
                </a:lnTo>
                <a:lnTo>
                  <a:pt x="4861941" y="519684"/>
                </a:lnTo>
                <a:lnTo>
                  <a:pt x="4881245" y="519684"/>
                </a:lnTo>
                <a:lnTo>
                  <a:pt x="4888992" y="511937"/>
                </a:lnTo>
                <a:lnTo>
                  <a:pt x="4888992" y="492760"/>
                </a:lnTo>
                <a:lnTo>
                  <a:pt x="4881245" y="485013"/>
                </a:lnTo>
                <a:close/>
              </a:path>
              <a:path w="6172200" h="1781175">
                <a:moveTo>
                  <a:pt x="4770882" y="485013"/>
                </a:moveTo>
                <a:lnTo>
                  <a:pt x="4751578" y="485013"/>
                </a:lnTo>
                <a:lnTo>
                  <a:pt x="4743831" y="492760"/>
                </a:lnTo>
                <a:lnTo>
                  <a:pt x="4743831" y="511937"/>
                </a:lnTo>
                <a:lnTo>
                  <a:pt x="4751578" y="519684"/>
                </a:lnTo>
                <a:lnTo>
                  <a:pt x="4770882" y="519684"/>
                </a:lnTo>
                <a:lnTo>
                  <a:pt x="4778629" y="511937"/>
                </a:lnTo>
                <a:lnTo>
                  <a:pt x="4778629" y="492760"/>
                </a:lnTo>
                <a:lnTo>
                  <a:pt x="4770882" y="485013"/>
                </a:lnTo>
                <a:close/>
              </a:path>
              <a:path w="6172200" h="1781175">
                <a:moveTo>
                  <a:pt x="5247005" y="479171"/>
                </a:moveTo>
                <a:lnTo>
                  <a:pt x="5227701" y="479171"/>
                </a:lnTo>
                <a:lnTo>
                  <a:pt x="5219954" y="487045"/>
                </a:lnTo>
                <a:lnTo>
                  <a:pt x="5219954" y="506222"/>
                </a:lnTo>
                <a:lnTo>
                  <a:pt x="5227701" y="513969"/>
                </a:lnTo>
                <a:lnTo>
                  <a:pt x="5247005" y="513969"/>
                </a:lnTo>
                <a:lnTo>
                  <a:pt x="5254752" y="506222"/>
                </a:lnTo>
                <a:lnTo>
                  <a:pt x="5254752" y="487045"/>
                </a:lnTo>
                <a:lnTo>
                  <a:pt x="5247005" y="479171"/>
                </a:lnTo>
                <a:close/>
              </a:path>
              <a:path w="6172200" h="1781175">
                <a:moveTo>
                  <a:pt x="3499230" y="479171"/>
                </a:moveTo>
                <a:lnTo>
                  <a:pt x="3480054" y="479171"/>
                </a:lnTo>
                <a:lnTo>
                  <a:pt x="3472179" y="487045"/>
                </a:lnTo>
                <a:lnTo>
                  <a:pt x="3472179" y="506222"/>
                </a:lnTo>
                <a:lnTo>
                  <a:pt x="3480054" y="513969"/>
                </a:lnTo>
                <a:lnTo>
                  <a:pt x="3499230" y="513969"/>
                </a:lnTo>
                <a:lnTo>
                  <a:pt x="3507104" y="506222"/>
                </a:lnTo>
                <a:lnTo>
                  <a:pt x="3507104" y="487045"/>
                </a:lnTo>
                <a:lnTo>
                  <a:pt x="3499230" y="479171"/>
                </a:lnTo>
                <a:close/>
              </a:path>
              <a:path w="6172200" h="1781175">
                <a:moveTo>
                  <a:pt x="944499" y="479171"/>
                </a:moveTo>
                <a:lnTo>
                  <a:pt x="925195" y="479171"/>
                </a:lnTo>
                <a:lnTo>
                  <a:pt x="917448" y="487045"/>
                </a:lnTo>
                <a:lnTo>
                  <a:pt x="917448" y="506222"/>
                </a:lnTo>
                <a:lnTo>
                  <a:pt x="925195" y="513969"/>
                </a:lnTo>
                <a:lnTo>
                  <a:pt x="944499" y="513969"/>
                </a:lnTo>
                <a:lnTo>
                  <a:pt x="952246" y="506222"/>
                </a:lnTo>
                <a:lnTo>
                  <a:pt x="952246" y="487045"/>
                </a:lnTo>
                <a:lnTo>
                  <a:pt x="944499" y="479171"/>
                </a:lnTo>
                <a:close/>
              </a:path>
              <a:path w="6172200" h="1781175">
                <a:moveTo>
                  <a:pt x="445135" y="479171"/>
                </a:moveTo>
                <a:lnTo>
                  <a:pt x="425830" y="479171"/>
                </a:lnTo>
                <a:lnTo>
                  <a:pt x="418084" y="487045"/>
                </a:lnTo>
                <a:lnTo>
                  <a:pt x="418084" y="506222"/>
                </a:lnTo>
                <a:lnTo>
                  <a:pt x="425830" y="513969"/>
                </a:lnTo>
                <a:lnTo>
                  <a:pt x="445135" y="513969"/>
                </a:lnTo>
                <a:lnTo>
                  <a:pt x="452882" y="506222"/>
                </a:lnTo>
                <a:lnTo>
                  <a:pt x="452882" y="487045"/>
                </a:lnTo>
                <a:lnTo>
                  <a:pt x="445135" y="479171"/>
                </a:lnTo>
                <a:close/>
              </a:path>
              <a:path w="6172200" h="1781175">
                <a:moveTo>
                  <a:pt x="4486402" y="467613"/>
                </a:moveTo>
                <a:lnTo>
                  <a:pt x="4467098" y="467613"/>
                </a:lnTo>
                <a:lnTo>
                  <a:pt x="4459351" y="475488"/>
                </a:lnTo>
                <a:lnTo>
                  <a:pt x="4459351" y="494664"/>
                </a:lnTo>
                <a:lnTo>
                  <a:pt x="4467098" y="502412"/>
                </a:lnTo>
                <a:lnTo>
                  <a:pt x="4486402" y="502412"/>
                </a:lnTo>
                <a:lnTo>
                  <a:pt x="4494149" y="494664"/>
                </a:lnTo>
                <a:lnTo>
                  <a:pt x="4494149" y="475488"/>
                </a:lnTo>
                <a:lnTo>
                  <a:pt x="4486402" y="467613"/>
                </a:lnTo>
                <a:close/>
              </a:path>
              <a:path w="6172200" h="1781175">
                <a:moveTo>
                  <a:pt x="4242434" y="467613"/>
                </a:moveTo>
                <a:lnTo>
                  <a:pt x="4223258" y="467613"/>
                </a:lnTo>
                <a:lnTo>
                  <a:pt x="4215383" y="475488"/>
                </a:lnTo>
                <a:lnTo>
                  <a:pt x="4215383" y="494664"/>
                </a:lnTo>
                <a:lnTo>
                  <a:pt x="4223258" y="502412"/>
                </a:lnTo>
                <a:lnTo>
                  <a:pt x="4242434" y="502412"/>
                </a:lnTo>
                <a:lnTo>
                  <a:pt x="4250308" y="494664"/>
                </a:lnTo>
                <a:lnTo>
                  <a:pt x="4250308" y="475488"/>
                </a:lnTo>
                <a:lnTo>
                  <a:pt x="4242434" y="467613"/>
                </a:lnTo>
                <a:close/>
              </a:path>
              <a:path w="6172200" h="1781175">
                <a:moveTo>
                  <a:pt x="4997323" y="461899"/>
                </a:moveTo>
                <a:lnTo>
                  <a:pt x="4978019" y="461899"/>
                </a:lnTo>
                <a:lnTo>
                  <a:pt x="4970272" y="469646"/>
                </a:lnTo>
                <a:lnTo>
                  <a:pt x="4970272" y="488823"/>
                </a:lnTo>
                <a:lnTo>
                  <a:pt x="4978019" y="496570"/>
                </a:lnTo>
                <a:lnTo>
                  <a:pt x="4997323" y="496570"/>
                </a:lnTo>
                <a:lnTo>
                  <a:pt x="5005070" y="488823"/>
                </a:lnTo>
                <a:lnTo>
                  <a:pt x="5005070" y="469646"/>
                </a:lnTo>
                <a:lnTo>
                  <a:pt x="4997323" y="461899"/>
                </a:lnTo>
                <a:close/>
              </a:path>
              <a:path w="6172200" h="1781175">
                <a:moveTo>
                  <a:pt x="4108957" y="461899"/>
                </a:moveTo>
                <a:lnTo>
                  <a:pt x="4089654" y="461899"/>
                </a:lnTo>
                <a:lnTo>
                  <a:pt x="4081906" y="469646"/>
                </a:lnTo>
                <a:lnTo>
                  <a:pt x="4081906" y="488823"/>
                </a:lnTo>
                <a:lnTo>
                  <a:pt x="4089654" y="496570"/>
                </a:lnTo>
                <a:lnTo>
                  <a:pt x="4108957" y="496570"/>
                </a:lnTo>
                <a:lnTo>
                  <a:pt x="4116704" y="488823"/>
                </a:lnTo>
                <a:lnTo>
                  <a:pt x="4116704" y="469646"/>
                </a:lnTo>
                <a:lnTo>
                  <a:pt x="4108957" y="461899"/>
                </a:lnTo>
                <a:close/>
              </a:path>
              <a:path w="6172200" h="1781175">
                <a:moveTo>
                  <a:pt x="3702430" y="461899"/>
                </a:moveTo>
                <a:lnTo>
                  <a:pt x="3683254" y="461899"/>
                </a:lnTo>
                <a:lnTo>
                  <a:pt x="3675506" y="469646"/>
                </a:lnTo>
                <a:lnTo>
                  <a:pt x="3675506" y="488823"/>
                </a:lnTo>
                <a:lnTo>
                  <a:pt x="3683254" y="496570"/>
                </a:lnTo>
                <a:lnTo>
                  <a:pt x="3702430" y="496570"/>
                </a:lnTo>
                <a:lnTo>
                  <a:pt x="3710304" y="488823"/>
                </a:lnTo>
                <a:lnTo>
                  <a:pt x="3710304" y="469646"/>
                </a:lnTo>
                <a:lnTo>
                  <a:pt x="3702430" y="461899"/>
                </a:lnTo>
                <a:close/>
              </a:path>
              <a:path w="6172200" h="1781175">
                <a:moveTo>
                  <a:pt x="3261232" y="461899"/>
                </a:moveTo>
                <a:lnTo>
                  <a:pt x="3241929" y="461899"/>
                </a:lnTo>
                <a:lnTo>
                  <a:pt x="3234181" y="469646"/>
                </a:lnTo>
                <a:lnTo>
                  <a:pt x="3234181" y="488823"/>
                </a:lnTo>
                <a:lnTo>
                  <a:pt x="3241929" y="496570"/>
                </a:lnTo>
                <a:lnTo>
                  <a:pt x="3261232" y="496570"/>
                </a:lnTo>
                <a:lnTo>
                  <a:pt x="3268979" y="488823"/>
                </a:lnTo>
                <a:lnTo>
                  <a:pt x="3268979" y="469646"/>
                </a:lnTo>
                <a:lnTo>
                  <a:pt x="3261232" y="461899"/>
                </a:lnTo>
                <a:close/>
              </a:path>
              <a:path w="6172200" h="1781175">
                <a:moveTo>
                  <a:pt x="1066419" y="461899"/>
                </a:moveTo>
                <a:lnTo>
                  <a:pt x="1047114" y="461899"/>
                </a:lnTo>
                <a:lnTo>
                  <a:pt x="1039367" y="469646"/>
                </a:lnTo>
                <a:lnTo>
                  <a:pt x="1039367" y="488823"/>
                </a:lnTo>
                <a:lnTo>
                  <a:pt x="1047114" y="496570"/>
                </a:lnTo>
                <a:lnTo>
                  <a:pt x="1066419" y="496570"/>
                </a:lnTo>
                <a:lnTo>
                  <a:pt x="1074165" y="488823"/>
                </a:lnTo>
                <a:lnTo>
                  <a:pt x="1074165" y="469646"/>
                </a:lnTo>
                <a:lnTo>
                  <a:pt x="1066419" y="461899"/>
                </a:lnTo>
                <a:close/>
              </a:path>
              <a:path w="6172200" h="1781175">
                <a:moveTo>
                  <a:pt x="5130800" y="456057"/>
                </a:moveTo>
                <a:lnTo>
                  <a:pt x="5111623" y="456057"/>
                </a:lnTo>
                <a:lnTo>
                  <a:pt x="5103876" y="463803"/>
                </a:lnTo>
                <a:lnTo>
                  <a:pt x="5103876" y="482980"/>
                </a:lnTo>
                <a:lnTo>
                  <a:pt x="5111623" y="490854"/>
                </a:lnTo>
                <a:lnTo>
                  <a:pt x="5130800" y="490854"/>
                </a:lnTo>
                <a:lnTo>
                  <a:pt x="5138674" y="482980"/>
                </a:lnTo>
                <a:lnTo>
                  <a:pt x="5138674" y="463803"/>
                </a:lnTo>
                <a:lnTo>
                  <a:pt x="5130800" y="456057"/>
                </a:lnTo>
                <a:close/>
              </a:path>
              <a:path w="6172200" h="1781175">
                <a:moveTo>
                  <a:pt x="4364355" y="456057"/>
                </a:moveTo>
                <a:lnTo>
                  <a:pt x="4345178" y="456057"/>
                </a:lnTo>
                <a:lnTo>
                  <a:pt x="4337431" y="463803"/>
                </a:lnTo>
                <a:lnTo>
                  <a:pt x="4337431" y="482980"/>
                </a:lnTo>
                <a:lnTo>
                  <a:pt x="4345178" y="490854"/>
                </a:lnTo>
                <a:lnTo>
                  <a:pt x="4364355" y="490854"/>
                </a:lnTo>
                <a:lnTo>
                  <a:pt x="4372229" y="482980"/>
                </a:lnTo>
                <a:lnTo>
                  <a:pt x="4372229" y="463803"/>
                </a:lnTo>
                <a:lnTo>
                  <a:pt x="4364355" y="456057"/>
                </a:lnTo>
                <a:close/>
              </a:path>
              <a:path w="6172200" h="1781175">
                <a:moveTo>
                  <a:pt x="3987038" y="456057"/>
                </a:moveTo>
                <a:lnTo>
                  <a:pt x="3967733" y="456057"/>
                </a:lnTo>
                <a:lnTo>
                  <a:pt x="3959986" y="463803"/>
                </a:lnTo>
                <a:lnTo>
                  <a:pt x="3959986" y="482980"/>
                </a:lnTo>
                <a:lnTo>
                  <a:pt x="3967733" y="490854"/>
                </a:lnTo>
                <a:lnTo>
                  <a:pt x="3987038" y="490854"/>
                </a:lnTo>
                <a:lnTo>
                  <a:pt x="3994784" y="482980"/>
                </a:lnTo>
                <a:lnTo>
                  <a:pt x="3994784" y="463803"/>
                </a:lnTo>
                <a:lnTo>
                  <a:pt x="3987038" y="456057"/>
                </a:lnTo>
                <a:close/>
              </a:path>
              <a:path w="6172200" h="1781175">
                <a:moveTo>
                  <a:pt x="2227707" y="456057"/>
                </a:moveTo>
                <a:lnTo>
                  <a:pt x="2208403" y="456057"/>
                </a:lnTo>
                <a:lnTo>
                  <a:pt x="2200655" y="463803"/>
                </a:lnTo>
                <a:lnTo>
                  <a:pt x="2200655" y="482980"/>
                </a:lnTo>
                <a:lnTo>
                  <a:pt x="2208403" y="490854"/>
                </a:lnTo>
                <a:lnTo>
                  <a:pt x="2227707" y="490854"/>
                </a:lnTo>
                <a:lnTo>
                  <a:pt x="2235454" y="482980"/>
                </a:lnTo>
                <a:lnTo>
                  <a:pt x="2235454" y="463803"/>
                </a:lnTo>
                <a:lnTo>
                  <a:pt x="2227707" y="456057"/>
                </a:lnTo>
                <a:close/>
              </a:path>
              <a:path w="6172200" h="1781175">
                <a:moveTo>
                  <a:pt x="1786382" y="456057"/>
                </a:moveTo>
                <a:lnTo>
                  <a:pt x="1767077" y="456057"/>
                </a:lnTo>
                <a:lnTo>
                  <a:pt x="1759330" y="463803"/>
                </a:lnTo>
                <a:lnTo>
                  <a:pt x="1759330" y="482980"/>
                </a:lnTo>
                <a:lnTo>
                  <a:pt x="1767077" y="490854"/>
                </a:lnTo>
                <a:lnTo>
                  <a:pt x="1786382" y="490854"/>
                </a:lnTo>
                <a:lnTo>
                  <a:pt x="1794128" y="482980"/>
                </a:lnTo>
                <a:lnTo>
                  <a:pt x="1794128" y="463803"/>
                </a:lnTo>
                <a:lnTo>
                  <a:pt x="1786382" y="456057"/>
                </a:lnTo>
                <a:close/>
              </a:path>
              <a:path w="6172200" h="1781175">
                <a:moveTo>
                  <a:pt x="2802509" y="450341"/>
                </a:moveTo>
                <a:lnTo>
                  <a:pt x="2783204" y="450341"/>
                </a:lnTo>
                <a:lnTo>
                  <a:pt x="2775458" y="458088"/>
                </a:lnTo>
                <a:lnTo>
                  <a:pt x="2775458" y="477265"/>
                </a:lnTo>
                <a:lnTo>
                  <a:pt x="2783204" y="485013"/>
                </a:lnTo>
                <a:lnTo>
                  <a:pt x="2802509" y="485013"/>
                </a:lnTo>
                <a:lnTo>
                  <a:pt x="2810255" y="477265"/>
                </a:lnTo>
                <a:lnTo>
                  <a:pt x="2810255" y="458088"/>
                </a:lnTo>
                <a:lnTo>
                  <a:pt x="2802509" y="450341"/>
                </a:lnTo>
                <a:close/>
              </a:path>
              <a:path w="6172200" h="1781175">
                <a:moveTo>
                  <a:pt x="2047621" y="450341"/>
                </a:moveTo>
                <a:lnTo>
                  <a:pt x="2028444" y="450341"/>
                </a:lnTo>
                <a:lnTo>
                  <a:pt x="2020570" y="458088"/>
                </a:lnTo>
                <a:lnTo>
                  <a:pt x="2020570" y="477265"/>
                </a:lnTo>
                <a:lnTo>
                  <a:pt x="2028444" y="485013"/>
                </a:lnTo>
                <a:lnTo>
                  <a:pt x="2047621" y="485013"/>
                </a:lnTo>
                <a:lnTo>
                  <a:pt x="2055495" y="477265"/>
                </a:lnTo>
                <a:lnTo>
                  <a:pt x="2055495" y="458088"/>
                </a:lnTo>
                <a:lnTo>
                  <a:pt x="2047621" y="450341"/>
                </a:lnTo>
                <a:close/>
              </a:path>
              <a:path w="6172200" h="1781175">
                <a:moveTo>
                  <a:pt x="1571498" y="450341"/>
                </a:moveTo>
                <a:lnTo>
                  <a:pt x="1552321" y="450341"/>
                </a:lnTo>
                <a:lnTo>
                  <a:pt x="1544447" y="458088"/>
                </a:lnTo>
                <a:lnTo>
                  <a:pt x="1544447" y="477265"/>
                </a:lnTo>
                <a:lnTo>
                  <a:pt x="1552321" y="485013"/>
                </a:lnTo>
                <a:lnTo>
                  <a:pt x="1571498" y="485013"/>
                </a:lnTo>
                <a:lnTo>
                  <a:pt x="1579372" y="477265"/>
                </a:lnTo>
                <a:lnTo>
                  <a:pt x="1579372" y="458088"/>
                </a:lnTo>
                <a:lnTo>
                  <a:pt x="1571498" y="450341"/>
                </a:lnTo>
                <a:close/>
              </a:path>
              <a:path w="6172200" h="1781175">
                <a:moveTo>
                  <a:pt x="328929" y="450341"/>
                </a:moveTo>
                <a:lnTo>
                  <a:pt x="309752" y="450341"/>
                </a:lnTo>
                <a:lnTo>
                  <a:pt x="301878" y="458088"/>
                </a:lnTo>
                <a:lnTo>
                  <a:pt x="301878" y="477265"/>
                </a:lnTo>
                <a:lnTo>
                  <a:pt x="309752" y="485013"/>
                </a:lnTo>
                <a:lnTo>
                  <a:pt x="328929" y="485013"/>
                </a:lnTo>
                <a:lnTo>
                  <a:pt x="336803" y="477265"/>
                </a:lnTo>
                <a:lnTo>
                  <a:pt x="336803" y="458088"/>
                </a:lnTo>
                <a:lnTo>
                  <a:pt x="328929" y="450341"/>
                </a:lnTo>
                <a:close/>
              </a:path>
              <a:path w="6172200" h="1781175">
                <a:moveTo>
                  <a:pt x="3812794" y="444500"/>
                </a:moveTo>
                <a:lnTo>
                  <a:pt x="3793617" y="444500"/>
                </a:lnTo>
                <a:lnTo>
                  <a:pt x="3785743" y="452247"/>
                </a:lnTo>
                <a:lnTo>
                  <a:pt x="3785743" y="471424"/>
                </a:lnTo>
                <a:lnTo>
                  <a:pt x="3793617" y="479171"/>
                </a:lnTo>
                <a:lnTo>
                  <a:pt x="3812794" y="479171"/>
                </a:lnTo>
                <a:lnTo>
                  <a:pt x="3820668" y="471424"/>
                </a:lnTo>
                <a:lnTo>
                  <a:pt x="3820668" y="452247"/>
                </a:lnTo>
                <a:lnTo>
                  <a:pt x="3812794" y="444500"/>
                </a:lnTo>
                <a:close/>
              </a:path>
              <a:path w="6172200" h="1781175">
                <a:moveTo>
                  <a:pt x="6025007" y="438785"/>
                </a:moveTo>
                <a:lnTo>
                  <a:pt x="6005830" y="438785"/>
                </a:lnTo>
                <a:lnTo>
                  <a:pt x="5997956" y="446532"/>
                </a:lnTo>
                <a:lnTo>
                  <a:pt x="5997956" y="465709"/>
                </a:lnTo>
                <a:lnTo>
                  <a:pt x="6005830" y="473455"/>
                </a:lnTo>
                <a:lnTo>
                  <a:pt x="6025007" y="473455"/>
                </a:lnTo>
                <a:lnTo>
                  <a:pt x="6032881" y="465709"/>
                </a:lnTo>
                <a:lnTo>
                  <a:pt x="6032881" y="446532"/>
                </a:lnTo>
                <a:lnTo>
                  <a:pt x="6025007" y="438785"/>
                </a:lnTo>
                <a:close/>
              </a:path>
              <a:path w="6172200" h="1781175">
                <a:moveTo>
                  <a:pt x="5914771" y="438785"/>
                </a:moveTo>
                <a:lnTo>
                  <a:pt x="5895467" y="438785"/>
                </a:lnTo>
                <a:lnTo>
                  <a:pt x="5887720" y="446532"/>
                </a:lnTo>
                <a:lnTo>
                  <a:pt x="5887720" y="465709"/>
                </a:lnTo>
                <a:lnTo>
                  <a:pt x="5895467" y="473455"/>
                </a:lnTo>
                <a:lnTo>
                  <a:pt x="5914771" y="473455"/>
                </a:lnTo>
                <a:lnTo>
                  <a:pt x="5922518" y="465709"/>
                </a:lnTo>
                <a:lnTo>
                  <a:pt x="5922518" y="446532"/>
                </a:lnTo>
                <a:lnTo>
                  <a:pt x="5914771" y="438785"/>
                </a:lnTo>
                <a:close/>
              </a:path>
              <a:path w="6172200" h="1781175">
                <a:moveTo>
                  <a:pt x="3388995" y="438785"/>
                </a:moveTo>
                <a:lnTo>
                  <a:pt x="3369691" y="438785"/>
                </a:lnTo>
                <a:lnTo>
                  <a:pt x="3361944" y="446532"/>
                </a:lnTo>
                <a:lnTo>
                  <a:pt x="3361944" y="465709"/>
                </a:lnTo>
                <a:lnTo>
                  <a:pt x="3369691" y="473455"/>
                </a:lnTo>
                <a:lnTo>
                  <a:pt x="3388995" y="473455"/>
                </a:lnTo>
                <a:lnTo>
                  <a:pt x="3396742" y="465709"/>
                </a:lnTo>
                <a:lnTo>
                  <a:pt x="3396742" y="446532"/>
                </a:lnTo>
                <a:lnTo>
                  <a:pt x="3388995" y="438785"/>
                </a:lnTo>
                <a:close/>
              </a:path>
              <a:path w="6172200" h="1781175">
                <a:moveTo>
                  <a:pt x="1298702" y="438785"/>
                </a:moveTo>
                <a:lnTo>
                  <a:pt x="1279398" y="438785"/>
                </a:lnTo>
                <a:lnTo>
                  <a:pt x="1271651" y="446532"/>
                </a:lnTo>
                <a:lnTo>
                  <a:pt x="1271651" y="465709"/>
                </a:lnTo>
                <a:lnTo>
                  <a:pt x="1279398" y="473455"/>
                </a:lnTo>
                <a:lnTo>
                  <a:pt x="1298702" y="473455"/>
                </a:lnTo>
                <a:lnTo>
                  <a:pt x="1306449" y="465709"/>
                </a:lnTo>
                <a:lnTo>
                  <a:pt x="1306449" y="446532"/>
                </a:lnTo>
                <a:lnTo>
                  <a:pt x="1298702" y="438785"/>
                </a:lnTo>
                <a:close/>
              </a:path>
              <a:path w="6172200" h="1781175">
                <a:moveTo>
                  <a:pt x="2645664" y="432942"/>
                </a:moveTo>
                <a:lnTo>
                  <a:pt x="2626487" y="432942"/>
                </a:lnTo>
                <a:lnTo>
                  <a:pt x="2618740" y="440689"/>
                </a:lnTo>
                <a:lnTo>
                  <a:pt x="2618740" y="459866"/>
                </a:lnTo>
                <a:lnTo>
                  <a:pt x="2626487" y="467613"/>
                </a:lnTo>
                <a:lnTo>
                  <a:pt x="2645664" y="467613"/>
                </a:lnTo>
                <a:lnTo>
                  <a:pt x="2653538" y="459866"/>
                </a:lnTo>
                <a:lnTo>
                  <a:pt x="2653538" y="440689"/>
                </a:lnTo>
                <a:lnTo>
                  <a:pt x="2645664" y="432942"/>
                </a:lnTo>
                <a:close/>
              </a:path>
              <a:path w="6172200" h="1781175">
                <a:moveTo>
                  <a:pt x="2529586" y="432942"/>
                </a:moveTo>
                <a:lnTo>
                  <a:pt x="2510409" y="432942"/>
                </a:lnTo>
                <a:lnTo>
                  <a:pt x="2502535" y="440689"/>
                </a:lnTo>
                <a:lnTo>
                  <a:pt x="2502535" y="459866"/>
                </a:lnTo>
                <a:lnTo>
                  <a:pt x="2510409" y="467613"/>
                </a:lnTo>
                <a:lnTo>
                  <a:pt x="2529586" y="467613"/>
                </a:lnTo>
                <a:lnTo>
                  <a:pt x="2537333" y="459866"/>
                </a:lnTo>
                <a:lnTo>
                  <a:pt x="2537333" y="440689"/>
                </a:lnTo>
                <a:lnTo>
                  <a:pt x="2529586" y="432942"/>
                </a:lnTo>
                <a:close/>
              </a:path>
              <a:path w="6172200" h="1781175">
                <a:moveTo>
                  <a:pt x="5612765" y="427100"/>
                </a:moveTo>
                <a:lnTo>
                  <a:pt x="5593588" y="427100"/>
                </a:lnTo>
                <a:lnTo>
                  <a:pt x="5585714" y="434975"/>
                </a:lnTo>
                <a:lnTo>
                  <a:pt x="5585714" y="454151"/>
                </a:lnTo>
                <a:lnTo>
                  <a:pt x="5593588" y="461899"/>
                </a:lnTo>
                <a:lnTo>
                  <a:pt x="5612765" y="461899"/>
                </a:lnTo>
                <a:lnTo>
                  <a:pt x="5620639" y="454151"/>
                </a:lnTo>
                <a:lnTo>
                  <a:pt x="5620639" y="434975"/>
                </a:lnTo>
                <a:lnTo>
                  <a:pt x="5612765" y="427100"/>
                </a:lnTo>
                <a:close/>
              </a:path>
              <a:path w="6172200" h="1781175">
                <a:moveTo>
                  <a:pt x="5473446" y="427100"/>
                </a:moveTo>
                <a:lnTo>
                  <a:pt x="5454142" y="427100"/>
                </a:lnTo>
                <a:lnTo>
                  <a:pt x="5446395" y="434975"/>
                </a:lnTo>
                <a:lnTo>
                  <a:pt x="5446395" y="454151"/>
                </a:lnTo>
                <a:lnTo>
                  <a:pt x="5454142" y="461899"/>
                </a:lnTo>
                <a:lnTo>
                  <a:pt x="5473446" y="461899"/>
                </a:lnTo>
                <a:lnTo>
                  <a:pt x="5481193" y="454151"/>
                </a:lnTo>
                <a:lnTo>
                  <a:pt x="5481193" y="434975"/>
                </a:lnTo>
                <a:lnTo>
                  <a:pt x="5473446" y="427100"/>
                </a:lnTo>
                <a:close/>
              </a:path>
              <a:path w="6172200" h="1781175">
                <a:moveTo>
                  <a:pt x="102488" y="421386"/>
                </a:moveTo>
                <a:lnTo>
                  <a:pt x="83312" y="421386"/>
                </a:lnTo>
                <a:lnTo>
                  <a:pt x="75437" y="429133"/>
                </a:lnTo>
                <a:lnTo>
                  <a:pt x="75437" y="448310"/>
                </a:lnTo>
                <a:lnTo>
                  <a:pt x="83312" y="456057"/>
                </a:lnTo>
                <a:lnTo>
                  <a:pt x="102488" y="456057"/>
                </a:lnTo>
                <a:lnTo>
                  <a:pt x="110362" y="448310"/>
                </a:lnTo>
                <a:lnTo>
                  <a:pt x="110362" y="429133"/>
                </a:lnTo>
                <a:lnTo>
                  <a:pt x="102488" y="421386"/>
                </a:lnTo>
                <a:close/>
              </a:path>
              <a:path w="6172200" h="1781175">
                <a:moveTo>
                  <a:pt x="2965069" y="415544"/>
                </a:moveTo>
                <a:lnTo>
                  <a:pt x="2945891" y="415544"/>
                </a:lnTo>
                <a:lnTo>
                  <a:pt x="2938017" y="423290"/>
                </a:lnTo>
                <a:lnTo>
                  <a:pt x="2938017" y="442467"/>
                </a:lnTo>
                <a:lnTo>
                  <a:pt x="2945891" y="450341"/>
                </a:lnTo>
                <a:lnTo>
                  <a:pt x="2965069" y="450341"/>
                </a:lnTo>
                <a:lnTo>
                  <a:pt x="2972816" y="442467"/>
                </a:lnTo>
                <a:lnTo>
                  <a:pt x="2972816" y="423290"/>
                </a:lnTo>
                <a:lnTo>
                  <a:pt x="2965069" y="415544"/>
                </a:lnTo>
                <a:close/>
              </a:path>
              <a:path w="6172200" h="1781175">
                <a:moveTo>
                  <a:pt x="2419223" y="415544"/>
                </a:moveTo>
                <a:lnTo>
                  <a:pt x="2400046" y="415544"/>
                </a:lnTo>
                <a:lnTo>
                  <a:pt x="2392172" y="423290"/>
                </a:lnTo>
                <a:lnTo>
                  <a:pt x="2392172" y="442467"/>
                </a:lnTo>
                <a:lnTo>
                  <a:pt x="2400046" y="450341"/>
                </a:lnTo>
                <a:lnTo>
                  <a:pt x="2419223" y="450341"/>
                </a:lnTo>
                <a:lnTo>
                  <a:pt x="2427097" y="442467"/>
                </a:lnTo>
                <a:lnTo>
                  <a:pt x="2427097" y="423290"/>
                </a:lnTo>
                <a:lnTo>
                  <a:pt x="2419223" y="415544"/>
                </a:lnTo>
                <a:close/>
              </a:path>
              <a:path w="6172200" h="1781175">
                <a:moveTo>
                  <a:pt x="218694" y="415544"/>
                </a:moveTo>
                <a:lnTo>
                  <a:pt x="199389" y="415544"/>
                </a:lnTo>
                <a:lnTo>
                  <a:pt x="191642" y="423290"/>
                </a:lnTo>
                <a:lnTo>
                  <a:pt x="191642" y="442467"/>
                </a:lnTo>
                <a:lnTo>
                  <a:pt x="199389" y="450341"/>
                </a:lnTo>
                <a:lnTo>
                  <a:pt x="218694" y="450341"/>
                </a:lnTo>
                <a:lnTo>
                  <a:pt x="226440" y="442467"/>
                </a:lnTo>
                <a:lnTo>
                  <a:pt x="226440" y="423290"/>
                </a:lnTo>
                <a:lnTo>
                  <a:pt x="218694" y="415544"/>
                </a:lnTo>
                <a:close/>
              </a:path>
              <a:path w="6172200" h="1781175">
                <a:moveTo>
                  <a:pt x="4608322" y="409828"/>
                </a:moveTo>
                <a:lnTo>
                  <a:pt x="4589018" y="409828"/>
                </a:lnTo>
                <a:lnTo>
                  <a:pt x="4581271" y="417575"/>
                </a:lnTo>
                <a:lnTo>
                  <a:pt x="4581271" y="436752"/>
                </a:lnTo>
                <a:lnTo>
                  <a:pt x="4589018" y="444500"/>
                </a:lnTo>
                <a:lnTo>
                  <a:pt x="4608322" y="444500"/>
                </a:lnTo>
                <a:lnTo>
                  <a:pt x="4616069" y="436752"/>
                </a:lnTo>
                <a:lnTo>
                  <a:pt x="4616069" y="417575"/>
                </a:lnTo>
                <a:lnTo>
                  <a:pt x="4608322" y="409828"/>
                </a:lnTo>
                <a:close/>
              </a:path>
              <a:path w="6172200" h="1781175">
                <a:moveTo>
                  <a:pt x="1414779" y="409828"/>
                </a:moveTo>
                <a:lnTo>
                  <a:pt x="1395476" y="409828"/>
                </a:lnTo>
                <a:lnTo>
                  <a:pt x="1387728" y="417575"/>
                </a:lnTo>
                <a:lnTo>
                  <a:pt x="1387728" y="436752"/>
                </a:lnTo>
                <a:lnTo>
                  <a:pt x="1395476" y="444500"/>
                </a:lnTo>
                <a:lnTo>
                  <a:pt x="1414779" y="444500"/>
                </a:lnTo>
                <a:lnTo>
                  <a:pt x="1422527" y="436752"/>
                </a:lnTo>
                <a:lnTo>
                  <a:pt x="1422527" y="417575"/>
                </a:lnTo>
                <a:lnTo>
                  <a:pt x="1414779" y="409828"/>
                </a:lnTo>
                <a:close/>
              </a:path>
              <a:path w="6172200" h="1781175">
                <a:moveTo>
                  <a:pt x="543813" y="409828"/>
                </a:moveTo>
                <a:lnTo>
                  <a:pt x="524510" y="409828"/>
                </a:lnTo>
                <a:lnTo>
                  <a:pt x="516763" y="417575"/>
                </a:lnTo>
                <a:lnTo>
                  <a:pt x="516763" y="436752"/>
                </a:lnTo>
                <a:lnTo>
                  <a:pt x="524510" y="444500"/>
                </a:lnTo>
                <a:lnTo>
                  <a:pt x="543813" y="444500"/>
                </a:lnTo>
                <a:lnTo>
                  <a:pt x="551561" y="436752"/>
                </a:lnTo>
                <a:lnTo>
                  <a:pt x="551561" y="417575"/>
                </a:lnTo>
                <a:lnTo>
                  <a:pt x="543813" y="409828"/>
                </a:lnTo>
                <a:close/>
              </a:path>
              <a:path w="6172200" h="1781175">
                <a:moveTo>
                  <a:pt x="1693417" y="403987"/>
                </a:moveTo>
                <a:lnTo>
                  <a:pt x="1674240" y="403987"/>
                </a:lnTo>
                <a:lnTo>
                  <a:pt x="1666494" y="411734"/>
                </a:lnTo>
                <a:lnTo>
                  <a:pt x="1666494" y="430911"/>
                </a:lnTo>
                <a:lnTo>
                  <a:pt x="1674240" y="438785"/>
                </a:lnTo>
                <a:lnTo>
                  <a:pt x="1693417" y="438785"/>
                </a:lnTo>
                <a:lnTo>
                  <a:pt x="1701291" y="430911"/>
                </a:lnTo>
                <a:lnTo>
                  <a:pt x="1701291" y="411734"/>
                </a:lnTo>
                <a:lnTo>
                  <a:pt x="1693417" y="403987"/>
                </a:lnTo>
                <a:close/>
              </a:path>
              <a:path w="6172200" h="1781175">
                <a:moveTo>
                  <a:pt x="1153540" y="398272"/>
                </a:moveTo>
                <a:lnTo>
                  <a:pt x="1134237" y="398272"/>
                </a:lnTo>
                <a:lnTo>
                  <a:pt x="1126489" y="406019"/>
                </a:lnTo>
                <a:lnTo>
                  <a:pt x="1126489" y="425196"/>
                </a:lnTo>
                <a:lnTo>
                  <a:pt x="1134237" y="432942"/>
                </a:lnTo>
                <a:lnTo>
                  <a:pt x="1153540" y="432942"/>
                </a:lnTo>
                <a:lnTo>
                  <a:pt x="1161288" y="425196"/>
                </a:lnTo>
                <a:lnTo>
                  <a:pt x="1161288" y="406019"/>
                </a:lnTo>
                <a:lnTo>
                  <a:pt x="1153540" y="398272"/>
                </a:lnTo>
                <a:close/>
              </a:path>
              <a:path w="6172200" h="1781175">
                <a:moveTo>
                  <a:pt x="874776" y="398272"/>
                </a:moveTo>
                <a:lnTo>
                  <a:pt x="855472" y="398272"/>
                </a:lnTo>
                <a:lnTo>
                  <a:pt x="847725" y="406019"/>
                </a:lnTo>
                <a:lnTo>
                  <a:pt x="847725" y="425196"/>
                </a:lnTo>
                <a:lnTo>
                  <a:pt x="855472" y="432942"/>
                </a:lnTo>
                <a:lnTo>
                  <a:pt x="874776" y="432942"/>
                </a:lnTo>
                <a:lnTo>
                  <a:pt x="882523" y="425196"/>
                </a:lnTo>
                <a:lnTo>
                  <a:pt x="882523" y="406019"/>
                </a:lnTo>
                <a:lnTo>
                  <a:pt x="874776" y="398272"/>
                </a:lnTo>
                <a:close/>
              </a:path>
              <a:path w="6172200" h="1781175">
                <a:moveTo>
                  <a:pt x="659891" y="398272"/>
                </a:moveTo>
                <a:lnTo>
                  <a:pt x="640714" y="398272"/>
                </a:lnTo>
                <a:lnTo>
                  <a:pt x="632840" y="406019"/>
                </a:lnTo>
                <a:lnTo>
                  <a:pt x="632840" y="425196"/>
                </a:lnTo>
                <a:lnTo>
                  <a:pt x="640714" y="432942"/>
                </a:lnTo>
                <a:lnTo>
                  <a:pt x="659891" y="432942"/>
                </a:lnTo>
                <a:lnTo>
                  <a:pt x="667765" y="425196"/>
                </a:lnTo>
                <a:lnTo>
                  <a:pt x="667765" y="406019"/>
                </a:lnTo>
                <a:lnTo>
                  <a:pt x="659891" y="398272"/>
                </a:lnTo>
                <a:close/>
              </a:path>
              <a:path w="6172200" h="1781175">
                <a:moveTo>
                  <a:pt x="3603752" y="392429"/>
                </a:moveTo>
                <a:lnTo>
                  <a:pt x="3584575" y="392429"/>
                </a:lnTo>
                <a:lnTo>
                  <a:pt x="3576701" y="400176"/>
                </a:lnTo>
                <a:lnTo>
                  <a:pt x="3576701" y="419353"/>
                </a:lnTo>
                <a:lnTo>
                  <a:pt x="3584575" y="427100"/>
                </a:lnTo>
                <a:lnTo>
                  <a:pt x="3603752" y="427100"/>
                </a:lnTo>
                <a:lnTo>
                  <a:pt x="3611626" y="419353"/>
                </a:lnTo>
                <a:lnTo>
                  <a:pt x="3611626" y="400176"/>
                </a:lnTo>
                <a:lnTo>
                  <a:pt x="3603752" y="392429"/>
                </a:lnTo>
                <a:close/>
              </a:path>
              <a:path w="6172200" h="1781175">
                <a:moveTo>
                  <a:pt x="5810250" y="386588"/>
                </a:moveTo>
                <a:lnTo>
                  <a:pt x="5790946" y="386588"/>
                </a:lnTo>
                <a:lnTo>
                  <a:pt x="5783199" y="394462"/>
                </a:lnTo>
                <a:lnTo>
                  <a:pt x="5783199" y="413638"/>
                </a:lnTo>
                <a:lnTo>
                  <a:pt x="5790946" y="421386"/>
                </a:lnTo>
                <a:lnTo>
                  <a:pt x="5810250" y="421386"/>
                </a:lnTo>
                <a:lnTo>
                  <a:pt x="5817997" y="413638"/>
                </a:lnTo>
                <a:lnTo>
                  <a:pt x="5817997" y="394462"/>
                </a:lnTo>
                <a:lnTo>
                  <a:pt x="5810250" y="386588"/>
                </a:lnTo>
                <a:close/>
              </a:path>
              <a:path w="6172200" h="1781175">
                <a:moveTo>
                  <a:pt x="1914144" y="386588"/>
                </a:moveTo>
                <a:lnTo>
                  <a:pt x="1894839" y="386588"/>
                </a:lnTo>
                <a:lnTo>
                  <a:pt x="1887092" y="394462"/>
                </a:lnTo>
                <a:lnTo>
                  <a:pt x="1887092" y="413638"/>
                </a:lnTo>
                <a:lnTo>
                  <a:pt x="1894839" y="421386"/>
                </a:lnTo>
                <a:lnTo>
                  <a:pt x="1914144" y="421386"/>
                </a:lnTo>
                <a:lnTo>
                  <a:pt x="1921890" y="413638"/>
                </a:lnTo>
                <a:lnTo>
                  <a:pt x="1921890" y="394462"/>
                </a:lnTo>
                <a:lnTo>
                  <a:pt x="1914144" y="386588"/>
                </a:lnTo>
                <a:close/>
              </a:path>
              <a:path w="6172200" h="1781175">
                <a:moveTo>
                  <a:pt x="5357368" y="380873"/>
                </a:moveTo>
                <a:lnTo>
                  <a:pt x="5338064" y="380873"/>
                </a:lnTo>
                <a:lnTo>
                  <a:pt x="5330317" y="388620"/>
                </a:lnTo>
                <a:lnTo>
                  <a:pt x="5330317" y="407797"/>
                </a:lnTo>
                <a:lnTo>
                  <a:pt x="5338064" y="415544"/>
                </a:lnTo>
                <a:lnTo>
                  <a:pt x="5357368" y="415544"/>
                </a:lnTo>
                <a:lnTo>
                  <a:pt x="5365115" y="407797"/>
                </a:lnTo>
                <a:lnTo>
                  <a:pt x="5365115" y="388620"/>
                </a:lnTo>
                <a:lnTo>
                  <a:pt x="5357368" y="380873"/>
                </a:lnTo>
                <a:close/>
              </a:path>
              <a:path w="6172200" h="1781175">
                <a:moveTo>
                  <a:pt x="3069590" y="380873"/>
                </a:moveTo>
                <a:lnTo>
                  <a:pt x="3050413" y="380873"/>
                </a:lnTo>
                <a:lnTo>
                  <a:pt x="3042539" y="388620"/>
                </a:lnTo>
                <a:lnTo>
                  <a:pt x="3042539" y="407797"/>
                </a:lnTo>
                <a:lnTo>
                  <a:pt x="3050413" y="415544"/>
                </a:lnTo>
                <a:lnTo>
                  <a:pt x="3069590" y="415544"/>
                </a:lnTo>
                <a:lnTo>
                  <a:pt x="3077336" y="407797"/>
                </a:lnTo>
                <a:lnTo>
                  <a:pt x="3077336" y="388620"/>
                </a:lnTo>
                <a:lnTo>
                  <a:pt x="3069590" y="380873"/>
                </a:lnTo>
                <a:close/>
              </a:path>
              <a:path w="6172200" h="1781175">
                <a:moveTo>
                  <a:pt x="2303145" y="380873"/>
                </a:moveTo>
                <a:lnTo>
                  <a:pt x="2283967" y="380873"/>
                </a:lnTo>
                <a:lnTo>
                  <a:pt x="2276094" y="388620"/>
                </a:lnTo>
                <a:lnTo>
                  <a:pt x="2276094" y="407797"/>
                </a:lnTo>
                <a:lnTo>
                  <a:pt x="2283967" y="415544"/>
                </a:lnTo>
                <a:lnTo>
                  <a:pt x="2303145" y="415544"/>
                </a:lnTo>
                <a:lnTo>
                  <a:pt x="2310891" y="407797"/>
                </a:lnTo>
                <a:lnTo>
                  <a:pt x="2310891" y="388620"/>
                </a:lnTo>
                <a:lnTo>
                  <a:pt x="2303145" y="380873"/>
                </a:lnTo>
                <a:close/>
              </a:path>
              <a:path w="6172200" h="1781175">
                <a:moveTo>
                  <a:pt x="770254" y="380873"/>
                </a:moveTo>
                <a:lnTo>
                  <a:pt x="751077" y="380873"/>
                </a:lnTo>
                <a:lnTo>
                  <a:pt x="743203" y="388620"/>
                </a:lnTo>
                <a:lnTo>
                  <a:pt x="743203" y="407797"/>
                </a:lnTo>
                <a:lnTo>
                  <a:pt x="751077" y="415544"/>
                </a:lnTo>
                <a:lnTo>
                  <a:pt x="770254" y="415544"/>
                </a:lnTo>
                <a:lnTo>
                  <a:pt x="778001" y="407797"/>
                </a:lnTo>
                <a:lnTo>
                  <a:pt x="778001" y="388620"/>
                </a:lnTo>
                <a:lnTo>
                  <a:pt x="770254" y="380873"/>
                </a:lnTo>
                <a:close/>
              </a:path>
              <a:path w="6172200" h="1781175">
                <a:moveTo>
                  <a:pt x="6141211" y="375030"/>
                </a:moveTo>
                <a:lnTo>
                  <a:pt x="6121908" y="375030"/>
                </a:lnTo>
                <a:lnTo>
                  <a:pt x="6114160" y="382904"/>
                </a:lnTo>
                <a:lnTo>
                  <a:pt x="6114160" y="402082"/>
                </a:lnTo>
                <a:lnTo>
                  <a:pt x="6121908" y="409828"/>
                </a:lnTo>
                <a:lnTo>
                  <a:pt x="6141211" y="409828"/>
                </a:lnTo>
                <a:lnTo>
                  <a:pt x="6148958" y="402082"/>
                </a:lnTo>
                <a:lnTo>
                  <a:pt x="6148958" y="382904"/>
                </a:lnTo>
                <a:lnTo>
                  <a:pt x="6141211" y="375030"/>
                </a:lnTo>
                <a:close/>
              </a:path>
              <a:path w="6172200" h="1781175">
                <a:moveTo>
                  <a:pt x="5235321" y="369315"/>
                </a:moveTo>
                <a:lnTo>
                  <a:pt x="5216144" y="369315"/>
                </a:lnTo>
                <a:lnTo>
                  <a:pt x="5208397" y="377063"/>
                </a:lnTo>
                <a:lnTo>
                  <a:pt x="5208397" y="396239"/>
                </a:lnTo>
                <a:lnTo>
                  <a:pt x="5216144" y="403987"/>
                </a:lnTo>
                <a:lnTo>
                  <a:pt x="5235321" y="403987"/>
                </a:lnTo>
                <a:lnTo>
                  <a:pt x="5243195" y="396239"/>
                </a:lnTo>
                <a:lnTo>
                  <a:pt x="5243195" y="377063"/>
                </a:lnTo>
                <a:lnTo>
                  <a:pt x="5235321" y="369315"/>
                </a:lnTo>
                <a:close/>
              </a:path>
              <a:path w="6172200" h="1781175">
                <a:moveTo>
                  <a:pt x="5067046" y="369315"/>
                </a:moveTo>
                <a:lnTo>
                  <a:pt x="5047742" y="369315"/>
                </a:lnTo>
                <a:lnTo>
                  <a:pt x="5039995" y="377063"/>
                </a:lnTo>
                <a:lnTo>
                  <a:pt x="5039995" y="396239"/>
                </a:lnTo>
                <a:lnTo>
                  <a:pt x="5047742" y="403987"/>
                </a:lnTo>
                <a:lnTo>
                  <a:pt x="5067046" y="403987"/>
                </a:lnTo>
                <a:lnTo>
                  <a:pt x="5074793" y="396239"/>
                </a:lnTo>
                <a:lnTo>
                  <a:pt x="5074793" y="377063"/>
                </a:lnTo>
                <a:lnTo>
                  <a:pt x="5067046" y="369315"/>
                </a:lnTo>
                <a:close/>
              </a:path>
              <a:path w="6172200" h="1781175">
                <a:moveTo>
                  <a:pt x="4799838" y="369315"/>
                </a:moveTo>
                <a:lnTo>
                  <a:pt x="4780660" y="369315"/>
                </a:lnTo>
                <a:lnTo>
                  <a:pt x="4772914" y="377063"/>
                </a:lnTo>
                <a:lnTo>
                  <a:pt x="4772914" y="396239"/>
                </a:lnTo>
                <a:lnTo>
                  <a:pt x="4780660" y="403987"/>
                </a:lnTo>
                <a:lnTo>
                  <a:pt x="4799838" y="403987"/>
                </a:lnTo>
                <a:lnTo>
                  <a:pt x="4807711" y="396239"/>
                </a:lnTo>
                <a:lnTo>
                  <a:pt x="4807711" y="377063"/>
                </a:lnTo>
                <a:lnTo>
                  <a:pt x="4799838" y="369315"/>
                </a:lnTo>
                <a:close/>
              </a:path>
              <a:path w="6172200" h="1781175">
                <a:moveTo>
                  <a:pt x="3493516" y="363474"/>
                </a:moveTo>
                <a:lnTo>
                  <a:pt x="3474211" y="363474"/>
                </a:lnTo>
                <a:lnTo>
                  <a:pt x="3466465" y="371221"/>
                </a:lnTo>
                <a:lnTo>
                  <a:pt x="3466465" y="390398"/>
                </a:lnTo>
                <a:lnTo>
                  <a:pt x="3474211" y="398272"/>
                </a:lnTo>
                <a:lnTo>
                  <a:pt x="3493516" y="398272"/>
                </a:lnTo>
                <a:lnTo>
                  <a:pt x="3501263" y="390398"/>
                </a:lnTo>
                <a:lnTo>
                  <a:pt x="3501263" y="371221"/>
                </a:lnTo>
                <a:lnTo>
                  <a:pt x="3493516" y="363474"/>
                </a:lnTo>
                <a:close/>
              </a:path>
              <a:path w="6172200" h="1781175">
                <a:moveTo>
                  <a:pt x="4921884" y="357759"/>
                </a:moveTo>
                <a:lnTo>
                  <a:pt x="4902581" y="357759"/>
                </a:lnTo>
                <a:lnTo>
                  <a:pt x="4894833" y="365505"/>
                </a:lnTo>
                <a:lnTo>
                  <a:pt x="4894833" y="384683"/>
                </a:lnTo>
                <a:lnTo>
                  <a:pt x="4902581" y="392429"/>
                </a:lnTo>
                <a:lnTo>
                  <a:pt x="4921884" y="392429"/>
                </a:lnTo>
                <a:lnTo>
                  <a:pt x="4929632" y="384683"/>
                </a:lnTo>
                <a:lnTo>
                  <a:pt x="4929632" y="365505"/>
                </a:lnTo>
                <a:lnTo>
                  <a:pt x="4921884" y="357759"/>
                </a:lnTo>
                <a:close/>
              </a:path>
              <a:path w="6172200" h="1781175">
                <a:moveTo>
                  <a:pt x="4492117" y="357759"/>
                </a:moveTo>
                <a:lnTo>
                  <a:pt x="4472940" y="357759"/>
                </a:lnTo>
                <a:lnTo>
                  <a:pt x="4465066" y="365505"/>
                </a:lnTo>
                <a:lnTo>
                  <a:pt x="4465066" y="384683"/>
                </a:lnTo>
                <a:lnTo>
                  <a:pt x="4472940" y="392429"/>
                </a:lnTo>
                <a:lnTo>
                  <a:pt x="4492117" y="392429"/>
                </a:lnTo>
                <a:lnTo>
                  <a:pt x="4499991" y="384683"/>
                </a:lnTo>
                <a:lnTo>
                  <a:pt x="4499991" y="365505"/>
                </a:lnTo>
                <a:lnTo>
                  <a:pt x="4492117" y="357759"/>
                </a:lnTo>
                <a:close/>
              </a:path>
              <a:path w="6172200" h="1781175">
                <a:moveTo>
                  <a:pt x="4155440" y="357759"/>
                </a:moveTo>
                <a:lnTo>
                  <a:pt x="4136135" y="357759"/>
                </a:lnTo>
                <a:lnTo>
                  <a:pt x="4128389" y="365505"/>
                </a:lnTo>
                <a:lnTo>
                  <a:pt x="4128389" y="384683"/>
                </a:lnTo>
                <a:lnTo>
                  <a:pt x="4136135" y="392429"/>
                </a:lnTo>
                <a:lnTo>
                  <a:pt x="4155440" y="392429"/>
                </a:lnTo>
                <a:lnTo>
                  <a:pt x="4163186" y="384683"/>
                </a:lnTo>
                <a:lnTo>
                  <a:pt x="4163186" y="365505"/>
                </a:lnTo>
                <a:lnTo>
                  <a:pt x="4155440" y="357759"/>
                </a:lnTo>
                <a:close/>
              </a:path>
              <a:path w="6172200" h="1781175">
                <a:moveTo>
                  <a:pt x="3307715" y="357759"/>
                </a:moveTo>
                <a:lnTo>
                  <a:pt x="3288410" y="357759"/>
                </a:lnTo>
                <a:lnTo>
                  <a:pt x="3280664" y="365505"/>
                </a:lnTo>
                <a:lnTo>
                  <a:pt x="3280664" y="384683"/>
                </a:lnTo>
                <a:lnTo>
                  <a:pt x="3288410" y="392429"/>
                </a:lnTo>
                <a:lnTo>
                  <a:pt x="3307715" y="392429"/>
                </a:lnTo>
                <a:lnTo>
                  <a:pt x="3315461" y="384683"/>
                </a:lnTo>
                <a:lnTo>
                  <a:pt x="3315461" y="365505"/>
                </a:lnTo>
                <a:lnTo>
                  <a:pt x="3307715" y="357759"/>
                </a:lnTo>
                <a:close/>
              </a:path>
              <a:path w="6172200" h="1781175">
                <a:moveTo>
                  <a:pt x="3185668" y="357759"/>
                </a:moveTo>
                <a:lnTo>
                  <a:pt x="3166491" y="357759"/>
                </a:lnTo>
                <a:lnTo>
                  <a:pt x="3158617" y="365505"/>
                </a:lnTo>
                <a:lnTo>
                  <a:pt x="3158617" y="384683"/>
                </a:lnTo>
                <a:lnTo>
                  <a:pt x="3166491" y="392429"/>
                </a:lnTo>
                <a:lnTo>
                  <a:pt x="3185668" y="392429"/>
                </a:lnTo>
                <a:lnTo>
                  <a:pt x="3193542" y="384683"/>
                </a:lnTo>
                <a:lnTo>
                  <a:pt x="3193542" y="365505"/>
                </a:lnTo>
                <a:lnTo>
                  <a:pt x="3185668" y="357759"/>
                </a:lnTo>
                <a:close/>
              </a:path>
              <a:path w="6172200" h="1781175">
                <a:moveTo>
                  <a:pt x="2140585" y="357759"/>
                </a:moveTo>
                <a:lnTo>
                  <a:pt x="2121280" y="357759"/>
                </a:lnTo>
                <a:lnTo>
                  <a:pt x="2113534" y="365505"/>
                </a:lnTo>
                <a:lnTo>
                  <a:pt x="2113534" y="384683"/>
                </a:lnTo>
                <a:lnTo>
                  <a:pt x="2121280" y="392429"/>
                </a:lnTo>
                <a:lnTo>
                  <a:pt x="2140585" y="392429"/>
                </a:lnTo>
                <a:lnTo>
                  <a:pt x="2148332" y="384683"/>
                </a:lnTo>
                <a:lnTo>
                  <a:pt x="2148332" y="365505"/>
                </a:lnTo>
                <a:lnTo>
                  <a:pt x="2140585" y="357759"/>
                </a:lnTo>
                <a:close/>
              </a:path>
              <a:path w="6172200" h="1781175">
                <a:moveTo>
                  <a:pt x="1008379" y="357759"/>
                </a:moveTo>
                <a:lnTo>
                  <a:pt x="989076" y="357759"/>
                </a:lnTo>
                <a:lnTo>
                  <a:pt x="981328" y="365505"/>
                </a:lnTo>
                <a:lnTo>
                  <a:pt x="981328" y="384683"/>
                </a:lnTo>
                <a:lnTo>
                  <a:pt x="989076" y="392429"/>
                </a:lnTo>
                <a:lnTo>
                  <a:pt x="1008379" y="392429"/>
                </a:lnTo>
                <a:lnTo>
                  <a:pt x="1016126" y="384683"/>
                </a:lnTo>
                <a:lnTo>
                  <a:pt x="1016126" y="365505"/>
                </a:lnTo>
                <a:lnTo>
                  <a:pt x="1008379" y="357759"/>
                </a:lnTo>
                <a:close/>
              </a:path>
              <a:path w="6172200" h="1781175">
                <a:moveTo>
                  <a:pt x="427736" y="357759"/>
                </a:moveTo>
                <a:lnTo>
                  <a:pt x="408432" y="357759"/>
                </a:lnTo>
                <a:lnTo>
                  <a:pt x="400685" y="365505"/>
                </a:lnTo>
                <a:lnTo>
                  <a:pt x="400685" y="384683"/>
                </a:lnTo>
                <a:lnTo>
                  <a:pt x="408432" y="392429"/>
                </a:lnTo>
                <a:lnTo>
                  <a:pt x="427736" y="392429"/>
                </a:lnTo>
                <a:lnTo>
                  <a:pt x="435483" y="384683"/>
                </a:lnTo>
                <a:lnTo>
                  <a:pt x="435483" y="365505"/>
                </a:lnTo>
                <a:lnTo>
                  <a:pt x="427736" y="357759"/>
                </a:lnTo>
                <a:close/>
              </a:path>
              <a:path w="6172200" h="1781175">
                <a:moveTo>
                  <a:pt x="3911473" y="351917"/>
                </a:moveTo>
                <a:lnTo>
                  <a:pt x="3892296" y="351917"/>
                </a:lnTo>
                <a:lnTo>
                  <a:pt x="3884422" y="359663"/>
                </a:lnTo>
                <a:lnTo>
                  <a:pt x="3884422" y="378840"/>
                </a:lnTo>
                <a:lnTo>
                  <a:pt x="3892296" y="386588"/>
                </a:lnTo>
                <a:lnTo>
                  <a:pt x="3911473" y="386588"/>
                </a:lnTo>
                <a:lnTo>
                  <a:pt x="3919347" y="378840"/>
                </a:lnTo>
                <a:lnTo>
                  <a:pt x="3919347" y="359663"/>
                </a:lnTo>
                <a:lnTo>
                  <a:pt x="3911473" y="351917"/>
                </a:lnTo>
                <a:close/>
              </a:path>
              <a:path w="6172200" h="1781175">
                <a:moveTo>
                  <a:pt x="2854705" y="351917"/>
                </a:moveTo>
                <a:lnTo>
                  <a:pt x="2835529" y="351917"/>
                </a:lnTo>
                <a:lnTo>
                  <a:pt x="2827654" y="359663"/>
                </a:lnTo>
                <a:lnTo>
                  <a:pt x="2827654" y="378840"/>
                </a:lnTo>
                <a:lnTo>
                  <a:pt x="2835529" y="386588"/>
                </a:lnTo>
                <a:lnTo>
                  <a:pt x="2854705" y="386588"/>
                </a:lnTo>
                <a:lnTo>
                  <a:pt x="2862579" y="378840"/>
                </a:lnTo>
                <a:lnTo>
                  <a:pt x="2862579" y="359663"/>
                </a:lnTo>
                <a:lnTo>
                  <a:pt x="2854705" y="351917"/>
                </a:lnTo>
                <a:close/>
              </a:path>
              <a:path w="6172200" h="1781175">
                <a:moveTo>
                  <a:pt x="2727071" y="351917"/>
                </a:moveTo>
                <a:lnTo>
                  <a:pt x="2707766" y="351917"/>
                </a:lnTo>
                <a:lnTo>
                  <a:pt x="2700020" y="359663"/>
                </a:lnTo>
                <a:lnTo>
                  <a:pt x="2700020" y="378840"/>
                </a:lnTo>
                <a:lnTo>
                  <a:pt x="2707766" y="386588"/>
                </a:lnTo>
                <a:lnTo>
                  <a:pt x="2727071" y="386588"/>
                </a:lnTo>
                <a:lnTo>
                  <a:pt x="2734817" y="378840"/>
                </a:lnTo>
                <a:lnTo>
                  <a:pt x="2734817" y="359663"/>
                </a:lnTo>
                <a:lnTo>
                  <a:pt x="2727071" y="351917"/>
                </a:lnTo>
                <a:close/>
              </a:path>
              <a:path w="6172200" h="1781175">
                <a:moveTo>
                  <a:pt x="5711444" y="340359"/>
                </a:moveTo>
                <a:lnTo>
                  <a:pt x="5692267" y="340359"/>
                </a:lnTo>
                <a:lnTo>
                  <a:pt x="5684520" y="348106"/>
                </a:lnTo>
                <a:lnTo>
                  <a:pt x="5684520" y="367284"/>
                </a:lnTo>
                <a:lnTo>
                  <a:pt x="5692267" y="375030"/>
                </a:lnTo>
                <a:lnTo>
                  <a:pt x="5711444" y="375030"/>
                </a:lnTo>
                <a:lnTo>
                  <a:pt x="5719318" y="367284"/>
                </a:lnTo>
                <a:lnTo>
                  <a:pt x="5719318" y="348106"/>
                </a:lnTo>
                <a:lnTo>
                  <a:pt x="5711444" y="340359"/>
                </a:lnTo>
                <a:close/>
              </a:path>
              <a:path w="6172200" h="1781175">
                <a:moveTo>
                  <a:pt x="4689602" y="340359"/>
                </a:moveTo>
                <a:lnTo>
                  <a:pt x="4670298" y="340359"/>
                </a:lnTo>
                <a:lnTo>
                  <a:pt x="4662551" y="348106"/>
                </a:lnTo>
                <a:lnTo>
                  <a:pt x="4662551" y="367284"/>
                </a:lnTo>
                <a:lnTo>
                  <a:pt x="4670298" y="375030"/>
                </a:lnTo>
                <a:lnTo>
                  <a:pt x="4689602" y="375030"/>
                </a:lnTo>
                <a:lnTo>
                  <a:pt x="4697349" y="367284"/>
                </a:lnTo>
                <a:lnTo>
                  <a:pt x="4697349" y="348106"/>
                </a:lnTo>
                <a:lnTo>
                  <a:pt x="4689602" y="340359"/>
                </a:lnTo>
                <a:close/>
              </a:path>
              <a:path w="6172200" h="1781175">
                <a:moveTo>
                  <a:pt x="4376039" y="340359"/>
                </a:moveTo>
                <a:lnTo>
                  <a:pt x="4356734" y="340359"/>
                </a:lnTo>
                <a:lnTo>
                  <a:pt x="4348988" y="348106"/>
                </a:lnTo>
                <a:lnTo>
                  <a:pt x="4348988" y="367284"/>
                </a:lnTo>
                <a:lnTo>
                  <a:pt x="4356734" y="375030"/>
                </a:lnTo>
                <a:lnTo>
                  <a:pt x="4376039" y="375030"/>
                </a:lnTo>
                <a:lnTo>
                  <a:pt x="4383785" y="367284"/>
                </a:lnTo>
                <a:lnTo>
                  <a:pt x="4383785" y="348106"/>
                </a:lnTo>
                <a:lnTo>
                  <a:pt x="4376039" y="340359"/>
                </a:lnTo>
                <a:close/>
              </a:path>
              <a:path w="6172200" h="1781175">
                <a:moveTo>
                  <a:pt x="4265676" y="340359"/>
                </a:moveTo>
                <a:lnTo>
                  <a:pt x="4246499" y="340359"/>
                </a:lnTo>
                <a:lnTo>
                  <a:pt x="4238625" y="348106"/>
                </a:lnTo>
                <a:lnTo>
                  <a:pt x="4238625" y="367284"/>
                </a:lnTo>
                <a:lnTo>
                  <a:pt x="4246499" y="375030"/>
                </a:lnTo>
                <a:lnTo>
                  <a:pt x="4265676" y="375030"/>
                </a:lnTo>
                <a:lnTo>
                  <a:pt x="4273550" y="367284"/>
                </a:lnTo>
                <a:lnTo>
                  <a:pt x="4273550" y="348106"/>
                </a:lnTo>
                <a:lnTo>
                  <a:pt x="4265676" y="340359"/>
                </a:lnTo>
                <a:close/>
              </a:path>
              <a:path w="6172200" h="1781175">
                <a:moveTo>
                  <a:pt x="4021835" y="340359"/>
                </a:moveTo>
                <a:lnTo>
                  <a:pt x="4002658" y="340359"/>
                </a:lnTo>
                <a:lnTo>
                  <a:pt x="3994784" y="348106"/>
                </a:lnTo>
                <a:lnTo>
                  <a:pt x="3994784" y="367284"/>
                </a:lnTo>
                <a:lnTo>
                  <a:pt x="4002658" y="375030"/>
                </a:lnTo>
                <a:lnTo>
                  <a:pt x="4021835" y="375030"/>
                </a:lnTo>
                <a:lnTo>
                  <a:pt x="4029582" y="367284"/>
                </a:lnTo>
                <a:lnTo>
                  <a:pt x="4029582" y="348106"/>
                </a:lnTo>
                <a:lnTo>
                  <a:pt x="4021835" y="340359"/>
                </a:lnTo>
                <a:close/>
              </a:path>
              <a:path w="6172200" h="1781175">
                <a:moveTo>
                  <a:pt x="3789553" y="334518"/>
                </a:moveTo>
                <a:lnTo>
                  <a:pt x="3770376" y="334518"/>
                </a:lnTo>
                <a:lnTo>
                  <a:pt x="3762502" y="342392"/>
                </a:lnTo>
                <a:lnTo>
                  <a:pt x="3762502" y="361569"/>
                </a:lnTo>
                <a:lnTo>
                  <a:pt x="3770376" y="369315"/>
                </a:lnTo>
                <a:lnTo>
                  <a:pt x="3789553" y="369315"/>
                </a:lnTo>
                <a:lnTo>
                  <a:pt x="3797427" y="361569"/>
                </a:lnTo>
                <a:lnTo>
                  <a:pt x="3797427" y="342392"/>
                </a:lnTo>
                <a:lnTo>
                  <a:pt x="3789553" y="334518"/>
                </a:lnTo>
                <a:close/>
              </a:path>
              <a:path w="6172200" h="1781175">
                <a:moveTo>
                  <a:pt x="2018664" y="334518"/>
                </a:moveTo>
                <a:lnTo>
                  <a:pt x="1999361" y="334518"/>
                </a:lnTo>
                <a:lnTo>
                  <a:pt x="1991614" y="342392"/>
                </a:lnTo>
                <a:lnTo>
                  <a:pt x="1991614" y="361569"/>
                </a:lnTo>
                <a:lnTo>
                  <a:pt x="1999361" y="369315"/>
                </a:lnTo>
                <a:lnTo>
                  <a:pt x="2018664" y="369315"/>
                </a:lnTo>
                <a:lnTo>
                  <a:pt x="2026412" y="361569"/>
                </a:lnTo>
                <a:lnTo>
                  <a:pt x="2026412" y="342392"/>
                </a:lnTo>
                <a:lnTo>
                  <a:pt x="2018664" y="334518"/>
                </a:lnTo>
                <a:close/>
              </a:path>
              <a:path w="6172200" h="1781175">
                <a:moveTo>
                  <a:pt x="1310259" y="334518"/>
                </a:moveTo>
                <a:lnTo>
                  <a:pt x="1290954" y="334518"/>
                </a:lnTo>
                <a:lnTo>
                  <a:pt x="1283208" y="342392"/>
                </a:lnTo>
                <a:lnTo>
                  <a:pt x="1283208" y="361569"/>
                </a:lnTo>
                <a:lnTo>
                  <a:pt x="1290954" y="369315"/>
                </a:lnTo>
                <a:lnTo>
                  <a:pt x="1310259" y="369315"/>
                </a:lnTo>
                <a:lnTo>
                  <a:pt x="1318005" y="361569"/>
                </a:lnTo>
                <a:lnTo>
                  <a:pt x="1318005" y="342392"/>
                </a:lnTo>
                <a:lnTo>
                  <a:pt x="1310259" y="334518"/>
                </a:lnTo>
                <a:close/>
              </a:path>
              <a:path w="6172200" h="1781175">
                <a:moveTo>
                  <a:pt x="1513459" y="328802"/>
                </a:moveTo>
                <a:lnTo>
                  <a:pt x="1494282" y="328802"/>
                </a:lnTo>
                <a:lnTo>
                  <a:pt x="1486408" y="336550"/>
                </a:lnTo>
                <a:lnTo>
                  <a:pt x="1486408" y="355726"/>
                </a:lnTo>
                <a:lnTo>
                  <a:pt x="1494282" y="363474"/>
                </a:lnTo>
                <a:lnTo>
                  <a:pt x="1513459" y="363474"/>
                </a:lnTo>
                <a:lnTo>
                  <a:pt x="1521333" y="355726"/>
                </a:lnTo>
                <a:lnTo>
                  <a:pt x="1521333" y="336550"/>
                </a:lnTo>
                <a:lnTo>
                  <a:pt x="1513459" y="328802"/>
                </a:lnTo>
                <a:close/>
              </a:path>
              <a:path w="6172200" h="1781175">
                <a:moveTo>
                  <a:pt x="305688" y="328802"/>
                </a:moveTo>
                <a:lnTo>
                  <a:pt x="286512" y="328802"/>
                </a:lnTo>
                <a:lnTo>
                  <a:pt x="278764" y="336550"/>
                </a:lnTo>
                <a:lnTo>
                  <a:pt x="278764" y="355726"/>
                </a:lnTo>
                <a:lnTo>
                  <a:pt x="286512" y="363474"/>
                </a:lnTo>
                <a:lnTo>
                  <a:pt x="305688" y="363474"/>
                </a:lnTo>
                <a:lnTo>
                  <a:pt x="313563" y="355726"/>
                </a:lnTo>
                <a:lnTo>
                  <a:pt x="313563" y="336550"/>
                </a:lnTo>
                <a:lnTo>
                  <a:pt x="305688" y="328802"/>
                </a:lnTo>
                <a:close/>
              </a:path>
              <a:path w="6172200" h="1781175">
                <a:moveTo>
                  <a:pt x="6007608" y="322960"/>
                </a:moveTo>
                <a:lnTo>
                  <a:pt x="5988431" y="322960"/>
                </a:lnTo>
                <a:lnTo>
                  <a:pt x="5980557" y="330707"/>
                </a:lnTo>
                <a:lnTo>
                  <a:pt x="5980557" y="349884"/>
                </a:lnTo>
                <a:lnTo>
                  <a:pt x="5988431" y="357759"/>
                </a:lnTo>
                <a:lnTo>
                  <a:pt x="6007608" y="357759"/>
                </a:lnTo>
                <a:lnTo>
                  <a:pt x="6015482" y="349884"/>
                </a:lnTo>
                <a:lnTo>
                  <a:pt x="6015482" y="330707"/>
                </a:lnTo>
                <a:lnTo>
                  <a:pt x="6007608" y="322960"/>
                </a:lnTo>
                <a:close/>
              </a:path>
              <a:path w="6172200" h="1781175">
                <a:moveTo>
                  <a:pt x="1623822" y="322960"/>
                </a:moveTo>
                <a:lnTo>
                  <a:pt x="1604517" y="322960"/>
                </a:lnTo>
                <a:lnTo>
                  <a:pt x="1596771" y="330707"/>
                </a:lnTo>
                <a:lnTo>
                  <a:pt x="1596771" y="349884"/>
                </a:lnTo>
                <a:lnTo>
                  <a:pt x="1604517" y="357759"/>
                </a:lnTo>
                <a:lnTo>
                  <a:pt x="1623822" y="357759"/>
                </a:lnTo>
                <a:lnTo>
                  <a:pt x="1631569" y="349884"/>
                </a:lnTo>
                <a:lnTo>
                  <a:pt x="1631569" y="330707"/>
                </a:lnTo>
                <a:lnTo>
                  <a:pt x="1623822" y="322960"/>
                </a:lnTo>
                <a:close/>
              </a:path>
              <a:path w="6172200" h="1781175">
                <a:moveTo>
                  <a:pt x="5583808" y="317246"/>
                </a:moveTo>
                <a:lnTo>
                  <a:pt x="5564505" y="317246"/>
                </a:lnTo>
                <a:lnTo>
                  <a:pt x="5556758" y="324993"/>
                </a:lnTo>
                <a:lnTo>
                  <a:pt x="5556758" y="344170"/>
                </a:lnTo>
                <a:lnTo>
                  <a:pt x="5564505" y="351917"/>
                </a:lnTo>
                <a:lnTo>
                  <a:pt x="5583808" y="351917"/>
                </a:lnTo>
                <a:lnTo>
                  <a:pt x="5591556" y="344170"/>
                </a:lnTo>
                <a:lnTo>
                  <a:pt x="5591556" y="324993"/>
                </a:lnTo>
                <a:lnTo>
                  <a:pt x="5583808" y="317246"/>
                </a:lnTo>
                <a:close/>
              </a:path>
              <a:path w="6172200" h="1781175">
                <a:moveTo>
                  <a:pt x="3679317" y="317246"/>
                </a:moveTo>
                <a:lnTo>
                  <a:pt x="3660013" y="317246"/>
                </a:lnTo>
                <a:lnTo>
                  <a:pt x="3652266" y="324993"/>
                </a:lnTo>
                <a:lnTo>
                  <a:pt x="3652266" y="344170"/>
                </a:lnTo>
                <a:lnTo>
                  <a:pt x="3660013" y="351917"/>
                </a:lnTo>
                <a:lnTo>
                  <a:pt x="3679317" y="351917"/>
                </a:lnTo>
                <a:lnTo>
                  <a:pt x="3687064" y="344170"/>
                </a:lnTo>
                <a:lnTo>
                  <a:pt x="3687064" y="324993"/>
                </a:lnTo>
                <a:lnTo>
                  <a:pt x="3679317" y="317246"/>
                </a:lnTo>
                <a:close/>
              </a:path>
              <a:path w="6172200" h="1781175">
                <a:moveTo>
                  <a:pt x="2593466" y="317246"/>
                </a:moveTo>
                <a:lnTo>
                  <a:pt x="2574163" y="317246"/>
                </a:lnTo>
                <a:lnTo>
                  <a:pt x="2566416" y="324993"/>
                </a:lnTo>
                <a:lnTo>
                  <a:pt x="2566416" y="344170"/>
                </a:lnTo>
                <a:lnTo>
                  <a:pt x="2574163" y="351917"/>
                </a:lnTo>
                <a:lnTo>
                  <a:pt x="2593466" y="351917"/>
                </a:lnTo>
                <a:lnTo>
                  <a:pt x="2601214" y="344170"/>
                </a:lnTo>
                <a:lnTo>
                  <a:pt x="2601214" y="324993"/>
                </a:lnTo>
                <a:lnTo>
                  <a:pt x="2593466" y="317246"/>
                </a:lnTo>
                <a:close/>
              </a:path>
              <a:path w="6172200" h="1781175">
                <a:moveTo>
                  <a:pt x="1844421" y="317246"/>
                </a:moveTo>
                <a:lnTo>
                  <a:pt x="1825244" y="317246"/>
                </a:lnTo>
                <a:lnTo>
                  <a:pt x="1817370" y="324993"/>
                </a:lnTo>
                <a:lnTo>
                  <a:pt x="1817370" y="344170"/>
                </a:lnTo>
                <a:lnTo>
                  <a:pt x="1825244" y="351917"/>
                </a:lnTo>
                <a:lnTo>
                  <a:pt x="1844421" y="351917"/>
                </a:lnTo>
                <a:lnTo>
                  <a:pt x="1852295" y="344170"/>
                </a:lnTo>
                <a:lnTo>
                  <a:pt x="1852295" y="324993"/>
                </a:lnTo>
                <a:lnTo>
                  <a:pt x="1844421" y="317246"/>
                </a:lnTo>
                <a:close/>
              </a:path>
              <a:path w="6172200" h="1781175">
                <a:moveTo>
                  <a:pt x="73533" y="311403"/>
                </a:moveTo>
                <a:lnTo>
                  <a:pt x="54228" y="311403"/>
                </a:lnTo>
                <a:lnTo>
                  <a:pt x="46482" y="319150"/>
                </a:lnTo>
                <a:lnTo>
                  <a:pt x="46482" y="338327"/>
                </a:lnTo>
                <a:lnTo>
                  <a:pt x="54228" y="346201"/>
                </a:lnTo>
                <a:lnTo>
                  <a:pt x="73533" y="346201"/>
                </a:lnTo>
                <a:lnTo>
                  <a:pt x="81279" y="338327"/>
                </a:lnTo>
                <a:lnTo>
                  <a:pt x="81279" y="319150"/>
                </a:lnTo>
                <a:lnTo>
                  <a:pt x="73533" y="311403"/>
                </a:lnTo>
                <a:close/>
              </a:path>
              <a:path w="6172200" h="1781175">
                <a:moveTo>
                  <a:pt x="5467604" y="305689"/>
                </a:moveTo>
                <a:lnTo>
                  <a:pt x="5448427" y="305689"/>
                </a:lnTo>
                <a:lnTo>
                  <a:pt x="5440553" y="313435"/>
                </a:lnTo>
                <a:lnTo>
                  <a:pt x="5440553" y="332613"/>
                </a:lnTo>
                <a:lnTo>
                  <a:pt x="5448427" y="340359"/>
                </a:lnTo>
                <a:lnTo>
                  <a:pt x="5467604" y="340359"/>
                </a:lnTo>
                <a:lnTo>
                  <a:pt x="5475478" y="332613"/>
                </a:lnTo>
                <a:lnTo>
                  <a:pt x="5475478" y="313435"/>
                </a:lnTo>
                <a:lnTo>
                  <a:pt x="5467604" y="305689"/>
                </a:lnTo>
                <a:close/>
              </a:path>
              <a:path w="6172200" h="1781175">
                <a:moveTo>
                  <a:pt x="2970911" y="299847"/>
                </a:moveTo>
                <a:lnTo>
                  <a:pt x="2951607" y="299847"/>
                </a:lnTo>
                <a:lnTo>
                  <a:pt x="2943860" y="307594"/>
                </a:lnTo>
                <a:lnTo>
                  <a:pt x="2943860" y="326771"/>
                </a:lnTo>
                <a:lnTo>
                  <a:pt x="2951607" y="334518"/>
                </a:lnTo>
                <a:lnTo>
                  <a:pt x="2970911" y="334518"/>
                </a:lnTo>
                <a:lnTo>
                  <a:pt x="2978658" y="326771"/>
                </a:lnTo>
                <a:lnTo>
                  <a:pt x="2978658" y="307594"/>
                </a:lnTo>
                <a:lnTo>
                  <a:pt x="2970911" y="299847"/>
                </a:lnTo>
                <a:close/>
              </a:path>
              <a:path w="6172200" h="1781175">
                <a:moveTo>
                  <a:pt x="2477389" y="299847"/>
                </a:moveTo>
                <a:lnTo>
                  <a:pt x="2458085" y="299847"/>
                </a:lnTo>
                <a:lnTo>
                  <a:pt x="2450338" y="307594"/>
                </a:lnTo>
                <a:lnTo>
                  <a:pt x="2450338" y="326771"/>
                </a:lnTo>
                <a:lnTo>
                  <a:pt x="2458085" y="334518"/>
                </a:lnTo>
                <a:lnTo>
                  <a:pt x="2477389" y="334518"/>
                </a:lnTo>
                <a:lnTo>
                  <a:pt x="2485136" y="326771"/>
                </a:lnTo>
                <a:lnTo>
                  <a:pt x="2485136" y="307594"/>
                </a:lnTo>
                <a:lnTo>
                  <a:pt x="2477389" y="299847"/>
                </a:lnTo>
                <a:close/>
              </a:path>
              <a:path w="6172200" h="1781175">
                <a:moveTo>
                  <a:pt x="5903086" y="294004"/>
                </a:moveTo>
                <a:lnTo>
                  <a:pt x="5883909" y="294004"/>
                </a:lnTo>
                <a:lnTo>
                  <a:pt x="5876035" y="301878"/>
                </a:lnTo>
                <a:lnTo>
                  <a:pt x="5876035" y="321055"/>
                </a:lnTo>
                <a:lnTo>
                  <a:pt x="5883909" y="328802"/>
                </a:lnTo>
                <a:lnTo>
                  <a:pt x="5903086" y="328802"/>
                </a:lnTo>
                <a:lnTo>
                  <a:pt x="5910960" y="321055"/>
                </a:lnTo>
                <a:lnTo>
                  <a:pt x="5910960" y="301878"/>
                </a:lnTo>
                <a:lnTo>
                  <a:pt x="5903086" y="294004"/>
                </a:lnTo>
                <a:close/>
              </a:path>
              <a:path w="6172200" h="1781175">
                <a:moveTo>
                  <a:pt x="1199896" y="294004"/>
                </a:moveTo>
                <a:lnTo>
                  <a:pt x="1180719" y="294004"/>
                </a:lnTo>
                <a:lnTo>
                  <a:pt x="1172845" y="301878"/>
                </a:lnTo>
                <a:lnTo>
                  <a:pt x="1172845" y="321055"/>
                </a:lnTo>
                <a:lnTo>
                  <a:pt x="1180719" y="328802"/>
                </a:lnTo>
                <a:lnTo>
                  <a:pt x="1199896" y="328802"/>
                </a:lnTo>
                <a:lnTo>
                  <a:pt x="1207770" y="321055"/>
                </a:lnTo>
                <a:lnTo>
                  <a:pt x="1207770" y="301878"/>
                </a:lnTo>
                <a:lnTo>
                  <a:pt x="1199896" y="294004"/>
                </a:lnTo>
                <a:close/>
              </a:path>
              <a:path w="6172200" h="1781175">
                <a:moveTo>
                  <a:pt x="178053" y="294004"/>
                </a:moveTo>
                <a:lnTo>
                  <a:pt x="158750" y="294004"/>
                </a:lnTo>
                <a:lnTo>
                  <a:pt x="151002" y="301878"/>
                </a:lnTo>
                <a:lnTo>
                  <a:pt x="151002" y="321055"/>
                </a:lnTo>
                <a:lnTo>
                  <a:pt x="158750" y="328802"/>
                </a:lnTo>
                <a:lnTo>
                  <a:pt x="178053" y="328802"/>
                </a:lnTo>
                <a:lnTo>
                  <a:pt x="185800" y="321055"/>
                </a:lnTo>
                <a:lnTo>
                  <a:pt x="185800" y="301878"/>
                </a:lnTo>
                <a:lnTo>
                  <a:pt x="178053" y="294004"/>
                </a:lnTo>
                <a:close/>
              </a:path>
              <a:path w="6172200" h="1781175">
                <a:moveTo>
                  <a:pt x="3412108" y="288290"/>
                </a:moveTo>
                <a:lnTo>
                  <a:pt x="3392931" y="288290"/>
                </a:lnTo>
                <a:lnTo>
                  <a:pt x="3385184" y="296036"/>
                </a:lnTo>
                <a:lnTo>
                  <a:pt x="3385184" y="315214"/>
                </a:lnTo>
                <a:lnTo>
                  <a:pt x="3392931" y="322960"/>
                </a:lnTo>
                <a:lnTo>
                  <a:pt x="3412108" y="322960"/>
                </a:lnTo>
                <a:lnTo>
                  <a:pt x="3419982" y="315214"/>
                </a:lnTo>
                <a:lnTo>
                  <a:pt x="3419982" y="296036"/>
                </a:lnTo>
                <a:lnTo>
                  <a:pt x="3412108" y="288290"/>
                </a:lnTo>
                <a:close/>
              </a:path>
              <a:path w="6172200" h="1781175">
                <a:moveTo>
                  <a:pt x="5177282" y="282448"/>
                </a:moveTo>
                <a:lnTo>
                  <a:pt x="5158105" y="282448"/>
                </a:lnTo>
                <a:lnTo>
                  <a:pt x="5150231" y="290322"/>
                </a:lnTo>
                <a:lnTo>
                  <a:pt x="5150231" y="309499"/>
                </a:lnTo>
                <a:lnTo>
                  <a:pt x="5158105" y="317246"/>
                </a:lnTo>
                <a:lnTo>
                  <a:pt x="5177282" y="317246"/>
                </a:lnTo>
                <a:lnTo>
                  <a:pt x="5185156" y="309499"/>
                </a:lnTo>
                <a:lnTo>
                  <a:pt x="5185156" y="290322"/>
                </a:lnTo>
                <a:lnTo>
                  <a:pt x="5177282" y="282448"/>
                </a:lnTo>
                <a:close/>
              </a:path>
              <a:path w="6172200" h="1781175">
                <a:moveTo>
                  <a:pt x="2367026" y="282448"/>
                </a:moveTo>
                <a:lnTo>
                  <a:pt x="2347722" y="282448"/>
                </a:lnTo>
                <a:lnTo>
                  <a:pt x="2339975" y="290322"/>
                </a:lnTo>
                <a:lnTo>
                  <a:pt x="2339975" y="309499"/>
                </a:lnTo>
                <a:lnTo>
                  <a:pt x="2347722" y="317246"/>
                </a:lnTo>
                <a:lnTo>
                  <a:pt x="2367026" y="317246"/>
                </a:lnTo>
                <a:lnTo>
                  <a:pt x="2374773" y="309499"/>
                </a:lnTo>
                <a:lnTo>
                  <a:pt x="2374773" y="290322"/>
                </a:lnTo>
                <a:lnTo>
                  <a:pt x="2367026" y="282448"/>
                </a:lnTo>
                <a:close/>
              </a:path>
              <a:path w="6172200" h="1781175">
                <a:moveTo>
                  <a:pt x="2233422" y="282448"/>
                </a:moveTo>
                <a:lnTo>
                  <a:pt x="2214245" y="282448"/>
                </a:lnTo>
                <a:lnTo>
                  <a:pt x="2206371" y="290322"/>
                </a:lnTo>
                <a:lnTo>
                  <a:pt x="2206371" y="309499"/>
                </a:lnTo>
                <a:lnTo>
                  <a:pt x="2214245" y="317246"/>
                </a:lnTo>
                <a:lnTo>
                  <a:pt x="2233422" y="317246"/>
                </a:lnTo>
                <a:lnTo>
                  <a:pt x="2241296" y="309499"/>
                </a:lnTo>
                <a:lnTo>
                  <a:pt x="2241296" y="290322"/>
                </a:lnTo>
                <a:lnTo>
                  <a:pt x="2233422" y="282448"/>
                </a:lnTo>
                <a:close/>
              </a:path>
              <a:path w="6172200" h="1781175">
                <a:moveTo>
                  <a:pt x="1408938" y="282448"/>
                </a:moveTo>
                <a:lnTo>
                  <a:pt x="1389761" y="282448"/>
                </a:lnTo>
                <a:lnTo>
                  <a:pt x="1381887" y="290322"/>
                </a:lnTo>
                <a:lnTo>
                  <a:pt x="1381887" y="309499"/>
                </a:lnTo>
                <a:lnTo>
                  <a:pt x="1389761" y="317246"/>
                </a:lnTo>
                <a:lnTo>
                  <a:pt x="1408938" y="317246"/>
                </a:lnTo>
                <a:lnTo>
                  <a:pt x="1416812" y="309499"/>
                </a:lnTo>
                <a:lnTo>
                  <a:pt x="1416812" y="290322"/>
                </a:lnTo>
                <a:lnTo>
                  <a:pt x="1408938" y="282448"/>
                </a:lnTo>
                <a:close/>
              </a:path>
              <a:path w="6172200" h="1781175">
                <a:moveTo>
                  <a:pt x="880617" y="282448"/>
                </a:moveTo>
                <a:lnTo>
                  <a:pt x="861313" y="282448"/>
                </a:lnTo>
                <a:lnTo>
                  <a:pt x="853566" y="290322"/>
                </a:lnTo>
                <a:lnTo>
                  <a:pt x="853566" y="309499"/>
                </a:lnTo>
                <a:lnTo>
                  <a:pt x="861313" y="317246"/>
                </a:lnTo>
                <a:lnTo>
                  <a:pt x="880617" y="317246"/>
                </a:lnTo>
                <a:lnTo>
                  <a:pt x="888364" y="309499"/>
                </a:lnTo>
                <a:lnTo>
                  <a:pt x="888364" y="290322"/>
                </a:lnTo>
                <a:lnTo>
                  <a:pt x="880617" y="282448"/>
                </a:lnTo>
                <a:close/>
              </a:path>
              <a:path w="6172200" h="1781175">
                <a:moveTo>
                  <a:pt x="543813" y="282448"/>
                </a:moveTo>
                <a:lnTo>
                  <a:pt x="524510" y="282448"/>
                </a:lnTo>
                <a:lnTo>
                  <a:pt x="516763" y="290322"/>
                </a:lnTo>
                <a:lnTo>
                  <a:pt x="516763" y="309499"/>
                </a:lnTo>
                <a:lnTo>
                  <a:pt x="524510" y="317246"/>
                </a:lnTo>
                <a:lnTo>
                  <a:pt x="543813" y="317246"/>
                </a:lnTo>
                <a:lnTo>
                  <a:pt x="551561" y="309499"/>
                </a:lnTo>
                <a:lnTo>
                  <a:pt x="551561" y="290322"/>
                </a:lnTo>
                <a:lnTo>
                  <a:pt x="543813" y="282448"/>
                </a:lnTo>
                <a:close/>
              </a:path>
              <a:path w="6172200" h="1781175">
                <a:moveTo>
                  <a:pt x="6123813" y="276732"/>
                </a:moveTo>
                <a:lnTo>
                  <a:pt x="6104508" y="276732"/>
                </a:lnTo>
                <a:lnTo>
                  <a:pt x="6096761" y="284479"/>
                </a:lnTo>
                <a:lnTo>
                  <a:pt x="6096761" y="303656"/>
                </a:lnTo>
                <a:lnTo>
                  <a:pt x="6104508" y="311403"/>
                </a:lnTo>
                <a:lnTo>
                  <a:pt x="6123813" y="311403"/>
                </a:lnTo>
                <a:lnTo>
                  <a:pt x="6131559" y="303656"/>
                </a:lnTo>
                <a:lnTo>
                  <a:pt x="6131559" y="284479"/>
                </a:lnTo>
                <a:lnTo>
                  <a:pt x="6123813" y="276732"/>
                </a:lnTo>
                <a:close/>
              </a:path>
              <a:path w="6172200" h="1781175">
                <a:moveTo>
                  <a:pt x="5328284" y="276732"/>
                </a:moveTo>
                <a:lnTo>
                  <a:pt x="5308981" y="276732"/>
                </a:lnTo>
                <a:lnTo>
                  <a:pt x="5301233" y="284479"/>
                </a:lnTo>
                <a:lnTo>
                  <a:pt x="5301233" y="303656"/>
                </a:lnTo>
                <a:lnTo>
                  <a:pt x="5308981" y="311403"/>
                </a:lnTo>
                <a:lnTo>
                  <a:pt x="5328284" y="311403"/>
                </a:lnTo>
                <a:lnTo>
                  <a:pt x="5336032" y="303656"/>
                </a:lnTo>
                <a:lnTo>
                  <a:pt x="5336032" y="284479"/>
                </a:lnTo>
                <a:lnTo>
                  <a:pt x="5328284" y="276732"/>
                </a:lnTo>
                <a:close/>
              </a:path>
              <a:path w="6172200" h="1781175">
                <a:moveTo>
                  <a:pt x="1757299" y="276732"/>
                </a:moveTo>
                <a:lnTo>
                  <a:pt x="1738122" y="276732"/>
                </a:lnTo>
                <a:lnTo>
                  <a:pt x="1730248" y="284479"/>
                </a:lnTo>
                <a:lnTo>
                  <a:pt x="1730248" y="303656"/>
                </a:lnTo>
                <a:lnTo>
                  <a:pt x="1738122" y="311403"/>
                </a:lnTo>
                <a:lnTo>
                  <a:pt x="1757299" y="311403"/>
                </a:lnTo>
                <a:lnTo>
                  <a:pt x="1765173" y="303656"/>
                </a:lnTo>
                <a:lnTo>
                  <a:pt x="1765173" y="284479"/>
                </a:lnTo>
                <a:lnTo>
                  <a:pt x="1757299" y="276732"/>
                </a:lnTo>
                <a:close/>
              </a:path>
              <a:path w="6172200" h="1781175">
                <a:moveTo>
                  <a:pt x="659891" y="276732"/>
                </a:moveTo>
                <a:lnTo>
                  <a:pt x="640714" y="276732"/>
                </a:lnTo>
                <a:lnTo>
                  <a:pt x="632840" y="284479"/>
                </a:lnTo>
                <a:lnTo>
                  <a:pt x="632840" y="303656"/>
                </a:lnTo>
                <a:lnTo>
                  <a:pt x="640714" y="311403"/>
                </a:lnTo>
                <a:lnTo>
                  <a:pt x="659891" y="311403"/>
                </a:lnTo>
                <a:lnTo>
                  <a:pt x="667765" y="303656"/>
                </a:lnTo>
                <a:lnTo>
                  <a:pt x="667765" y="284479"/>
                </a:lnTo>
                <a:lnTo>
                  <a:pt x="659891" y="276732"/>
                </a:lnTo>
                <a:close/>
              </a:path>
              <a:path w="6172200" h="1781175">
                <a:moveTo>
                  <a:pt x="4561840" y="265175"/>
                </a:moveTo>
                <a:lnTo>
                  <a:pt x="4542535" y="265175"/>
                </a:lnTo>
                <a:lnTo>
                  <a:pt x="4534789" y="272923"/>
                </a:lnTo>
                <a:lnTo>
                  <a:pt x="4534789" y="292100"/>
                </a:lnTo>
                <a:lnTo>
                  <a:pt x="4542535" y="299847"/>
                </a:lnTo>
                <a:lnTo>
                  <a:pt x="4561840" y="299847"/>
                </a:lnTo>
                <a:lnTo>
                  <a:pt x="4569586" y="292100"/>
                </a:lnTo>
                <a:lnTo>
                  <a:pt x="4569586" y="272923"/>
                </a:lnTo>
                <a:lnTo>
                  <a:pt x="4561840" y="265175"/>
                </a:lnTo>
                <a:close/>
              </a:path>
              <a:path w="6172200" h="1781175">
                <a:moveTo>
                  <a:pt x="4805680" y="259333"/>
                </a:moveTo>
                <a:lnTo>
                  <a:pt x="4786503" y="259333"/>
                </a:lnTo>
                <a:lnTo>
                  <a:pt x="4778629" y="267080"/>
                </a:lnTo>
                <a:lnTo>
                  <a:pt x="4778629" y="286257"/>
                </a:lnTo>
                <a:lnTo>
                  <a:pt x="4786503" y="294004"/>
                </a:lnTo>
                <a:lnTo>
                  <a:pt x="4805680" y="294004"/>
                </a:lnTo>
                <a:lnTo>
                  <a:pt x="4813554" y="286257"/>
                </a:lnTo>
                <a:lnTo>
                  <a:pt x="4813554" y="267080"/>
                </a:lnTo>
                <a:lnTo>
                  <a:pt x="4805680" y="259333"/>
                </a:lnTo>
                <a:close/>
              </a:path>
              <a:path w="6172200" h="1781175">
                <a:moveTo>
                  <a:pt x="3539871" y="259333"/>
                </a:moveTo>
                <a:lnTo>
                  <a:pt x="3520694" y="259333"/>
                </a:lnTo>
                <a:lnTo>
                  <a:pt x="3512820" y="267080"/>
                </a:lnTo>
                <a:lnTo>
                  <a:pt x="3512820" y="286257"/>
                </a:lnTo>
                <a:lnTo>
                  <a:pt x="3520694" y="294004"/>
                </a:lnTo>
                <a:lnTo>
                  <a:pt x="3539871" y="294004"/>
                </a:lnTo>
                <a:lnTo>
                  <a:pt x="3547745" y="286257"/>
                </a:lnTo>
                <a:lnTo>
                  <a:pt x="3547745" y="267080"/>
                </a:lnTo>
                <a:lnTo>
                  <a:pt x="3539871" y="259333"/>
                </a:lnTo>
                <a:close/>
              </a:path>
              <a:path w="6172200" h="1781175">
                <a:moveTo>
                  <a:pt x="1095375" y="259333"/>
                </a:moveTo>
                <a:lnTo>
                  <a:pt x="1076198" y="259333"/>
                </a:lnTo>
                <a:lnTo>
                  <a:pt x="1068324" y="267080"/>
                </a:lnTo>
                <a:lnTo>
                  <a:pt x="1068324" y="286257"/>
                </a:lnTo>
                <a:lnTo>
                  <a:pt x="1076198" y="294004"/>
                </a:lnTo>
                <a:lnTo>
                  <a:pt x="1095375" y="294004"/>
                </a:lnTo>
                <a:lnTo>
                  <a:pt x="1103249" y="286257"/>
                </a:lnTo>
                <a:lnTo>
                  <a:pt x="1103249" y="267080"/>
                </a:lnTo>
                <a:lnTo>
                  <a:pt x="1095375" y="259333"/>
                </a:lnTo>
                <a:close/>
              </a:path>
              <a:path w="6172200" h="1781175">
                <a:moveTo>
                  <a:pt x="4950841" y="253619"/>
                </a:moveTo>
                <a:lnTo>
                  <a:pt x="4931664" y="253619"/>
                </a:lnTo>
                <a:lnTo>
                  <a:pt x="4923790" y="261366"/>
                </a:lnTo>
                <a:lnTo>
                  <a:pt x="4923790" y="280543"/>
                </a:lnTo>
                <a:lnTo>
                  <a:pt x="4931664" y="288290"/>
                </a:lnTo>
                <a:lnTo>
                  <a:pt x="4950841" y="288290"/>
                </a:lnTo>
                <a:lnTo>
                  <a:pt x="4958715" y="280543"/>
                </a:lnTo>
                <a:lnTo>
                  <a:pt x="4958715" y="261366"/>
                </a:lnTo>
                <a:lnTo>
                  <a:pt x="4950841" y="253619"/>
                </a:lnTo>
                <a:close/>
              </a:path>
              <a:path w="6172200" h="1781175">
                <a:moveTo>
                  <a:pt x="4085717" y="253619"/>
                </a:moveTo>
                <a:lnTo>
                  <a:pt x="4066413" y="253619"/>
                </a:lnTo>
                <a:lnTo>
                  <a:pt x="4058666" y="261366"/>
                </a:lnTo>
                <a:lnTo>
                  <a:pt x="4058666" y="280543"/>
                </a:lnTo>
                <a:lnTo>
                  <a:pt x="4066413" y="288290"/>
                </a:lnTo>
                <a:lnTo>
                  <a:pt x="4085717" y="288290"/>
                </a:lnTo>
                <a:lnTo>
                  <a:pt x="4093464" y="280543"/>
                </a:lnTo>
                <a:lnTo>
                  <a:pt x="4093464" y="261366"/>
                </a:lnTo>
                <a:lnTo>
                  <a:pt x="4085717" y="253619"/>
                </a:lnTo>
                <a:close/>
              </a:path>
              <a:path w="6172200" h="1781175">
                <a:moveTo>
                  <a:pt x="3092830" y="253619"/>
                </a:moveTo>
                <a:lnTo>
                  <a:pt x="3073527" y="253619"/>
                </a:lnTo>
                <a:lnTo>
                  <a:pt x="3065779" y="261366"/>
                </a:lnTo>
                <a:lnTo>
                  <a:pt x="3065779" y="280543"/>
                </a:lnTo>
                <a:lnTo>
                  <a:pt x="3073527" y="288290"/>
                </a:lnTo>
                <a:lnTo>
                  <a:pt x="3092830" y="288290"/>
                </a:lnTo>
                <a:lnTo>
                  <a:pt x="3100578" y="280543"/>
                </a:lnTo>
                <a:lnTo>
                  <a:pt x="3100578" y="261366"/>
                </a:lnTo>
                <a:lnTo>
                  <a:pt x="3092830" y="253619"/>
                </a:lnTo>
                <a:close/>
              </a:path>
              <a:path w="6172200" h="1781175">
                <a:moveTo>
                  <a:pt x="5804408" y="247776"/>
                </a:moveTo>
                <a:lnTo>
                  <a:pt x="5785104" y="247776"/>
                </a:lnTo>
                <a:lnTo>
                  <a:pt x="5777357" y="255524"/>
                </a:lnTo>
                <a:lnTo>
                  <a:pt x="5777357" y="274700"/>
                </a:lnTo>
                <a:lnTo>
                  <a:pt x="5785104" y="282448"/>
                </a:lnTo>
                <a:lnTo>
                  <a:pt x="5804408" y="282448"/>
                </a:lnTo>
                <a:lnTo>
                  <a:pt x="5812155" y="274700"/>
                </a:lnTo>
                <a:lnTo>
                  <a:pt x="5812155" y="255524"/>
                </a:lnTo>
                <a:lnTo>
                  <a:pt x="5804408" y="247776"/>
                </a:lnTo>
                <a:close/>
              </a:path>
              <a:path w="6172200" h="1781175">
                <a:moveTo>
                  <a:pt x="5067046" y="247776"/>
                </a:moveTo>
                <a:lnTo>
                  <a:pt x="5047742" y="247776"/>
                </a:lnTo>
                <a:lnTo>
                  <a:pt x="5039995" y="255524"/>
                </a:lnTo>
                <a:lnTo>
                  <a:pt x="5039995" y="274700"/>
                </a:lnTo>
                <a:lnTo>
                  <a:pt x="5047742" y="282448"/>
                </a:lnTo>
                <a:lnTo>
                  <a:pt x="5067046" y="282448"/>
                </a:lnTo>
                <a:lnTo>
                  <a:pt x="5074793" y="274700"/>
                </a:lnTo>
                <a:lnTo>
                  <a:pt x="5074793" y="255524"/>
                </a:lnTo>
                <a:lnTo>
                  <a:pt x="5067046" y="247776"/>
                </a:lnTo>
                <a:close/>
              </a:path>
              <a:path w="6172200" h="1781175">
                <a:moveTo>
                  <a:pt x="4439920" y="247776"/>
                </a:moveTo>
                <a:lnTo>
                  <a:pt x="4420616" y="247776"/>
                </a:lnTo>
                <a:lnTo>
                  <a:pt x="4412869" y="255524"/>
                </a:lnTo>
                <a:lnTo>
                  <a:pt x="4412869" y="274700"/>
                </a:lnTo>
                <a:lnTo>
                  <a:pt x="4420616" y="282448"/>
                </a:lnTo>
                <a:lnTo>
                  <a:pt x="4439920" y="282448"/>
                </a:lnTo>
                <a:lnTo>
                  <a:pt x="4447667" y="274700"/>
                </a:lnTo>
                <a:lnTo>
                  <a:pt x="4447667" y="255524"/>
                </a:lnTo>
                <a:lnTo>
                  <a:pt x="4439920" y="247776"/>
                </a:lnTo>
                <a:close/>
              </a:path>
              <a:path w="6172200" h="1781175">
                <a:moveTo>
                  <a:pt x="2094102" y="247776"/>
                </a:moveTo>
                <a:lnTo>
                  <a:pt x="2074926" y="247776"/>
                </a:lnTo>
                <a:lnTo>
                  <a:pt x="2067052" y="255524"/>
                </a:lnTo>
                <a:lnTo>
                  <a:pt x="2067052" y="274700"/>
                </a:lnTo>
                <a:lnTo>
                  <a:pt x="2074926" y="282448"/>
                </a:lnTo>
                <a:lnTo>
                  <a:pt x="2094102" y="282448"/>
                </a:lnTo>
                <a:lnTo>
                  <a:pt x="2101977" y="274700"/>
                </a:lnTo>
                <a:lnTo>
                  <a:pt x="2101977" y="255524"/>
                </a:lnTo>
                <a:lnTo>
                  <a:pt x="2094102" y="247776"/>
                </a:lnTo>
                <a:close/>
              </a:path>
              <a:path w="6172200" h="1781175">
                <a:moveTo>
                  <a:pt x="764413" y="247776"/>
                </a:moveTo>
                <a:lnTo>
                  <a:pt x="745236" y="247776"/>
                </a:lnTo>
                <a:lnTo>
                  <a:pt x="737362" y="255524"/>
                </a:lnTo>
                <a:lnTo>
                  <a:pt x="737362" y="274700"/>
                </a:lnTo>
                <a:lnTo>
                  <a:pt x="745236" y="282448"/>
                </a:lnTo>
                <a:lnTo>
                  <a:pt x="764413" y="282448"/>
                </a:lnTo>
                <a:lnTo>
                  <a:pt x="772287" y="274700"/>
                </a:lnTo>
                <a:lnTo>
                  <a:pt x="772287" y="255524"/>
                </a:lnTo>
                <a:lnTo>
                  <a:pt x="764413" y="247776"/>
                </a:lnTo>
                <a:close/>
              </a:path>
              <a:path w="6172200" h="1781175">
                <a:moveTo>
                  <a:pt x="416051" y="247776"/>
                </a:moveTo>
                <a:lnTo>
                  <a:pt x="396875" y="247776"/>
                </a:lnTo>
                <a:lnTo>
                  <a:pt x="389000" y="255524"/>
                </a:lnTo>
                <a:lnTo>
                  <a:pt x="389000" y="274700"/>
                </a:lnTo>
                <a:lnTo>
                  <a:pt x="396875" y="282448"/>
                </a:lnTo>
                <a:lnTo>
                  <a:pt x="416051" y="282448"/>
                </a:lnTo>
                <a:lnTo>
                  <a:pt x="423925" y="274700"/>
                </a:lnTo>
                <a:lnTo>
                  <a:pt x="423925" y="255524"/>
                </a:lnTo>
                <a:lnTo>
                  <a:pt x="416051" y="247776"/>
                </a:lnTo>
                <a:close/>
              </a:path>
              <a:path w="6172200" h="1781175">
                <a:moveTo>
                  <a:pt x="5659247" y="236220"/>
                </a:moveTo>
                <a:lnTo>
                  <a:pt x="5639943" y="236220"/>
                </a:lnTo>
                <a:lnTo>
                  <a:pt x="5632196" y="243967"/>
                </a:lnTo>
                <a:lnTo>
                  <a:pt x="5632196" y="263144"/>
                </a:lnTo>
                <a:lnTo>
                  <a:pt x="5639943" y="270891"/>
                </a:lnTo>
                <a:lnTo>
                  <a:pt x="5659247" y="270891"/>
                </a:lnTo>
                <a:lnTo>
                  <a:pt x="5666994" y="263144"/>
                </a:lnTo>
                <a:lnTo>
                  <a:pt x="5666994" y="243967"/>
                </a:lnTo>
                <a:lnTo>
                  <a:pt x="5659247" y="236220"/>
                </a:lnTo>
                <a:close/>
              </a:path>
              <a:path w="6172200" h="1781175">
                <a:moveTo>
                  <a:pt x="3888231" y="236220"/>
                </a:moveTo>
                <a:lnTo>
                  <a:pt x="3869054" y="236220"/>
                </a:lnTo>
                <a:lnTo>
                  <a:pt x="3861307" y="243967"/>
                </a:lnTo>
                <a:lnTo>
                  <a:pt x="3861307" y="263144"/>
                </a:lnTo>
                <a:lnTo>
                  <a:pt x="3869054" y="270891"/>
                </a:lnTo>
                <a:lnTo>
                  <a:pt x="3888231" y="270891"/>
                </a:lnTo>
                <a:lnTo>
                  <a:pt x="3896105" y="263144"/>
                </a:lnTo>
                <a:lnTo>
                  <a:pt x="3896105" y="243967"/>
                </a:lnTo>
                <a:lnTo>
                  <a:pt x="3888231" y="236220"/>
                </a:lnTo>
                <a:close/>
              </a:path>
              <a:path w="6172200" h="1781175">
                <a:moveTo>
                  <a:pt x="2756027" y="236220"/>
                </a:moveTo>
                <a:lnTo>
                  <a:pt x="2736850" y="236220"/>
                </a:lnTo>
                <a:lnTo>
                  <a:pt x="2728976" y="243967"/>
                </a:lnTo>
                <a:lnTo>
                  <a:pt x="2728976" y="263144"/>
                </a:lnTo>
                <a:lnTo>
                  <a:pt x="2736850" y="270891"/>
                </a:lnTo>
                <a:lnTo>
                  <a:pt x="2756027" y="270891"/>
                </a:lnTo>
                <a:lnTo>
                  <a:pt x="2763901" y="263144"/>
                </a:lnTo>
                <a:lnTo>
                  <a:pt x="2763901" y="243967"/>
                </a:lnTo>
                <a:lnTo>
                  <a:pt x="2756027" y="236220"/>
                </a:lnTo>
                <a:close/>
              </a:path>
              <a:path w="6172200" h="1781175">
                <a:moveTo>
                  <a:pt x="1948941" y="236220"/>
                </a:moveTo>
                <a:lnTo>
                  <a:pt x="1929764" y="236220"/>
                </a:lnTo>
                <a:lnTo>
                  <a:pt x="1921890" y="243967"/>
                </a:lnTo>
                <a:lnTo>
                  <a:pt x="1921890" y="263144"/>
                </a:lnTo>
                <a:lnTo>
                  <a:pt x="1929764" y="270891"/>
                </a:lnTo>
                <a:lnTo>
                  <a:pt x="1948941" y="270891"/>
                </a:lnTo>
                <a:lnTo>
                  <a:pt x="1956815" y="263144"/>
                </a:lnTo>
                <a:lnTo>
                  <a:pt x="1956815" y="243967"/>
                </a:lnTo>
                <a:lnTo>
                  <a:pt x="1948941" y="236220"/>
                </a:lnTo>
                <a:close/>
              </a:path>
              <a:path w="6172200" h="1781175">
                <a:moveTo>
                  <a:pt x="985138" y="236220"/>
                </a:moveTo>
                <a:lnTo>
                  <a:pt x="965835" y="236220"/>
                </a:lnTo>
                <a:lnTo>
                  <a:pt x="958088" y="243967"/>
                </a:lnTo>
                <a:lnTo>
                  <a:pt x="958088" y="263144"/>
                </a:lnTo>
                <a:lnTo>
                  <a:pt x="965835" y="270891"/>
                </a:lnTo>
                <a:lnTo>
                  <a:pt x="985138" y="270891"/>
                </a:lnTo>
                <a:lnTo>
                  <a:pt x="992886" y="263144"/>
                </a:lnTo>
                <a:lnTo>
                  <a:pt x="992886" y="243967"/>
                </a:lnTo>
                <a:lnTo>
                  <a:pt x="985138" y="236220"/>
                </a:lnTo>
                <a:close/>
              </a:path>
              <a:path w="6172200" h="1781175">
                <a:moveTo>
                  <a:pt x="4201795" y="230377"/>
                </a:moveTo>
                <a:lnTo>
                  <a:pt x="4182618" y="230377"/>
                </a:lnTo>
                <a:lnTo>
                  <a:pt x="4174744" y="238251"/>
                </a:lnTo>
                <a:lnTo>
                  <a:pt x="4174744" y="257301"/>
                </a:lnTo>
                <a:lnTo>
                  <a:pt x="4182618" y="265175"/>
                </a:lnTo>
                <a:lnTo>
                  <a:pt x="4201795" y="265175"/>
                </a:lnTo>
                <a:lnTo>
                  <a:pt x="4209669" y="257301"/>
                </a:lnTo>
                <a:lnTo>
                  <a:pt x="4209669" y="238251"/>
                </a:lnTo>
                <a:lnTo>
                  <a:pt x="4201795" y="230377"/>
                </a:lnTo>
                <a:close/>
              </a:path>
              <a:path w="6172200" h="1781175">
                <a:moveTo>
                  <a:pt x="3208908" y="230377"/>
                </a:moveTo>
                <a:lnTo>
                  <a:pt x="3189731" y="230377"/>
                </a:lnTo>
                <a:lnTo>
                  <a:pt x="3181857" y="238251"/>
                </a:lnTo>
                <a:lnTo>
                  <a:pt x="3181857" y="257301"/>
                </a:lnTo>
                <a:lnTo>
                  <a:pt x="3189731" y="265175"/>
                </a:lnTo>
                <a:lnTo>
                  <a:pt x="3208908" y="265175"/>
                </a:lnTo>
                <a:lnTo>
                  <a:pt x="3216782" y="257301"/>
                </a:lnTo>
                <a:lnTo>
                  <a:pt x="3216782" y="238251"/>
                </a:lnTo>
                <a:lnTo>
                  <a:pt x="3208908" y="230377"/>
                </a:lnTo>
                <a:close/>
              </a:path>
              <a:path w="6172200" h="1781175">
                <a:moveTo>
                  <a:pt x="3313429" y="224663"/>
                </a:moveTo>
                <a:lnTo>
                  <a:pt x="3294253" y="224663"/>
                </a:lnTo>
                <a:lnTo>
                  <a:pt x="3286379" y="232409"/>
                </a:lnTo>
                <a:lnTo>
                  <a:pt x="3286379" y="251586"/>
                </a:lnTo>
                <a:lnTo>
                  <a:pt x="3294253" y="259333"/>
                </a:lnTo>
                <a:lnTo>
                  <a:pt x="3313429" y="259333"/>
                </a:lnTo>
                <a:lnTo>
                  <a:pt x="3321304" y="251586"/>
                </a:lnTo>
                <a:lnTo>
                  <a:pt x="3321304" y="232409"/>
                </a:lnTo>
                <a:lnTo>
                  <a:pt x="3313429" y="224663"/>
                </a:lnTo>
                <a:close/>
              </a:path>
              <a:path w="6172200" h="1781175">
                <a:moveTo>
                  <a:pt x="4683759" y="218821"/>
                </a:moveTo>
                <a:lnTo>
                  <a:pt x="4664583" y="218821"/>
                </a:lnTo>
                <a:lnTo>
                  <a:pt x="4656708" y="226568"/>
                </a:lnTo>
                <a:lnTo>
                  <a:pt x="4656708" y="245745"/>
                </a:lnTo>
                <a:lnTo>
                  <a:pt x="4664583" y="253619"/>
                </a:lnTo>
                <a:lnTo>
                  <a:pt x="4683759" y="253619"/>
                </a:lnTo>
                <a:lnTo>
                  <a:pt x="4691507" y="245745"/>
                </a:lnTo>
                <a:lnTo>
                  <a:pt x="4691507" y="226568"/>
                </a:lnTo>
                <a:lnTo>
                  <a:pt x="4683759" y="218821"/>
                </a:lnTo>
                <a:close/>
              </a:path>
              <a:path w="6172200" h="1781175">
                <a:moveTo>
                  <a:pt x="2860548" y="218821"/>
                </a:moveTo>
                <a:lnTo>
                  <a:pt x="2841371" y="218821"/>
                </a:lnTo>
                <a:lnTo>
                  <a:pt x="2833497" y="226568"/>
                </a:lnTo>
                <a:lnTo>
                  <a:pt x="2833497" y="245745"/>
                </a:lnTo>
                <a:lnTo>
                  <a:pt x="2841371" y="253619"/>
                </a:lnTo>
                <a:lnTo>
                  <a:pt x="2860548" y="253619"/>
                </a:lnTo>
                <a:lnTo>
                  <a:pt x="2868422" y="245745"/>
                </a:lnTo>
                <a:lnTo>
                  <a:pt x="2868422" y="226568"/>
                </a:lnTo>
                <a:lnTo>
                  <a:pt x="2860548" y="218821"/>
                </a:lnTo>
                <a:close/>
              </a:path>
              <a:path w="6172200" h="1781175">
                <a:moveTo>
                  <a:pt x="2645664" y="218821"/>
                </a:moveTo>
                <a:lnTo>
                  <a:pt x="2626487" y="218821"/>
                </a:lnTo>
                <a:lnTo>
                  <a:pt x="2618740" y="226568"/>
                </a:lnTo>
                <a:lnTo>
                  <a:pt x="2618740" y="245745"/>
                </a:lnTo>
                <a:lnTo>
                  <a:pt x="2626487" y="253619"/>
                </a:lnTo>
                <a:lnTo>
                  <a:pt x="2645664" y="253619"/>
                </a:lnTo>
                <a:lnTo>
                  <a:pt x="2653538" y="245745"/>
                </a:lnTo>
                <a:lnTo>
                  <a:pt x="2653538" y="226568"/>
                </a:lnTo>
                <a:lnTo>
                  <a:pt x="2645664" y="218821"/>
                </a:lnTo>
                <a:close/>
              </a:path>
              <a:path w="6172200" h="1781175">
                <a:moveTo>
                  <a:pt x="270890" y="218821"/>
                </a:moveTo>
                <a:lnTo>
                  <a:pt x="251713" y="218821"/>
                </a:lnTo>
                <a:lnTo>
                  <a:pt x="243839" y="226568"/>
                </a:lnTo>
                <a:lnTo>
                  <a:pt x="243839" y="245745"/>
                </a:lnTo>
                <a:lnTo>
                  <a:pt x="251713" y="253619"/>
                </a:lnTo>
                <a:lnTo>
                  <a:pt x="270890" y="253619"/>
                </a:lnTo>
                <a:lnTo>
                  <a:pt x="278764" y="245745"/>
                </a:lnTo>
                <a:lnTo>
                  <a:pt x="278764" y="226568"/>
                </a:lnTo>
                <a:lnTo>
                  <a:pt x="270890" y="218821"/>
                </a:lnTo>
                <a:close/>
              </a:path>
              <a:path w="6172200" h="1781175">
                <a:moveTo>
                  <a:pt x="3772154" y="213105"/>
                </a:moveTo>
                <a:lnTo>
                  <a:pt x="3752977" y="213105"/>
                </a:lnTo>
                <a:lnTo>
                  <a:pt x="3745103" y="220852"/>
                </a:lnTo>
                <a:lnTo>
                  <a:pt x="3745103" y="240029"/>
                </a:lnTo>
                <a:lnTo>
                  <a:pt x="3752977" y="247776"/>
                </a:lnTo>
                <a:lnTo>
                  <a:pt x="3772154" y="247776"/>
                </a:lnTo>
                <a:lnTo>
                  <a:pt x="3779901" y="240029"/>
                </a:lnTo>
                <a:lnTo>
                  <a:pt x="3779901" y="220852"/>
                </a:lnTo>
                <a:lnTo>
                  <a:pt x="3772154" y="213105"/>
                </a:lnTo>
                <a:close/>
              </a:path>
              <a:path w="6172200" h="1781175">
                <a:moveTo>
                  <a:pt x="1635378" y="213105"/>
                </a:moveTo>
                <a:lnTo>
                  <a:pt x="1616202" y="213105"/>
                </a:lnTo>
                <a:lnTo>
                  <a:pt x="1608327" y="220852"/>
                </a:lnTo>
                <a:lnTo>
                  <a:pt x="1608327" y="240029"/>
                </a:lnTo>
                <a:lnTo>
                  <a:pt x="1616202" y="247776"/>
                </a:lnTo>
                <a:lnTo>
                  <a:pt x="1635378" y="247776"/>
                </a:lnTo>
                <a:lnTo>
                  <a:pt x="1643252" y="240029"/>
                </a:lnTo>
                <a:lnTo>
                  <a:pt x="1643252" y="220852"/>
                </a:lnTo>
                <a:lnTo>
                  <a:pt x="1635378" y="213105"/>
                </a:lnTo>
                <a:close/>
              </a:path>
              <a:path w="6172200" h="1781175">
                <a:moveTo>
                  <a:pt x="4318000" y="207264"/>
                </a:moveTo>
                <a:lnTo>
                  <a:pt x="4298696" y="207264"/>
                </a:lnTo>
                <a:lnTo>
                  <a:pt x="4290949" y="215010"/>
                </a:lnTo>
                <a:lnTo>
                  <a:pt x="4290949" y="234188"/>
                </a:lnTo>
                <a:lnTo>
                  <a:pt x="4298696" y="241934"/>
                </a:lnTo>
                <a:lnTo>
                  <a:pt x="4318000" y="241934"/>
                </a:lnTo>
                <a:lnTo>
                  <a:pt x="4325747" y="234188"/>
                </a:lnTo>
                <a:lnTo>
                  <a:pt x="4325747" y="215010"/>
                </a:lnTo>
                <a:lnTo>
                  <a:pt x="4318000" y="207264"/>
                </a:lnTo>
                <a:close/>
              </a:path>
              <a:path w="6172200" h="1781175">
                <a:moveTo>
                  <a:pt x="3650233" y="207264"/>
                </a:moveTo>
                <a:lnTo>
                  <a:pt x="3630929" y="207264"/>
                </a:lnTo>
                <a:lnTo>
                  <a:pt x="3623182" y="215010"/>
                </a:lnTo>
                <a:lnTo>
                  <a:pt x="3623182" y="234188"/>
                </a:lnTo>
                <a:lnTo>
                  <a:pt x="3630929" y="241934"/>
                </a:lnTo>
                <a:lnTo>
                  <a:pt x="3650233" y="241934"/>
                </a:lnTo>
                <a:lnTo>
                  <a:pt x="3657980" y="234188"/>
                </a:lnTo>
                <a:lnTo>
                  <a:pt x="3657980" y="215010"/>
                </a:lnTo>
                <a:lnTo>
                  <a:pt x="3650233" y="207264"/>
                </a:lnTo>
                <a:close/>
              </a:path>
              <a:path w="6172200" h="1781175">
                <a:moveTo>
                  <a:pt x="6025007" y="201422"/>
                </a:moveTo>
                <a:lnTo>
                  <a:pt x="6005830" y="201422"/>
                </a:lnTo>
                <a:lnTo>
                  <a:pt x="5997956" y="209296"/>
                </a:lnTo>
                <a:lnTo>
                  <a:pt x="5997956" y="228473"/>
                </a:lnTo>
                <a:lnTo>
                  <a:pt x="6005830" y="236220"/>
                </a:lnTo>
                <a:lnTo>
                  <a:pt x="6025007" y="236220"/>
                </a:lnTo>
                <a:lnTo>
                  <a:pt x="6032881" y="228473"/>
                </a:lnTo>
                <a:lnTo>
                  <a:pt x="6032881" y="209296"/>
                </a:lnTo>
                <a:lnTo>
                  <a:pt x="6025007" y="201422"/>
                </a:lnTo>
                <a:close/>
              </a:path>
              <a:path w="6172200" h="1781175">
                <a:moveTo>
                  <a:pt x="1281176" y="201422"/>
                </a:moveTo>
                <a:lnTo>
                  <a:pt x="1261999" y="201422"/>
                </a:lnTo>
                <a:lnTo>
                  <a:pt x="1254125" y="209296"/>
                </a:lnTo>
                <a:lnTo>
                  <a:pt x="1254125" y="228473"/>
                </a:lnTo>
                <a:lnTo>
                  <a:pt x="1261999" y="236220"/>
                </a:lnTo>
                <a:lnTo>
                  <a:pt x="1281176" y="236220"/>
                </a:lnTo>
                <a:lnTo>
                  <a:pt x="1289050" y="228473"/>
                </a:lnTo>
                <a:lnTo>
                  <a:pt x="1289050" y="209296"/>
                </a:lnTo>
                <a:lnTo>
                  <a:pt x="1281176" y="201422"/>
                </a:lnTo>
                <a:close/>
              </a:path>
              <a:path w="6172200" h="1781175">
                <a:moveTo>
                  <a:pt x="5531484" y="195706"/>
                </a:moveTo>
                <a:lnTo>
                  <a:pt x="5512308" y="195706"/>
                </a:lnTo>
                <a:lnTo>
                  <a:pt x="5504433" y="203453"/>
                </a:lnTo>
                <a:lnTo>
                  <a:pt x="5504433" y="222630"/>
                </a:lnTo>
                <a:lnTo>
                  <a:pt x="5512308" y="230377"/>
                </a:lnTo>
                <a:lnTo>
                  <a:pt x="5531484" y="230377"/>
                </a:lnTo>
                <a:lnTo>
                  <a:pt x="5539358" y="222630"/>
                </a:lnTo>
                <a:lnTo>
                  <a:pt x="5539358" y="203453"/>
                </a:lnTo>
                <a:lnTo>
                  <a:pt x="5531484" y="195706"/>
                </a:lnTo>
                <a:close/>
              </a:path>
              <a:path w="6172200" h="1781175">
                <a:moveTo>
                  <a:pt x="1507616" y="195706"/>
                </a:moveTo>
                <a:lnTo>
                  <a:pt x="1488439" y="195706"/>
                </a:lnTo>
                <a:lnTo>
                  <a:pt x="1480692" y="203453"/>
                </a:lnTo>
                <a:lnTo>
                  <a:pt x="1480692" y="222630"/>
                </a:lnTo>
                <a:lnTo>
                  <a:pt x="1488439" y="230377"/>
                </a:lnTo>
                <a:lnTo>
                  <a:pt x="1507616" y="230377"/>
                </a:lnTo>
                <a:lnTo>
                  <a:pt x="1515490" y="222630"/>
                </a:lnTo>
                <a:lnTo>
                  <a:pt x="1515490" y="203453"/>
                </a:lnTo>
                <a:lnTo>
                  <a:pt x="1507616" y="195706"/>
                </a:lnTo>
                <a:close/>
              </a:path>
              <a:path w="6172200" h="1781175">
                <a:moveTo>
                  <a:pt x="5409565" y="189865"/>
                </a:moveTo>
                <a:lnTo>
                  <a:pt x="5390388" y="189865"/>
                </a:lnTo>
                <a:lnTo>
                  <a:pt x="5382514" y="197739"/>
                </a:lnTo>
                <a:lnTo>
                  <a:pt x="5382514" y="216916"/>
                </a:lnTo>
                <a:lnTo>
                  <a:pt x="5390388" y="224663"/>
                </a:lnTo>
                <a:lnTo>
                  <a:pt x="5409565" y="224663"/>
                </a:lnTo>
                <a:lnTo>
                  <a:pt x="5417311" y="216916"/>
                </a:lnTo>
                <a:lnTo>
                  <a:pt x="5417311" y="197739"/>
                </a:lnTo>
                <a:lnTo>
                  <a:pt x="5409565" y="189865"/>
                </a:lnTo>
                <a:close/>
              </a:path>
              <a:path w="6172200" h="1781175">
                <a:moveTo>
                  <a:pt x="3992753" y="189865"/>
                </a:moveTo>
                <a:lnTo>
                  <a:pt x="3973576" y="189865"/>
                </a:lnTo>
                <a:lnTo>
                  <a:pt x="3965829" y="197739"/>
                </a:lnTo>
                <a:lnTo>
                  <a:pt x="3965829" y="216916"/>
                </a:lnTo>
                <a:lnTo>
                  <a:pt x="3973576" y="224663"/>
                </a:lnTo>
                <a:lnTo>
                  <a:pt x="3992753" y="224663"/>
                </a:lnTo>
                <a:lnTo>
                  <a:pt x="4000627" y="216916"/>
                </a:lnTo>
                <a:lnTo>
                  <a:pt x="4000627" y="197739"/>
                </a:lnTo>
                <a:lnTo>
                  <a:pt x="3992753" y="189865"/>
                </a:lnTo>
                <a:close/>
              </a:path>
              <a:path w="6172200" h="1781175">
                <a:moveTo>
                  <a:pt x="2982467" y="189865"/>
                </a:moveTo>
                <a:lnTo>
                  <a:pt x="2963291" y="189865"/>
                </a:lnTo>
                <a:lnTo>
                  <a:pt x="2955416" y="197739"/>
                </a:lnTo>
                <a:lnTo>
                  <a:pt x="2955416" y="216916"/>
                </a:lnTo>
                <a:lnTo>
                  <a:pt x="2963291" y="224663"/>
                </a:lnTo>
                <a:lnTo>
                  <a:pt x="2982467" y="224663"/>
                </a:lnTo>
                <a:lnTo>
                  <a:pt x="2990341" y="216916"/>
                </a:lnTo>
                <a:lnTo>
                  <a:pt x="2990341" y="197739"/>
                </a:lnTo>
                <a:lnTo>
                  <a:pt x="2982467" y="189865"/>
                </a:lnTo>
                <a:close/>
              </a:path>
              <a:path w="6172200" h="1781175">
                <a:moveTo>
                  <a:pt x="5275960" y="184150"/>
                </a:moveTo>
                <a:lnTo>
                  <a:pt x="5256783" y="184150"/>
                </a:lnTo>
                <a:lnTo>
                  <a:pt x="5249036" y="191897"/>
                </a:lnTo>
                <a:lnTo>
                  <a:pt x="5249036" y="211074"/>
                </a:lnTo>
                <a:lnTo>
                  <a:pt x="5256783" y="218821"/>
                </a:lnTo>
                <a:lnTo>
                  <a:pt x="5275960" y="218821"/>
                </a:lnTo>
                <a:lnTo>
                  <a:pt x="5283834" y="211074"/>
                </a:lnTo>
                <a:lnTo>
                  <a:pt x="5283834" y="191897"/>
                </a:lnTo>
                <a:lnTo>
                  <a:pt x="5275960" y="184150"/>
                </a:lnTo>
                <a:close/>
              </a:path>
              <a:path w="6172200" h="1781175">
                <a:moveTo>
                  <a:pt x="2529586" y="184150"/>
                </a:moveTo>
                <a:lnTo>
                  <a:pt x="2510409" y="184150"/>
                </a:lnTo>
                <a:lnTo>
                  <a:pt x="2502535" y="191897"/>
                </a:lnTo>
                <a:lnTo>
                  <a:pt x="2502535" y="211074"/>
                </a:lnTo>
                <a:lnTo>
                  <a:pt x="2510409" y="218821"/>
                </a:lnTo>
                <a:lnTo>
                  <a:pt x="2529586" y="218821"/>
                </a:lnTo>
                <a:lnTo>
                  <a:pt x="2537333" y="211074"/>
                </a:lnTo>
                <a:lnTo>
                  <a:pt x="2537333" y="191897"/>
                </a:lnTo>
                <a:lnTo>
                  <a:pt x="2529586" y="184150"/>
                </a:lnTo>
                <a:close/>
              </a:path>
              <a:path w="6172200" h="1781175">
                <a:moveTo>
                  <a:pt x="38608" y="184150"/>
                </a:moveTo>
                <a:lnTo>
                  <a:pt x="19430" y="184150"/>
                </a:lnTo>
                <a:lnTo>
                  <a:pt x="11557" y="191897"/>
                </a:lnTo>
                <a:lnTo>
                  <a:pt x="11557" y="211074"/>
                </a:lnTo>
                <a:lnTo>
                  <a:pt x="19430" y="218821"/>
                </a:lnTo>
                <a:lnTo>
                  <a:pt x="38608" y="218821"/>
                </a:lnTo>
                <a:lnTo>
                  <a:pt x="46482" y="211074"/>
                </a:lnTo>
                <a:lnTo>
                  <a:pt x="46482" y="191897"/>
                </a:lnTo>
                <a:lnTo>
                  <a:pt x="38608" y="184150"/>
                </a:lnTo>
                <a:close/>
              </a:path>
              <a:path w="6172200" h="1781175">
                <a:moveTo>
                  <a:pt x="6164453" y="178307"/>
                </a:moveTo>
                <a:lnTo>
                  <a:pt x="6145149" y="178307"/>
                </a:lnTo>
                <a:lnTo>
                  <a:pt x="6137402" y="186054"/>
                </a:lnTo>
                <a:lnTo>
                  <a:pt x="6137402" y="205231"/>
                </a:lnTo>
                <a:lnTo>
                  <a:pt x="6145149" y="213105"/>
                </a:lnTo>
                <a:lnTo>
                  <a:pt x="6164453" y="213105"/>
                </a:lnTo>
                <a:lnTo>
                  <a:pt x="6172200" y="205231"/>
                </a:lnTo>
                <a:lnTo>
                  <a:pt x="6172200" y="186054"/>
                </a:lnTo>
                <a:lnTo>
                  <a:pt x="6164453" y="178307"/>
                </a:lnTo>
                <a:close/>
              </a:path>
              <a:path w="6172200" h="1781175">
                <a:moveTo>
                  <a:pt x="2308987" y="172593"/>
                </a:moveTo>
                <a:lnTo>
                  <a:pt x="2289683" y="172593"/>
                </a:lnTo>
                <a:lnTo>
                  <a:pt x="2281936" y="180340"/>
                </a:lnTo>
                <a:lnTo>
                  <a:pt x="2281936" y="199517"/>
                </a:lnTo>
                <a:lnTo>
                  <a:pt x="2289683" y="207264"/>
                </a:lnTo>
                <a:lnTo>
                  <a:pt x="2308987" y="207264"/>
                </a:lnTo>
                <a:lnTo>
                  <a:pt x="2316734" y="199517"/>
                </a:lnTo>
                <a:lnTo>
                  <a:pt x="2316734" y="180340"/>
                </a:lnTo>
                <a:lnTo>
                  <a:pt x="2308987" y="172593"/>
                </a:lnTo>
                <a:close/>
              </a:path>
              <a:path w="6172200" h="1781175">
                <a:moveTo>
                  <a:pt x="2187066" y="172593"/>
                </a:moveTo>
                <a:lnTo>
                  <a:pt x="2167763" y="172593"/>
                </a:lnTo>
                <a:lnTo>
                  <a:pt x="2160016" y="180340"/>
                </a:lnTo>
                <a:lnTo>
                  <a:pt x="2160016" y="199517"/>
                </a:lnTo>
                <a:lnTo>
                  <a:pt x="2167763" y="207264"/>
                </a:lnTo>
                <a:lnTo>
                  <a:pt x="2187066" y="207264"/>
                </a:lnTo>
                <a:lnTo>
                  <a:pt x="2194814" y="199517"/>
                </a:lnTo>
                <a:lnTo>
                  <a:pt x="2194814" y="180340"/>
                </a:lnTo>
                <a:lnTo>
                  <a:pt x="2187066" y="172593"/>
                </a:lnTo>
                <a:close/>
              </a:path>
              <a:path w="6172200" h="1781175">
                <a:moveTo>
                  <a:pt x="613537" y="172593"/>
                </a:moveTo>
                <a:lnTo>
                  <a:pt x="594233" y="172593"/>
                </a:lnTo>
                <a:lnTo>
                  <a:pt x="586486" y="180340"/>
                </a:lnTo>
                <a:lnTo>
                  <a:pt x="586486" y="199517"/>
                </a:lnTo>
                <a:lnTo>
                  <a:pt x="594233" y="207264"/>
                </a:lnTo>
                <a:lnTo>
                  <a:pt x="613537" y="207264"/>
                </a:lnTo>
                <a:lnTo>
                  <a:pt x="621284" y="199517"/>
                </a:lnTo>
                <a:lnTo>
                  <a:pt x="621284" y="180340"/>
                </a:lnTo>
                <a:lnTo>
                  <a:pt x="613537" y="172593"/>
                </a:lnTo>
                <a:close/>
              </a:path>
              <a:path w="6172200" h="1781175">
                <a:moveTo>
                  <a:pt x="5920485" y="161035"/>
                </a:moveTo>
                <a:lnTo>
                  <a:pt x="5901308" y="161035"/>
                </a:lnTo>
                <a:lnTo>
                  <a:pt x="5893434" y="168782"/>
                </a:lnTo>
                <a:lnTo>
                  <a:pt x="5893434" y="187959"/>
                </a:lnTo>
                <a:lnTo>
                  <a:pt x="5901308" y="195706"/>
                </a:lnTo>
                <a:lnTo>
                  <a:pt x="5920485" y="195706"/>
                </a:lnTo>
                <a:lnTo>
                  <a:pt x="5928359" y="187959"/>
                </a:lnTo>
                <a:lnTo>
                  <a:pt x="5928359" y="168782"/>
                </a:lnTo>
                <a:lnTo>
                  <a:pt x="5920485" y="161035"/>
                </a:lnTo>
                <a:close/>
              </a:path>
              <a:path w="6172200" h="1781175">
                <a:moveTo>
                  <a:pt x="5142483" y="161035"/>
                </a:moveTo>
                <a:lnTo>
                  <a:pt x="5123180" y="161035"/>
                </a:lnTo>
                <a:lnTo>
                  <a:pt x="5115433" y="168782"/>
                </a:lnTo>
                <a:lnTo>
                  <a:pt x="5115433" y="187959"/>
                </a:lnTo>
                <a:lnTo>
                  <a:pt x="5123180" y="195706"/>
                </a:lnTo>
                <a:lnTo>
                  <a:pt x="5142483" y="195706"/>
                </a:lnTo>
                <a:lnTo>
                  <a:pt x="5150231" y="187959"/>
                </a:lnTo>
                <a:lnTo>
                  <a:pt x="5150231" y="168782"/>
                </a:lnTo>
                <a:lnTo>
                  <a:pt x="5142483" y="161035"/>
                </a:lnTo>
                <a:close/>
              </a:path>
              <a:path w="6172200" h="1781175">
                <a:moveTo>
                  <a:pt x="3400552" y="161035"/>
                </a:moveTo>
                <a:lnTo>
                  <a:pt x="3381375" y="161035"/>
                </a:lnTo>
                <a:lnTo>
                  <a:pt x="3373501" y="168782"/>
                </a:lnTo>
                <a:lnTo>
                  <a:pt x="3373501" y="187959"/>
                </a:lnTo>
                <a:lnTo>
                  <a:pt x="3381375" y="195706"/>
                </a:lnTo>
                <a:lnTo>
                  <a:pt x="3400552" y="195706"/>
                </a:lnTo>
                <a:lnTo>
                  <a:pt x="3408299" y="187959"/>
                </a:lnTo>
                <a:lnTo>
                  <a:pt x="3408299" y="168782"/>
                </a:lnTo>
                <a:lnTo>
                  <a:pt x="3400552" y="161035"/>
                </a:lnTo>
                <a:close/>
              </a:path>
              <a:path w="6172200" h="1781175">
                <a:moveTo>
                  <a:pt x="1768983" y="161035"/>
                </a:moveTo>
                <a:lnTo>
                  <a:pt x="1749678" y="161035"/>
                </a:lnTo>
                <a:lnTo>
                  <a:pt x="1741932" y="168782"/>
                </a:lnTo>
                <a:lnTo>
                  <a:pt x="1741932" y="187959"/>
                </a:lnTo>
                <a:lnTo>
                  <a:pt x="1749678" y="195706"/>
                </a:lnTo>
                <a:lnTo>
                  <a:pt x="1768983" y="195706"/>
                </a:lnTo>
                <a:lnTo>
                  <a:pt x="1776729" y="187959"/>
                </a:lnTo>
                <a:lnTo>
                  <a:pt x="1776729" y="168782"/>
                </a:lnTo>
                <a:lnTo>
                  <a:pt x="1768983" y="161035"/>
                </a:lnTo>
                <a:close/>
              </a:path>
              <a:path w="6172200" h="1781175">
                <a:moveTo>
                  <a:pt x="1385697" y="161035"/>
                </a:moveTo>
                <a:lnTo>
                  <a:pt x="1366520" y="161035"/>
                </a:lnTo>
                <a:lnTo>
                  <a:pt x="1358646" y="168782"/>
                </a:lnTo>
                <a:lnTo>
                  <a:pt x="1358646" y="187959"/>
                </a:lnTo>
                <a:lnTo>
                  <a:pt x="1366520" y="195706"/>
                </a:lnTo>
                <a:lnTo>
                  <a:pt x="1385697" y="195706"/>
                </a:lnTo>
                <a:lnTo>
                  <a:pt x="1393571" y="187959"/>
                </a:lnTo>
                <a:lnTo>
                  <a:pt x="1393571" y="168782"/>
                </a:lnTo>
                <a:lnTo>
                  <a:pt x="1385697" y="161035"/>
                </a:lnTo>
                <a:close/>
              </a:path>
              <a:path w="6172200" h="1781175">
                <a:moveTo>
                  <a:pt x="4939283" y="155194"/>
                </a:moveTo>
                <a:lnTo>
                  <a:pt x="4919980" y="155194"/>
                </a:lnTo>
                <a:lnTo>
                  <a:pt x="4912233" y="162941"/>
                </a:lnTo>
                <a:lnTo>
                  <a:pt x="4912233" y="182118"/>
                </a:lnTo>
                <a:lnTo>
                  <a:pt x="4919980" y="189865"/>
                </a:lnTo>
                <a:lnTo>
                  <a:pt x="4939283" y="189865"/>
                </a:lnTo>
                <a:lnTo>
                  <a:pt x="4947031" y="182118"/>
                </a:lnTo>
                <a:lnTo>
                  <a:pt x="4947031" y="162941"/>
                </a:lnTo>
                <a:lnTo>
                  <a:pt x="4939283" y="155194"/>
                </a:lnTo>
                <a:close/>
              </a:path>
              <a:path w="6172200" h="1781175">
                <a:moveTo>
                  <a:pt x="1159255" y="155194"/>
                </a:moveTo>
                <a:lnTo>
                  <a:pt x="1140078" y="155194"/>
                </a:lnTo>
                <a:lnTo>
                  <a:pt x="1132204" y="162941"/>
                </a:lnTo>
                <a:lnTo>
                  <a:pt x="1132204" y="182118"/>
                </a:lnTo>
                <a:lnTo>
                  <a:pt x="1140078" y="189865"/>
                </a:lnTo>
                <a:lnTo>
                  <a:pt x="1159255" y="189865"/>
                </a:lnTo>
                <a:lnTo>
                  <a:pt x="1167129" y="182118"/>
                </a:lnTo>
                <a:lnTo>
                  <a:pt x="1167129" y="162941"/>
                </a:lnTo>
                <a:lnTo>
                  <a:pt x="1159255" y="155194"/>
                </a:lnTo>
                <a:close/>
              </a:path>
              <a:path w="6172200" h="1781175">
                <a:moveTo>
                  <a:pt x="485775" y="155194"/>
                </a:moveTo>
                <a:lnTo>
                  <a:pt x="466471" y="155194"/>
                </a:lnTo>
                <a:lnTo>
                  <a:pt x="458724" y="162941"/>
                </a:lnTo>
                <a:lnTo>
                  <a:pt x="458724" y="182118"/>
                </a:lnTo>
                <a:lnTo>
                  <a:pt x="466471" y="189865"/>
                </a:lnTo>
                <a:lnTo>
                  <a:pt x="485775" y="189865"/>
                </a:lnTo>
                <a:lnTo>
                  <a:pt x="493522" y="182118"/>
                </a:lnTo>
                <a:lnTo>
                  <a:pt x="493522" y="162941"/>
                </a:lnTo>
                <a:lnTo>
                  <a:pt x="485775" y="155194"/>
                </a:lnTo>
                <a:close/>
              </a:path>
              <a:path w="6172200" h="1781175">
                <a:moveTo>
                  <a:pt x="137413" y="155194"/>
                </a:moveTo>
                <a:lnTo>
                  <a:pt x="118110" y="155194"/>
                </a:lnTo>
                <a:lnTo>
                  <a:pt x="110362" y="162941"/>
                </a:lnTo>
                <a:lnTo>
                  <a:pt x="110362" y="182118"/>
                </a:lnTo>
                <a:lnTo>
                  <a:pt x="118110" y="189865"/>
                </a:lnTo>
                <a:lnTo>
                  <a:pt x="137413" y="189865"/>
                </a:lnTo>
                <a:lnTo>
                  <a:pt x="145161" y="182118"/>
                </a:lnTo>
                <a:lnTo>
                  <a:pt x="145161" y="162941"/>
                </a:lnTo>
                <a:lnTo>
                  <a:pt x="137413" y="155194"/>
                </a:lnTo>
                <a:close/>
              </a:path>
              <a:path w="6172200" h="1781175">
                <a:moveTo>
                  <a:pt x="4811522" y="149351"/>
                </a:moveTo>
                <a:lnTo>
                  <a:pt x="4792218" y="149351"/>
                </a:lnTo>
                <a:lnTo>
                  <a:pt x="4784471" y="157225"/>
                </a:lnTo>
                <a:lnTo>
                  <a:pt x="4784471" y="176402"/>
                </a:lnTo>
                <a:lnTo>
                  <a:pt x="4792218" y="184150"/>
                </a:lnTo>
                <a:lnTo>
                  <a:pt x="4811522" y="184150"/>
                </a:lnTo>
                <a:lnTo>
                  <a:pt x="4819269" y="176402"/>
                </a:lnTo>
                <a:lnTo>
                  <a:pt x="4819269" y="157225"/>
                </a:lnTo>
                <a:lnTo>
                  <a:pt x="4811522" y="149351"/>
                </a:lnTo>
                <a:close/>
              </a:path>
              <a:path w="6172200" h="1781175">
                <a:moveTo>
                  <a:pt x="3522472" y="149351"/>
                </a:moveTo>
                <a:lnTo>
                  <a:pt x="3503295" y="149351"/>
                </a:lnTo>
                <a:lnTo>
                  <a:pt x="3495421" y="157225"/>
                </a:lnTo>
                <a:lnTo>
                  <a:pt x="3495421" y="176402"/>
                </a:lnTo>
                <a:lnTo>
                  <a:pt x="3503295" y="184150"/>
                </a:lnTo>
                <a:lnTo>
                  <a:pt x="3522472" y="184150"/>
                </a:lnTo>
                <a:lnTo>
                  <a:pt x="3530346" y="176402"/>
                </a:lnTo>
                <a:lnTo>
                  <a:pt x="3530346" y="157225"/>
                </a:lnTo>
                <a:lnTo>
                  <a:pt x="3522472" y="149351"/>
                </a:lnTo>
                <a:close/>
              </a:path>
              <a:path w="6172200" h="1781175">
                <a:moveTo>
                  <a:pt x="2419223" y="149351"/>
                </a:moveTo>
                <a:lnTo>
                  <a:pt x="2400046" y="149351"/>
                </a:lnTo>
                <a:lnTo>
                  <a:pt x="2392172" y="157225"/>
                </a:lnTo>
                <a:lnTo>
                  <a:pt x="2392172" y="176402"/>
                </a:lnTo>
                <a:lnTo>
                  <a:pt x="2400046" y="184150"/>
                </a:lnTo>
                <a:lnTo>
                  <a:pt x="2419223" y="184150"/>
                </a:lnTo>
                <a:lnTo>
                  <a:pt x="2427097" y="176402"/>
                </a:lnTo>
                <a:lnTo>
                  <a:pt x="2427097" y="157225"/>
                </a:lnTo>
                <a:lnTo>
                  <a:pt x="2419223" y="149351"/>
                </a:lnTo>
                <a:close/>
              </a:path>
              <a:path w="6172200" h="1781175">
                <a:moveTo>
                  <a:pt x="1867662" y="149351"/>
                </a:moveTo>
                <a:lnTo>
                  <a:pt x="1848485" y="149351"/>
                </a:lnTo>
                <a:lnTo>
                  <a:pt x="1840611" y="157225"/>
                </a:lnTo>
                <a:lnTo>
                  <a:pt x="1840611" y="176402"/>
                </a:lnTo>
                <a:lnTo>
                  <a:pt x="1848485" y="184150"/>
                </a:lnTo>
                <a:lnTo>
                  <a:pt x="1867662" y="184150"/>
                </a:lnTo>
                <a:lnTo>
                  <a:pt x="1875409" y="176402"/>
                </a:lnTo>
                <a:lnTo>
                  <a:pt x="1875409" y="157225"/>
                </a:lnTo>
                <a:lnTo>
                  <a:pt x="1867662" y="149351"/>
                </a:lnTo>
                <a:close/>
              </a:path>
              <a:path w="6172200" h="1781175">
                <a:moveTo>
                  <a:pt x="898016" y="149351"/>
                </a:moveTo>
                <a:lnTo>
                  <a:pt x="878713" y="149351"/>
                </a:lnTo>
                <a:lnTo>
                  <a:pt x="870965" y="157225"/>
                </a:lnTo>
                <a:lnTo>
                  <a:pt x="870965" y="176402"/>
                </a:lnTo>
                <a:lnTo>
                  <a:pt x="878713" y="184150"/>
                </a:lnTo>
                <a:lnTo>
                  <a:pt x="898016" y="184150"/>
                </a:lnTo>
                <a:lnTo>
                  <a:pt x="905763" y="176402"/>
                </a:lnTo>
                <a:lnTo>
                  <a:pt x="905763" y="157225"/>
                </a:lnTo>
                <a:lnTo>
                  <a:pt x="898016" y="149351"/>
                </a:lnTo>
                <a:close/>
              </a:path>
              <a:path w="6172200" h="1781175">
                <a:moveTo>
                  <a:pt x="5717285" y="143636"/>
                </a:moveTo>
                <a:lnTo>
                  <a:pt x="5698108" y="143636"/>
                </a:lnTo>
                <a:lnTo>
                  <a:pt x="5690234" y="151383"/>
                </a:lnTo>
                <a:lnTo>
                  <a:pt x="5690234" y="170560"/>
                </a:lnTo>
                <a:lnTo>
                  <a:pt x="5698108" y="178307"/>
                </a:lnTo>
                <a:lnTo>
                  <a:pt x="5717285" y="178307"/>
                </a:lnTo>
                <a:lnTo>
                  <a:pt x="5725159" y="170560"/>
                </a:lnTo>
                <a:lnTo>
                  <a:pt x="5725159" y="151383"/>
                </a:lnTo>
                <a:lnTo>
                  <a:pt x="5717285" y="143636"/>
                </a:lnTo>
                <a:close/>
              </a:path>
              <a:path w="6172200" h="1781175">
                <a:moveTo>
                  <a:pt x="4497958" y="143636"/>
                </a:moveTo>
                <a:lnTo>
                  <a:pt x="4478782" y="143636"/>
                </a:lnTo>
                <a:lnTo>
                  <a:pt x="4470908" y="151383"/>
                </a:lnTo>
                <a:lnTo>
                  <a:pt x="4470908" y="170560"/>
                </a:lnTo>
                <a:lnTo>
                  <a:pt x="4478782" y="178307"/>
                </a:lnTo>
                <a:lnTo>
                  <a:pt x="4497958" y="178307"/>
                </a:lnTo>
                <a:lnTo>
                  <a:pt x="4505706" y="170560"/>
                </a:lnTo>
                <a:lnTo>
                  <a:pt x="4505706" y="151383"/>
                </a:lnTo>
                <a:lnTo>
                  <a:pt x="4497958" y="143636"/>
                </a:lnTo>
                <a:close/>
              </a:path>
              <a:path w="6172200" h="1781175">
                <a:moveTo>
                  <a:pt x="2065147" y="143636"/>
                </a:moveTo>
                <a:lnTo>
                  <a:pt x="2045842" y="143636"/>
                </a:lnTo>
                <a:lnTo>
                  <a:pt x="2038096" y="151383"/>
                </a:lnTo>
                <a:lnTo>
                  <a:pt x="2038096" y="170560"/>
                </a:lnTo>
                <a:lnTo>
                  <a:pt x="2045842" y="178307"/>
                </a:lnTo>
                <a:lnTo>
                  <a:pt x="2065147" y="178307"/>
                </a:lnTo>
                <a:lnTo>
                  <a:pt x="2072894" y="170560"/>
                </a:lnTo>
                <a:lnTo>
                  <a:pt x="2072894" y="151383"/>
                </a:lnTo>
                <a:lnTo>
                  <a:pt x="2065147" y="143636"/>
                </a:lnTo>
                <a:close/>
              </a:path>
              <a:path w="6172200" h="1781175">
                <a:moveTo>
                  <a:pt x="781812" y="143636"/>
                </a:moveTo>
                <a:lnTo>
                  <a:pt x="762635" y="143636"/>
                </a:lnTo>
                <a:lnTo>
                  <a:pt x="754888" y="151383"/>
                </a:lnTo>
                <a:lnTo>
                  <a:pt x="754888" y="170560"/>
                </a:lnTo>
                <a:lnTo>
                  <a:pt x="762635" y="178307"/>
                </a:lnTo>
                <a:lnTo>
                  <a:pt x="781812" y="178307"/>
                </a:lnTo>
                <a:lnTo>
                  <a:pt x="789686" y="170560"/>
                </a:lnTo>
                <a:lnTo>
                  <a:pt x="789686" y="151383"/>
                </a:lnTo>
                <a:lnTo>
                  <a:pt x="781812" y="143636"/>
                </a:lnTo>
                <a:close/>
              </a:path>
              <a:path w="6172200" h="1781175">
                <a:moveTo>
                  <a:pt x="363854" y="143636"/>
                </a:moveTo>
                <a:lnTo>
                  <a:pt x="344550" y="143636"/>
                </a:lnTo>
                <a:lnTo>
                  <a:pt x="336803" y="151383"/>
                </a:lnTo>
                <a:lnTo>
                  <a:pt x="336803" y="170560"/>
                </a:lnTo>
                <a:lnTo>
                  <a:pt x="344550" y="178307"/>
                </a:lnTo>
                <a:lnTo>
                  <a:pt x="363854" y="178307"/>
                </a:lnTo>
                <a:lnTo>
                  <a:pt x="371601" y="170560"/>
                </a:lnTo>
                <a:lnTo>
                  <a:pt x="371601" y="151383"/>
                </a:lnTo>
                <a:lnTo>
                  <a:pt x="363854" y="143636"/>
                </a:lnTo>
                <a:close/>
              </a:path>
              <a:path w="6172200" h="1781175">
                <a:moveTo>
                  <a:pt x="4608322" y="137795"/>
                </a:moveTo>
                <a:lnTo>
                  <a:pt x="4589018" y="137795"/>
                </a:lnTo>
                <a:lnTo>
                  <a:pt x="4581271" y="145669"/>
                </a:lnTo>
                <a:lnTo>
                  <a:pt x="4581271" y="164719"/>
                </a:lnTo>
                <a:lnTo>
                  <a:pt x="4589018" y="172593"/>
                </a:lnTo>
                <a:lnTo>
                  <a:pt x="4608322" y="172593"/>
                </a:lnTo>
                <a:lnTo>
                  <a:pt x="4616069" y="164719"/>
                </a:lnTo>
                <a:lnTo>
                  <a:pt x="4616069" y="145669"/>
                </a:lnTo>
                <a:lnTo>
                  <a:pt x="4608322" y="137795"/>
                </a:lnTo>
                <a:close/>
              </a:path>
              <a:path w="6172200" h="1781175">
                <a:moveTo>
                  <a:pt x="3127629" y="137795"/>
                </a:moveTo>
                <a:lnTo>
                  <a:pt x="3108452" y="137795"/>
                </a:lnTo>
                <a:lnTo>
                  <a:pt x="3100578" y="145669"/>
                </a:lnTo>
                <a:lnTo>
                  <a:pt x="3100578" y="164719"/>
                </a:lnTo>
                <a:lnTo>
                  <a:pt x="3108452" y="172593"/>
                </a:lnTo>
                <a:lnTo>
                  <a:pt x="3127629" y="172593"/>
                </a:lnTo>
                <a:lnTo>
                  <a:pt x="3135503" y="164719"/>
                </a:lnTo>
                <a:lnTo>
                  <a:pt x="3135503" y="145669"/>
                </a:lnTo>
                <a:lnTo>
                  <a:pt x="3127629" y="137795"/>
                </a:lnTo>
                <a:close/>
              </a:path>
              <a:path w="6172200" h="1781175">
                <a:moveTo>
                  <a:pt x="4103116" y="126238"/>
                </a:moveTo>
                <a:lnTo>
                  <a:pt x="4083939" y="126238"/>
                </a:lnTo>
                <a:lnTo>
                  <a:pt x="4076065" y="133984"/>
                </a:lnTo>
                <a:lnTo>
                  <a:pt x="4076065" y="153161"/>
                </a:lnTo>
                <a:lnTo>
                  <a:pt x="4083939" y="161035"/>
                </a:lnTo>
                <a:lnTo>
                  <a:pt x="4103116" y="161035"/>
                </a:lnTo>
                <a:lnTo>
                  <a:pt x="4110990" y="153161"/>
                </a:lnTo>
                <a:lnTo>
                  <a:pt x="4110990" y="133984"/>
                </a:lnTo>
                <a:lnTo>
                  <a:pt x="4103116" y="126238"/>
                </a:lnTo>
                <a:close/>
              </a:path>
              <a:path w="6172200" h="1781175">
                <a:moveTo>
                  <a:pt x="1031494" y="126238"/>
                </a:moveTo>
                <a:lnTo>
                  <a:pt x="1012316" y="126238"/>
                </a:lnTo>
                <a:lnTo>
                  <a:pt x="1004442" y="133984"/>
                </a:lnTo>
                <a:lnTo>
                  <a:pt x="1004442" y="153161"/>
                </a:lnTo>
                <a:lnTo>
                  <a:pt x="1012316" y="161035"/>
                </a:lnTo>
                <a:lnTo>
                  <a:pt x="1031494" y="161035"/>
                </a:lnTo>
                <a:lnTo>
                  <a:pt x="1039367" y="153161"/>
                </a:lnTo>
                <a:lnTo>
                  <a:pt x="1039367" y="133984"/>
                </a:lnTo>
                <a:lnTo>
                  <a:pt x="1031494" y="126238"/>
                </a:lnTo>
                <a:close/>
              </a:path>
              <a:path w="6172200" h="1781175">
                <a:moveTo>
                  <a:pt x="4393438" y="114680"/>
                </a:moveTo>
                <a:lnTo>
                  <a:pt x="4374260" y="114680"/>
                </a:lnTo>
                <a:lnTo>
                  <a:pt x="4366386" y="122427"/>
                </a:lnTo>
                <a:lnTo>
                  <a:pt x="4366386" y="141604"/>
                </a:lnTo>
                <a:lnTo>
                  <a:pt x="4374260" y="149351"/>
                </a:lnTo>
                <a:lnTo>
                  <a:pt x="4393438" y="149351"/>
                </a:lnTo>
                <a:lnTo>
                  <a:pt x="4401184" y="141604"/>
                </a:lnTo>
                <a:lnTo>
                  <a:pt x="4401184" y="122427"/>
                </a:lnTo>
                <a:lnTo>
                  <a:pt x="4393438" y="114680"/>
                </a:lnTo>
                <a:close/>
              </a:path>
              <a:path w="6172200" h="1781175">
                <a:moveTo>
                  <a:pt x="4225035" y="114680"/>
                </a:moveTo>
                <a:lnTo>
                  <a:pt x="4205858" y="114680"/>
                </a:lnTo>
                <a:lnTo>
                  <a:pt x="4197984" y="122427"/>
                </a:lnTo>
                <a:lnTo>
                  <a:pt x="4197984" y="141604"/>
                </a:lnTo>
                <a:lnTo>
                  <a:pt x="4205858" y="149351"/>
                </a:lnTo>
                <a:lnTo>
                  <a:pt x="4225035" y="149351"/>
                </a:lnTo>
                <a:lnTo>
                  <a:pt x="4232909" y="141604"/>
                </a:lnTo>
                <a:lnTo>
                  <a:pt x="4232909" y="122427"/>
                </a:lnTo>
                <a:lnTo>
                  <a:pt x="4225035" y="114680"/>
                </a:lnTo>
                <a:close/>
              </a:path>
              <a:path w="6172200" h="1781175">
                <a:moveTo>
                  <a:pt x="5827649" y="108839"/>
                </a:moveTo>
                <a:lnTo>
                  <a:pt x="5808345" y="108839"/>
                </a:lnTo>
                <a:lnTo>
                  <a:pt x="5800598" y="116713"/>
                </a:lnTo>
                <a:lnTo>
                  <a:pt x="5800598" y="135890"/>
                </a:lnTo>
                <a:lnTo>
                  <a:pt x="5808345" y="143636"/>
                </a:lnTo>
                <a:lnTo>
                  <a:pt x="5827649" y="143636"/>
                </a:lnTo>
                <a:lnTo>
                  <a:pt x="5835396" y="135890"/>
                </a:lnTo>
                <a:lnTo>
                  <a:pt x="5835396" y="116713"/>
                </a:lnTo>
                <a:lnTo>
                  <a:pt x="5827649" y="108839"/>
                </a:lnTo>
                <a:close/>
              </a:path>
              <a:path w="6172200" h="1781175">
                <a:moveTo>
                  <a:pt x="5043805" y="108839"/>
                </a:moveTo>
                <a:lnTo>
                  <a:pt x="5024501" y="108839"/>
                </a:lnTo>
                <a:lnTo>
                  <a:pt x="5016754" y="116713"/>
                </a:lnTo>
                <a:lnTo>
                  <a:pt x="5016754" y="135890"/>
                </a:lnTo>
                <a:lnTo>
                  <a:pt x="5024501" y="143636"/>
                </a:lnTo>
                <a:lnTo>
                  <a:pt x="5043805" y="143636"/>
                </a:lnTo>
                <a:lnTo>
                  <a:pt x="5051552" y="135890"/>
                </a:lnTo>
                <a:lnTo>
                  <a:pt x="5051552" y="116713"/>
                </a:lnTo>
                <a:lnTo>
                  <a:pt x="5043805" y="108839"/>
                </a:lnTo>
                <a:close/>
              </a:path>
              <a:path w="6172200" h="1781175">
                <a:moveTo>
                  <a:pt x="2779267" y="108839"/>
                </a:moveTo>
                <a:lnTo>
                  <a:pt x="2760091" y="108839"/>
                </a:lnTo>
                <a:lnTo>
                  <a:pt x="2752216" y="116713"/>
                </a:lnTo>
                <a:lnTo>
                  <a:pt x="2752216" y="135890"/>
                </a:lnTo>
                <a:lnTo>
                  <a:pt x="2760091" y="143636"/>
                </a:lnTo>
                <a:lnTo>
                  <a:pt x="2779267" y="143636"/>
                </a:lnTo>
                <a:lnTo>
                  <a:pt x="2787015" y="135890"/>
                </a:lnTo>
                <a:lnTo>
                  <a:pt x="2787015" y="116713"/>
                </a:lnTo>
                <a:lnTo>
                  <a:pt x="2779267" y="108839"/>
                </a:lnTo>
                <a:close/>
              </a:path>
              <a:path w="6172200" h="1781175">
                <a:moveTo>
                  <a:pt x="2668904" y="108839"/>
                </a:moveTo>
                <a:lnTo>
                  <a:pt x="2649728" y="108839"/>
                </a:lnTo>
                <a:lnTo>
                  <a:pt x="2641854" y="116713"/>
                </a:lnTo>
                <a:lnTo>
                  <a:pt x="2641854" y="135890"/>
                </a:lnTo>
                <a:lnTo>
                  <a:pt x="2649728" y="143636"/>
                </a:lnTo>
                <a:lnTo>
                  <a:pt x="2668904" y="143636"/>
                </a:lnTo>
                <a:lnTo>
                  <a:pt x="2676779" y="135890"/>
                </a:lnTo>
                <a:lnTo>
                  <a:pt x="2676779" y="116713"/>
                </a:lnTo>
                <a:lnTo>
                  <a:pt x="2668904" y="108839"/>
                </a:lnTo>
                <a:close/>
              </a:path>
              <a:path w="6172200" h="1781175">
                <a:moveTo>
                  <a:pt x="5612765" y="103124"/>
                </a:moveTo>
                <a:lnTo>
                  <a:pt x="5593588" y="103124"/>
                </a:lnTo>
                <a:lnTo>
                  <a:pt x="5585714" y="110871"/>
                </a:lnTo>
                <a:lnTo>
                  <a:pt x="5585714" y="130048"/>
                </a:lnTo>
                <a:lnTo>
                  <a:pt x="5593588" y="137795"/>
                </a:lnTo>
                <a:lnTo>
                  <a:pt x="5612765" y="137795"/>
                </a:lnTo>
                <a:lnTo>
                  <a:pt x="5620639" y="130048"/>
                </a:lnTo>
                <a:lnTo>
                  <a:pt x="5620639" y="110871"/>
                </a:lnTo>
                <a:lnTo>
                  <a:pt x="5612765" y="103124"/>
                </a:lnTo>
                <a:close/>
              </a:path>
              <a:path w="6172200" h="1781175">
                <a:moveTo>
                  <a:pt x="3928999" y="103124"/>
                </a:moveTo>
                <a:lnTo>
                  <a:pt x="3909695" y="103124"/>
                </a:lnTo>
                <a:lnTo>
                  <a:pt x="3901948" y="110871"/>
                </a:lnTo>
                <a:lnTo>
                  <a:pt x="3901948" y="130048"/>
                </a:lnTo>
                <a:lnTo>
                  <a:pt x="3909695" y="137795"/>
                </a:lnTo>
                <a:lnTo>
                  <a:pt x="3928999" y="137795"/>
                </a:lnTo>
                <a:lnTo>
                  <a:pt x="3936746" y="130048"/>
                </a:lnTo>
                <a:lnTo>
                  <a:pt x="3936746" y="110871"/>
                </a:lnTo>
                <a:lnTo>
                  <a:pt x="3928999" y="103124"/>
                </a:lnTo>
                <a:close/>
              </a:path>
              <a:path w="6172200" h="1781175">
                <a:moveTo>
                  <a:pt x="3795395" y="103124"/>
                </a:moveTo>
                <a:lnTo>
                  <a:pt x="3776091" y="103124"/>
                </a:lnTo>
                <a:lnTo>
                  <a:pt x="3768344" y="110871"/>
                </a:lnTo>
                <a:lnTo>
                  <a:pt x="3768344" y="130048"/>
                </a:lnTo>
                <a:lnTo>
                  <a:pt x="3776091" y="137795"/>
                </a:lnTo>
                <a:lnTo>
                  <a:pt x="3795395" y="137795"/>
                </a:lnTo>
                <a:lnTo>
                  <a:pt x="3803142" y="130048"/>
                </a:lnTo>
                <a:lnTo>
                  <a:pt x="3803142" y="110871"/>
                </a:lnTo>
                <a:lnTo>
                  <a:pt x="3795395" y="103124"/>
                </a:lnTo>
                <a:close/>
              </a:path>
              <a:path w="6172200" h="1781175">
                <a:moveTo>
                  <a:pt x="3243833" y="103124"/>
                </a:moveTo>
                <a:lnTo>
                  <a:pt x="3224529" y="103124"/>
                </a:lnTo>
                <a:lnTo>
                  <a:pt x="3216782" y="110871"/>
                </a:lnTo>
                <a:lnTo>
                  <a:pt x="3216782" y="130048"/>
                </a:lnTo>
                <a:lnTo>
                  <a:pt x="3224529" y="137795"/>
                </a:lnTo>
                <a:lnTo>
                  <a:pt x="3243833" y="137795"/>
                </a:lnTo>
                <a:lnTo>
                  <a:pt x="3251580" y="130048"/>
                </a:lnTo>
                <a:lnTo>
                  <a:pt x="3251580" y="110871"/>
                </a:lnTo>
                <a:lnTo>
                  <a:pt x="3243833" y="103124"/>
                </a:lnTo>
                <a:close/>
              </a:path>
              <a:path w="6172200" h="1781175">
                <a:moveTo>
                  <a:pt x="1966340" y="103124"/>
                </a:moveTo>
                <a:lnTo>
                  <a:pt x="1947164" y="103124"/>
                </a:lnTo>
                <a:lnTo>
                  <a:pt x="1939289" y="110871"/>
                </a:lnTo>
                <a:lnTo>
                  <a:pt x="1939289" y="130048"/>
                </a:lnTo>
                <a:lnTo>
                  <a:pt x="1947164" y="137795"/>
                </a:lnTo>
                <a:lnTo>
                  <a:pt x="1966340" y="137795"/>
                </a:lnTo>
                <a:lnTo>
                  <a:pt x="1974214" y="130048"/>
                </a:lnTo>
                <a:lnTo>
                  <a:pt x="1974214" y="110871"/>
                </a:lnTo>
                <a:lnTo>
                  <a:pt x="1966340" y="103124"/>
                </a:lnTo>
                <a:close/>
              </a:path>
              <a:path w="6172200" h="1781175">
                <a:moveTo>
                  <a:pt x="241935" y="103124"/>
                </a:moveTo>
                <a:lnTo>
                  <a:pt x="222630" y="103124"/>
                </a:lnTo>
                <a:lnTo>
                  <a:pt x="214884" y="110871"/>
                </a:lnTo>
                <a:lnTo>
                  <a:pt x="214884" y="130048"/>
                </a:lnTo>
                <a:lnTo>
                  <a:pt x="222630" y="137795"/>
                </a:lnTo>
                <a:lnTo>
                  <a:pt x="241935" y="137795"/>
                </a:lnTo>
                <a:lnTo>
                  <a:pt x="249682" y="130048"/>
                </a:lnTo>
                <a:lnTo>
                  <a:pt x="249682" y="110871"/>
                </a:lnTo>
                <a:lnTo>
                  <a:pt x="241935" y="103124"/>
                </a:lnTo>
                <a:close/>
              </a:path>
              <a:path w="6172200" h="1781175">
                <a:moveTo>
                  <a:pt x="3644392" y="97281"/>
                </a:moveTo>
                <a:lnTo>
                  <a:pt x="3625215" y="97281"/>
                </a:lnTo>
                <a:lnTo>
                  <a:pt x="3617341" y="105155"/>
                </a:lnTo>
                <a:lnTo>
                  <a:pt x="3617341" y="124332"/>
                </a:lnTo>
                <a:lnTo>
                  <a:pt x="3625215" y="132079"/>
                </a:lnTo>
                <a:lnTo>
                  <a:pt x="3644392" y="132079"/>
                </a:lnTo>
                <a:lnTo>
                  <a:pt x="3652266" y="124332"/>
                </a:lnTo>
                <a:lnTo>
                  <a:pt x="3652266" y="105155"/>
                </a:lnTo>
                <a:lnTo>
                  <a:pt x="3644392" y="97281"/>
                </a:lnTo>
                <a:close/>
              </a:path>
              <a:path w="6172200" h="1781175">
                <a:moveTo>
                  <a:pt x="1658620" y="97281"/>
                </a:moveTo>
                <a:lnTo>
                  <a:pt x="1639442" y="97281"/>
                </a:lnTo>
                <a:lnTo>
                  <a:pt x="1631569" y="105155"/>
                </a:lnTo>
                <a:lnTo>
                  <a:pt x="1631569" y="124332"/>
                </a:lnTo>
                <a:lnTo>
                  <a:pt x="1639442" y="132079"/>
                </a:lnTo>
                <a:lnTo>
                  <a:pt x="1658620" y="132079"/>
                </a:lnTo>
                <a:lnTo>
                  <a:pt x="1666494" y="124332"/>
                </a:lnTo>
                <a:lnTo>
                  <a:pt x="1666494" y="105155"/>
                </a:lnTo>
                <a:lnTo>
                  <a:pt x="1658620" y="97281"/>
                </a:lnTo>
                <a:close/>
              </a:path>
              <a:path w="6172200" h="1781175">
                <a:moveTo>
                  <a:pt x="1530858" y="97281"/>
                </a:moveTo>
                <a:lnTo>
                  <a:pt x="1511680" y="97281"/>
                </a:lnTo>
                <a:lnTo>
                  <a:pt x="1503807" y="105155"/>
                </a:lnTo>
                <a:lnTo>
                  <a:pt x="1503807" y="124332"/>
                </a:lnTo>
                <a:lnTo>
                  <a:pt x="1511680" y="132079"/>
                </a:lnTo>
                <a:lnTo>
                  <a:pt x="1530858" y="132079"/>
                </a:lnTo>
                <a:lnTo>
                  <a:pt x="1538732" y="124332"/>
                </a:lnTo>
                <a:lnTo>
                  <a:pt x="1538732" y="105155"/>
                </a:lnTo>
                <a:lnTo>
                  <a:pt x="1530858" y="97281"/>
                </a:lnTo>
                <a:close/>
              </a:path>
              <a:path w="6172200" h="1781175">
                <a:moveTo>
                  <a:pt x="5432806" y="85725"/>
                </a:moveTo>
                <a:lnTo>
                  <a:pt x="5413502" y="85725"/>
                </a:lnTo>
                <a:lnTo>
                  <a:pt x="5405755" y="93472"/>
                </a:lnTo>
                <a:lnTo>
                  <a:pt x="5405755" y="112649"/>
                </a:lnTo>
                <a:lnTo>
                  <a:pt x="5413502" y="120523"/>
                </a:lnTo>
                <a:lnTo>
                  <a:pt x="5432806" y="120523"/>
                </a:lnTo>
                <a:lnTo>
                  <a:pt x="5440553" y="112649"/>
                </a:lnTo>
                <a:lnTo>
                  <a:pt x="5440553" y="93472"/>
                </a:lnTo>
                <a:lnTo>
                  <a:pt x="5432806" y="85725"/>
                </a:lnTo>
                <a:close/>
              </a:path>
              <a:path w="6172200" h="1781175">
                <a:moveTo>
                  <a:pt x="5247005" y="85725"/>
                </a:moveTo>
                <a:lnTo>
                  <a:pt x="5227701" y="85725"/>
                </a:lnTo>
                <a:lnTo>
                  <a:pt x="5219954" y="93472"/>
                </a:lnTo>
                <a:lnTo>
                  <a:pt x="5219954" y="112649"/>
                </a:lnTo>
                <a:lnTo>
                  <a:pt x="5227701" y="120523"/>
                </a:lnTo>
                <a:lnTo>
                  <a:pt x="5247005" y="120523"/>
                </a:lnTo>
                <a:lnTo>
                  <a:pt x="5254752" y="112649"/>
                </a:lnTo>
                <a:lnTo>
                  <a:pt x="5254752" y="93472"/>
                </a:lnTo>
                <a:lnTo>
                  <a:pt x="5247005" y="85725"/>
                </a:lnTo>
                <a:close/>
              </a:path>
              <a:path w="6172200" h="1781175">
                <a:moveTo>
                  <a:pt x="2901188" y="85725"/>
                </a:moveTo>
                <a:lnTo>
                  <a:pt x="2882011" y="85725"/>
                </a:lnTo>
                <a:lnTo>
                  <a:pt x="2874137" y="93472"/>
                </a:lnTo>
                <a:lnTo>
                  <a:pt x="2874137" y="112649"/>
                </a:lnTo>
                <a:lnTo>
                  <a:pt x="2882011" y="120523"/>
                </a:lnTo>
                <a:lnTo>
                  <a:pt x="2901188" y="120523"/>
                </a:lnTo>
                <a:lnTo>
                  <a:pt x="2909062" y="112649"/>
                </a:lnTo>
                <a:lnTo>
                  <a:pt x="2909062" y="93472"/>
                </a:lnTo>
                <a:lnTo>
                  <a:pt x="2901188" y="85725"/>
                </a:lnTo>
                <a:close/>
              </a:path>
              <a:path w="6172200" h="1781175">
                <a:moveTo>
                  <a:pt x="6164453" y="80009"/>
                </a:moveTo>
                <a:lnTo>
                  <a:pt x="6145149" y="80009"/>
                </a:lnTo>
                <a:lnTo>
                  <a:pt x="6137402" y="87756"/>
                </a:lnTo>
                <a:lnTo>
                  <a:pt x="6137402" y="106933"/>
                </a:lnTo>
                <a:lnTo>
                  <a:pt x="6145149" y="114680"/>
                </a:lnTo>
                <a:lnTo>
                  <a:pt x="6164453" y="114680"/>
                </a:lnTo>
                <a:lnTo>
                  <a:pt x="6172200" y="106933"/>
                </a:lnTo>
                <a:lnTo>
                  <a:pt x="6172200" y="87756"/>
                </a:lnTo>
                <a:lnTo>
                  <a:pt x="6164453" y="80009"/>
                </a:lnTo>
                <a:close/>
              </a:path>
              <a:path w="6172200" h="1781175">
                <a:moveTo>
                  <a:pt x="6042406" y="80009"/>
                </a:moveTo>
                <a:lnTo>
                  <a:pt x="6023229" y="80009"/>
                </a:lnTo>
                <a:lnTo>
                  <a:pt x="6015482" y="87756"/>
                </a:lnTo>
                <a:lnTo>
                  <a:pt x="6015482" y="106933"/>
                </a:lnTo>
                <a:lnTo>
                  <a:pt x="6023229" y="114680"/>
                </a:lnTo>
                <a:lnTo>
                  <a:pt x="6042406" y="114680"/>
                </a:lnTo>
                <a:lnTo>
                  <a:pt x="6050280" y="106933"/>
                </a:lnTo>
                <a:lnTo>
                  <a:pt x="6050280" y="87756"/>
                </a:lnTo>
                <a:lnTo>
                  <a:pt x="6042406" y="80009"/>
                </a:lnTo>
                <a:close/>
              </a:path>
              <a:path w="6172200" h="1781175">
                <a:moveTo>
                  <a:pt x="4730242" y="80009"/>
                </a:moveTo>
                <a:lnTo>
                  <a:pt x="4710938" y="80009"/>
                </a:lnTo>
                <a:lnTo>
                  <a:pt x="4703191" y="87756"/>
                </a:lnTo>
                <a:lnTo>
                  <a:pt x="4703191" y="106933"/>
                </a:lnTo>
                <a:lnTo>
                  <a:pt x="4710938" y="114680"/>
                </a:lnTo>
                <a:lnTo>
                  <a:pt x="4730242" y="114680"/>
                </a:lnTo>
                <a:lnTo>
                  <a:pt x="4737989" y="106933"/>
                </a:lnTo>
                <a:lnTo>
                  <a:pt x="4737989" y="87756"/>
                </a:lnTo>
                <a:lnTo>
                  <a:pt x="4730242" y="80009"/>
                </a:lnTo>
                <a:close/>
              </a:path>
              <a:path w="6172200" h="1781175">
                <a:moveTo>
                  <a:pt x="3023108" y="80009"/>
                </a:moveTo>
                <a:lnTo>
                  <a:pt x="3003930" y="80009"/>
                </a:lnTo>
                <a:lnTo>
                  <a:pt x="2996057" y="87756"/>
                </a:lnTo>
                <a:lnTo>
                  <a:pt x="2996057" y="106933"/>
                </a:lnTo>
                <a:lnTo>
                  <a:pt x="3003930" y="114680"/>
                </a:lnTo>
                <a:lnTo>
                  <a:pt x="3023108" y="114680"/>
                </a:lnTo>
                <a:lnTo>
                  <a:pt x="3030981" y="106933"/>
                </a:lnTo>
                <a:lnTo>
                  <a:pt x="3030981" y="87756"/>
                </a:lnTo>
                <a:lnTo>
                  <a:pt x="3023108" y="80009"/>
                </a:lnTo>
                <a:close/>
              </a:path>
              <a:path w="6172200" h="1781175">
                <a:moveTo>
                  <a:pt x="2541270" y="80009"/>
                </a:moveTo>
                <a:lnTo>
                  <a:pt x="2521966" y="80009"/>
                </a:lnTo>
                <a:lnTo>
                  <a:pt x="2514219" y="87756"/>
                </a:lnTo>
                <a:lnTo>
                  <a:pt x="2514219" y="106933"/>
                </a:lnTo>
                <a:lnTo>
                  <a:pt x="2521966" y="114680"/>
                </a:lnTo>
                <a:lnTo>
                  <a:pt x="2541270" y="114680"/>
                </a:lnTo>
                <a:lnTo>
                  <a:pt x="2549016" y="106933"/>
                </a:lnTo>
                <a:lnTo>
                  <a:pt x="2549016" y="87756"/>
                </a:lnTo>
                <a:lnTo>
                  <a:pt x="2541270" y="80009"/>
                </a:lnTo>
                <a:close/>
              </a:path>
              <a:path w="6172200" h="1781175">
                <a:moveTo>
                  <a:pt x="1257935" y="80009"/>
                </a:moveTo>
                <a:lnTo>
                  <a:pt x="1238758" y="80009"/>
                </a:lnTo>
                <a:lnTo>
                  <a:pt x="1231011" y="87756"/>
                </a:lnTo>
                <a:lnTo>
                  <a:pt x="1231011" y="106933"/>
                </a:lnTo>
                <a:lnTo>
                  <a:pt x="1238758" y="114680"/>
                </a:lnTo>
                <a:lnTo>
                  <a:pt x="1257935" y="114680"/>
                </a:lnTo>
                <a:lnTo>
                  <a:pt x="1265809" y="106933"/>
                </a:lnTo>
                <a:lnTo>
                  <a:pt x="1265809" y="87756"/>
                </a:lnTo>
                <a:lnTo>
                  <a:pt x="1257935" y="80009"/>
                </a:lnTo>
                <a:close/>
              </a:path>
              <a:path w="6172200" h="1781175">
                <a:moveTo>
                  <a:pt x="688975" y="80009"/>
                </a:moveTo>
                <a:lnTo>
                  <a:pt x="669671" y="80009"/>
                </a:lnTo>
                <a:lnTo>
                  <a:pt x="661924" y="87756"/>
                </a:lnTo>
                <a:lnTo>
                  <a:pt x="661924" y="106933"/>
                </a:lnTo>
                <a:lnTo>
                  <a:pt x="669671" y="114680"/>
                </a:lnTo>
                <a:lnTo>
                  <a:pt x="688975" y="114680"/>
                </a:lnTo>
                <a:lnTo>
                  <a:pt x="696722" y="106933"/>
                </a:lnTo>
                <a:lnTo>
                  <a:pt x="696722" y="87756"/>
                </a:lnTo>
                <a:lnTo>
                  <a:pt x="688975" y="80009"/>
                </a:lnTo>
                <a:close/>
              </a:path>
              <a:path w="6172200" h="1781175">
                <a:moveTo>
                  <a:pt x="2250948" y="62610"/>
                </a:moveTo>
                <a:lnTo>
                  <a:pt x="2231644" y="62610"/>
                </a:lnTo>
                <a:lnTo>
                  <a:pt x="2223897" y="70357"/>
                </a:lnTo>
                <a:lnTo>
                  <a:pt x="2223897" y="89534"/>
                </a:lnTo>
                <a:lnTo>
                  <a:pt x="2231644" y="97281"/>
                </a:lnTo>
                <a:lnTo>
                  <a:pt x="2250948" y="97281"/>
                </a:lnTo>
                <a:lnTo>
                  <a:pt x="2258695" y="89534"/>
                </a:lnTo>
                <a:lnTo>
                  <a:pt x="2258695" y="70357"/>
                </a:lnTo>
                <a:lnTo>
                  <a:pt x="2250948" y="62610"/>
                </a:lnTo>
                <a:close/>
              </a:path>
              <a:path w="6172200" h="1781175">
                <a:moveTo>
                  <a:pt x="555371" y="62610"/>
                </a:moveTo>
                <a:lnTo>
                  <a:pt x="536194" y="62610"/>
                </a:lnTo>
                <a:lnTo>
                  <a:pt x="528320" y="70357"/>
                </a:lnTo>
                <a:lnTo>
                  <a:pt x="528320" y="89534"/>
                </a:lnTo>
                <a:lnTo>
                  <a:pt x="536194" y="97281"/>
                </a:lnTo>
                <a:lnTo>
                  <a:pt x="555371" y="97281"/>
                </a:lnTo>
                <a:lnTo>
                  <a:pt x="563245" y="89534"/>
                </a:lnTo>
                <a:lnTo>
                  <a:pt x="563245" y="70357"/>
                </a:lnTo>
                <a:lnTo>
                  <a:pt x="555371" y="62610"/>
                </a:lnTo>
                <a:close/>
              </a:path>
              <a:path w="6172200" h="1781175">
                <a:moveTo>
                  <a:pt x="27050" y="62610"/>
                </a:moveTo>
                <a:lnTo>
                  <a:pt x="7747" y="62610"/>
                </a:lnTo>
                <a:lnTo>
                  <a:pt x="0" y="70357"/>
                </a:lnTo>
                <a:lnTo>
                  <a:pt x="0" y="89534"/>
                </a:lnTo>
                <a:lnTo>
                  <a:pt x="7747" y="97281"/>
                </a:lnTo>
                <a:lnTo>
                  <a:pt x="27050" y="97281"/>
                </a:lnTo>
                <a:lnTo>
                  <a:pt x="34798" y="89534"/>
                </a:lnTo>
                <a:lnTo>
                  <a:pt x="34798" y="70357"/>
                </a:lnTo>
                <a:lnTo>
                  <a:pt x="27050" y="62610"/>
                </a:lnTo>
                <a:close/>
              </a:path>
              <a:path w="6172200" h="1781175">
                <a:moveTo>
                  <a:pt x="4892802" y="56769"/>
                </a:moveTo>
                <a:lnTo>
                  <a:pt x="4873498" y="56769"/>
                </a:lnTo>
                <a:lnTo>
                  <a:pt x="4865751" y="64643"/>
                </a:lnTo>
                <a:lnTo>
                  <a:pt x="4865751" y="83820"/>
                </a:lnTo>
                <a:lnTo>
                  <a:pt x="4873498" y="91567"/>
                </a:lnTo>
                <a:lnTo>
                  <a:pt x="4892802" y="91567"/>
                </a:lnTo>
                <a:lnTo>
                  <a:pt x="4900549" y="83820"/>
                </a:lnTo>
                <a:lnTo>
                  <a:pt x="4900549" y="64643"/>
                </a:lnTo>
                <a:lnTo>
                  <a:pt x="4892802" y="56769"/>
                </a:lnTo>
                <a:close/>
              </a:path>
              <a:path w="6172200" h="1781175">
                <a:moveTo>
                  <a:pt x="3383153" y="56769"/>
                </a:moveTo>
                <a:lnTo>
                  <a:pt x="3363849" y="56769"/>
                </a:lnTo>
                <a:lnTo>
                  <a:pt x="3356102" y="64643"/>
                </a:lnTo>
                <a:lnTo>
                  <a:pt x="3356102" y="83820"/>
                </a:lnTo>
                <a:lnTo>
                  <a:pt x="3363849" y="91567"/>
                </a:lnTo>
                <a:lnTo>
                  <a:pt x="3383153" y="91567"/>
                </a:lnTo>
                <a:lnTo>
                  <a:pt x="3390900" y="83820"/>
                </a:lnTo>
                <a:lnTo>
                  <a:pt x="3390900" y="64643"/>
                </a:lnTo>
                <a:lnTo>
                  <a:pt x="3383153" y="56769"/>
                </a:lnTo>
                <a:close/>
              </a:path>
              <a:path w="6172200" h="1781175">
                <a:moveTo>
                  <a:pt x="1408938" y="56769"/>
                </a:moveTo>
                <a:lnTo>
                  <a:pt x="1389761" y="56769"/>
                </a:lnTo>
                <a:lnTo>
                  <a:pt x="1381887" y="64643"/>
                </a:lnTo>
                <a:lnTo>
                  <a:pt x="1381887" y="83820"/>
                </a:lnTo>
                <a:lnTo>
                  <a:pt x="1389761" y="91567"/>
                </a:lnTo>
                <a:lnTo>
                  <a:pt x="1408938" y="91567"/>
                </a:lnTo>
                <a:lnTo>
                  <a:pt x="1416812" y="83820"/>
                </a:lnTo>
                <a:lnTo>
                  <a:pt x="1416812" y="64643"/>
                </a:lnTo>
                <a:lnTo>
                  <a:pt x="1408938" y="56769"/>
                </a:lnTo>
                <a:close/>
              </a:path>
              <a:path w="6172200" h="1781175">
                <a:moveTo>
                  <a:pt x="2128901" y="45211"/>
                </a:moveTo>
                <a:lnTo>
                  <a:pt x="2109724" y="45211"/>
                </a:lnTo>
                <a:lnTo>
                  <a:pt x="2101977" y="53085"/>
                </a:lnTo>
                <a:lnTo>
                  <a:pt x="2101977" y="72135"/>
                </a:lnTo>
                <a:lnTo>
                  <a:pt x="2109724" y="80009"/>
                </a:lnTo>
                <a:lnTo>
                  <a:pt x="2128901" y="80009"/>
                </a:lnTo>
                <a:lnTo>
                  <a:pt x="2136775" y="72135"/>
                </a:lnTo>
                <a:lnTo>
                  <a:pt x="2136775" y="53085"/>
                </a:lnTo>
                <a:lnTo>
                  <a:pt x="2128901" y="45211"/>
                </a:lnTo>
                <a:close/>
              </a:path>
              <a:path w="6172200" h="1781175">
                <a:moveTo>
                  <a:pt x="4294758" y="39497"/>
                </a:moveTo>
                <a:lnTo>
                  <a:pt x="4275455" y="39497"/>
                </a:lnTo>
                <a:lnTo>
                  <a:pt x="4267708" y="47244"/>
                </a:lnTo>
                <a:lnTo>
                  <a:pt x="4267708" y="66421"/>
                </a:lnTo>
                <a:lnTo>
                  <a:pt x="4275455" y="74168"/>
                </a:lnTo>
                <a:lnTo>
                  <a:pt x="4294758" y="74168"/>
                </a:lnTo>
                <a:lnTo>
                  <a:pt x="4302506" y="66421"/>
                </a:lnTo>
                <a:lnTo>
                  <a:pt x="4302506" y="47244"/>
                </a:lnTo>
                <a:lnTo>
                  <a:pt x="4294758" y="39497"/>
                </a:lnTo>
                <a:close/>
              </a:path>
              <a:path w="6172200" h="1781175">
                <a:moveTo>
                  <a:pt x="3505073" y="39497"/>
                </a:moveTo>
                <a:lnTo>
                  <a:pt x="3485769" y="39497"/>
                </a:lnTo>
                <a:lnTo>
                  <a:pt x="3478022" y="47244"/>
                </a:lnTo>
                <a:lnTo>
                  <a:pt x="3478022" y="66421"/>
                </a:lnTo>
                <a:lnTo>
                  <a:pt x="3485769" y="74168"/>
                </a:lnTo>
                <a:lnTo>
                  <a:pt x="3505073" y="74168"/>
                </a:lnTo>
                <a:lnTo>
                  <a:pt x="3512820" y="66421"/>
                </a:lnTo>
                <a:lnTo>
                  <a:pt x="3512820" y="47244"/>
                </a:lnTo>
                <a:lnTo>
                  <a:pt x="3505073" y="39497"/>
                </a:lnTo>
                <a:close/>
              </a:path>
              <a:path w="6172200" h="1781175">
                <a:moveTo>
                  <a:pt x="1774825" y="39497"/>
                </a:moveTo>
                <a:lnTo>
                  <a:pt x="1755521" y="39497"/>
                </a:lnTo>
                <a:lnTo>
                  <a:pt x="1747774" y="47244"/>
                </a:lnTo>
                <a:lnTo>
                  <a:pt x="1747774" y="66421"/>
                </a:lnTo>
                <a:lnTo>
                  <a:pt x="1755521" y="74168"/>
                </a:lnTo>
                <a:lnTo>
                  <a:pt x="1774825" y="74168"/>
                </a:lnTo>
                <a:lnTo>
                  <a:pt x="1782572" y="66421"/>
                </a:lnTo>
                <a:lnTo>
                  <a:pt x="1782572" y="47244"/>
                </a:lnTo>
                <a:lnTo>
                  <a:pt x="1774825" y="39497"/>
                </a:lnTo>
                <a:close/>
              </a:path>
              <a:path w="6172200" h="1781175">
                <a:moveTo>
                  <a:pt x="5752083" y="33654"/>
                </a:moveTo>
                <a:lnTo>
                  <a:pt x="5732907" y="33654"/>
                </a:lnTo>
                <a:lnTo>
                  <a:pt x="5725159" y="41401"/>
                </a:lnTo>
                <a:lnTo>
                  <a:pt x="5725159" y="60578"/>
                </a:lnTo>
                <a:lnTo>
                  <a:pt x="5732907" y="68452"/>
                </a:lnTo>
                <a:lnTo>
                  <a:pt x="5752083" y="68452"/>
                </a:lnTo>
                <a:lnTo>
                  <a:pt x="5759958" y="60578"/>
                </a:lnTo>
                <a:lnTo>
                  <a:pt x="5759958" y="41401"/>
                </a:lnTo>
                <a:lnTo>
                  <a:pt x="5752083" y="33654"/>
                </a:lnTo>
                <a:close/>
              </a:path>
              <a:path w="6172200" h="1781175">
                <a:moveTo>
                  <a:pt x="5537327" y="33654"/>
                </a:moveTo>
                <a:lnTo>
                  <a:pt x="5518023" y="33654"/>
                </a:lnTo>
                <a:lnTo>
                  <a:pt x="5510276" y="41401"/>
                </a:lnTo>
                <a:lnTo>
                  <a:pt x="5510276" y="60578"/>
                </a:lnTo>
                <a:lnTo>
                  <a:pt x="5518023" y="68452"/>
                </a:lnTo>
                <a:lnTo>
                  <a:pt x="5537327" y="68452"/>
                </a:lnTo>
                <a:lnTo>
                  <a:pt x="5545074" y="60578"/>
                </a:lnTo>
                <a:lnTo>
                  <a:pt x="5545074" y="41401"/>
                </a:lnTo>
                <a:lnTo>
                  <a:pt x="5537327" y="33654"/>
                </a:lnTo>
                <a:close/>
              </a:path>
              <a:path w="6172200" h="1781175">
                <a:moveTo>
                  <a:pt x="1141857" y="33654"/>
                </a:moveTo>
                <a:lnTo>
                  <a:pt x="1122679" y="33654"/>
                </a:lnTo>
                <a:lnTo>
                  <a:pt x="1114805" y="41401"/>
                </a:lnTo>
                <a:lnTo>
                  <a:pt x="1114805" y="60578"/>
                </a:lnTo>
                <a:lnTo>
                  <a:pt x="1122679" y="68452"/>
                </a:lnTo>
                <a:lnTo>
                  <a:pt x="1141857" y="68452"/>
                </a:lnTo>
                <a:lnTo>
                  <a:pt x="1149603" y="60578"/>
                </a:lnTo>
                <a:lnTo>
                  <a:pt x="1149603" y="41401"/>
                </a:lnTo>
                <a:lnTo>
                  <a:pt x="1141857" y="33654"/>
                </a:lnTo>
                <a:close/>
              </a:path>
              <a:path w="6172200" h="1781175">
                <a:moveTo>
                  <a:pt x="915415" y="33654"/>
                </a:moveTo>
                <a:lnTo>
                  <a:pt x="896238" y="33654"/>
                </a:lnTo>
                <a:lnTo>
                  <a:pt x="888364" y="41401"/>
                </a:lnTo>
                <a:lnTo>
                  <a:pt x="888364" y="60578"/>
                </a:lnTo>
                <a:lnTo>
                  <a:pt x="896238" y="68452"/>
                </a:lnTo>
                <a:lnTo>
                  <a:pt x="915415" y="68452"/>
                </a:lnTo>
                <a:lnTo>
                  <a:pt x="923163" y="60578"/>
                </a:lnTo>
                <a:lnTo>
                  <a:pt x="923163" y="41401"/>
                </a:lnTo>
                <a:lnTo>
                  <a:pt x="915415" y="33654"/>
                </a:lnTo>
                <a:close/>
              </a:path>
              <a:path w="6172200" h="1781175">
                <a:moveTo>
                  <a:pt x="421894" y="33654"/>
                </a:moveTo>
                <a:lnTo>
                  <a:pt x="402589" y="33654"/>
                </a:lnTo>
                <a:lnTo>
                  <a:pt x="394842" y="41401"/>
                </a:lnTo>
                <a:lnTo>
                  <a:pt x="394842" y="60578"/>
                </a:lnTo>
                <a:lnTo>
                  <a:pt x="402589" y="68452"/>
                </a:lnTo>
                <a:lnTo>
                  <a:pt x="421894" y="68452"/>
                </a:lnTo>
                <a:lnTo>
                  <a:pt x="429640" y="60578"/>
                </a:lnTo>
                <a:lnTo>
                  <a:pt x="429640" y="41401"/>
                </a:lnTo>
                <a:lnTo>
                  <a:pt x="421894" y="33654"/>
                </a:lnTo>
                <a:close/>
              </a:path>
              <a:path w="6172200" h="1781175">
                <a:moveTo>
                  <a:pt x="5949569" y="27940"/>
                </a:moveTo>
                <a:lnTo>
                  <a:pt x="5930265" y="27940"/>
                </a:lnTo>
                <a:lnTo>
                  <a:pt x="5922518" y="35686"/>
                </a:lnTo>
                <a:lnTo>
                  <a:pt x="5922518" y="54864"/>
                </a:lnTo>
                <a:lnTo>
                  <a:pt x="5930265" y="62610"/>
                </a:lnTo>
                <a:lnTo>
                  <a:pt x="5949569" y="62610"/>
                </a:lnTo>
                <a:lnTo>
                  <a:pt x="5957316" y="54864"/>
                </a:lnTo>
                <a:lnTo>
                  <a:pt x="5957316" y="35686"/>
                </a:lnTo>
                <a:lnTo>
                  <a:pt x="5949569" y="27940"/>
                </a:lnTo>
                <a:close/>
              </a:path>
              <a:path w="6172200" h="1781175">
                <a:moveTo>
                  <a:pt x="4625721" y="27940"/>
                </a:moveTo>
                <a:lnTo>
                  <a:pt x="4606417" y="27940"/>
                </a:lnTo>
                <a:lnTo>
                  <a:pt x="4598670" y="35686"/>
                </a:lnTo>
                <a:lnTo>
                  <a:pt x="4598670" y="54864"/>
                </a:lnTo>
                <a:lnTo>
                  <a:pt x="4606417" y="62610"/>
                </a:lnTo>
                <a:lnTo>
                  <a:pt x="4625721" y="62610"/>
                </a:lnTo>
                <a:lnTo>
                  <a:pt x="4633468" y="54864"/>
                </a:lnTo>
                <a:lnTo>
                  <a:pt x="4633468" y="35686"/>
                </a:lnTo>
                <a:lnTo>
                  <a:pt x="4625721" y="27940"/>
                </a:lnTo>
                <a:close/>
              </a:path>
              <a:path w="6172200" h="1781175">
                <a:moveTo>
                  <a:pt x="2378583" y="27940"/>
                </a:moveTo>
                <a:lnTo>
                  <a:pt x="2359405" y="27940"/>
                </a:lnTo>
                <a:lnTo>
                  <a:pt x="2351532" y="35686"/>
                </a:lnTo>
                <a:lnTo>
                  <a:pt x="2351532" y="54864"/>
                </a:lnTo>
                <a:lnTo>
                  <a:pt x="2359405" y="62610"/>
                </a:lnTo>
                <a:lnTo>
                  <a:pt x="2378583" y="62610"/>
                </a:lnTo>
                <a:lnTo>
                  <a:pt x="2386457" y="54864"/>
                </a:lnTo>
                <a:lnTo>
                  <a:pt x="2386457" y="35686"/>
                </a:lnTo>
                <a:lnTo>
                  <a:pt x="2378583" y="27940"/>
                </a:lnTo>
                <a:close/>
              </a:path>
              <a:path w="6172200" h="1781175">
                <a:moveTo>
                  <a:pt x="154812" y="27940"/>
                </a:moveTo>
                <a:lnTo>
                  <a:pt x="135509" y="27940"/>
                </a:lnTo>
                <a:lnTo>
                  <a:pt x="127762" y="35686"/>
                </a:lnTo>
                <a:lnTo>
                  <a:pt x="127762" y="54864"/>
                </a:lnTo>
                <a:lnTo>
                  <a:pt x="135509" y="62610"/>
                </a:lnTo>
                <a:lnTo>
                  <a:pt x="154812" y="62610"/>
                </a:lnTo>
                <a:lnTo>
                  <a:pt x="162560" y="54864"/>
                </a:lnTo>
                <a:lnTo>
                  <a:pt x="162560" y="35686"/>
                </a:lnTo>
                <a:lnTo>
                  <a:pt x="154812" y="27940"/>
                </a:lnTo>
                <a:close/>
              </a:path>
              <a:path w="6172200" h="1781175">
                <a:moveTo>
                  <a:pt x="4143755" y="22098"/>
                </a:moveTo>
                <a:lnTo>
                  <a:pt x="4124579" y="22098"/>
                </a:lnTo>
                <a:lnTo>
                  <a:pt x="4116704" y="29845"/>
                </a:lnTo>
                <a:lnTo>
                  <a:pt x="4116704" y="49022"/>
                </a:lnTo>
                <a:lnTo>
                  <a:pt x="4124579" y="56769"/>
                </a:lnTo>
                <a:lnTo>
                  <a:pt x="4143755" y="56769"/>
                </a:lnTo>
                <a:lnTo>
                  <a:pt x="4151629" y="49022"/>
                </a:lnTo>
                <a:lnTo>
                  <a:pt x="4151629" y="29845"/>
                </a:lnTo>
                <a:lnTo>
                  <a:pt x="4143755" y="22098"/>
                </a:lnTo>
                <a:close/>
              </a:path>
              <a:path w="6172200" h="1781175">
                <a:moveTo>
                  <a:pt x="4015994" y="22098"/>
                </a:moveTo>
                <a:lnTo>
                  <a:pt x="3996817" y="22098"/>
                </a:lnTo>
                <a:lnTo>
                  <a:pt x="3988943" y="29845"/>
                </a:lnTo>
                <a:lnTo>
                  <a:pt x="3988943" y="49022"/>
                </a:lnTo>
                <a:lnTo>
                  <a:pt x="3996817" y="56769"/>
                </a:lnTo>
                <a:lnTo>
                  <a:pt x="4015994" y="56769"/>
                </a:lnTo>
                <a:lnTo>
                  <a:pt x="4023868" y="49022"/>
                </a:lnTo>
                <a:lnTo>
                  <a:pt x="4023868" y="29845"/>
                </a:lnTo>
                <a:lnTo>
                  <a:pt x="4015994" y="22098"/>
                </a:lnTo>
                <a:close/>
              </a:path>
              <a:path w="6172200" h="1781175">
                <a:moveTo>
                  <a:pt x="796036" y="22098"/>
                </a:moveTo>
                <a:lnTo>
                  <a:pt x="783209" y="22098"/>
                </a:lnTo>
                <a:lnTo>
                  <a:pt x="778001" y="27304"/>
                </a:lnTo>
                <a:lnTo>
                  <a:pt x="778001" y="40131"/>
                </a:lnTo>
                <a:lnTo>
                  <a:pt x="783209" y="45211"/>
                </a:lnTo>
                <a:lnTo>
                  <a:pt x="796036" y="45211"/>
                </a:lnTo>
                <a:lnTo>
                  <a:pt x="801242" y="40131"/>
                </a:lnTo>
                <a:lnTo>
                  <a:pt x="801242" y="27304"/>
                </a:lnTo>
                <a:lnTo>
                  <a:pt x="796036" y="22098"/>
                </a:lnTo>
                <a:close/>
              </a:path>
              <a:path w="6172200" h="1781175">
                <a:moveTo>
                  <a:pt x="5316728" y="16382"/>
                </a:moveTo>
                <a:lnTo>
                  <a:pt x="5297424" y="16382"/>
                </a:lnTo>
                <a:lnTo>
                  <a:pt x="5289677" y="24129"/>
                </a:lnTo>
                <a:lnTo>
                  <a:pt x="5289677" y="43306"/>
                </a:lnTo>
                <a:lnTo>
                  <a:pt x="5297424" y="51053"/>
                </a:lnTo>
                <a:lnTo>
                  <a:pt x="5316728" y="51053"/>
                </a:lnTo>
                <a:lnTo>
                  <a:pt x="5324475" y="43306"/>
                </a:lnTo>
                <a:lnTo>
                  <a:pt x="5324475" y="24129"/>
                </a:lnTo>
                <a:lnTo>
                  <a:pt x="5316728" y="16382"/>
                </a:lnTo>
                <a:close/>
              </a:path>
              <a:path w="6172200" h="1781175">
                <a:moveTo>
                  <a:pt x="5154041" y="16382"/>
                </a:moveTo>
                <a:lnTo>
                  <a:pt x="5134864" y="16382"/>
                </a:lnTo>
                <a:lnTo>
                  <a:pt x="5126990" y="24129"/>
                </a:lnTo>
                <a:lnTo>
                  <a:pt x="5126990" y="43306"/>
                </a:lnTo>
                <a:lnTo>
                  <a:pt x="5134864" y="51053"/>
                </a:lnTo>
                <a:lnTo>
                  <a:pt x="5154041" y="51053"/>
                </a:lnTo>
                <a:lnTo>
                  <a:pt x="5161915" y="43306"/>
                </a:lnTo>
                <a:lnTo>
                  <a:pt x="5161915" y="24129"/>
                </a:lnTo>
                <a:lnTo>
                  <a:pt x="5154041" y="16382"/>
                </a:lnTo>
                <a:close/>
              </a:path>
              <a:path w="6172200" h="1781175">
                <a:moveTo>
                  <a:pt x="4486402" y="16382"/>
                </a:moveTo>
                <a:lnTo>
                  <a:pt x="4467098" y="16382"/>
                </a:lnTo>
                <a:lnTo>
                  <a:pt x="4459351" y="24129"/>
                </a:lnTo>
                <a:lnTo>
                  <a:pt x="4459351" y="43306"/>
                </a:lnTo>
                <a:lnTo>
                  <a:pt x="4467098" y="51053"/>
                </a:lnTo>
                <a:lnTo>
                  <a:pt x="4486402" y="51053"/>
                </a:lnTo>
                <a:lnTo>
                  <a:pt x="4494149" y="43306"/>
                </a:lnTo>
                <a:lnTo>
                  <a:pt x="4494149" y="24129"/>
                </a:lnTo>
                <a:lnTo>
                  <a:pt x="4486402" y="16382"/>
                </a:lnTo>
                <a:close/>
              </a:path>
              <a:path w="6172200" h="1781175">
                <a:moveTo>
                  <a:pt x="3127629" y="16382"/>
                </a:moveTo>
                <a:lnTo>
                  <a:pt x="3108452" y="16382"/>
                </a:lnTo>
                <a:lnTo>
                  <a:pt x="3100578" y="24129"/>
                </a:lnTo>
                <a:lnTo>
                  <a:pt x="3100578" y="43306"/>
                </a:lnTo>
                <a:lnTo>
                  <a:pt x="3108452" y="51053"/>
                </a:lnTo>
                <a:lnTo>
                  <a:pt x="3127629" y="51053"/>
                </a:lnTo>
                <a:lnTo>
                  <a:pt x="3135503" y="43306"/>
                </a:lnTo>
                <a:lnTo>
                  <a:pt x="3135503" y="24129"/>
                </a:lnTo>
                <a:lnTo>
                  <a:pt x="3127629" y="16382"/>
                </a:lnTo>
                <a:close/>
              </a:path>
              <a:path w="6172200" h="1781175">
                <a:moveTo>
                  <a:pt x="3859276" y="10541"/>
                </a:moveTo>
                <a:lnTo>
                  <a:pt x="3839972" y="10541"/>
                </a:lnTo>
                <a:lnTo>
                  <a:pt x="3832225" y="18288"/>
                </a:lnTo>
                <a:lnTo>
                  <a:pt x="3832225" y="37465"/>
                </a:lnTo>
                <a:lnTo>
                  <a:pt x="3839972" y="45211"/>
                </a:lnTo>
                <a:lnTo>
                  <a:pt x="3859276" y="45211"/>
                </a:lnTo>
                <a:lnTo>
                  <a:pt x="3867023" y="37465"/>
                </a:lnTo>
                <a:lnTo>
                  <a:pt x="3867023" y="18288"/>
                </a:lnTo>
                <a:lnTo>
                  <a:pt x="3859276" y="10541"/>
                </a:lnTo>
                <a:close/>
              </a:path>
              <a:path w="6172200" h="1781175">
                <a:moveTo>
                  <a:pt x="1014095" y="10541"/>
                </a:moveTo>
                <a:lnTo>
                  <a:pt x="994917" y="10541"/>
                </a:lnTo>
                <a:lnTo>
                  <a:pt x="987044" y="18288"/>
                </a:lnTo>
                <a:lnTo>
                  <a:pt x="987044" y="37465"/>
                </a:lnTo>
                <a:lnTo>
                  <a:pt x="994917" y="45211"/>
                </a:lnTo>
                <a:lnTo>
                  <a:pt x="1014095" y="45211"/>
                </a:lnTo>
                <a:lnTo>
                  <a:pt x="1021969" y="37465"/>
                </a:lnTo>
                <a:lnTo>
                  <a:pt x="1021969" y="18288"/>
                </a:lnTo>
                <a:lnTo>
                  <a:pt x="1014095" y="10541"/>
                </a:lnTo>
                <a:close/>
              </a:path>
              <a:path w="6172200" h="1781175">
                <a:moveTo>
                  <a:pt x="311530" y="10541"/>
                </a:moveTo>
                <a:lnTo>
                  <a:pt x="292353" y="10541"/>
                </a:lnTo>
                <a:lnTo>
                  <a:pt x="284479" y="18288"/>
                </a:lnTo>
                <a:lnTo>
                  <a:pt x="284479" y="37465"/>
                </a:lnTo>
                <a:lnTo>
                  <a:pt x="292353" y="45211"/>
                </a:lnTo>
                <a:lnTo>
                  <a:pt x="311530" y="45211"/>
                </a:lnTo>
                <a:lnTo>
                  <a:pt x="319404" y="37465"/>
                </a:lnTo>
                <a:lnTo>
                  <a:pt x="319404" y="18288"/>
                </a:lnTo>
                <a:lnTo>
                  <a:pt x="311530" y="10541"/>
                </a:lnTo>
                <a:close/>
              </a:path>
              <a:path w="6172200" h="1781175">
                <a:moveTo>
                  <a:pt x="3719956" y="4699"/>
                </a:moveTo>
                <a:lnTo>
                  <a:pt x="3700653" y="4699"/>
                </a:lnTo>
                <a:lnTo>
                  <a:pt x="3692905" y="12573"/>
                </a:lnTo>
                <a:lnTo>
                  <a:pt x="3692905" y="31750"/>
                </a:lnTo>
                <a:lnTo>
                  <a:pt x="3700653" y="39497"/>
                </a:lnTo>
                <a:lnTo>
                  <a:pt x="3719956" y="39497"/>
                </a:lnTo>
                <a:lnTo>
                  <a:pt x="3727704" y="31750"/>
                </a:lnTo>
                <a:lnTo>
                  <a:pt x="3727704" y="12573"/>
                </a:lnTo>
                <a:lnTo>
                  <a:pt x="3719956" y="4699"/>
                </a:lnTo>
                <a:close/>
              </a:path>
              <a:path w="6172200" h="1781175">
                <a:moveTo>
                  <a:pt x="3284474" y="4699"/>
                </a:moveTo>
                <a:lnTo>
                  <a:pt x="3265170" y="4699"/>
                </a:lnTo>
                <a:lnTo>
                  <a:pt x="3257423" y="12573"/>
                </a:lnTo>
                <a:lnTo>
                  <a:pt x="3257423" y="31750"/>
                </a:lnTo>
                <a:lnTo>
                  <a:pt x="3265170" y="39497"/>
                </a:lnTo>
                <a:lnTo>
                  <a:pt x="3284474" y="39497"/>
                </a:lnTo>
                <a:lnTo>
                  <a:pt x="3292221" y="31750"/>
                </a:lnTo>
                <a:lnTo>
                  <a:pt x="3292221" y="12573"/>
                </a:lnTo>
                <a:lnTo>
                  <a:pt x="3284474" y="4699"/>
                </a:lnTo>
                <a:close/>
              </a:path>
              <a:path w="6172200" h="1781175">
                <a:moveTo>
                  <a:pt x="5023993" y="0"/>
                </a:moveTo>
                <a:lnTo>
                  <a:pt x="4997831" y="0"/>
                </a:lnTo>
                <a:lnTo>
                  <a:pt x="4993513" y="10541"/>
                </a:lnTo>
                <a:lnTo>
                  <a:pt x="4993513" y="20066"/>
                </a:lnTo>
                <a:lnTo>
                  <a:pt x="5001259" y="27940"/>
                </a:lnTo>
                <a:lnTo>
                  <a:pt x="5020564" y="27940"/>
                </a:lnTo>
                <a:lnTo>
                  <a:pt x="5028310" y="20066"/>
                </a:lnTo>
                <a:lnTo>
                  <a:pt x="5028310" y="10541"/>
                </a:lnTo>
                <a:lnTo>
                  <a:pt x="5023993" y="0"/>
                </a:lnTo>
                <a:close/>
              </a:path>
              <a:path w="6172200" h="1781175">
                <a:moveTo>
                  <a:pt x="4766945" y="0"/>
                </a:moveTo>
                <a:lnTo>
                  <a:pt x="4743958" y="0"/>
                </a:lnTo>
                <a:lnTo>
                  <a:pt x="4755388" y="4699"/>
                </a:lnTo>
                <a:lnTo>
                  <a:pt x="4766945" y="0"/>
                </a:lnTo>
                <a:close/>
              </a:path>
              <a:path w="6172200" h="1781175">
                <a:moveTo>
                  <a:pt x="3611118" y="0"/>
                </a:moveTo>
                <a:lnTo>
                  <a:pt x="3577208" y="0"/>
                </a:lnTo>
                <a:lnTo>
                  <a:pt x="3581780" y="11175"/>
                </a:lnTo>
                <a:lnTo>
                  <a:pt x="3584955" y="14350"/>
                </a:lnTo>
                <a:lnTo>
                  <a:pt x="3589401" y="16382"/>
                </a:lnTo>
                <a:lnTo>
                  <a:pt x="3598926" y="16382"/>
                </a:lnTo>
                <a:lnTo>
                  <a:pt x="3603371" y="14350"/>
                </a:lnTo>
                <a:lnTo>
                  <a:pt x="3606419" y="11175"/>
                </a:lnTo>
                <a:lnTo>
                  <a:pt x="3611118" y="0"/>
                </a:lnTo>
                <a:close/>
              </a:path>
              <a:path w="6172200" h="1781175">
                <a:moveTo>
                  <a:pt x="2978530" y="0"/>
                </a:moveTo>
                <a:lnTo>
                  <a:pt x="2955544" y="0"/>
                </a:lnTo>
                <a:lnTo>
                  <a:pt x="2967101" y="4699"/>
                </a:lnTo>
                <a:lnTo>
                  <a:pt x="2978530" y="0"/>
                </a:lnTo>
                <a:close/>
              </a:path>
              <a:path w="6172200" h="1781175">
                <a:moveTo>
                  <a:pt x="2844673" y="0"/>
                </a:moveTo>
                <a:lnTo>
                  <a:pt x="2810764" y="0"/>
                </a:lnTo>
                <a:lnTo>
                  <a:pt x="2815336" y="11175"/>
                </a:lnTo>
                <a:lnTo>
                  <a:pt x="2818511" y="14350"/>
                </a:lnTo>
                <a:lnTo>
                  <a:pt x="2822955" y="16382"/>
                </a:lnTo>
                <a:lnTo>
                  <a:pt x="2832480" y="16382"/>
                </a:lnTo>
                <a:lnTo>
                  <a:pt x="2836926" y="14350"/>
                </a:lnTo>
                <a:lnTo>
                  <a:pt x="2839974" y="11175"/>
                </a:lnTo>
                <a:lnTo>
                  <a:pt x="2844673" y="0"/>
                </a:lnTo>
                <a:close/>
              </a:path>
              <a:path w="6172200" h="1781175">
                <a:moveTo>
                  <a:pt x="2734437" y="0"/>
                </a:moveTo>
                <a:lnTo>
                  <a:pt x="2700401" y="0"/>
                </a:lnTo>
                <a:lnTo>
                  <a:pt x="2705100" y="11175"/>
                </a:lnTo>
                <a:lnTo>
                  <a:pt x="2708275" y="14350"/>
                </a:lnTo>
                <a:lnTo>
                  <a:pt x="2712592" y="16382"/>
                </a:lnTo>
                <a:lnTo>
                  <a:pt x="2722245" y="16382"/>
                </a:lnTo>
                <a:lnTo>
                  <a:pt x="2726563" y="14350"/>
                </a:lnTo>
                <a:lnTo>
                  <a:pt x="2729738" y="11175"/>
                </a:lnTo>
                <a:lnTo>
                  <a:pt x="2734437" y="0"/>
                </a:lnTo>
                <a:close/>
              </a:path>
              <a:path w="6172200" h="1781175">
                <a:moveTo>
                  <a:pt x="2616708" y="0"/>
                </a:moveTo>
                <a:lnTo>
                  <a:pt x="2585847" y="0"/>
                </a:lnTo>
                <a:lnTo>
                  <a:pt x="2583815" y="4699"/>
                </a:lnTo>
                <a:lnTo>
                  <a:pt x="2583815" y="14350"/>
                </a:lnTo>
                <a:lnTo>
                  <a:pt x="2591689" y="22098"/>
                </a:lnTo>
                <a:lnTo>
                  <a:pt x="2610866" y="22098"/>
                </a:lnTo>
                <a:lnTo>
                  <a:pt x="2618740" y="14350"/>
                </a:lnTo>
                <a:lnTo>
                  <a:pt x="2618740" y="4699"/>
                </a:lnTo>
                <a:lnTo>
                  <a:pt x="2616708" y="0"/>
                </a:lnTo>
                <a:close/>
              </a:path>
              <a:path w="6172200" h="1781175">
                <a:moveTo>
                  <a:pt x="2488946" y="0"/>
                </a:moveTo>
                <a:lnTo>
                  <a:pt x="2458085" y="0"/>
                </a:lnTo>
                <a:lnTo>
                  <a:pt x="2456053" y="4699"/>
                </a:lnTo>
                <a:lnTo>
                  <a:pt x="2456053" y="14350"/>
                </a:lnTo>
                <a:lnTo>
                  <a:pt x="2463927" y="22098"/>
                </a:lnTo>
                <a:lnTo>
                  <a:pt x="2483104" y="22098"/>
                </a:lnTo>
                <a:lnTo>
                  <a:pt x="2490978" y="14350"/>
                </a:lnTo>
                <a:lnTo>
                  <a:pt x="2490978" y="4699"/>
                </a:lnTo>
                <a:lnTo>
                  <a:pt x="2488946" y="0"/>
                </a:lnTo>
                <a:close/>
              </a:path>
              <a:path w="6172200" h="1781175">
                <a:moveTo>
                  <a:pt x="2004695" y="0"/>
                </a:moveTo>
                <a:lnTo>
                  <a:pt x="1978533" y="0"/>
                </a:lnTo>
                <a:lnTo>
                  <a:pt x="1974214" y="10541"/>
                </a:lnTo>
                <a:lnTo>
                  <a:pt x="1974214" y="20066"/>
                </a:lnTo>
                <a:lnTo>
                  <a:pt x="1981962" y="27940"/>
                </a:lnTo>
                <a:lnTo>
                  <a:pt x="2001265" y="27940"/>
                </a:lnTo>
                <a:lnTo>
                  <a:pt x="2009013" y="20066"/>
                </a:lnTo>
                <a:lnTo>
                  <a:pt x="2009013" y="10541"/>
                </a:lnTo>
                <a:lnTo>
                  <a:pt x="2004695" y="0"/>
                </a:lnTo>
                <a:close/>
              </a:path>
              <a:path w="6172200" h="1781175">
                <a:moveTo>
                  <a:pt x="1872234" y="0"/>
                </a:moveTo>
                <a:lnTo>
                  <a:pt x="1867153" y="0"/>
                </a:lnTo>
                <a:lnTo>
                  <a:pt x="1857375" y="4064"/>
                </a:lnTo>
                <a:lnTo>
                  <a:pt x="1854200" y="7239"/>
                </a:lnTo>
                <a:lnTo>
                  <a:pt x="1852295" y="11556"/>
                </a:lnTo>
                <a:lnTo>
                  <a:pt x="1852295" y="25907"/>
                </a:lnTo>
                <a:lnTo>
                  <a:pt x="1860041" y="33654"/>
                </a:lnTo>
                <a:lnTo>
                  <a:pt x="1879219" y="33654"/>
                </a:lnTo>
                <a:lnTo>
                  <a:pt x="1887092" y="25907"/>
                </a:lnTo>
                <a:lnTo>
                  <a:pt x="1887092" y="11556"/>
                </a:lnTo>
                <a:lnTo>
                  <a:pt x="1885188" y="7239"/>
                </a:lnTo>
                <a:lnTo>
                  <a:pt x="1882013" y="4064"/>
                </a:lnTo>
                <a:lnTo>
                  <a:pt x="1872234" y="0"/>
                </a:lnTo>
                <a:close/>
              </a:path>
              <a:path w="6172200" h="1781175">
                <a:moveTo>
                  <a:pt x="1671827" y="0"/>
                </a:moveTo>
                <a:lnTo>
                  <a:pt x="1637791" y="0"/>
                </a:lnTo>
                <a:lnTo>
                  <a:pt x="1642490" y="11175"/>
                </a:lnTo>
                <a:lnTo>
                  <a:pt x="1645665" y="14350"/>
                </a:lnTo>
                <a:lnTo>
                  <a:pt x="1649984" y="16382"/>
                </a:lnTo>
                <a:lnTo>
                  <a:pt x="1659636" y="16382"/>
                </a:lnTo>
                <a:lnTo>
                  <a:pt x="1663953" y="14350"/>
                </a:lnTo>
                <a:lnTo>
                  <a:pt x="1667128" y="11175"/>
                </a:lnTo>
                <a:lnTo>
                  <a:pt x="1671827" y="0"/>
                </a:lnTo>
                <a:close/>
              </a:path>
              <a:path w="6172200" h="1781175">
                <a:moveTo>
                  <a:pt x="1567307" y="0"/>
                </a:moveTo>
                <a:lnTo>
                  <a:pt x="1533271" y="0"/>
                </a:lnTo>
                <a:lnTo>
                  <a:pt x="1537970" y="11175"/>
                </a:lnTo>
                <a:lnTo>
                  <a:pt x="1541145" y="14350"/>
                </a:lnTo>
                <a:lnTo>
                  <a:pt x="1545463" y="16382"/>
                </a:lnTo>
                <a:lnTo>
                  <a:pt x="1555114" y="16382"/>
                </a:lnTo>
                <a:lnTo>
                  <a:pt x="1559433" y="14350"/>
                </a:lnTo>
                <a:lnTo>
                  <a:pt x="1562608" y="11175"/>
                </a:lnTo>
                <a:lnTo>
                  <a:pt x="1567307" y="0"/>
                </a:lnTo>
                <a:close/>
              </a:path>
              <a:path w="6172200" h="1781175">
                <a:moveTo>
                  <a:pt x="1317625" y="0"/>
                </a:moveTo>
                <a:lnTo>
                  <a:pt x="1283589" y="0"/>
                </a:lnTo>
                <a:lnTo>
                  <a:pt x="1288288" y="11175"/>
                </a:lnTo>
                <a:lnTo>
                  <a:pt x="1291463" y="14350"/>
                </a:lnTo>
                <a:lnTo>
                  <a:pt x="1295780" y="16382"/>
                </a:lnTo>
                <a:lnTo>
                  <a:pt x="1305433" y="16382"/>
                </a:lnTo>
                <a:lnTo>
                  <a:pt x="1309751" y="14350"/>
                </a:lnTo>
                <a:lnTo>
                  <a:pt x="1312926" y="11175"/>
                </a:lnTo>
                <a:lnTo>
                  <a:pt x="1317625" y="0"/>
                </a:lnTo>
                <a:close/>
              </a:path>
              <a:path w="6172200" h="1781175">
                <a:moveTo>
                  <a:pt x="638555" y="0"/>
                </a:moveTo>
                <a:lnTo>
                  <a:pt x="615569" y="0"/>
                </a:lnTo>
                <a:lnTo>
                  <a:pt x="627126" y="4699"/>
                </a:lnTo>
                <a:lnTo>
                  <a:pt x="638555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2390775"/>
            <a:ext cx="608965" cy="1419225"/>
          </a:xfrm>
          <a:custGeom>
            <a:avLst/>
            <a:gdLst/>
            <a:ahLst/>
            <a:cxnLst/>
            <a:rect l="l" t="t" r="r" b="b"/>
            <a:pathLst>
              <a:path w="608965" h="1419225">
                <a:moveTo>
                  <a:pt x="0" y="0"/>
                </a:moveTo>
                <a:lnTo>
                  <a:pt x="0" y="1419225"/>
                </a:lnTo>
                <a:lnTo>
                  <a:pt x="7706" y="1417320"/>
                </a:lnTo>
                <a:lnTo>
                  <a:pt x="57416" y="1397401"/>
                </a:lnTo>
                <a:lnTo>
                  <a:pt x="105133" y="1372697"/>
                </a:lnTo>
                <a:lnTo>
                  <a:pt x="150213" y="1343665"/>
                </a:lnTo>
                <a:lnTo>
                  <a:pt x="192011" y="1310761"/>
                </a:lnTo>
                <a:lnTo>
                  <a:pt x="229882" y="1274445"/>
                </a:lnTo>
                <a:lnTo>
                  <a:pt x="261716" y="1238308"/>
                </a:lnTo>
                <a:lnTo>
                  <a:pt x="290756" y="1200218"/>
                </a:lnTo>
                <a:lnTo>
                  <a:pt x="317042" y="1160338"/>
                </a:lnTo>
                <a:lnTo>
                  <a:pt x="340614" y="1118829"/>
                </a:lnTo>
                <a:lnTo>
                  <a:pt x="361513" y="1075854"/>
                </a:lnTo>
                <a:lnTo>
                  <a:pt x="379778" y="1031575"/>
                </a:lnTo>
                <a:lnTo>
                  <a:pt x="398542" y="976808"/>
                </a:lnTo>
                <a:lnTo>
                  <a:pt x="405866" y="949198"/>
                </a:lnTo>
                <a:lnTo>
                  <a:pt x="414120" y="920484"/>
                </a:lnTo>
                <a:lnTo>
                  <a:pt x="424975" y="893032"/>
                </a:lnTo>
                <a:lnTo>
                  <a:pt x="438433" y="866866"/>
                </a:lnTo>
                <a:lnTo>
                  <a:pt x="454494" y="842010"/>
                </a:lnTo>
                <a:lnTo>
                  <a:pt x="455650" y="842010"/>
                </a:lnTo>
                <a:lnTo>
                  <a:pt x="455650" y="840866"/>
                </a:lnTo>
                <a:lnTo>
                  <a:pt x="519295" y="758119"/>
                </a:lnTo>
                <a:lnTo>
                  <a:pt x="550454" y="714327"/>
                </a:lnTo>
                <a:lnTo>
                  <a:pt x="577658" y="668810"/>
                </a:lnTo>
                <a:lnTo>
                  <a:pt x="597980" y="621769"/>
                </a:lnTo>
                <a:lnTo>
                  <a:pt x="608495" y="573404"/>
                </a:lnTo>
                <a:lnTo>
                  <a:pt x="608375" y="522951"/>
                </a:lnTo>
                <a:lnTo>
                  <a:pt x="599444" y="472717"/>
                </a:lnTo>
                <a:lnTo>
                  <a:pt x="582729" y="423894"/>
                </a:lnTo>
                <a:lnTo>
                  <a:pt x="559261" y="377674"/>
                </a:lnTo>
                <a:lnTo>
                  <a:pt x="530067" y="335250"/>
                </a:lnTo>
                <a:lnTo>
                  <a:pt x="496176" y="297814"/>
                </a:lnTo>
                <a:lnTo>
                  <a:pt x="458731" y="267042"/>
                </a:lnTo>
                <a:lnTo>
                  <a:pt x="418520" y="242005"/>
                </a:lnTo>
                <a:lnTo>
                  <a:pt x="376056" y="221519"/>
                </a:lnTo>
                <a:lnTo>
                  <a:pt x="331855" y="204399"/>
                </a:lnTo>
                <a:lnTo>
                  <a:pt x="286430" y="189459"/>
                </a:lnTo>
                <a:lnTo>
                  <a:pt x="240296" y="175513"/>
                </a:lnTo>
                <a:lnTo>
                  <a:pt x="210236" y="139005"/>
                </a:lnTo>
                <a:lnTo>
                  <a:pt x="177387" y="104666"/>
                </a:lnTo>
                <a:lnTo>
                  <a:pt x="141773" y="73265"/>
                </a:lnTo>
                <a:lnTo>
                  <a:pt x="103414" y="45571"/>
                </a:lnTo>
                <a:lnTo>
                  <a:pt x="62332" y="223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91150" y="0"/>
            <a:ext cx="2428875" cy="1343025"/>
          </a:xfrm>
          <a:custGeom>
            <a:avLst/>
            <a:gdLst/>
            <a:ahLst/>
            <a:cxnLst/>
            <a:rect l="l" t="t" r="r" b="b"/>
            <a:pathLst>
              <a:path w="2428875" h="1343025">
                <a:moveTo>
                  <a:pt x="2427150" y="0"/>
                </a:moveTo>
                <a:lnTo>
                  <a:pt x="29644" y="0"/>
                </a:lnTo>
                <a:lnTo>
                  <a:pt x="30025" y="6857"/>
                </a:lnTo>
                <a:lnTo>
                  <a:pt x="36937" y="55664"/>
                </a:lnTo>
                <a:lnTo>
                  <a:pt x="45764" y="104428"/>
                </a:lnTo>
                <a:lnTo>
                  <a:pt x="56012" y="153198"/>
                </a:lnTo>
                <a:lnTo>
                  <a:pt x="67186" y="202023"/>
                </a:lnTo>
                <a:lnTo>
                  <a:pt x="78793" y="250951"/>
                </a:lnTo>
                <a:lnTo>
                  <a:pt x="60421" y="297300"/>
                </a:lnTo>
                <a:lnTo>
                  <a:pt x="43994" y="344594"/>
                </a:lnTo>
                <a:lnTo>
                  <a:pt x="29768" y="392677"/>
                </a:lnTo>
                <a:lnTo>
                  <a:pt x="17999" y="441390"/>
                </a:lnTo>
                <a:lnTo>
                  <a:pt x="8944" y="490579"/>
                </a:lnTo>
                <a:lnTo>
                  <a:pt x="2858" y="540085"/>
                </a:lnTo>
                <a:lnTo>
                  <a:pt x="0" y="589752"/>
                </a:lnTo>
                <a:lnTo>
                  <a:pt x="624" y="639423"/>
                </a:lnTo>
                <a:lnTo>
                  <a:pt x="4988" y="688941"/>
                </a:lnTo>
                <a:lnTo>
                  <a:pt x="13348" y="738150"/>
                </a:lnTo>
                <a:lnTo>
                  <a:pt x="25961" y="786891"/>
                </a:lnTo>
                <a:lnTo>
                  <a:pt x="41245" y="831798"/>
                </a:lnTo>
                <a:lnTo>
                  <a:pt x="60048" y="875455"/>
                </a:lnTo>
                <a:lnTo>
                  <a:pt x="82124" y="917774"/>
                </a:lnTo>
                <a:lnTo>
                  <a:pt x="107227" y="958668"/>
                </a:lnTo>
                <a:lnTo>
                  <a:pt x="135113" y="998050"/>
                </a:lnTo>
                <a:lnTo>
                  <a:pt x="165537" y="1035832"/>
                </a:lnTo>
                <a:lnTo>
                  <a:pt x="198252" y="1071927"/>
                </a:lnTo>
                <a:lnTo>
                  <a:pt x="233014" y="1106247"/>
                </a:lnTo>
                <a:lnTo>
                  <a:pt x="269578" y="1138705"/>
                </a:lnTo>
                <a:lnTo>
                  <a:pt x="307699" y="1169213"/>
                </a:lnTo>
                <a:lnTo>
                  <a:pt x="347131" y="1197684"/>
                </a:lnTo>
                <a:lnTo>
                  <a:pt x="387628" y="1224031"/>
                </a:lnTo>
                <a:lnTo>
                  <a:pt x="428947" y="1248165"/>
                </a:lnTo>
                <a:lnTo>
                  <a:pt x="470842" y="1270000"/>
                </a:lnTo>
                <a:lnTo>
                  <a:pt x="513629" y="1290551"/>
                </a:lnTo>
                <a:lnTo>
                  <a:pt x="558820" y="1309275"/>
                </a:lnTo>
                <a:lnTo>
                  <a:pt x="605756" y="1324963"/>
                </a:lnTo>
                <a:lnTo>
                  <a:pt x="653775" y="1336411"/>
                </a:lnTo>
                <a:lnTo>
                  <a:pt x="702219" y="1342412"/>
                </a:lnTo>
                <a:lnTo>
                  <a:pt x="750427" y="1341759"/>
                </a:lnTo>
                <a:lnTo>
                  <a:pt x="797740" y="1333246"/>
                </a:lnTo>
                <a:lnTo>
                  <a:pt x="849841" y="1314427"/>
                </a:lnTo>
                <a:lnTo>
                  <a:pt x="889899" y="1287855"/>
                </a:lnTo>
                <a:lnTo>
                  <a:pt x="922041" y="1255490"/>
                </a:lnTo>
                <a:lnTo>
                  <a:pt x="950394" y="1219294"/>
                </a:lnTo>
                <a:lnTo>
                  <a:pt x="979085" y="1181228"/>
                </a:lnTo>
                <a:lnTo>
                  <a:pt x="1012243" y="1143253"/>
                </a:lnTo>
                <a:lnTo>
                  <a:pt x="1049472" y="1112389"/>
                </a:lnTo>
                <a:lnTo>
                  <a:pt x="1093425" y="1085012"/>
                </a:lnTo>
                <a:lnTo>
                  <a:pt x="1141255" y="1060647"/>
                </a:lnTo>
                <a:lnTo>
                  <a:pt x="1190116" y="1038817"/>
                </a:lnTo>
                <a:lnTo>
                  <a:pt x="1237160" y="1019048"/>
                </a:lnTo>
                <a:lnTo>
                  <a:pt x="1287446" y="999390"/>
                </a:lnTo>
                <a:lnTo>
                  <a:pt x="1338458" y="980186"/>
                </a:lnTo>
                <a:lnTo>
                  <a:pt x="1389875" y="961647"/>
                </a:lnTo>
                <a:lnTo>
                  <a:pt x="1486144" y="928885"/>
                </a:lnTo>
                <a:lnTo>
                  <a:pt x="1531272" y="913158"/>
                </a:lnTo>
                <a:lnTo>
                  <a:pt x="1576635" y="896754"/>
                </a:lnTo>
                <a:lnTo>
                  <a:pt x="1622112" y="879613"/>
                </a:lnTo>
                <a:lnTo>
                  <a:pt x="1667579" y="861678"/>
                </a:lnTo>
                <a:lnTo>
                  <a:pt x="1712912" y="842890"/>
                </a:lnTo>
                <a:lnTo>
                  <a:pt x="1757988" y="823193"/>
                </a:lnTo>
                <a:lnTo>
                  <a:pt x="1802685" y="802528"/>
                </a:lnTo>
                <a:lnTo>
                  <a:pt x="1846879" y="780837"/>
                </a:lnTo>
                <a:lnTo>
                  <a:pt x="1890447" y="758062"/>
                </a:lnTo>
                <a:lnTo>
                  <a:pt x="1933265" y="734146"/>
                </a:lnTo>
                <a:lnTo>
                  <a:pt x="1975211" y="709030"/>
                </a:lnTo>
                <a:lnTo>
                  <a:pt x="2016162" y="682656"/>
                </a:lnTo>
                <a:lnTo>
                  <a:pt x="2055993" y="654967"/>
                </a:lnTo>
                <a:lnTo>
                  <a:pt x="2094583" y="625905"/>
                </a:lnTo>
                <a:lnTo>
                  <a:pt x="2131808" y="595411"/>
                </a:lnTo>
                <a:lnTo>
                  <a:pt x="2167544" y="563428"/>
                </a:lnTo>
                <a:lnTo>
                  <a:pt x="2201669" y="529898"/>
                </a:lnTo>
                <a:lnTo>
                  <a:pt x="2234060" y="494763"/>
                </a:lnTo>
                <a:lnTo>
                  <a:pt x="2264592" y="457964"/>
                </a:lnTo>
                <a:lnTo>
                  <a:pt x="2293144" y="419445"/>
                </a:lnTo>
                <a:lnTo>
                  <a:pt x="2319591" y="379147"/>
                </a:lnTo>
                <a:lnTo>
                  <a:pt x="2343811" y="337012"/>
                </a:lnTo>
                <a:lnTo>
                  <a:pt x="2365681" y="292983"/>
                </a:lnTo>
                <a:lnTo>
                  <a:pt x="2385077" y="247001"/>
                </a:lnTo>
                <a:lnTo>
                  <a:pt x="2401877" y="199008"/>
                </a:lnTo>
                <a:lnTo>
                  <a:pt x="2412868" y="159178"/>
                </a:lnTo>
                <a:lnTo>
                  <a:pt x="2420942" y="119729"/>
                </a:lnTo>
                <a:lnTo>
                  <a:pt x="2426183" y="80708"/>
                </a:lnTo>
                <a:lnTo>
                  <a:pt x="2428674" y="42164"/>
                </a:lnTo>
                <a:lnTo>
                  <a:pt x="242715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44258" y="0"/>
            <a:ext cx="1247775" cy="2619375"/>
          </a:xfrm>
          <a:custGeom>
            <a:avLst/>
            <a:gdLst/>
            <a:ahLst/>
            <a:cxnLst/>
            <a:rect l="l" t="t" r="r" b="b"/>
            <a:pathLst>
              <a:path w="1247775" h="2619375">
                <a:moveTo>
                  <a:pt x="1247741" y="0"/>
                </a:moveTo>
                <a:lnTo>
                  <a:pt x="48226" y="0"/>
                </a:lnTo>
                <a:lnTo>
                  <a:pt x="44924" y="16382"/>
                </a:lnTo>
                <a:lnTo>
                  <a:pt x="44537" y="70176"/>
                </a:lnTo>
                <a:lnTo>
                  <a:pt x="54101" y="119323"/>
                </a:lnTo>
                <a:lnTo>
                  <a:pt x="70467" y="165973"/>
                </a:lnTo>
                <a:lnTo>
                  <a:pt x="111003" y="260372"/>
                </a:lnTo>
                <a:lnTo>
                  <a:pt x="128871" y="312420"/>
                </a:lnTo>
                <a:lnTo>
                  <a:pt x="138143" y="361091"/>
                </a:lnTo>
                <a:lnTo>
                  <a:pt x="141581" y="413587"/>
                </a:lnTo>
                <a:lnTo>
                  <a:pt x="140524" y="468312"/>
                </a:lnTo>
                <a:lnTo>
                  <a:pt x="136313" y="523672"/>
                </a:lnTo>
                <a:lnTo>
                  <a:pt x="130288" y="578073"/>
                </a:lnTo>
                <a:lnTo>
                  <a:pt x="123791" y="629920"/>
                </a:lnTo>
                <a:lnTo>
                  <a:pt x="115881" y="682672"/>
                </a:lnTo>
                <a:lnTo>
                  <a:pt x="107385" y="735772"/>
                </a:lnTo>
                <a:lnTo>
                  <a:pt x="98298" y="788989"/>
                </a:lnTo>
                <a:lnTo>
                  <a:pt x="88613" y="842089"/>
                </a:lnTo>
                <a:lnTo>
                  <a:pt x="78325" y="894841"/>
                </a:lnTo>
                <a:lnTo>
                  <a:pt x="69244" y="939876"/>
                </a:lnTo>
                <a:lnTo>
                  <a:pt x="60425" y="985400"/>
                </a:lnTo>
                <a:lnTo>
                  <a:pt x="51938" y="1031369"/>
                </a:lnTo>
                <a:lnTo>
                  <a:pt x="43850" y="1077735"/>
                </a:lnTo>
                <a:lnTo>
                  <a:pt x="36231" y="1124451"/>
                </a:lnTo>
                <a:lnTo>
                  <a:pt x="29147" y="1171470"/>
                </a:lnTo>
                <a:lnTo>
                  <a:pt x="22669" y="1218746"/>
                </a:lnTo>
                <a:lnTo>
                  <a:pt x="16864" y="1266233"/>
                </a:lnTo>
                <a:lnTo>
                  <a:pt x="11800" y="1313882"/>
                </a:lnTo>
                <a:lnTo>
                  <a:pt x="7547" y="1361648"/>
                </a:lnTo>
                <a:lnTo>
                  <a:pt x="4171" y="1409483"/>
                </a:lnTo>
                <a:lnTo>
                  <a:pt x="1743" y="1457341"/>
                </a:lnTo>
                <a:lnTo>
                  <a:pt x="329" y="1505176"/>
                </a:lnTo>
                <a:lnTo>
                  <a:pt x="0" y="1552939"/>
                </a:lnTo>
                <a:lnTo>
                  <a:pt x="821" y="1600586"/>
                </a:lnTo>
                <a:lnTo>
                  <a:pt x="2864" y="1648067"/>
                </a:lnTo>
                <a:lnTo>
                  <a:pt x="6194" y="1695338"/>
                </a:lnTo>
                <a:lnTo>
                  <a:pt x="10882" y="1742352"/>
                </a:lnTo>
                <a:lnTo>
                  <a:pt x="16996" y="1789060"/>
                </a:lnTo>
                <a:lnTo>
                  <a:pt x="24603" y="1835417"/>
                </a:lnTo>
                <a:lnTo>
                  <a:pt x="33772" y="1881376"/>
                </a:lnTo>
                <a:lnTo>
                  <a:pt x="44572" y="1926891"/>
                </a:lnTo>
                <a:lnTo>
                  <a:pt x="57070" y="1971913"/>
                </a:lnTo>
                <a:lnTo>
                  <a:pt x="71336" y="2016397"/>
                </a:lnTo>
                <a:lnTo>
                  <a:pt x="87438" y="2060296"/>
                </a:lnTo>
                <a:lnTo>
                  <a:pt x="105444" y="2103563"/>
                </a:lnTo>
                <a:lnTo>
                  <a:pt x="125422" y="2146151"/>
                </a:lnTo>
                <a:lnTo>
                  <a:pt x="147441" y="2188013"/>
                </a:lnTo>
                <a:lnTo>
                  <a:pt x="171569" y="2229104"/>
                </a:lnTo>
                <a:lnTo>
                  <a:pt x="197875" y="2269375"/>
                </a:lnTo>
                <a:lnTo>
                  <a:pt x="226427" y="2308780"/>
                </a:lnTo>
                <a:lnTo>
                  <a:pt x="257293" y="2347272"/>
                </a:lnTo>
                <a:lnTo>
                  <a:pt x="290542" y="2384805"/>
                </a:lnTo>
                <a:lnTo>
                  <a:pt x="327063" y="2421324"/>
                </a:lnTo>
                <a:lnTo>
                  <a:pt x="365007" y="2454499"/>
                </a:lnTo>
                <a:lnTo>
                  <a:pt x="404271" y="2484402"/>
                </a:lnTo>
                <a:lnTo>
                  <a:pt x="444754" y="2511106"/>
                </a:lnTo>
                <a:lnTo>
                  <a:pt x="486354" y="2534683"/>
                </a:lnTo>
                <a:lnTo>
                  <a:pt x="528971" y="2555205"/>
                </a:lnTo>
                <a:lnTo>
                  <a:pt x="572502" y="2572744"/>
                </a:lnTo>
                <a:lnTo>
                  <a:pt x="616845" y="2587372"/>
                </a:lnTo>
                <a:lnTo>
                  <a:pt x="661899" y="2599160"/>
                </a:lnTo>
                <a:lnTo>
                  <a:pt x="707563" y="2608183"/>
                </a:lnTo>
                <a:lnTo>
                  <a:pt x="753734" y="2614510"/>
                </a:lnTo>
                <a:lnTo>
                  <a:pt x="800311" y="2618215"/>
                </a:lnTo>
                <a:lnTo>
                  <a:pt x="847193" y="2619370"/>
                </a:lnTo>
                <a:lnTo>
                  <a:pt x="894277" y="2618046"/>
                </a:lnTo>
                <a:lnTo>
                  <a:pt x="941463" y="2614316"/>
                </a:lnTo>
                <a:lnTo>
                  <a:pt x="988648" y="2608252"/>
                </a:lnTo>
                <a:lnTo>
                  <a:pt x="1035731" y="2599926"/>
                </a:lnTo>
                <a:lnTo>
                  <a:pt x="1082610" y="2589411"/>
                </a:lnTo>
                <a:lnTo>
                  <a:pt x="1129184" y="2576777"/>
                </a:lnTo>
                <a:lnTo>
                  <a:pt x="1175351" y="2562098"/>
                </a:lnTo>
                <a:lnTo>
                  <a:pt x="1247741" y="2530475"/>
                </a:lnTo>
                <a:lnTo>
                  <a:pt x="1247741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0" y="0"/>
            <a:ext cx="2324100" cy="1114425"/>
            <a:chOff x="0" y="0"/>
            <a:chExt cx="2324100" cy="111442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581036" cy="9810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8575"/>
              <a:ext cx="2324099" cy="1085850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092200" y="3156330"/>
            <a:ext cx="2526665" cy="426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INTRODUCTION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2200" y="3755453"/>
            <a:ext cx="4598035" cy="216979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ct val="92200"/>
              </a:lnSpc>
              <a:spcBef>
                <a:spcPts val="325"/>
              </a:spcBef>
            </a:pPr>
            <a:r>
              <a:rPr sz="2150" spc="5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21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innovative</a:t>
            </a:r>
            <a:r>
              <a:rPr sz="21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10" dirty="0">
                <a:solidFill>
                  <a:srgbClr val="FFFFFF"/>
                </a:solidFill>
                <a:latin typeface="Calibri"/>
                <a:cs typeface="Calibri"/>
              </a:rPr>
              <a:t>digitalization</a:t>
            </a:r>
            <a:r>
              <a:rPr sz="21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project </a:t>
            </a:r>
            <a:r>
              <a:rPr sz="2150" spc="5" dirty="0">
                <a:solidFill>
                  <a:srgbClr val="FFFFFF"/>
                </a:solidFill>
                <a:latin typeface="Calibri"/>
                <a:cs typeface="Calibri"/>
              </a:rPr>
              <a:t> utilizes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 strategically</a:t>
            </a:r>
            <a:r>
              <a:rPr sz="21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15" dirty="0">
                <a:solidFill>
                  <a:srgbClr val="FFFFFF"/>
                </a:solidFill>
                <a:latin typeface="Calibri"/>
                <a:cs typeface="Calibri"/>
              </a:rPr>
              <a:t>placed </a:t>
            </a:r>
            <a:r>
              <a:rPr sz="2150" spc="30" dirty="0">
                <a:solidFill>
                  <a:srgbClr val="FFFFFF"/>
                </a:solidFill>
                <a:latin typeface="Calibri"/>
                <a:cs typeface="Calibri"/>
              </a:rPr>
              <a:t>QR</a:t>
            </a:r>
            <a:r>
              <a:rPr sz="21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20" dirty="0">
                <a:solidFill>
                  <a:srgbClr val="FFFFFF"/>
                </a:solidFill>
                <a:latin typeface="Calibri"/>
                <a:cs typeface="Calibri"/>
              </a:rPr>
              <a:t>Buddy </a:t>
            </a:r>
            <a:r>
              <a:rPr sz="21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10" dirty="0">
                <a:solidFill>
                  <a:srgbClr val="FFFFFF"/>
                </a:solidFill>
                <a:latin typeface="Calibri"/>
                <a:cs typeface="Calibri"/>
              </a:rPr>
              <a:t>scanners</a:t>
            </a:r>
            <a:r>
              <a:rPr sz="21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1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FFFF"/>
                </a:solidFill>
                <a:latin typeface="Calibri"/>
                <a:cs typeface="Calibri"/>
              </a:rPr>
              <a:t>track</a:t>
            </a:r>
            <a:r>
              <a:rPr sz="21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FFFF"/>
                </a:solidFill>
                <a:latin typeface="Calibri"/>
                <a:cs typeface="Calibri"/>
              </a:rPr>
              <a:t>tasks </a:t>
            </a:r>
            <a:r>
              <a:rPr sz="2150" spc="20" dirty="0">
                <a:solidFill>
                  <a:srgbClr val="FFFFFF"/>
                </a:solidFill>
                <a:latin typeface="Calibri"/>
                <a:cs typeface="Calibri"/>
              </a:rPr>
              <a:t>assigned</a:t>
            </a:r>
            <a:r>
              <a:rPr sz="21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15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30" dirty="0">
                <a:solidFill>
                  <a:srgbClr val="FFFFFF"/>
                </a:solidFill>
                <a:latin typeface="Calibri"/>
                <a:cs typeface="Calibri"/>
              </a:rPr>
              <a:t>staff, </a:t>
            </a:r>
            <a:r>
              <a:rPr sz="21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10" dirty="0">
                <a:solidFill>
                  <a:srgbClr val="FFFFFF"/>
                </a:solidFill>
                <a:latin typeface="Calibri"/>
                <a:cs typeface="Calibri"/>
              </a:rPr>
              <a:t>streamlining</a:t>
            </a:r>
            <a:r>
              <a:rPr sz="215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10" dirty="0">
                <a:solidFill>
                  <a:srgbClr val="FFFFFF"/>
                </a:solidFill>
                <a:latin typeface="Calibri"/>
                <a:cs typeface="Calibri"/>
              </a:rPr>
              <a:t>hospital</a:t>
            </a:r>
            <a:r>
              <a:rPr sz="215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FFFF"/>
                </a:solidFill>
                <a:latin typeface="Calibri"/>
                <a:cs typeface="Calibri"/>
              </a:rPr>
              <a:t>operations</a:t>
            </a:r>
            <a:r>
              <a:rPr sz="215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1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FFFF"/>
                </a:solidFill>
                <a:latin typeface="Calibri"/>
                <a:cs typeface="Calibri"/>
              </a:rPr>
              <a:t>reducing</a:t>
            </a:r>
            <a:r>
              <a:rPr sz="21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10" dirty="0">
                <a:solidFill>
                  <a:srgbClr val="FFFFFF"/>
                </a:solidFill>
                <a:latin typeface="Calibri"/>
                <a:cs typeface="Calibri"/>
              </a:rPr>
              <a:t>delays. </a:t>
            </a:r>
            <a:r>
              <a:rPr sz="2150" spc="5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21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15" dirty="0">
                <a:solidFill>
                  <a:srgbClr val="FFFFFF"/>
                </a:solidFill>
                <a:latin typeface="Calibri"/>
                <a:cs typeface="Calibri"/>
              </a:rPr>
              <a:t>real-time</a:t>
            </a:r>
            <a:r>
              <a:rPr sz="2150" spc="5" dirty="0">
                <a:solidFill>
                  <a:srgbClr val="FFFFFF"/>
                </a:solidFill>
                <a:latin typeface="Calibri"/>
                <a:cs typeface="Calibri"/>
              </a:rPr>
              <a:t> tracking </a:t>
            </a:r>
            <a:r>
              <a:rPr sz="2150" spc="10" dirty="0">
                <a:solidFill>
                  <a:srgbClr val="FFFFFF"/>
                </a:solidFill>
                <a:latin typeface="Calibri"/>
                <a:cs typeface="Calibri"/>
              </a:rPr>
              <a:t> improves</a:t>
            </a:r>
            <a:r>
              <a:rPr sz="2150" spc="15" dirty="0">
                <a:solidFill>
                  <a:srgbClr val="FFFFFF"/>
                </a:solidFill>
                <a:latin typeface="Calibri"/>
                <a:cs typeface="Calibri"/>
              </a:rPr>
              <a:t> workflow</a:t>
            </a:r>
            <a:r>
              <a:rPr sz="21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efficiency,</a:t>
            </a:r>
            <a:r>
              <a:rPr sz="21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10" dirty="0">
                <a:solidFill>
                  <a:srgbClr val="FFFFFF"/>
                </a:solidFill>
                <a:latin typeface="Calibri"/>
                <a:cs typeface="Calibri"/>
              </a:rPr>
              <a:t>ultimately </a:t>
            </a:r>
            <a:r>
              <a:rPr sz="2150" spc="-4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15" dirty="0">
                <a:solidFill>
                  <a:srgbClr val="FFFFFF"/>
                </a:solidFill>
                <a:latin typeface="Calibri"/>
                <a:cs typeface="Calibri"/>
              </a:rPr>
              <a:t>enhancing</a:t>
            </a:r>
            <a:r>
              <a:rPr sz="21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FFFF"/>
                </a:solidFill>
                <a:latin typeface="Calibri"/>
                <a:cs typeface="Calibri"/>
              </a:rPr>
              <a:t>patient</a:t>
            </a:r>
            <a:r>
              <a:rPr sz="215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10" dirty="0">
                <a:solidFill>
                  <a:srgbClr val="FFFFFF"/>
                </a:solidFill>
                <a:latin typeface="Calibri"/>
                <a:cs typeface="Calibri"/>
              </a:rPr>
              <a:t>care.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813158" y="6402704"/>
            <a:ext cx="12700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0" dirty="0">
                <a:solidFill>
                  <a:srgbClr val="44536A"/>
                </a:solidFill>
                <a:latin typeface="Calibri"/>
                <a:cs typeface="Calibri"/>
              </a:rPr>
              <a:t>5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60140" y="655319"/>
            <a:ext cx="4717415" cy="815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150" spc="25" dirty="0">
                <a:latin typeface="Arial Black"/>
                <a:cs typeface="Arial Black"/>
              </a:rPr>
              <a:t>OBJECTIVES</a:t>
            </a:r>
            <a:endParaRPr sz="515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43050" y="1704975"/>
            <a:ext cx="1057275" cy="1066800"/>
            <a:chOff x="1543050" y="1704975"/>
            <a:chExt cx="1057275" cy="1066800"/>
          </a:xfrm>
        </p:grpSpPr>
        <p:sp>
          <p:nvSpPr>
            <p:cNvPr id="4" name="object 4"/>
            <p:cNvSpPr/>
            <p:nvPr/>
          </p:nvSpPr>
          <p:spPr>
            <a:xfrm>
              <a:off x="1543050" y="1704975"/>
              <a:ext cx="1057275" cy="1066800"/>
            </a:xfrm>
            <a:custGeom>
              <a:avLst/>
              <a:gdLst/>
              <a:ahLst/>
              <a:cxnLst/>
              <a:rect l="l" t="t" r="r" b="b"/>
              <a:pathLst>
                <a:path w="1057275" h="1066800">
                  <a:moveTo>
                    <a:pt x="528701" y="0"/>
                  </a:moveTo>
                  <a:lnTo>
                    <a:pt x="480581" y="2179"/>
                  </a:lnTo>
                  <a:lnTo>
                    <a:pt x="433671" y="8592"/>
                  </a:lnTo>
                  <a:lnTo>
                    <a:pt x="388158" y="19050"/>
                  </a:lnTo>
                  <a:lnTo>
                    <a:pt x="344228" y="33364"/>
                  </a:lnTo>
                  <a:lnTo>
                    <a:pt x="302068" y="51348"/>
                  </a:lnTo>
                  <a:lnTo>
                    <a:pt x="261864" y="72813"/>
                  </a:lnTo>
                  <a:lnTo>
                    <a:pt x="223804" y="97570"/>
                  </a:lnTo>
                  <a:lnTo>
                    <a:pt x="188074" y="125432"/>
                  </a:lnTo>
                  <a:lnTo>
                    <a:pt x="154860" y="156210"/>
                  </a:lnTo>
                  <a:lnTo>
                    <a:pt x="124350" y="189716"/>
                  </a:lnTo>
                  <a:lnTo>
                    <a:pt x="96730" y="225762"/>
                  </a:lnTo>
                  <a:lnTo>
                    <a:pt x="72187" y="264160"/>
                  </a:lnTo>
                  <a:lnTo>
                    <a:pt x="50908" y="304721"/>
                  </a:lnTo>
                  <a:lnTo>
                    <a:pt x="33079" y="347258"/>
                  </a:lnTo>
                  <a:lnTo>
                    <a:pt x="18887" y="391583"/>
                  </a:lnTo>
                  <a:lnTo>
                    <a:pt x="8518" y="437507"/>
                  </a:lnTo>
                  <a:lnTo>
                    <a:pt x="2160" y="484842"/>
                  </a:lnTo>
                  <a:lnTo>
                    <a:pt x="0" y="533400"/>
                  </a:lnTo>
                  <a:lnTo>
                    <a:pt x="2160" y="581957"/>
                  </a:lnTo>
                  <a:lnTo>
                    <a:pt x="8518" y="629292"/>
                  </a:lnTo>
                  <a:lnTo>
                    <a:pt x="18887" y="675216"/>
                  </a:lnTo>
                  <a:lnTo>
                    <a:pt x="33079" y="719541"/>
                  </a:lnTo>
                  <a:lnTo>
                    <a:pt x="50908" y="762078"/>
                  </a:lnTo>
                  <a:lnTo>
                    <a:pt x="72187" y="802640"/>
                  </a:lnTo>
                  <a:lnTo>
                    <a:pt x="96730" y="841037"/>
                  </a:lnTo>
                  <a:lnTo>
                    <a:pt x="124350" y="877083"/>
                  </a:lnTo>
                  <a:lnTo>
                    <a:pt x="154860" y="910590"/>
                  </a:lnTo>
                  <a:lnTo>
                    <a:pt x="188074" y="941367"/>
                  </a:lnTo>
                  <a:lnTo>
                    <a:pt x="223804" y="969229"/>
                  </a:lnTo>
                  <a:lnTo>
                    <a:pt x="261864" y="993986"/>
                  </a:lnTo>
                  <a:lnTo>
                    <a:pt x="302068" y="1015451"/>
                  </a:lnTo>
                  <a:lnTo>
                    <a:pt x="344228" y="1033435"/>
                  </a:lnTo>
                  <a:lnTo>
                    <a:pt x="388158" y="1047750"/>
                  </a:lnTo>
                  <a:lnTo>
                    <a:pt x="433671" y="1058207"/>
                  </a:lnTo>
                  <a:lnTo>
                    <a:pt x="480581" y="1064620"/>
                  </a:lnTo>
                  <a:lnTo>
                    <a:pt x="528701" y="1066800"/>
                  </a:lnTo>
                  <a:lnTo>
                    <a:pt x="576800" y="1064620"/>
                  </a:lnTo>
                  <a:lnTo>
                    <a:pt x="623692" y="1058207"/>
                  </a:lnTo>
                  <a:lnTo>
                    <a:pt x="669190" y="1047749"/>
                  </a:lnTo>
                  <a:lnTo>
                    <a:pt x="713106" y="1033435"/>
                  </a:lnTo>
                  <a:lnTo>
                    <a:pt x="755254" y="1015451"/>
                  </a:lnTo>
                  <a:lnTo>
                    <a:pt x="795448" y="993986"/>
                  </a:lnTo>
                  <a:lnTo>
                    <a:pt x="833499" y="969229"/>
                  </a:lnTo>
                  <a:lnTo>
                    <a:pt x="869222" y="941367"/>
                  </a:lnTo>
                  <a:lnTo>
                    <a:pt x="902430" y="910589"/>
                  </a:lnTo>
                  <a:lnTo>
                    <a:pt x="932935" y="877083"/>
                  </a:lnTo>
                  <a:lnTo>
                    <a:pt x="960551" y="841037"/>
                  </a:lnTo>
                  <a:lnTo>
                    <a:pt x="985091" y="802639"/>
                  </a:lnTo>
                  <a:lnTo>
                    <a:pt x="1006369" y="762078"/>
                  </a:lnTo>
                  <a:lnTo>
                    <a:pt x="1024197" y="719541"/>
                  </a:lnTo>
                  <a:lnTo>
                    <a:pt x="1038388" y="675216"/>
                  </a:lnTo>
                  <a:lnTo>
                    <a:pt x="1048756" y="629292"/>
                  </a:lnTo>
                  <a:lnTo>
                    <a:pt x="1055114" y="581957"/>
                  </a:lnTo>
                  <a:lnTo>
                    <a:pt x="1057275" y="533400"/>
                  </a:lnTo>
                  <a:lnTo>
                    <a:pt x="1055114" y="484842"/>
                  </a:lnTo>
                  <a:lnTo>
                    <a:pt x="1048756" y="437507"/>
                  </a:lnTo>
                  <a:lnTo>
                    <a:pt x="1038388" y="391583"/>
                  </a:lnTo>
                  <a:lnTo>
                    <a:pt x="1024197" y="347258"/>
                  </a:lnTo>
                  <a:lnTo>
                    <a:pt x="1006369" y="304721"/>
                  </a:lnTo>
                  <a:lnTo>
                    <a:pt x="985091" y="264159"/>
                  </a:lnTo>
                  <a:lnTo>
                    <a:pt x="960551" y="225762"/>
                  </a:lnTo>
                  <a:lnTo>
                    <a:pt x="932935" y="189716"/>
                  </a:lnTo>
                  <a:lnTo>
                    <a:pt x="902430" y="156209"/>
                  </a:lnTo>
                  <a:lnTo>
                    <a:pt x="869222" y="125432"/>
                  </a:lnTo>
                  <a:lnTo>
                    <a:pt x="833499" y="97570"/>
                  </a:lnTo>
                  <a:lnTo>
                    <a:pt x="795448" y="72813"/>
                  </a:lnTo>
                  <a:lnTo>
                    <a:pt x="755254" y="51348"/>
                  </a:lnTo>
                  <a:lnTo>
                    <a:pt x="713106" y="33364"/>
                  </a:lnTo>
                  <a:lnTo>
                    <a:pt x="669190" y="19050"/>
                  </a:lnTo>
                  <a:lnTo>
                    <a:pt x="623692" y="8592"/>
                  </a:lnTo>
                  <a:lnTo>
                    <a:pt x="576800" y="2179"/>
                  </a:lnTo>
                  <a:lnTo>
                    <a:pt x="52870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2327" y="2315156"/>
              <a:ext cx="174057" cy="1935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5864" y="2318926"/>
              <a:ext cx="179713" cy="18598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884840" y="1969571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60">
                  <a:moveTo>
                    <a:pt x="215159" y="353124"/>
                  </a:moveTo>
                  <a:lnTo>
                    <a:pt x="150808" y="353124"/>
                  </a:lnTo>
                  <a:lnTo>
                    <a:pt x="157759" y="358269"/>
                  </a:lnTo>
                  <a:lnTo>
                    <a:pt x="165417" y="362235"/>
                  </a:lnTo>
                  <a:lnTo>
                    <a:pt x="173782" y="364788"/>
                  </a:lnTo>
                  <a:lnTo>
                    <a:pt x="182854" y="365691"/>
                  </a:lnTo>
                  <a:lnTo>
                    <a:pt x="192948" y="364660"/>
                  </a:lnTo>
                  <a:lnTo>
                    <a:pt x="202334" y="361685"/>
                  </a:lnTo>
                  <a:lnTo>
                    <a:pt x="210778" y="356943"/>
                  </a:lnTo>
                  <a:lnTo>
                    <a:pt x="215159" y="353124"/>
                  </a:lnTo>
                  <a:close/>
                </a:path>
                <a:path w="365760" h="365760">
                  <a:moveTo>
                    <a:pt x="128736" y="11074"/>
                  </a:moveTo>
                  <a:lnTo>
                    <a:pt x="88923" y="31956"/>
                  </a:lnTo>
                  <a:lnTo>
                    <a:pt x="84829" y="39585"/>
                  </a:lnTo>
                  <a:lnTo>
                    <a:pt x="76385" y="40773"/>
                  </a:lnTo>
                  <a:lnTo>
                    <a:pt x="42493" y="70137"/>
                  </a:lnTo>
                  <a:lnTo>
                    <a:pt x="39587" y="89223"/>
                  </a:lnTo>
                  <a:lnTo>
                    <a:pt x="31035" y="93445"/>
                  </a:lnTo>
                  <a:lnTo>
                    <a:pt x="9268" y="133756"/>
                  </a:lnTo>
                  <a:lnTo>
                    <a:pt x="10093" y="142484"/>
                  </a:lnTo>
                  <a:lnTo>
                    <a:pt x="12567" y="150800"/>
                  </a:lnTo>
                  <a:lnTo>
                    <a:pt x="7422" y="157751"/>
                  </a:lnTo>
                  <a:lnTo>
                    <a:pt x="3456" y="165409"/>
                  </a:lnTo>
                  <a:lnTo>
                    <a:pt x="903" y="173773"/>
                  </a:lnTo>
                  <a:lnTo>
                    <a:pt x="0" y="182845"/>
                  </a:lnTo>
                  <a:lnTo>
                    <a:pt x="1030" y="192938"/>
                  </a:lnTo>
                  <a:lnTo>
                    <a:pt x="4005" y="202323"/>
                  </a:lnTo>
                  <a:lnTo>
                    <a:pt x="8748" y="210767"/>
                  </a:lnTo>
                  <a:lnTo>
                    <a:pt x="15080" y="218032"/>
                  </a:lnTo>
                  <a:lnTo>
                    <a:pt x="12164" y="227290"/>
                  </a:lnTo>
                  <a:lnTo>
                    <a:pt x="11074" y="236960"/>
                  </a:lnTo>
                  <a:lnTo>
                    <a:pt x="11988" y="246749"/>
                  </a:lnTo>
                  <a:lnTo>
                    <a:pt x="15080" y="256360"/>
                  </a:lnTo>
                  <a:lnTo>
                    <a:pt x="19528" y="264342"/>
                  </a:lnTo>
                  <a:lnTo>
                    <a:pt x="25213" y="271205"/>
                  </a:lnTo>
                  <a:lnTo>
                    <a:pt x="31958" y="276771"/>
                  </a:lnTo>
                  <a:lnTo>
                    <a:pt x="39587" y="280865"/>
                  </a:lnTo>
                  <a:lnTo>
                    <a:pt x="40775" y="289309"/>
                  </a:lnTo>
                  <a:lnTo>
                    <a:pt x="70141" y="323200"/>
                  </a:lnTo>
                  <a:lnTo>
                    <a:pt x="89228" y="326106"/>
                  </a:lnTo>
                  <a:lnTo>
                    <a:pt x="93450" y="334657"/>
                  </a:lnTo>
                  <a:lnTo>
                    <a:pt x="133763" y="356423"/>
                  </a:lnTo>
                  <a:lnTo>
                    <a:pt x="142492" y="355598"/>
                  </a:lnTo>
                  <a:lnTo>
                    <a:pt x="150808" y="353124"/>
                  </a:lnTo>
                  <a:lnTo>
                    <a:pt x="215159" y="353124"/>
                  </a:lnTo>
                  <a:lnTo>
                    <a:pt x="218043" y="350611"/>
                  </a:lnTo>
                  <a:lnTo>
                    <a:pt x="256373" y="350611"/>
                  </a:lnTo>
                  <a:lnTo>
                    <a:pt x="264356" y="346163"/>
                  </a:lnTo>
                  <a:lnTo>
                    <a:pt x="271219" y="340479"/>
                  </a:lnTo>
                  <a:lnTo>
                    <a:pt x="276786" y="333734"/>
                  </a:lnTo>
                  <a:lnTo>
                    <a:pt x="280880" y="326106"/>
                  </a:lnTo>
                  <a:lnTo>
                    <a:pt x="289323" y="324918"/>
                  </a:lnTo>
                  <a:lnTo>
                    <a:pt x="323216" y="295553"/>
                  </a:lnTo>
                  <a:lnTo>
                    <a:pt x="324256" y="291547"/>
                  </a:lnTo>
                  <a:lnTo>
                    <a:pt x="180341" y="291547"/>
                  </a:lnTo>
                  <a:lnTo>
                    <a:pt x="138172" y="283045"/>
                  </a:lnTo>
                  <a:lnTo>
                    <a:pt x="103602" y="259816"/>
                  </a:lnTo>
                  <a:lnTo>
                    <a:pt x="80224" y="225277"/>
                  </a:lnTo>
                  <a:lnTo>
                    <a:pt x="71633" y="182845"/>
                  </a:lnTo>
                  <a:lnTo>
                    <a:pt x="80224" y="140413"/>
                  </a:lnTo>
                  <a:lnTo>
                    <a:pt x="103602" y="105874"/>
                  </a:lnTo>
                  <a:lnTo>
                    <a:pt x="138172" y="82645"/>
                  </a:lnTo>
                  <a:lnTo>
                    <a:pt x="180341" y="74143"/>
                  </a:lnTo>
                  <a:lnTo>
                    <a:pt x="324208" y="74143"/>
                  </a:lnTo>
                  <a:lnTo>
                    <a:pt x="322273" y="68174"/>
                  </a:lnTo>
                  <a:lnTo>
                    <a:pt x="286231" y="40066"/>
                  </a:lnTo>
                  <a:lnTo>
                    <a:pt x="276481" y="39585"/>
                  </a:lnTo>
                  <a:lnTo>
                    <a:pt x="272259" y="31033"/>
                  </a:lnTo>
                  <a:lnTo>
                    <a:pt x="266270" y="23484"/>
                  </a:lnTo>
                  <a:lnTo>
                    <a:pt x="258632" y="17230"/>
                  </a:lnTo>
                  <a:lnTo>
                    <a:pt x="254404" y="15080"/>
                  </a:lnTo>
                  <a:lnTo>
                    <a:pt x="147666" y="15080"/>
                  </a:lnTo>
                  <a:lnTo>
                    <a:pt x="138407" y="12164"/>
                  </a:lnTo>
                  <a:lnTo>
                    <a:pt x="128736" y="11074"/>
                  </a:lnTo>
                  <a:close/>
                </a:path>
                <a:path w="365760" h="365760">
                  <a:moveTo>
                    <a:pt x="256373" y="350611"/>
                  </a:moveTo>
                  <a:lnTo>
                    <a:pt x="218043" y="350611"/>
                  </a:lnTo>
                  <a:lnTo>
                    <a:pt x="227302" y="353527"/>
                  </a:lnTo>
                  <a:lnTo>
                    <a:pt x="236973" y="354616"/>
                  </a:lnTo>
                  <a:lnTo>
                    <a:pt x="246761" y="353703"/>
                  </a:lnTo>
                  <a:lnTo>
                    <a:pt x="256373" y="350611"/>
                  </a:lnTo>
                  <a:close/>
                </a:path>
                <a:path w="365760" h="365760">
                  <a:moveTo>
                    <a:pt x="324208" y="74143"/>
                  </a:moveTo>
                  <a:lnTo>
                    <a:pt x="180341" y="74143"/>
                  </a:lnTo>
                  <a:lnTo>
                    <a:pt x="222510" y="82645"/>
                  </a:lnTo>
                  <a:lnTo>
                    <a:pt x="257080" y="105874"/>
                  </a:lnTo>
                  <a:lnTo>
                    <a:pt x="280458" y="140413"/>
                  </a:lnTo>
                  <a:lnTo>
                    <a:pt x="289049" y="182845"/>
                  </a:lnTo>
                  <a:lnTo>
                    <a:pt x="280458" y="225278"/>
                  </a:lnTo>
                  <a:lnTo>
                    <a:pt x="257080" y="259816"/>
                  </a:lnTo>
                  <a:lnTo>
                    <a:pt x="222510" y="283045"/>
                  </a:lnTo>
                  <a:lnTo>
                    <a:pt x="180341" y="291547"/>
                  </a:lnTo>
                  <a:lnTo>
                    <a:pt x="324256" y="291547"/>
                  </a:lnTo>
                  <a:lnTo>
                    <a:pt x="325641" y="286216"/>
                  </a:lnTo>
                  <a:lnTo>
                    <a:pt x="326122" y="276467"/>
                  </a:lnTo>
                  <a:lnTo>
                    <a:pt x="334674" y="272246"/>
                  </a:lnTo>
                  <a:lnTo>
                    <a:pt x="356441" y="231934"/>
                  </a:lnTo>
                  <a:lnTo>
                    <a:pt x="355616" y="223206"/>
                  </a:lnTo>
                  <a:lnTo>
                    <a:pt x="353142" y="214890"/>
                  </a:lnTo>
                  <a:lnTo>
                    <a:pt x="358287" y="208205"/>
                  </a:lnTo>
                  <a:lnTo>
                    <a:pt x="362253" y="200517"/>
                  </a:lnTo>
                  <a:lnTo>
                    <a:pt x="364806" y="192005"/>
                  </a:lnTo>
                  <a:lnTo>
                    <a:pt x="365709" y="182845"/>
                  </a:lnTo>
                  <a:lnTo>
                    <a:pt x="364678" y="172753"/>
                  </a:lnTo>
                  <a:lnTo>
                    <a:pt x="361703" y="163367"/>
                  </a:lnTo>
                  <a:lnTo>
                    <a:pt x="356961" y="154924"/>
                  </a:lnTo>
                  <a:lnTo>
                    <a:pt x="350628" y="147658"/>
                  </a:lnTo>
                  <a:lnTo>
                    <a:pt x="353545" y="138400"/>
                  </a:lnTo>
                  <a:lnTo>
                    <a:pt x="354634" y="128730"/>
                  </a:lnTo>
                  <a:lnTo>
                    <a:pt x="353721" y="118942"/>
                  </a:lnTo>
                  <a:lnTo>
                    <a:pt x="350628" y="109330"/>
                  </a:lnTo>
                  <a:lnTo>
                    <a:pt x="346181" y="101348"/>
                  </a:lnTo>
                  <a:lnTo>
                    <a:pt x="340496" y="94486"/>
                  </a:lnTo>
                  <a:lnTo>
                    <a:pt x="333751" y="88919"/>
                  </a:lnTo>
                  <a:lnTo>
                    <a:pt x="326122" y="84825"/>
                  </a:lnTo>
                  <a:lnTo>
                    <a:pt x="324934" y="76382"/>
                  </a:lnTo>
                  <a:lnTo>
                    <a:pt x="324208" y="74143"/>
                  </a:lnTo>
                  <a:close/>
                </a:path>
                <a:path w="365760" h="365760">
                  <a:moveTo>
                    <a:pt x="182854" y="0"/>
                  </a:moveTo>
                  <a:lnTo>
                    <a:pt x="172761" y="1030"/>
                  </a:lnTo>
                  <a:lnTo>
                    <a:pt x="163375" y="4005"/>
                  </a:lnTo>
                  <a:lnTo>
                    <a:pt x="154931" y="8747"/>
                  </a:lnTo>
                  <a:lnTo>
                    <a:pt x="147666" y="15080"/>
                  </a:lnTo>
                  <a:lnTo>
                    <a:pt x="254404" y="15080"/>
                  </a:lnTo>
                  <a:lnTo>
                    <a:pt x="249461" y="12566"/>
                  </a:lnTo>
                  <a:lnTo>
                    <a:pt x="214901" y="12566"/>
                  </a:lnTo>
                  <a:lnTo>
                    <a:pt x="207950" y="7422"/>
                  </a:lnTo>
                  <a:lnTo>
                    <a:pt x="200292" y="3455"/>
                  </a:lnTo>
                  <a:lnTo>
                    <a:pt x="191926" y="903"/>
                  </a:lnTo>
                  <a:lnTo>
                    <a:pt x="182854" y="0"/>
                  </a:lnTo>
                  <a:close/>
                </a:path>
                <a:path w="365760" h="365760">
                  <a:moveTo>
                    <a:pt x="231946" y="9267"/>
                  </a:moveTo>
                  <a:lnTo>
                    <a:pt x="223217" y="10092"/>
                  </a:lnTo>
                  <a:lnTo>
                    <a:pt x="214901" y="12566"/>
                  </a:lnTo>
                  <a:lnTo>
                    <a:pt x="249461" y="12566"/>
                  </a:lnTo>
                  <a:lnTo>
                    <a:pt x="240792" y="10092"/>
                  </a:lnTo>
                  <a:lnTo>
                    <a:pt x="231946" y="92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19835" y="3079496"/>
            <a:ext cx="1704339" cy="8839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270" algn="ctr">
              <a:lnSpc>
                <a:spcPct val="102400"/>
              </a:lnSpc>
              <a:spcBef>
                <a:spcPts val="90"/>
              </a:spcBef>
            </a:pPr>
            <a:r>
              <a:rPr sz="1100" b="1" dirty="0">
                <a:latin typeface="Calibri"/>
                <a:cs typeface="Calibri"/>
              </a:rPr>
              <a:t>EMPOWERING </a:t>
            </a:r>
            <a:r>
              <a:rPr sz="1100" b="1" spc="-5" dirty="0">
                <a:latin typeface="Calibri"/>
                <a:cs typeface="Calibri"/>
              </a:rPr>
              <a:t>EXCELLENCE: </a:t>
            </a:r>
            <a:r>
              <a:rPr sz="1100" b="1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QRBUDDY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EMPOWERS </a:t>
            </a:r>
            <a:r>
              <a:rPr sz="1100" dirty="0">
                <a:latin typeface="Calibri"/>
                <a:cs typeface="Calibri"/>
              </a:rPr>
              <a:t> HEALTHCARE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ORGANIZATIONS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ACHIEVE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OPERATIONAL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EXCELLENCE.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581400" y="1704975"/>
            <a:ext cx="1057275" cy="1066800"/>
            <a:chOff x="3581400" y="1704975"/>
            <a:chExt cx="1057275" cy="1066800"/>
          </a:xfrm>
        </p:grpSpPr>
        <p:sp>
          <p:nvSpPr>
            <p:cNvPr id="10" name="object 10"/>
            <p:cNvSpPr/>
            <p:nvPr/>
          </p:nvSpPr>
          <p:spPr>
            <a:xfrm>
              <a:off x="3581400" y="1704975"/>
              <a:ext cx="1057275" cy="1066800"/>
            </a:xfrm>
            <a:custGeom>
              <a:avLst/>
              <a:gdLst/>
              <a:ahLst/>
              <a:cxnLst/>
              <a:rect l="l" t="t" r="r" b="b"/>
              <a:pathLst>
                <a:path w="1057275" h="1066800">
                  <a:moveTo>
                    <a:pt x="528701" y="0"/>
                  </a:moveTo>
                  <a:lnTo>
                    <a:pt x="480581" y="2179"/>
                  </a:lnTo>
                  <a:lnTo>
                    <a:pt x="433671" y="8592"/>
                  </a:lnTo>
                  <a:lnTo>
                    <a:pt x="388158" y="19050"/>
                  </a:lnTo>
                  <a:lnTo>
                    <a:pt x="344228" y="33364"/>
                  </a:lnTo>
                  <a:lnTo>
                    <a:pt x="302068" y="51348"/>
                  </a:lnTo>
                  <a:lnTo>
                    <a:pt x="261864" y="72813"/>
                  </a:lnTo>
                  <a:lnTo>
                    <a:pt x="223804" y="97570"/>
                  </a:lnTo>
                  <a:lnTo>
                    <a:pt x="188074" y="125432"/>
                  </a:lnTo>
                  <a:lnTo>
                    <a:pt x="154860" y="156210"/>
                  </a:lnTo>
                  <a:lnTo>
                    <a:pt x="124350" y="189716"/>
                  </a:lnTo>
                  <a:lnTo>
                    <a:pt x="96730" y="225762"/>
                  </a:lnTo>
                  <a:lnTo>
                    <a:pt x="72187" y="264160"/>
                  </a:lnTo>
                  <a:lnTo>
                    <a:pt x="50908" y="304721"/>
                  </a:lnTo>
                  <a:lnTo>
                    <a:pt x="33079" y="347258"/>
                  </a:lnTo>
                  <a:lnTo>
                    <a:pt x="18887" y="391583"/>
                  </a:lnTo>
                  <a:lnTo>
                    <a:pt x="8518" y="437507"/>
                  </a:lnTo>
                  <a:lnTo>
                    <a:pt x="2160" y="484842"/>
                  </a:lnTo>
                  <a:lnTo>
                    <a:pt x="0" y="533400"/>
                  </a:lnTo>
                  <a:lnTo>
                    <a:pt x="2160" y="581957"/>
                  </a:lnTo>
                  <a:lnTo>
                    <a:pt x="8518" y="629292"/>
                  </a:lnTo>
                  <a:lnTo>
                    <a:pt x="18887" y="675216"/>
                  </a:lnTo>
                  <a:lnTo>
                    <a:pt x="33079" y="719541"/>
                  </a:lnTo>
                  <a:lnTo>
                    <a:pt x="50908" y="762078"/>
                  </a:lnTo>
                  <a:lnTo>
                    <a:pt x="72187" y="802640"/>
                  </a:lnTo>
                  <a:lnTo>
                    <a:pt x="96730" y="841037"/>
                  </a:lnTo>
                  <a:lnTo>
                    <a:pt x="124350" y="877083"/>
                  </a:lnTo>
                  <a:lnTo>
                    <a:pt x="154860" y="910590"/>
                  </a:lnTo>
                  <a:lnTo>
                    <a:pt x="188074" y="941367"/>
                  </a:lnTo>
                  <a:lnTo>
                    <a:pt x="223804" y="969229"/>
                  </a:lnTo>
                  <a:lnTo>
                    <a:pt x="261864" y="993986"/>
                  </a:lnTo>
                  <a:lnTo>
                    <a:pt x="302068" y="1015451"/>
                  </a:lnTo>
                  <a:lnTo>
                    <a:pt x="344228" y="1033435"/>
                  </a:lnTo>
                  <a:lnTo>
                    <a:pt x="388158" y="1047750"/>
                  </a:lnTo>
                  <a:lnTo>
                    <a:pt x="433671" y="1058207"/>
                  </a:lnTo>
                  <a:lnTo>
                    <a:pt x="480581" y="1064620"/>
                  </a:lnTo>
                  <a:lnTo>
                    <a:pt x="528701" y="1066800"/>
                  </a:lnTo>
                  <a:lnTo>
                    <a:pt x="576800" y="1064620"/>
                  </a:lnTo>
                  <a:lnTo>
                    <a:pt x="623692" y="1058207"/>
                  </a:lnTo>
                  <a:lnTo>
                    <a:pt x="669190" y="1047749"/>
                  </a:lnTo>
                  <a:lnTo>
                    <a:pt x="713106" y="1033435"/>
                  </a:lnTo>
                  <a:lnTo>
                    <a:pt x="755254" y="1015451"/>
                  </a:lnTo>
                  <a:lnTo>
                    <a:pt x="795448" y="993986"/>
                  </a:lnTo>
                  <a:lnTo>
                    <a:pt x="833499" y="969229"/>
                  </a:lnTo>
                  <a:lnTo>
                    <a:pt x="869222" y="941367"/>
                  </a:lnTo>
                  <a:lnTo>
                    <a:pt x="902430" y="910589"/>
                  </a:lnTo>
                  <a:lnTo>
                    <a:pt x="932935" y="877083"/>
                  </a:lnTo>
                  <a:lnTo>
                    <a:pt x="960551" y="841037"/>
                  </a:lnTo>
                  <a:lnTo>
                    <a:pt x="985091" y="802639"/>
                  </a:lnTo>
                  <a:lnTo>
                    <a:pt x="1006369" y="762078"/>
                  </a:lnTo>
                  <a:lnTo>
                    <a:pt x="1024197" y="719541"/>
                  </a:lnTo>
                  <a:lnTo>
                    <a:pt x="1038388" y="675216"/>
                  </a:lnTo>
                  <a:lnTo>
                    <a:pt x="1048756" y="629292"/>
                  </a:lnTo>
                  <a:lnTo>
                    <a:pt x="1055114" y="581957"/>
                  </a:lnTo>
                  <a:lnTo>
                    <a:pt x="1057275" y="533400"/>
                  </a:lnTo>
                  <a:lnTo>
                    <a:pt x="1055114" y="484842"/>
                  </a:lnTo>
                  <a:lnTo>
                    <a:pt x="1048756" y="437507"/>
                  </a:lnTo>
                  <a:lnTo>
                    <a:pt x="1038388" y="391583"/>
                  </a:lnTo>
                  <a:lnTo>
                    <a:pt x="1024197" y="347258"/>
                  </a:lnTo>
                  <a:lnTo>
                    <a:pt x="1006369" y="304721"/>
                  </a:lnTo>
                  <a:lnTo>
                    <a:pt x="985091" y="264159"/>
                  </a:lnTo>
                  <a:lnTo>
                    <a:pt x="960551" y="225762"/>
                  </a:lnTo>
                  <a:lnTo>
                    <a:pt x="932935" y="189716"/>
                  </a:lnTo>
                  <a:lnTo>
                    <a:pt x="902430" y="156209"/>
                  </a:lnTo>
                  <a:lnTo>
                    <a:pt x="869222" y="125432"/>
                  </a:lnTo>
                  <a:lnTo>
                    <a:pt x="833499" y="97570"/>
                  </a:lnTo>
                  <a:lnTo>
                    <a:pt x="795448" y="72813"/>
                  </a:lnTo>
                  <a:lnTo>
                    <a:pt x="755254" y="51348"/>
                  </a:lnTo>
                  <a:lnTo>
                    <a:pt x="713106" y="33364"/>
                  </a:lnTo>
                  <a:lnTo>
                    <a:pt x="669190" y="19050"/>
                  </a:lnTo>
                  <a:lnTo>
                    <a:pt x="623692" y="8592"/>
                  </a:lnTo>
                  <a:lnTo>
                    <a:pt x="576800" y="2179"/>
                  </a:lnTo>
                  <a:lnTo>
                    <a:pt x="52870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24406" y="2036175"/>
              <a:ext cx="572135" cy="408305"/>
            </a:xfrm>
            <a:custGeom>
              <a:avLst/>
              <a:gdLst/>
              <a:ahLst/>
              <a:cxnLst/>
              <a:rect l="l" t="t" r="r" b="b"/>
              <a:pathLst>
                <a:path w="572135" h="408305">
                  <a:moveTo>
                    <a:pt x="521435" y="0"/>
                  </a:moveTo>
                  <a:lnTo>
                    <a:pt x="204740" y="304114"/>
                  </a:lnTo>
                  <a:lnTo>
                    <a:pt x="52576" y="145773"/>
                  </a:lnTo>
                  <a:lnTo>
                    <a:pt x="0" y="196668"/>
                  </a:lnTo>
                  <a:lnTo>
                    <a:pt x="202266" y="407789"/>
                  </a:lnTo>
                  <a:lnTo>
                    <a:pt x="255461" y="357522"/>
                  </a:lnTo>
                  <a:lnTo>
                    <a:pt x="571538" y="52780"/>
                  </a:lnTo>
                  <a:lnTo>
                    <a:pt x="5214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304540" y="3079496"/>
            <a:ext cx="1618615" cy="7118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5080" algn="ctr">
              <a:lnSpc>
                <a:spcPct val="102400"/>
              </a:lnSpc>
              <a:spcBef>
                <a:spcPts val="90"/>
              </a:spcBef>
            </a:pP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30" dirty="0">
                <a:latin typeface="Calibri"/>
                <a:cs typeface="Calibri"/>
              </a:rPr>
              <a:t>U</a:t>
            </a:r>
            <a:r>
              <a:rPr sz="1100" b="1" spc="-65" dirty="0">
                <a:latin typeface="Calibri"/>
                <a:cs typeface="Calibri"/>
              </a:rPr>
              <a:t>P</a:t>
            </a:r>
            <a:r>
              <a:rPr sz="1100" b="1" spc="-15" dirty="0">
                <a:latin typeface="Calibri"/>
                <a:cs typeface="Calibri"/>
              </a:rPr>
              <a:t>E</a:t>
            </a:r>
            <a:r>
              <a:rPr sz="1100" b="1" spc="50" dirty="0">
                <a:latin typeface="Calibri"/>
                <a:cs typeface="Calibri"/>
              </a:rPr>
              <a:t>R</a:t>
            </a:r>
            <a:r>
              <a:rPr sz="1100" b="1" spc="5" dirty="0">
                <a:latin typeface="Calibri"/>
                <a:cs typeface="Calibri"/>
              </a:rPr>
              <a:t>IO</a:t>
            </a:r>
            <a:r>
              <a:rPr sz="1100" b="1" spc="10" dirty="0">
                <a:latin typeface="Calibri"/>
                <a:cs typeface="Calibri"/>
              </a:rPr>
              <a:t>R</a:t>
            </a:r>
            <a:r>
              <a:rPr sz="1100" b="1" spc="-60" dirty="0">
                <a:latin typeface="Calibri"/>
                <a:cs typeface="Calibri"/>
              </a:rPr>
              <a:t> </a:t>
            </a:r>
            <a:r>
              <a:rPr sz="1100" b="1" spc="5" dirty="0">
                <a:latin typeface="Calibri"/>
                <a:cs typeface="Calibri"/>
              </a:rPr>
              <a:t>PA</a:t>
            </a:r>
            <a:r>
              <a:rPr sz="1100" b="1" spc="-25" dirty="0">
                <a:latin typeface="Calibri"/>
                <a:cs typeface="Calibri"/>
              </a:rPr>
              <a:t>T</a:t>
            </a:r>
            <a:r>
              <a:rPr sz="1100" b="1" spc="5" dirty="0">
                <a:latin typeface="Calibri"/>
                <a:cs typeface="Calibri"/>
              </a:rPr>
              <a:t>I</a:t>
            </a:r>
            <a:r>
              <a:rPr sz="1100" b="1" spc="-15" dirty="0">
                <a:latin typeface="Calibri"/>
                <a:cs typeface="Calibri"/>
              </a:rPr>
              <a:t>E</a:t>
            </a:r>
            <a:r>
              <a:rPr sz="1100" b="1" spc="25" dirty="0">
                <a:latin typeface="Calibri"/>
                <a:cs typeface="Calibri"/>
              </a:rPr>
              <a:t>N</a:t>
            </a:r>
            <a:r>
              <a:rPr sz="1100" b="1" spc="10" dirty="0">
                <a:latin typeface="Calibri"/>
                <a:cs typeface="Calibri"/>
              </a:rPr>
              <a:t>T</a:t>
            </a:r>
            <a:r>
              <a:rPr sz="1100" b="1" spc="-60" dirty="0">
                <a:latin typeface="Calibri"/>
                <a:cs typeface="Calibri"/>
              </a:rPr>
              <a:t> </a:t>
            </a:r>
            <a:r>
              <a:rPr sz="1100" b="1" spc="10" dirty="0">
                <a:latin typeface="Calibri"/>
                <a:cs typeface="Calibri"/>
              </a:rPr>
              <a:t>C</a:t>
            </a:r>
            <a:r>
              <a:rPr sz="1100" b="1" spc="5" dirty="0">
                <a:latin typeface="Calibri"/>
                <a:cs typeface="Calibri"/>
              </a:rPr>
              <a:t>A</a:t>
            </a:r>
            <a:r>
              <a:rPr sz="1100" b="1" spc="-25" dirty="0">
                <a:latin typeface="Calibri"/>
                <a:cs typeface="Calibri"/>
              </a:rPr>
              <a:t>R</a:t>
            </a:r>
            <a:r>
              <a:rPr sz="1100" b="1" spc="-15" dirty="0">
                <a:latin typeface="Calibri"/>
                <a:cs typeface="Calibri"/>
              </a:rPr>
              <a:t>E</a:t>
            </a:r>
            <a:r>
              <a:rPr sz="1100" b="1" spc="5" dirty="0">
                <a:latin typeface="Calibri"/>
                <a:cs typeface="Calibri"/>
              </a:rPr>
              <a:t>:  </a:t>
            </a:r>
            <a:r>
              <a:rPr sz="1100" dirty="0">
                <a:latin typeface="Calibri"/>
                <a:cs typeface="Calibri"/>
              </a:rPr>
              <a:t>DELIVER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SUPERIOR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PATIENT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OUTCOMES </a:t>
            </a:r>
            <a:r>
              <a:rPr sz="1100" spc="-10" dirty="0">
                <a:latin typeface="Calibri"/>
                <a:cs typeface="Calibri"/>
              </a:rPr>
              <a:t>THROUGH </a:t>
            </a:r>
            <a:r>
              <a:rPr sz="1100" spc="-5" dirty="0">
                <a:latin typeface="Calibri"/>
                <a:cs typeface="Calibri"/>
              </a:rPr>
              <a:t> EFFICIENT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OPERATIONS.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619750" y="1704975"/>
            <a:ext cx="1057275" cy="1066800"/>
            <a:chOff x="5619750" y="1704975"/>
            <a:chExt cx="1057275" cy="1066800"/>
          </a:xfrm>
        </p:grpSpPr>
        <p:sp>
          <p:nvSpPr>
            <p:cNvPr id="14" name="object 14"/>
            <p:cNvSpPr/>
            <p:nvPr/>
          </p:nvSpPr>
          <p:spPr>
            <a:xfrm>
              <a:off x="5619750" y="1704975"/>
              <a:ext cx="1057275" cy="1066800"/>
            </a:xfrm>
            <a:custGeom>
              <a:avLst/>
              <a:gdLst/>
              <a:ahLst/>
              <a:cxnLst/>
              <a:rect l="l" t="t" r="r" b="b"/>
              <a:pathLst>
                <a:path w="1057275" h="1066800">
                  <a:moveTo>
                    <a:pt x="528701" y="0"/>
                  </a:moveTo>
                  <a:lnTo>
                    <a:pt x="480581" y="2179"/>
                  </a:lnTo>
                  <a:lnTo>
                    <a:pt x="433671" y="8592"/>
                  </a:lnTo>
                  <a:lnTo>
                    <a:pt x="388158" y="19050"/>
                  </a:lnTo>
                  <a:lnTo>
                    <a:pt x="344228" y="33364"/>
                  </a:lnTo>
                  <a:lnTo>
                    <a:pt x="302068" y="51348"/>
                  </a:lnTo>
                  <a:lnTo>
                    <a:pt x="261864" y="72813"/>
                  </a:lnTo>
                  <a:lnTo>
                    <a:pt x="223804" y="97570"/>
                  </a:lnTo>
                  <a:lnTo>
                    <a:pt x="188074" y="125432"/>
                  </a:lnTo>
                  <a:lnTo>
                    <a:pt x="154860" y="156210"/>
                  </a:lnTo>
                  <a:lnTo>
                    <a:pt x="124350" y="189716"/>
                  </a:lnTo>
                  <a:lnTo>
                    <a:pt x="96730" y="225762"/>
                  </a:lnTo>
                  <a:lnTo>
                    <a:pt x="72187" y="264160"/>
                  </a:lnTo>
                  <a:lnTo>
                    <a:pt x="50908" y="304721"/>
                  </a:lnTo>
                  <a:lnTo>
                    <a:pt x="33079" y="347258"/>
                  </a:lnTo>
                  <a:lnTo>
                    <a:pt x="18887" y="391583"/>
                  </a:lnTo>
                  <a:lnTo>
                    <a:pt x="8518" y="437507"/>
                  </a:lnTo>
                  <a:lnTo>
                    <a:pt x="2160" y="484842"/>
                  </a:lnTo>
                  <a:lnTo>
                    <a:pt x="0" y="533400"/>
                  </a:lnTo>
                  <a:lnTo>
                    <a:pt x="2160" y="581957"/>
                  </a:lnTo>
                  <a:lnTo>
                    <a:pt x="8518" y="629292"/>
                  </a:lnTo>
                  <a:lnTo>
                    <a:pt x="18887" y="675216"/>
                  </a:lnTo>
                  <a:lnTo>
                    <a:pt x="33079" y="719541"/>
                  </a:lnTo>
                  <a:lnTo>
                    <a:pt x="50908" y="762078"/>
                  </a:lnTo>
                  <a:lnTo>
                    <a:pt x="72187" y="802640"/>
                  </a:lnTo>
                  <a:lnTo>
                    <a:pt x="96730" y="841037"/>
                  </a:lnTo>
                  <a:lnTo>
                    <a:pt x="124350" y="877083"/>
                  </a:lnTo>
                  <a:lnTo>
                    <a:pt x="154860" y="910590"/>
                  </a:lnTo>
                  <a:lnTo>
                    <a:pt x="188074" y="941367"/>
                  </a:lnTo>
                  <a:lnTo>
                    <a:pt x="223804" y="969229"/>
                  </a:lnTo>
                  <a:lnTo>
                    <a:pt x="261864" y="993986"/>
                  </a:lnTo>
                  <a:lnTo>
                    <a:pt x="302068" y="1015451"/>
                  </a:lnTo>
                  <a:lnTo>
                    <a:pt x="344228" y="1033435"/>
                  </a:lnTo>
                  <a:lnTo>
                    <a:pt x="388158" y="1047750"/>
                  </a:lnTo>
                  <a:lnTo>
                    <a:pt x="433671" y="1058207"/>
                  </a:lnTo>
                  <a:lnTo>
                    <a:pt x="480581" y="1064620"/>
                  </a:lnTo>
                  <a:lnTo>
                    <a:pt x="528701" y="1066800"/>
                  </a:lnTo>
                  <a:lnTo>
                    <a:pt x="576800" y="1064620"/>
                  </a:lnTo>
                  <a:lnTo>
                    <a:pt x="623692" y="1058207"/>
                  </a:lnTo>
                  <a:lnTo>
                    <a:pt x="669190" y="1047749"/>
                  </a:lnTo>
                  <a:lnTo>
                    <a:pt x="713106" y="1033435"/>
                  </a:lnTo>
                  <a:lnTo>
                    <a:pt x="755254" y="1015451"/>
                  </a:lnTo>
                  <a:lnTo>
                    <a:pt x="795448" y="993986"/>
                  </a:lnTo>
                  <a:lnTo>
                    <a:pt x="833499" y="969229"/>
                  </a:lnTo>
                  <a:lnTo>
                    <a:pt x="869222" y="941367"/>
                  </a:lnTo>
                  <a:lnTo>
                    <a:pt x="902430" y="910589"/>
                  </a:lnTo>
                  <a:lnTo>
                    <a:pt x="932935" y="877083"/>
                  </a:lnTo>
                  <a:lnTo>
                    <a:pt x="960551" y="841037"/>
                  </a:lnTo>
                  <a:lnTo>
                    <a:pt x="985091" y="802639"/>
                  </a:lnTo>
                  <a:lnTo>
                    <a:pt x="1006369" y="762078"/>
                  </a:lnTo>
                  <a:lnTo>
                    <a:pt x="1024197" y="719541"/>
                  </a:lnTo>
                  <a:lnTo>
                    <a:pt x="1038388" y="675216"/>
                  </a:lnTo>
                  <a:lnTo>
                    <a:pt x="1048756" y="629292"/>
                  </a:lnTo>
                  <a:lnTo>
                    <a:pt x="1055114" y="581957"/>
                  </a:lnTo>
                  <a:lnTo>
                    <a:pt x="1057275" y="533400"/>
                  </a:lnTo>
                  <a:lnTo>
                    <a:pt x="1055114" y="484842"/>
                  </a:lnTo>
                  <a:lnTo>
                    <a:pt x="1048756" y="437507"/>
                  </a:lnTo>
                  <a:lnTo>
                    <a:pt x="1038388" y="391583"/>
                  </a:lnTo>
                  <a:lnTo>
                    <a:pt x="1024197" y="347258"/>
                  </a:lnTo>
                  <a:lnTo>
                    <a:pt x="1006369" y="304721"/>
                  </a:lnTo>
                  <a:lnTo>
                    <a:pt x="985091" y="264159"/>
                  </a:lnTo>
                  <a:lnTo>
                    <a:pt x="960551" y="225762"/>
                  </a:lnTo>
                  <a:lnTo>
                    <a:pt x="932935" y="189716"/>
                  </a:lnTo>
                  <a:lnTo>
                    <a:pt x="902430" y="156209"/>
                  </a:lnTo>
                  <a:lnTo>
                    <a:pt x="869222" y="125432"/>
                  </a:lnTo>
                  <a:lnTo>
                    <a:pt x="833499" y="97570"/>
                  </a:lnTo>
                  <a:lnTo>
                    <a:pt x="795448" y="72813"/>
                  </a:lnTo>
                  <a:lnTo>
                    <a:pt x="755254" y="51348"/>
                  </a:lnTo>
                  <a:lnTo>
                    <a:pt x="713106" y="33364"/>
                  </a:lnTo>
                  <a:lnTo>
                    <a:pt x="669190" y="19050"/>
                  </a:lnTo>
                  <a:lnTo>
                    <a:pt x="623692" y="8592"/>
                  </a:lnTo>
                  <a:lnTo>
                    <a:pt x="576800" y="2179"/>
                  </a:lnTo>
                  <a:lnTo>
                    <a:pt x="52870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48438" y="1990318"/>
              <a:ext cx="410209" cy="495934"/>
            </a:xfrm>
            <a:custGeom>
              <a:avLst/>
              <a:gdLst/>
              <a:ahLst/>
              <a:cxnLst/>
              <a:rect l="l" t="t" r="r" b="b"/>
              <a:pathLst>
                <a:path w="410210" h="495935">
                  <a:moveTo>
                    <a:pt x="267677" y="346837"/>
                  </a:moveTo>
                  <a:lnTo>
                    <a:pt x="240030" y="333006"/>
                  </a:lnTo>
                  <a:lnTo>
                    <a:pt x="238023" y="326529"/>
                  </a:lnTo>
                  <a:lnTo>
                    <a:pt x="235712" y="320294"/>
                  </a:lnTo>
                  <a:lnTo>
                    <a:pt x="233553" y="315417"/>
                  </a:lnTo>
                  <a:lnTo>
                    <a:pt x="233057" y="314274"/>
                  </a:lnTo>
                  <a:lnTo>
                    <a:pt x="229984" y="308508"/>
                  </a:lnTo>
                  <a:lnTo>
                    <a:pt x="240030" y="278980"/>
                  </a:lnTo>
                  <a:lnTo>
                    <a:pt x="227469" y="266407"/>
                  </a:lnTo>
                  <a:lnTo>
                    <a:pt x="217411" y="256349"/>
                  </a:lnTo>
                  <a:lnTo>
                    <a:pt x="187883" y="266407"/>
                  </a:lnTo>
                  <a:lnTo>
                    <a:pt x="182016" y="263334"/>
                  </a:lnTo>
                  <a:lnTo>
                    <a:pt x="180975" y="262890"/>
                  </a:lnTo>
                  <a:lnTo>
                    <a:pt x="180975" y="362546"/>
                  </a:lnTo>
                  <a:lnTo>
                    <a:pt x="177317" y="380771"/>
                  </a:lnTo>
                  <a:lnTo>
                    <a:pt x="167297" y="395770"/>
                  </a:lnTo>
                  <a:lnTo>
                    <a:pt x="152336" y="405930"/>
                  </a:lnTo>
                  <a:lnTo>
                    <a:pt x="133845" y="409663"/>
                  </a:lnTo>
                  <a:lnTo>
                    <a:pt x="115341" y="405930"/>
                  </a:lnTo>
                  <a:lnTo>
                    <a:pt x="100380" y="395770"/>
                  </a:lnTo>
                  <a:lnTo>
                    <a:pt x="90360" y="380771"/>
                  </a:lnTo>
                  <a:lnTo>
                    <a:pt x="86715" y="362546"/>
                  </a:lnTo>
                  <a:lnTo>
                    <a:pt x="90449" y="344043"/>
                  </a:lnTo>
                  <a:lnTo>
                    <a:pt x="100622" y="329082"/>
                  </a:lnTo>
                  <a:lnTo>
                    <a:pt x="115608" y="319074"/>
                  </a:lnTo>
                  <a:lnTo>
                    <a:pt x="133845" y="315417"/>
                  </a:lnTo>
                  <a:lnTo>
                    <a:pt x="152336" y="319163"/>
                  </a:lnTo>
                  <a:lnTo>
                    <a:pt x="167297" y="329323"/>
                  </a:lnTo>
                  <a:lnTo>
                    <a:pt x="177317" y="344309"/>
                  </a:lnTo>
                  <a:lnTo>
                    <a:pt x="180975" y="362546"/>
                  </a:lnTo>
                  <a:lnTo>
                    <a:pt x="180975" y="262890"/>
                  </a:lnTo>
                  <a:lnTo>
                    <a:pt x="175869" y="260680"/>
                  </a:lnTo>
                  <a:lnTo>
                    <a:pt x="169595" y="258368"/>
                  </a:lnTo>
                  <a:lnTo>
                    <a:pt x="163372" y="256349"/>
                  </a:lnTo>
                  <a:lnTo>
                    <a:pt x="149555" y="228714"/>
                  </a:lnTo>
                  <a:lnTo>
                    <a:pt x="118135" y="228714"/>
                  </a:lnTo>
                  <a:lnTo>
                    <a:pt x="104305" y="256349"/>
                  </a:lnTo>
                  <a:lnTo>
                    <a:pt x="97828" y="258368"/>
                  </a:lnTo>
                  <a:lnTo>
                    <a:pt x="91579" y="260680"/>
                  </a:lnTo>
                  <a:lnTo>
                    <a:pt x="85572" y="263334"/>
                  </a:lnTo>
                  <a:lnTo>
                    <a:pt x="79806" y="266407"/>
                  </a:lnTo>
                  <a:lnTo>
                    <a:pt x="50266" y="256349"/>
                  </a:lnTo>
                  <a:lnTo>
                    <a:pt x="28270" y="278345"/>
                  </a:lnTo>
                  <a:lnTo>
                    <a:pt x="37706" y="307873"/>
                  </a:lnTo>
                  <a:lnTo>
                    <a:pt x="34632" y="313740"/>
                  </a:lnTo>
                  <a:lnTo>
                    <a:pt x="31965" y="319900"/>
                  </a:lnTo>
                  <a:lnTo>
                    <a:pt x="29654" y="326174"/>
                  </a:lnTo>
                  <a:lnTo>
                    <a:pt x="27647" y="332384"/>
                  </a:lnTo>
                  <a:lnTo>
                    <a:pt x="0" y="346202"/>
                  </a:lnTo>
                  <a:lnTo>
                    <a:pt x="0" y="377621"/>
                  </a:lnTo>
                  <a:lnTo>
                    <a:pt x="27647" y="391452"/>
                  </a:lnTo>
                  <a:lnTo>
                    <a:pt x="29654" y="397929"/>
                  </a:lnTo>
                  <a:lnTo>
                    <a:pt x="31965" y="404177"/>
                  </a:lnTo>
                  <a:lnTo>
                    <a:pt x="34632" y="410184"/>
                  </a:lnTo>
                  <a:lnTo>
                    <a:pt x="37706" y="415950"/>
                  </a:lnTo>
                  <a:lnTo>
                    <a:pt x="28270" y="445490"/>
                  </a:lnTo>
                  <a:lnTo>
                    <a:pt x="50266" y="467474"/>
                  </a:lnTo>
                  <a:lnTo>
                    <a:pt x="79806" y="458050"/>
                  </a:lnTo>
                  <a:lnTo>
                    <a:pt x="85572" y="461124"/>
                  </a:lnTo>
                  <a:lnTo>
                    <a:pt x="91579" y="463778"/>
                  </a:lnTo>
                  <a:lnTo>
                    <a:pt x="97828" y="466090"/>
                  </a:lnTo>
                  <a:lnTo>
                    <a:pt x="104305" y="468109"/>
                  </a:lnTo>
                  <a:lnTo>
                    <a:pt x="118135" y="495757"/>
                  </a:lnTo>
                  <a:lnTo>
                    <a:pt x="149555" y="495757"/>
                  </a:lnTo>
                  <a:lnTo>
                    <a:pt x="163372" y="468109"/>
                  </a:lnTo>
                  <a:lnTo>
                    <a:pt x="169849" y="466090"/>
                  </a:lnTo>
                  <a:lnTo>
                    <a:pt x="176098" y="463778"/>
                  </a:lnTo>
                  <a:lnTo>
                    <a:pt x="182105" y="461124"/>
                  </a:lnTo>
                  <a:lnTo>
                    <a:pt x="187883" y="458050"/>
                  </a:lnTo>
                  <a:lnTo>
                    <a:pt x="217411" y="468109"/>
                  </a:lnTo>
                  <a:lnTo>
                    <a:pt x="227190" y="458050"/>
                  </a:lnTo>
                  <a:lnTo>
                    <a:pt x="239407" y="445490"/>
                  </a:lnTo>
                  <a:lnTo>
                    <a:pt x="229984" y="416585"/>
                  </a:lnTo>
                  <a:lnTo>
                    <a:pt x="240030" y="392074"/>
                  </a:lnTo>
                  <a:lnTo>
                    <a:pt x="267677" y="378256"/>
                  </a:lnTo>
                  <a:lnTo>
                    <a:pt x="267677" y="346837"/>
                  </a:lnTo>
                  <a:close/>
                </a:path>
                <a:path w="410210" h="495935">
                  <a:moveTo>
                    <a:pt x="409689" y="118122"/>
                  </a:moveTo>
                  <a:lnTo>
                    <a:pt x="382041" y="104292"/>
                  </a:lnTo>
                  <a:lnTo>
                    <a:pt x="380034" y="97815"/>
                  </a:lnTo>
                  <a:lnTo>
                    <a:pt x="377723" y="91579"/>
                  </a:lnTo>
                  <a:lnTo>
                    <a:pt x="375564" y="86702"/>
                  </a:lnTo>
                  <a:lnTo>
                    <a:pt x="375069" y="85559"/>
                  </a:lnTo>
                  <a:lnTo>
                    <a:pt x="371995" y="79794"/>
                  </a:lnTo>
                  <a:lnTo>
                    <a:pt x="382041" y="50266"/>
                  </a:lnTo>
                  <a:lnTo>
                    <a:pt x="369481" y="37693"/>
                  </a:lnTo>
                  <a:lnTo>
                    <a:pt x="359422" y="27635"/>
                  </a:lnTo>
                  <a:lnTo>
                    <a:pt x="329895" y="37693"/>
                  </a:lnTo>
                  <a:lnTo>
                    <a:pt x="324116" y="34620"/>
                  </a:lnTo>
                  <a:lnTo>
                    <a:pt x="322986" y="34124"/>
                  </a:lnTo>
                  <a:lnTo>
                    <a:pt x="322986" y="133832"/>
                  </a:lnTo>
                  <a:lnTo>
                    <a:pt x="319239" y="152057"/>
                  </a:lnTo>
                  <a:lnTo>
                    <a:pt x="309079" y="167055"/>
                  </a:lnTo>
                  <a:lnTo>
                    <a:pt x="294081" y="177215"/>
                  </a:lnTo>
                  <a:lnTo>
                    <a:pt x="275856" y="180949"/>
                  </a:lnTo>
                  <a:lnTo>
                    <a:pt x="257352" y="177215"/>
                  </a:lnTo>
                  <a:lnTo>
                    <a:pt x="242392" y="167055"/>
                  </a:lnTo>
                  <a:lnTo>
                    <a:pt x="232371" y="152057"/>
                  </a:lnTo>
                  <a:lnTo>
                    <a:pt x="228727" y="133832"/>
                  </a:lnTo>
                  <a:lnTo>
                    <a:pt x="232460" y="115595"/>
                  </a:lnTo>
                  <a:lnTo>
                    <a:pt x="242633" y="100609"/>
                  </a:lnTo>
                  <a:lnTo>
                    <a:pt x="257619" y="90449"/>
                  </a:lnTo>
                  <a:lnTo>
                    <a:pt x="275856" y="86702"/>
                  </a:lnTo>
                  <a:lnTo>
                    <a:pt x="294347" y="90449"/>
                  </a:lnTo>
                  <a:lnTo>
                    <a:pt x="309308" y="100609"/>
                  </a:lnTo>
                  <a:lnTo>
                    <a:pt x="319328" y="115595"/>
                  </a:lnTo>
                  <a:lnTo>
                    <a:pt x="322986" y="133832"/>
                  </a:lnTo>
                  <a:lnTo>
                    <a:pt x="322986" y="34124"/>
                  </a:lnTo>
                  <a:lnTo>
                    <a:pt x="318109" y="31965"/>
                  </a:lnTo>
                  <a:lnTo>
                    <a:pt x="311861" y="29654"/>
                  </a:lnTo>
                  <a:lnTo>
                    <a:pt x="305384" y="27635"/>
                  </a:lnTo>
                  <a:lnTo>
                    <a:pt x="291566" y="0"/>
                  </a:lnTo>
                  <a:lnTo>
                    <a:pt x="260146" y="0"/>
                  </a:lnTo>
                  <a:lnTo>
                    <a:pt x="246316" y="27635"/>
                  </a:lnTo>
                  <a:lnTo>
                    <a:pt x="239839" y="29654"/>
                  </a:lnTo>
                  <a:lnTo>
                    <a:pt x="233591" y="31965"/>
                  </a:lnTo>
                  <a:lnTo>
                    <a:pt x="227584" y="34620"/>
                  </a:lnTo>
                  <a:lnTo>
                    <a:pt x="221818" y="37693"/>
                  </a:lnTo>
                  <a:lnTo>
                    <a:pt x="192278" y="27635"/>
                  </a:lnTo>
                  <a:lnTo>
                    <a:pt x="169659" y="50266"/>
                  </a:lnTo>
                  <a:lnTo>
                    <a:pt x="179717" y="79794"/>
                  </a:lnTo>
                  <a:lnTo>
                    <a:pt x="176644" y="85559"/>
                  </a:lnTo>
                  <a:lnTo>
                    <a:pt x="173977" y="91579"/>
                  </a:lnTo>
                  <a:lnTo>
                    <a:pt x="171665" y="97815"/>
                  </a:lnTo>
                  <a:lnTo>
                    <a:pt x="169659" y="104292"/>
                  </a:lnTo>
                  <a:lnTo>
                    <a:pt x="142011" y="118122"/>
                  </a:lnTo>
                  <a:lnTo>
                    <a:pt x="142011" y="149542"/>
                  </a:lnTo>
                  <a:lnTo>
                    <a:pt x="169659" y="163360"/>
                  </a:lnTo>
                  <a:lnTo>
                    <a:pt x="171665" y="169837"/>
                  </a:lnTo>
                  <a:lnTo>
                    <a:pt x="173977" y="176085"/>
                  </a:lnTo>
                  <a:lnTo>
                    <a:pt x="176644" y="182092"/>
                  </a:lnTo>
                  <a:lnTo>
                    <a:pt x="179717" y="187871"/>
                  </a:lnTo>
                  <a:lnTo>
                    <a:pt x="169659" y="217398"/>
                  </a:lnTo>
                  <a:lnTo>
                    <a:pt x="191655" y="239395"/>
                  </a:lnTo>
                  <a:lnTo>
                    <a:pt x="221183" y="229336"/>
                  </a:lnTo>
                  <a:lnTo>
                    <a:pt x="226961" y="232410"/>
                  </a:lnTo>
                  <a:lnTo>
                    <a:pt x="232968" y="235064"/>
                  </a:lnTo>
                  <a:lnTo>
                    <a:pt x="239217" y="237375"/>
                  </a:lnTo>
                  <a:lnTo>
                    <a:pt x="245694" y="239395"/>
                  </a:lnTo>
                  <a:lnTo>
                    <a:pt x="259511" y="267042"/>
                  </a:lnTo>
                  <a:lnTo>
                    <a:pt x="290931" y="267042"/>
                  </a:lnTo>
                  <a:lnTo>
                    <a:pt x="304761" y="239395"/>
                  </a:lnTo>
                  <a:lnTo>
                    <a:pt x="311238" y="237375"/>
                  </a:lnTo>
                  <a:lnTo>
                    <a:pt x="317487" y="235077"/>
                  </a:lnTo>
                  <a:lnTo>
                    <a:pt x="323494" y="232410"/>
                  </a:lnTo>
                  <a:lnTo>
                    <a:pt x="329260" y="229336"/>
                  </a:lnTo>
                  <a:lnTo>
                    <a:pt x="358800" y="239395"/>
                  </a:lnTo>
                  <a:lnTo>
                    <a:pt x="369138" y="229336"/>
                  </a:lnTo>
                  <a:lnTo>
                    <a:pt x="381419" y="217398"/>
                  </a:lnTo>
                  <a:lnTo>
                    <a:pt x="371360" y="187871"/>
                  </a:lnTo>
                  <a:lnTo>
                    <a:pt x="382041" y="163360"/>
                  </a:lnTo>
                  <a:lnTo>
                    <a:pt x="409689" y="149542"/>
                  </a:lnTo>
                  <a:lnTo>
                    <a:pt x="409689" y="1181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281295" y="3079496"/>
            <a:ext cx="1748155" cy="8839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3175" algn="ctr">
              <a:lnSpc>
                <a:spcPct val="102400"/>
              </a:lnSpc>
              <a:spcBef>
                <a:spcPts val="90"/>
              </a:spcBef>
            </a:pPr>
            <a:r>
              <a:rPr sz="1100" b="1" spc="-5" dirty="0">
                <a:latin typeface="Calibri"/>
                <a:cs typeface="Calibri"/>
              </a:rPr>
              <a:t>STREAMLINED </a:t>
            </a:r>
            <a:r>
              <a:rPr sz="1100" b="1" spc="-10" dirty="0">
                <a:latin typeface="Calibri"/>
                <a:cs typeface="Calibri"/>
              </a:rPr>
              <a:t>WORKFLOWS: </a:t>
            </a:r>
            <a:r>
              <a:rPr sz="1100" b="1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LEVERAGE </a:t>
            </a:r>
            <a:r>
              <a:rPr sz="1100" spc="5" dirty="0">
                <a:latin typeface="Calibri"/>
                <a:cs typeface="Calibri"/>
              </a:rPr>
              <a:t>LEAN 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MANAGEMENT</a:t>
            </a:r>
            <a:r>
              <a:rPr sz="1100" spc="2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PRINCIPLES 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T</a:t>
            </a:r>
            <a:r>
              <a:rPr sz="1100" spc="15" dirty="0">
                <a:latin typeface="Calibri"/>
                <a:cs typeface="Calibri"/>
              </a:rPr>
              <a:t>O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S</a:t>
            </a:r>
            <a:r>
              <a:rPr sz="1100" spc="-15" dirty="0">
                <a:latin typeface="Calibri"/>
                <a:cs typeface="Calibri"/>
              </a:rPr>
              <a:t>T</a:t>
            </a:r>
            <a:r>
              <a:rPr sz="1100" spc="-5" dirty="0">
                <a:latin typeface="Calibri"/>
                <a:cs typeface="Calibri"/>
              </a:rPr>
              <a:t>R</a:t>
            </a:r>
            <a:r>
              <a:rPr sz="1100" spc="-15" dirty="0">
                <a:latin typeface="Calibri"/>
                <a:cs typeface="Calibri"/>
              </a:rPr>
              <a:t>E</a:t>
            </a:r>
            <a:r>
              <a:rPr sz="1100" spc="30" dirty="0">
                <a:latin typeface="Calibri"/>
                <a:cs typeface="Calibri"/>
              </a:rPr>
              <a:t>A</a:t>
            </a:r>
            <a:r>
              <a:rPr sz="1100" spc="-45" dirty="0">
                <a:latin typeface="Calibri"/>
                <a:cs typeface="Calibri"/>
              </a:rPr>
              <a:t>M</a:t>
            </a:r>
            <a:r>
              <a:rPr sz="1100" spc="-15" dirty="0">
                <a:latin typeface="Calibri"/>
                <a:cs typeface="Calibri"/>
              </a:rPr>
              <a:t>L</a:t>
            </a:r>
            <a:r>
              <a:rPr sz="1100" spc="20" dirty="0">
                <a:latin typeface="Calibri"/>
                <a:cs typeface="Calibri"/>
              </a:rPr>
              <a:t>I</a:t>
            </a:r>
            <a:r>
              <a:rPr sz="1100" spc="35" dirty="0">
                <a:latin typeface="Calibri"/>
                <a:cs typeface="Calibri"/>
              </a:rPr>
              <a:t>N</a:t>
            </a:r>
            <a:r>
              <a:rPr sz="1100" spc="10" dirty="0">
                <a:latin typeface="Calibri"/>
                <a:cs typeface="Calibri"/>
              </a:rPr>
              <a:t>E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W</a:t>
            </a:r>
            <a:r>
              <a:rPr sz="1100" spc="1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R</a:t>
            </a:r>
            <a:r>
              <a:rPr sz="1100" spc="-50" dirty="0">
                <a:latin typeface="Calibri"/>
                <a:cs typeface="Calibri"/>
              </a:rPr>
              <a:t>K</a:t>
            </a:r>
            <a:r>
              <a:rPr sz="1100" spc="15" dirty="0">
                <a:latin typeface="Calibri"/>
                <a:cs typeface="Calibri"/>
              </a:rPr>
              <a:t>F</a:t>
            </a:r>
            <a:r>
              <a:rPr sz="1100" spc="-15" dirty="0">
                <a:latin typeface="Calibri"/>
                <a:cs typeface="Calibri"/>
              </a:rPr>
              <a:t>L</a:t>
            </a:r>
            <a:r>
              <a:rPr sz="1100" spc="15" dirty="0">
                <a:latin typeface="Calibri"/>
                <a:cs typeface="Calibri"/>
              </a:rPr>
              <a:t>O</a:t>
            </a:r>
            <a:r>
              <a:rPr sz="1100" spc="-10" dirty="0">
                <a:latin typeface="Calibri"/>
                <a:cs typeface="Calibri"/>
              </a:rPr>
              <a:t>W</a:t>
            </a:r>
            <a:r>
              <a:rPr sz="1100" spc="5" dirty="0">
                <a:latin typeface="Calibri"/>
                <a:cs typeface="Calibri"/>
              </a:rPr>
              <a:t>S  AND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REDUCE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WASTE.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658100" y="1704975"/>
            <a:ext cx="1066800" cy="1066800"/>
            <a:chOff x="7658100" y="1704975"/>
            <a:chExt cx="1066800" cy="1066800"/>
          </a:xfrm>
        </p:grpSpPr>
        <p:sp>
          <p:nvSpPr>
            <p:cNvPr id="18" name="object 18"/>
            <p:cNvSpPr/>
            <p:nvPr/>
          </p:nvSpPr>
          <p:spPr>
            <a:xfrm>
              <a:off x="7658100" y="1704975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533400" y="0"/>
                  </a:moveTo>
                  <a:lnTo>
                    <a:pt x="484842" y="2179"/>
                  </a:lnTo>
                  <a:lnTo>
                    <a:pt x="437507" y="8592"/>
                  </a:lnTo>
                  <a:lnTo>
                    <a:pt x="391583" y="19050"/>
                  </a:lnTo>
                  <a:lnTo>
                    <a:pt x="347258" y="33364"/>
                  </a:lnTo>
                  <a:lnTo>
                    <a:pt x="304721" y="51348"/>
                  </a:lnTo>
                  <a:lnTo>
                    <a:pt x="264160" y="72813"/>
                  </a:lnTo>
                  <a:lnTo>
                    <a:pt x="225762" y="97570"/>
                  </a:lnTo>
                  <a:lnTo>
                    <a:pt x="189716" y="125432"/>
                  </a:lnTo>
                  <a:lnTo>
                    <a:pt x="156210" y="156210"/>
                  </a:lnTo>
                  <a:lnTo>
                    <a:pt x="125432" y="189716"/>
                  </a:lnTo>
                  <a:lnTo>
                    <a:pt x="97570" y="225762"/>
                  </a:lnTo>
                  <a:lnTo>
                    <a:pt x="72813" y="264160"/>
                  </a:lnTo>
                  <a:lnTo>
                    <a:pt x="51348" y="304721"/>
                  </a:lnTo>
                  <a:lnTo>
                    <a:pt x="33364" y="347258"/>
                  </a:lnTo>
                  <a:lnTo>
                    <a:pt x="19050" y="391583"/>
                  </a:lnTo>
                  <a:lnTo>
                    <a:pt x="8592" y="437507"/>
                  </a:lnTo>
                  <a:lnTo>
                    <a:pt x="2179" y="484842"/>
                  </a:lnTo>
                  <a:lnTo>
                    <a:pt x="0" y="533400"/>
                  </a:lnTo>
                  <a:lnTo>
                    <a:pt x="2179" y="581957"/>
                  </a:lnTo>
                  <a:lnTo>
                    <a:pt x="8592" y="629292"/>
                  </a:lnTo>
                  <a:lnTo>
                    <a:pt x="19049" y="675216"/>
                  </a:lnTo>
                  <a:lnTo>
                    <a:pt x="33364" y="719541"/>
                  </a:lnTo>
                  <a:lnTo>
                    <a:pt x="51348" y="762078"/>
                  </a:lnTo>
                  <a:lnTo>
                    <a:pt x="72813" y="802640"/>
                  </a:lnTo>
                  <a:lnTo>
                    <a:pt x="97570" y="841037"/>
                  </a:lnTo>
                  <a:lnTo>
                    <a:pt x="125432" y="877083"/>
                  </a:lnTo>
                  <a:lnTo>
                    <a:pt x="156210" y="910590"/>
                  </a:lnTo>
                  <a:lnTo>
                    <a:pt x="189716" y="941367"/>
                  </a:lnTo>
                  <a:lnTo>
                    <a:pt x="225762" y="969229"/>
                  </a:lnTo>
                  <a:lnTo>
                    <a:pt x="264160" y="993986"/>
                  </a:lnTo>
                  <a:lnTo>
                    <a:pt x="304721" y="1015451"/>
                  </a:lnTo>
                  <a:lnTo>
                    <a:pt x="347258" y="1033435"/>
                  </a:lnTo>
                  <a:lnTo>
                    <a:pt x="391583" y="1047750"/>
                  </a:lnTo>
                  <a:lnTo>
                    <a:pt x="437507" y="1058207"/>
                  </a:lnTo>
                  <a:lnTo>
                    <a:pt x="484842" y="1064620"/>
                  </a:lnTo>
                  <a:lnTo>
                    <a:pt x="533400" y="1066800"/>
                  </a:lnTo>
                  <a:lnTo>
                    <a:pt x="581957" y="1064620"/>
                  </a:lnTo>
                  <a:lnTo>
                    <a:pt x="629292" y="1058207"/>
                  </a:lnTo>
                  <a:lnTo>
                    <a:pt x="675216" y="1047749"/>
                  </a:lnTo>
                  <a:lnTo>
                    <a:pt x="719541" y="1033435"/>
                  </a:lnTo>
                  <a:lnTo>
                    <a:pt x="762078" y="1015451"/>
                  </a:lnTo>
                  <a:lnTo>
                    <a:pt x="802639" y="993986"/>
                  </a:lnTo>
                  <a:lnTo>
                    <a:pt x="841037" y="969229"/>
                  </a:lnTo>
                  <a:lnTo>
                    <a:pt x="877083" y="941367"/>
                  </a:lnTo>
                  <a:lnTo>
                    <a:pt x="910589" y="910589"/>
                  </a:lnTo>
                  <a:lnTo>
                    <a:pt x="941367" y="877083"/>
                  </a:lnTo>
                  <a:lnTo>
                    <a:pt x="969229" y="841037"/>
                  </a:lnTo>
                  <a:lnTo>
                    <a:pt x="993986" y="802639"/>
                  </a:lnTo>
                  <a:lnTo>
                    <a:pt x="1015451" y="762078"/>
                  </a:lnTo>
                  <a:lnTo>
                    <a:pt x="1033435" y="719541"/>
                  </a:lnTo>
                  <a:lnTo>
                    <a:pt x="1047750" y="675216"/>
                  </a:lnTo>
                  <a:lnTo>
                    <a:pt x="1058207" y="629292"/>
                  </a:lnTo>
                  <a:lnTo>
                    <a:pt x="1064620" y="581957"/>
                  </a:lnTo>
                  <a:lnTo>
                    <a:pt x="1066800" y="533400"/>
                  </a:lnTo>
                  <a:lnTo>
                    <a:pt x="1064620" y="484842"/>
                  </a:lnTo>
                  <a:lnTo>
                    <a:pt x="1058207" y="437507"/>
                  </a:lnTo>
                  <a:lnTo>
                    <a:pt x="1047750" y="391583"/>
                  </a:lnTo>
                  <a:lnTo>
                    <a:pt x="1033435" y="347258"/>
                  </a:lnTo>
                  <a:lnTo>
                    <a:pt x="1015451" y="304721"/>
                  </a:lnTo>
                  <a:lnTo>
                    <a:pt x="993986" y="264159"/>
                  </a:lnTo>
                  <a:lnTo>
                    <a:pt x="969229" y="225762"/>
                  </a:lnTo>
                  <a:lnTo>
                    <a:pt x="941367" y="189716"/>
                  </a:lnTo>
                  <a:lnTo>
                    <a:pt x="910589" y="156209"/>
                  </a:lnTo>
                  <a:lnTo>
                    <a:pt x="877083" y="125432"/>
                  </a:lnTo>
                  <a:lnTo>
                    <a:pt x="841037" y="97570"/>
                  </a:lnTo>
                  <a:lnTo>
                    <a:pt x="802639" y="72813"/>
                  </a:lnTo>
                  <a:lnTo>
                    <a:pt x="762078" y="51348"/>
                  </a:lnTo>
                  <a:lnTo>
                    <a:pt x="719541" y="33364"/>
                  </a:lnTo>
                  <a:lnTo>
                    <a:pt x="675216" y="19050"/>
                  </a:lnTo>
                  <a:lnTo>
                    <a:pt x="629292" y="8592"/>
                  </a:lnTo>
                  <a:lnTo>
                    <a:pt x="581957" y="2179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943431" y="1990318"/>
              <a:ext cx="496570" cy="496570"/>
            </a:xfrm>
            <a:custGeom>
              <a:avLst/>
              <a:gdLst/>
              <a:ahLst/>
              <a:cxnLst/>
              <a:rect l="l" t="t" r="r" b="b"/>
              <a:pathLst>
                <a:path w="496570" h="496569">
                  <a:moveTo>
                    <a:pt x="389585" y="257606"/>
                  </a:moveTo>
                  <a:lnTo>
                    <a:pt x="388429" y="238658"/>
                  </a:lnTo>
                  <a:lnTo>
                    <a:pt x="385025" y="220459"/>
                  </a:lnTo>
                  <a:lnTo>
                    <a:pt x="379514" y="203098"/>
                  </a:lnTo>
                  <a:lnTo>
                    <a:pt x="371995" y="186613"/>
                  </a:lnTo>
                  <a:lnTo>
                    <a:pt x="343712" y="214884"/>
                  </a:lnTo>
                  <a:lnTo>
                    <a:pt x="347383" y="225005"/>
                  </a:lnTo>
                  <a:lnTo>
                    <a:pt x="349923" y="235546"/>
                  </a:lnTo>
                  <a:lnTo>
                    <a:pt x="351409" y="246430"/>
                  </a:lnTo>
                  <a:lnTo>
                    <a:pt x="351891" y="257606"/>
                  </a:lnTo>
                  <a:lnTo>
                    <a:pt x="342963" y="301523"/>
                  </a:lnTo>
                  <a:lnTo>
                    <a:pt x="318655" y="337489"/>
                  </a:lnTo>
                  <a:lnTo>
                    <a:pt x="282702" y="361784"/>
                  </a:lnTo>
                  <a:lnTo>
                    <a:pt x="238785" y="370713"/>
                  </a:lnTo>
                  <a:lnTo>
                    <a:pt x="194868" y="361784"/>
                  </a:lnTo>
                  <a:lnTo>
                    <a:pt x="158902" y="337489"/>
                  </a:lnTo>
                  <a:lnTo>
                    <a:pt x="134594" y="301523"/>
                  </a:lnTo>
                  <a:lnTo>
                    <a:pt x="125679" y="257606"/>
                  </a:lnTo>
                  <a:lnTo>
                    <a:pt x="134594" y="213702"/>
                  </a:lnTo>
                  <a:lnTo>
                    <a:pt x="158902" y="177736"/>
                  </a:lnTo>
                  <a:lnTo>
                    <a:pt x="194856" y="153441"/>
                  </a:lnTo>
                  <a:lnTo>
                    <a:pt x="238785" y="144513"/>
                  </a:lnTo>
                  <a:lnTo>
                    <a:pt x="249961" y="145084"/>
                  </a:lnTo>
                  <a:lnTo>
                    <a:pt x="260845" y="146710"/>
                  </a:lnTo>
                  <a:lnTo>
                    <a:pt x="271386" y="149288"/>
                  </a:lnTo>
                  <a:lnTo>
                    <a:pt x="281508" y="152679"/>
                  </a:lnTo>
                  <a:lnTo>
                    <a:pt x="309791" y="124409"/>
                  </a:lnTo>
                  <a:lnTo>
                    <a:pt x="293293" y="116890"/>
                  </a:lnTo>
                  <a:lnTo>
                    <a:pt x="275932" y="111366"/>
                  </a:lnTo>
                  <a:lnTo>
                    <a:pt x="257733" y="107975"/>
                  </a:lnTo>
                  <a:lnTo>
                    <a:pt x="238785" y="106807"/>
                  </a:lnTo>
                  <a:lnTo>
                    <a:pt x="191249" y="114528"/>
                  </a:lnTo>
                  <a:lnTo>
                    <a:pt x="149860" y="136004"/>
                  </a:lnTo>
                  <a:lnTo>
                    <a:pt x="117170" y="168694"/>
                  </a:lnTo>
                  <a:lnTo>
                    <a:pt x="95694" y="210083"/>
                  </a:lnTo>
                  <a:lnTo>
                    <a:pt x="87972" y="257606"/>
                  </a:lnTo>
                  <a:lnTo>
                    <a:pt x="95694" y="305142"/>
                  </a:lnTo>
                  <a:lnTo>
                    <a:pt x="117170" y="346519"/>
                  </a:lnTo>
                  <a:lnTo>
                    <a:pt x="149860" y="379222"/>
                  </a:lnTo>
                  <a:lnTo>
                    <a:pt x="191249" y="400697"/>
                  </a:lnTo>
                  <a:lnTo>
                    <a:pt x="238785" y="408406"/>
                  </a:lnTo>
                  <a:lnTo>
                    <a:pt x="286308" y="400697"/>
                  </a:lnTo>
                  <a:lnTo>
                    <a:pt x="327698" y="379222"/>
                  </a:lnTo>
                  <a:lnTo>
                    <a:pt x="360387" y="346519"/>
                  </a:lnTo>
                  <a:lnTo>
                    <a:pt x="381863" y="305142"/>
                  </a:lnTo>
                  <a:lnTo>
                    <a:pt x="389585" y="257606"/>
                  </a:lnTo>
                  <a:close/>
                </a:path>
                <a:path w="496570" h="496569">
                  <a:moveTo>
                    <a:pt x="477558" y="257606"/>
                  </a:moveTo>
                  <a:lnTo>
                    <a:pt x="475703" y="227584"/>
                  </a:lnTo>
                  <a:lnTo>
                    <a:pt x="470255" y="198856"/>
                  </a:lnTo>
                  <a:lnTo>
                    <a:pt x="461391" y="171551"/>
                  </a:lnTo>
                  <a:lnTo>
                    <a:pt x="449287" y="145770"/>
                  </a:lnTo>
                  <a:lnTo>
                    <a:pt x="444881" y="149542"/>
                  </a:lnTo>
                  <a:lnTo>
                    <a:pt x="436714" y="158330"/>
                  </a:lnTo>
                  <a:lnTo>
                    <a:pt x="424776" y="157073"/>
                  </a:lnTo>
                  <a:lnTo>
                    <a:pt x="411581" y="155194"/>
                  </a:lnTo>
                  <a:lnTo>
                    <a:pt x="423418" y="178612"/>
                  </a:lnTo>
                  <a:lnTo>
                    <a:pt x="432320" y="203581"/>
                  </a:lnTo>
                  <a:lnTo>
                    <a:pt x="437908" y="229946"/>
                  </a:lnTo>
                  <a:lnTo>
                    <a:pt x="439851" y="257606"/>
                  </a:lnTo>
                  <a:lnTo>
                    <a:pt x="434517" y="303568"/>
                  </a:lnTo>
                  <a:lnTo>
                    <a:pt x="419341" y="345833"/>
                  </a:lnTo>
                  <a:lnTo>
                    <a:pt x="395541" y="383171"/>
                  </a:lnTo>
                  <a:lnTo>
                    <a:pt x="364350" y="414362"/>
                  </a:lnTo>
                  <a:lnTo>
                    <a:pt x="327012" y="438162"/>
                  </a:lnTo>
                  <a:lnTo>
                    <a:pt x="284734" y="453339"/>
                  </a:lnTo>
                  <a:lnTo>
                    <a:pt x="238785" y="458685"/>
                  </a:lnTo>
                  <a:lnTo>
                    <a:pt x="192824" y="453339"/>
                  </a:lnTo>
                  <a:lnTo>
                    <a:pt x="150545" y="438162"/>
                  </a:lnTo>
                  <a:lnTo>
                    <a:pt x="113207" y="414362"/>
                  </a:lnTo>
                  <a:lnTo>
                    <a:pt x="82016" y="383171"/>
                  </a:lnTo>
                  <a:lnTo>
                    <a:pt x="58216" y="345833"/>
                  </a:lnTo>
                  <a:lnTo>
                    <a:pt x="43040" y="303568"/>
                  </a:lnTo>
                  <a:lnTo>
                    <a:pt x="37706" y="257606"/>
                  </a:lnTo>
                  <a:lnTo>
                    <a:pt x="43040" y="211658"/>
                  </a:lnTo>
                  <a:lnTo>
                    <a:pt x="58216" y="169392"/>
                  </a:lnTo>
                  <a:lnTo>
                    <a:pt x="82016" y="132041"/>
                  </a:lnTo>
                  <a:lnTo>
                    <a:pt x="113207" y="100863"/>
                  </a:lnTo>
                  <a:lnTo>
                    <a:pt x="150545" y="77063"/>
                  </a:lnTo>
                  <a:lnTo>
                    <a:pt x="192824" y="61874"/>
                  </a:lnTo>
                  <a:lnTo>
                    <a:pt x="238785" y="56540"/>
                  </a:lnTo>
                  <a:lnTo>
                    <a:pt x="266179" y="58394"/>
                  </a:lnTo>
                  <a:lnTo>
                    <a:pt x="292582" y="63842"/>
                  </a:lnTo>
                  <a:lnTo>
                    <a:pt x="317690" y="72720"/>
                  </a:lnTo>
                  <a:lnTo>
                    <a:pt x="341198" y="84823"/>
                  </a:lnTo>
                  <a:lnTo>
                    <a:pt x="339940" y="72250"/>
                  </a:lnTo>
                  <a:lnTo>
                    <a:pt x="338061" y="59690"/>
                  </a:lnTo>
                  <a:lnTo>
                    <a:pt x="351256" y="46494"/>
                  </a:lnTo>
                  <a:lnTo>
                    <a:pt x="325107" y="34747"/>
                  </a:lnTo>
                  <a:lnTo>
                    <a:pt x="297611" y="26073"/>
                  </a:lnTo>
                  <a:lnTo>
                    <a:pt x="268808" y="20688"/>
                  </a:lnTo>
                  <a:lnTo>
                    <a:pt x="238785" y="18846"/>
                  </a:lnTo>
                  <a:lnTo>
                    <a:pt x="190627" y="23698"/>
                  </a:lnTo>
                  <a:lnTo>
                    <a:pt x="145796" y="37592"/>
                  </a:lnTo>
                  <a:lnTo>
                    <a:pt x="105232" y="59601"/>
                  </a:lnTo>
                  <a:lnTo>
                    <a:pt x="69900" y="88747"/>
                  </a:lnTo>
                  <a:lnTo>
                    <a:pt x="40754" y="124079"/>
                  </a:lnTo>
                  <a:lnTo>
                    <a:pt x="18745" y="164642"/>
                  </a:lnTo>
                  <a:lnTo>
                    <a:pt x="4851" y="209473"/>
                  </a:lnTo>
                  <a:lnTo>
                    <a:pt x="0" y="257606"/>
                  </a:lnTo>
                  <a:lnTo>
                    <a:pt x="4851" y="305752"/>
                  </a:lnTo>
                  <a:lnTo>
                    <a:pt x="18745" y="350583"/>
                  </a:lnTo>
                  <a:lnTo>
                    <a:pt x="40754" y="391147"/>
                  </a:lnTo>
                  <a:lnTo>
                    <a:pt x="69900" y="426478"/>
                  </a:lnTo>
                  <a:lnTo>
                    <a:pt x="105244" y="455625"/>
                  </a:lnTo>
                  <a:lnTo>
                    <a:pt x="145796" y="477634"/>
                  </a:lnTo>
                  <a:lnTo>
                    <a:pt x="190639" y="491528"/>
                  </a:lnTo>
                  <a:lnTo>
                    <a:pt x="238785" y="496379"/>
                  </a:lnTo>
                  <a:lnTo>
                    <a:pt x="286931" y="491528"/>
                  </a:lnTo>
                  <a:lnTo>
                    <a:pt x="331762" y="477634"/>
                  </a:lnTo>
                  <a:lnTo>
                    <a:pt x="372325" y="455625"/>
                  </a:lnTo>
                  <a:lnTo>
                    <a:pt x="407657" y="426478"/>
                  </a:lnTo>
                  <a:lnTo>
                    <a:pt x="436803" y="391147"/>
                  </a:lnTo>
                  <a:lnTo>
                    <a:pt x="458800" y="350583"/>
                  </a:lnTo>
                  <a:lnTo>
                    <a:pt x="472706" y="305752"/>
                  </a:lnTo>
                  <a:lnTo>
                    <a:pt x="477558" y="257606"/>
                  </a:lnTo>
                  <a:close/>
                </a:path>
                <a:path w="496570" h="496569">
                  <a:moveTo>
                    <a:pt x="496404" y="62826"/>
                  </a:moveTo>
                  <a:lnTo>
                    <a:pt x="439851" y="56540"/>
                  </a:lnTo>
                  <a:lnTo>
                    <a:pt x="433578" y="0"/>
                  </a:lnTo>
                  <a:lnTo>
                    <a:pt x="364451" y="69113"/>
                  </a:lnTo>
                  <a:lnTo>
                    <a:pt x="368223" y="101790"/>
                  </a:lnTo>
                  <a:lnTo>
                    <a:pt x="267690" y="202323"/>
                  </a:lnTo>
                  <a:lnTo>
                    <a:pt x="260858" y="199288"/>
                  </a:lnTo>
                  <a:lnTo>
                    <a:pt x="253619" y="196900"/>
                  </a:lnTo>
                  <a:lnTo>
                    <a:pt x="246037" y="195338"/>
                  </a:lnTo>
                  <a:lnTo>
                    <a:pt x="238150" y="194779"/>
                  </a:lnTo>
                  <a:lnTo>
                    <a:pt x="213753" y="199732"/>
                  </a:lnTo>
                  <a:lnTo>
                    <a:pt x="193776" y="213233"/>
                  </a:lnTo>
                  <a:lnTo>
                    <a:pt x="180276" y="233210"/>
                  </a:lnTo>
                  <a:lnTo>
                    <a:pt x="175310" y="257606"/>
                  </a:lnTo>
                  <a:lnTo>
                    <a:pt x="180276" y="282003"/>
                  </a:lnTo>
                  <a:lnTo>
                    <a:pt x="193776" y="301993"/>
                  </a:lnTo>
                  <a:lnTo>
                    <a:pt x="213753" y="315493"/>
                  </a:lnTo>
                  <a:lnTo>
                    <a:pt x="238150" y="320446"/>
                  </a:lnTo>
                  <a:lnTo>
                    <a:pt x="262547" y="315493"/>
                  </a:lnTo>
                  <a:lnTo>
                    <a:pt x="282524" y="301993"/>
                  </a:lnTo>
                  <a:lnTo>
                    <a:pt x="296024" y="282003"/>
                  </a:lnTo>
                  <a:lnTo>
                    <a:pt x="300990" y="257606"/>
                  </a:lnTo>
                  <a:lnTo>
                    <a:pt x="300520" y="249821"/>
                  </a:lnTo>
                  <a:lnTo>
                    <a:pt x="299186" y="242455"/>
                  </a:lnTo>
                  <a:lnTo>
                    <a:pt x="297014" y="235432"/>
                  </a:lnTo>
                  <a:lnTo>
                    <a:pt x="294081" y="228714"/>
                  </a:lnTo>
                  <a:lnTo>
                    <a:pt x="394614" y="128181"/>
                  </a:lnTo>
                  <a:lnTo>
                    <a:pt x="427291" y="131940"/>
                  </a:lnTo>
                  <a:lnTo>
                    <a:pt x="496404" y="62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328154" y="3079496"/>
            <a:ext cx="1737360" cy="540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08915">
              <a:lnSpc>
                <a:spcPct val="102299"/>
              </a:lnSpc>
              <a:spcBef>
                <a:spcPts val="95"/>
              </a:spcBef>
            </a:pP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5" dirty="0">
                <a:latin typeface="Calibri"/>
                <a:cs typeface="Calibri"/>
              </a:rPr>
              <a:t>P</a:t>
            </a:r>
            <a:r>
              <a:rPr sz="1100" b="1" spc="-25" dirty="0">
                <a:latin typeface="Calibri"/>
                <a:cs typeface="Calibri"/>
              </a:rPr>
              <a:t>T</a:t>
            </a:r>
            <a:r>
              <a:rPr sz="1100" b="1" spc="5" dirty="0">
                <a:latin typeface="Calibri"/>
                <a:cs typeface="Calibri"/>
              </a:rPr>
              <a:t>I</a:t>
            </a:r>
            <a:r>
              <a:rPr sz="1100" b="1" spc="10" dirty="0">
                <a:latin typeface="Calibri"/>
                <a:cs typeface="Calibri"/>
              </a:rPr>
              <a:t>M</a:t>
            </a:r>
            <a:r>
              <a:rPr sz="1100" b="1" spc="5" dirty="0">
                <a:latin typeface="Calibri"/>
                <a:cs typeface="Calibri"/>
              </a:rPr>
              <a:t>I</a:t>
            </a:r>
            <a:r>
              <a:rPr sz="1100" b="1" spc="-5" dirty="0">
                <a:latin typeface="Calibri"/>
                <a:cs typeface="Calibri"/>
              </a:rPr>
              <a:t>Z</a:t>
            </a:r>
            <a:r>
              <a:rPr sz="1100" b="1" spc="-15" dirty="0">
                <a:latin typeface="Calibri"/>
                <a:cs typeface="Calibri"/>
              </a:rPr>
              <a:t>E</a:t>
            </a:r>
            <a:r>
              <a:rPr sz="1100" b="1" spc="15" dirty="0">
                <a:latin typeface="Calibri"/>
                <a:cs typeface="Calibri"/>
              </a:rPr>
              <a:t>D</a:t>
            </a:r>
            <a:r>
              <a:rPr sz="1100" b="1" spc="-6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50" dirty="0">
                <a:latin typeface="Calibri"/>
                <a:cs typeface="Calibri"/>
              </a:rPr>
              <a:t>T</a:t>
            </a:r>
            <a:r>
              <a:rPr sz="1100" b="1" spc="-70" dirty="0">
                <a:latin typeface="Calibri"/>
                <a:cs typeface="Calibri"/>
              </a:rPr>
              <a:t>A</a:t>
            </a:r>
            <a:r>
              <a:rPr sz="1100" b="1" spc="15" dirty="0">
                <a:latin typeface="Calibri"/>
                <a:cs typeface="Calibri"/>
              </a:rPr>
              <a:t>FF</a:t>
            </a:r>
            <a:r>
              <a:rPr sz="1100" b="1" spc="5" dirty="0">
                <a:latin typeface="Calibri"/>
                <a:cs typeface="Calibri"/>
              </a:rPr>
              <a:t>I</a:t>
            </a:r>
            <a:r>
              <a:rPr sz="1100" b="1" spc="-55" dirty="0">
                <a:latin typeface="Calibri"/>
                <a:cs typeface="Calibri"/>
              </a:rPr>
              <a:t>N</a:t>
            </a:r>
            <a:r>
              <a:rPr sz="1100" b="1" spc="45" dirty="0">
                <a:latin typeface="Calibri"/>
                <a:cs typeface="Calibri"/>
              </a:rPr>
              <a:t>G</a:t>
            </a:r>
            <a:r>
              <a:rPr sz="1100" b="1" spc="5" dirty="0">
                <a:latin typeface="Calibri"/>
                <a:cs typeface="Calibri"/>
              </a:rPr>
              <a:t>:  </a:t>
            </a:r>
            <a:r>
              <a:rPr sz="1100" spc="-5" dirty="0">
                <a:latin typeface="Calibri"/>
                <a:cs typeface="Calibri"/>
              </a:rPr>
              <a:t>OPTIMIZE STAFF ALLOCATION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FOR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EFFICIENT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PATIENT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CARE.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9705975" y="1704975"/>
            <a:ext cx="1057275" cy="1066800"/>
            <a:chOff x="9705975" y="1704975"/>
            <a:chExt cx="1057275" cy="1066800"/>
          </a:xfrm>
        </p:grpSpPr>
        <p:sp>
          <p:nvSpPr>
            <p:cNvPr id="22" name="object 22"/>
            <p:cNvSpPr/>
            <p:nvPr/>
          </p:nvSpPr>
          <p:spPr>
            <a:xfrm>
              <a:off x="9705975" y="1704975"/>
              <a:ext cx="1057275" cy="1066800"/>
            </a:xfrm>
            <a:custGeom>
              <a:avLst/>
              <a:gdLst/>
              <a:ahLst/>
              <a:cxnLst/>
              <a:rect l="l" t="t" r="r" b="b"/>
              <a:pathLst>
                <a:path w="1057275" h="1066800">
                  <a:moveTo>
                    <a:pt x="528701" y="0"/>
                  </a:moveTo>
                  <a:lnTo>
                    <a:pt x="480581" y="2179"/>
                  </a:lnTo>
                  <a:lnTo>
                    <a:pt x="433671" y="8592"/>
                  </a:lnTo>
                  <a:lnTo>
                    <a:pt x="388158" y="19050"/>
                  </a:lnTo>
                  <a:lnTo>
                    <a:pt x="344228" y="33364"/>
                  </a:lnTo>
                  <a:lnTo>
                    <a:pt x="302068" y="51348"/>
                  </a:lnTo>
                  <a:lnTo>
                    <a:pt x="261864" y="72813"/>
                  </a:lnTo>
                  <a:lnTo>
                    <a:pt x="223804" y="97570"/>
                  </a:lnTo>
                  <a:lnTo>
                    <a:pt x="188074" y="125432"/>
                  </a:lnTo>
                  <a:lnTo>
                    <a:pt x="154860" y="156210"/>
                  </a:lnTo>
                  <a:lnTo>
                    <a:pt x="124350" y="189716"/>
                  </a:lnTo>
                  <a:lnTo>
                    <a:pt x="96730" y="225762"/>
                  </a:lnTo>
                  <a:lnTo>
                    <a:pt x="72187" y="264160"/>
                  </a:lnTo>
                  <a:lnTo>
                    <a:pt x="50908" y="304721"/>
                  </a:lnTo>
                  <a:lnTo>
                    <a:pt x="33079" y="347258"/>
                  </a:lnTo>
                  <a:lnTo>
                    <a:pt x="18887" y="391583"/>
                  </a:lnTo>
                  <a:lnTo>
                    <a:pt x="8518" y="437507"/>
                  </a:lnTo>
                  <a:lnTo>
                    <a:pt x="2160" y="484842"/>
                  </a:lnTo>
                  <a:lnTo>
                    <a:pt x="0" y="533400"/>
                  </a:lnTo>
                  <a:lnTo>
                    <a:pt x="2160" y="581957"/>
                  </a:lnTo>
                  <a:lnTo>
                    <a:pt x="8518" y="629292"/>
                  </a:lnTo>
                  <a:lnTo>
                    <a:pt x="18887" y="675216"/>
                  </a:lnTo>
                  <a:lnTo>
                    <a:pt x="33079" y="719541"/>
                  </a:lnTo>
                  <a:lnTo>
                    <a:pt x="50908" y="762078"/>
                  </a:lnTo>
                  <a:lnTo>
                    <a:pt x="72187" y="802640"/>
                  </a:lnTo>
                  <a:lnTo>
                    <a:pt x="96730" y="841037"/>
                  </a:lnTo>
                  <a:lnTo>
                    <a:pt x="124350" y="877083"/>
                  </a:lnTo>
                  <a:lnTo>
                    <a:pt x="154860" y="910590"/>
                  </a:lnTo>
                  <a:lnTo>
                    <a:pt x="188074" y="941367"/>
                  </a:lnTo>
                  <a:lnTo>
                    <a:pt x="223804" y="969229"/>
                  </a:lnTo>
                  <a:lnTo>
                    <a:pt x="261864" y="993986"/>
                  </a:lnTo>
                  <a:lnTo>
                    <a:pt x="302068" y="1015451"/>
                  </a:lnTo>
                  <a:lnTo>
                    <a:pt x="344228" y="1033435"/>
                  </a:lnTo>
                  <a:lnTo>
                    <a:pt x="388158" y="1047750"/>
                  </a:lnTo>
                  <a:lnTo>
                    <a:pt x="433671" y="1058207"/>
                  </a:lnTo>
                  <a:lnTo>
                    <a:pt x="480581" y="1064620"/>
                  </a:lnTo>
                  <a:lnTo>
                    <a:pt x="528701" y="1066800"/>
                  </a:lnTo>
                  <a:lnTo>
                    <a:pt x="576800" y="1064620"/>
                  </a:lnTo>
                  <a:lnTo>
                    <a:pt x="623692" y="1058207"/>
                  </a:lnTo>
                  <a:lnTo>
                    <a:pt x="669190" y="1047749"/>
                  </a:lnTo>
                  <a:lnTo>
                    <a:pt x="713106" y="1033435"/>
                  </a:lnTo>
                  <a:lnTo>
                    <a:pt x="755254" y="1015451"/>
                  </a:lnTo>
                  <a:lnTo>
                    <a:pt x="795448" y="993986"/>
                  </a:lnTo>
                  <a:lnTo>
                    <a:pt x="833499" y="969229"/>
                  </a:lnTo>
                  <a:lnTo>
                    <a:pt x="869222" y="941367"/>
                  </a:lnTo>
                  <a:lnTo>
                    <a:pt x="902430" y="910589"/>
                  </a:lnTo>
                  <a:lnTo>
                    <a:pt x="932935" y="877083"/>
                  </a:lnTo>
                  <a:lnTo>
                    <a:pt x="960551" y="841037"/>
                  </a:lnTo>
                  <a:lnTo>
                    <a:pt x="985091" y="802639"/>
                  </a:lnTo>
                  <a:lnTo>
                    <a:pt x="1006369" y="762078"/>
                  </a:lnTo>
                  <a:lnTo>
                    <a:pt x="1024197" y="719541"/>
                  </a:lnTo>
                  <a:lnTo>
                    <a:pt x="1038388" y="675216"/>
                  </a:lnTo>
                  <a:lnTo>
                    <a:pt x="1048756" y="629292"/>
                  </a:lnTo>
                  <a:lnTo>
                    <a:pt x="1055114" y="581957"/>
                  </a:lnTo>
                  <a:lnTo>
                    <a:pt x="1057275" y="533400"/>
                  </a:lnTo>
                  <a:lnTo>
                    <a:pt x="1055114" y="484842"/>
                  </a:lnTo>
                  <a:lnTo>
                    <a:pt x="1048756" y="437507"/>
                  </a:lnTo>
                  <a:lnTo>
                    <a:pt x="1038388" y="391583"/>
                  </a:lnTo>
                  <a:lnTo>
                    <a:pt x="1024197" y="347258"/>
                  </a:lnTo>
                  <a:lnTo>
                    <a:pt x="1006369" y="304721"/>
                  </a:lnTo>
                  <a:lnTo>
                    <a:pt x="985091" y="264159"/>
                  </a:lnTo>
                  <a:lnTo>
                    <a:pt x="960551" y="225762"/>
                  </a:lnTo>
                  <a:lnTo>
                    <a:pt x="932935" y="189716"/>
                  </a:lnTo>
                  <a:lnTo>
                    <a:pt x="902430" y="156209"/>
                  </a:lnTo>
                  <a:lnTo>
                    <a:pt x="869222" y="125432"/>
                  </a:lnTo>
                  <a:lnTo>
                    <a:pt x="833499" y="97570"/>
                  </a:lnTo>
                  <a:lnTo>
                    <a:pt x="795448" y="72813"/>
                  </a:lnTo>
                  <a:lnTo>
                    <a:pt x="755254" y="51348"/>
                  </a:lnTo>
                  <a:lnTo>
                    <a:pt x="713106" y="33364"/>
                  </a:lnTo>
                  <a:lnTo>
                    <a:pt x="669190" y="19050"/>
                  </a:lnTo>
                  <a:lnTo>
                    <a:pt x="623692" y="8592"/>
                  </a:lnTo>
                  <a:lnTo>
                    <a:pt x="576800" y="2179"/>
                  </a:lnTo>
                  <a:lnTo>
                    <a:pt x="528701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953508" y="2087698"/>
              <a:ext cx="441959" cy="301625"/>
            </a:xfrm>
            <a:custGeom>
              <a:avLst/>
              <a:gdLst/>
              <a:ahLst/>
              <a:cxnLst/>
              <a:rect l="l" t="t" r="r" b="b"/>
              <a:pathLst>
                <a:path w="441959" h="301625">
                  <a:moveTo>
                    <a:pt x="276483" y="0"/>
                  </a:moveTo>
                  <a:lnTo>
                    <a:pt x="226785" y="4454"/>
                  </a:lnTo>
                  <a:lnTo>
                    <a:pt x="180010" y="17296"/>
                  </a:lnTo>
                  <a:lnTo>
                    <a:pt x="136938" y="37746"/>
                  </a:lnTo>
                  <a:lnTo>
                    <a:pt x="98350" y="65022"/>
                  </a:lnTo>
                  <a:lnTo>
                    <a:pt x="65026" y="98344"/>
                  </a:lnTo>
                  <a:lnTo>
                    <a:pt x="37748" y="136930"/>
                  </a:lnTo>
                  <a:lnTo>
                    <a:pt x="17297" y="180000"/>
                  </a:lnTo>
                  <a:lnTo>
                    <a:pt x="4454" y="226772"/>
                  </a:lnTo>
                  <a:lnTo>
                    <a:pt x="0" y="276467"/>
                  </a:lnTo>
                  <a:lnTo>
                    <a:pt x="0" y="301600"/>
                  </a:lnTo>
                  <a:lnTo>
                    <a:pt x="37702" y="301600"/>
                  </a:lnTo>
                  <a:lnTo>
                    <a:pt x="37702" y="276467"/>
                  </a:lnTo>
                  <a:lnTo>
                    <a:pt x="38507" y="257283"/>
                  </a:lnTo>
                  <a:lnTo>
                    <a:pt x="40843" y="238453"/>
                  </a:lnTo>
                  <a:lnTo>
                    <a:pt x="44594" y="220094"/>
                  </a:lnTo>
                  <a:lnTo>
                    <a:pt x="49640" y="202323"/>
                  </a:lnTo>
                  <a:lnTo>
                    <a:pt x="72892" y="211748"/>
                  </a:lnTo>
                  <a:lnTo>
                    <a:pt x="75405" y="203580"/>
                  </a:lnTo>
                  <a:lnTo>
                    <a:pt x="81689" y="188500"/>
                  </a:lnTo>
                  <a:lnTo>
                    <a:pt x="58439" y="179075"/>
                  </a:lnTo>
                  <a:lnTo>
                    <a:pt x="66186" y="163318"/>
                  </a:lnTo>
                  <a:lnTo>
                    <a:pt x="75169" y="148208"/>
                  </a:lnTo>
                  <a:lnTo>
                    <a:pt x="85214" y="133923"/>
                  </a:lnTo>
                  <a:lnTo>
                    <a:pt x="96141" y="120640"/>
                  </a:lnTo>
                  <a:lnTo>
                    <a:pt x="113736" y="138233"/>
                  </a:lnTo>
                  <a:lnTo>
                    <a:pt x="125046" y="125667"/>
                  </a:lnTo>
                  <a:lnTo>
                    <a:pt x="131330" y="120012"/>
                  </a:lnTo>
                  <a:lnTo>
                    <a:pt x="113735" y="102418"/>
                  </a:lnTo>
                  <a:lnTo>
                    <a:pt x="126921" y="91010"/>
                  </a:lnTo>
                  <a:lnTo>
                    <a:pt x="140991" y="80426"/>
                  </a:lnTo>
                  <a:lnTo>
                    <a:pt x="155885" y="70785"/>
                  </a:lnTo>
                  <a:lnTo>
                    <a:pt x="171545" y="62205"/>
                  </a:lnTo>
                  <a:lnTo>
                    <a:pt x="180971" y="85453"/>
                  </a:lnTo>
                  <a:lnTo>
                    <a:pt x="188511" y="81683"/>
                  </a:lnTo>
                  <a:lnTo>
                    <a:pt x="196052" y="78541"/>
                  </a:lnTo>
                  <a:lnTo>
                    <a:pt x="204220" y="75400"/>
                  </a:lnTo>
                  <a:lnTo>
                    <a:pt x="194795" y="52151"/>
                  </a:lnTo>
                  <a:lnTo>
                    <a:pt x="211162" y="46722"/>
                  </a:lnTo>
                  <a:lnTo>
                    <a:pt x="228177" y="42648"/>
                  </a:lnTo>
                  <a:lnTo>
                    <a:pt x="245781" y="39869"/>
                  </a:lnTo>
                  <a:lnTo>
                    <a:pt x="263915" y="38328"/>
                  </a:lnTo>
                  <a:lnTo>
                    <a:pt x="263915" y="63461"/>
                  </a:lnTo>
                  <a:lnTo>
                    <a:pt x="268314" y="63461"/>
                  </a:lnTo>
                  <a:lnTo>
                    <a:pt x="272084" y="62833"/>
                  </a:lnTo>
                  <a:lnTo>
                    <a:pt x="284651" y="62833"/>
                  </a:lnTo>
                  <a:lnTo>
                    <a:pt x="289050" y="63461"/>
                  </a:lnTo>
                  <a:lnTo>
                    <a:pt x="289050" y="38328"/>
                  </a:lnTo>
                  <a:lnTo>
                    <a:pt x="307184" y="39968"/>
                  </a:lnTo>
                  <a:lnTo>
                    <a:pt x="324788" y="42962"/>
                  </a:lnTo>
                  <a:lnTo>
                    <a:pt x="341803" y="47252"/>
                  </a:lnTo>
                  <a:lnTo>
                    <a:pt x="358170" y="52780"/>
                  </a:lnTo>
                  <a:lnTo>
                    <a:pt x="348745" y="75400"/>
                  </a:lnTo>
                  <a:lnTo>
                    <a:pt x="356914" y="78541"/>
                  </a:lnTo>
                  <a:lnTo>
                    <a:pt x="364454" y="81683"/>
                  </a:lnTo>
                  <a:lnTo>
                    <a:pt x="371994" y="85453"/>
                  </a:lnTo>
                  <a:lnTo>
                    <a:pt x="381420" y="62205"/>
                  </a:lnTo>
                  <a:lnTo>
                    <a:pt x="390158" y="66672"/>
                  </a:lnTo>
                  <a:lnTo>
                    <a:pt x="398543" y="71551"/>
                  </a:lnTo>
                  <a:lnTo>
                    <a:pt x="406692" y="76784"/>
                  </a:lnTo>
                  <a:lnTo>
                    <a:pt x="414723" y="82312"/>
                  </a:lnTo>
                  <a:lnTo>
                    <a:pt x="441743" y="55293"/>
                  </a:lnTo>
                  <a:lnTo>
                    <a:pt x="405318" y="32074"/>
                  </a:lnTo>
                  <a:lnTo>
                    <a:pt x="365239" y="14687"/>
                  </a:lnTo>
                  <a:lnTo>
                    <a:pt x="322098" y="3779"/>
                  </a:lnTo>
                  <a:lnTo>
                    <a:pt x="2764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03522" y="2156815"/>
              <a:ext cx="302951" cy="240730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9396730" y="3079496"/>
            <a:ext cx="1683385" cy="7118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2400"/>
              </a:lnSpc>
              <a:spcBef>
                <a:spcPts val="90"/>
              </a:spcBef>
            </a:pPr>
            <a:r>
              <a:rPr sz="1100" b="1" spc="-15" dirty="0">
                <a:latin typeface="Calibri"/>
                <a:cs typeface="Calibri"/>
              </a:rPr>
              <a:t>E</a:t>
            </a:r>
            <a:r>
              <a:rPr sz="1100" b="1" spc="20" dirty="0">
                <a:latin typeface="Calibri"/>
                <a:cs typeface="Calibri"/>
              </a:rPr>
              <a:t>N</a:t>
            </a:r>
            <a:r>
              <a:rPr sz="1100" b="1" spc="-20" dirty="0">
                <a:latin typeface="Calibri"/>
                <a:cs typeface="Calibri"/>
              </a:rPr>
              <a:t>H</a:t>
            </a:r>
            <a:r>
              <a:rPr sz="1100" b="1" spc="5" dirty="0">
                <a:latin typeface="Calibri"/>
                <a:cs typeface="Calibri"/>
              </a:rPr>
              <a:t>A</a:t>
            </a:r>
            <a:r>
              <a:rPr sz="1100" b="1" spc="20" dirty="0">
                <a:latin typeface="Calibri"/>
                <a:cs typeface="Calibri"/>
              </a:rPr>
              <a:t>N</a:t>
            </a:r>
            <a:r>
              <a:rPr sz="1100" b="1" spc="-65" dirty="0">
                <a:latin typeface="Calibri"/>
                <a:cs typeface="Calibri"/>
              </a:rPr>
              <a:t>C</a:t>
            </a:r>
            <a:r>
              <a:rPr sz="1100" b="1" spc="55" dirty="0">
                <a:latin typeface="Calibri"/>
                <a:cs typeface="Calibri"/>
              </a:rPr>
              <a:t>E</a:t>
            </a:r>
            <a:r>
              <a:rPr sz="1100" b="1" spc="15" dirty="0">
                <a:latin typeface="Calibri"/>
                <a:cs typeface="Calibri"/>
              </a:rPr>
              <a:t>D</a:t>
            </a:r>
            <a:r>
              <a:rPr sz="1100" b="1" spc="-60" dirty="0">
                <a:latin typeface="Calibri"/>
                <a:cs typeface="Calibri"/>
              </a:rPr>
              <a:t> </a:t>
            </a:r>
            <a:r>
              <a:rPr sz="1100" b="1" spc="-25" dirty="0">
                <a:latin typeface="Calibri"/>
                <a:cs typeface="Calibri"/>
              </a:rPr>
              <a:t>T</a:t>
            </a:r>
            <a:r>
              <a:rPr sz="1100" b="1" spc="50" dirty="0">
                <a:latin typeface="Calibri"/>
                <a:cs typeface="Calibri"/>
              </a:rPr>
              <a:t>R</a:t>
            </a:r>
            <a:r>
              <a:rPr sz="1100" b="1" spc="-70" dirty="0">
                <a:latin typeface="Calibri"/>
                <a:cs typeface="Calibri"/>
              </a:rPr>
              <a:t>A</a:t>
            </a:r>
            <a:r>
              <a:rPr sz="1100" b="1" spc="20" dirty="0">
                <a:latin typeface="Calibri"/>
                <a:cs typeface="Calibri"/>
              </a:rPr>
              <a:t>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5" dirty="0">
                <a:latin typeface="Calibri"/>
                <a:cs typeface="Calibri"/>
              </a:rPr>
              <a:t>PA</a:t>
            </a:r>
            <a:r>
              <a:rPr sz="1100" b="1" spc="-25" dirty="0">
                <a:latin typeface="Calibri"/>
                <a:cs typeface="Calibri"/>
              </a:rPr>
              <a:t>R</a:t>
            </a:r>
            <a:r>
              <a:rPr sz="1100" b="1" spc="-15" dirty="0">
                <a:latin typeface="Calibri"/>
                <a:cs typeface="Calibri"/>
              </a:rPr>
              <a:t>E</a:t>
            </a:r>
            <a:r>
              <a:rPr sz="1100" b="1" spc="20" dirty="0">
                <a:latin typeface="Calibri"/>
                <a:cs typeface="Calibri"/>
              </a:rPr>
              <a:t>N</a:t>
            </a:r>
            <a:r>
              <a:rPr sz="1100" b="1" spc="10" dirty="0">
                <a:latin typeface="Calibri"/>
                <a:cs typeface="Calibri"/>
              </a:rPr>
              <a:t>C</a:t>
            </a:r>
            <a:r>
              <a:rPr sz="1100" b="1" spc="-50" dirty="0">
                <a:latin typeface="Calibri"/>
                <a:cs typeface="Calibri"/>
              </a:rPr>
              <a:t>Y</a:t>
            </a:r>
            <a:r>
              <a:rPr sz="1100" b="1" spc="5" dirty="0">
                <a:latin typeface="Calibri"/>
                <a:cs typeface="Calibri"/>
              </a:rPr>
              <a:t>:  </a:t>
            </a:r>
            <a:r>
              <a:rPr sz="1100" spc="-5" dirty="0">
                <a:latin typeface="Calibri"/>
                <a:cs typeface="Calibri"/>
              </a:rPr>
              <a:t>INCREASE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TRANSPARENCY </a:t>
            </a:r>
            <a:r>
              <a:rPr sz="1100" dirty="0">
                <a:latin typeface="Calibri"/>
                <a:cs typeface="Calibri"/>
              </a:rPr>
              <a:t> ACROSS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DEPARTMENTS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FOR 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BETTER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COLLABORATION.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619750" y="4352925"/>
            <a:ext cx="1057275" cy="1066800"/>
            <a:chOff x="5619750" y="4352925"/>
            <a:chExt cx="1057275" cy="1066800"/>
          </a:xfrm>
        </p:grpSpPr>
        <p:sp>
          <p:nvSpPr>
            <p:cNvPr id="27" name="object 27"/>
            <p:cNvSpPr/>
            <p:nvPr/>
          </p:nvSpPr>
          <p:spPr>
            <a:xfrm>
              <a:off x="5619750" y="4352925"/>
              <a:ext cx="1057275" cy="1066800"/>
            </a:xfrm>
            <a:custGeom>
              <a:avLst/>
              <a:gdLst/>
              <a:ahLst/>
              <a:cxnLst/>
              <a:rect l="l" t="t" r="r" b="b"/>
              <a:pathLst>
                <a:path w="1057275" h="1066800">
                  <a:moveTo>
                    <a:pt x="528701" y="0"/>
                  </a:moveTo>
                  <a:lnTo>
                    <a:pt x="480581" y="2179"/>
                  </a:lnTo>
                  <a:lnTo>
                    <a:pt x="433671" y="8592"/>
                  </a:lnTo>
                  <a:lnTo>
                    <a:pt x="388158" y="19050"/>
                  </a:lnTo>
                  <a:lnTo>
                    <a:pt x="344228" y="33364"/>
                  </a:lnTo>
                  <a:lnTo>
                    <a:pt x="302068" y="51348"/>
                  </a:lnTo>
                  <a:lnTo>
                    <a:pt x="261864" y="72813"/>
                  </a:lnTo>
                  <a:lnTo>
                    <a:pt x="223804" y="97570"/>
                  </a:lnTo>
                  <a:lnTo>
                    <a:pt x="188074" y="125432"/>
                  </a:lnTo>
                  <a:lnTo>
                    <a:pt x="154860" y="156210"/>
                  </a:lnTo>
                  <a:lnTo>
                    <a:pt x="124350" y="189716"/>
                  </a:lnTo>
                  <a:lnTo>
                    <a:pt x="96730" y="225762"/>
                  </a:lnTo>
                  <a:lnTo>
                    <a:pt x="72187" y="264159"/>
                  </a:lnTo>
                  <a:lnTo>
                    <a:pt x="50908" y="304721"/>
                  </a:lnTo>
                  <a:lnTo>
                    <a:pt x="33079" y="347258"/>
                  </a:lnTo>
                  <a:lnTo>
                    <a:pt x="18887" y="391583"/>
                  </a:lnTo>
                  <a:lnTo>
                    <a:pt x="8518" y="437507"/>
                  </a:lnTo>
                  <a:lnTo>
                    <a:pt x="2160" y="484842"/>
                  </a:lnTo>
                  <a:lnTo>
                    <a:pt x="0" y="533400"/>
                  </a:lnTo>
                  <a:lnTo>
                    <a:pt x="2160" y="581957"/>
                  </a:lnTo>
                  <a:lnTo>
                    <a:pt x="8518" y="629292"/>
                  </a:lnTo>
                  <a:lnTo>
                    <a:pt x="18887" y="675216"/>
                  </a:lnTo>
                  <a:lnTo>
                    <a:pt x="33079" y="719541"/>
                  </a:lnTo>
                  <a:lnTo>
                    <a:pt x="50908" y="762078"/>
                  </a:lnTo>
                  <a:lnTo>
                    <a:pt x="72187" y="802639"/>
                  </a:lnTo>
                  <a:lnTo>
                    <a:pt x="96730" y="841037"/>
                  </a:lnTo>
                  <a:lnTo>
                    <a:pt x="124350" y="877083"/>
                  </a:lnTo>
                  <a:lnTo>
                    <a:pt x="154860" y="910590"/>
                  </a:lnTo>
                  <a:lnTo>
                    <a:pt x="188074" y="941367"/>
                  </a:lnTo>
                  <a:lnTo>
                    <a:pt x="223804" y="969229"/>
                  </a:lnTo>
                  <a:lnTo>
                    <a:pt x="261864" y="993986"/>
                  </a:lnTo>
                  <a:lnTo>
                    <a:pt x="302068" y="1015451"/>
                  </a:lnTo>
                  <a:lnTo>
                    <a:pt x="344228" y="1033435"/>
                  </a:lnTo>
                  <a:lnTo>
                    <a:pt x="388158" y="1047750"/>
                  </a:lnTo>
                  <a:lnTo>
                    <a:pt x="433671" y="1058207"/>
                  </a:lnTo>
                  <a:lnTo>
                    <a:pt x="480581" y="1064620"/>
                  </a:lnTo>
                  <a:lnTo>
                    <a:pt x="528701" y="1066800"/>
                  </a:lnTo>
                  <a:lnTo>
                    <a:pt x="576800" y="1064620"/>
                  </a:lnTo>
                  <a:lnTo>
                    <a:pt x="623692" y="1058207"/>
                  </a:lnTo>
                  <a:lnTo>
                    <a:pt x="669190" y="1047749"/>
                  </a:lnTo>
                  <a:lnTo>
                    <a:pt x="713106" y="1033435"/>
                  </a:lnTo>
                  <a:lnTo>
                    <a:pt x="755254" y="1015451"/>
                  </a:lnTo>
                  <a:lnTo>
                    <a:pt x="795448" y="993986"/>
                  </a:lnTo>
                  <a:lnTo>
                    <a:pt x="833499" y="969229"/>
                  </a:lnTo>
                  <a:lnTo>
                    <a:pt x="869222" y="941367"/>
                  </a:lnTo>
                  <a:lnTo>
                    <a:pt x="902430" y="910589"/>
                  </a:lnTo>
                  <a:lnTo>
                    <a:pt x="932935" y="877083"/>
                  </a:lnTo>
                  <a:lnTo>
                    <a:pt x="960551" y="841037"/>
                  </a:lnTo>
                  <a:lnTo>
                    <a:pt x="985091" y="802640"/>
                  </a:lnTo>
                  <a:lnTo>
                    <a:pt x="1006369" y="762078"/>
                  </a:lnTo>
                  <a:lnTo>
                    <a:pt x="1024197" y="719541"/>
                  </a:lnTo>
                  <a:lnTo>
                    <a:pt x="1038388" y="675216"/>
                  </a:lnTo>
                  <a:lnTo>
                    <a:pt x="1048756" y="629292"/>
                  </a:lnTo>
                  <a:lnTo>
                    <a:pt x="1055114" y="581957"/>
                  </a:lnTo>
                  <a:lnTo>
                    <a:pt x="1057275" y="533400"/>
                  </a:lnTo>
                  <a:lnTo>
                    <a:pt x="1055114" y="484842"/>
                  </a:lnTo>
                  <a:lnTo>
                    <a:pt x="1048756" y="437507"/>
                  </a:lnTo>
                  <a:lnTo>
                    <a:pt x="1038388" y="391583"/>
                  </a:lnTo>
                  <a:lnTo>
                    <a:pt x="1024197" y="347258"/>
                  </a:lnTo>
                  <a:lnTo>
                    <a:pt x="1006369" y="304721"/>
                  </a:lnTo>
                  <a:lnTo>
                    <a:pt x="985091" y="264159"/>
                  </a:lnTo>
                  <a:lnTo>
                    <a:pt x="960551" y="225762"/>
                  </a:lnTo>
                  <a:lnTo>
                    <a:pt x="932935" y="189716"/>
                  </a:lnTo>
                  <a:lnTo>
                    <a:pt x="902430" y="156209"/>
                  </a:lnTo>
                  <a:lnTo>
                    <a:pt x="869222" y="125432"/>
                  </a:lnTo>
                  <a:lnTo>
                    <a:pt x="833499" y="97570"/>
                  </a:lnTo>
                  <a:lnTo>
                    <a:pt x="795448" y="72813"/>
                  </a:lnTo>
                  <a:lnTo>
                    <a:pt x="755254" y="51348"/>
                  </a:lnTo>
                  <a:lnTo>
                    <a:pt x="713106" y="33364"/>
                  </a:lnTo>
                  <a:lnTo>
                    <a:pt x="669190" y="19050"/>
                  </a:lnTo>
                  <a:lnTo>
                    <a:pt x="623692" y="8592"/>
                  </a:lnTo>
                  <a:lnTo>
                    <a:pt x="576800" y="2179"/>
                  </a:lnTo>
                  <a:lnTo>
                    <a:pt x="52870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939637" y="4672825"/>
              <a:ext cx="427355" cy="427355"/>
            </a:xfrm>
            <a:custGeom>
              <a:avLst/>
              <a:gdLst/>
              <a:ahLst/>
              <a:cxnLst/>
              <a:rect l="l" t="t" r="r" b="b"/>
              <a:pathLst>
                <a:path w="427354" h="427354">
                  <a:moveTo>
                    <a:pt x="144526" y="131953"/>
                  </a:moveTo>
                  <a:lnTo>
                    <a:pt x="75412" y="131953"/>
                  </a:lnTo>
                  <a:lnTo>
                    <a:pt x="75412" y="351866"/>
                  </a:lnTo>
                  <a:lnTo>
                    <a:pt x="144526" y="351866"/>
                  </a:lnTo>
                  <a:lnTo>
                    <a:pt x="144526" y="131953"/>
                  </a:lnTo>
                  <a:close/>
                </a:path>
                <a:path w="427354" h="427354">
                  <a:moveTo>
                    <a:pt x="238785" y="0"/>
                  </a:moveTo>
                  <a:lnTo>
                    <a:pt x="169659" y="0"/>
                  </a:lnTo>
                  <a:lnTo>
                    <a:pt x="169659" y="351866"/>
                  </a:lnTo>
                  <a:lnTo>
                    <a:pt x="238785" y="351866"/>
                  </a:lnTo>
                  <a:lnTo>
                    <a:pt x="238785" y="0"/>
                  </a:lnTo>
                  <a:close/>
                </a:path>
                <a:path w="427354" h="427354">
                  <a:moveTo>
                    <a:pt x="333032" y="131953"/>
                  </a:moveTo>
                  <a:lnTo>
                    <a:pt x="263918" y="131953"/>
                  </a:lnTo>
                  <a:lnTo>
                    <a:pt x="263918" y="351866"/>
                  </a:lnTo>
                  <a:lnTo>
                    <a:pt x="333032" y="351866"/>
                  </a:lnTo>
                  <a:lnTo>
                    <a:pt x="333032" y="131953"/>
                  </a:lnTo>
                  <a:close/>
                </a:path>
                <a:path w="427354" h="427354">
                  <a:moveTo>
                    <a:pt x="427291" y="390042"/>
                  </a:moveTo>
                  <a:lnTo>
                    <a:pt x="37706" y="390042"/>
                  </a:lnTo>
                  <a:lnTo>
                    <a:pt x="37706" y="165"/>
                  </a:lnTo>
                  <a:lnTo>
                    <a:pt x="0" y="165"/>
                  </a:lnTo>
                  <a:lnTo>
                    <a:pt x="0" y="390042"/>
                  </a:lnTo>
                  <a:lnTo>
                    <a:pt x="0" y="426872"/>
                  </a:lnTo>
                  <a:lnTo>
                    <a:pt x="427291" y="426872"/>
                  </a:lnTo>
                  <a:lnTo>
                    <a:pt x="427291" y="390042"/>
                  </a:lnTo>
                  <a:close/>
                </a:path>
                <a:path w="427354" h="427354">
                  <a:moveTo>
                    <a:pt x="427291" y="238760"/>
                  </a:moveTo>
                  <a:lnTo>
                    <a:pt x="358178" y="238760"/>
                  </a:lnTo>
                  <a:lnTo>
                    <a:pt x="358178" y="351866"/>
                  </a:lnTo>
                  <a:lnTo>
                    <a:pt x="427291" y="351866"/>
                  </a:lnTo>
                  <a:lnTo>
                    <a:pt x="427291" y="2387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387721" y="5731509"/>
            <a:ext cx="1539240" cy="8839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2400"/>
              </a:lnSpc>
              <a:spcBef>
                <a:spcPts val="90"/>
              </a:spcBef>
            </a:pPr>
            <a:r>
              <a:rPr sz="1100" b="1" spc="-5" dirty="0">
                <a:latin typeface="Calibri"/>
                <a:cs typeface="Calibri"/>
              </a:rPr>
              <a:t>DATA-DRIVEN</a:t>
            </a:r>
            <a:r>
              <a:rPr sz="1100" b="1" spc="-6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DECISIONS: </a:t>
            </a:r>
            <a:r>
              <a:rPr sz="1100" b="1" spc="-229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MAKE </a:t>
            </a:r>
            <a:r>
              <a:rPr sz="1100" spc="-5" dirty="0">
                <a:latin typeface="Calibri"/>
                <a:cs typeface="Calibri"/>
              </a:rPr>
              <a:t>DATA-DRIVEN 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DECISIONS </a:t>
            </a:r>
            <a:r>
              <a:rPr sz="1100" spc="35" dirty="0">
                <a:latin typeface="Calibri"/>
                <a:cs typeface="Calibri"/>
              </a:rPr>
              <a:t>TO </a:t>
            </a:r>
            <a:r>
              <a:rPr sz="1100" spc="-10" dirty="0">
                <a:latin typeface="Calibri"/>
                <a:cs typeface="Calibri"/>
              </a:rPr>
              <a:t>MINIMIZE 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RESOURCE </a:t>
            </a:r>
            <a:r>
              <a:rPr sz="1100" spc="10" dirty="0">
                <a:latin typeface="Calibri"/>
                <a:cs typeface="Calibri"/>
              </a:rPr>
              <a:t>WASTE </a:t>
            </a:r>
            <a:r>
              <a:rPr sz="1100" spc="5" dirty="0">
                <a:latin typeface="Calibri"/>
                <a:cs typeface="Calibri"/>
              </a:rPr>
              <a:t>AND 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ENSURE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TIMELY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CARE.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53633"/>
            <a:ext cx="2187922" cy="1060791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78952" y="141043"/>
            <a:ext cx="2603244" cy="8471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05350" y="0"/>
            <a:ext cx="7486650" cy="6858000"/>
          </a:xfrm>
          <a:custGeom>
            <a:avLst/>
            <a:gdLst/>
            <a:ahLst/>
            <a:cxnLst/>
            <a:rect l="l" t="t" r="r" b="b"/>
            <a:pathLst>
              <a:path w="7486650" h="6858000">
                <a:moveTo>
                  <a:pt x="0" y="6858000"/>
                </a:moveTo>
                <a:lnTo>
                  <a:pt x="7486650" y="6858000"/>
                </a:lnTo>
                <a:lnTo>
                  <a:pt x="748665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648825" cy="6858000"/>
            <a:chOff x="0" y="0"/>
            <a:chExt cx="964882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705350" cy="6858000"/>
            </a:xfrm>
            <a:custGeom>
              <a:avLst/>
              <a:gdLst/>
              <a:ahLst/>
              <a:cxnLst/>
              <a:rect l="l" t="t" r="r" b="b"/>
              <a:pathLst>
                <a:path w="4705350" h="6858000">
                  <a:moveTo>
                    <a:pt x="470535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705350" y="6858000"/>
                  </a:lnTo>
                  <a:lnTo>
                    <a:pt x="470535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705350" cy="6858000"/>
            </a:xfrm>
            <a:custGeom>
              <a:avLst/>
              <a:gdLst/>
              <a:ahLst/>
              <a:cxnLst/>
              <a:rect l="l" t="t" r="r" b="b"/>
              <a:pathLst>
                <a:path w="4705350" h="6858000">
                  <a:moveTo>
                    <a:pt x="470535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705350" y="6858000"/>
                  </a:lnTo>
                  <a:lnTo>
                    <a:pt x="4705350" y="0"/>
                  </a:lnTo>
                  <a:close/>
                </a:path>
              </a:pathLst>
            </a:custGeom>
            <a:solidFill>
              <a:srgbClr val="6FAC46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12" y="6019812"/>
              <a:ext cx="2600325" cy="838200"/>
            </a:xfrm>
            <a:custGeom>
              <a:avLst/>
              <a:gdLst/>
              <a:ahLst/>
              <a:cxnLst/>
              <a:rect l="l" t="t" r="r" b="b"/>
              <a:pathLst>
                <a:path w="2600325" h="838200">
                  <a:moveTo>
                    <a:pt x="890168" y="0"/>
                  </a:moveTo>
                  <a:lnTo>
                    <a:pt x="839617" y="624"/>
                  </a:lnTo>
                  <a:lnTo>
                    <a:pt x="789287" y="2881"/>
                  </a:lnTo>
                  <a:lnTo>
                    <a:pt x="739260" y="6888"/>
                  </a:lnTo>
                  <a:lnTo>
                    <a:pt x="689619" y="12763"/>
                  </a:lnTo>
                  <a:lnTo>
                    <a:pt x="640447" y="20625"/>
                  </a:lnTo>
                  <a:lnTo>
                    <a:pt x="591826" y="30591"/>
                  </a:lnTo>
                  <a:lnTo>
                    <a:pt x="543838" y="42780"/>
                  </a:lnTo>
                  <a:lnTo>
                    <a:pt x="496565" y="57310"/>
                  </a:lnTo>
                  <a:lnTo>
                    <a:pt x="450091" y="74299"/>
                  </a:lnTo>
                  <a:lnTo>
                    <a:pt x="404496" y="93864"/>
                  </a:lnTo>
                  <a:lnTo>
                    <a:pt x="359865" y="116125"/>
                  </a:lnTo>
                  <a:lnTo>
                    <a:pt x="316278" y="141199"/>
                  </a:lnTo>
                  <a:lnTo>
                    <a:pt x="273819" y="169204"/>
                  </a:lnTo>
                  <a:lnTo>
                    <a:pt x="232570" y="200258"/>
                  </a:lnTo>
                  <a:lnTo>
                    <a:pt x="192613" y="234480"/>
                  </a:lnTo>
                  <a:lnTo>
                    <a:pt x="156042" y="270917"/>
                  </a:lnTo>
                  <a:lnTo>
                    <a:pt x="123613" y="309064"/>
                  </a:lnTo>
                  <a:lnTo>
                    <a:pt x="95217" y="348770"/>
                  </a:lnTo>
                  <a:lnTo>
                    <a:pt x="70744" y="389881"/>
                  </a:lnTo>
                  <a:lnTo>
                    <a:pt x="50083" y="432243"/>
                  </a:lnTo>
                  <a:lnTo>
                    <a:pt x="33123" y="475704"/>
                  </a:lnTo>
                  <a:lnTo>
                    <a:pt x="19756" y="520111"/>
                  </a:lnTo>
                  <a:lnTo>
                    <a:pt x="9870" y="565310"/>
                  </a:lnTo>
                  <a:lnTo>
                    <a:pt x="3356" y="611148"/>
                  </a:lnTo>
                  <a:lnTo>
                    <a:pt x="102" y="657472"/>
                  </a:lnTo>
                  <a:lnTo>
                    <a:pt x="0" y="704129"/>
                  </a:lnTo>
                  <a:lnTo>
                    <a:pt x="2938" y="750965"/>
                  </a:lnTo>
                  <a:lnTo>
                    <a:pt x="8806" y="797828"/>
                  </a:lnTo>
                  <a:lnTo>
                    <a:pt x="18981" y="838187"/>
                  </a:lnTo>
                  <a:lnTo>
                    <a:pt x="2595288" y="838187"/>
                  </a:lnTo>
                  <a:lnTo>
                    <a:pt x="2596558" y="830572"/>
                  </a:lnTo>
                  <a:lnTo>
                    <a:pt x="2599697" y="781356"/>
                  </a:lnTo>
                  <a:lnTo>
                    <a:pt x="2599265" y="731809"/>
                  </a:lnTo>
                  <a:lnTo>
                    <a:pt x="2595445" y="682145"/>
                  </a:lnTo>
                  <a:lnTo>
                    <a:pt x="2588416" y="632575"/>
                  </a:lnTo>
                  <a:lnTo>
                    <a:pt x="2578360" y="583315"/>
                  </a:lnTo>
                  <a:lnTo>
                    <a:pt x="2565459" y="534577"/>
                  </a:lnTo>
                  <a:lnTo>
                    <a:pt x="2549893" y="486575"/>
                  </a:lnTo>
                  <a:lnTo>
                    <a:pt x="2531844" y="439522"/>
                  </a:lnTo>
                  <a:lnTo>
                    <a:pt x="2511494" y="393633"/>
                  </a:lnTo>
                  <a:lnTo>
                    <a:pt x="2489022" y="349119"/>
                  </a:lnTo>
                  <a:lnTo>
                    <a:pt x="2464612" y="306195"/>
                  </a:lnTo>
                  <a:lnTo>
                    <a:pt x="2438443" y="265075"/>
                  </a:lnTo>
                  <a:lnTo>
                    <a:pt x="2411347" y="225477"/>
                  </a:lnTo>
                  <a:lnTo>
                    <a:pt x="2381199" y="186273"/>
                  </a:lnTo>
                  <a:lnTo>
                    <a:pt x="2347963" y="148852"/>
                  </a:lnTo>
                  <a:lnTo>
                    <a:pt x="2311603" y="114606"/>
                  </a:lnTo>
                  <a:lnTo>
                    <a:pt x="2272084" y="84927"/>
                  </a:lnTo>
                  <a:lnTo>
                    <a:pt x="2229371" y="61205"/>
                  </a:lnTo>
                  <a:lnTo>
                    <a:pt x="2183427" y="44831"/>
                  </a:lnTo>
                  <a:lnTo>
                    <a:pt x="2127934" y="35191"/>
                  </a:lnTo>
                  <a:lnTo>
                    <a:pt x="2079085" y="38411"/>
                  </a:lnTo>
                  <a:lnTo>
                    <a:pt x="2034250" y="50695"/>
                  </a:lnTo>
                  <a:lnTo>
                    <a:pt x="1990801" y="68248"/>
                  </a:lnTo>
                  <a:lnTo>
                    <a:pt x="1946110" y="87273"/>
                  </a:lnTo>
                  <a:lnTo>
                    <a:pt x="1897550" y="103975"/>
                  </a:lnTo>
                  <a:lnTo>
                    <a:pt x="1849069" y="112356"/>
                  </a:lnTo>
                  <a:lnTo>
                    <a:pt x="1796432" y="114278"/>
                  </a:lnTo>
                  <a:lnTo>
                    <a:pt x="1741910" y="111601"/>
                  </a:lnTo>
                  <a:lnTo>
                    <a:pt x="1687778" y="106184"/>
                  </a:lnTo>
                  <a:lnTo>
                    <a:pt x="1636311" y="99886"/>
                  </a:lnTo>
                  <a:lnTo>
                    <a:pt x="1581989" y="91861"/>
                  </a:lnTo>
                  <a:lnTo>
                    <a:pt x="1527297" y="83068"/>
                  </a:lnTo>
                  <a:lnTo>
                    <a:pt x="1472630" y="73507"/>
                  </a:lnTo>
                  <a:lnTo>
                    <a:pt x="1418379" y="63183"/>
                  </a:lnTo>
                  <a:lnTo>
                    <a:pt x="1372451" y="54146"/>
                  </a:lnTo>
                  <a:lnTo>
                    <a:pt x="1325927" y="45453"/>
                  </a:lnTo>
                  <a:lnTo>
                    <a:pt x="1278877" y="37210"/>
                  </a:lnTo>
                  <a:lnTo>
                    <a:pt x="1231375" y="29522"/>
                  </a:lnTo>
                  <a:lnTo>
                    <a:pt x="1183491" y="22492"/>
                  </a:lnTo>
                  <a:lnTo>
                    <a:pt x="1135297" y="16225"/>
                  </a:lnTo>
                  <a:lnTo>
                    <a:pt x="1086865" y="10827"/>
                  </a:lnTo>
                  <a:lnTo>
                    <a:pt x="1038267" y="6402"/>
                  </a:lnTo>
                  <a:lnTo>
                    <a:pt x="989575" y="3054"/>
                  </a:lnTo>
                  <a:lnTo>
                    <a:pt x="940859" y="889"/>
                  </a:lnTo>
                  <a:lnTo>
                    <a:pt x="890168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7225" y="5800090"/>
              <a:ext cx="2486025" cy="1057910"/>
            </a:xfrm>
            <a:custGeom>
              <a:avLst/>
              <a:gdLst/>
              <a:ahLst/>
              <a:cxnLst/>
              <a:rect l="l" t="t" r="r" b="b"/>
              <a:pathLst>
                <a:path w="2486025" h="1057909">
                  <a:moveTo>
                    <a:pt x="1572768" y="1051701"/>
                  </a:moveTo>
                  <a:lnTo>
                    <a:pt x="1568831" y="1052465"/>
                  </a:lnTo>
                  <a:lnTo>
                    <a:pt x="1565783" y="1055522"/>
                  </a:lnTo>
                  <a:lnTo>
                    <a:pt x="1563624" y="1057910"/>
                  </a:lnTo>
                  <a:lnTo>
                    <a:pt x="1584706" y="1057910"/>
                  </a:lnTo>
                  <a:lnTo>
                    <a:pt x="1576958" y="1052848"/>
                  </a:lnTo>
                  <a:lnTo>
                    <a:pt x="1572768" y="1051701"/>
                  </a:lnTo>
                  <a:close/>
                </a:path>
                <a:path w="2486025" h="1057909">
                  <a:moveTo>
                    <a:pt x="493674" y="1042527"/>
                  </a:moveTo>
                  <a:lnTo>
                    <a:pt x="489813" y="1043293"/>
                  </a:lnTo>
                  <a:lnTo>
                    <a:pt x="486727" y="1046350"/>
                  </a:lnTo>
                  <a:lnTo>
                    <a:pt x="480568" y="1047878"/>
                  </a:lnTo>
                  <a:lnTo>
                    <a:pt x="477481" y="1050172"/>
                  </a:lnTo>
                  <a:lnTo>
                    <a:pt x="476719" y="1053993"/>
                  </a:lnTo>
                  <a:lnTo>
                    <a:pt x="477608" y="1057910"/>
                  </a:lnTo>
                  <a:lnTo>
                    <a:pt x="512965" y="1057910"/>
                  </a:lnTo>
                  <a:lnTo>
                    <a:pt x="511403" y="1052464"/>
                  </a:lnTo>
                  <a:lnTo>
                    <a:pt x="506768" y="1047878"/>
                  </a:lnTo>
                  <a:lnTo>
                    <a:pt x="502145" y="1044821"/>
                  </a:lnTo>
                  <a:lnTo>
                    <a:pt x="493674" y="1042527"/>
                  </a:lnTo>
                  <a:close/>
                </a:path>
                <a:path w="2486025" h="1057909">
                  <a:moveTo>
                    <a:pt x="327190" y="1036413"/>
                  </a:moveTo>
                  <a:lnTo>
                    <a:pt x="323329" y="1037178"/>
                  </a:lnTo>
                  <a:lnTo>
                    <a:pt x="320243" y="1040235"/>
                  </a:lnTo>
                  <a:lnTo>
                    <a:pt x="315620" y="1043293"/>
                  </a:lnTo>
                  <a:lnTo>
                    <a:pt x="312547" y="1046350"/>
                  </a:lnTo>
                  <a:lnTo>
                    <a:pt x="311391" y="1050172"/>
                  </a:lnTo>
                  <a:lnTo>
                    <a:pt x="312826" y="1057910"/>
                  </a:lnTo>
                  <a:lnTo>
                    <a:pt x="347065" y="1057910"/>
                  </a:lnTo>
                  <a:lnTo>
                    <a:pt x="344919" y="1046350"/>
                  </a:lnTo>
                  <a:lnTo>
                    <a:pt x="340283" y="1041764"/>
                  </a:lnTo>
                  <a:lnTo>
                    <a:pt x="335661" y="1038707"/>
                  </a:lnTo>
                  <a:lnTo>
                    <a:pt x="327190" y="1036413"/>
                  </a:lnTo>
                  <a:close/>
                </a:path>
                <a:path w="2486025" h="1057909">
                  <a:moveTo>
                    <a:pt x="17348" y="1032592"/>
                  </a:moveTo>
                  <a:lnTo>
                    <a:pt x="13487" y="1034121"/>
                  </a:lnTo>
                  <a:lnTo>
                    <a:pt x="4241" y="1040235"/>
                  </a:lnTo>
                  <a:lnTo>
                    <a:pt x="1155" y="1043293"/>
                  </a:lnTo>
                  <a:lnTo>
                    <a:pt x="0" y="1047115"/>
                  </a:lnTo>
                  <a:lnTo>
                    <a:pt x="2006" y="1057910"/>
                  </a:lnTo>
                  <a:lnTo>
                    <a:pt x="36258" y="1057910"/>
                  </a:lnTo>
                  <a:lnTo>
                    <a:pt x="37376" y="1056668"/>
                  </a:lnTo>
                  <a:lnTo>
                    <a:pt x="38925" y="1052465"/>
                  </a:lnTo>
                  <a:lnTo>
                    <a:pt x="38150" y="1047878"/>
                  </a:lnTo>
                  <a:lnTo>
                    <a:pt x="33528" y="1043293"/>
                  </a:lnTo>
                  <a:lnTo>
                    <a:pt x="28905" y="1037178"/>
                  </a:lnTo>
                  <a:lnTo>
                    <a:pt x="25044" y="1034121"/>
                  </a:lnTo>
                  <a:lnTo>
                    <a:pt x="17348" y="1032592"/>
                  </a:lnTo>
                  <a:close/>
                </a:path>
                <a:path w="2486025" h="1057909">
                  <a:moveTo>
                    <a:pt x="2127631" y="1030298"/>
                  </a:moveTo>
                  <a:lnTo>
                    <a:pt x="2123821" y="1031064"/>
                  </a:lnTo>
                  <a:lnTo>
                    <a:pt x="2120773" y="1034121"/>
                  </a:lnTo>
                  <a:lnTo>
                    <a:pt x="2116074" y="1035650"/>
                  </a:lnTo>
                  <a:lnTo>
                    <a:pt x="2113026" y="1038707"/>
                  </a:lnTo>
                  <a:lnTo>
                    <a:pt x="2111883" y="1042911"/>
                  </a:lnTo>
                  <a:lnTo>
                    <a:pt x="2114423" y="1057910"/>
                  </a:lnTo>
                  <a:lnTo>
                    <a:pt x="2145411" y="1057910"/>
                  </a:lnTo>
                  <a:lnTo>
                    <a:pt x="2149221" y="1053611"/>
                  </a:lnTo>
                  <a:lnTo>
                    <a:pt x="2150745" y="1049408"/>
                  </a:lnTo>
                  <a:lnTo>
                    <a:pt x="2149983" y="1044821"/>
                  </a:lnTo>
                  <a:lnTo>
                    <a:pt x="2140839" y="1035650"/>
                  </a:lnTo>
                  <a:lnTo>
                    <a:pt x="2136140" y="1032592"/>
                  </a:lnTo>
                  <a:lnTo>
                    <a:pt x="2127631" y="1030298"/>
                  </a:lnTo>
                  <a:close/>
                </a:path>
                <a:path w="2486025" h="1057909">
                  <a:moveTo>
                    <a:pt x="1205864" y="1030298"/>
                  </a:moveTo>
                  <a:lnTo>
                    <a:pt x="1202055" y="1031064"/>
                  </a:lnTo>
                  <a:lnTo>
                    <a:pt x="1198880" y="1034121"/>
                  </a:lnTo>
                  <a:lnTo>
                    <a:pt x="1194308" y="1037178"/>
                  </a:lnTo>
                  <a:lnTo>
                    <a:pt x="1191260" y="1040235"/>
                  </a:lnTo>
                  <a:lnTo>
                    <a:pt x="1189989" y="1044058"/>
                  </a:lnTo>
                  <a:lnTo>
                    <a:pt x="1192657" y="1057910"/>
                  </a:lnTo>
                  <a:lnTo>
                    <a:pt x="1223518" y="1057910"/>
                  </a:lnTo>
                  <a:lnTo>
                    <a:pt x="1227455" y="1053611"/>
                  </a:lnTo>
                  <a:lnTo>
                    <a:pt x="1228979" y="1049408"/>
                  </a:lnTo>
                  <a:lnTo>
                    <a:pt x="1228217" y="1044821"/>
                  </a:lnTo>
                  <a:lnTo>
                    <a:pt x="1223518" y="1040235"/>
                  </a:lnTo>
                  <a:lnTo>
                    <a:pt x="1218945" y="1035650"/>
                  </a:lnTo>
                  <a:lnTo>
                    <a:pt x="1214374" y="1032592"/>
                  </a:lnTo>
                  <a:lnTo>
                    <a:pt x="1205864" y="1030298"/>
                  </a:lnTo>
                  <a:close/>
                </a:path>
                <a:path w="2486025" h="1057909">
                  <a:moveTo>
                    <a:pt x="795782" y="1030298"/>
                  </a:moveTo>
                  <a:lnTo>
                    <a:pt x="791972" y="1031064"/>
                  </a:lnTo>
                  <a:lnTo>
                    <a:pt x="788924" y="1034121"/>
                  </a:lnTo>
                  <a:lnTo>
                    <a:pt x="784225" y="1035650"/>
                  </a:lnTo>
                  <a:lnTo>
                    <a:pt x="781177" y="1037944"/>
                  </a:lnTo>
                  <a:lnTo>
                    <a:pt x="780034" y="1041764"/>
                  </a:lnTo>
                  <a:lnTo>
                    <a:pt x="782574" y="1057910"/>
                  </a:lnTo>
                  <a:lnTo>
                    <a:pt x="813562" y="1057910"/>
                  </a:lnTo>
                  <a:lnTo>
                    <a:pt x="817372" y="1053611"/>
                  </a:lnTo>
                  <a:lnTo>
                    <a:pt x="818896" y="1049408"/>
                  </a:lnTo>
                  <a:lnTo>
                    <a:pt x="818134" y="1044821"/>
                  </a:lnTo>
                  <a:lnTo>
                    <a:pt x="813562" y="1040235"/>
                  </a:lnTo>
                  <a:lnTo>
                    <a:pt x="808863" y="1035650"/>
                  </a:lnTo>
                  <a:lnTo>
                    <a:pt x="804291" y="1032592"/>
                  </a:lnTo>
                  <a:lnTo>
                    <a:pt x="795782" y="1030298"/>
                  </a:lnTo>
                  <a:close/>
                </a:path>
                <a:path w="2486025" h="1057909">
                  <a:moveTo>
                    <a:pt x="136042" y="1030298"/>
                  </a:moveTo>
                  <a:lnTo>
                    <a:pt x="132181" y="1031064"/>
                  </a:lnTo>
                  <a:lnTo>
                    <a:pt x="129095" y="1034121"/>
                  </a:lnTo>
                  <a:lnTo>
                    <a:pt x="124472" y="1037178"/>
                  </a:lnTo>
                  <a:lnTo>
                    <a:pt x="121399" y="1040235"/>
                  </a:lnTo>
                  <a:lnTo>
                    <a:pt x="120243" y="1044058"/>
                  </a:lnTo>
                  <a:lnTo>
                    <a:pt x="122809" y="1057910"/>
                  </a:lnTo>
                  <a:lnTo>
                    <a:pt x="153657" y="1057910"/>
                  </a:lnTo>
                  <a:lnTo>
                    <a:pt x="156463" y="1054758"/>
                  </a:lnTo>
                  <a:lnTo>
                    <a:pt x="158394" y="1050172"/>
                  </a:lnTo>
                  <a:lnTo>
                    <a:pt x="158394" y="1044821"/>
                  </a:lnTo>
                  <a:lnTo>
                    <a:pt x="149136" y="1035650"/>
                  </a:lnTo>
                  <a:lnTo>
                    <a:pt x="144513" y="1032592"/>
                  </a:lnTo>
                  <a:lnTo>
                    <a:pt x="136042" y="1030298"/>
                  </a:lnTo>
                  <a:close/>
                </a:path>
                <a:path w="2486025" h="1057909">
                  <a:moveTo>
                    <a:pt x="903732" y="1027242"/>
                  </a:moveTo>
                  <a:lnTo>
                    <a:pt x="899794" y="1028006"/>
                  </a:lnTo>
                  <a:lnTo>
                    <a:pt x="896747" y="1031064"/>
                  </a:lnTo>
                  <a:lnTo>
                    <a:pt x="889722" y="1034026"/>
                  </a:lnTo>
                  <a:lnTo>
                    <a:pt x="886745" y="1038707"/>
                  </a:lnTo>
                  <a:lnTo>
                    <a:pt x="887245" y="1045681"/>
                  </a:lnTo>
                  <a:lnTo>
                    <a:pt x="890651" y="1055522"/>
                  </a:lnTo>
                  <a:lnTo>
                    <a:pt x="893953" y="1057910"/>
                  </a:lnTo>
                  <a:lnTo>
                    <a:pt x="918591" y="1057910"/>
                  </a:lnTo>
                  <a:lnTo>
                    <a:pt x="925322" y="1050554"/>
                  </a:lnTo>
                  <a:lnTo>
                    <a:pt x="926846" y="1046350"/>
                  </a:lnTo>
                  <a:lnTo>
                    <a:pt x="926084" y="1041764"/>
                  </a:lnTo>
                  <a:lnTo>
                    <a:pt x="921385" y="1037178"/>
                  </a:lnTo>
                  <a:lnTo>
                    <a:pt x="916813" y="1032592"/>
                  </a:lnTo>
                  <a:lnTo>
                    <a:pt x="912241" y="1029535"/>
                  </a:lnTo>
                  <a:lnTo>
                    <a:pt x="903732" y="1027242"/>
                  </a:lnTo>
                  <a:close/>
                </a:path>
                <a:path w="2486025" h="1057909">
                  <a:moveTo>
                    <a:pt x="700278" y="1027242"/>
                  </a:moveTo>
                  <a:lnTo>
                    <a:pt x="684595" y="1047401"/>
                  </a:lnTo>
                  <a:lnTo>
                    <a:pt x="687069" y="1055522"/>
                  </a:lnTo>
                  <a:lnTo>
                    <a:pt x="690499" y="1057910"/>
                  </a:lnTo>
                  <a:lnTo>
                    <a:pt x="715137" y="1057910"/>
                  </a:lnTo>
                  <a:lnTo>
                    <a:pt x="721868" y="1050554"/>
                  </a:lnTo>
                  <a:lnTo>
                    <a:pt x="723391" y="1046350"/>
                  </a:lnTo>
                  <a:lnTo>
                    <a:pt x="722630" y="1041764"/>
                  </a:lnTo>
                  <a:lnTo>
                    <a:pt x="717931" y="1037178"/>
                  </a:lnTo>
                  <a:lnTo>
                    <a:pt x="713359" y="1032592"/>
                  </a:lnTo>
                  <a:lnTo>
                    <a:pt x="708660" y="1029535"/>
                  </a:lnTo>
                  <a:lnTo>
                    <a:pt x="700278" y="1027242"/>
                  </a:lnTo>
                  <a:close/>
                </a:path>
                <a:path w="2486025" h="1057909">
                  <a:moveTo>
                    <a:pt x="601573" y="1027242"/>
                  </a:moveTo>
                  <a:lnTo>
                    <a:pt x="597725" y="1028006"/>
                  </a:lnTo>
                  <a:lnTo>
                    <a:pt x="594639" y="1031064"/>
                  </a:lnTo>
                  <a:lnTo>
                    <a:pt x="588908" y="1034026"/>
                  </a:lnTo>
                  <a:lnTo>
                    <a:pt x="585776" y="1038707"/>
                  </a:lnTo>
                  <a:lnTo>
                    <a:pt x="585532" y="1045681"/>
                  </a:lnTo>
                  <a:lnTo>
                    <a:pt x="588467" y="1055522"/>
                  </a:lnTo>
                  <a:lnTo>
                    <a:pt x="591819" y="1057910"/>
                  </a:lnTo>
                  <a:lnTo>
                    <a:pt x="616458" y="1057910"/>
                  </a:lnTo>
                  <a:lnTo>
                    <a:pt x="623188" y="1050554"/>
                  </a:lnTo>
                  <a:lnTo>
                    <a:pt x="624713" y="1046350"/>
                  </a:lnTo>
                  <a:lnTo>
                    <a:pt x="623951" y="1041764"/>
                  </a:lnTo>
                  <a:lnTo>
                    <a:pt x="619252" y="1037178"/>
                  </a:lnTo>
                  <a:lnTo>
                    <a:pt x="614680" y="1032592"/>
                  </a:lnTo>
                  <a:lnTo>
                    <a:pt x="610057" y="1029535"/>
                  </a:lnTo>
                  <a:lnTo>
                    <a:pt x="601573" y="1027242"/>
                  </a:lnTo>
                  <a:close/>
                </a:path>
                <a:path w="2486025" h="1057909">
                  <a:moveTo>
                    <a:pt x="1097914" y="1021128"/>
                  </a:moveTo>
                  <a:lnTo>
                    <a:pt x="1094105" y="1021892"/>
                  </a:lnTo>
                  <a:lnTo>
                    <a:pt x="1091057" y="1024949"/>
                  </a:lnTo>
                  <a:lnTo>
                    <a:pt x="1085298" y="1029631"/>
                  </a:lnTo>
                  <a:lnTo>
                    <a:pt x="1082135" y="1034885"/>
                  </a:lnTo>
                  <a:lnTo>
                    <a:pt x="1081877" y="1041287"/>
                  </a:lnTo>
                  <a:lnTo>
                    <a:pt x="1084833" y="1049408"/>
                  </a:lnTo>
                  <a:lnTo>
                    <a:pt x="1096772" y="1057910"/>
                  </a:lnTo>
                  <a:lnTo>
                    <a:pt x="1098550" y="1057910"/>
                  </a:lnTo>
                  <a:lnTo>
                    <a:pt x="1109472" y="1055522"/>
                  </a:lnTo>
                  <a:lnTo>
                    <a:pt x="1114373" y="1051700"/>
                  </a:lnTo>
                  <a:lnTo>
                    <a:pt x="1118393" y="1045586"/>
                  </a:lnTo>
                  <a:lnTo>
                    <a:pt x="1119508" y="1038325"/>
                  </a:lnTo>
                  <a:lnTo>
                    <a:pt x="1115695" y="1031064"/>
                  </a:lnTo>
                  <a:lnTo>
                    <a:pt x="1110995" y="1026478"/>
                  </a:lnTo>
                  <a:lnTo>
                    <a:pt x="1106424" y="1023421"/>
                  </a:lnTo>
                  <a:lnTo>
                    <a:pt x="1097914" y="1021128"/>
                  </a:lnTo>
                  <a:close/>
                </a:path>
                <a:path w="2486025" h="1057909">
                  <a:moveTo>
                    <a:pt x="1329182" y="1015013"/>
                  </a:moveTo>
                  <a:lnTo>
                    <a:pt x="1325372" y="1015777"/>
                  </a:lnTo>
                  <a:lnTo>
                    <a:pt x="1322197" y="1018834"/>
                  </a:lnTo>
                  <a:lnTo>
                    <a:pt x="1316458" y="1023516"/>
                  </a:lnTo>
                  <a:lnTo>
                    <a:pt x="1313338" y="1028771"/>
                  </a:lnTo>
                  <a:lnTo>
                    <a:pt x="1313124" y="1035172"/>
                  </a:lnTo>
                  <a:lnTo>
                    <a:pt x="1316101" y="1043293"/>
                  </a:lnTo>
                  <a:lnTo>
                    <a:pt x="1321647" y="1049837"/>
                  </a:lnTo>
                  <a:lnTo>
                    <a:pt x="1328372" y="1052083"/>
                  </a:lnTo>
                  <a:lnTo>
                    <a:pt x="1335121" y="1051462"/>
                  </a:lnTo>
                  <a:lnTo>
                    <a:pt x="1340739" y="1049408"/>
                  </a:lnTo>
                  <a:lnTo>
                    <a:pt x="1345566" y="1045586"/>
                  </a:lnTo>
                  <a:lnTo>
                    <a:pt x="1349549" y="1039471"/>
                  </a:lnTo>
                  <a:lnTo>
                    <a:pt x="1350650" y="1032210"/>
                  </a:lnTo>
                  <a:lnTo>
                    <a:pt x="1346835" y="1024949"/>
                  </a:lnTo>
                  <a:lnTo>
                    <a:pt x="1342263" y="1020363"/>
                  </a:lnTo>
                  <a:lnTo>
                    <a:pt x="1337691" y="1017306"/>
                  </a:lnTo>
                  <a:lnTo>
                    <a:pt x="1329182" y="1015013"/>
                  </a:lnTo>
                  <a:close/>
                </a:path>
                <a:path w="2486025" h="1057909">
                  <a:moveTo>
                    <a:pt x="2368169" y="1002784"/>
                  </a:moveTo>
                  <a:lnTo>
                    <a:pt x="2364232" y="1003548"/>
                  </a:lnTo>
                  <a:lnTo>
                    <a:pt x="2361184" y="1006605"/>
                  </a:lnTo>
                  <a:lnTo>
                    <a:pt x="2355445" y="1009567"/>
                  </a:lnTo>
                  <a:lnTo>
                    <a:pt x="2352325" y="1014248"/>
                  </a:lnTo>
                  <a:lnTo>
                    <a:pt x="2352111" y="1021223"/>
                  </a:lnTo>
                  <a:lnTo>
                    <a:pt x="2355088" y="1031064"/>
                  </a:lnTo>
                  <a:lnTo>
                    <a:pt x="2360634" y="1037609"/>
                  </a:lnTo>
                  <a:lnTo>
                    <a:pt x="2367359" y="1039854"/>
                  </a:lnTo>
                  <a:lnTo>
                    <a:pt x="2374108" y="1039233"/>
                  </a:lnTo>
                  <a:lnTo>
                    <a:pt x="2379726" y="1037179"/>
                  </a:lnTo>
                  <a:lnTo>
                    <a:pt x="2385893" y="1032068"/>
                  </a:lnTo>
                  <a:lnTo>
                    <a:pt x="2389727" y="1026096"/>
                  </a:lnTo>
                  <a:lnTo>
                    <a:pt x="2390084" y="1019552"/>
                  </a:lnTo>
                  <a:lnTo>
                    <a:pt x="2385822" y="1012720"/>
                  </a:lnTo>
                  <a:lnTo>
                    <a:pt x="2381250" y="1008134"/>
                  </a:lnTo>
                  <a:lnTo>
                    <a:pt x="2376678" y="1005078"/>
                  </a:lnTo>
                  <a:lnTo>
                    <a:pt x="2368169" y="1002784"/>
                  </a:lnTo>
                  <a:close/>
                </a:path>
                <a:path w="2486025" h="1057909">
                  <a:moveTo>
                    <a:pt x="1446276" y="996669"/>
                  </a:moveTo>
                  <a:lnTo>
                    <a:pt x="1442466" y="997433"/>
                  </a:lnTo>
                  <a:lnTo>
                    <a:pt x="1439418" y="1000490"/>
                  </a:lnTo>
                  <a:lnTo>
                    <a:pt x="1433677" y="1003882"/>
                  </a:lnTo>
                  <a:lnTo>
                    <a:pt x="1430543" y="1009280"/>
                  </a:lnTo>
                  <a:lnTo>
                    <a:pt x="1430291" y="1016398"/>
                  </a:lnTo>
                  <a:lnTo>
                    <a:pt x="1433195" y="1024949"/>
                  </a:lnTo>
                  <a:lnTo>
                    <a:pt x="1438812" y="1031494"/>
                  </a:lnTo>
                  <a:lnTo>
                    <a:pt x="1445561" y="1033739"/>
                  </a:lnTo>
                  <a:lnTo>
                    <a:pt x="1452286" y="1033118"/>
                  </a:lnTo>
                  <a:lnTo>
                    <a:pt x="1457833" y="1031064"/>
                  </a:lnTo>
                  <a:lnTo>
                    <a:pt x="1464020" y="1025952"/>
                  </a:lnTo>
                  <a:lnTo>
                    <a:pt x="1467897" y="1019981"/>
                  </a:lnTo>
                  <a:lnTo>
                    <a:pt x="1468298" y="1013436"/>
                  </a:lnTo>
                  <a:lnTo>
                    <a:pt x="1464056" y="1006605"/>
                  </a:lnTo>
                  <a:lnTo>
                    <a:pt x="1459483" y="1002019"/>
                  </a:lnTo>
                  <a:lnTo>
                    <a:pt x="1454785" y="998962"/>
                  </a:lnTo>
                  <a:lnTo>
                    <a:pt x="1446276" y="996669"/>
                  </a:lnTo>
                  <a:close/>
                </a:path>
                <a:path w="2486025" h="1057909">
                  <a:moveTo>
                    <a:pt x="1692910" y="993611"/>
                  </a:moveTo>
                  <a:lnTo>
                    <a:pt x="1689100" y="994376"/>
                  </a:lnTo>
                  <a:lnTo>
                    <a:pt x="1686052" y="997433"/>
                  </a:lnTo>
                  <a:lnTo>
                    <a:pt x="1679025" y="1000825"/>
                  </a:lnTo>
                  <a:lnTo>
                    <a:pt x="1676034" y="1006223"/>
                  </a:lnTo>
                  <a:lnTo>
                    <a:pt x="1676497" y="1013341"/>
                  </a:lnTo>
                  <a:lnTo>
                    <a:pt x="1679829" y="1021892"/>
                  </a:lnTo>
                  <a:lnTo>
                    <a:pt x="1685446" y="1028437"/>
                  </a:lnTo>
                  <a:lnTo>
                    <a:pt x="1692195" y="1030682"/>
                  </a:lnTo>
                  <a:lnTo>
                    <a:pt x="1698920" y="1030061"/>
                  </a:lnTo>
                  <a:lnTo>
                    <a:pt x="1704467" y="1028006"/>
                  </a:lnTo>
                  <a:lnTo>
                    <a:pt x="1710654" y="1022895"/>
                  </a:lnTo>
                  <a:lnTo>
                    <a:pt x="1714531" y="1016923"/>
                  </a:lnTo>
                  <a:lnTo>
                    <a:pt x="1714932" y="1010379"/>
                  </a:lnTo>
                  <a:lnTo>
                    <a:pt x="1710689" y="1003547"/>
                  </a:lnTo>
                  <a:lnTo>
                    <a:pt x="1706118" y="998962"/>
                  </a:lnTo>
                  <a:lnTo>
                    <a:pt x="1701419" y="995904"/>
                  </a:lnTo>
                  <a:lnTo>
                    <a:pt x="1692910" y="993611"/>
                  </a:lnTo>
                  <a:close/>
                </a:path>
                <a:path w="2486025" h="1057909">
                  <a:moveTo>
                    <a:pt x="1825498" y="981382"/>
                  </a:moveTo>
                  <a:lnTo>
                    <a:pt x="1821688" y="982146"/>
                  </a:lnTo>
                  <a:lnTo>
                    <a:pt x="1818639" y="985205"/>
                  </a:lnTo>
                  <a:lnTo>
                    <a:pt x="1812899" y="988166"/>
                  </a:lnTo>
                  <a:lnTo>
                    <a:pt x="1809765" y="992848"/>
                  </a:lnTo>
                  <a:lnTo>
                    <a:pt x="1809513" y="999822"/>
                  </a:lnTo>
                  <a:lnTo>
                    <a:pt x="1812417" y="1009662"/>
                  </a:lnTo>
                  <a:lnTo>
                    <a:pt x="1818034" y="1016207"/>
                  </a:lnTo>
                  <a:lnTo>
                    <a:pt x="1824783" y="1018452"/>
                  </a:lnTo>
                  <a:lnTo>
                    <a:pt x="1831508" y="1017831"/>
                  </a:lnTo>
                  <a:lnTo>
                    <a:pt x="1837055" y="1015777"/>
                  </a:lnTo>
                  <a:lnTo>
                    <a:pt x="1843242" y="1010666"/>
                  </a:lnTo>
                  <a:lnTo>
                    <a:pt x="1847119" y="1004694"/>
                  </a:lnTo>
                  <a:lnTo>
                    <a:pt x="1847520" y="998150"/>
                  </a:lnTo>
                  <a:lnTo>
                    <a:pt x="1843277" y="991320"/>
                  </a:lnTo>
                  <a:lnTo>
                    <a:pt x="1838579" y="986734"/>
                  </a:lnTo>
                  <a:lnTo>
                    <a:pt x="1834007" y="983675"/>
                  </a:lnTo>
                  <a:lnTo>
                    <a:pt x="1825498" y="981382"/>
                  </a:lnTo>
                  <a:close/>
                </a:path>
                <a:path w="2486025" h="1057909">
                  <a:moveTo>
                    <a:pt x="2056764" y="975268"/>
                  </a:moveTo>
                  <a:lnTo>
                    <a:pt x="2052955" y="976033"/>
                  </a:lnTo>
                  <a:lnTo>
                    <a:pt x="2049780" y="979089"/>
                  </a:lnTo>
                  <a:lnTo>
                    <a:pt x="2044094" y="982051"/>
                  </a:lnTo>
                  <a:lnTo>
                    <a:pt x="2040969" y="986733"/>
                  </a:lnTo>
                  <a:lnTo>
                    <a:pt x="2040725" y="993707"/>
                  </a:lnTo>
                  <a:lnTo>
                    <a:pt x="2043683" y="1003548"/>
                  </a:lnTo>
                  <a:lnTo>
                    <a:pt x="2049230" y="1010093"/>
                  </a:lnTo>
                  <a:lnTo>
                    <a:pt x="2055955" y="1012338"/>
                  </a:lnTo>
                  <a:lnTo>
                    <a:pt x="2062704" y="1011717"/>
                  </a:lnTo>
                  <a:lnTo>
                    <a:pt x="2068322" y="1009662"/>
                  </a:lnTo>
                  <a:lnTo>
                    <a:pt x="2074491" y="1004551"/>
                  </a:lnTo>
                  <a:lnTo>
                    <a:pt x="2078339" y="998580"/>
                  </a:lnTo>
                  <a:lnTo>
                    <a:pt x="2078734" y="992036"/>
                  </a:lnTo>
                  <a:lnTo>
                    <a:pt x="2074545" y="985205"/>
                  </a:lnTo>
                  <a:lnTo>
                    <a:pt x="2069845" y="980619"/>
                  </a:lnTo>
                  <a:lnTo>
                    <a:pt x="2065274" y="977560"/>
                  </a:lnTo>
                  <a:lnTo>
                    <a:pt x="2056764" y="975268"/>
                  </a:lnTo>
                  <a:close/>
                </a:path>
                <a:path w="2486025" h="1057909">
                  <a:moveTo>
                    <a:pt x="407339" y="972211"/>
                  </a:moveTo>
                  <a:lnTo>
                    <a:pt x="403491" y="972976"/>
                  </a:lnTo>
                  <a:lnTo>
                    <a:pt x="400405" y="976033"/>
                  </a:lnTo>
                  <a:lnTo>
                    <a:pt x="394674" y="978994"/>
                  </a:lnTo>
                  <a:lnTo>
                    <a:pt x="391544" y="983676"/>
                  </a:lnTo>
                  <a:lnTo>
                    <a:pt x="391304" y="990650"/>
                  </a:lnTo>
                  <a:lnTo>
                    <a:pt x="394246" y="1000492"/>
                  </a:lnTo>
                  <a:lnTo>
                    <a:pt x="399830" y="1007036"/>
                  </a:lnTo>
                  <a:lnTo>
                    <a:pt x="406573" y="1009281"/>
                  </a:lnTo>
                  <a:lnTo>
                    <a:pt x="413318" y="1008659"/>
                  </a:lnTo>
                  <a:lnTo>
                    <a:pt x="418909" y="1006605"/>
                  </a:lnTo>
                  <a:lnTo>
                    <a:pt x="423772" y="1002784"/>
                  </a:lnTo>
                  <a:lnTo>
                    <a:pt x="427770" y="996669"/>
                  </a:lnTo>
                  <a:lnTo>
                    <a:pt x="428878" y="989408"/>
                  </a:lnTo>
                  <a:lnTo>
                    <a:pt x="425069" y="982146"/>
                  </a:lnTo>
                  <a:lnTo>
                    <a:pt x="420446" y="977560"/>
                  </a:lnTo>
                  <a:lnTo>
                    <a:pt x="415823" y="974504"/>
                  </a:lnTo>
                  <a:lnTo>
                    <a:pt x="407339" y="972211"/>
                  </a:lnTo>
                  <a:close/>
                </a:path>
                <a:path w="2486025" h="1057909">
                  <a:moveTo>
                    <a:pt x="2254123" y="963039"/>
                  </a:moveTo>
                  <a:lnTo>
                    <a:pt x="2250186" y="963804"/>
                  </a:lnTo>
                  <a:lnTo>
                    <a:pt x="2247138" y="966861"/>
                  </a:lnTo>
                  <a:lnTo>
                    <a:pt x="2240111" y="969822"/>
                  </a:lnTo>
                  <a:lnTo>
                    <a:pt x="2237120" y="974504"/>
                  </a:lnTo>
                  <a:lnTo>
                    <a:pt x="2237583" y="981479"/>
                  </a:lnTo>
                  <a:lnTo>
                    <a:pt x="2240915" y="991320"/>
                  </a:lnTo>
                  <a:lnTo>
                    <a:pt x="2246534" y="997864"/>
                  </a:lnTo>
                  <a:lnTo>
                    <a:pt x="2253297" y="1000109"/>
                  </a:lnTo>
                  <a:lnTo>
                    <a:pt x="2260060" y="999488"/>
                  </a:lnTo>
                  <a:lnTo>
                    <a:pt x="2265680" y="997435"/>
                  </a:lnTo>
                  <a:lnTo>
                    <a:pt x="2271793" y="992323"/>
                  </a:lnTo>
                  <a:lnTo>
                    <a:pt x="2275633" y="986351"/>
                  </a:lnTo>
                  <a:lnTo>
                    <a:pt x="2276020" y="979806"/>
                  </a:lnTo>
                  <a:lnTo>
                    <a:pt x="2271776" y="972976"/>
                  </a:lnTo>
                  <a:lnTo>
                    <a:pt x="2267204" y="968390"/>
                  </a:lnTo>
                  <a:lnTo>
                    <a:pt x="2262505" y="965332"/>
                  </a:lnTo>
                  <a:lnTo>
                    <a:pt x="2254123" y="963039"/>
                  </a:lnTo>
                  <a:close/>
                </a:path>
                <a:path w="2486025" h="1057909">
                  <a:moveTo>
                    <a:pt x="1951989" y="959982"/>
                  </a:moveTo>
                  <a:lnTo>
                    <a:pt x="1948052" y="960747"/>
                  </a:lnTo>
                  <a:lnTo>
                    <a:pt x="1945005" y="963804"/>
                  </a:lnTo>
                  <a:lnTo>
                    <a:pt x="1939264" y="968485"/>
                  </a:lnTo>
                  <a:lnTo>
                    <a:pt x="1936130" y="973740"/>
                  </a:lnTo>
                  <a:lnTo>
                    <a:pt x="1935878" y="980141"/>
                  </a:lnTo>
                  <a:lnTo>
                    <a:pt x="1938782" y="988263"/>
                  </a:lnTo>
                  <a:lnTo>
                    <a:pt x="1944401" y="994807"/>
                  </a:lnTo>
                  <a:lnTo>
                    <a:pt x="1951164" y="997052"/>
                  </a:lnTo>
                  <a:lnTo>
                    <a:pt x="1957927" y="996431"/>
                  </a:lnTo>
                  <a:lnTo>
                    <a:pt x="1963547" y="994376"/>
                  </a:lnTo>
                  <a:lnTo>
                    <a:pt x="1968374" y="990555"/>
                  </a:lnTo>
                  <a:lnTo>
                    <a:pt x="1972357" y="984440"/>
                  </a:lnTo>
                  <a:lnTo>
                    <a:pt x="1973458" y="977179"/>
                  </a:lnTo>
                  <a:lnTo>
                    <a:pt x="1969643" y="969918"/>
                  </a:lnTo>
                  <a:lnTo>
                    <a:pt x="1965070" y="965332"/>
                  </a:lnTo>
                  <a:lnTo>
                    <a:pt x="1960372" y="962275"/>
                  </a:lnTo>
                  <a:lnTo>
                    <a:pt x="1951989" y="959982"/>
                  </a:lnTo>
                  <a:close/>
                </a:path>
                <a:path w="2486025" h="1057909">
                  <a:moveTo>
                    <a:pt x="243941" y="959982"/>
                  </a:moveTo>
                  <a:lnTo>
                    <a:pt x="240093" y="960747"/>
                  </a:lnTo>
                  <a:lnTo>
                    <a:pt x="237007" y="963804"/>
                  </a:lnTo>
                  <a:lnTo>
                    <a:pt x="231276" y="968485"/>
                  </a:lnTo>
                  <a:lnTo>
                    <a:pt x="228145" y="973740"/>
                  </a:lnTo>
                  <a:lnTo>
                    <a:pt x="227906" y="980141"/>
                  </a:lnTo>
                  <a:lnTo>
                    <a:pt x="230847" y="988263"/>
                  </a:lnTo>
                  <a:lnTo>
                    <a:pt x="236432" y="994807"/>
                  </a:lnTo>
                  <a:lnTo>
                    <a:pt x="243174" y="997052"/>
                  </a:lnTo>
                  <a:lnTo>
                    <a:pt x="249919" y="996431"/>
                  </a:lnTo>
                  <a:lnTo>
                    <a:pt x="255511" y="994376"/>
                  </a:lnTo>
                  <a:lnTo>
                    <a:pt x="260372" y="990555"/>
                  </a:lnTo>
                  <a:lnTo>
                    <a:pt x="264367" y="984440"/>
                  </a:lnTo>
                  <a:lnTo>
                    <a:pt x="265475" y="977179"/>
                  </a:lnTo>
                  <a:lnTo>
                    <a:pt x="261670" y="969918"/>
                  </a:lnTo>
                  <a:lnTo>
                    <a:pt x="257047" y="965332"/>
                  </a:lnTo>
                  <a:lnTo>
                    <a:pt x="252425" y="962275"/>
                  </a:lnTo>
                  <a:lnTo>
                    <a:pt x="243941" y="959982"/>
                  </a:lnTo>
                  <a:close/>
                </a:path>
                <a:path w="2486025" h="1057909">
                  <a:moveTo>
                    <a:pt x="2463673" y="956925"/>
                  </a:moveTo>
                  <a:lnTo>
                    <a:pt x="2459863" y="957689"/>
                  </a:lnTo>
                  <a:lnTo>
                    <a:pt x="2456815" y="960747"/>
                  </a:lnTo>
                  <a:lnTo>
                    <a:pt x="2451074" y="963708"/>
                  </a:lnTo>
                  <a:lnTo>
                    <a:pt x="2447940" y="968390"/>
                  </a:lnTo>
                  <a:lnTo>
                    <a:pt x="2447688" y="975364"/>
                  </a:lnTo>
                  <a:lnTo>
                    <a:pt x="2450592" y="985206"/>
                  </a:lnTo>
                  <a:lnTo>
                    <a:pt x="2456209" y="991750"/>
                  </a:lnTo>
                  <a:lnTo>
                    <a:pt x="2462958" y="993995"/>
                  </a:lnTo>
                  <a:lnTo>
                    <a:pt x="2469683" y="993374"/>
                  </a:lnTo>
                  <a:lnTo>
                    <a:pt x="2475230" y="991320"/>
                  </a:lnTo>
                  <a:lnTo>
                    <a:pt x="2481417" y="986208"/>
                  </a:lnTo>
                  <a:lnTo>
                    <a:pt x="2485294" y="980237"/>
                  </a:lnTo>
                  <a:lnTo>
                    <a:pt x="2485695" y="973692"/>
                  </a:lnTo>
                  <a:lnTo>
                    <a:pt x="2481453" y="966861"/>
                  </a:lnTo>
                  <a:lnTo>
                    <a:pt x="2476881" y="962275"/>
                  </a:lnTo>
                  <a:lnTo>
                    <a:pt x="2472182" y="959218"/>
                  </a:lnTo>
                  <a:lnTo>
                    <a:pt x="2463673" y="956925"/>
                  </a:lnTo>
                  <a:close/>
                </a:path>
                <a:path w="2486025" h="1057909">
                  <a:moveTo>
                    <a:pt x="1572768" y="953867"/>
                  </a:moveTo>
                  <a:lnTo>
                    <a:pt x="1557156" y="974026"/>
                  </a:lnTo>
                  <a:lnTo>
                    <a:pt x="1559687" y="982148"/>
                  </a:lnTo>
                  <a:lnTo>
                    <a:pt x="1565233" y="988692"/>
                  </a:lnTo>
                  <a:lnTo>
                    <a:pt x="1571958" y="990937"/>
                  </a:lnTo>
                  <a:lnTo>
                    <a:pt x="1578707" y="990317"/>
                  </a:lnTo>
                  <a:lnTo>
                    <a:pt x="1584325" y="988263"/>
                  </a:lnTo>
                  <a:lnTo>
                    <a:pt x="1590492" y="983151"/>
                  </a:lnTo>
                  <a:lnTo>
                    <a:pt x="1594326" y="977180"/>
                  </a:lnTo>
                  <a:lnTo>
                    <a:pt x="1594683" y="970635"/>
                  </a:lnTo>
                  <a:lnTo>
                    <a:pt x="1590420" y="963804"/>
                  </a:lnTo>
                  <a:lnTo>
                    <a:pt x="1585849" y="959218"/>
                  </a:lnTo>
                  <a:lnTo>
                    <a:pt x="1581150" y="956161"/>
                  </a:lnTo>
                  <a:lnTo>
                    <a:pt x="1572768" y="953867"/>
                  </a:lnTo>
                  <a:close/>
                </a:path>
                <a:path w="2486025" h="1057909">
                  <a:moveTo>
                    <a:pt x="1236726" y="938580"/>
                  </a:moveTo>
                  <a:lnTo>
                    <a:pt x="1232789" y="939345"/>
                  </a:lnTo>
                  <a:lnTo>
                    <a:pt x="1229741" y="942402"/>
                  </a:lnTo>
                  <a:lnTo>
                    <a:pt x="1224000" y="945794"/>
                  </a:lnTo>
                  <a:lnTo>
                    <a:pt x="1220866" y="951192"/>
                  </a:lnTo>
                  <a:lnTo>
                    <a:pt x="1220614" y="958310"/>
                  </a:lnTo>
                  <a:lnTo>
                    <a:pt x="1223518" y="966861"/>
                  </a:lnTo>
                  <a:lnTo>
                    <a:pt x="1229137" y="973405"/>
                  </a:lnTo>
                  <a:lnTo>
                    <a:pt x="1235900" y="975650"/>
                  </a:lnTo>
                  <a:lnTo>
                    <a:pt x="1242663" y="975030"/>
                  </a:lnTo>
                  <a:lnTo>
                    <a:pt x="1248283" y="972976"/>
                  </a:lnTo>
                  <a:lnTo>
                    <a:pt x="1254396" y="967864"/>
                  </a:lnTo>
                  <a:lnTo>
                    <a:pt x="1258236" y="961893"/>
                  </a:lnTo>
                  <a:lnTo>
                    <a:pt x="1258623" y="955348"/>
                  </a:lnTo>
                  <a:lnTo>
                    <a:pt x="1254379" y="948517"/>
                  </a:lnTo>
                  <a:lnTo>
                    <a:pt x="1249807" y="943931"/>
                  </a:lnTo>
                  <a:lnTo>
                    <a:pt x="1245108" y="940873"/>
                  </a:lnTo>
                  <a:lnTo>
                    <a:pt x="1236726" y="938580"/>
                  </a:lnTo>
                  <a:close/>
                </a:path>
                <a:path w="2486025" h="1057909">
                  <a:moveTo>
                    <a:pt x="1042416" y="935523"/>
                  </a:moveTo>
                  <a:lnTo>
                    <a:pt x="1038606" y="936288"/>
                  </a:lnTo>
                  <a:lnTo>
                    <a:pt x="1035557" y="939345"/>
                  </a:lnTo>
                  <a:lnTo>
                    <a:pt x="1029817" y="942306"/>
                  </a:lnTo>
                  <a:lnTo>
                    <a:pt x="1026683" y="946988"/>
                  </a:lnTo>
                  <a:lnTo>
                    <a:pt x="1026431" y="953963"/>
                  </a:lnTo>
                  <a:lnTo>
                    <a:pt x="1029335" y="963804"/>
                  </a:lnTo>
                  <a:lnTo>
                    <a:pt x="1034952" y="970348"/>
                  </a:lnTo>
                  <a:lnTo>
                    <a:pt x="1041701" y="972593"/>
                  </a:lnTo>
                  <a:lnTo>
                    <a:pt x="1048426" y="971972"/>
                  </a:lnTo>
                  <a:lnTo>
                    <a:pt x="1053973" y="969918"/>
                  </a:lnTo>
                  <a:lnTo>
                    <a:pt x="1060160" y="964807"/>
                  </a:lnTo>
                  <a:lnTo>
                    <a:pt x="1064037" y="958836"/>
                  </a:lnTo>
                  <a:lnTo>
                    <a:pt x="1064438" y="952291"/>
                  </a:lnTo>
                  <a:lnTo>
                    <a:pt x="1060195" y="945460"/>
                  </a:lnTo>
                  <a:lnTo>
                    <a:pt x="1055497" y="940873"/>
                  </a:lnTo>
                  <a:lnTo>
                    <a:pt x="1050925" y="937816"/>
                  </a:lnTo>
                  <a:lnTo>
                    <a:pt x="1042416" y="935523"/>
                  </a:lnTo>
                  <a:close/>
                </a:path>
                <a:path w="2486025" h="1057909">
                  <a:moveTo>
                    <a:pt x="940688" y="935523"/>
                  </a:moveTo>
                  <a:lnTo>
                    <a:pt x="936879" y="936288"/>
                  </a:lnTo>
                  <a:lnTo>
                    <a:pt x="933831" y="939345"/>
                  </a:lnTo>
                  <a:lnTo>
                    <a:pt x="928072" y="942736"/>
                  </a:lnTo>
                  <a:lnTo>
                    <a:pt x="924909" y="948134"/>
                  </a:lnTo>
                  <a:lnTo>
                    <a:pt x="924651" y="955252"/>
                  </a:lnTo>
                  <a:lnTo>
                    <a:pt x="927608" y="963804"/>
                  </a:lnTo>
                  <a:lnTo>
                    <a:pt x="933225" y="970348"/>
                  </a:lnTo>
                  <a:lnTo>
                    <a:pt x="939974" y="972593"/>
                  </a:lnTo>
                  <a:lnTo>
                    <a:pt x="946699" y="971972"/>
                  </a:lnTo>
                  <a:lnTo>
                    <a:pt x="952246" y="969918"/>
                  </a:lnTo>
                  <a:lnTo>
                    <a:pt x="958433" y="964807"/>
                  </a:lnTo>
                  <a:lnTo>
                    <a:pt x="962310" y="958836"/>
                  </a:lnTo>
                  <a:lnTo>
                    <a:pt x="962711" y="952291"/>
                  </a:lnTo>
                  <a:lnTo>
                    <a:pt x="958469" y="945460"/>
                  </a:lnTo>
                  <a:lnTo>
                    <a:pt x="953769" y="940873"/>
                  </a:lnTo>
                  <a:lnTo>
                    <a:pt x="949197" y="937816"/>
                  </a:lnTo>
                  <a:lnTo>
                    <a:pt x="940688" y="935523"/>
                  </a:lnTo>
                  <a:close/>
                </a:path>
                <a:path w="2486025" h="1057909">
                  <a:moveTo>
                    <a:pt x="120624" y="935523"/>
                  </a:moveTo>
                  <a:lnTo>
                    <a:pt x="116763" y="936288"/>
                  </a:lnTo>
                  <a:lnTo>
                    <a:pt x="113690" y="939345"/>
                  </a:lnTo>
                  <a:lnTo>
                    <a:pt x="106657" y="942736"/>
                  </a:lnTo>
                  <a:lnTo>
                    <a:pt x="103670" y="948134"/>
                  </a:lnTo>
                  <a:lnTo>
                    <a:pt x="104149" y="955252"/>
                  </a:lnTo>
                  <a:lnTo>
                    <a:pt x="107518" y="963804"/>
                  </a:lnTo>
                  <a:lnTo>
                    <a:pt x="113109" y="970348"/>
                  </a:lnTo>
                  <a:lnTo>
                    <a:pt x="119854" y="972593"/>
                  </a:lnTo>
                  <a:lnTo>
                    <a:pt x="126597" y="971972"/>
                  </a:lnTo>
                  <a:lnTo>
                    <a:pt x="132181" y="969918"/>
                  </a:lnTo>
                  <a:lnTo>
                    <a:pt x="138352" y="964807"/>
                  </a:lnTo>
                  <a:lnTo>
                    <a:pt x="142206" y="958836"/>
                  </a:lnTo>
                  <a:lnTo>
                    <a:pt x="142591" y="952291"/>
                  </a:lnTo>
                  <a:lnTo>
                    <a:pt x="138353" y="945460"/>
                  </a:lnTo>
                  <a:lnTo>
                    <a:pt x="133731" y="940873"/>
                  </a:lnTo>
                  <a:lnTo>
                    <a:pt x="129108" y="937816"/>
                  </a:lnTo>
                  <a:lnTo>
                    <a:pt x="120624" y="935523"/>
                  </a:lnTo>
                  <a:close/>
                </a:path>
                <a:path w="2486025" h="1057909">
                  <a:moveTo>
                    <a:pt x="527583" y="923290"/>
                  </a:moveTo>
                  <a:lnTo>
                    <a:pt x="523722" y="924064"/>
                  </a:lnTo>
                  <a:lnTo>
                    <a:pt x="520649" y="927112"/>
                  </a:lnTo>
                  <a:lnTo>
                    <a:pt x="513616" y="931796"/>
                  </a:lnTo>
                  <a:lnTo>
                    <a:pt x="510628" y="937051"/>
                  </a:lnTo>
                  <a:lnTo>
                    <a:pt x="511108" y="943453"/>
                  </a:lnTo>
                  <a:lnTo>
                    <a:pt x="514477" y="951575"/>
                  </a:lnTo>
                  <a:lnTo>
                    <a:pt x="520068" y="958119"/>
                  </a:lnTo>
                  <a:lnTo>
                    <a:pt x="526813" y="960364"/>
                  </a:lnTo>
                  <a:lnTo>
                    <a:pt x="533556" y="959743"/>
                  </a:lnTo>
                  <a:lnTo>
                    <a:pt x="539140" y="957689"/>
                  </a:lnTo>
                  <a:lnTo>
                    <a:pt x="545310" y="952578"/>
                  </a:lnTo>
                  <a:lnTo>
                    <a:pt x="549165" y="946606"/>
                  </a:lnTo>
                  <a:lnTo>
                    <a:pt x="549550" y="940061"/>
                  </a:lnTo>
                  <a:lnTo>
                    <a:pt x="545312" y="933230"/>
                  </a:lnTo>
                  <a:lnTo>
                    <a:pt x="540689" y="928649"/>
                  </a:lnTo>
                  <a:lnTo>
                    <a:pt x="536066" y="925588"/>
                  </a:lnTo>
                  <a:lnTo>
                    <a:pt x="527583" y="923290"/>
                  </a:lnTo>
                  <a:close/>
                </a:path>
                <a:path w="2486025" h="1057909">
                  <a:moveTo>
                    <a:pt x="832738" y="917181"/>
                  </a:moveTo>
                  <a:lnTo>
                    <a:pt x="828929" y="917943"/>
                  </a:lnTo>
                  <a:lnTo>
                    <a:pt x="825881" y="921004"/>
                  </a:lnTo>
                  <a:lnTo>
                    <a:pt x="818854" y="925682"/>
                  </a:lnTo>
                  <a:lnTo>
                    <a:pt x="815863" y="930936"/>
                  </a:lnTo>
                  <a:lnTo>
                    <a:pt x="816326" y="937339"/>
                  </a:lnTo>
                  <a:lnTo>
                    <a:pt x="819658" y="945461"/>
                  </a:lnTo>
                  <a:lnTo>
                    <a:pt x="825277" y="952005"/>
                  </a:lnTo>
                  <a:lnTo>
                    <a:pt x="832040" y="954250"/>
                  </a:lnTo>
                  <a:lnTo>
                    <a:pt x="838803" y="953629"/>
                  </a:lnTo>
                  <a:lnTo>
                    <a:pt x="844422" y="951575"/>
                  </a:lnTo>
                  <a:lnTo>
                    <a:pt x="850536" y="946464"/>
                  </a:lnTo>
                  <a:lnTo>
                    <a:pt x="854376" y="940492"/>
                  </a:lnTo>
                  <a:lnTo>
                    <a:pt x="854763" y="933946"/>
                  </a:lnTo>
                  <a:lnTo>
                    <a:pt x="850519" y="927112"/>
                  </a:lnTo>
                  <a:lnTo>
                    <a:pt x="845947" y="922528"/>
                  </a:lnTo>
                  <a:lnTo>
                    <a:pt x="841247" y="919467"/>
                  </a:lnTo>
                  <a:lnTo>
                    <a:pt x="832738" y="917181"/>
                  </a:lnTo>
                  <a:close/>
                </a:path>
                <a:path w="2486025" h="1057909">
                  <a:moveTo>
                    <a:pt x="2164715" y="911059"/>
                  </a:moveTo>
                  <a:lnTo>
                    <a:pt x="2160778" y="911834"/>
                  </a:lnTo>
                  <a:lnTo>
                    <a:pt x="2157730" y="914882"/>
                  </a:lnTo>
                  <a:lnTo>
                    <a:pt x="2153275" y="919138"/>
                  </a:lnTo>
                  <a:lnTo>
                    <a:pt x="2149998" y="923679"/>
                  </a:lnTo>
                  <a:lnTo>
                    <a:pt x="2149032" y="929937"/>
                  </a:lnTo>
                  <a:lnTo>
                    <a:pt x="2151507" y="939346"/>
                  </a:lnTo>
                  <a:lnTo>
                    <a:pt x="2157126" y="945890"/>
                  </a:lnTo>
                  <a:lnTo>
                    <a:pt x="2163889" y="948136"/>
                  </a:lnTo>
                  <a:lnTo>
                    <a:pt x="2170652" y="947515"/>
                  </a:lnTo>
                  <a:lnTo>
                    <a:pt x="2176272" y="945461"/>
                  </a:lnTo>
                  <a:lnTo>
                    <a:pt x="2182385" y="940349"/>
                  </a:lnTo>
                  <a:lnTo>
                    <a:pt x="2186225" y="934378"/>
                  </a:lnTo>
                  <a:lnTo>
                    <a:pt x="2186612" y="927833"/>
                  </a:lnTo>
                  <a:lnTo>
                    <a:pt x="2182368" y="921004"/>
                  </a:lnTo>
                  <a:lnTo>
                    <a:pt x="2177796" y="916419"/>
                  </a:lnTo>
                  <a:lnTo>
                    <a:pt x="2173097" y="913358"/>
                  </a:lnTo>
                  <a:lnTo>
                    <a:pt x="2164715" y="911059"/>
                  </a:lnTo>
                  <a:close/>
                </a:path>
                <a:path w="2486025" h="1057909">
                  <a:moveTo>
                    <a:pt x="635508" y="911059"/>
                  </a:moveTo>
                  <a:lnTo>
                    <a:pt x="631571" y="911834"/>
                  </a:lnTo>
                  <a:lnTo>
                    <a:pt x="628522" y="914882"/>
                  </a:lnTo>
                  <a:lnTo>
                    <a:pt x="622784" y="917847"/>
                  </a:lnTo>
                  <a:lnTo>
                    <a:pt x="619664" y="922531"/>
                  </a:lnTo>
                  <a:lnTo>
                    <a:pt x="619450" y="929507"/>
                  </a:lnTo>
                  <a:lnTo>
                    <a:pt x="622427" y="939346"/>
                  </a:lnTo>
                  <a:lnTo>
                    <a:pt x="627973" y="945890"/>
                  </a:lnTo>
                  <a:lnTo>
                    <a:pt x="634698" y="948136"/>
                  </a:lnTo>
                  <a:lnTo>
                    <a:pt x="641447" y="947515"/>
                  </a:lnTo>
                  <a:lnTo>
                    <a:pt x="647065" y="945461"/>
                  </a:lnTo>
                  <a:lnTo>
                    <a:pt x="653232" y="940349"/>
                  </a:lnTo>
                  <a:lnTo>
                    <a:pt x="657066" y="934378"/>
                  </a:lnTo>
                  <a:lnTo>
                    <a:pt x="657423" y="927833"/>
                  </a:lnTo>
                  <a:lnTo>
                    <a:pt x="653161" y="921004"/>
                  </a:lnTo>
                  <a:lnTo>
                    <a:pt x="648588" y="916419"/>
                  </a:lnTo>
                  <a:lnTo>
                    <a:pt x="644016" y="913358"/>
                  </a:lnTo>
                  <a:lnTo>
                    <a:pt x="639699" y="912215"/>
                  </a:lnTo>
                  <a:lnTo>
                    <a:pt x="635508" y="911059"/>
                  </a:lnTo>
                  <a:close/>
                </a:path>
                <a:path w="2486025" h="1057909">
                  <a:moveTo>
                    <a:pt x="1347724" y="901890"/>
                  </a:moveTo>
                  <a:lnTo>
                    <a:pt x="1343787" y="902665"/>
                  </a:lnTo>
                  <a:lnTo>
                    <a:pt x="1340739" y="905713"/>
                  </a:lnTo>
                  <a:lnTo>
                    <a:pt x="1334998" y="909106"/>
                  </a:lnTo>
                  <a:lnTo>
                    <a:pt x="1331864" y="914504"/>
                  </a:lnTo>
                  <a:lnTo>
                    <a:pt x="1331612" y="921622"/>
                  </a:lnTo>
                  <a:lnTo>
                    <a:pt x="1334516" y="930173"/>
                  </a:lnTo>
                  <a:lnTo>
                    <a:pt x="1340135" y="936718"/>
                  </a:lnTo>
                  <a:lnTo>
                    <a:pt x="1346898" y="938964"/>
                  </a:lnTo>
                  <a:lnTo>
                    <a:pt x="1353661" y="938343"/>
                  </a:lnTo>
                  <a:lnTo>
                    <a:pt x="1359281" y="936289"/>
                  </a:lnTo>
                  <a:lnTo>
                    <a:pt x="1365394" y="931177"/>
                  </a:lnTo>
                  <a:lnTo>
                    <a:pt x="1369234" y="925207"/>
                  </a:lnTo>
                  <a:lnTo>
                    <a:pt x="1369621" y="918663"/>
                  </a:lnTo>
                  <a:lnTo>
                    <a:pt x="1365377" y="911834"/>
                  </a:lnTo>
                  <a:lnTo>
                    <a:pt x="1360805" y="907249"/>
                  </a:lnTo>
                  <a:lnTo>
                    <a:pt x="1356106" y="904189"/>
                  </a:lnTo>
                  <a:lnTo>
                    <a:pt x="1347724" y="901890"/>
                  </a:lnTo>
                  <a:close/>
                </a:path>
                <a:path w="2486025" h="1057909">
                  <a:moveTo>
                    <a:pt x="731012" y="895781"/>
                  </a:moveTo>
                  <a:lnTo>
                    <a:pt x="727202" y="896543"/>
                  </a:lnTo>
                  <a:lnTo>
                    <a:pt x="724154" y="899604"/>
                  </a:lnTo>
                  <a:lnTo>
                    <a:pt x="718413" y="902562"/>
                  </a:lnTo>
                  <a:lnTo>
                    <a:pt x="715279" y="907243"/>
                  </a:lnTo>
                  <a:lnTo>
                    <a:pt x="715027" y="914220"/>
                  </a:lnTo>
                  <a:lnTo>
                    <a:pt x="717931" y="924064"/>
                  </a:lnTo>
                  <a:lnTo>
                    <a:pt x="723548" y="930605"/>
                  </a:lnTo>
                  <a:lnTo>
                    <a:pt x="730297" y="932849"/>
                  </a:lnTo>
                  <a:lnTo>
                    <a:pt x="737022" y="932227"/>
                  </a:lnTo>
                  <a:lnTo>
                    <a:pt x="742569" y="930173"/>
                  </a:lnTo>
                  <a:lnTo>
                    <a:pt x="748756" y="925063"/>
                  </a:lnTo>
                  <a:lnTo>
                    <a:pt x="752633" y="919091"/>
                  </a:lnTo>
                  <a:lnTo>
                    <a:pt x="753034" y="912544"/>
                  </a:lnTo>
                  <a:lnTo>
                    <a:pt x="748791" y="905713"/>
                  </a:lnTo>
                  <a:lnTo>
                    <a:pt x="744219" y="901128"/>
                  </a:lnTo>
                  <a:lnTo>
                    <a:pt x="739521" y="898067"/>
                  </a:lnTo>
                  <a:lnTo>
                    <a:pt x="731012" y="895781"/>
                  </a:lnTo>
                  <a:close/>
                </a:path>
                <a:path w="2486025" h="1057909">
                  <a:moveTo>
                    <a:pt x="1452499" y="889660"/>
                  </a:moveTo>
                  <a:lnTo>
                    <a:pt x="1448689" y="890435"/>
                  </a:lnTo>
                  <a:lnTo>
                    <a:pt x="1445514" y="893483"/>
                  </a:lnTo>
                  <a:lnTo>
                    <a:pt x="1439775" y="896876"/>
                  </a:lnTo>
                  <a:lnTo>
                    <a:pt x="1436655" y="902274"/>
                  </a:lnTo>
                  <a:lnTo>
                    <a:pt x="1436441" y="909392"/>
                  </a:lnTo>
                  <a:lnTo>
                    <a:pt x="1439418" y="917943"/>
                  </a:lnTo>
                  <a:lnTo>
                    <a:pt x="1444964" y="924487"/>
                  </a:lnTo>
                  <a:lnTo>
                    <a:pt x="1451689" y="926733"/>
                  </a:lnTo>
                  <a:lnTo>
                    <a:pt x="1458438" y="926113"/>
                  </a:lnTo>
                  <a:lnTo>
                    <a:pt x="1464056" y="924064"/>
                  </a:lnTo>
                  <a:lnTo>
                    <a:pt x="1470225" y="918949"/>
                  </a:lnTo>
                  <a:lnTo>
                    <a:pt x="1474073" y="912977"/>
                  </a:lnTo>
                  <a:lnTo>
                    <a:pt x="1474468" y="906433"/>
                  </a:lnTo>
                  <a:lnTo>
                    <a:pt x="1470279" y="899604"/>
                  </a:lnTo>
                  <a:lnTo>
                    <a:pt x="1465580" y="895019"/>
                  </a:lnTo>
                  <a:lnTo>
                    <a:pt x="1461008" y="891959"/>
                  </a:lnTo>
                  <a:lnTo>
                    <a:pt x="1456689" y="890816"/>
                  </a:lnTo>
                  <a:lnTo>
                    <a:pt x="1452499" y="889660"/>
                  </a:lnTo>
                  <a:close/>
                </a:path>
                <a:path w="2486025" h="1057909">
                  <a:moveTo>
                    <a:pt x="1144143" y="889660"/>
                  </a:moveTo>
                  <a:lnTo>
                    <a:pt x="1140333" y="890435"/>
                  </a:lnTo>
                  <a:lnTo>
                    <a:pt x="1137285" y="893483"/>
                  </a:lnTo>
                  <a:lnTo>
                    <a:pt x="1131544" y="896445"/>
                  </a:lnTo>
                  <a:lnTo>
                    <a:pt x="1128410" y="901126"/>
                  </a:lnTo>
                  <a:lnTo>
                    <a:pt x="1128158" y="908100"/>
                  </a:lnTo>
                  <a:lnTo>
                    <a:pt x="1131062" y="917943"/>
                  </a:lnTo>
                  <a:lnTo>
                    <a:pt x="1136679" y="924487"/>
                  </a:lnTo>
                  <a:lnTo>
                    <a:pt x="1143428" y="926733"/>
                  </a:lnTo>
                  <a:lnTo>
                    <a:pt x="1150153" y="926113"/>
                  </a:lnTo>
                  <a:lnTo>
                    <a:pt x="1155700" y="924064"/>
                  </a:lnTo>
                  <a:lnTo>
                    <a:pt x="1160601" y="920241"/>
                  </a:lnTo>
                  <a:lnTo>
                    <a:pt x="1164621" y="914125"/>
                  </a:lnTo>
                  <a:lnTo>
                    <a:pt x="1165736" y="906864"/>
                  </a:lnTo>
                  <a:lnTo>
                    <a:pt x="1161923" y="899604"/>
                  </a:lnTo>
                  <a:lnTo>
                    <a:pt x="1157351" y="895019"/>
                  </a:lnTo>
                  <a:lnTo>
                    <a:pt x="1152652" y="891959"/>
                  </a:lnTo>
                  <a:lnTo>
                    <a:pt x="1144143" y="889660"/>
                  </a:lnTo>
                  <a:close/>
                </a:path>
                <a:path w="2486025" h="1057909">
                  <a:moveTo>
                    <a:pt x="1779270" y="886612"/>
                  </a:moveTo>
                  <a:lnTo>
                    <a:pt x="1775460" y="887374"/>
                  </a:lnTo>
                  <a:lnTo>
                    <a:pt x="1772412" y="890435"/>
                  </a:lnTo>
                  <a:lnTo>
                    <a:pt x="1765313" y="895112"/>
                  </a:lnTo>
                  <a:lnTo>
                    <a:pt x="1762299" y="900363"/>
                  </a:lnTo>
                  <a:lnTo>
                    <a:pt x="1762785" y="906762"/>
                  </a:lnTo>
                  <a:lnTo>
                    <a:pt x="1766189" y="914882"/>
                  </a:lnTo>
                  <a:lnTo>
                    <a:pt x="1771806" y="921429"/>
                  </a:lnTo>
                  <a:lnTo>
                    <a:pt x="1778555" y="923677"/>
                  </a:lnTo>
                  <a:lnTo>
                    <a:pt x="1785280" y="923058"/>
                  </a:lnTo>
                  <a:lnTo>
                    <a:pt x="1790827" y="921004"/>
                  </a:lnTo>
                  <a:lnTo>
                    <a:pt x="1797014" y="915889"/>
                  </a:lnTo>
                  <a:lnTo>
                    <a:pt x="1800891" y="909916"/>
                  </a:lnTo>
                  <a:lnTo>
                    <a:pt x="1801292" y="903373"/>
                  </a:lnTo>
                  <a:lnTo>
                    <a:pt x="1797050" y="896543"/>
                  </a:lnTo>
                  <a:lnTo>
                    <a:pt x="1792351" y="891959"/>
                  </a:lnTo>
                  <a:lnTo>
                    <a:pt x="1787779" y="888898"/>
                  </a:lnTo>
                  <a:lnTo>
                    <a:pt x="1779270" y="886612"/>
                  </a:lnTo>
                  <a:close/>
                </a:path>
                <a:path w="2486025" h="1057909">
                  <a:moveTo>
                    <a:pt x="1674495" y="886612"/>
                  </a:moveTo>
                  <a:lnTo>
                    <a:pt x="1670558" y="887374"/>
                  </a:lnTo>
                  <a:lnTo>
                    <a:pt x="1667510" y="890435"/>
                  </a:lnTo>
                  <a:lnTo>
                    <a:pt x="1661771" y="895112"/>
                  </a:lnTo>
                  <a:lnTo>
                    <a:pt x="1658651" y="900363"/>
                  </a:lnTo>
                  <a:lnTo>
                    <a:pt x="1658437" y="906762"/>
                  </a:lnTo>
                  <a:lnTo>
                    <a:pt x="1661414" y="914882"/>
                  </a:lnTo>
                  <a:lnTo>
                    <a:pt x="1666960" y="921429"/>
                  </a:lnTo>
                  <a:lnTo>
                    <a:pt x="1673685" y="923677"/>
                  </a:lnTo>
                  <a:lnTo>
                    <a:pt x="1680434" y="923058"/>
                  </a:lnTo>
                  <a:lnTo>
                    <a:pt x="1686052" y="921004"/>
                  </a:lnTo>
                  <a:lnTo>
                    <a:pt x="1692219" y="915889"/>
                  </a:lnTo>
                  <a:lnTo>
                    <a:pt x="1696053" y="909916"/>
                  </a:lnTo>
                  <a:lnTo>
                    <a:pt x="1696410" y="903373"/>
                  </a:lnTo>
                  <a:lnTo>
                    <a:pt x="1692148" y="896543"/>
                  </a:lnTo>
                  <a:lnTo>
                    <a:pt x="1687576" y="891959"/>
                  </a:lnTo>
                  <a:lnTo>
                    <a:pt x="1683004" y="888898"/>
                  </a:lnTo>
                  <a:lnTo>
                    <a:pt x="1674495" y="886612"/>
                  </a:lnTo>
                  <a:close/>
                </a:path>
                <a:path w="2486025" h="1057909">
                  <a:moveTo>
                    <a:pt x="2377440" y="883551"/>
                  </a:moveTo>
                  <a:lnTo>
                    <a:pt x="2373503" y="884313"/>
                  </a:lnTo>
                  <a:lnTo>
                    <a:pt x="2370455" y="887374"/>
                  </a:lnTo>
                  <a:lnTo>
                    <a:pt x="2364714" y="892053"/>
                  </a:lnTo>
                  <a:lnTo>
                    <a:pt x="2361580" y="897308"/>
                  </a:lnTo>
                  <a:lnTo>
                    <a:pt x="2361328" y="903712"/>
                  </a:lnTo>
                  <a:lnTo>
                    <a:pt x="2364232" y="911834"/>
                  </a:lnTo>
                  <a:lnTo>
                    <a:pt x="2369851" y="918379"/>
                  </a:lnTo>
                  <a:lnTo>
                    <a:pt x="2376614" y="920623"/>
                  </a:lnTo>
                  <a:lnTo>
                    <a:pt x="2383377" y="919999"/>
                  </a:lnTo>
                  <a:lnTo>
                    <a:pt x="2388997" y="917943"/>
                  </a:lnTo>
                  <a:lnTo>
                    <a:pt x="2395164" y="912833"/>
                  </a:lnTo>
                  <a:lnTo>
                    <a:pt x="2398998" y="906860"/>
                  </a:lnTo>
                  <a:lnTo>
                    <a:pt x="2399355" y="900314"/>
                  </a:lnTo>
                  <a:lnTo>
                    <a:pt x="2395093" y="893483"/>
                  </a:lnTo>
                  <a:lnTo>
                    <a:pt x="2390521" y="888898"/>
                  </a:lnTo>
                  <a:lnTo>
                    <a:pt x="2385822" y="885837"/>
                  </a:lnTo>
                  <a:lnTo>
                    <a:pt x="2377440" y="883551"/>
                  </a:lnTo>
                  <a:close/>
                </a:path>
                <a:path w="2486025" h="1057909">
                  <a:moveTo>
                    <a:pt x="321017" y="877430"/>
                  </a:moveTo>
                  <a:lnTo>
                    <a:pt x="317169" y="878205"/>
                  </a:lnTo>
                  <a:lnTo>
                    <a:pt x="314083" y="881253"/>
                  </a:lnTo>
                  <a:lnTo>
                    <a:pt x="308352" y="885937"/>
                  </a:lnTo>
                  <a:lnTo>
                    <a:pt x="305220" y="891192"/>
                  </a:lnTo>
                  <a:lnTo>
                    <a:pt x="304977" y="897592"/>
                  </a:lnTo>
                  <a:lnTo>
                    <a:pt x="307911" y="905713"/>
                  </a:lnTo>
                  <a:lnTo>
                    <a:pt x="313503" y="912257"/>
                  </a:lnTo>
                  <a:lnTo>
                    <a:pt x="320249" y="914503"/>
                  </a:lnTo>
                  <a:lnTo>
                    <a:pt x="326996" y="913883"/>
                  </a:lnTo>
                  <a:lnTo>
                    <a:pt x="332587" y="911834"/>
                  </a:lnTo>
                  <a:lnTo>
                    <a:pt x="338750" y="906719"/>
                  </a:lnTo>
                  <a:lnTo>
                    <a:pt x="342601" y="900747"/>
                  </a:lnTo>
                  <a:lnTo>
                    <a:pt x="342985" y="894203"/>
                  </a:lnTo>
                  <a:lnTo>
                    <a:pt x="338747" y="887374"/>
                  </a:lnTo>
                  <a:lnTo>
                    <a:pt x="334124" y="882789"/>
                  </a:lnTo>
                  <a:lnTo>
                    <a:pt x="329501" y="879729"/>
                  </a:lnTo>
                  <a:lnTo>
                    <a:pt x="321017" y="877430"/>
                  </a:lnTo>
                  <a:close/>
                </a:path>
                <a:path w="2486025" h="1057909">
                  <a:moveTo>
                    <a:pt x="1899539" y="871321"/>
                  </a:moveTo>
                  <a:lnTo>
                    <a:pt x="1895729" y="872083"/>
                  </a:lnTo>
                  <a:lnTo>
                    <a:pt x="1892554" y="875144"/>
                  </a:lnTo>
                  <a:lnTo>
                    <a:pt x="1886815" y="878107"/>
                  </a:lnTo>
                  <a:lnTo>
                    <a:pt x="1883695" y="882788"/>
                  </a:lnTo>
                  <a:lnTo>
                    <a:pt x="1883481" y="889762"/>
                  </a:lnTo>
                  <a:lnTo>
                    <a:pt x="1886458" y="899604"/>
                  </a:lnTo>
                  <a:lnTo>
                    <a:pt x="1892004" y="906148"/>
                  </a:lnTo>
                  <a:lnTo>
                    <a:pt x="1898729" y="908392"/>
                  </a:lnTo>
                  <a:lnTo>
                    <a:pt x="1905478" y="907769"/>
                  </a:lnTo>
                  <a:lnTo>
                    <a:pt x="1911095" y="905713"/>
                  </a:lnTo>
                  <a:lnTo>
                    <a:pt x="1915979" y="901896"/>
                  </a:lnTo>
                  <a:lnTo>
                    <a:pt x="1919970" y="895783"/>
                  </a:lnTo>
                  <a:lnTo>
                    <a:pt x="1921079" y="888519"/>
                  </a:lnTo>
                  <a:lnTo>
                    <a:pt x="1917319" y="881253"/>
                  </a:lnTo>
                  <a:lnTo>
                    <a:pt x="1912620" y="876668"/>
                  </a:lnTo>
                  <a:lnTo>
                    <a:pt x="1908048" y="873620"/>
                  </a:lnTo>
                  <a:lnTo>
                    <a:pt x="1899539" y="871321"/>
                  </a:lnTo>
                  <a:close/>
                </a:path>
                <a:path w="2486025" h="1057909">
                  <a:moveTo>
                    <a:pt x="2025904" y="862152"/>
                  </a:moveTo>
                  <a:lnTo>
                    <a:pt x="2022094" y="862914"/>
                  </a:lnTo>
                  <a:lnTo>
                    <a:pt x="2019045" y="865974"/>
                  </a:lnTo>
                  <a:lnTo>
                    <a:pt x="2013305" y="870654"/>
                  </a:lnTo>
                  <a:lnTo>
                    <a:pt x="2010171" y="875909"/>
                  </a:lnTo>
                  <a:lnTo>
                    <a:pt x="2009919" y="882312"/>
                  </a:lnTo>
                  <a:lnTo>
                    <a:pt x="2012823" y="890435"/>
                  </a:lnTo>
                  <a:lnTo>
                    <a:pt x="2018440" y="896979"/>
                  </a:lnTo>
                  <a:lnTo>
                    <a:pt x="2025189" y="899223"/>
                  </a:lnTo>
                  <a:lnTo>
                    <a:pt x="2031914" y="898600"/>
                  </a:lnTo>
                  <a:lnTo>
                    <a:pt x="2037461" y="896543"/>
                  </a:lnTo>
                  <a:lnTo>
                    <a:pt x="2042362" y="892720"/>
                  </a:lnTo>
                  <a:lnTo>
                    <a:pt x="2046382" y="886604"/>
                  </a:lnTo>
                  <a:lnTo>
                    <a:pt x="2047497" y="879343"/>
                  </a:lnTo>
                  <a:lnTo>
                    <a:pt x="2043683" y="872083"/>
                  </a:lnTo>
                  <a:lnTo>
                    <a:pt x="2038985" y="867498"/>
                  </a:lnTo>
                  <a:lnTo>
                    <a:pt x="2034413" y="864438"/>
                  </a:lnTo>
                  <a:lnTo>
                    <a:pt x="2025904" y="862152"/>
                  </a:lnTo>
                  <a:close/>
                </a:path>
                <a:path w="2486025" h="1057909">
                  <a:moveTo>
                    <a:pt x="422757" y="862152"/>
                  </a:moveTo>
                  <a:lnTo>
                    <a:pt x="407149" y="882312"/>
                  </a:lnTo>
                  <a:lnTo>
                    <a:pt x="409651" y="890435"/>
                  </a:lnTo>
                  <a:lnTo>
                    <a:pt x="415242" y="896979"/>
                  </a:lnTo>
                  <a:lnTo>
                    <a:pt x="421987" y="899223"/>
                  </a:lnTo>
                  <a:lnTo>
                    <a:pt x="428730" y="898600"/>
                  </a:lnTo>
                  <a:lnTo>
                    <a:pt x="434314" y="896543"/>
                  </a:lnTo>
                  <a:lnTo>
                    <a:pt x="440485" y="891434"/>
                  </a:lnTo>
                  <a:lnTo>
                    <a:pt x="444339" y="885461"/>
                  </a:lnTo>
                  <a:lnTo>
                    <a:pt x="444724" y="878914"/>
                  </a:lnTo>
                  <a:lnTo>
                    <a:pt x="440486" y="872083"/>
                  </a:lnTo>
                  <a:lnTo>
                    <a:pt x="435863" y="867498"/>
                  </a:lnTo>
                  <a:lnTo>
                    <a:pt x="431241" y="864438"/>
                  </a:lnTo>
                  <a:lnTo>
                    <a:pt x="422757" y="862152"/>
                  </a:lnTo>
                  <a:close/>
                </a:path>
                <a:path w="2486025" h="1057909">
                  <a:moveTo>
                    <a:pt x="2266442" y="852982"/>
                  </a:moveTo>
                  <a:lnTo>
                    <a:pt x="2262505" y="853744"/>
                  </a:lnTo>
                  <a:lnTo>
                    <a:pt x="2259457" y="856805"/>
                  </a:lnTo>
                  <a:lnTo>
                    <a:pt x="2253718" y="859762"/>
                  </a:lnTo>
                  <a:lnTo>
                    <a:pt x="2250598" y="864442"/>
                  </a:lnTo>
                  <a:lnTo>
                    <a:pt x="2250384" y="871416"/>
                  </a:lnTo>
                  <a:lnTo>
                    <a:pt x="2253361" y="881253"/>
                  </a:lnTo>
                  <a:lnTo>
                    <a:pt x="2258907" y="887799"/>
                  </a:lnTo>
                  <a:lnTo>
                    <a:pt x="2265632" y="890047"/>
                  </a:lnTo>
                  <a:lnTo>
                    <a:pt x="2272381" y="889429"/>
                  </a:lnTo>
                  <a:lnTo>
                    <a:pt x="2277999" y="887374"/>
                  </a:lnTo>
                  <a:lnTo>
                    <a:pt x="2282826" y="883550"/>
                  </a:lnTo>
                  <a:lnTo>
                    <a:pt x="2286809" y="877435"/>
                  </a:lnTo>
                  <a:lnTo>
                    <a:pt x="2287910" y="870174"/>
                  </a:lnTo>
                  <a:lnTo>
                    <a:pt x="2284095" y="862914"/>
                  </a:lnTo>
                  <a:lnTo>
                    <a:pt x="2279523" y="858329"/>
                  </a:lnTo>
                  <a:lnTo>
                    <a:pt x="2274951" y="855268"/>
                  </a:lnTo>
                  <a:lnTo>
                    <a:pt x="2266442" y="852982"/>
                  </a:lnTo>
                  <a:close/>
                </a:path>
                <a:path w="2486025" h="1057909">
                  <a:moveTo>
                    <a:pt x="210032" y="852982"/>
                  </a:moveTo>
                  <a:lnTo>
                    <a:pt x="206171" y="853744"/>
                  </a:lnTo>
                  <a:lnTo>
                    <a:pt x="203098" y="856805"/>
                  </a:lnTo>
                  <a:lnTo>
                    <a:pt x="198663" y="861054"/>
                  </a:lnTo>
                  <a:lnTo>
                    <a:pt x="195387" y="865590"/>
                  </a:lnTo>
                  <a:lnTo>
                    <a:pt x="194424" y="871846"/>
                  </a:lnTo>
                  <a:lnTo>
                    <a:pt x="196926" y="881253"/>
                  </a:lnTo>
                  <a:lnTo>
                    <a:pt x="202517" y="887799"/>
                  </a:lnTo>
                  <a:lnTo>
                    <a:pt x="209262" y="890047"/>
                  </a:lnTo>
                  <a:lnTo>
                    <a:pt x="216005" y="889429"/>
                  </a:lnTo>
                  <a:lnTo>
                    <a:pt x="221589" y="887374"/>
                  </a:lnTo>
                  <a:lnTo>
                    <a:pt x="227760" y="882259"/>
                  </a:lnTo>
                  <a:lnTo>
                    <a:pt x="231614" y="876287"/>
                  </a:lnTo>
                  <a:lnTo>
                    <a:pt x="231999" y="869743"/>
                  </a:lnTo>
                  <a:lnTo>
                    <a:pt x="227761" y="862914"/>
                  </a:lnTo>
                  <a:lnTo>
                    <a:pt x="223138" y="858329"/>
                  </a:lnTo>
                  <a:lnTo>
                    <a:pt x="218503" y="855268"/>
                  </a:lnTo>
                  <a:lnTo>
                    <a:pt x="210032" y="852982"/>
                  </a:lnTo>
                  <a:close/>
                </a:path>
                <a:path w="2486025" h="1057909">
                  <a:moveTo>
                    <a:pt x="1529588" y="843800"/>
                  </a:moveTo>
                  <a:lnTo>
                    <a:pt x="1525651" y="844575"/>
                  </a:lnTo>
                  <a:lnTo>
                    <a:pt x="1522602" y="847623"/>
                  </a:lnTo>
                  <a:lnTo>
                    <a:pt x="1516864" y="850586"/>
                  </a:lnTo>
                  <a:lnTo>
                    <a:pt x="1513744" y="855267"/>
                  </a:lnTo>
                  <a:lnTo>
                    <a:pt x="1513530" y="862241"/>
                  </a:lnTo>
                  <a:lnTo>
                    <a:pt x="1516507" y="872083"/>
                  </a:lnTo>
                  <a:lnTo>
                    <a:pt x="1522053" y="878628"/>
                  </a:lnTo>
                  <a:lnTo>
                    <a:pt x="1528778" y="880873"/>
                  </a:lnTo>
                  <a:lnTo>
                    <a:pt x="1535527" y="880254"/>
                  </a:lnTo>
                  <a:lnTo>
                    <a:pt x="1541145" y="878205"/>
                  </a:lnTo>
                  <a:lnTo>
                    <a:pt x="1547312" y="873090"/>
                  </a:lnTo>
                  <a:lnTo>
                    <a:pt x="1551146" y="867117"/>
                  </a:lnTo>
                  <a:lnTo>
                    <a:pt x="1551503" y="860574"/>
                  </a:lnTo>
                  <a:lnTo>
                    <a:pt x="1547241" y="853744"/>
                  </a:lnTo>
                  <a:lnTo>
                    <a:pt x="1542669" y="849160"/>
                  </a:lnTo>
                  <a:lnTo>
                    <a:pt x="1538097" y="846099"/>
                  </a:lnTo>
                  <a:lnTo>
                    <a:pt x="1533779" y="844956"/>
                  </a:lnTo>
                  <a:lnTo>
                    <a:pt x="1529588" y="843800"/>
                  </a:lnTo>
                  <a:close/>
                </a:path>
                <a:path w="2486025" h="1057909">
                  <a:moveTo>
                    <a:pt x="1267460" y="831570"/>
                  </a:moveTo>
                  <a:lnTo>
                    <a:pt x="1263650" y="832345"/>
                  </a:lnTo>
                  <a:lnTo>
                    <a:pt x="1260602" y="835393"/>
                  </a:lnTo>
                  <a:lnTo>
                    <a:pt x="1254861" y="838786"/>
                  </a:lnTo>
                  <a:lnTo>
                    <a:pt x="1251727" y="844184"/>
                  </a:lnTo>
                  <a:lnTo>
                    <a:pt x="1251475" y="851302"/>
                  </a:lnTo>
                  <a:lnTo>
                    <a:pt x="1254379" y="859853"/>
                  </a:lnTo>
                  <a:lnTo>
                    <a:pt x="1259996" y="866398"/>
                  </a:lnTo>
                  <a:lnTo>
                    <a:pt x="1266745" y="868643"/>
                  </a:lnTo>
                  <a:lnTo>
                    <a:pt x="1273470" y="868024"/>
                  </a:lnTo>
                  <a:lnTo>
                    <a:pt x="1279017" y="865974"/>
                  </a:lnTo>
                  <a:lnTo>
                    <a:pt x="1285204" y="860859"/>
                  </a:lnTo>
                  <a:lnTo>
                    <a:pt x="1289081" y="854887"/>
                  </a:lnTo>
                  <a:lnTo>
                    <a:pt x="1289482" y="848344"/>
                  </a:lnTo>
                  <a:lnTo>
                    <a:pt x="1285239" y="841514"/>
                  </a:lnTo>
                  <a:lnTo>
                    <a:pt x="1280668" y="836930"/>
                  </a:lnTo>
                  <a:lnTo>
                    <a:pt x="1275969" y="833869"/>
                  </a:lnTo>
                  <a:lnTo>
                    <a:pt x="1267460" y="831570"/>
                  </a:lnTo>
                  <a:close/>
                </a:path>
                <a:path w="2486025" h="1057909">
                  <a:moveTo>
                    <a:pt x="2460625" y="819353"/>
                  </a:moveTo>
                  <a:lnTo>
                    <a:pt x="2445013" y="839502"/>
                  </a:lnTo>
                  <a:lnTo>
                    <a:pt x="2447544" y="847623"/>
                  </a:lnTo>
                  <a:lnTo>
                    <a:pt x="2453108" y="854169"/>
                  </a:lnTo>
                  <a:lnTo>
                    <a:pt x="2459863" y="856418"/>
                  </a:lnTo>
                  <a:lnTo>
                    <a:pt x="2466617" y="855799"/>
                  </a:lnTo>
                  <a:lnTo>
                    <a:pt x="2472182" y="853744"/>
                  </a:lnTo>
                  <a:lnTo>
                    <a:pt x="2478369" y="848629"/>
                  </a:lnTo>
                  <a:lnTo>
                    <a:pt x="2482246" y="842657"/>
                  </a:lnTo>
                  <a:lnTo>
                    <a:pt x="2482647" y="836114"/>
                  </a:lnTo>
                  <a:lnTo>
                    <a:pt x="2478405" y="829284"/>
                  </a:lnTo>
                  <a:lnTo>
                    <a:pt x="2473706" y="824699"/>
                  </a:lnTo>
                  <a:lnTo>
                    <a:pt x="2469134" y="821639"/>
                  </a:lnTo>
                  <a:lnTo>
                    <a:pt x="2460625" y="819353"/>
                  </a:lnTo>
                  <a:close/>
                </a:path>
                <a:path w="2486025" h="1057909">
                  <a:moveTo>
                    <a:pt x="1002411" y="819353"/>
                  </a:moveTo>
                  <a:lnTo>
                    <a:pt x="986728" y="839502"/>
                  </a:lnTo>
                  <a:lnTo>
                    <a:pt x="989202" y="847623"/>
                  </a:lnTo>
                  <a:lnTo>
                    <a:pt x="994822" y="854169"/>
                  </a:lnTo>
                  <a:lnTo>
                    <a:pt x="1001585" y="856418"/>
                  </a:lnTo>
                  <a:lnTo>
                    <a:pt x="1008348" y="855799"/>
                  </a:lnTo>
                  <a:lnTo>
                    <a:pt x="1013968" y="853744"/>
                  </a:lnTo>
                  <a:lnTo>
                    <a:pt x="1018795" y="849921"/>
                  </a:lnTo>
                  <a:lnTo>
                    <a:pt x="1022778" y="843805"/>
                  </a:lnTo>
                  <a:lnTo>
                    <a:pt x="1023879" y="836544"/>
                  </a:lnTo>
                  <a:lnTo>
                    <a:pt x="1020063" y="829284"/>
                  </a:lnTo>
                  <a:lnTo>
                    <a:pt x="1015492" y="824699"/>
                  </a:lnTo>
                  <a:lnTo>
                    <a:pt x="1010793" y="821639"/>
                  </a:lnTo>
                  <a:lnTo>
                    <a:pt x="1002411" y="819353"/>
                  </a:lnTo>
                  <a:close/>
                </a:path>
                <a:path w="2486025" h="1057909">
                  <a:moveTo>
                    <a:pt x="903732" y="819353"/>
                  </a:moveTo>
                  <a:lnTo>
                    <a:pt x="899794" y="820115"/>
                  </a:lnTo>
                  <a:lnTo>
                    <a:pt x="896747" y="823163"/>
                  </a:lnTo>
                  <a:lnTo>
                    <a:pt x="891008" y="827847"/>
                  </a:lnTo>
                  <a:lnTo>
                    <a:pt x="887888" y="833102"/>
                  </a:lnTo>
                  <a:lnTo>
                    <a:pt x="887674" y="839502"/>
                  </a:lnTo>
                  <a:lnTo>
                    <a:pt x="890651" y="847623"/>
                  </a:lnTo>
                  <a:lnTo>
                    <a:pt x="896197" y="854169"/>
                  </a:lnTo>
                  <a:lnTo>
                    <a:pt x="902922" y="856418"/>
                  </a:lnTo>
                  <a:lnTo>
                    <a:pt x="909671" y="855799"/>
                  </a:lnTo>
                  <a:lnTo>
                    <a:pt x="915288" y="853744"/>
                  </a:lnTo>
                  <a:lnTo>
                    <a:pt x="921456" y="848629"/>
                  </a:lnTo>
                  <a:lnTo>
                    <a:pt x="925290" y="842657"/>
                  </a:lnTo>
                  <a:lnTo>
                    <a:pt x="925647" y="836114"/>
                  </a:lnTo>
                  <a:lnTo>
                    <a:pt x="921385" y="829284"/>
                  </a:lnTo>
                  <a:lnTo>
                    <a:pt x="916813" y="824699"/>
                  </a:lnTo>
                  <a:lnTo>
                    <a:pt x="912241" y="821639"/>
                  </a:lnTo>
                  <a:lnTo>
                    <a:pt x="903732" y="819353"/>
                  </a:lnTo>
                  <a:close/>
                </a:path>
                <a:path w="2486025" h="1057909">
                  <a:moveTo>
                    <a:pt x="2115312" y="810171"/>
                  </a:moveTo>
                  <a:lnTo>
                    <a:pt x="2111502" y="810945"/>
                  </a:lnTo>
                  <a:lnTo>
                    <a:pt x="2108454" y="813993"/>
                  </a:lnTo>
                  <a:lnTo>
                    <a:pt x="2102713" y="816956"/>
                  </a:lnTo>
                  <a:lnTo>
                    <a:pt x="2099579" y="821637"/>
                  </a:lnTo>
                  <a:lnTo>
                    <a:pt x="2099327" y="828611"/>
                  </a:lnTo>
                  <a:lnTo>
                    <a:pt x="2102231" y="838454"/>
                  </a:lnTo>
                  <a:lnTo>
                    <a:pt x="2107848" y="844998"/>
                  </a:lnTo>
                  <a:lnTo>
                    <a:pt x="2114597" y="847243"/>
                  </a:lnTo>
                  <a:lnTo>
                    <a:pt x="2121322" y="846624"/>
                  </a:lnTo>
                  <a:lnTo>
                    <a:pt x="2126869" y="844575"/>
                  </a:lnTo>
                  <a:lnTo>
                    <a:pt x="2133056" y="839460"/>
                  </a:lnTo>
                  <a:lnTo>
                    <a:pt x="2136933" y="833488"/>
                  </a:lnTo>
                  <a:lnTo>
                    <a:pt x="2137334" y="826944"/>
                  </a:lnTo>
                  <a:lnTo>
                    <a:pt x="2133092" y="820115"/>
                  </a:lnTo>
                  <a:lnTo>
                    <a:pt x="2128393" y="815530"/>
                  </a:lnTo>
                  <a:lnTo>
                    <a:pt x="2123821" y="812469"/>
                  </a:lnTo>
                  <a:lnTo>
                    <a:pt x="2115312" y="810171"/>
                  </a:lnTo>
                  <a:close/>
                </a:path>
                <a:path w="2486025" h="1057909">
                  <a:moveTo>
                    <a:pt x="579996" y="807123"/>
                  </a:moveTo>
                  <a:lnTo>
                    <a:pt x="576135" y="807885"/>
                  </a:lnTo>
                  <a:lnTo>
                    <a:pt x="573062" y="810945"/>
                  </a:lnTo>
                  <a:lnTo>
                    <a:pt x="567325" y="815622"/>
                  </a:lnTo>
                  <a:lnTo>
                    <a:pt x="564194" y="820874"/>
                  </a:lnTo>
                  <a:lnTo>
                    <a:pt x="563953" y="827272"/>
                  </a:lnTo>
                  <a:lnTo>
                    <a:pt x="566889" y="835393"/>
                  </a:lnTo>
                  <a:lnTo>
                    <a:pt x="572481" y="841939"/>
                  </a:lnTo>
                  <a:lnTo>
                    <a:pt x="579226" y="844188"/>
                  </a:lnTo>
                  <a:lnTo>
                    <a:pt x="585969" y="843569"/>
                  </a:lnTo>
                  <a:lnTo>
                    <a:pt x="591553" y="841514"/>
                  </a:lnTo>
                  <a:lnTo>
                    <a:pt x="596421" y="837691"/>
                  </a:lnTo>
                  <a:lnTo>
                    <a:pt x="600421" y="831575"/>
                  </a:lnTo>
                  <a:lnTo>
                    <a:pt x="601529" y="824314"/>
                  </a:lnTo>
                  <a:lnTo>
                    <a:pt x="597725" y="817054"/>
                  </a:lnTo>
                  <a:lnTo>
                    <a:pt x="593102" y="812469"/>
                  </a:lnTo>
                  <a:lnTo>
                    <a:pt x="588467" y="809409"/>
                  </a:lnTo>
                  <a:lnTo>
                    <a:pt x="579996" y="807123"/>
                  </a:lnTo>
                  <a:close/>
                </a:path>
                <a:path w="2486025" h="1057909">
                  <a:moveTo>
                    <a:pt x="1622044" y="801001"/>
                  </a:moveTo>
                  <a:lnTo>
                    <a:pt x="1618233" y="801763"/>
                  </a:lnTo>
                  <a:lnTo>
                    <a:pt x="1615058" y="804824"/>
                  </a:lnTo>
                  <a:lnTo>
                    <a:pt x="1609373" y="809508"/>
                  </a:lnTo>
                  <a:lnTo>
                    <a:pt x="1606248" y="814763"/>
                  </a:lnTo>
                  <a:lnTo>
                    <a:pt x="1606004" y="821163"/>
                  </a:lnTo>
                  <a:lnTo>
                    <a:pt x="1608963" y="829284"/>
                  </a:lnTo>
                  <a:lnTo>
                    <a:pt x="1614527" y="835829"/>
                  </a:lnTo>
                  <a:lnTo>
                    <a:pt x="1621282" y="838073"/>
                  </a:lnTo>
                  <a:lnTo>
                    <a:pt x="1628036" y="837449"/>
                  </a:lnTo>
                  <a:lnTo>
                    <a:pt x="1633601" y="835393"/>
                  </a:lnTo>
                  <a:lnTo>
                    <a:pt x="1638502" y="831576"/>
                  </a:lnTo>
                  <a:lnTo>
                    <a:pt x="1642522" y="825465"/>
                  </a:lnTo>
                  <a:lnTo>
                    <a:pt x="1643637" y="818205"/>
                  </a:lnTo>
                  <a:lnTo>
                    <a:pt x="1639824" y="810945"/>
                  </a:lnTo>
                  <a:lnTo>
                    <a:pt x="1635125" y="806361"/>
                  </a:lnTo>
                  <a:lnTo>
                    <a:pt x="1630552" y="803300"/>
                  </a:lnTo>
                  <a:lnTo>
                    <a:pt x="1626235" y="802157"/>
                  </a:lnTo>
                  <a:lnTo>
                    <a:pt x="1622044" y="801001"/>
                  </a:lnTo>
                  <a:close/>
                </a:path>
                <a:path w="2486025" h="1057909">
                  <a:moveTo>
                    <a:pt x="1116457" y="797941"/>
                  </a:moveTo>
                  <a:lnTo>
                    <a:pt x="1112647" y="798715"/>
                  </a:lnTo>
                  <a:lnTo>
                    <a:pt x="1109472" y="801763"/>
                  </a:lnTo>
                  <a:lnTo>
                    <a:pt x="1103733" y="804726"/>
                  </a:lnTo>
                  <a:lnTo>
                    <a:pt x="1100613" y="809407"/>
                  </a:lnTo>
                  <a:lnTo>
                    <a:pt x="1100399" y="816381"/>
                  </a:lnTo>
                  <a:lnTo>
                    <a:pt x="1103376" y="826223"/>
                  </a:lnTo>
                  <a:lnTo>
                    <a:pt x="1108922" y="832768"/>
                  </a:lnTo>
                  <a:lnTo>
                    <a:pt x="1115647" y="835013"/>
                  </a:lnTo>
                  <a:lnTo>
                    <a:pt x="1122396" y="834394"/>
                  </a:lnTo>
                  <a:lnTo>
                    <a:pt x="1128014" y="832345"/>
                  </a:lnTo>
                  <a:lnTo>
                    <a:pt x="1132841" y="828521"/>
                  </a:lnTo>
                  <a:lnTo>
                    <a:pt x="1136824" y="822405"/>
                  </a:lnTo>
                  <a:lnTo>
                    <a:pt x="1137925" y="815144"/>
                  </a:lnTo>
                  <a:lnTo>
                    <a:pt x="1134110" y="807885"/>
                  </a:lnTo>
                  <a:lnTo>
                    <a:pt x="1129538" y="803300"/>
                  </a:lnTo>
                  <a:lnTo>
                    <a:pt x="1124966" y="800239"/>
                  </a:lnTo>
                  <a:lnTo>
                    <a:pt x="1120648" y="799096"/>
                  </a:lnTo>
                  <a:lnTo>
                    <a:pt x="1116457" y="797941"/>
                  </a:lnTo>
                  <a:close/>
                </a:path>
                <a:path w="2486025" h="1057909">
                  <a:moveTo>
                    <a:pt x="798830" y="797941"/>
                  </a:moveTo>
                  <a:lnTo>
                    <a:pt x="795019" y="798715"/>
                  </a:lnTo>
                  <a:lnTo>
                    <a:pt x="791972" y="801763"/>
                  </a:lnTo>
                  <a:lnTo>
                    <a:pt x="786231" y="804726"/>
                  </a:lnTo>
                  <a:lnTo>
                    <a:pt x="783097" y="809407"/>
                  </a:lnTo>
                  <a:lnTo>
                    <a:pt x="782845" y="816381"/>
                  </a:lnTo>
                  <a:lnTo>
                    <a:pt x="785749" y="826223"/>
                  </a:lnTo>
                  <a:lnTo>
                    <a:pt x="791368" y="832768"/>
                  </a:lnTo>
                  <a:lnTo>
                    <a:pt x="798131" y="835013"/>
                  </a:lnTo>
                  <a:lnTo>
                    <a:pt x="804894" y="834394"/>
                  </a:lnTo>
                  <a:lnTo>
                    <a:pt x="810513" y="832345"/>
                  </a:lnTo>
                  <a:lnTo>
                    <a:pt x="816627" y="827230"/>
                  </a:lnTo>
                  <a:lnTo>
                    <a:pt x="820467" y="821258"/>
                  </a:lnTo>
                  <a:lnTo>
                    <a:pt x="820854" y="814714"/>
                  </a:lnTo>
                  <a:lnTo>
                    <a:pt x="816610" y="807885"/>
                  </a:lnTo>
                  <a:lnTo>
                    <a:pt x="812038" y="803300"/>
                  </a:lnTo>
                  <a:lnTo>
                    <a:pt x="807338" y="800239"/>
                  </a:lnTo>
                  <a:lnTo>
                    <a:pt x="798830" y="797941"/>
                  </a:lnTo>
                  <a:close/>
                </a:path>
                <a:path w="2486025" h="1057909">
                  <a:moveTo>
                    <a:pt x="1387729" y="788771"/>
                  </a:moveTo>
                  <a:lnTo>
                    <a:pt x="1383919" y="789533"/>
                  </a:lnTo>
                  <a:lnTo>
                    <a:pt x="1380870" y="792594"/>
                  </a:lnTo>
                  <a:lnTo>
                    <a:pt x="1375112" y="795557"/>
                  </a:lnTo>
                  <a:lnTo>
                    <a:pt x="1371949" y="800238"/>
                  </a:lnTo>
                  <a:lnTo>
                    <a:pt x="1371691" y="807212"/>
                  </a:lnTo>
                  <a:lnTo>
                    <a:pt x="1374648" y="817054"/>
                  </a:lnTo>
                  <a:lnTo>
                    <a:pt x="1380265" y="823598"/>
                  </a:lnTo>
                  <a:lnTo>
                    <a:pt x="1387014" y="825842"/>
                  </a:lnTo>
                  <a:lnTo>
                    <a:pt x="1393739" y="825219"/>
                  </a:lnTo>
                  <a:lnTo>
                    <a:pt x="1399286" y="823163"/>
                  </a:lnTo>
                  <a:lnTo>
                    <a:pt x="1404187" y="819346"/>
                  </a:lnTo>
                  <a:lnTo>
                    <a:pt x="1408207" y="813234"/>
                  </a:lnTo>
                  <a:lnTo>
                    <a:pt x="1409322" y="805975"/>
                  </a:lnTo>
                  <a:lnTo>
                    <a:pt x="1405508" y="798715"/>
                  </a:lnTo>
                  <a:lnTo>
                    <a:pt x="1400810" y="794118"/>
                  </a:lnTo>
                  <a:lnTo>
                    <a:pt x="1396238" y="791070"/>
                  </a:lnTo>
                  <a:lnTo>
                    <a:pt x="1392047" y="789914"/>
                  </a:lnTo>
                  <a:lnTo>
                    <a:pt x="1387729" y="788771"/>
                  </a:lnTo>
                  <a:close/>
                </a:path>
                <a:path w="2486025" h="1057909">
                  <a:moveTo>
                    <a:pt x="475170" y="785710"/>
                  </a:moveTo>
                  <a:lnTo>
                    <a:pt x="471322" y="786485"/>
                  </a:lnTo>
                  <a:lnTo>
                    <a:pt x="468236" y="789533"/>
                  </a:lnTo>
                  <a:lnTo>
                    <a:pt x="462505" y="794218"/>
                  </a:lnTo>
                  <a:lnTo>
                    <a:pt x="459373" y="799472"/>
                  </a:lnTo>
                  <a:lnTo>
                    <a:pt x="459129" y="805873"/>
                  </a:lnTo>
                  <a:lnTo>
                    <a:pt x="462064" y="813993"/>
                  </a:lnTo>
                  <a:lnTo>
                    <a:pt x="467655" y="820538"/>
                  </a:lnTo>
                  <a:lnTo>
                    <a:pt x="474400" y="822783"/>
                  </a:lnTo>
                  <a:lnTo>
                    <a:pt x="481143" y="822164"/>
                  </a:lnTo>
                  <a:lnTo>
                    <a:pt x="486727" y="820115"/>
                  </a:lnTo>
                  <a:lnTo>
                    <a:pt x="492897" y="815000"/>
                  </a:lnTo>
                  <a:lnTo>
                    <a:pt x="496752" y="809028"/>
                  </a:lnTo>
                  <a:lnTo>
                    <a:pt x="497137" y="802484"/>
                  </a:lnTo>
                  <a:lnTo>
                    <a:pt x="492899" y="795655"/>
                  </a:lnTo>
                  <a:lnTo>
                    <a:pt x="488276" y="791070"/>
                  </a:lnTo>
                  <a:lnTo>
                    <a:pt x="483654" y="788009"/>
                  </a:lnTo>
                  <a:lnTo>
                    <a:pt x="475170" y="785710"/>
                  </a:lnTo>
                  <a:close/>
                </a:path>
                <a:path w="2486025" h="1057909">
                  <a:moveTo>
                    <a:pt x="1825498" y="782662"/>
                  </a:moveTo>
                  <a:lnTo>
                    <a:pt x="1821688" y="783424"/>
                  </a:lnTo>
                  <a:lnTo>
                    <a:pt x="1818639" y="786485"/>
                  </a:lnTo>
                  <a:lnTo>
                    <a:pt x="1811613" y="791164"/>
                  </a:lnTo>
                  <a:lnTo>
                    <a:pt x="1808622" y="796420"/>
                  </a:lnTo>
                  <a:lnTo>
                    <a:pt x="1809085" y="802823"/>
                  </a:lnTo>
                  <a:lnTo>
                    <a:pt x="1812417" y="810945"/>
                  </a:lnTo>
                  <a:lnTo>
                    <a:pt x="1818034" y="817484"/>
                  </a:lnTo>
                  <a:lnTo>
                    <a:pt x="1824783" y="819729"/>
                  </a:lnTo>
                  <a:lnTo>
                    <a:pt x="1831508" y="819109"/>
                  </a:lnTo>
                  <a:lnTo>
                    <a:pt x="1837055" y="817054"/>
                  </a:lnTo>
                  <a:lnTo>
                    <a:pt x="1841956" y="813230"/>
                  </a:lnTo>
                  <a:lnTo>
                    <a:pt x="1845976" y="807115"/>
                  </a:lnTo>
                  <a:lnTo>
                    <a:pt x="1847091" y="799854"/>
                  </a:lnTo>
                  <a:lnTo>
                    <a:pt x="1843277" y="792594"/>
                  </a:lnTo>
                  <a:lnTo>
                    <a:pt x="1838579" y="788009"/>
                  </a:lnTo>
                  <a:lnTo>
                    <a:pt x="1834007" y="784948"/>
                  </a:lnTo>
                  <a:lnTo>
                    <a:pt x="1825498" y="782662"/>
                  </a:lnTo>
                  <a:close/>
                </a:path>
                <a:path w="2486025" h="1057909">
                  <a:moveTo>
                    <a:pt x="681736" y="776541"/>
                  </a:moveTo>
                  <a:lnTo>
                    <a:pt x="677926" y="777316"/>
                  </a:lnTo>
                  <a:lnTo>
                    <a:pt x="674751" y="780364"/>
                  </a:lnTo>
                  <a:lnTo>
                    <a:pt x="667726" y="785048"/>
                  </a:lnTo>
                  <a:lnTo>
                    <a:pt x="664749" y="790303"/>
                  </a:lnTo>
                  <a:lnTo>
                    <a:pt x="665249" y="796703"/>
                  </a:lnTo>
                  <a:lnTo>
                    <a:pt x="668655" y="804824"/>
                  </a:lnTo>
                  <a:lnTo>
                    <a:pt x="674201" y="811369"/>
                  </a:lnTo>
                  <a:lnTo>
                    <a:pt x="680926" y="813614"/>
                  </a:lnTo>
                  <a:lnTo>
                    <a:pt x="687675" y="812995"/>
                  </a:lnTo>
                  <a:lnTo>
                    <a:pt x="693293" y="810945"/>
                  </a:lnTo>
                  <a:lnTo>
                    <a:pt x="698176" y="807122"/>
                  </a:lnTo>
                  <a:lnTo>
                    <a:pt x="702167" y="801006"/>
                  </a:lnTo>
                  <a:lnTo>
                    <a:pt x="703276" y="793745"/>
                  </a:lnTo>
                  <a:lnTo>
                    <a:pt x="699516" y="786485"/>
                  </a:lnTo>
                  <a:lnTo>
                    <a:pt x="694816" y="781900"/>
                  </a:lnTo>
                  <a:lnTo>
                    <a:pt x="690244" y="778840"/>
                  </a:lnTo>
                  <a:lnTo>
                    <a:pt x="685927" y="777697"/>
                  </a:lnTo>
                  <a:lnTo>
                    <a:pt x="681736" y="776541"/>
                  </a:lnTo>
                  <a:close/>
                </a:path>
                <a:path w="2486025" h="1057909">
                  <a:moveTo>
                    <a:pt x="302526" y="773493"/>
                  </a:moveTo>
                  <a:lnTo>
                    <a:pt x="298665" y="774255"/>
                  </a:lnTo>
                  <a:lnTo>
                    <a:pt x="295579" y="777316"/>
                  </a:lnTo>
                  <a:lnTo>
                    <a:pt x="289848" y="780273"/>
                  </a:lnTo>
                  <a:lnTo>
                    <a:pt x="286718" y="784953"/>
                  </a:lnTo>
                  <a:lnTo>
                    <a:pt x="286478" y="791926"/>
                  </a:lnTo>
                  <a:lnTo>
                    <a:pt x="289420" y="801763"/>
                  </a:lnTo>
                  <a:lnTo>
                    <a:pt x="295004" y="808310"/>
                  </a:lnTo>
                  <a:lnTo>
                    <a:pt x="301747" y="810558"/>
                  </a:lnTo>
                  <a:lnTo>
                    <a:pt x="308492" y="809939"/>
                  </a:lnTo>
                  <a:lnTo>
                    <a:pt x="314083" y="807885"/>
                  </a:lnTo>
                  <a:lnTo>
                    <a:pt x="320248" y="802770"/>
                  </a:lnTo>
                  <a:lnTo>
                    <a:pt x="324103" y="796798"/>
                  </a:lnTo>
                  <a:lnTo>
                    <a:pt x="324492" y="790254"/>
                  </a:lnTo>
                  <a:lnTo>
                    <a:pt x="320255" y="783424"/>
                  </a:lnTo>
                  <a:lnTo>
                    <a:pt x="315620" y="778840"/>
                  </a:lnTo>
                  <a:lnTo>
                    <a:pt x="310997" y="775779"/>
                  </a:lnTo>
                  <a:lnTo>
                    <a:pt x="302526" y="773493"/>
                  </a:lnTo>
                  <a:close/>
                </a:path>
                <a:path w="2486025" h="1057909">
                  <a:moveTo>
                    <a:pt x="2343531" y="770432"/>
                  </a:moveTo>
                  <a:lnTo>
                    <a:pt x="2327848" y="790593"/>
                  </a:lnTo>
                  <a:lnTo>
                    <a:pt x="2330323" y="798715"/>
                  </a:lnTo>
                  <a:lnTo>
                    <a:pt x="2335942" y="805260"/>
                  </a:lnTo>
                  <a:lnTo>
                    <a:pt x="2342705" y="807504"/>
                  </a:lnTo>
                  <a:lnTo>
                    <a:pt x="2349468" y="806881"/>
                  </a:lnTo>
                  <a:lnTo>
                    <a:pt x="2355088" y="804824"/>
                  </a:lnTo>
                  <a:lnTo>
                    <a:pt x="2361255" y="799714"/>
                  </a:lnTo>
                  <a:lnTo>
                    <a:pt x="2365089" y="793742"/>
                  </a:lnTo>
                  <a:lnTo>
                    <a:pt x="2365446" y="787195"/>
                  </a:lnTo>
                  <a:lnTo>
                    <a:pt x="2361184" y="780364"/>
                  </a:lnTo>
                  <a:lnTo>
                    <a:pt x="2356612" y="775779"/>
                  </a:lnTo>
                  <a:lnTo>
                    <a:pt x="2351913" y="772718"/>
                  </a:lnTo>
                  <a:lnTo>
                    <a:pt x="2343531" y="770432"/>
                  </a:lnTo>
                  <a:close/>
                </a:path>
                <a:path w="2486025" h="1057909">
                  <a:moveTo>
                    <a:pt x="1945767" y="770432"/>
                  </a:moveTo>
                  <a:lnTo>
                    <a:pt x="1930155" y="790593"/>
                  </a:lnTo>
                  <a:lnTo>
                    <a:pt x="1932686" y="798715"/>
                  </a:lnTo>
                  <a:lnTo>
                    <a:pt x="1938250" y="805260"/>
                  </a:lnTo>
                  <a:lnTo>
                    <a:pt x="1945004" y="807504"/>
                  </a:lnTo>
                  <a:lnTo>
                    <a:pt x="1951759" y="806881"/>
                  </a:lnTo>
                  <a:lnTo>
                    <a:pt x="1957324" y="804824"/>
                  </a:lnTo>
                  <a:lnTo>
                    <a:pt x="1962207" y="801000"/>
                  </a:lnTo>
                  <a:lnTo>
                    <a:pt x="1966198" y="794885"/>
                  </a:lnTo>
                  <a:lnTo>
                    <a:pt x="1967307" y="787624"/>
                  </a:lnTo>
                  <a:lnTo>
                    <a:pt x="1963547" y="780364"/>
                  </a:lnTo>
                  <a:lnTo>
                    <a:pt x="1958848" y="775779"/>
                  </a:lnTo>
                  <a:lnTo>
                    <a:pt x="1954276" y="772718"/>
                  </a:lnTo>
                  <a:lnTo>
                    <a:pt x="1945767" y="770432"/>
                  </a:lnTo>
                  <a:close/>
                </a:path>
                <a:path w="2486025" h="1057909">
                  <a:moveTo>
                    <a:pt x="2204720" y="761263"/>
                  </a:moveTo>
                  <a:lnTo>
                    <a:pt x="2189164" y="781418"/>
                  </a:lnTo>
                  <a:lnTo>
                    <a:pt x="2191639" y="789533"/>
                  </a:lnTo>
                  <a:lnTo>
                    <a:pt x="2197256" y="796080"/>
                  </a:lnTo>
                  <a:lnTo>
                    <a:pt x="2204005" y="798328"/>
                  </a:lnTo>
                  <a:lnTo>
                    <a:pt x="2210730" y="797709"/>
                  </a:lnTo>
                  <a:lnTo>
                    <a:pt x="2216277" y="795655"/>
                  </a:lnTo>
                  <a:lnTo>
                    <a:pt x="2221178" y="791831"/>
                  </a:lnTo>
                  <a:lnTo>
                    <a:pt x="2225198" y="785715"/>
                  </a:lnTo>
                  <a:lnTo>
                    <a:pt x="2226313" y="778454"/>
                  </a:lnTo>
                  <a:lnTo>
                    <a:pt x="2222500" y="771194"/>
                  </a:lnTo>
                  <a:lnTo>
                    <a:pt x="2217801" y="766610"/>
                  </a:lnTo>
                  <a:lnTo>
                    <a:pt x="2213229" y="763549"/>
                  </a:lnTo>
                  <a:lnTo>
                    <a:pt x="2204720" y="761263"/>
                  </a:lnTo>
                  <a:close/>
                </a:path>
                <a:path w="2486025" h="1057909">
                  <a:moveTo>
                    <a:pt x="1723770" y="755142"/>
                  </a:moveTo>
                  <a:lnTo>
                    <a:pt x="1719961" y="755904"/>
                  </a:lnTo>
                  <a:lnTo>
                    <a:pt x="1716913" y="758964"/>
                  </a:lnTo>
                  <a:lnTo>
                    <a:pt x="1711154" y="763649"/>
                  </a:lnTo>
                  <a:lnTo>
                    <a:pt x="1707991" y="768904"/>
                  </a:lnTo>
                  <a:lnTo>
                    <a:pt x="1707733" y="775304"/>
                  </a:lnTo>
                  <a:lnTo>
                    <a:pt x="1710689" y="783424"/>
                  </a:lnTo>
                  <a:lnTo>
                    <a:pt x="1716307" y="789969"/>
                  </a:lnTo>
                  <a:lnTo>
                    <a:pt x="1723056" y="792213"/>
                  </a:lnTo>
                  <a:lnTo>
                    <a:pt x="1729781" y="791590"/>
                  </a:lnTo>
                  <a:lnTo>
                    <a:pt x="1735327" y="789533"/>
                  </a:lnTo>
                  <a:lnTo>
                    <a:pt x="1740229" y="785717"/>
                  </a:lnTo>
                  <a:lnTo>
                    <a:pt x="1744249" y="779605"/>
                  </a:lnTo>
                  <a:lnTo>
                    <a:pt x="1745364" y="772345"/>
                  </a:lnTo>
                  <a:lnTo>
                    <a:pt x="1741551" y="765086"/>
                  </a:lnTo>
                  <a:lnTo>
                    <a:pt x="1736852" y="760488"/>
                  </a:lnTo>
                  <a:lnTo>
                    <a:pt x="1732280" y="757440"/>
                  </a:lnTo>
                  <a:lnTo>
                    <a:pt x="1723770" y="755142"/>
                  </a:lnTo>
                  <a:close/>
                </a:path>
                <a:path w="2486025" h="1057909">
                  <a:moveTo>
                    <a:pt x="1224407" y="745972"/>
                  </a:moveTo>
                  <a:lnTo>
                    <a:pt x="1220470" y="746734"/>
                  </a:lnTo>
                  <a:lnTo>
                    <a:pt x="1217422" y="749795"/>
                  </a:lnTo>
                  <a:lnTo>
                    <a:pt x="1211681" y="752758"/>
                  </a:lnTo>
                  <a:lnTo>
                    <a:pt x="1208547" y="757439"/>
                  </a:lnTo>
                  <a:lnTo>
                    <a:pt x="1208295" y="764413"/>
                  </a:lnTo>
                  <a:lnTo>
                    <a:pt x="1211199" y="774255"/>
                  </a:lnTo>
                  <a:lnTo>
                    <a:pt x="1216818" y="780799"/>
                  </a:lnTo>
                  <a:lnTo>
                    <a:pt x="1223581" y="783043"/>
                  </a:lnTo>
                  <a:lnTo>
                    <a:pt x="1230344" y="782420"/>
                  </a:lnTo>
                  <a:lnTo>
                    <a:pt x="1235964" y="780364"/>
                  </a:lnTo>
                  <a:lnTo>
                    <a:pt x="1242077" y="775256"/>
                  </a:lnTo>
                  <a:lnTo>
                    <a:pt x="1245917" y="769286"/>
                  </a:lnTo>
                  <a:lnTo>
                    <a:pt x="1246304" y="762740"/>
                  </a:lnTo>
                  <a:lnTo>
                    <a:pt x="1242060" y="755904"/>
                  </a:lnTo>
                  <a:lnTo>
                    <a:pt x="1237488" y="751319"/>
                  </a:lnTo>
                  <a:lnTo>
                    <a:pt x="1232789" y="748271"/>
                  </a:lnTo>
                  <a:lnTo>
                    <a:pt x="1224407" y="745972"/>
                  </a:lnTo>
                  <a:close/>
                </a:path>
                <a:path w="2486025" h="1057909">
                  <a:moveTo>
                    <a:pt x="1467866" y="727633"/>
                  </a:moveTo>
                  <a:lnTo>
                    <a:pt x="1464056" y="728395"/>
                  </a:lnTo>
                  <a:lnTo>
                    <a:pt x="1461008" y="731456"/>
                  </a:lnTo>
                  <a:lnTo>
                    <a:pt x="1455267" y="736133"/>
                  </a:lnTo>
                  <a:lnTo>
                    <a:pt x="1452133" y="741384"/>
                  </a:lnTo>
                  <a:lnTo>
                    <a:pt x="1451881" y="747783"/>
                  </a:lnTo>
                  <a:lnTo>
                    <a:pt x="1454785" y="755904"/>
                  </a:lnTo>
                  <a:lnTo>
                    <a:pt x="1460402" y="762450"/>
                  </a:lnTo>
                  <a:lnTo>
                    <a:pt x="1467151" y="764698"/>
                  </a:lnTo>
                  <a:lnTo>
                    <a:pt x="1473876" y="764080"/>
                  </a:lnTo>
                  <a:lnTo>
                    <a:pt x="1479423" y="762025"/>
                  </a:lnTo>
                  <a:lnTo>
                    <a:pt x="1484324" y="758201"/>
                  </a:lnTo>
                  <a:lnTo>
                    <a:pt x="1488344" y="752086"/>
                  </a:lnTo>
                  <a:lnTo>
                    <a:pt x="1489459" y="744825"/>
                  </a:lnTo>
                  <a:lnTo>
                    <a:pt x="1485645" y="737565"/>
                  </a:lnTo>
                  <a:lnTo>
                    <a:pt x="1480947" y="732980"/>
                  </a:lnTo>
                  <a:lnTo>
                    <a:pt x="1476375" y="729919"/>
                  </a:lnTo>
                  <a:lnTo>
                    <a:pt x="1467866" y="727633"/>
                  </a:lnTo>
                  <a:close/>
                </a:path>
                <a:path w="2486025" h="1057909">
                  <a:moveTo>
                    <a:pt x="2047494" y="724573"/>
                  </a:moveTo>
                  <a:lnTo>
                    <a:pt x="2043683" y="725335"/>
                  </a:lnTo>
                  <a:lnTo>
                    <a:pt x="2040636" y="728395"/>
                  </a:lnTo>
                  <a:lnTo>
                    <a:pt x="2034877" y="731789"/>
                  </a:lnTo>
                  <a:lnTo>
                    <a:pt x="2031714" y="737187"/>
                  </a:lnTo>
                  <a:lnTo>
                    <a:pt x="2031456" y="744304"/>
                  </a:lnTo>
                  <a:lnTo>
                    <a:pt x="2034413" y="752856"/>
                  </a:lnTo>
                  <a:lnTo>
                    <a:pt x="2040030" y="759400"/>
                  </a:lnTo>
                  <a:lnTo>
                    <a:pt x="2046779" y="761644"/>
                  </a:lnTo>
                  <a:lnTo>
                    <a:pt x="2053504" y="761021"/>
                  </a:lnTo>
                  <a:lnTo>
                    <a:pt x="2059051" y="758964"/>
                  </a:lnTo>
                  <a:lnTo>
                    <a:pt x="2065238" y="753855"/>
                  </a:lnTo>
                  <a:lnTo>
                    <a:pt x="2069115" y="747882"/>
                  </a:lnTo>
                  <a:lnTo>
                    <a:pt x="2069516" y="741335"/>
                  </a:lnTo>
                  <a:lnTo>
                    <a:pt x="2065274" y="734504"/>
                  </a:lnTo>
                  <a:lnTo>
                    <a:pt x="2060575" y="729919"/>
                  </a:lnTo>
                  <a:lnTo>
                    <a:pt x="2056002" y="726859"/>
                  </a:lnTo>
                  <a:lnTo>
                    <a:pt x="2047494" y="724573"/>
                  </a:lnTo>
                  <a:close/>
                </a:path>
                <a:path w="2486025" h="1057909">
                  <a:moveTo>
                    <a:pt x="388848" y="724573"/>
                  </a:moveTo>
                  <a:lnTo>
                    <a:pt x="384987" y="725335"/>
                  </a:lnTo>
                  <a:lnTo>
                    <a:pt x="381914" y="728395"/>
                  </a:lnTo>
                  <a:lnTo>
                    <a:pt x="376177" y="731358"/>
                  </a:lnTo>
                  <a:lnTo>
                    <a:pt x="373046" y="736039"/>
                  </a:lnTo>
                  <a:lnTo>
                    <a:pt x="372806" y="743013"/>
                  </a:lnTo>
                  <a:lnTo>
                    <a:pt x="375742" y="752856"/>
                  </a:lnTo>
                  <a:lnTo>
                    <a:pt x="381333" y="759400"/>
                  </a:lnTo>
                  <a:lnTo>
                    <a:pt x="388078" y="761644"/>
                  </a:lnTo>
                  <a:lnTo>
                    <a:pt x="394821" y="761021"/>
                  </a:lnTo>
                  <a:lnTo>
                    <a:pt x="400405" y="758964"/>
                  </a:lnTo>
                  <a:lnTo>
                    <a:pt x="406570" y="753855"/>
                  </a:lnTo>
                  <a:lnTo>
                    <a:pt x="410425" y="747882"/>
                  </a:lnTo>
                  <a:lnTo>
                    <a:pt x="410814" y="741335"/>
                  </a:lnTo>
                  <a:lnTo>
                    <a:pt x="406577" y="734504"/>
                  </a:lnTo>
                  <a:lnTo>
                    <a:pt x="401955" y="729919"/>
                  </a:lnTo>
                  <a:lnTo>
                    <a:pt x="397319" y="726859"/>
                  </a:lnTo>
                  <a:lnTo>
                    <a:pt x="388848" y="724573"/>
                  </a:lnTo>
                  <a:close/>
                </a:path>
                <a:path w="2486025" h="1057909">
                  <a:moveTo>
                    <a:pt x="1060958" y="706221"/>
                  </a:moveTo>
                  <a:lnTo>
                    <a:pt x="1057148" y="706996"/>
                  </a:lnTo>
                  <a:lnTo>
                    <a:pt x="1053973" y="710044"/>
                  </a:lnTo>
                  <a:lnTo>
                    <a:pt x="1048234" y="713437"/>
                  </a:lnTo>
                  <a:lnTo>
                    <a:pt x="1045114" y="718835"/>
                  </a:lnTo>
                  <a:lnTo>
                    <a:pt x="1044900" y="725953"/>
                  </a:lnTo>
                  <a:lnTo>
                    <a:pt x="1047876" y="734504"/>
                  </a:lnTo>
                  <a:lnTo>
                    <a:pt x="1053423" y="741050"/>
                  </a:lnTo>
                  <a:lnTo>
                    <a:pt x="1060148" y="743299"/>
                  </a:lnTo>
                  <a:lnTo>
                    <a:pt x="1066897" y="742680"/>
                  </a:lnTo>
                  <a:lnTo>
                    <a:pt x="1072514" y="740625"/>
                  </a:lnTo>
                  <a:lnTo>
                    <a:pt x="1077342" y="736802"/>
                  </a:lnTo>
                  <a:lnTo>
                    <a:pt x="1081325" y="730686"/>
                  </a:lnTo>
                  <a:lnTo>
                    <a:pt x="1082426" y="723425"/>
                  </a:lnTo>
                  <a:lnTo>
                    <a:pt x="1078611" y="716165"/>
                  </a:lnTo>
                  <a:lnTo>
                    <a:pt x="1074039" y="711581"/>
                  </a:lnTo>
                  <a:lnTo>
                    <a:pt x="1069467" y="708520"/>
                  </a:lnTo>
                  <a:lnTo>
                    <a:pt x="1065149" y="707377"/>
                  </a:lnTo>
                  <a:lnTo>
                    <a:pt x="1060958" y="706221"/>
                  </a:lnTo>
                  <a:close/>
                </a:path>
                <a:path w="2486025" h="1057909">
                  <a:moveTo>
                    <a:pt x="940688" y="706221"/>
                  </a:moveTo>
                  <a:lnTo>
                    <a:pt x="936879" y="706996"/>
                  </a:lnTo>
                  <a:lnTo>
                    <a:pt x="933831" y="710044"/>
                  </a:lnTo>
                  <a:lnTo>
                    <a:pt x="928072" y="714728"/>
                  </a:lnTo>
                  <a:lnTo>
                    <a:pt x="924909" y="719983"/>
                  </a:lnTo>
                  <a:lnTo>
                    <a:pt x="924651" y="726383"/>
                  </a:lnTo>
                  <a:lnTo>
                    <a:pt x="927608" y="734504"/>
                  </a:lnTo>
                  <a:lnTo>
                    <a:pt x="933225" y="741050"/>
                  </a:lnTo>
                  <a:lnTo>
                    <a:pt x="939974" y="743299"/>
                  </a:lnTo>
                  <a:lnTo>
                    <a:pt x="946699" y="742680"/>
                  </a:lnTo>
                  <a:lnTo>
                    <a:pt x="952246" y="740625"/>
                  </a:lnTo>
                  <a:lnTo>
                    <a:pt x="958433" y="735510"/>
                  </a:lnTo>
                  <a:lnTo>
                    <a:pt x="962310" y="729538"/>
                  </a:lnTo>
                  <a:lnTo>
                    <a:pt x="962711" y="722995"/>
                  </a:lnTo>
                  <a:lnTo>
                    <a:pt x="958469" y="716165"/>
                  </a:lnTo>
                  <a:lnTo>
                    <a:pt x="953769" y="711581"/>
                  </a:lnTo>
                  <a:lnTo>
                    <a:pt x="949197" y="708520"/>
                  </a:lnTo>
                  <a:lnTo>
                    <a:pt x="940688" y="706221"/>
                  </a:lnTo>
                  <a:close/>
                </a:path>
                <a:path w="2486025" h="1057909">
                  <a:moveTo>
                    <a:pt x="1566545" y="703173"/>
                  </a:moveTo>
                  <a:lnTo>
                    <a:pt x="1562735" y="703935"/>
                  </a:lnTo>
                  <a:lnTo>
                    <a:pt x="1559687" y="706996"/>
                  </a:lnTo>
                  <a:lnTo>
                    <a:pt x="1553928" y="709953"/>
                  </a:lnTo>
                  <a:lnTo>
                    <a:pt x="1550765" y="714635"/>
                  </a:lnTo>
                  <a:lnTo>
                    <a:pt x="1550507" y="721612"/>
                  </a:lnTo>
                  <a:lnTo>
                    <a:pt x="1553464" y="731456"/>
                  </a:lnTo>
                  <a:lnTo>
                    <a:pt x="1559081" y="738000"/>
                  </a:lnTo>
                  <a:lnTo>
                    <a:pt x="1565830" y="740244"/>
                  </a:lnTo>
                  <a:lnTo>
                    <a:pt x="1572555" y="739621"/>
                  </a:lnTo>
                  <a:lnTo>
                    <a:pt x="1578102" y="737565"/>
                  </a:lnTo>
                  <a:lnTo>
                    <a:pt x="1583003" y="733741"/>
                  </a:lnTo>
                  <a:lnTo>
                    <a:pt x="1587023" y="727625"/>
                  </a:lnTo>
                  <a:lnTo>
                    <a:pt x="1588138" y="720364"/>
                  </a:lnTo>
                  <a:lnTo>
                    <a:pt x="1584325" y="713105"/>
                  </a:lnTo>
                  <a:lnTo>
                    <a:pt x="1579626" y="708520"/>
                  </a:lnTo>
                  <a:lnTo>
                    <a:pt x="1575054" y="705459"/>
                  </a:lnTo>
                  <a:lnTo>
                    <a:pt x="1566545" y="703173"/>
                  </a:lnTo>
                  <a:close/>
                </a:path>
                <a:path w="2486025" h="1057909">
                  <a:moveTo>
                    <a:pt x="1329182" y="703173"/>
                  </a:moveTo>
                  <a:lnTo>
                    <a:pt x="1325372" y="703935"/>
                  </a:lnTo>
                  <a:lnTo>
                    <a:pt x="1322197" y="706996"/>
                  </a:lnTo>
                  <a:lnTo>
                    <a:pt x="1316458" y="711675"/>
                  </a:lnTo>
                  <a:lnTo>
                    <a:pt x="1313338" y="716930"/>
                  </a:lnTo>
                  <a:lnTo>
                    <a:pt x="1313124" y="723334"/>
                  </a:lnTo>
                  <a:lnTo>
                    <a:pt x="1316101" y="731456"/>
                  </a:lnTo>
                  <a:lnTo>
                    <a:pt x="1321647" y="738000"/>
                  </a:lnTo>
                  <a:lnTo>
                    <a:pt x="1328372" y="740244"/>
                  </a:lnTo>
                  <a:lnTo>
                    <a:pt x="1335121" y="739621"/>
                  </a:lnTo>
                  <a:lnTo>
                    <a:pt x="1340739" y="737565"/>
                  </a:lnTo>
                  <a:lnTo>
                    <a:pt x="1346906" y="732455"/>
                  </a:lnTo>
                  <a:lnTo>
                    <a:pt x="1350740" y="726482"/>
                  </a:lnTo>
                  <a:lnTo>
                    <a:pt x="1351097" y="719936"/>
                  </a:lnTo>
                  <a:lnTo>
                    <a:pt x="1346835" y="713105"/>
                  </a:lnTo>
                  <a:lnTo>
                    <a:pt x="1342263" y="708520"/>
                  </a:lnTo>
                  <a:lnTo>
                    <a:pt x="1337691" y="705459"/>
                  </a:lnTo>
                  <a:lnTo>
                    <a:pt x="1329182" y="703173"/>
                  </a:lnTo>
                  <a:close/>
                </a:path>
                <a:path w="2486025" h="1057909">
                  <a:moveTo>
                    <a:pt x="2445258" y="700112"/>
                  </a:moveTo>
                  <a:lnTo>
                    <a:pt x="2441321" y="700874"/>
                  </a:lnTo>
                  <a:lnTo>
                    <a:pt x="2438273" y="703935"/>
                  </a:lnTo>
                  <a:lnTo>
                    <a:pt x="2431248" y="707328"/>
                  </a:lnTo>
                  <a:lnTo>
                    <a:pt x="2428271" y="712727"/>
                  </a:lnTo>
                  <a:lnTo>
                    <a:pt x="2428771" y="719844"/>
                  </a:lnTo>
                  <a:lnTo>
                    <a:pt x="2432177" y="728395"/>
                  </a:lnTo>
                  <a:lnTo>
                    <a:pt x="2437723" y="734940"/>
                  </a:lnTo>
                  <a:lnTo>
                    <a:pt x="2444448" y="737184"/>
                  </a:lnTo>
                  <a:lnTo>
                    <a:pt x="2451197" y="736561"/>
                  </a:lnTo>
                  <a:lnTo>
                    <a:pt x="2456815" y="734504"/>
                  </a:lnTo>
                  <a:lnTo>
                    <a:pt x="2462982" y="729396"/>
                  </a:lnTo>
                  <a:lnTo>
                    <a:pt x="2466816" y="723426"/>
                  </a:lnTo>
                  <a:lnTo>
                    <a:pt x="2467173" y="716880"/>
                  </a:lnTo>
                  <a:lnTo>
                    <a:pt x="2462911" y="710044"/>
                  </a:lnTo>
                  <a:lnTo>
                    <a:pt x="2458339" y="705459"/>
                  </a:lnTo>
                  <a:lnTo>
                    <a:pt x="2453640" y="702411"/>
                  </a:lnTo>
                  <a:lnTo>
                    <a:pt x="2445258" y="700112"/>
                  </a:lnTo>
                  <a:close/>
                </a:path>
                <a:path w="2486025" h="1057909">
                  <a:moveTo>
                    <a:pt x="555332" y="694004"/>
                  </a:moveTo>
                  <a:lnTo>
                    <a:pt x="539724" y="714153"/>
                  </a:lnTo>
                  <a:lnTo>
                    <a:pt x="542226" y="722274"/>
                  </a:lnTo>
                  <a:lnTo>
                    <a:pt x="547817" y="728820"/>
                  </a:lnTo>
                  <a:lnTo>
                    <a:pt x="554562" y="731069"/>
                  </a:lnTo>
                  <a:lnTo>
                    <a:pt x="561305" y="730450"/>
                  </a:lnTo>
                  <a:lnTo>
                    <a:pt x="566889" y="728395"/>
                  </a:lnTo>
                  <a:lnTo>
                    <a:pt x="573054" y="723280"/>
                  </a:lnTo>
                  <a:lnTo>
                    <a:pt x="576910" y="717308"/>
                  </a:lnTo>
                  <a:lnTo>
                    <a:pt x="577298" y="710765"/>
                  </a:lnTo>
                  <a:lnTo>
                    <a:pt x="573062" y="703935"/>
                  </a:lnTo>
                  <a:lnTo>
                    <a:pt x="568426" y="699350"/>
                  </a:lnTo>
                  <a:lnTo>
                    <a:pt x="563803" y="696290"/>
                  </a:lnTo>
                  <a:lnTo>
                    <a:pt x="555332" y="694004"/>
                  </a:lnTo>
                  <a:close/>
                </a:path>
                <a:path w="2486025" h="1057909">
                  <a:moveTo>
                    <a:pt x="838962" y="687882"/>
                  </a:moveTo>
                  <a:lnTo>
                    <a:pt x="835152" y="688644"/>
                  </a:lnTo>
                  <a:lnTo>
                    <a:pt x="831977" y="691705"/>
                  </a:lnTo>
                  <a:lnTo>
                    <a:pt x="826291" y="696384"/>
                  </a:lnTo>
                  <a:lnTo>
                    <a:pt x="823166" y="701640"/>
                  </a:lnTo>
                  <a:lnTo>
                    <a:pt x="822922" y="708043"/>
                  </a:lnTo>
                  <a:lnTo>
                    <a:pt x="825881" y="716165"/>
                  </a:lnTo>
                  <a:lnTo>
                    <a:pt x="831445" y="722710"/>
                  </a:lnTo>
                  <a:lnTo>
                    <a:pt x="838200" y="724954"/>
                  </a:lnTo>
                  <a:lnTo>
                    <a:pt x="844954" y="724331"/>
                  </a:lnTo>
                  <a:lnTo>
                    <a:pt x="850519" y="722274"/>
                  </a:lnTo>
                  <a:lnTo>
                    <a:pt x="855402" y="718457"/>
                  </a:lnTo>
                  <a:lnTo>
                    <a:pt x="859393" y="712344"/>
                  </a:lnTo>
                  <a:lnTo>
                    <a:pt x="860502" y="705081"/>
                  </a:lnTo>
                  <a:lnTo>
                    <a:pt x="856741" y="697814"/>
                  </a:lnTo>
                  <a:lnTo>
                    <a:pt x="852043" y="693229"/>
                  </a:lnTo>
                  <a:lnTo>
                    <a:pt x="847471" y="690181"/>
                  </a:lnTo>
                  <a:lnTo>
                    <a:pt x="838962" y="687882"/>
                  </a:lnTo>
                  <a:close/>
                </a:path>
                <a:path w="2486025" h="1057909">
                  <a:moveTo>
                    <a:pt x="737235" y="681774"/>
                  </a:moveTo>
                  <a:lnTo>
                    <a:pt x="733425" y="682536"/>
                  </a:lnTo>
                  <a:lnTo>
                    <a:pt x="730250" y="685596"/>
                  </a:lnTo>
                  <a:lnTo>
                    <a:pt x="724511" y="690273"/>
                  </a:lnTo>
                  <a:lnTo>
                    <a:pt x="721391" y="695525"/>
                  </a:lnTo>
                  <a:lnTo>
                    <a:pt x="721177" y="701923"/>
                  </a:lnTo>
                  <a:lnTo>
                    <a:pt x="724154" y="710044"/>
                  </a:lnTo>
                  <a:lnTo>
                    <a:pt x="729700" y="716590"/>
                  </a:lnTo>
                  <a:lnTo>
                    <a:pt x="736425" y="718839"/>
                  </a:lnTo>
                  <a:lnTo>
                    <a:pt x="743174" y="718220"/>
                  </a:lnTo>
                  <a:lnTo>
                    <a:pt x="748791" y="716165"/>
                  </a:lnTo>
                  <a:lnTo>
                    <a:pt x="753675" y="712342"/>
                  </a:lnTo>
                  <a:lnTo>
                    <a:pt x="757666" y="706226"/>
                  </a:lnTo>
                  <a:lnTo>
                    <a:pt x="758775" y="698965"/>
                  </a:lnTo>
                  <a:lnTo>
                    <a:pt x="755015" y="691705"/>
                  </a:lnTo>
                  <a:lnTo>
                    <a:pt x="750316" y="687120"/>
                  </a:lnTo>
                  <a:lnTo>
                    <a:pt x="745744" y="684060"/>
                  </a:lnTo>
                  <a:lnTo>
                    <a:pt x="737235" y="681774"/>
                  </a:lnTo>
                  <a:close/>
                </a:path>
                <a:path w="2486025" h="1057909">
                  <a:moveTo>
                    <a:pt x="2257171" y="675652"/>
                  </a:moveTo>
                  <a:lnTo>
                    <a:pt x="2253361" y="676414"/>
                  </a:lnTo>
                  <a:lnTo>
                    <a:pt x="2250186" y="679475"/>
                  </a:lnTo>
                  <a:lnTo>
                    <a:pt x="2244447" y="684159"/>
                  </a:lnTo>
                  <a:lnTo>
                    <a:pt x="2241327" y="689414"/>
                  </a:lnTo>
                  <a:lnTo>
                    <a:pt x="2241113" y="695814"/>
                  </a:lnTo>
                  <a:lnTo>
                    <a:pt x="2244090" y="703935"/>
                  </a:lnTo>
                  <a:lnTo>
                    <a:pt x="2249636" y="710480"/>
                  </a:lnTo>
                  <a:lnTo>
                    <a:pt x="2256361" y="712724"/>
                  </a:lnTo>
                  <a:lnTo>
                    <a:pt x="2263110" y="712100"/>
                  </a:lnTo>
                  <a:lnTo>
                    <a:pt x="2268728" y="710044"/>
                  </a:lnTo>
                  <a:lnTo>
                    <a:pt x="2274897" y="704936"/>
                  </a:lnTo>
                  <a:lnTo>
                    <a:pt x="2278745" y="698968"/>
                  </a:lnTo>
                  <a:lnTo>
                    <a:pt x="2279140" y="692426"/>
                  </a:lnTo>
                  <a:lnTo>
                    <a:pt x="2274951" y="685596"/>
                  </a:lnTo>
                  <a:lnTo>
                    <a:pt x="2270252" y="680999"/>
                  </a:lnTo>
                  <a:lnTo>
                    <a:pt x="2265680" y="677951"/>
                  </a:lnTo>
                  <a:lnTo>
                    <a:pt x="2257171" y="675652"/>
                  </a:lnTo>
                  <a:close/>
                </a:path>
                <a:path w="2486025" h="1057909">
                  <a:moveTo>
                    <a:pt x="1862582" y="675652"/>
                  </a:moveTo>
                  <a:lnTo>
                    <a:pt x="1858645" y="676414"/>
                  </a:lnTo>
                  <a:lnTo>
                    <a:pt x="1855597" y="679475"/>
                  </a:lnTo>
                  <a:lnTo>
                    <a:pt x="1849856" y="682868"/>
                  </a:lnTo>
                  <a:lnTo>
                    <a:pt x="1846722" y="688266"/>
                  </a:lnTo>
                  <a:lnTo>
                    <a:pt x="1846470" y="695384"/>
                  </a:lnTo>
                  <a:lnTo>
                    <a:pt x="1849374" y="703935"/>
                  </a:lnTo>
                  <a:lnTo>
                    <a:pt x="1854993" y="710480"/>
                  </a:lnTo>
                  <a:lnTo>
                    <a:pt x="1861756" y="712724"/>
                  </a:lnTo>
                  <a:lnTo>
                    <a:pt x="1868519" y="712100"/>
                  </a:lnTo>
                  <a:lnTo>
                    <a:pt x="1874139" y="710044"/>
                  </a:lnTo>
                  <a:lnTo>
                    <a:pt x="1880252" y="704936"/>
                  </a:lnTo>
                  <a:lnTo>
                    <a:pt x="1884092" y="698968"/>
                  </a:lnTo>
                  <a:lnTo>
                    <a:pt x="1884479" y="692426"/>
                  </a:lnTo>
                  <a:lnTo>
                    <a:pt x="1880235" y="685596"/>
                  </a:lnTo>
                  <a:lnTo>
                    <a:pt x="1875663" y="680999"/>
                  </a:lnTo>
                  <a:lnTo>
                    <a:pt x="1870964" y="677951"/>
                  </a:lnTo>
                  <a:lnTo>
                    <a:pt x="1862582" y="675652"/>
                  </a:lnTo>
                  <a:close/>
                </a:path>
                <a:path w="2486025" h="1057909">
                  <a:moveTo>
                    <a:pt x="2136902" y="660374"/>
                  </a:moveTo>
                  <a:lnTo>
                    <a:pt x="2133092" y="661136"/>
                  </a:lnTo>
                  <a:lnTo>
                    <a:pt x="2130044" y="664184"/>
                  </a:lnTo>
                  <a:lnTo>
                    <a:pt x="2124285" y="668869"/>
                  </a:lnTo>
                  <a:lnTo>
                    <a:pt x="2121122" y="674123"/>
                  </a:lnTo>
                  <a:lnTo>
                    <a:pt x="2120864" y="680524"/>
                  </a:lnTo>
                  <a:lnTo>
                    <a:pt x="2123821" y="688644"/>
                  </a:lnTo>
                  <a:lnTo>
                    <a:pt x="2129438" y="695191"/>
                  </a:lnTo>
                  <a:lnTo>
                    <a:pt x="2136187" y="697439"/>
                  </a:lnTo>
                  <a:lnTo>
                    <a:pt x="2142912" y="696820"/>
                  </a:lnTo>
                  <a:lnTo>
                    <a:pt x="2148459" y="694766"/>
                  </a:lnTo>
                  <a:lnTo>
                    <a:pt x="2154646" y="689651"/>
                  </a:lnTo>
                  <a:lnTo>
                    <a:pt x="2158523" y="683679"/>
                  </a:lnTo>
                  <a:lnTo>
                    <a:pt x="2158924" y="677135"/>
                  </a:lnTo>
                  <a:lnTo>
                    <a:pt x="2154682" y="670306"/>
                  </a:lnTo>
                  <a:lnTo>
                    <a:pt x="2149983" y="665721"/>
                  </a:lnTo>
                  <a:lnTo>
                    <a:pt x="2145411" y="662660"/>
                  </a:lnTo>
                  <a:lnTo>
                    <a:pt x="2136902" y="660374"/>
                  </a:lnTo>
                  <a:close/>
                </a:path>
                <a:path w="2486025" h="1057909">
                  <a:moveTo>
                    <a:pt x="1652905" y="660374"/>
                  </a:moveTo>
                  <a:lnTo>
                    <a:pt x="1649095" y="661136"/>
                  </a:lnTo>
                  <a:lnTo>
                    <a:pt x="1645920" y="664184"/>
                  </a:lnTo>
                  <a:lnTo>
                    <a:pt x="1640181" y="667149"/>
                  </a:lnTo>
                  <a:lnTo>
                    <a:pt x="1637061" y="671833"/>
                  </a:lnTo>
                  <a:lnTo>
                    <a:pt x="1636847" y="678807"/>
                  </a:lnTo>
                  <a:lnTo>
                    <a:pt x="1639824" y="688644"/>
                  </a:lnTo>
                  <a:lnTo>
                    <a:pt x="1645370" y="695191"/>
                  </a:lnTo>
                  <a:lnTo>
                    <a:pt x="1652095" y="697439"/>
                  </a:lnTo>
                  <a:lnTo>
                    <a:pt x="1658844" y="696820"/>
                  </a:lnTo>
                  <a:lnTo>
                    <a:pt x="1664462" y="694766"/>
                  </a:lnTo>
                  <a:lnTo>
                    <a:pt x="1670629" y="689651"/>
                  </a:lnTo>
                  <a:lnTo>
                    <a:pt x="1674463" y="683679"/>
                  </a:lnTo>
                  <a:lnTo>
                    <a:pt x="1674820" y="677135"/>
                  </a:lnTo>
                  <a:lnTo>
                    <a:pt x="1670558" y="670306"/>
                  </a:lnTo>
                  <a:lnTo>
                    <a:pt x="1665986" y="665721"/>
                  </a:lnTo>
                  <a:lnTo>
                    <a:pt x="1661414" y="662660"/>
                  </a:lnTo>
                  <a:lnTo>
                    <a:pt x="1652905" y="660374"/>
                  </a:lnTo>
                  <a:close/>
                </a:path>
                <a:path w="2486025" h="1057909">
                  <a:moveTo>
                    <a:pt x="1178052" y="660374"/>
                  </a:moveTo>
                  <a:lnTo>
                    <a:pt x="1162496" y="680524"/>
                  </a:lnTo>
                  <a:lnTo>
                    <a:pt x="1164970" y="688644"/>
                  </a:lnTo>
                  <a:lnTo>
                    <a:pt x="1170588" y="695191"/>
                  </a:lnTo>
                  <a:lnTo>
                    <a:pt x="1177337" y="697439"/>
                  </a:lnTo>
                  <a:lnTo>
                    <a:pt x="1184062" y="696820"/>
                  </a:lnTo>
                  <a:lnTo>
                    <a:pt x="1189608" y="694766"/>
                  </a:lnTo>
                  <a:lnTo>
                    <a:pt x="1194510" y="690942"/>
                  </a:lnTo>
                  <a:lnTo>
                    <a:pt x="1198530" y="684826"/>
                  </a:lnTo>
                  <a:lnTo>
                    <a:pt x="1199645" y="677565"/>
                  </a:lnTo>
                  <a:lnTo>
                    <a:pt x="1195832" y="670306"/>
                  </a:lnTo>
                  <a:lnTo>
                    <a:pt x="1191260" y="665721"/>
                  </a:lnTo>
                  <a:lnTo>
                    <a:pt x="1186561" y="662660"/>
                  </a:lnTo>
                  <a:lnTo>
                    <a:pt x="1178052" y="660374"/>
                  </a:lnTo>
                  <a:close/>
                </a:path>
                <a:path w="2486025" h="1057909">
                  <a:moveTo>
                    <a:pt x="1973580" y="657313"/>
                  </a:moveTo>
                  <a:lnTo>
                    <a:pt x="1969643" y="658075"/>
                  </a:lnTo>
                  <a:lnTo>
                    <a:pt x="1966595" y="661136"/>
                  </a:lnTo>
                  <a:lnTo>
                    <a:pt x="1960854" y="664094"/>
                  </a:lnTo>
                  <a:lnTo>
                    <a:pt x="1957720" y="668775"/>
                  </a:lnTo>
                  <a:lnTo>
                    <a:pt x="1957468" y="675752"/>
                  </a:lnTo>
                  <a:lnTo>
                    <a:pt x="1960372" y="685596"/>
                  </a:lnTo>
                  <a:lnTo>
                    <a:pt x="1965991" y="692141"/>
                  </a:lnTo>
                  <a:lnTo>
                    <a:pt x="1972754" y="694385"/>
                  </a:lnTo>
                  <a:lnTo>
                    <a:pt x="1979517" y="693762"/>
                  </a:lnTo>
                  <a:lnTo>
                    <a:pt x="1985137" y="691705"/>
                  </a:lnTo>
                  <a:lnTo>
                    <a:pt x="1991250" y="686595"/>
                  </a:lnTo>
                  <a:lnTo>
                    <a:pt x="1995090" y="680623"/>
                  </a:lnTo>
                  <a:lnTo>
                    <a:pt x="1995477" y="674076"/>
                  </a:lnTo>
                  <a:lnTo>
                    <a:pt x="1991233" y="667245"/>
                  </a:lnTo>
                  <a:lnTo>
                    <a:pt x="1986661" y="662660"/>
                  </a:lnTo>
                  <a:lnTo>
                    <a:pt x="1981962" y="659599"/>
                  </a:lnTo>
                  <a:lnTo>
                    <a:pt x="1973580" y="657313"/>
                  </a:lnTo>
                  <a:close/>
                </a:path>
                <a:path w="2486025" h="1057909">
                  <a:moveTo>
                    <a:pt x="2358898" y="651192"/>
                  </a:moveTo>
                  <a:lnTo>
                    <a:pt x="2355088" y="651954"/>
                  </a:lnTo>
                  <a:lnTo>
                    <a:pt x="2351913" y="655015"/>
                  </a:lnTo>
                  <a:lnTo>
                    <a:pt x="2346227" y="659699"/>
                  </a:lnTo>
                  <a:lnTo>
                    <a:pt x="2343102" y="664954"/>
                  </a:lnTo>
                  <a:lnTo>
                    <a:pt x="2342858" y="671354"/>
                  </a:lnTo>
                  <a:lnTo>
                    <a:pt x="2345817" y="679475"/>
                  </a:lnTo>
                  <a:lnTo>
                    <a:pt x="2351363" y="686020"/>
                  </a:lnTo>
                  <a:lnTo>
                    <a:pt x="2358088" y="688265"/>
                  </a:lnTo>
                  <a:lnTo>
                    <a:pt x="2364837" y="687646"/>
                  </a:lnTo>
                  <a:lnTo>
                    <a:pt x="2370455" y="685596"/>
                  </a:lnTo>
                  <a:lnTo>
                    <a:pt x="2376624" y="680481"/>
                  </a:lnTo>
                  <a:lnTo>
                    <a:pt x="2380472" y="674509"/>
                  </a:lnTo>
                  <a:lnTo>
                    <a:pt x="2380867" y="667966"/>
                  </a:lnTo>
                  <a:lnTo>
                    <a:pt x="2376678" y="661136"/>
                  </a:lnTo>
                  <a:lnTo>
                    <a:pt x="2371979" y="656551"/>
                  </a:lnTo>
                  <a:lnTo>
                    <a:pt x="2367407" y="653491"/>
                  </a:lnTo>
                  <a:lnTo>
                    <a:pt x="2363089" y="652348"/>
                  </a:lnTo>
                  <a:lnTo>
                    <a:pt x="2358898" y="651192"/>
                  </a:lnTo>
                  <a:close/>
                </a:path>
                <a:path w="2486025" h="1057909">
                  <a:moveTo>
                    <a:pt x="644779" y="645083"/>
                  </a:moveTo>
                  <a:lnTo>
                    <a:pt x="640841" y="645845"/>
                  </a:lnTo>
                  <a:lnTo>
                    <a:pt x="637794" y="648906"/>
                  </a:lnTo>
                  <a:lnTo>
                    <a:pt x="632055" y="651864"/>
                  </a:lnTo>
                  <a:lnTo>
                    <a:pt x="628935" y="656545"/>
                  </a:lnTo>
                  <a:lnTo>
                    <a:pt x="628721" y="663522"/>
                  </a:lnTo>
                  <a:lnTo>
                    <a:pt x="631697" y="673366"/>
                  </a:lnTo>
                  <a:lnTo>
                    <a:pt x="637244" y="679911"/>
                  </a:lnTo>
                  <a:lnTo>
                    <a:pt x="643969" y="682155"/>
                  </a:lnTo>
                  <a:lnTo>
                    <a:pt x="650718" y="681532"/>
                  </a:lnTo>
                  <a:lnTo>
                    <a:pt x="656336" y="679475"/>
                  </a:lnTo>
                  <a:lnTo>
                    <a:pt x="662503" y="674365"/>
                  </a:lnTo>
                  <a:lnTo>
                    <a:pt x="666337" y="668393"/>
                  </a:lnTo>
                  <a:lnTo>
                    <a:pt x="666694" y="661846"/>
                  </a:lnTo>
                  <a:lnTo>
                    <a:pt x="662432" y="655015"/>
                  </a:lnTo>
                  <a:lnTo>
                    <a:pt x="657860" y="650430"/>
                  </a:lnTo>
                  <a:lnTo>
                    <a:pt x="653161" y="647369"/>
                  </a:lnTo>
                  <a:lnTo>
                    <a:pt x="644779" y="645083"/>
                  </a:lnTo>
                  <a:close/>
                </a:path>
                <a:path w="2486025" h="1057909">
                  <a:moveTo>
                    <a:pt x="453593" y="645083"/>
                  </a:moveTo>
                  <a:lnTo>
                    <a:pt x="449732" y="645845"/>
                  </a:lnTo>
                  <a:lnTo>
                    <a:pt x="446659" y="648906"/>
                  </a:lnTo>
                  <a:lnTo>
                    <a:pt x="440922" y="652294"/>
                  </a:lnTo>
                  <a:lnTo>
                    <a:pt x="437791" y="657693"/>
                  </a:lnTo>
                  <a:lnTo>
                    <a:pt x="437550" y="664813"/>
                  </a:lnTo>
                  <a:lnTo>
                    <a:pt x="440486" y="673366"/>
                  </a:lnTo>
                  <a:lnTo>
                    <a:pt x="446078" y="679911"/>
                  </a:lnTo>
                  <a:lnTo>
                    <a:pt x="452823" y="682155"/>
                  </a:lnTo>
                  <a:lnTo>
                    <a:pt x="459565" y="681532"/>
                  </a:lnTo>
                  <a:lnTo>
                    <a:pt x="465150" y="679475"/>
                  </a:lnTo>
                  <a:lnTo>
                    <a:pt x="470018" y="675651"/>
                  </a:lnTo>
                  <a:lnTo>
                    <a:pt x="474017" y="669536"/>
                  </a:lnTo>
                  <a:lnTo>
                    <a:pt x="475126" y="662275"/>
                  </a:lnTo>
                  <a:lnTo>
                    <a:pt x="471322" y="655015"/>
                  </a:lnTo>
                  <a:lnTo>
                    <a:pt x="466699" y="650430"/>
                  </a:lnTo>
                  <a:lnTo>
                    <a:pt x="462064" y="647369"/>
                  </a:lnTo>
                  <a:lnTo>
                    <a:pt x="453593" y="645083"/>
                  </a:lnTo>
                  <a:close/>
                </a:path>
                <a:path w="2486025" h="1057909">
                  <a:moveTo>
                    <a:pt x="1760855" y="642023"/>
                  </a:moveTo>
                  <a:lnTo>
                    <a:pt x="1756918" y="642785"/>
                  </a:lnTo>
                  <a:lnTo>
                    <a:pt x="1753870" y="645845"/>
                  </a:lnTo>
                  <a:lnTo>
                    <a:pt x="1748129" y="648808"/>
                  </a:lnTo>
                  <a:lnTo>
                    <a:pt x="1744995" y="653489"/>
                  </a:lnTo>
                  <a:lnTo>
                    <a:pt x="1744743" y="660463"/>
                  </a:lnTo>
                  <a:lnTo>
                    <a:pt x="1747647" y="670306"/>
                  </a:lnTo>
                  <a:lnTo>
                    <a:pt x="1753266" y="676850"/>
                  </a:lnTo>
                  <a:lnTo>
                    <a:pt x="1760029" y="679094"/>
                  </a:lnTo>
                  <a:lnTo>
                    <a:pt x="1766792" y="678471"/>
                  </a:lnTo>
                  <a:lnTo>
                    <a:pt x="1772412" y="676414"/>
                  </a:lnTo>
                  <a:lnTo>
                    <a:pt x="1778525" y="671306"/>
                  </a:lnTo>
                  <a:lnTo>
                    <a:pt x="1782365" y="665337"/>
                  </a:lnTo>
                  <a:lnTo>
                    <a:pt x="1782752" y="658791"/>
                  </a:lnTo>
                  <a:lnTo>
                    <a:pt x="1778508" y="651954"/>
                  </a:lnTo>
                  <a:lnTo>
                    <a:pt x="1773936" y="647369"/>
                  </a:lnTo>
                  <a:lnTo>
                    <a:pt x="1769237" y="644321"/>
                  </a:lnTo>
                  <a:lnTo>
                    <a:pt x="1760855" y="642023"/>
                  </a:lnTo>
                  <a:close/>
                </a:path>
                <a:path w="2486025" h="1057909">
                  <a:moveTo>
                    <a:pt x="1446276" y="626732"/>
                  </a:moveTo>
                  <a:lnTo>
                    <a:pt x="1442466" y="627507"/>
                  </a:lnTo>
                  <a:lnTo>
                    <a:pt x="1439418" y="630555"/>
                  </a:lnTo>
                  <a:lnTo>
                    <a:pt x="1433677" y="633948"/>
                  </a:lnTo>
                  <a:lnTo>
                    <a:pt x="1430543" y="639346"/>
                  </a:lnTo>
                  <a:lnTo>
                    <a:pt x="1430291" y="646464"/>
                  </a:lnTo>
                  <a:lnTo>
                    <a:pt x="1433195" y="655015"/>
                  </a:lnTo>
                  <a:lnTo>
                    <a:pt x="1438812" y="661559"/>
                  </a:lnTo>
                  <a:lnTo>
                    <a:pt x="1445561" y="663805"/>
                  </a:lnTo>
                  <a:lnTo>
                    <a:pt x="1452286" y="663185"/>
                  </a:lnTo>
                  <a:lnTo>
                    <a:pt x="1457833" y="661136"/>
                  </a:lnTo>
                  <a:lnTo>
                    <a:pt x="1464020" y="656021"/>
                  </a:lnTo>
                  <a:lnTo>
                    <a:pt x="1467897" y="650049"/>
                  </a:lnTo>
                  <a:lnTo>
                    <a:pt x="1468298" y="643505"/>
                  </a:lnTo>
                  <a:lnTo>
                    <a:pt x="1464056" y="636676"/>
                  </a:lnTo>
                  <a:lnTo>
                    <a:pt x="1459483" y="632091"/>
                  </a:lnTo>
                  <a:lnTo>
                    <a:pt x="1454785" y="629031"/>
                  </a:lnTo>
                  <a:lnTo>
                    <a:pt x="1446276" y="626732"/>
                  </a:lnTo>
                  <a:close/>
                </a:path>
                <a:path w="2486025" h="1057909">
                  <a:moveTo>
                    <a:pt x="1002411" y="617562"/>
                  </a:moveTo>
                  <a:lnTo>
                    <a:pt x="998474" y="618337"/>
                  </a:lnTo>
                  <a:lnTo>
                    <a:pt x="995426" y="621385"/>
                  </a:lnTo>
                  <a:lnTo>
                    <a:pt x="989685" y="624778"/>
                  </a:lnTo>
                  <a:lnTo>
                    <a:pt x="986551" y="630177"/>
                  </a:lnTo>
                  <a:lnTo>
                    <a:pt x="986299" y="637294"/>
                  </a:lnTo>
                  <a:lnTo>
                    <a:pt x="989202" y="645845"/>
                  </a:lnTo>
                  <a:lnTo>
                    <a:pt x="994822" y="652390"/>
                  </a:lnTo>
                  <a:lnTo>
                    <a:pt x="1001585" y="654635"/>
                  </a:lnTo>
                  <a:lnTo>
                    <a:pt x="1008348" y="654016"/>
                  </a:lnTo>
                  <a:lnTo>
                    <a:pt x="1013968" y="651967"/>
                  </a:lnTo>
                  <a:lnTo>
                    <a:pt x="1020135" y="646852"/>
                  </a:lnTo>
                  <a:lnTo>
                    <a:pt x="1023969" y="640880"/>
                  </a:lnTo>
                  <a:lnTo>
                    <a:pt x="1024326" y="634336"/>
                  </a:lnTo>
                  <a:lnTo>
                    <a:pt x="1020063" y="627507"/>
                  </a:lnTo>
                  <a:lnTo>
                    <a:pt x="1015492" y="622922"/>
                  </a:lnTo>
                  <a:lnTo>
                    <a:pt x="1010793" y="619861"/>
                  </a:lnTo>
                  <a:lnTo>
                    <a:pt x="1002411" y="617562"/>
                  </a:lnTo>
                  <a:close/>
                </a:path>
                <a:path w="2486025" h="1057909">
                  <a:moveTo>
                    <a:pt x="1258316" y="593102"/>
                  </a:moveTo>
                  <a:lnTo>
                    <a:pt x="1254379" y="593877"/>
                  </a:lnTo>
                  <a:lnTo>
                    <a:pt x="1251331" y="596925"/>
                  </a:lnTo>
                  <a:lnTo>
                    <a:pt x="1245590" y="599890"/>
                  </a:lnTo>
                  <a:lnTo>
                    <a:pt x="1242456" y="604573"/>
                  </a:lnTo>
                  <a:lnTo>
                    <a:pt x="1242204" y="611548"/>
                  </a:lnTo>
                  <a:lnTo>
                    <a:pt x="1245108" y="621385"/>
                  </a:lnTo>
                  <a:lnTo>
                    <a:pt x="1250727" y="627930"/>
                  </a:lnTo>
                  <a:lnTo>
                    <a:pt x="1257490" y="630175"/>
                  </a:lnTo>
                  <a:lnTo>
                    <a:pt x="1264253" y="629556"/>
                  </a:lnTo>
                  <a:lnTo>
                    <a:pt x="1269873" y="627507"/>
                  </a:lnTo>
                  <a:lnTo>
                    <a:pt x="1275986" y="622392"/>
                  </a:lnTo>
                  <a:lnTo>
                    <a:pt x="1279826" y="616419"/>
                  </a:lnTo>
                  <a:lnTo>
                    <a:pt x="1280213" y="609876"/>
                  </a:lnTo>
                  <a:lnTo>
                    <a:pt x="1275969" y="603046"/>
                  </a:lnTo>
                  <a:lnTo>
                    <a:pt x="1271397" y="598462"/>
                  </a:lnTo>
                  <a:lnTo>
                    <a:pt x="1266698" y="595401"/>
                  </a:lnTo>
                  <a:lnTo>
                    <a:pt x="1258316" y="593102"/>
                  </a:lnTo>
                  <a:close/>
                </a:path>
                <a:path w="2486025" h="1057909">
                  <a:moveTo>
                    <a:pt x="1347724" y="590054"/>
                  </a:moveTo>
                  <a:lnTo>
                    <a:pt x="1343787" y="590816"/>
                  </a:lnTo>
                  <a:lnTo>
                    <a:pt x="1340739" y="593877"/>
                  </a:lnTo>
                  <a:lnTo>
                    <a:pt x="1334998" y="598556"/>
                  </a:lnTo>
                  <a:lnTo>
                    <a:pt x="1331864" y="603811"/>
                  </a:lnTo>
                  <a:lnTo>
                    <a:pt x="1331612" y="610215"/>
                  </a:lnTo>
                  <a:lnTo>
                    <a:pt x="1334516" y="618337"/>
                  </a:lnTo>
                  <a:lnTo>
                    <a:pt x="1340135" y="624876"/>
                  </a:lnTo>
                  <a:lnTo>
                    <a:pt x="1346898" y="627121"/>
                  </a:lnTo>
                  <a:lnTo>
                    <a:pt x="1353661" y="626501"/>
                  </a:lnTo>
                  <a:lnTo>
                    <a:pt x="1359281" y="624446"/>
                  </a:lnTo>
                  <a:lnTo>
                    <a:pt x="1364108" y="620622"/>
                  </a:lnTo>
                  <a:lnTo>
                    <a:pt x="1368091" y="614506"/>
                  </a:lnTo>
                  <a:lnTo>
                    <a:pt x="1369192" y="607245"/>
                  </a:lnTo>
                  <a:lnTo>
                    <a:pt x="1365377" y="599986"/>
                  </a:lnTo>
                  <a:lnTo>
                    <a:pt x="1360805" y="595401"/>
                  </a:lnTo>
                  <a:lnTo>
                    <a:pt x="1356106" y="592340"/>
                  </a:lnTo>
                  <a:lnTo>
                    <a:pt x="1347724" y="590054"/>
                  </a:lnTo>
                  <a:close/>
                </a:path>
                <a:path w="2486025" h="1057909">
                  <a:moveTo>
                    <a:pt x="875919" y="586994"/>
                  </a:moveTo>
                  <a:lnTo>
                    <a:pt x="872109" y="587756"/>
                  </a:lnTo>
                  <a:lnTo>
                    <a:pt x="869061" y="590816"/>
                  </a:lnTo>
                  <a:lnTo>
                    <a:pt x="863320" y="593779"/>
                  </a:lnTo>
                  <a:lnTo>
                    <a:pt x="860186" y="598460"/>
                  </a:lnTo>
                  <a:lnTo>
                    <a:pt x="859934" y="605434"/>
                  </a:lnTo>
                  <a:lnTo>
                    <a:pt x="862838" y="615276"/>
                  </a:lnTo>
                  <a:lnTo>
                    <a:pt x="868455" y="621821"/>
                  </a:lnTo>
                  <a:lnTo>
                    <a:pt x="875204" y="624065"/>
                  </a:lnTo>
                  <a:lnTo>
                    <a:pt x="881929" y="623442"/>
                  </a:lnTo>
                  <a:lnTo>
                    <a:pt x="887476" y="621385"/>
                  </a:lnTo>
                  <a:lnTo>
                    <a:pt x="892377" y="617569"/>
                  </a:lnTo>
                  <a:lnTo>
                    <a:pt x="896397" y="611455"/>
                  </a:lnTo>
                  <a:lnTo>
                    <a:pt x="897512" y="604192"/>
                  </a:lnTo>
                  <a:lnTo>
                    <a:pt x="893699" y="596925"/>
                  </a:lnTo>
                  <a:lnTo>
                    <a:pt x="889127" y="592340"/>
                  </a:lnTo>
                  <a:lnTo>
                    <a:pt x="884428" y="589292"/>
                  </a:lnTo>
                  <a:lnTo>
                    <a:pt x="880237" y="588137"/>
                  </a:lnTo>
                  <a:lnTo>
                    <a:pt x="875919" y="586994"/>
                  </a:lnTo>
                  <a:close/>
                </a:path>
                <a:path w="2486025" h="1057909">
                  <a:moveTo>
                    <a:pt x="2250948" y="579348"/>
                  </a:moveTo>
                  <a:lnTo>
                    <a:pt x="2235392" y="598840"/>
                  </a:lnTo>
                  <a:lnTo>
                    <a:pt x="2237867" y="609155"/>
                  </a:lnTo>
                  <a:lnTo>
                    <a:pt x="2243484" y="615701"/>
                  </a:lnTo>
                  <a:lnTo>
                    <a:pt x="2250233" y="617950"/>
                  </a:lnTo>
                  <a:lnTo>
                    <a:pt x="2256958" y="617331"/>
                  </a:lnTo>
                  <a:lnTo>
                    <a:pt x="2262505" y="615276"/>
                  </a:lnTo>
                  <a:lnTo>
                    <a:pt x="2268692" y="610161"/>
                  </a:lnTo>
                  <a:lnTo>
                    <a:pt x="2272569" y="604189"/>
                  </a:lnTo>
                  <a:lnTo>
                    <a:pt x="2272970" y="597646"/>
                  </a:lnTo>
                  <a:lnTo>
                    <a:pt x="2268726" y="590815"/>
                  </a:lnTo>
                  <a:lnTo>
                    <a:pt x="2264156" y="584695"/>
                  </a:lnTo>
                  <a:lnTo>
                    <a:pt x="2259457" y="581647"/>
                  </a:lnTo>
                  <a:lnTo>
                    <a:pt x="2255266" y="580491"/>
                  </a:lnTo>
                  <a:lnTo>
                    <a:pt x="2250948" y="579348"/>
                  </a:lnTo>
                  <a:close/>
                </a:path>
                <a:path w="2486025" h="1057909">
                  <a:moveTo>
                    <a:pt x="1104138" y="574763"/>
                  </a:moveTo>
                  <a:lnTo>
                    <a:pt x="1100201" y="575525"/>
                  </a:lnTo>
                  <a:lnTo>
                    <a:pt x="1097152" y="578586"/>
                  </a:lnTo>
                  <a:lnTo>
                    <a:pt x="1090128" y="583265"/>
                  </a:lnTo>
                  <a:lnTo>
                    <a:pt x="1087151" y="588521"/>
                  </a:lnTo>
                  <a:lnTo>
                    <a:pt x="1087651" y="594924"/>
                  </a:lnTo>
                  <a:lnTo>
                    <a:pt x="1091057" y="603046"/>
                  </a:lnTo>
                  <a:lnTo>
                    <a:pt x="1096603" y="609591"/>
                  </a:lnTo>
                  <a:lnTo>
                    <a:pt x="1103328" y="611835"/>
                  </a:lnTo>
                  <a:lnTo>
                    <a:pt x="1110077" y="611212"/>
                  </a:lnTo>
                  <a:lnTo>
                    <a:pt x="1115695" y="609155"/>
                  </a:lnTo>
                  <a:lnTo>
                    <a:pt x="1121862" y="604047"/>
                  </a:lnTo>
                  <a:lnTo>
                    <a:pt x="1125696" y="598077"/>
                  </a:lnTo>
                  <a:lnTo>
                    <a:pt x="1126053" y="591531"/>
                  </a:lnTo>
                  <a:lnTo>
                    <a:pt x="1121791" y="584695"/>
                  </a:lnTo>
                  <a:lnTo>
                    <a:pt x="1117219" y="580110"/>
                  </a:lnTo>
                  <a:lnTo>
                    <a:pt x="1112647" y="577062"/>
                  </a:lnTo>
                  <a:lnTo>
                    <a:pt x="1104138" y="574763"/>
                  </a:lnTo>
                  <a:close/>
                </a:path>
                <a:path w="2486025" h="1057909">
                  <a:moveTo>
                    <a:pt x="2025904" y="571703"/>
                  </a:moveTo>
                  <a:lnTo>
                    <a:pt x="2022094" y="572477"/>
                  </a:lnTo>
                  <a:lnTo>
                    <a:pt x="2019045" y="575525"/>
                  </a:lnTo>
                  <a:lnTo>
                    <a:pt x="2013305" y="580210"/>
                  </a:lnTo>
                  <a:lnTo>
                    <a:pt x="2010171" y="585465"/>
                  </a:lnTo>
                  <a:lnTo>
                    <a:pt x="2009919" y="591865"/>
                  </a:lnTo>
                  <a:lnTo>
                    <a:pt x="2012823" y="599986"/>
                  </a:lnTo>
                  <a:lnTo>
                    <a:pt x="2018440" y="606530"/>
                  </a:lnTo>
                  <a:lnTo>
                    <a:pt x="2025189" y="608776"/>
                  </a:lnTo>
                  <a:lnTo>
                    <a:pt x="2031914" y="608156"/>
                  </a:lnTo>
                  <a:lnTo>
                    <a:pt x="2037461" y="606107"/>
                  </a:lnTo>
                  <a:lnTo>
                    <a:pt x="2043648" y="600992"/>
                  </a:lnTo>
                  <a:lnTo>
                    <a:pt x="2047525" y="595020"/>
                  </a:lnTo>
                  <a:lnTo>
                    <a:pt x="2047926" y="588476"/>
                  </a:lnTo>
                  <a:lnTo>
                    <a:pt x="2043683" y="581647"/>
                  </a:lnTo>
                  <a:lnTo>
                    <a:pt x="2038985" y="577062"/>
                  </a:lnTo>
                  <a:lnTo>
                    <a:pt x="2034413" y="574001"/>
                  </a:lnTo>
                  <a:lnTo>
                    <a:pt x="2025904" y="571703"/>
                  </a:lnTo>
                  <a:close/>
                </a:path>
                <a:path w="2486025" h="1057909">
                  <a:moveTo>
                    <a:pt x="752602" y="571703"/>
                  </a:moveTo>
                  <a:lnTo>
                    <a:pt x="748791" y="572477"/>
                  </a:lnTo>
                  <a:lnTo>
                    <a:pt x="745744" y="575525"/>
                  </a:lnTo>
                  <a:lnTo>
                    <a:pt x="740003" y="578488"/>
                  </a:lnTo>
                  <a:lnTo>
                    <a:pt x="736869" y="583169"/>
                  </a:lnTo>
                  <a:lnTo>
                    <a:pt x="736617" y="590143"/>
                  </a:lnTo>
                  <a:lnTo>
                    <a:pt x="739521" y="599986"/>
                  </a:lnTo>
                  <a:lnTo>
                    <a:pt x="745138" y="606530"/>
                  </a:lnTo>
                  <a:lnTo>
                    <a:pt x="751887" y="608776"/>
                  </a:lnTo>
                  <a:lnTo>
                    <a:pt x="758612" y="608156"/>
                  </a:lnTo>
                  <a:lnTo>
                    <a:pt x="764159" y="606107"/>
                  </a:lnTo>
                  <a:lnTo>
                    <a:pt x="769060" y="602283"/>
                  </a:lnTo>
                  <a:lnTo>
                    <a:pt x="773080" y="596168"/>
                  </a:lnTo>
                  <a:lnTo>
                    <a:pt x="774195" y="588907"/>
                  </a:lnTo>
                  <a:lnTo>
                    <a:pt x="770382" y="581647"/>
                  </a:lnTo>
                  <a:lnTo>
                    <a:pt x="765810" y="577062"/>
                  </a:lnTo>
                  <a:lnTo>
                    <a:pt x="761111" y="574001"/>
                  </a:lnTo>
                  <a:lnTo>
                    <a:pt x="752602" y="571703"/>
                  </a:lnTo>
                  <a:close/>
                </a:path>
                <a:path w="2486025" h="1057909">
                  <a:moveTo>
                    <a:pt x="536829" y="571703"/>
                  </a:moveTo>
                  <a:lnTo>
                    <a:pt x="532980" y="572477"/>
                  </a:lnTo>
                  <a:lnTo>
                    <a:pt x="529894" y="575525"/>
                  </a:lnTo>
                  <a:lnTo>
                    <a:pt x="524163" y="578488"/>
                  </a:lnTo>
                  <a:lnTo>
                    <a:pt x="521031" y="583169"/>
                  </a:lnTo>
                  <a:lnTo>
                    <a:pt x="520788" y="590143"/>
                  </a:lnTo>
                  <a:lnTo>
                    <a:pt x="523722" y="599986"/>
                  </a:lnTo>
                  <a:lnTo>
                    <a:pt x="529314" y="606530"/>
                  </a:lnTo>
                  <a:lnTo>
                    <a:pt x="536060" y="608776"/>
                  </a:lnTo>
                  <a:lnTo>
                    <a:pt x="542807" y="608156"/>
                  </a:lnTo>
                  <a:lnTo>
                    <a:pt x="548398" y="606107"/>
                  </a:lnTo>
                  <a:lnTo>
                    <a:pt x="554561" y="600992"/>
                  </a:lnTo>
                  <a:lnTo>
                    <a:pt x="558412" y="595020"/>
                  </a:lnTo>
                  <a:lnTo>
                    <a:pt x="558796" y="588476"/>
                  </a:lnTo>
                  <a:lnTo>
                    <a:pt x="554558" y="581647"/>
                  </a:lnTo>
                  <a:lnTo>
                    <a:pt x="549935" y="577062"/>
                  </a:lnTo>
                  <a:lnTo>
                    <a:pt x="545312" y="574001"/>
                  </a:lnTo>
                  <a:lnTo>
                    <a:pt x="536829" y="571703"/>
                  </a:lnTo>
                  <a:close/>
                </a:path>
                <a:path w="2486025" h="1057909">
                  <a:moveTo>
                    <a:pt x="1890268" y="568655"/>
                  </a:moveTo>
                  <a:lnTo>
                    <a:pt x="1886458" y="569417"/>
                  </a:lnTo>
                  <a:lnTo>
                    <a:pt x="1878883" y="576726"/>
                  </a:lnTo>
                  <a:lnTo>
                    <a:pt x="1875615" y="581263"/>
                  </a:lnTo>
                  <a:lnTo>
                    <a:pt x="1874656" y="587519"/>
                  </a:lnTo>
                  <a:lnTo>
                    <a:pt x="1877187" y="596925"/>
                  </a:lnTo>
                  <a:lnTo>
                    <a:pt x="1882751" y="603471"/>
                  </a:lnTo>
                  <a:lnTo>
                    <a:pt x="1889506" y="605720"/>
                  </a:lnTo>
                  <a:lnTo>
                    <a:pt x="1896260" y="605101"/>
                  </a:lnTo>
                  <a:lnTo>
                    <a:pt x="1901825" y="603046"/>
                  </a:lnTo>
                  <a:lnTo>
                    <a:pt x="1908012" y="597931"/>
                  </a:lnTo>
                  <a:lnTo>
                    <a:pt x="1911889" y="591959"/>
                  </a:lnTo>
                  <a:lnTo>
                    <a:pt x="1912290" y="585416"/>
                  </a:lnTo>
                  <a:lnTo>
                    <a:pt x="1908048" y="578586"/>
                  </a:lnTo>
                  <a:lnTo>
                    <a:pt x="1903349" y="574001"/>
                  </a:lnTo>
                  <a:lnTo>
                    <a:pt x="1898777" y="570941"/>
                  </a:lnTo>
                  <a:lnTo>
                    <a:pt x="1890268" y="568655"/>
                  </a:lnTo>
                  <a:close/>
                </a:path>
                <a:path w="2486025" h="1057909">
                  <a:moveTo>
                    <a:pt x="1526539" y="568655"/>
                  </a:moveTo>
                  <a:lnTo>
                    <a:pt x="1522602" y="569417"/>
                  </a:lnTo>
                  <a:lnTo>
                    <a:pt x="1519555" y="572477"/>
                  </a:lnTo>
                  <a:lnTo>
                    <a:pt x="1513814" y="575435"/>
                  </a:lnTo>
                  <a:lnTo>
                    <a:pt x="1510680" y="580115"/>
                  </a:lnTo>
                  <a:lnTo>
                    <a:pt x="1510428" y="587088"/>
                  </a:lnTo>
                  <a:lnTo>
                    <a:pt x="1513332" y="596925"/>
                  </a:lnTo>
                  <a:lnTo>
                    <a:pt x="1518951" y="603471"/>
                  </a:lnTo>
                  <a:lnTo>
                    <a:pt x="1525714" y="605720"/>
                  </a:lnTo>
                  <a:lnTo>
                    <a:pt x="1532477" y="605101"/>
                  </a:lnTo>
                  <a:lnTo>
                    <a:pt x="1538097" y="603046"/>
                  </a:lnTo>
                  <a:lnTo>
                    <a:pt x="1544210" y="597931"/>
                  </a:lnTo>
                  <a:lnTo>
                    <a:pt x="1548050" y="591959"/>
                  </a:lnTo>
                  <a:lnTo>
                    <a:pt x="1548437" y="585416"/>
                  </a:lnTo>
                  <a:lnTo>
                    <a:pt x="1544193" y="578586"/>
                  </a:lnTo>
                  <a:lnTo>
                    <a:pt x="1539620" y="574001"/>
                  </a:lnTo>
                  <a:lnTo>
                    <a:pt x="1534922" y="570941"/>
                  </a:lnTo>
                  <a:lnTo>
                    <a:pt x="1526539" y="568655"/>
                  </a:lnTo>
                  <a:close/>
                </a:path>
                <a:path w="2486025" h="1057909">
                  <a:moveTo>
                    <a:pt x="2395855" y="559473"/>
                  </a:moveTo>
                  <a:lnTo>
                    <a:pt x="2392045" y="560247"/>
                  </a:lnTo>
                  <a:lnTo>
                    <a:pt x="2388997" y="563295"/>
                  </a:lnTo>
                  <a:lnTo>
                    <a:pt x="2383256" y="566260"/>
                  </a:lnTo>
                  <a:lnTo>
                    <a:pt x="2380122" y="570944"/>
                  </a:lnTo>
                  <a:lnTo>
                    <a:pt x="2379870" y="577919"/>
                  </a:lnTo>
                  <a:lnTo>
                    <a:pt x="2382774" y="587756"/>
                  </a:lnTo>
                  <a:lnTo>
                    <a:pt x="2388391" y="594300"/>
                  </a:lnTo>
                  <a:lnTo>
                    <a:pt x="2395140" y="596545"/>
                  </a:lnTo>
                  <a:lnTo>
                    <a:pt x="2401865" y="595926"/>
                  </a:lnTo>
                  <a:lnTo>
                    <a:pt x="2407412" y="593877"/>
                  </a:lnTo>
                  <a:lnTo>
                    <a:pt x="2413599" y="588762"/>
                  </a:lnTo>
                  <a:lnTo>
                    <a:pt x="2417476" y="582790"/>
                  </a:lnTo>
                  <a:lnTo>
                    <a:pt x="2417877" y="576246"/>
                  </a:lnTo>
                  <a:lnTo>
                    <a:pt x="2413635" y="569417"/>
                  </a:lnTo>
                  <a:lnTo>
                    <a:pt x="2408936" y="564832"/>
                  </a:lnTo>
                  <a:lnTo>
                    <a:pt x="2404364" y="561771"/>
                  </a:lnTo>
                  <a:lnTo>
                    <a:pt x="2395855" y="559473"/>
                  </a:lnTo>
                  <a:close/>
                </a:path>
                <a:path w="2486025" h="1057909">
                  <a:moveTo>
                    <a:pt x="1640586" y="553364"/>
                  </a:moveTo>
                  <a:lnTo>
                    <a:pt x="1636649" y="554126"/>
                  </a:lnTo>
                  <a:lnTo>
                    <a:pt x="1633601" y="557187"/>
                  </a:lnTo>
                  <a:lnTo>
                    <a:pt x="1626576" y="560149"/>
                  </a:lnTo>
                  <a:lnTo>
                    <a:pt x="1623599" y="564830"/>
                  </a:lnTo>
                  <a:lnTo>
                    <a:pt x="1624099" y="571804"/>
                  </a:lnTo>
                  <a:lnTo>
                    <a:pt x="1627505" y="581647"/>
                  </a:lnTo>
                  <a:lnTo>
                    <a:pt x="1633051" y="588191"/>
                  </a:lnTo>
                  <a:lnTo>
                    <a:pt x="1639776" y="590435"/>
                  </a:lnTo>
                  <a:lnTo>
                    <a:pt x="1646525" y="589812"/>
                  </a:lnTo>
                  <a:lnTo>
                    <a:pt x="1652143" y="587756"/>
                  </a:lnTo>
                  <a:lnTo>
                    <a:pt x="1658310" y="582648"/>
                  </a:lnTo>
                  <a:lnTo>
                    <a:pt x="1662144" y="576678"/>
                  </a:lnTo>
                  <a:lnTo>
                    <a:pt x="1662501" y="570132"/>
                  </a:lnTo>
                  <a:lnTo>
                    <a:pt x="1658239" y="563295"/>
                  </a:lnTo>
                  <a:lnTo>
                    <a:pt x="1653667" y="558711"/>
                  </a:lnTo>
                  <a:lnTo>
                    <a:pt x="1649095" y="555663"/>
                  </a:lnTo>
                  <a:lnTo>
                    <a:pt x="1640586" y="553364"/>
                  </a:lnTo>
                  <a:close/>
                </a:path>
                <a:path w="2486025" h="1057909">
                  <a:moveTo>
                    <a:pt x="2124583" y="547243"/>
                  </a:moveTo>
                  <a:lnTo>
                    <a:pt x="2120773" y="548017"/>
                  </a:lnTo>
                  <a:lnTo>
                    <a:pt x="2117598" y="551065"/>
                  </a:lnTo>
                  <a:lnTo>
                    <a:pt x="2110573" y="555750"/>
                  </a:lnTo>
                  <a:lnTo>
                    <a:pt x="2107596" y="561005"/>
                  </a:lnTo>
                  <a:lnTo>
                    <a:pt x="2108096" y="567405"/>
                  </a:lnTo>
                  <a:lnTo>
                    <a:pt x="2111502" y="575525"/>
                  </a:lnTo>
                  <a:lnTo>
                    <a:pt x="2117066" y="582070"/>
                  </a:lnTo>
                  <a:lnTo>
                    <a:pt x="2123821" y="584315"/>
                  </a:lnTo>
                  <a:lnTo>
                    <a:pt x="2130575" y="583696"/>
                  </a:lnTo>
                  <a:lnTo>
                    <a:pt x="2136140" y="581647"/>
                  </a:lnTo>
                  <a:lnTo>
                    <a:pt x="2142309" y="576532"/>
                  </a:lnTo>
                  <a:lnTo>
                    <a:pt x="2146157" y="570560"/>
                  </a:lnTo>
                  <a:lnTo>
                    <a:pt x="2146552" y="564016"/>
                  </a:lnTo>
                  <a:lnTo>
                    <a:pt x="2142363" y="557187"/>
                  </a:lnTo>
                  <a:lnTo>
                    <a:pt x="2137664" y="552602"/>
                  </a:lnTo>
                  <a:lnTo>
                    <a:pt x="2133092" y="549541"/>
                  </a:lnTo>
                  <a:lnTo>
                    <a:pt x="2128774" y="548398"/>
                  </a:lnTo>
                  <a:lnTo>
                    <a:pt x="2124583" y="547243"/>
                  </a:lnTo>
                  <a:close/>
                </a:path>
                <a:path w="2486025" h="1057909">
                  <a:moveTo>
                    <a:pt x="1766951" y="541134"/>
                  </a:moveTo>
                  <a:lnTo>
                    <a:pt x="1763141" y="541896"/>
                  </a:lnTo>
                  <a:lnTo>
                    <a:pt x="1759966" y="544957"/>
                  </a:lnTo>
                  <a:lnTo>
                    <a:pt x="1754280" y="549636"/>
                  </a:lnTo>
                  <a:lnTo>
                    <a:pt x="1751155" y="554891"/>
                  </a:lnTo>
                  <a:lnTo>
                    <a:pt x="1750911" y="561294"/>
                  </a:lnTo>
                  <a:lnTo>
                    <a:pt x="1753870" y="569417"/>
                  </a:lnTo>
                  <a:lnTo>
                    <a:pt x="1759434" y="575961"/>
                  </a:lnTo>
                  <a:lnTo>
                    <a:pt x="1766189" y="578205"/>
                  </a:lnTo>
                  <a:lnTo>
                    <a:pt x="1772943" y="577582"/>
                  </a:lnTo>
                  <a:lnTo>
                    <a:pt x="1778508" y="575525"/>
                  </a:lnTo>
                  <a:lnTo>
                    <a:pt x="1784677" y="570418"/>
                  </a:lnTo>
                  <a:lnTo>
                    <a:pt x="1788525" y="564448"/>
                  </a:lnTo>
                  <a:lnTo>
                    <a:pt x="1788920" y="557902"/>
                  </a:lnTo>
                  <a:lnTo>
                    <a:pt x="1784731" y="551065"/>
                  </a:lnTo>
                  <a:lnTo>
                    <a:pt x="1780032" y="546481"/>
                  </a:lnTo>
                  <a:lnTo>
                    <a:pt x="1775460" y="543433"/>
                  </a:lnTo>
                  <a:lnTo>
                    <a:pt x="1766951" y="541134"/>
                  </a:lnTo>
                  <a:close/>
                </a:path>
                <a:path w="2486025" h="1057909">
                  <a:moveTo>
                    <a:pt x="629285" y="531964"/>
                  </a:moveTo>
                  <a:lnTo>
                    <a:pt x="625475" y="532726"/>
                  </a:lnTo>
                  <a:lnTo>
                    <a:pt x="622427" y="535787"/>
                  </a:lnTo>
                  <a:lnTo>
                    <a:pt x="617964" y="540036"/>
                  </a:lnTo>
                  <a:lnTo>
                    <a:pt x="614676" y="544574"/>
                  </a:lnTo>
                  <a:lnTo>
                    <a:pt x="613708" y="550834"/>
                  </a:lnTo>
                  <a:lnTo>
                    <a:pt x="616204" y="560247"/>
                  </a:lnTo>
                  <a:lnTo>
                    <a:pt x="621821" y="566792"/>
                  </a:lnTo>
                  <a:lnTo>
                    <a:pt x="628570" y="569036"/>
                  </a:lnTo>
                  <a:lnTo>
                    <a:pt x="635295" y="568413"/>
                  </a:lnTo>
                  <a:lnTo>
                    <a:pt x="640841" y="566356"/>
                  </a:lnTo>
                  <a:lnTo>
                    <a:pt x="647029" y="561246"/>
                  </a:lnTo>
                  <a:lnTo>
                    <a:pt x="650906" y="555274"/>
                  </a:lnTo>
                  <a:lnTo>
                    <a:pt x="651307" y="548727"/>
                  </a:lnTo>
                  <a:lnTo>
                    <a:pt x="647065" y="541896"/>
                  </a:lnTo>
                  <a:lnTo>
                    <a:pt x="642366" y="537311"/>
                  </a:lnTo>
                  <a:lnTo>
                    <a:pt x="637794" y="534250"/>
                  </a:lnTo>
                  <a:lnTo>
                    <a:pt x="629285" y="531964"/>
                  </a:lnTo>
                  <a:close/>
                </a:path>
                <a:path w="2486025" h="1057909">
                  <a:moveTo>
                    <a:pt x="968501" y="525843"/>
                  </a:moveTo>
                  <a:lnTo>
                    <a:pt x="964565" y="526618"/>
                  </a:lnTo>
                  <a:lnTo>
                    <a:pt x="961516" y="529666"/>
                  </a:lnTo>
                  <a:lnTo>
                    <a:pt x="955776" y="532629"/>
                  </a:lnTo>
                  <a:lnTo>
                    <a:pt x="952642" y="537310"/>
                  </a:lnTo>
                  <a:lnTo>
                    <a:pt x="952390" y="544284"/>
                  </a:lnTo>
                  <a:lnTo>
                    <a:pt x="955294" y="554126"/>
                  </a:lnTo>
                  <a:lnTo>
                    <a:pt x="960913" y="560671"/>
                  </a:lnTo>
                  <a:lnTo>
                    <a:pt x="967676" y="562916"/>
                  </a:lnTo>
                  <a:lnTo>
                    <a:pt x="974439" y="562297"/>
                  </a:lnTo>
                  <a:lnTo>
                    <a:pt x="980058" y="560247"/>
                  </a:lnTo>
                  <a:lnTo>
                    <a:pt x="986172" y="555132"/>
                  </a:lnTo>
                  <a:lnTo>
                    <a:pt x="990012" y="549160"/>
                  </a:lnTo>
                  <a:lnTo>
                    <a:pt x="990399" y="542617"/>
                  </a:lnTo>
                  <a:lnTo>
                    <a:pt x="986155" y="535787"/>
                  </a:lnTo>
                  <a:lnTo>
                    <a:pt x="981582" y="531202"/>
                  </a:lnTo>
                  <a:lnTo>
                    <a:pt x="976883" y="528142"/>
                  </a:lnTo>
                  <a:lnTo>
                    <a:pt x="968501" y="525843"/>
                  </a:lnTo>
                  <a:close/>
                </a:path>
                <a:path w="2486025" h="1057909">
                  <a:moveTo>
                    <a:pt x="1190370" y="510565"/>
                  </a:moveTo>
                  <a:lnTo>
                    <a:pt x="1186561" y="511327"/>
                  </a:lnTo>
                  <a:lnTo>
                    <a:pt x="1183513" y="514388"/>
                  </a:lnTo>
                  <a:lnTo>
                    <a:pt x="1177772" y="519067"/>
                  </a:lnTo>
                  <a:lnTo>
                    <a:pt x="1174638" y="524322"/>
                  </a:lnTo>
                  <a:lnTo>
                    <a:pt x="1174386" y="530725"/>
                  </a:lnTo>
                  <a:lnTo>
                    <a:pt x="1177289" y="538848"/>
                  </a:lnTo>
                  <a:lnTo>
                    <a:pt x="1182909" y="545387"/>
                  </a:lnTo>
                  <a:lnTo>
                    <a:pt x="1189672" y="547631"/>
                  </a:lnTo>
                  <a:lnTo>
                    <a:pt x="1196435" y="547011"/>
                  </a:lnTo>
                  <a:lnTo>
                    <a:pt x="1202055" y="544957"/>
                  </a:lnTo>
                  <a:lnTo>
                    <a:pt x="1206882" y="541133"/>
                  </a:lnTo>
                  <a:lnTo>
                    <a:pt x="1210865" y="535017"/>
                  </a:lnTo>
                  <a:lnTo>
                    <a:pt x="1211966" y="527756"/>
                  </a:lnTo>
                  <a:lnTo>
                    <a:pt x="1208151" y="520496"/>
                  </a:lnTo>
                  <a:lnTo>
                    <a:pt x="1203579" y="515912"/>
                  </a:lnTo>
                  <a:lnTo>
                    <a:pt x="1198880" y="512851"/>
                  </a:lnTo>
                  <a:lnTo>
                    <a:pt x="1190370" y="510565"/>
                  </a:lnTo>
                  <a:close/>
                </a:path>
                <a:path w="2486025" h="1057909">
                  <a:moveTo>
                    <a:pt x="1415542" y="507504"/>
                  </a:moveTo>
                  <a:lnTo>
                    <a:pt x="1411605" y="508266"/>
                  </a:lnTo>
                  <a:lnTo>
                    <a:pt x="1408557" y="511327"/>
                  </a:lnTo>
                  <a:lnTo>
                    <a:pt x="1402816" y="514290"/>
                  </a:lnTo>
                  <a:lnTo>
                    <a:pt x="1399682" y="518971"/>
                  </a:lnTo>
                  <a:lnTo>
                    <a:pt x="1399430" y="525945"/>
                  </a:lnTo>
                  <a:lnTo>
                    <a:pt x="1402333" y="535787"/>
                  </a:lnTo>
                  <a:lnTo>
                    <a:pt x="1407953" y="542332"/>
                  </a:lnTo>
                  <a:lnTo>
                    <a:pt x="1414716" y="544576"/>
                  </a:lnTo>
                  <a:lnTo>
                    <a:pt x="1421479" y="543952"/>
                  </a:lnTo>
                  <a:lnTo>
                    <a:pt x="1427099" y="541896"/>
                  </a:lnTo>
                  <a:lnTo>
                    <a:pt x="1431926" y="538079"/>
                  </a:lnTo>
                  <a:lnTo>
                    <a:pt x="1435909" y="531966"/>
                  </a:lnTo>
                  <a:lnTo>
                    <a:pt x="1437010" y="524703"/>
                  </a:lnTo>
                  <a:lnTo>
                    <a:pt x="1433195" y="517436"/>
                  </a:lnTo>
                  <a:lnTo>
                    <a:pt x="1428623" y="512851"/>
                  </a:lnTo>
                  <a:lnTo>
                    <a:pt x="1423924" y="509803"/>
                  </a:lnTo>
                  <a:lnTo>
                    <a:pt x="1415542" y="507504"/>
                  </a:lnTo>
                  <a:close/>
                </a:path>
                <a:path w="2486025" h="1057909">
                  <a:moveTo>
                    <a:pt x="2223262" y="495274"/>
                  </a:moveTo>
                  <a:lnTo>
                    <a:pt x="2219452" y="496036"/>
                  </a:lnTo>
                  <a:lnTo>
                    <a:pt x="2216277" y="499097"/>
                  </a:lnTo>
                  <a:lnTo>
                    <a:pt x="2210966" y="502060"/>
                  </a:lnTo>
                  <a:lnTo>
                    <a:pt x="2208561" y="506741"/>
                  </a:lnTo>
                  <a:lnTo>
                    <a:pt x="2208490" y="513715"/>
                  </a:lnTo>
                  <a:lnTo>
                    <a:pt x="2210181" y="523557"/>
                  </a:lnTo>
                  <a:lnTo>
                    <a:pt x="2215727" y="530101"/>
                  </a:lnTo>
                  <a:lnTo>
                    <a:pt x="2222452" y="532345"/>
                  </a:lnTo>
                  <a:lnTo>
                    <a:pt x="2229201" y="531722"/>
                  </a:lnTo>
                  <a:lnTo>
                    <a:pt x="2234819" y="529666"/>
                  </a:lnTo>
                  <a:lnTo>
                    <a:pt x="2239646" y="525849"/>
                  </a:lnTo>
                  <a:lnTo>
                    <a:pt x="2243629" y="519736"/>
                  </a:lnTo>
                  <a:lnTo>
                    <a:pt x="2244730" y="512472"/>
                  </a:lnTo>
                  <a:lnTo>
                    <a:pt x="2240915" y="505206"/>
                  </a:lnTo>
                  <a:lnTo>
                    <a:pt x="2236343" y="500621"/>
                  </a:lnTo>
                  <a:lnTo>
                    <a:pt x="2231771" y="497573"/>
                  </a:lnTo>
                  <a:lnTo>
                    <a:pt x="2223262" y="495274"/>
                  </a:lnTo>
                  <a:close/>
                </a:path>
                <a:path w="2486025" h="1057909">
                  <a:moveTo>
                    <a:pt x="1936495" y="483044"/>
                  </a:moveTo>
                  <a:lnTo>
                    <a:pt x="1932686" y="483806"/>
                  </a:lnTo>
                  <a:lnTo>
                    <a:pt x="1929638" y="486867"/>
                  </a:lnTo>
                  <a:lnTo>
                    <a:pt x="1923897" y="490260"/>
                  </a:lnTo>
                  <a:lnTo>
                    <a:pt x="1920763" y="495658"/>
                  </a:lnTo>
                  <a:lnTo>
                    <a:pt x="1920511" y="502776"/>
                  </a:lnTo>
                  <a:lnTo>
                    <a:pt x="1923414" y="511327"/>
                  </a:lnTo>
                  <a:lnTo>
                    <a:pt x="1929032" y="517871"/>
                  </a:lnTo>
                  <a:lnTo>
                    <a:pt x="1935781" y="520115"/>
                  </a:lnTo>
                  <a:lnTo>
                    <a:pt x="1942506" y="519492"/>
                  </a:lnTo>
                  <a:lnTo>
                    <a:pt x="1948052" y="517436"/>
                  </a:lnTo>
                  <a:lnTo>
                    <a:pt x="1952954" y="513619"/>
                  </a:lnTo>
                  <a:lnTo>
                    <a:pt x="1956974" y="507507"/>
                  </a:lnTo>
                  <a:lnTo>
                    <a:pt x="1958089" y="500248"/>
                  </a:lnTo>
                  <a:lnTo>
                    <a:pt x="1954276" y="492988"/>
                  </a:lnTo>
                  <a:lnTo>
                    <a:pt x="1949577" y="488391"/>
                  </a:lnTo>
                  <a:lnTo>
                    <a:pt x="1945005" y="485343"/>
                  </a:lnTo>
                  <a:lnTo>
                    <a:pt x="1940814" y="484187"/>
                  </a:lnTo>
                  <a:lnTo>
                    <a:pt x="1936495" y="483044"/>
                  </a:lnTo>
                  <a:close/>
                </a:path>
                <a:path w="2486025" h="1057909">
                  <a:moveTo>
                    <a:pt x="811276" y="483044"/>
                  </a:moveTo>
                  <a:lnTo>
                    <a:pt x="807338" y="483806"/>
                  </a:lnTo>
                  <a:lnTo>
                    <a:pt x="804291" y="486867"/>
                  </a:lnTo>
                  <a:lnTo>
                    <a:pt x="797264" y="491551"/>
                  </a:lnTo>
                  <a:lnTo>
                    <a:pt x="794273" y="496806"/>
                  </a:lnTo>
                  <a:lnTo>
                    <a:pt x="794736" y="503206"/>
                  </a:lnTo>
                  <a:lnTo>
                    <a:pt x="798068" y="511327"/>
                  </a:lnTo>
                  <a:lnTo>
                    <a:pt x="803687" y="517871"/>
                  </a:lnTo>
                  <a:lnTo>
                    <a:pt x="810450" y="520115"/>
                  </a:lnTo>
                  <a:lnTo>
                    <a:pt x="817213" y="519492"/>
                  </a:lnTo>
                  <a:lnTo>
                    <a:pt x="822833" y="517436"/>
                  </a:lnTo>
                  <a:lnTo>
                    <a:pt x="827660" y="513619"/>
                  </a:lnTo>
                  <a:lnTo>
                    <a:pt x="831643" y="507507"/>
                  </a:lnTo>
                  <a:lnTo>
                    <a:pt x="832744" y="500248"/>
                  </a:lnTo>
                  <a:lnTo>
                    <a:pt x="828929" y="492988"/>
                  </a:lnTo>
                  <a:lnTo>
                    <a:pt x="824357" y="488391"/>
                  </a:lnTo>
                  <a:lnTo>
                    <a:pt x="819658" y="485343"/>
                  </a:lnTo>
                  <a:lnTo>
                    <a:pt x="811276" y="483044"/>
                  </a:lnTo>
                  <a:close/>
                </a:path>
                <a:path w="2486025" h="1057909">
                  <a:moveTo>
                    <a:pt x="1569593" y="473875"/>
                  </a:moveTo>
                  <a:lnTo>
                    <a:pt x="1565783" y="474637"/>
                  </a:lnTo>
                  <a:lnTo>
                    <a:pt x="1562735" y="477697"/>
                  </a:lnTo>
                  <a:lnTo>
                    <a:pt x="1556994" y="482376"/>
                  </a:lnTo>
                  <a:lnTo>
                    <a:pt x="1553860" y="487632"/>
                  </a:lnTo>
                  <a:lnTo>
                    <a:pt x="1553608" y="494035"/>
                  </a:lnTo>
                  <a:lnTo>
                    <a:pt x="1556512" y="502158"/>
                  </a:lnTo>
                  <a:lnTo>
                    <a:pt x="1562129" y="508702"/>
                  </a:lnTo>
                  <a:lnTo>
                    <a:pt x="1568878" y="510946"/>
                  </a:lnTo>
                  <a:lnTo>
                    <a:pt x="1575603" y="510323"/>
                  </a:lnTo>
                  <a:lnTo>
                    <a:pt x="1581150" y="508266"/>
                  </a:lnTo>
                  <a:lnTo>
                    <a:pt x="1586051" y="504444"/>
                  </a:lnTo>
                  <a:lnTo>
                    <a:pt x="1590071" y="498332"/>
                  </a:lnTo>
                  <a:lnTo>
                    <a:pt x="1591186" y="491071"/>
                  </a:lnTo>
                  <a:lnTo>
                    <a:pt x="1587373" y="483806"/>
                  </a:lnTo>
                  <a:lnTo>
                    <a:pt x="1582801" y="479221"/>
                  </a:lnTo>
                  <a:lnTo>
                    <a:pt x="1578102" y="476173"/>
                  </a:lnTo>
                  <a:lnTo>
                    <a:pt x="1573911" y="475018"/>
                  </a:lnTo>
                  <a:lnTo>
                    <a:pt x="1569593" y="473875"/>
                  </a:lnTo>
                  <a:close/>
                </a:path>
                <a:path w="2486025" h="1057909">
                  <a:moveTo>
                    <a:pt x="2337308" y="467753"/>
                  </a:moveTo>
                  <a:lnTo>
                    <a:pt x="2321696" y="487915"/>
                  </a:lnTo>
                  <a:lnTo>
                    <a:pt x="2324227" y="496036"/>
                  </a:lnTo>
                  <a:lnTo>
                    <a:pt x="2329791" y="502581"/>
                  </a:lnTo>
                  <a:lnTo>
                    <a:pt x="2336546" y="504826"/>
                  </a:lnTo>
                  <a:lnTo>
                    <a:pt x="2343300" y="504207"/>
                  </a:lnTo>
                  <a:lnTo>
                    <a:pt x="2348865" y="502158"/>
                  </a:lnTo>
                  <a:lnTo>
                    <a:pt x="2355034" y="497043"/>
                  </a:lnTo>
                  <a:lnTo>
                    <a:pt x="2358882" y="491070"/>
                  </a:lnTo>
                  <a:lnTo>
                    <a:pt x="2359277" y="484527"/>
                  </a:lnTo>
                  <a:lnTo>
                    <a:pt x="2355088" y="477697"/>
                  </a:lnTo>
                  <a:lnTo>
                    <a:pt x="2350389" y="473113"/>
                  </a:lnTo>
                  <a:lnTo>
                    <a:pt x="2345817" y="470052"/>
                  </a:lnTo>
                  <a:lnTo>
                    <a:pt x="2341499" y="468909"/>
                  </a:lnTo>
                  <a:lnTo>
                    <a:pt x="2337308" y="467753"/>
                  </a:lnTo>
                  <a:close/>
                </a:path>
                <a:path w="2486025" h="1057909">
                  <a:moveTo>
                    <a:pt x="1088644" y="464705"/>
                  </a:moveTo>
                  <a:lnTo>
                    <a:pt x="1084833" y="465467"/>
                  </a:lnTo>
                  <a:lnTo>
                    <a:pt x="1081786" y="468528"/>
                  </a:lnTo>
                  <a:lnTo>
                    <a:pt x="1076045" y="471485"/>
                  </a:lnTo>
                  <a:lnTo>
                    <a:pt x="1072911" y="476167"/>
                  </a:lnTo>
                  <a:lnTo>
                    <a:pt x="1072659" y="483144"/>
                  </a:lnTo>
                  <a:lnTo>
                    <a:pt x="1075563" y="492988"/>
                  </a:lnTo>
                  <a:lnTo>
                    <a:pt x="1081180" y="499527"/>
                  </a:lnTo>
                  <a:lnTo>
                    <a:pt x="1087929" y="501772"/>
                  </a:lnTo>
                  <a:lnTo>
                    <a:pt x="1094654" y="501152"/>
                  </a:lnTo>
                  <a:lnTo>
                    <a:pt x="1100201" y="499097"/>
                  </a:lnTo>
                  <a:lnTo>
                    <a:pt x="1106388" y="493987"/>
                  </a:lnTo>
                  <a:lnTo>
                    <a:pt x="1110265" y="488014"/>
                  </a:lnTo>
                  <a:lnTo>
                    <a:pt x="1110666" y="481468"/>
                  </a:lnTo>
                  <a:lnTo>
                    <a:pt x="1106424" y="474637"/>
                  </a:lnTo>
                  <a:lnTo>
                    <a:pt x="1101852" y="470052"/>
                  </a:lnTo>
                  <a:lnTo>
                    <a:pt x="1097152" y="466991"/>
                  </a:lnTo>
                  <a:lnTo>
                    <a:pt x="1088644" y="464705"/>
                  </a:lnTo>
                  <a:close/>
                </a:path>
                <a:path w="2486025" h="1057909">
                  <a:moveTo>
                    <a:pt x="2056764" y="458584"/>
                  </a:moveTo>
                  <a:lnTo>
                    <a:pt x="2052955" y="459359"/>
                  </a:lnTo>
                  <a:lnTo>
                    <a:pt x="2049780" y="462407"/>
                  </a:lnTo>
                  <a:lnTo>
                    <a:pt x="2042755" y="467091"/>
                  </a:lnTo>
                  <a:lnTo>
                    <a:pt x="2039778" y="472346"/>
                  </a:lnTo>
                  <a:lnTo>
                    <a:pt x="2040278" y="478746"/>
                  </a:lnTo>
                  <a:lnTo>
                    <a:pt x="2043683" y="486867"/>
                  </a:lnTo>
                  <a:lnTo>
                    <a:pt x="2049230" y="493411"/>
                  </a:lnTo>
                  <a:lnTo>
                    <a:pt x="2055955" y="495657"/>
                  </a:lnTo>
                  <a:lnTo>
                    <a:pt x="2062704" y="495037"/>
                  </a:lnTo>
                  <a:lnTo>
                    <a:pt x="2068322" y="492988"/>
                  </a:lnTo>
                  <a:lnTo>
                    <a:pt x="2073205" y="489164"/>
                  </a:lnTo>
                  <a:lnTo>
                    <a:pt x="2077196" y="483049"/>
                  </a:lnTo>
                  <a:lnTo>
                    <a:pt x="2078305" y="475788"/>
                  </a:lnTo>
                  <a:lnTo>
                    <a:pt x="2074545" y="468528"/>
                  </a:lnTo>
                  <a:lnTo>
                    <a:pt x="2069845" y="463943"/>
                  </a:lnTo>
                  <a:lnTo>
                    <a:pt x="2065274" y="460883"/>
                  </a:lnTo>
                  <a:lnTo>
                    <a:pt x="2060956" y="459740"/>
                  </a:lnTo>
                  <a:lnTo>
                    <a:pt x="2056764" y="458584"/>
                  </a:lnTo>
                  <a:close/>
                </a:path>
                <a:path w="2486025" h="1057909">
                  <a:moveTo>
                    <a:pt x="1295273" y="455536"/>
                  </a:moveTo>
                  <a:lnTo>
                    <a:pt x="1291463" y="456298"/>
                  </a:lnTo>
                  <a:lnTo>
                    <a:pt x="1288288" y="459359"/>
                  </a:lnTo>
                  <a:lnTo>
                    <a:pt x="1281263" y="464036"/>
                  </a:lnTo>
                  <a:lnTo>
                    <a:pt x="1278286" y="469287"/>
                  </a:lnTo>
                  <a:lnTo>
                    <a:pt x="1278786" y="475686"/>
                  </a:lnTo>
                  <a:lnTo>
                    <a:pt x="1282192" y="483806"/>
                  </a:lnTo>
                  <a:lnTo>
                    <a:pt x="1287738" y="490352"/>
                  </a:lnTo>
                  <a:lnTo>
                    <a:pt x="1294463" y="492601"/>
                  </a:lnTo>
                  <a:lnTo>
                    <a:pt x="1301212" y="491982"/>
                  </a:lnTo>
                  <a:lnTo>
                    <a:pt x="1306830" y="489927"/>
                  </a:lnTo>
                  <a:lnTo>
                    <a:pt x="1312997" y="484812"/>
                  </a:lnTo>
                  <a:lnTo>
                    <a:pt x="1316831" y="478840"/>
                  </a:lnTo>
                  <a:lnTo>
                    <a:pt x="1317188" y="472297"/>
                  </a:lnTo>
                  <a:lnTo>
                    <a:pt x="1312926" y="465467"/>
                  </a:lnTo>
                  <a:lnTo>
                    <a:pt x="1308354" y="460883"/>
                  </a:lnTo>
                  <a:lnTo>
                    <a:pt x="1303782" y="457822"/>
                  </a:lnTo>
                  <a:lnTo>
                    <a:pt x="1295273" y="455536"/>
                  </a:lnTo>
                  <a:close/>
                </a:path>
                <a:path w="2486025" h="1057909">
                  <a:moveTo>
                    <a:pt x="684784" y="452475"/>
                  </a:moveTo>
                  <a:lnTo>
                    <a:pt x="680974" y="453237"/>
                  </a:lnTo>
                  <a:lnTo>
                    <a:pt x="677926" y="456298"/>
                  </a:lnTo>
                  <a:lnTo>
                    <a:pt x="672185" y="460977"/>
                  </a:lnTo>
                  <a:lnTo>
                    <a:pt x="669051" y="466232"/>
                  </a:lnTo>
                  <a:lnTo>
                    <a:pt x="668799" y="472636"/>
                  </a:lnTo>
                  <a:lnTo>
                    <a:pt x="671703" y="480758"/>
                  </a:lnTo>
                  <a:lnTo>
                    <a:pt x="677320" y="487302"/>
                  </a:lnTo>
                  <a:lnTo>
                    <a:pt x="684069" y="489546"/>
                  </a:lnTo>
                  <a:lnTo>
                    <a:pt x="690794" y="488923"/>
                  </a:lnTo>
                  <a:lnTo>
                    <a:pt x="696341" y="486867"/>
                  </a:lnTo>
                  <a:lnTo>
                    <a:pt x="702528" y="481757"/>
                  </a:lnTo>
                  <a:lnTo>
                    <a:pt x="706405" y="475784"/>
                  </a:lnTo>
                  <a:lnTo>
                    <a:pt x="706806" y="469238"/>
                  </a:lnTo>
                  <a:lnTo>
                    <a:pt x="702563" y="462407"/>
                  </a:lnTo>
                  <a:lnTo>
                    <a:pt x="697865" y="457822"/>
                  </a:lnTo>
                  <a:lnTo>
                    <a:pt x="693293" y="454761"/>
                  </a:lnTo>
                  <a:lnTo>
                    <a:pt x="684784" y="452475"/>
                  </a:lnTo>
                  <a:close/>
                </a:path>
                <a:path w="2486025" h="1057909">
                  <a:moveTo>
                    <a:pt x="1837817" y="449414"/>
                  </a:moveTo>
                  <a:lnTo>
                    <a:pt x="1834007" y="450176"/>
                  </a:lnTo>
                  <a:lnTo>
                    <a:pt x="1830958" y="453237"/>
                  </a:lnTo>
                  <a:lnTo>
                    <a:pt x="1825218" y="456200"/>
                  </a:lnTo>
                  <a:lnTo>
                    <a:pt x="1822084" y="460881"/>
                  </a:lnTo>
                  <a:lnTo>
                    <a:pt x="1821832" y="467855"/>
                  </a:lnTo>
                  <a:lnTo>
                    <a:pt x="1824736" y="477697"/>
                  </a:lnTo>
                  <a:lnTo>
                    <a:pt x="1830353" y="484242"/>
                  </a:lnTo>
                  <a:lnTo>
                    <a:pt x="1837102" y="486486"/>
                  </a:lnTo>
                  <a:lnTo>
                    <a:pt x="1843827" y="485863"/>
                  </a:lnTo>
                  <a:lnTo>
                    <a:pt x="1849374" y="483806"/>
                  </a:lnTo>
                  <a:lnTo>
                    <a:pt x="1854275" y="479989"/>
                  </a:lnTo>
                  <a:lnTo>
                    <a:pt x="1858295" y="473876"/>
                  </a:lnTo>
                  <a:lnTo>
                    <a:pt x="1859410" y="466613"/>
                  </a:lnTo>
                  <a:lnTo>
                    <a:pt x="1855597" y="459346"/>
                  </a:lnTo>
                  <a:lnTo>
                    <a:pt x="1851025" y="454761"/>
                  </a:lnTo>
                  <a:lnTo>
                    <a:pt x="1846326" y="451713"/>
                  </a:lnTo>
                  <a:lnTo>
                    <a:pt x="1842135" y="450557"/>
                  </a:lnTo>
                  <a:lnTo>
                    <a:pt x="1837817" y="449414"/>
                  </a:lnTo>
                  <a:close/>
                </a:path>
                <a:path w="2486025" h="1057909">
                  <a:moveTo>
                    <a:pt x="1720723" y="446354"/>
                  </a:moveTo>
                  <a:lnTo>
                    <a:pt x="1716913" y="447128"/>
                  </a:lnTo>
                  <a:lnTo>
                    <a:pt x="1713738" y="450176"/>
                  </a:lnTo>
                  <a:lnTo>
                    <a:pt x="1707999" y="453570"/>
                  </a:lnTo>
                  <a:lnTo>
                    <a:pt x="1704879" y="458968"/>
                  </a:lnTo>
                  <a:lnTo>
                    <a:pt x="1704665" y="466086"/>
                  </a:lnTo>
                  <a:lnTo>
                    <a:pt x="1707642" y="474637"/>
                  </a:lnTo>
                  <a:lnTo>
                    <a:pt x="1713188" y="481181"/>
                  </a:lnTo>
                  <a:lnTo>
                    <a:pt x="1719913" y="483427"/>
                  </a:lnTo>
                  <a:lnTo>
                    <a:pt x="1726662" y="482807"/>
                  </a:lnTo>
                  <a:lnTo>
                    <a:pt x="1732280" y="480758"/>
                  </a:lnTo>
                  <a:lnTo>
                    <a:pt x="1738449" y="475643"/>
                  </a:lnTo>
                  <a:lnTo>
                    <a:pt x="1742297" y="469671"/>
                  </a:lnTo>
                  <a:lnTo>
                    <a:pt x="1742692" y="463127"/>
                  </a:lnTo>
                  <a:lnTo>
                    <a:pt x="1738502" y="456298"/>
                  </a:lnTo>
                  <a:lnTo>
                    <a:pt x="1733804" y="451713"/>
                  </a:lnTo>
                  <a:lnTo>
                    <a:pt x="1729232" y="448652"/>
                  </a:lnTo>
                  <a:lnTo>
                    <a:pt x="1724914" y="447509"/>
                  </a:lnTo>
                  <a:lnTo>
                    <a:pt x="1720723" y="446354"/>
                  </a:lnTo>
                  <a:close/>
                </a:path>
                <a:path w="2486025" h="1057909">
                  <a:moveTo>
                    <a:pt x="897509" y="437184"/>
                  </a:moveTo>
                  <a:lnTo>
                    <a:pt x="893699" y="437946"/>
                  </a:lnTo>
                  <a:lnTo>
                    <a:pt x="890651" y="441007"/>
                  </a:lnTo>
                  <a:lnTo>
                    <a:pt x="884910" y="443970"/>
                  </a:lnTo>
                  <a:lnTo>
                    <a:pt x="881776" y="448651"/>
                  </a:lnTo>
                  <a:lnTo>
                    <a:pt x="881524" y="455625"/>
                  </a:lnTo>
                  <a:lnTo>
                    <a:pt x="884428" y="465467"/>
                  </a:lnTo>
                  <a:lnTo>
                    <a:pt x="890045" y="472012"/>
                  </a:lnTo>
                  <a:lnTo>
                    <a:pt x="896794" y="474256"/>
                  </a:lnTo>
                  <a:lnTo>
                    <a:pt x="903519" y="473633"/>
                  </a:lnTo>
                  <a:lnTo>
                    <a:pt x="909066" y="471576"/>
                  </a:lnTo>
                  <a:lnTo>
                    <a:pt x="913967" y="467760"/>
                  </a:lnTo>
                  <a:lnTo>
                    <a:pt x="917987" y="461648"/>
                  </a:lnTo>
                  <a:lnTo>
                    <a:pt x="919102" y="454388"/>
                  </a:lnTo>
                  <a:lnTo>
                    <a:pt x="915288" y="447128"/>
                  </a:lnTo>
                  <a:lnTo>
                    <a:pt x="910590" y="442531"/>
                  </a:lnTo>
                  <a:lnTo>
                    <a:pt x="906018" y="439483"/>
                  </a:lnTo>
                  <a:lnTo>
                    <a:pt x="901827" y="438327"/>
                  </a:lnTo>
                  <a:lnTo>
                    <a:pt x="897509" y="437184"/>
                  </a:lnTo>
                  <a:close/>
                </a:path>
                <a:path w="2486025" h="1057909">
                  <a:moveTo>
                    <a:pt x="2186305" y="409676"/>
                  </a:moveTo>
                  <a:lnTo>
                    <a:pt x="2170622" y="429826"/>
                  </a:lnTo>
                  <a:lnTo>
                    <a:pt x="2173097" y="437946"/>
                  </a:lnTo>
                  <a:lnTo>
                    <a:pt x="2178716" y="444493"/>
                  </a:lnTo>
                  <a:lnTo>
                    <a:pt x="2185479" y="446741"/>
                  </a:lnTo>
                  <a:lnTo>
                    <a:pt x="2192242" y="446122"/>
                  </a:lnTo>
                  <a:lnTo>
                    <a:pt x="2197862" y="444068"/>
                  </a:lnTo>
                  <a:lnTo>
                    <a:pt x="2203975" y="438953"/>
                  </a:lnTo>
                  <a:lnTo>
                    <a:pt x="2207815" y="432981"/>
                  </a:lnTo>
                  <a:lnTo>
                    <a:pt x="2208202" y="426437"/>
                  </a:lnTo>
                  <a:lnTo>
                    <a:pt x="2203958" y="419608"/>
                  </a:lnTo>
                  <a:lnTo>
                    <a:pt x="2199386" y="415023"/>
                  </a:lnTo>
                  <a:lnTo>
                    <a:pt x="2194687" y="411962"/>
                  </a:lnTo>
                  <a:lnTo>
                    <a:pt x="2186305" y="409676"/>
                  </a:lnTo>
                  <a:close/>
                </a:path>
                <a:path w="2486025" h="1057909">
                  <a:moveTo>
                    <a:pt x="1501775" y="409676"/>
                  </a:moveTo>
                  <a:lnTo>
                    <a:pt x="1497964" y="410438"/>
                  </a:lnTo>
                  <a:lnTo>
                    <a:pt x="1494917" y="413499"/>
                  </a:lnTo>
                  <a:lnTo>
                    <a:pt x="1489176" y="416885"/>
                  </a:lnTo>
                  <a:lnTo>
                    <a:pt x="1486042" y="422279"/>
                  </a:lnTo>
                  <a:lnTo>
                    <a:pt x="1485790" y="429395"/>
                  </a:lnTo>
                  <a:lnTo>
                    <a:pt x="1488694" y="437946"/>
                  </a:lnTo>
                  <a:lnTo>
                    <a:pt x="1494311" y="444493"/>
                  </a:lnTo>
                  <a:lnTo>
                    <a:pt x="1501060" y="446741"/>
                  </a:lnTo>
                  <a:lnTo>
                    <a:pt x="1507785" y="446122"/>
                  </a:lnTo>
                  <a:lnTo>
                    <a:pt x="1513332" y="444068"/>
                  </a:lnTo>
                  <a:lnTo>
                    <a:pt x="1519519" y="438953"/>
                  </a:lnTo>
                  <a:lnTo>
                    <a:pt x="1523396" y="432981"/>
                  </a:lnTo>
                  <a:lnTo>
                    <a:pt x="1523797" y="426437"/>
                  </a:lnTo>
                  <a:lnTo>
                    <a:pt x="1519555" y="419608"/>
                  </a:lnTo>
                  <a:lnTo>
                    <a:pt x="1514983" y="415023"/>
                  </a:lnTo>
                  <a:lnTo>
                    <a:pt x="1510283" y="411962"/>
                  </a:lnTo>
                  <a:lnTo>
                    <a:pt x="1501775" y="409676"/>
                  </a:lnTo>
                  <a:close/>
                </a:path>
                <a:path w="2486025" h="1057909">
                  <a:moveTo>
                    <a:pt x="1381633" y="406615"/>
                  </a:moveTo>
                  <a:lnTo>
                    <a:pt x="1377695" y="407377"/>
                  </a:lnTo>
                  <a:lnTo>
                    <a:pt x="1374648" y="410438"/>
                  </a:lnTo>
                  <a:lnTo>
                    <a:pt x="1368907" y="413831"/>
                  </a:lnTo>
                  <a:lnTo>
                    <a:pt x="1365773" y="419230"/>
                  </a:lnTo>
                  <a:lnTo>
                    <a:pt x="1365521" y="426347"/>
                  </a:lnTo>
                  <a:lnTo>
                    <a:pt x="1368425" y="434898"/>
                  </a:lnTo>
                  <a:lnTo>
                    <a:pt x="1374044" y="441443"/>
                  </a:lnTo>
                  <a:lnTo>
                    <a:pt x="1380807" y="443687"/>
                  </a:lnTo>
                  <a:lnTo>
                    <a:pt x="1387570" y="443064"/>
                  </a:lnTo>
                  <a:lnTo>
                    <a:pt x="1393189" y="441007"/>
                  </a:lnTo>
                  <a:lnTo>
                    <a:pt x="1399303" y="435897"/>
                  </a:lnTo>
                  <a:lnTo>
                    <a:pt x="1403143" y="429925"/>
                  </a:lnTo>
                  <a:lnTo>
                    <a:pt x="1403530" y="423378"/>
                  </a:lnTo>
                  <a:lnTo>
                    <a:pt x="1399286" y="416547"/>
                  </a:lnTo>
                  <a:lnTo>
                    <a:pt x="1394714" y="411962"/>
                  </a:lnTo>
                  <a:lnTo>
                    <a:pt x="1390014" y="408901"/>
                  </a:lnTo>
                  <a:lnTo>
                    <a:pt x="1381633" y="406615"/>
                  </a:lnTo>
                  <a:close/>
                </a:path>
                <a:path w="2486025" h="1057909">
                  <a:moveTo>
                    <a:pt x="999236" y="406615"/>
                  </a:moveTo>
                  <a:lnTo>
                    <a:pt x="983680" y="426776"/>
                  </a:lnTo>
                  <a:lnTo>
                    <a:pt x="986155" y="434898"/>
                  </a:lnTo>
                  <a:lnTo>
                    <a:pt x="991772" y="441443"/>
                  </a:lnTo>
                  <a:lnTo>
                    <a:pt x="998521" y="443687"/>
                  </a:lnTo>
                  <a:lnTo>
                    <a:pt x="1005246" y="443064"/>
                  </a:lnTo>
                  <a:lnTo>
                    <a:pt x="1010793" y="441007"/>
                  </a:lnTo>
                  <a:lnTo>
                    <a:pt x="1016980" y="435897"/>
                  </a:lnTo>
                  <a:lnTo>
                    <a:pt x="1020857" y="429925"/>
                  </a:lnTo>
                  <a:lnTo>
                    <a:pt x="1021258" y="423378"/>
                  </a:lnTo>
                  <a:lnTo>
                    <a:pt x="1017016" y="416547"/>
                  </a:lnTo>
                  <a:lnTo>
                    <a:pt x="1012444" y="411962"/>
                  </a:lnTo>
                  <a:lnTo>
                    <a:pt x="1007744" y="408901"/>
                  </a:lnTo>
                  <a:lnTo>
                    <a:pt x="999236" y="406615"/>
                  </a:lnTo>
                  <a:close/>
                </a:path>
                <a:path w="2486025" h="1057909">
                  <a:moveTo>
                    <a:pt x="1195832" y="396671"/>
                  </a:moveTo>
                  <a:lnTo>
                    <a:pt x="1177488" y="417596"/>
                  </a:lnTo>
                  <a:lnTo>
                    <a:pt x="1180464" y="425716"/>
                  </a:lnTo>
                  <a:lnTo>
                    <a:pt x="1186011" y="432263"/>
                  </a:lnTo>
                  <a:lnTo>
                    <a:pt x="1192736" y="434511"/>
                  </a:lnTo>
                  <a:lnTo>
                    <a:pt x="1199485" y="433892"/>
                  </a:lnTo>
                  <a:lnTo>
                    <a:pt x="1205102" y="431838"/>
                  </a:lnTo>
                  <a:lnTo>
                    <a:pt x="1211270" y="426723"/>
                  </a:lnTo>
                  <a:lnTo>
                    <a:pt x="1215104" y="420751"/>
                  </a:lnTo>
                  <a:lnTo>
                    <a:pt x="1215461" y="414207"/>
                  </a:lnTo>
                  <a:lnTo>
                    <a:pt x="1211199" y="407377"/>
                  </a:lnTo>
                  <a:lnTo>
                    <a:pt x="1208151" y="401269"/>
                  </a:lnTo>
                  <a:lnTo>
                    <a:pt x="1204341" y="398208"/>
                  </a:lnTo>
                  <a:lnTo>
                    <a:pt x="1195832" y="396671"/>
                  </a:lnTo>
                  <a:close/>
                </a:path>
                <a:path w="2486025" h="1057909">
                  <a:moveTo>
                    <a:pt x="1640586" y="391325"/>
                  </a:moveTo>
                  <a:lnTo>
                    <a:pt x="1636649" y="392087"/>
                  </a:lnTo>
                  <a:lnTo>
                    <a:pt x="1633601" y="395147"/>
                  </a:lnTo>
                  <a:lnTo>
                    <a:pt x="1627862" y="398110"/>
                  </a:lnTo>
                  <a:lnTo>
                    <a:pt x="1624742" y="402791"/>
                  </a:lnTo>
                  <a:lnTo>
                    <a:pt x="1624528" y="409765"/>
                  </a:lnTo>
                  <a:lnTo>
                    <a:pt x="1627505" y="419608"/>
                  </a:lnTo>
                  <a:lnTo>
                    <a:pt x="1633051" y="426152"/>
                  </a:lnTo>
                  <a:lnTo>
                    <a:pt x="1639776" y="428396"/>
                  </a:lnTo>
                  <a:lnTo>
                    <a:pt x="1646525" y="427773"/>
                  </a:lnTo>
                  <a:lnTo>
                    <a:pt x="1652143" y="425716"/>
                  </a:lnTo>
                  <a:lnTo>
                    <a:pt x="1658310" y="420609"/>
                  </a:lnTo>
                  <a:lnTo>
                    <a:pt x="1662144" y="414640"/>
                  </a:lnTo>
                  <a:lnTo>
                    <a:pt x="1662501" y="408098"/>
                  </a:lnTo>
                  <a:lnTo>
                    <a:pt x="1658239" y="401269"/>
                  </a:lnTo>
                  <a:lnTo>
                    <a:pt x="1653667" y="396671"/>
                  </a:lnTo>
                  <a:lnTo>
                    <a:pt x="1649095" y="393623"/>
                  </a:lnTo>
                  <a:lnTo>
                    <a:pt x="1640586" y="391325"/>
                  </a:lnTo>
                  <a:close/>
                </a:path>
                <a:path w="2486025" h="1057909">
                  <a:moveTo>
                    <a:pt x="1985899" y="382155"/>
                  </a:moveTo>
                  <a:lnTo>
                    <a:pt x="1981962" y="382917"/>
                  </a:lnTo>
                  <a:lnTo>
                    <a:pt x="1978914" y="385978"/>
                  </a:lnTo>
                  <a:lnTo>
                    <a:pt x="1973173" y="390657"/>
                  </a:lnTo>
                  <a:lnTo>
                    <a:pt x="1970039" y="395912"/>
                  </a:lnTo>
                  <a:lnTo>
                    <a:pt x="1969787" y="402316"/>
                  </a:lnTo>
                  <a:lnTo>
                    <a:pt x="1972691" y="410438"/>
                  </a:lnTo>
                  <a:lnTo>
                    <a:pt x="1978310" y="416983"/>
                  </a:lnTo>
                  <a:lnTo>
                    <a:pt x="1985073" y="419227"/>
                  </a:lnTo>
                  <a:lnTo>
                    <a:pt x="1991836" y="418603"/>
                  </a:lnTo>
                  <a:lnTo>
                    <a:pt x="1997456" y="416547"/>
                  </a:lnTo>
                  <a:lnTo>
                    <a:pt x="2002283" y="412730"/>
                  </a:lnTo>
                  <a:lnTo>
                    <a:pt x="2006266" y="406617"/>
                  </a:lnTo>
                  <a:lnTo>
                    <a:pt x="2007367" y="399354"/>
                  </a:lnTo>
                  <a:lnTo>
                    <a:pt x="2003552" y="392087"/>
                  </a:lnTo>
                  <a:lnTo>
                    <a:pt x="1998980" y="387502"/>
                  </a:lnTo>
                  <a:lnTo>
                    <a:pt x="1994281" y="384454"/>
                  </a:lnTo>
                  <a:lnTo>
                    <a:pt x="1985899" y="382155"/>
                  </a:lnTo>
                  <a:close/>
                </a:path>
                <a:path w="2486025" h="1057909">
                  <a:moveTo>
                    <a:pt x="777366" y="382155"/>
                  </a:moveTo>
                  <a:lnTo>
                    <a:pt x="773430" y="382917"/>
                  </a:lnTo>
                  <a:lnTo>
                    <a:pt x="770382" y="385978"/>
                  </a:lnTo>
                  <a:lnTo>
                    <a:pt x="763355" y="389371"/>
                  </a:lnTo>
                  <a:lnTo>
                    <a:pt x="760364" y="394769"/>
                  </a:lnTo>
                  <a:lnTo>
                    <a:pt x="760827" y="401887"/>
                  </a:lnTo>
                  <a:lnTo>
                    <a:pt x="764159" y="410438"/>
                  </a:lnTo>
                  <a:lnTo>
                    <a:pt x="769778" y="416983"/>
                  </a:lnTo>
                  <a:lnTo>
                    <a:pt x="776541" y="419227"/>
                  </a:lnTo>
                  <a:lnTo>
                    <a:pt x="783304" y="418603"/>
                  </a:lnTo>
                  <a:lnTo>
                    <a:pt x="788924" y="416547"/>
                  </a:lnTo>
                  <a:lnTo>
                    <a:pt x="795037" y="411439"/>
                  </a:lnTo>
                  <a:lnTo>
                    <a:pt x="798877" y="405469"/>
                  </a:lnTo>
                  <a:lnTo>
                    <a:pt x="799264" y="398923"/>
                  </a:lnTo>
                  <a:lnTo>
                    <a:pt x="795019" y="392087"/>
                  </a:lnTo>
                  <a:lnTo>
                    <a:pt x="790447" y="387502"/>
                  </a:lnTo>
                  <a:lnTo>
                    <a:pt x="785749" y="384454"/>
                  </a:lnTo>
                  <a:lnTo>
                    <a:pt x="777366" y="382155"/>
                  </a:lnTo>
                  <a:close/>
                </a:path>
                <a:path w="2486025" h="1057909">
                  <a:moveTo>
                    <a:pt x="2269490" y="354634"/>
                  </a:moveTo>
                  <a:lnTo>
                    <a:pt x="2265680" y="355409"/>
                  </a:lnTo>
                  <a:lnTo>
                    <a:pt x="2262505" y="358457"/>
                  </a:lnTo>
                  <a:lnTo>
                    <a:pt x="2256819" y="363142"/>
                  </a:lnTo>
                  <a:lnTo>
                    <a:pt x="2253694" y="368396"/>
                  </a:lnTo>
                  <a:lnTo>
                    <a:pt x="2253450" y="374797"/>
                  </a:lnTo>
                  <a:lnTo>
                    <a:pt x="2256409" y="382917"/>
                  </a:lnTo>
                  <a:lnTo>
                    <a:pt x="2261973" y="389462"/>
                  </a:lnTo>
                  <a:lnTo>
                    <a:pt x="2268728" y="391707"/>
                  </a:lnTo>
                  <a:lnTo>
                    <a:pt x="2275482" y="391088"/>
                  </a:lnTo>
                  <a:lnTo>
                    <a:pt x="2281047" y="389039"/>
                  </a:lnTo>
                  <a:lnTo>
                    <a:pt x="2287216" y="383924"/>
                  </a:lnTo>
                  <a:lnTo>
                    <a:pt x="2291064" y="377952"/>
                  </a:lnTo>
                  <a:lnTo>
                    <a:pt x="2291459" y="371408"/>
                  </a:lnTo>
                  <a:lnTo>
                    <a:pt x="2287270" y="364578"/>
                  </a:lnTo>
                  <a:lnTo>
                    <a:pt x="2282571" y="359994"/>
                  </a:lnTo>
                  <a:lnTo>
                    <a:pt x="2277999" y="356933"/>
                  </a:lnTo>
                  <a:lnTo>
                    <a:pt x="2273681" y="355790"/>
                  </a:lnTo>
                  <a:lnTo>
                    <a:pt x="2269490" y="354634"/>
                  </a:lnTo>
                  <a:close/>
                </a:path>
                <a:path w="2486025" h="1057909">
                  <a:moveTo>
                    <a:pt x="2109216" y="354634"/>
                  </a:moveTo>
                  <a:lnTo>
                    <a:pt x="2105279" y="355409"/>
                  </a:lnTo>
                  <a:lnTo>
                    <a:pt x="2102231" y="358457"/>
                  </a:lnTo>
                  <a:lnTo>
                    <a:pt x="2096490" y="363142"/>
                  </a:lnTo>
                  <a:lnTo>
                    <a:pt x="2093356" y="368396"/>
                  </a:lnTo>
                  <a:lnTo>
                    <a:pt x="2093104" y="374797"/>
                  </a:lnTo>
                  <a:lnTo>
                    <a:pt x="2096008" y="382917"/>
                  </a:lnTo>
                  <a:lnTo>
                    <a:pt x="2101627" y="389462"/>
                  </a:lnTo>
                  <a:lnTo>
                    <a:pt x="2108390" y="391707"/>
                  </a:lnTo>
                  <a:lnTo>
                    <a:pt x="2115153" y="391088"/>
                  </a:lnTo>
                  <a:lnTo>
                    <a:pt x="2120773" y="389039"/>
                  </a:lnTo>
                  <a:lnTo>
                    <a:pt x="2125600" y="385215"/>
                  </a:lnTo>
                  <a:lnTo>
                    <a:pt x="2129583" y="379099"/>
                  </a:lnTo>
                  <a:lnTo>
                    <a:pt x="2130684" y="371838"/>
                  </a:lnTo>
                  <a:lnTo>
                    <a:pt x="2126869" y="364578"/>
                  </a:lnTo>
                  <a:lnTo>
                    <a:pt x="2122297" y="359994"/>
                  </a:lnTo>
                  <a:lnTo>
                    <a:pt x="2117598" y="356933"/>
                  </a:lnTo>
                  <a:lnTo>
                    <a:pt x="2109216" y="354634"/>
                  </a:lnTo>
                  <a:close/>
                </a:path>
                <a:path w="2486025" h="1057909">
                  <a:moveTo>
                    <a:pt x="1091819" y="339356"/>
                  </a:moveTo>
                  <a:lnTo>
                    <a:pt x="1087882" y="340118"/>
                  </a:lnTo>
                  <a:lnTo>
                    <a:pt x="1084833" y="343179"/>
                  </a:lnTo>
                  <a:lnTo>
                    <a:pt x="1079093" y="347858"/>
                  </a:lnTo>
                  <a:lnTo>
                    <a:pt x="1075959" y="353113"/>
                  </a:lnTo>
                  <a:lnTo>
                    <a:pt x="1075707" y="359517"/>
                  </a:lnTo>
                  <a:lnTo>
                    <a:pt x="1078611" y="367639"/>
                  </a:lnTo>
                  <a:lnTo>
                    <a:pt x="1084230" y="374178"/>
                  </a:lnTo>
                  <a:lnTo>
                    <a:pt x="1090993" y="376423"/>
                  </a:lnTo>
                  <a:lnTo>
                    <a:pt x="1097756" y="375803"/>
                  </a:lnTo>
                  <a:lnTo>
                    <a:pt x="1103376" y="373748"/>
                  </a:lnTo>
                  <a:lnTo>
                    <a:pt x="1108203" y="369924"/>
                  </a:lnTo>
                  <a:lnTo>
                    <a:pt x="1112186" y="363808"/>
                  </a:lnTo>
                  <a:lnTo>
                    <a:pt x="1113287" y="356547"/>
                  </a:lnTo>
                  <a:lnTo>
                    <a:pt x="1109472" y="349288"/>
                  </a:lnTo>
                  <a:lnTo>
                    <a:pt x="1104900" y="344703"/>
                  </a:lnTo>
                  <a:lnTo>
                    <a:pt x="1100201" y="341642"/>
                  </a:lnTo>
                  <a:lnTo>
                    <a:pt x="1091819" y="339356"/>
                  </a:lnTo>
                  <a:close/>
                </a:path>
                <a:path w="2486025" h="1057909">
                  <a:moveTo>
                    <a:pt x="1810131" y="333235"/>
                  </a:moveTo>
                  <a:lnTo>
                    <a:pt x="1806320" y="334010"/>
                  </a:lnTo>
                  <a:lnTo>
                    <a:pt x="1803145" y="337058"/>
                  </a:lnTo>
                  <a:lnTo>
                    <a:pt x="1797407" y="341742"/>
                  </a:lnTo>
                  <a:lnTo>
                    <a:pt x="1794287" y="346997"/>
                  </a:lnTo>
                  <a:lnTo>
                    <a:pt x="1794073" y="353397"/>
                  </a:lnTo>
                  <a:lnTo>
                    <a:pt x="1797050" y="361518"/>
                  </a:lnTo>
                  <a:lnTo>
                    <a:pt x="1802596" y="368062"/>
                  </a:lnTo>
                  <a:lnTo>
                    <a:pt x="1809321" y="370308"/>
                  </a:lnTo>
                  <a:lnTo>
                    <a:pt x="1816070" y="369688"/>
                  </a:lnTo>
                  <a:lnTo>
                    <a:pt x="1821688" y="367639"/>
                  </a:lnTo>
                  <a:lnTo>
                    <a:pt x="1826571" y="363815"/>
                  </a:lnTo>
                  <a:lnTo>
                    <a:pt x="1830562" y="357700"/>
                  </a:lnTo>
                  <a:lnTo>
                    <a:pt x="1831671" y="350439"/>
                  </a:lnTo>
                  <a:lnTo>
                    <a:pt x="1827911" y="343179"/>
                  </a:lnTo>
                  <a:lnTo>
                    <a:pt x="1823212" y="338594"/>
                  </a:lnTo>
                  <a:lnTo>
                    <a:pt x="1818639" y="335534"/>
                  </a:lnTo>
                  <a:lnTo>
                    <a:pt x="1814322" y="334391"/>
                  </a:lnTo>
                  <a:lnTo>
                    <a:pt x="1810131" y="333235"/>
                  </a:lnTo>
                  <a:close/>
                </a:path>
                <a:path w="2486025" h="1057909">
                  <a:moveTo>
                    <a:pt x="1902587" y="330187"/>
                  </a:moveTo>
                  <a:lnTo>
                    <a:pt x="1898777" y="330949"/>
                  </a:lnTo>
                  <a:lnTo>
                    <a:pt x="1895729" y="334010"/>
                  </a:lnTo>
                  <a:lnTo>
                    <a:pt x="1889970" y="337395"/>
                  </a:lnTo>
                  <a:lnTo>
                    <a:pt x="1886807" y="342790"/>
                  </a:lnTo>
                  <a:lnTo>
                    <a:pt x="1886549" y="349906"/>
                  </a:lnTo>
                  <a:lnTo>
                    <a:pt x="1889506" y="358457"/>
                  </a:lnTo>
                  <a:lnTo>
                    <a:pt x="1895123" y="365003"/>
                  </a:lnTo>
                  <a:lnTo>
                    <a:pt x="1901872" y="367252"/>
                  </a:lnTo>
                  <a:lnTo>
                    <a:pt x="1908597" y="366633"/>
                  </a:lnTo>
                  <a:lnTo>
                    <a:pt x="1914144" y="364578"/>
                  </a:lnTo>
                  <a:lnTo>
                    <a:pt x="1920331" y="359463"/>
                  </a:lnTo>
                  <a:lnTo>
                    <a:pt x="1924208" y="353491"/>
                  </a:lnTo>
                  <a:lnTo>
                    <a:pt x="1924609" y="346948"/>
                  </a:lnTo>
                  <a:lnTo>
                    <a:pt x="1920367" y="340118"/>
                  </a:lnTo>
                  <a:lnTo>
                    <a:pt x="1915668" y="335534"/>
                  </a:lnTo>
                  <a:lnTo>
                    <a:pt x="1911095" y="332473"/>
                  </a:lnTo>
                  <a:lnTo>
                    <a:pt x="1902587" y="330187"/>
                  </a:lnTo>
                  <a:close/>
                </a:path>
                <a:path w="2486025" h="1057909">
                  <a:moveTo>
                    <a:pt x="1279779" y="327126"/>
                  </a:moveTo>
                  <a:lnTo>
                    <a:pt x="1275969" y="327888"/>
                  </a:lnTo>
                  <a:lnTo>
                    <a:pt x="1272920" y="330949"/>
                  </a:lnTo>
                  <a:lnTo>
                    <a:pt x="1267180" y="333912"/>
                  </a:lnTo>
                  <a:lnTo>
                    <a:pt x="1264046" y="338593"/>
                  </a:lnTo>
                  <a:lnTo>
                    <a:pt x="1263794" y="345567"/>
                  </a:lnTo>
                  <a:lnTo>
                    <a:pt x="1266698" y="355409"/>
                  </a:lnTo>
                  <a:lnTo>
                    <a:pt x="1272317" y="361953"/>
                  </a:lnTo>
                  <a:lnTo>
                    <a:pt x="1279080" y="364197"/>
                  </a:lnTo>
                  <a:lnTo>
                    <a:pt x="1285843" y="363574"/>
                  </a:lnTo>
                  <a:lnTo>
                    <a:pt x="1291463" y="361518"/>
                  </a:lnTo>
                  <a:lnTo>
                    <a:pt x="1296290" y="357694"/>
                  </a:lnTo>
                  <a:lnTo>
                    <a:pt x="1300273" y="351578"/>
                  </a:lnTo>
                  <a:lnTo>
                    <a:pt x="1301374" y="344317"/>
                  </a:lnTo>
                  <a:lnTo>
                    <a:pt x="1297558" y="337058"/>
                  </a:lnTo>
                  <a:lnTo>
                    <a:pt x="1292987" y="332473"/>
                  </a:lnTo>
                  <a:lnTo>
                    <a:pt x="1288288" y="329412"/>
                  </a:lnTo>
                  <a:lnTo>
                    <a:pt x="1279779" y="327126"/>
                  </a:lnTo>
                  <a:close/>
                </a:path>
                <a:path w="2486025" h="1057909">
                  <a:moveTo>
                    <a:pt x="872871" y="321005"/>
                  </a:moveTo>
                  <a:lnTo>
                    <a:pt x="869061" y="321779"/>
                  </a:lnTo>
                  <a:lnTo>
                    <a:pt x="865886" y="324827"/>
                  </a:lnTo>
                  <a:lnTo>
                    <a:pt x="860200" y="328221"/>
                  </a:lnTo>
                  <a:lnTo>
                    <a:pt x="857075" y="333619"/>
                  </a:lnTo>
                  <a:lnTo>
                    <a:pt x="856831" y="340737"/>
                  </a:lnTo>
                  <a:lnTo>
                    <a:pt x="859790" y="349288"/>
                  </a:lnTo>
                  <a:lnTo>
                    <a:pt x="865354" y="355832"/>
                  </a:lnTo>
                  <a:lnTo>
                    <a:pt x="872109" y="358078"/>
                  </a:lnTo>
                  <a:lnTo>
                    <a:pt x="878863" y="357458"/>
                  </a:lnTo>
                  <a:lnTo>
                    <a:pt x="884428" y="355409"/>
                  </a:lnTo>
                  <a:lnTo>
                    <a:pt x="889311" y="351585"/>
                  </a:lnTo>
                  <a:lnTo>
                    <a:pt x="893302" y="345470"/>
                  </a:lnTo>
                  <a:lnTo>
                    <a:pt x="894411" y="338209"/>
                  </a:lnTo>
                  <a:lnTo>
                    <a:pt x="890651" y="330949"/>
                  </a:lnTo>
                  <a:lnTo>
                    <a:pt x="885952" y="326364"/>
                  </a:lnTo>
                  <a:lnTo>
                    <a:pt x="881380" y="323303"/>
                  </a:lnTo>
                  <a:lnTo>
                    <a:pt x="877062" y="322160"/>
                  </a:lnTo>
                  <a:lnTo>
                    <a:pt x="872871" y="321005"/>
                  </a:lnTo>
                  <a:close/>
                </a:path>
                <a:path w="2486025" h="1057909">
                  <a:moveTo>
                    <a:pt x="1477137" y="317957"/>
                  </a:moveTo>
                  <a:lnTo>
                    <a:pt x="1473327" y="318719"/>
                  </a:lnTo>
                  <a:lnTo>
                    <a:pt x="1470279" y="321779"/>
                  </a:lnTo>
                  <a:lnTo>
                    <a:pt x="1464520" y="324737"/>
                  </a:lnTo>
                  <a:lnTo>
                    <a:pt x="1461357" y="329417"/>
                  </a:lnTo>
                  <a:lnTo>
                    <a:pt x="1461099" y="336390"/>
                  </a:lnTo>
                  <a:lnTo>
                    <a:pt x="1464056" y="346227"/>
                  </a:lnTo>
                  <a:lnTo>
                    <a:pt x="1469673" y="352773"/>
                  </a:lnTo>
                  <a:lnTo>
                    <a:pt x="1476422" y="355022"/>
                  </a:lnTo>
                  <a:lnTo>
                    <a:pt x="1483147" y="354403"/>
                  </a:lnTo>
                  <a:lnTo>
                    <a:pt x="1488694" y="352348"/>
                  </a:lnTo>
                  <a:lnTo>
                    <a:pt x="1494881" y="347233"/>
                  </a:lnTo>
                  <a:lnTo>
                    <a:pt x="1498758" y="341261"/>
                  </a:lnTo>
                  <a:lnTo>
                    <a:pt x="1499159" y="334718"/>
                  </a:lnTo>
                  <a:lnTo>
                    <a:pt x="1494917" y="327888"/>
                  </a:lnTo>
                  <a:lnTo>
                    <a:pt x="1490218" y="323303"/>
                  </a:lnTo>
                  <a:lnTo>
                    <a:pt x="1485645" y="320243"/>
                  </a:lnTo>
                  <a:lnTo>
                    <a:pt x="1477137" y="317957"/>
                  </a:lnTo>
                  <a:close/>
                </a:path>
                <a:path w="2486025" h="1057909">
                  <a:moveTo>
                    <a:pt x="1723770" y="311835"/>
                  </a:moveTo>
                  <a:lnTo>
                    <a:pt x="1719961" y="312597"/>
                  </a:lnTo>
                  <a:lnTo>
                    <a:pt x="1716913" y="315658"/>
                  </a:lnTo>
                  <a:lnTo>
                    <a:pt x="1711154" y="318621"/>
                  </a:lnTo>
                  <a:lnTo>
                    <a:pt x="1707991" y="323302"/>
                  </a:lnTo>
                  <a:lnTo>
                    <a:pt x="1707733" y="330276"/>
                  </a:lnTo>
                  <a:lnTo>
                    <a:pt x="1710689" y="340118"/>
                  </a:lnTo>
                  <a:lnTo>
                    <a:pt x="1716307" y="346663"/>
                  </a:lnTo>
                  <a:lnTo>
                    <a:pt x="1723056" y="348907"/>
                  </a:lnTo>
                  <a:lnTo>
                    <a:pt x="1729781" y="348284"/>
                  </a:lnTo>
                  <a:lnTo>
                    <a:pt x="1735327" y="346227"/>
                  </a:lnTo>
                  <a:lnTo>
                    <a:pt x="1740229" y="342411"/>
                  </a:lnTo>
                  <a:lnTo>
                    <a:pt x="1744249" y="336299"/>
                  </a:lnTo>
                  <a:lnTo>
                    <a:pt x="1745364" y="329039"/>
                  </a:lnTo>
                  <a:lnTo>
                    <a:pt x="1741551" y="321779"/>
                  </a:lnTo>
                  <a:lnTo>
                    <a:pt x="1736852" y="317195"/>
                  </a:lnTo>
                  <a:lnTo>
                    <a:pt x="1732280" y="314134"/>
                  </a:lnTo>
                  <a:lnTo>
                    <a:pt x="1723770" y="311835"/>
                  </a:lnTo>
                  <a:close/>
                </a:path>
                <a:path w="2486025" h="1057909">
                  <a:moveTo>
                    <a:pt x="1596644" y="298843"/>
                  </a:moveTo>
                  <a:lnTo>
                    <a:pt x="1591945" y="300380"/>
                  </a:lnTo>
                  <a:lnTo>
                    <a:pt x="1587373" y="303428"/>
                  </a:lnTo>
                  <a:lnTo>
                    <a:pt x="1583396" y="306821"/>
                  </a:lnTo>
                  <a:lnTo>
                    <a:pt x="1581181" y="312219"/>
                  </a:lnTo>
                  <a:lnTo>
                    <a:pt x="1581300" y="319337"/>
                  </a:lnTo>
                  <a:lnTo>
                    <a:pt x="1584325" y="327888"/>
                  </a:lnTo>
                  <a:lnTo>
                    <a:pt x="1589871" y="334433"/>
                  </a:lnTo>
                  <a:lnTo>
                    <a:pt x="1596596" y="336678"/>
                  </a:lnTo>
                  <a:lnTo>
                    <a:pt x="1603345" y="336059"/>
                  </a:lnTo>
                  <a:lnTo>
                    <a:pt x="1608963" y="334010"/>
                  </a:lnTo>
                  <a:lnTo>
                    <a:pt x="1615130" y="328895"/>
                  </a:lnTo>
                  <a:lnTo>
                    <a:pt x="1618964" y="322922"/>
                  </a:lnTo>
                  <a:lnTo>
                    <a:pt x="1619321" y="316379"/>
                  </a:lnTo>
                  <a:lnTo>
                    <a:pt x="1615058" y="309549"/>
                  </a:lnTo>
                  <a:lnTo>
                    <a:pt x="1610487" y="303428"/>
                  </a:lnTo>
                  <a:lnTo>
                    <a:pt x="1605914" y="300380"/>
                  </a:lnTo>
                  <a:lnTo>
                    <a:pt x="1596644" y="298843"/>
                  </a:lnTo>
                  <a:close/>
                </a:path>
                <a:path w="2486025" h="1057909">
                  <a:moveTo>
                    <a:pt x="965327" y="296557"/>
                  </a:moveTo>
                  <a:lnTo>
                    <a:pt x="961516" y="297319"/>
                  </a:lnTo>
                  <a:lnTo>
                    <a:pt x="958469" y="300367"/>
                  </a:lnTo>
                  <a:lnTo>
                    <a:pt x="952728" y="305052"/>
                  </a:lnTo>
                  <a:lnTo>
                    <a:pt x="949594" y="310307"/>
                  </a:lnTo>
                  <a:lnTo>
                    <a:pt x="949342" y="316707"/>
                  </a:lnTo>
                  <a:lnTo>
                    <a:pt x="952246" y="324827"/>
                  </a:lnTo>
                  <a:lnTo>
                    <a:pt x="957863" y="331374"/>
                  </a:lnTo>
                  <a:lnTo>
                    <a:pt x="964612" y="333622"/>
                  </a:lnTo>
                  <a:lnTo>
                    <a:pt x="971337" y="333003"/>
                  </a:lnTo>
                  <a:lnTo>
                    <a:pt x="976883" y="330949"/>
                  </a:lnTo>
                  <a:lnTo>
                    <a:pt x="983071" y="325834"/>
                  </a:lnTo>
                  <a:lnTo>
                    <a:pt x="986948" y="319862"/>
                  </a:lnTo>
                  <a:lnTo>
                    <a:pt x="987349" y="313318"/>
                  </a:lnTo>
                  <a:lnTo>
                    <a:pt x="983107" y="306489"/>
                  </a:lnTo>
                  <a:lnTo>
                    <a:pt x="978535" y="301904"/>
                  </a:lnTo>
                  <a:lnTo>
                    <a:pt x="973836" y="298843"/>
                  </a:lnTo>
                  <a:lnTo>
                    <a:pt x="965327" y="296557"/>
                  </a:lnTo>
                  <a:close/>
                </a:path>
                <a:path w="2486025" h="1057909">
                  <a:moveTo>
                    <a:pt x="1381633" y="284327"/>
                  </a:moveTo>
                  <a:lnTo>
                    <a:pt x="1377695" y="285089"/>
                  </a:lnTo>
                  <a:lnTo>
                    <a:pt x="1374648" y="288150"/>
                  </a:lnTo>
                  <a:lnTo>
                    <a:pt x="1368907" y="292827"/>
                  </a:lnTo>
                  <a:lnTo>
                    <a:pt x="1365773" y="298078"/>
                  </a:lnTo>
                  <a:lnTo>
                    <a:pt x="1365521" y="304477"/>
                  </a:lnTo>
                  <a:lnTo>
                    <a:pt x="1368425" y="312597"/>
                  </a:lnTo>
                  <a:lnTo>
                    <a:pt x="1374044" y="319144"/>
                  </a:lnTo>
                  <a:lnTo>
                    <a:pt x="1380807" y="321392"/>
                  </a:lnTo>
                  <a:lnTo>
                    <a:pt x="1387570" y="320773"/>
                  </a:lnTo>
                  <a:lnTo>
                    <a:pt x="1393189" y="318719"/>
                  </a:lnTo>
                  <a:lnTo>
                    <a:pt x="1399303" y="313604"/>
                  </a:lnTo>
                  <a:lnTo>
                    <a:pt x="1403143" y="307632"/>
                  </a:lnTo>
                  <a:lnTo>
                    <a:pt x="1403530" y="301088"/>
                  </a:lnTo>
                  <a:lnTo>
                    <a:pt x="1399286" y="294259"/>
                  </a:lnTo>
                  <a:lnTo>
                    <a:pt x="1394714" y="289674"/>
                  </a:lnTo>
                  <a:lnTo>
                    <a:pt x="1390014" y="286613"/>
                  </a:lnTo>
                  <a:lnTo>
                    <a:pt x="1381633" y="284327"/>
                  </a:lnTo>
                  <a:close/>
                </a:path>
                <a:path w="2486025" h="1057909">
                  <a:moveTo>
                    <a:pt x="2004314" y="269036"/>
                  </a:moveTo>
                  <a:lnTo>
                    <a:pt x="2000504" y="269798"/>
                  </a:lnTo>
                  <a:lnTo>
                    <a:pt x="1997456" y="272859"/>
                  </a:lnTo>
                  <a:lnTo>
                    <a:pt x="1991715" y="275822"/>
                  </a:lnTo>
                  <a:lnTo>
                    <a:pt x="1988581" y="280503"/>
                  </a:lnTo>
                  <a:lnTo>
                    <a:pt x="1988329" y="287477"/>
                  </a:lnTo>
                  <a:lnTo>
                    <a:pt x="1991233" y="297319"/>
                  </a:lnTo>
                  <a:lnTo>
                    <a:pt x="1996850" y="303864"/>
                  </a:lnTo>
                  <a:lnTo>
                    <a:pt x="2003599" y="306108"/>
                  </a:lnTo>
                  <a:lnTo>
                    <a:pt x="2010324" y="305485"/>
                  </a:lnTo>
                  <a:lnTo>
                    <a:pt x="2015870" y="303428"/>
                  </a:lnTo>
                  <a:lnTo>
                    <a:pt x="2022058" y="298320"/>
                  </a:lnTo>
                  <a:lnTo>
                    <a:pt x="2025935" y="292350"/>
                  </a:lnTo>
                  <a:lnTo>
                    <a:pt x="2026336" y="285804"/>
                  </a:lnTo>
                  <a:lnTo>
                    <a:pt x="2022094" y="278968"/>
                  </a:lnTo>
                  <a:lnTo>
                    <a:pt x="2017395" y="274383"/>
                  </a:lnTo>
                  <a:lnTo>
                    <a:pt x="2012823" y="271335"/>
                  </a:lnTo>
                  <a:lnTo>
                    <a:pt x="2008632" y="270179"/>
                  </a:lnTo>
                  <a:lnTo>
                    <a:pt x="2004314" y="269036"/>
                  </a:lnTo>
                  <a:close/>
                </a:path>
                <a:path w="2486025" h="1057909">
                  <a:moveTo>
                    <a:pt x="1186561" y="268274"/>
                  </a:moveTo>
                  <a:lnTo>
                    <a:pt x="1181989" y="269798"/>
                  </a:lnTo>
                  <a:lnTo>
                    <a:pt x="1177289" y="272859"/>
                  </a:lnTo>
                  <a:lnTo>
                    <a:pt x="1173366" y="276252"/>
                  </a:lnTo>
                  <a:lnTo>
                    <a:pt x="1171146" y="281651"/>
                  </a:lnTo>
                  <a:lnTo>
                    <a:pt x="1171235" y="288768"/>
                  </a:lnTo>
                  <a:lnTo>
                    <a:pt x="1174242" y="297319"/>
                  </a:lnTo>
                  <a:lnTo>
                    <a:pt x="1179859" y="303864"/>
                  </a:lnTo>
                  <a:lnTo>
                    <a:pt x="1186608" y="306108"/>
                  </a:lnTo>
                  <a:lnTo>
                    <a:pt x="1193333" y="305485"/>
                  </a:lnTo>
                  <a:lnTo>
                    <a:pt x="1198880" y="303428"/>
                  </a:lnTo>
                  <a:lnTo>
                    <a:pt x="1205067" y="298320"/>
                  </a:lnTo>
                  <a:lnTo>
                    <a:pt x="1208944" y="292350"/>
                  </a:lnTo>
                  <a:lnTo>
                    <a:pt x="1209345" y="285804"/>
                  </a:lnTo>
                  <a:lnTo>
                    <a:pt x="1205102" y="278968"/>
                  </a:lnTo>
                  <a:lnTo>
                    <a:pt x="1200404" y="272859"/>
                  </a:lnTo>
                  <a:lnTo>
                    <a:pt x="1195832" y="269798"/>
                  </a:lnTo>
                  <a:lnTo>
                    <a:pt x="1186561" y="268274"/>
                  </a:lnTo>
                  <a:close/>
                </a:path>
                <a:path w="2486025" h="1057909">
                  <a:moveTo>
                    <a:pt x="2195449" y="247637"/>
                  </a:moveTo>
                  <a:lnTo>
                    <a:pt x="2191639" y="248399"/>
                  </a:lnTo>
                  <a:lnTo>
                    <a:pt x="2188591" y="251460"/>
                  </a:lnTo>
                  <a:lnTo>
                    <a:pt x="2182850" y="254417"/>
                  </a:lnTo>
                  <a:lnTo>
                    <a:pt x="2179716" y="259099"/>
                  </a:lnTo>
                  <a:lnTo>
                    <a:pt x="2179464" y="266076"/>
                  </a:lnTo>
                  <a:lnTo>
                    <a:pt x="2182368" y="275920"/>
                  </a:lnTo>
                  <a:lnTo>
                    <a:pt x="2187985" y="282464"/>
                  </a:lnTo>
                  <a:lnTo>
                    <a:pt x="2194734" y="284708"/>
                  </a:lnTo>
                  <a:lnTo>
                    <a:pt x="2201459" y="284085"/>
                  </a:lnTo>
                  <a:lnTo>
                    <a:pt x="2207006" y="282028"/>
                  </a:lnTo>
                  <a:lnTo>
                    <a:pt x="2213193" y="276919"/>
                  </a:lnTo>
                  <a:lnTo>
                    <a:pt x="2217070" y="270946"/>
                  </a:lnTo>
                  <a:lnTo>
                    <a:pt x="2217471" y="264399"/>
                  </a:lnTo>
                  <a:lnTo>
                    <a:pt x="2213229" y="257568"/>
                  </a:lnTo>
                  <a:lnTo>
                    <a:pt x="2208657" y="252984"/>
                  </a:lnTo>
                  <a:lnTo>
                    <a:pt x="2203958" y="249923"/>
                  </a:lnTo>
                  <a:lnTo>
                    <a:pt x="2195449" y="247637"/>
                  </a:lnTo>
                  <a:close/>
                </a:path>
                <a:path w="2486025" h="1057909">
                  <a:moveTo>
                    <a:pt x="2099945" y="241515"/>
                  </a:moveTo>
                  <a:lnTo>
                    <a:pt x="2096135" y="242290"/>
                  </a:lnTo>
                  <a:lnTo>
                    <a:pt x="2092960" y="245338"/>
                  </a:lnTo>
                  <a:lnTo>
                    <a:pt x="2087221" y="248301"/>
                  </a:lnTo>
                  <a:lnTo>
                    <a:pt x="2084101" y="252982"/>
                  </a:lnTo>
                  <a:lnTo>
                    <a:pt x="2083887" y="259956"/>
                  </a:lnTo>
                  <a:lnTo>
                    <a:pt x="2086864" y="269798"/>
                  </a:lnTo>
                  <a:lnTo>
                    <a:pt x="2092410" y="276343"/>
                  </a:lnTo>
                  <a:lnTo>
                    <a:pt x="2099135" y="278588"/>
                  </a:lnTo>
                  <a:lnTo>
                    <a:pt x="2105884" y="277969"/>
                  </a:lnTo>
                  <a:lnTo>
                    <a:pt x="2111502" y="275920"/>
                  </a:lnTo>
                  <a:lnTo>
                    <a:pt x="2117669" y="270805"/>
                  </a:lnTo>
                  <a:lnTo>
                    <a:pt x="2121503" y="264833"/>
                  </a:lnTo>
                  <a:lnTo>
                    <a:pt x="2121860" y="258289"/>
                  </a:lnTo>
                  <a:lnTo>
                    <a:pt x="2117598" y="251460"/>
                  </a:lnTo>
                  <a:lnTo>
                    <a:pt x="2113026" y="246875"/>
                  </a:lnTo>
                  <a:lnTo>
                    <a:pt x="2108454" y="243814"/>
                  </a:lnTo>
                  <a:lnTo>
                    <a:pt x="2104136" y="242671"/>
                  </a:lnTo>
                  <a:lnTo>
                    <a:pt x="2099945" y="241515"/>
                  </a:lnTo>
                  <a:close/>
                </a:path>
                <a:path w="2486025" h="1057909">
                  <a:moveTo>
                    <a:pt x="1523364" y="223177"/>
                  </a:moveTo>
                  <a:lnTo>
                    <a:pt x="1519555" y="223939"/>
                  </a:lnTo>
                  <a:lnTo>
                    <a:pt x="1516507" y="226999"/>
                  </a:lnTo>
                  <a:lnTo>
                    <a:pt x="1510766" y="229962"/>
                  </a:lnTo>
                  <a:lnTo>
                    <a:pt x="1507632" y="234643"/>
                  </a:lnTo>
                  <a:lnTo>
                    <a:pt x="1507380" y="241617"/>
                  </a:lnTo>
                  <a:lnTo>
                    <a:pt x="1510283" y="251460"/>
                  </a:lnTo>
                  <a:lnTo>
                    <a:pt x="1515901" y="258004"/>
                  </a:lnTo>
                  <a:lnTo>
                    <a:pt x="1522650" y="260248"/>
                  </a:lnTo>
                  <a:lnTo>
                    <a:pt x="1529375" y="259625"/>
                  </a:lnTo>
                  <a:lnTo>
                    <a:pt x="1534922" y="257568"/>
                  </a:lnTo>
                  <a:lnTo>
                    <a:pt x="1541109" y="252460"/>
                  </a:lnTo>
                  <a:lnTo>
                    <a:pt x="1544986" y="246491"/>
                  </a:lnTo>
                  <a:lnTo>
                    <a:pt x="1545387" y="239945"/>
                  </a:lnTo>
                  <a:lnTo>
                    <a:pt x="1541145" y="233108"/>
                  </a:lnTo>
                  <a:lnTo>
                    <a:pt x="1536445" y="228523"/>
                  </a:lnTo>
                  <a:lnTo>
                    <a:pt x="1531874" y="225475"/>
                  </a:lnTo>
                  <a:lnTo>
                    <a:pt x="1527683" y="224320"/>
                  </a:lnTo>
                  <a:lnTo>
                    <a:pt x="1523364" y="223177"/>
                  </a:lnTo>
                  <a:close/>
                </a:path>
                <a:path w="2486025" h="1057909">
                  <a:moveTo>
                    <a:pt x="1017777" y="223177"/>
                  </a:moveTo>
                  <a:lnTo>
                    <a:pt x="1013968" y="223939"/>
                  </a:lnTo>
                  <a:lnTo>
                    <a:pt x="1010793" y="226999"/>
                  </a:lnTo>
                  <a:lnTo>
                    <a:pt x="1005107" y="231678"/>
                  </a:lnTo>
                  <a:lnTo>
                    <a:pt x="1001982" y="236934"/>
                  </a:lnTo>
                  <a:lnTo>
                    <a:pt x="1001738" y="243337"/>
                  </a:lnTo>
                  <a:lnTo>
                    <a:pt x="1004697" y="251460"/>
                  </a:lnTo>
                  <a:lnTo>
                    <a:pt x="1010261" y="258004"/>
                  </a:lnTo>
                  <a:lnTo>
                    <a:pt x="1017015" y="260248"/>
                  </a:lnTo>
                  <a:lnTo>
                    <a:pt x="1023770" y="259625"/>
                  </a:lnTo>
                  <a:lnTo>
                    <a:pt x="1029335" y="257568"/>
                  </a:lnTo>
                  <a:lnTo>
                    <a:pt x="1034218" y="253752"/>
                  </a:lnTo>
                  <a:lnTo>
                    <a:pt x="1038209" y="247638"/>
                  </a:lnTo>
                  <a:lnTo>
                    <a:pt x="1039318" y="240375"/>
                  </a:lnTo>
                  <a:lnTo>
                    <a:pt x="1035557" y="233108"/>
                  </a:lnTo>
                  <a:lnTo>
                    <a:pt x="1030858" y="228523"/>
                  </a:lnTo>
                  <a:lnTo>
                    <a:pt x="1026287" y="225475"/>
                  </a:lnTo>
                  <a:lnTo>
                    <a:pt x="1017777" y="223177"/>
                  </a:lnTo>
                  <a:close/>
                </a:path>
                <a:path w="2486025" h="1057909">
                  <a:moveTo>
                    <a:pt x="1313814" y="210947"/>
                  </a:moveTo>
                  <a:lnTo>
                    <a:pt x="1309877" y="211709"/>
                  </a:lnTo>
                  <a:lnTo>
                    <a:pt x="1306830" y="214769"/>
                  </a:lnTo>
                  <a:lnTo>
                    <a:pt x="1299803" y="218162"/>
                  </a:lnTo>
                  <a:lnTo>
                    <a:pt x="1296812" y="223561"/>
                  </a:lnTo>
                  <a:lnTo>
                    <a:pt x="1297275" y="230678"/>
                  </a:lnTo>
                  <a:lnTo>
                    <a:pt x="1300607" y="239229"/>
                  </a:lnTo>
                  <a:lnTo>
                    <a:pt x="1306226" y="245774"/>
                  </a:lnTo>
                  <a:lnTo>
                    <a:pt x="1312989" y="248018"/>
                  </a:lnTo>
                  <a:lnTo>
                    <a:pt x="1319752" y="247395"/>
                  </a:lnTo>
                  <a:lnTo>
                    <a:pt x="1325372" y="245338"/>
                  </a:lnTo>
                  <a:lnTo>
                    <a:pt x="1330199" y="241522"/>
                  </a:lnTo>
                  <a:lnTo>
                    <a:pt x="1334182" y="235408"/>
                  </a:lnTo>
                  <a:lnTo>
                    <a:pt x="1335283" y="228145"/>
                  </a:lnTo>
                  <a:lnTo>
                    <a:pt x="1331468" y="220878"/>
                  </a:lnTo>
                  <a:lnTo>
                    <a:pt x="1326895" y="216293"/>
                  </a:lnTo>
                  <a:lnTo>
                    <a:pt x="1322197" y="213245"/>
                  </a:lnTo>
                  <a:lnTo>
                    <a:pt x="1313814" y="210947"/>
                  </a:lnTo>
                  <a:close/>
                </a:path>
                <a:path w="2486025" h="1057909">
                  <a:moveTo>
                    <a:pt x="1904873" y="207886"/>
                  </a:moveTo>
                  <a:lnTo>
                    <a:pt x="1900301" y="208661"/>
                  </a:lnTo>
                  <a:lnTo>
                    <a:pt x="1895729" y="211709"/>
                  </a:lnTo>
                  <a:lnTo>
                    <a:pt x="1891750" y="216441"/>
                  </a:lnTo>
                  <a:lnTo>
                    <a:pt x="1889521" y="222030"/>
                  </a:lnTo>
                  <a:lnTo>
                    <a:pt x="1889603" y="229339"/>
                  </a:lnTo>
                  <a:lnTo>
                    <a:pt x="1892554" y="239229"/>
                  </a:lnTo>
                  <a:lnTo>
                    <a:pt x="1898173" y="245774"/>
                  </a:lnTo>
                  <a:lnTo>
                    <a:pt x="1904936" y="248018"/>
                  </a:lnTo>
                  <a:lnTo>
                    <a:pt x="1911699" y="247395"/>
                  </a:lnTo>
                  <a:lnTo>
                    <a:pt x="1917319" y="245338"/>
                  </a:lnTo>
                  <a:lnTo>
                    <a:pt x="1923432" y="240230"/>
                  </a:lnTo>
                  <a:lnTo>
                    <a:pt x="1927272" y="234261"/>
                  </a:lnTo>
                  <a:lnTo>
                    <a:pt x="1927659" y="227714"/>
                  </a:lnTo>
                  <a:lnTo>
                    <a:pt x="1923414" y="220878"/>
                  </a:lnTo>
                  <a:lnTo>
                    <a:pt x="1918843" y="214769"/>
                  </a:lnTo>
                  <a:lnTo>
                    <a:pt x="1914144" y="210947"/>
                  </a:lnTo>
                  <a:lnTo>
                    <a:pt x="1904873" y="207886"/>
                  </a:lnTo>
                  <a:close/>
                </a:path>
                <a:path w="2486025" h="1057909">
                  <a:moveTo>
                    <a:pt x="1677543" y="207886"/>
                  </a:moveTo>
                  <a:lnTo>
                    <a:pt x="1673733" y="208661"/>
                  </a:lnTo>
                  <a:lnTo>
                    <a:pt x="1670558" y="211709"/>
                  </a:lnTo>
                  <a:lnTo>
                    <a:pt x="1663057" y="216393"/>
                  </a:lnTo>
                  <a:lnTo>
                    <a:pt x="1659032" y="221648"/>
                  </a:lnTo>
                  <a:lnTo>
                    <a:pt x="1658485" y="228048"/>
                  </a:lnTo>
                  <a:lnTo>
                    <a:pt x="1661414" y="236169"/>
                  </a:lnTo>
                  <a:lnTo>
                    <a:pt x="1667007" y="244435"/>
                  </a:lnTo>
                  <a:lnTo>
                    <a:pt x="1674066" y="247254"/>
                  </a:lnTo>
                  <a:lnTo>
                    <a:pt x="1681720" y="246061"/>
                  </a:lnTo>
                  <a:lnTo>
                    <a:pt x="1689100" y="242290"/>
                  </a:lnTo>
                  <a:lnTo>
                    <a:pt x="1695269" y="237175"/>
                  </a:lnTo>
                  <a:lnTo>
                    <a:pt x="1699117" y="231203"/>
                  </a:lnTo>
                  <a:lnTo>
                    <a:pt x="1699512" y="224659"/>
                  </a:lnTo>
                  <a:lnTo>
                    <a:pt x="1695323" y="217830"/>
                  </a:lnTo>
                  <a:lnTo>
                    <a:pt x="1690624" y="213245"/>
                  </a:lnTo>
                  <a:lnTo>
                    <a:pt x="1686052" y="210185"/>
                  </a:lnTo>
                  <a:lnTo>
                    <a:pt x="1681733" y="209042"/>
                  </a:lnTo>
                  <a:lnTo>
                    <a:pt x="1677543" y="207886"/>
                  </a:lnTo>
                  <a:close/>
                </a:path>
                <a:path w="2486025" h="1057909">
                  <a:moveTo>
                    <a:pt x="1791589" y="201777"/>
                  </a:moveTo>
                  <a:lnTo>
                    <a:pt x="1787779" y="202539"/>
                  </a:lnTo>
                  <a:lnTo>
                    <a:pt x="1784731" y="205600"/>
                  </a:lnTo>
                  <a:lnTo>
                    <a:pt x="1778990" y="210279"/>
                  </a:lnTo>
                  <a:lnTo>
                    <a:pt x="1775856" y="215534"/>
                  </a:lnTo>
                  <a:lnTo>
                    <a:pt x="1775604" y="221938"/>
                  </a:lnTo>
                  <a:lnTo>
                    <a:pt x="1778508" y="230060"/>
                  </a:lnTo>
                  <a:lnTo>
                    <a:pt x="1784125" y="237035"/>
                  </a:lnTo>
                  <a:lnTo>
                    <a:pt x="1790874" y="239996"/>
                  </a:lnTo>
                  <a:lnTo>
                    <a:pt x="1797599" y="239517"/>
                  </a:lnTo>
                  <a:lnTo>
                    <a:pt x="1803145" y="236169"/>
                  </a:lnTo>
                  <a:lnTo>
                    <a:pt x="1809333" y="231059"/>
                  </a:lnTo>
                  <a:lnTo>
                    <a:pt x="1813210" y="225086"/>
                  </a:lnTo>
                  <a:lnTo>
                    <a:pt x="1813611" y="218540"/>
                  </a:lnTo>
                  <a:lnTo>
                    <a:pt x="1809369" y="211709"/>
                  </a:lnTo>
                  <a:lnTo>
                    <a:pt x="1804670" y="207124"/>
                  </a:lnTo>
                  <a:lnTo>
                    <a:pt x="1800098" y="204063"/>
                  </a:lnTo>
                  <a:lnTo>
                    <a:pt x="1791589" y="201777"/>
                  </a:lnTo>
                  <a:close/>
                </a:path>
                <a:path w="2486025" h="1057909">
                  <a:moveTo>
                    <a:pt x="1100963" y="198716"/>
                  </a:moveTo>
                  <a:lnTo>
                    <a:pt x="1097152" y="199478"/>
                  </a:lnTo>
                  <a:lnTo>
                    <a:pt x="1094105" y="202539"/>
                  </a:lnTo>
                  <a:lnTo>
                    <a:pt x="1088364" y="205932"/>
                  </a:lnTo>
                  <a:lnTo>
                    <a:pt x="1085230" y="211331"/>
                  </a:lnTo>
                  <a:lnTo>
                    <a:pt x="1084978" y="218448"/>
                  </a:lnTo>
                  <a:lnTo>
                    <a:pt x="1087882" y="226999"/>
                  </a:lnTo>
                  <a:lnTo>
                    <a:pt x="1093501" y="233544"/>
                  </a:lnTo>
                  <a:lnTo>
                    <a:pt x="1100264" y="235788"/>
                  </a:lnTo>
                  <a:lnTo>
                    <a:pt x="1107027" y="235165"/>
                  </a:lnTo>
                  <a:lnTo>
                    <a:pt x="1112647" y="233108"/>
                  </a:lnTo>
                  <a:lnTo>
                    <a:pt x="1118760" y="228000"/>
                  </a:lnTo>
                  <a:lnTo>
                    <a:pt x="1122600" y="222032"/>
                  </a:lnTo>
                  <a:lnTo>
                    <a:pt x="1122987" y="215490"/>
                  </a:lnTo>
                  <a:lnTo>
                    <a:pt x="1118743" y="208661"/>
                  </a:lnTo>
                  <a:lnTo>
                    <a:pt x="1114170" y="204063"/>
                  </a:lnTo>
                  <a:lnTo>
                    <a:pt x="1109472" y="201015"/>
                  </a:lnTo>
                  <a:lnTo>
                    <a:pt x="1105281" y="199859"/>
                  </a:lnTo>
                  <a:lnTo>
                    <a:pt x="1100963" y="198716"/>
                  </a:lnTo>
                  <a:close/>
                </a:path>
                <a:path w="2486025" h="1057909">
                  <a:moveTo>
                    <a:pt x="1412367" y="162026"/>
                  </a:moveTo>
                  <a:lnTo>
                    <a:pt x="1408557" y="162801"/>
                  </a:lnTo>
                  <a:lnTo>
                    <a:pt x="1405508" y="165849"/>
                  </a:lnTo>
                  <a:lnTo>
                    <a:pt x="1399768" y="170533"/>
                  </a:lnTo>
                  <a:lnTo>
                    <a:pt x="1396634" y="175788"/>
                  </a:lnTo>
                  <a:lnTo>
                    <a:pt x="1396382" y="182188"/>
                  </a:lnTo>
                  <a:lnTo>
                    <a:pt x="1399286" y="190309"/>
                  </a:lnTo>
                  <a:lnTo>
                    <a:pt x="1404903" y="196854"/>
                  </a:lnTo>
                  <a:lnTo>
                    <a:pt x="1411652" y="199099"/>
                  </a:lnTo>
                  <a:lnTo>
                    <a:pt x="1418377" y="198480"/>
                  </a:lnTo>
                  <a:lnTo>
                    <a:pt x="1423924" y="196430"/>
                  </a:lnTo>
                  <a:lnTo>
                    <a:pt x="1430111" y="191315"/>
                  </a:lnTo>
                  <a:lnTo>
                    <a:pt x="1433988" y="185343"/>
                  </a:lnTo>
                  <a:lnTo>
                    <a:pt x="1434389" y="178800"/>
                  </a:lnTo>
                  <a:lnTo>
                    <a:pt x="1430147" y="171970"/>
                  </a:lnTo>
                  <a:lnTo>
                    <a:pt x="1425575" y="167386"/>
                  </a:lnTo>
                  <a:lnTo>
                    <a:pt x="1420876" y="164325"/>
                  </a:lnTo>
                  <a:lnTo>
                    <a:pt x="1412367" y="162026"/>
                  </a:lnTo>
                  <a:close/>
                </a:path>
                <a:path w="2486025" h="1057909">
                  <a:moveTo>
                    <a:pt x="1991995" y="140627"/>
                  </a:moveTo>
                  <a:lnTo>
                    <a:pt x="1988185" y="141389"/>
                  </a:lnTo>
                  <a:lnTo>
                    <a:pt x="1985137" y="144449"/>
                  </a:lnTo>
                  <a:lnTo>
                    <a:pt x="1979378" y="149182"/>
                  </a:lnTo>
                  <a:lnTo>
                    <a:pt x="1976215" y="154771"/>
                  </a:lnTo>
                  <a:lnTo>
                    <a:pt x="1975957" y="162080"/>
                  </a:lnTo>
                  <a:lnTo>
                    <a:pt x="1978914" y="171970"/>
                  </a:lnTo>
                  <a:lnTo>
                    <a:pt x="1984531" y="178467"/>
                  </a:lnTo>
                  <a:lnTo>
                    <a:pt x="1991280" y="180378"/>
                  </a:lnTo>
                  <a:lnTo>
                    <a:pt x="1998005" y="178850"/>
                  </a:lnTo>
                  <a:lnTo>
                    <a:pt x="2003552" y="175031"/>
                  </a:lnTo>
                  <a:lnTo>
                    <a:pt x="2009739" y="169916"/>
                  </a:lnTo>
                  <a:lnTo>
                    <a:pt x="2013616" y="163944"/>
                  </a:lnTo>
                  <a:lnTo>
                    <a:pt x="2014017" y="157400"/>
                  </a:lnTo>
                  <a:lnTo>
                    <a:pt x="2009775" y="150571"/>
                  </a:lnTo>
                  <a:lnTo>
                    <a:pt x="2005076" y="145986"/>
                  </a:lnTo>
                  <a:lnTo>
                    <a:pt x="2000504" y="142925"/>
                  </a:lnTo>
                  <a:lnTo>
                    <a:pt x="1991995" y="140627"/>
                  </a:lnTo>
                  <a:close/>
                </a:path>
                <a:path w="2486025" h="1057909">
                  <a:moveTo>
                    <a:pt x="1249045" y="131457"/>
                  </a:moveTo>
                  <a:lnTo>
                    <a:pt x="1245108" y="132219"/>
                  </a:lnTo>
                  <a:lnTo>
                    <a:pt x="1242060" y="135280"/>
                  </a:lnTo>
                  <a:lnTo>
                    <a:pt x="1236321" y="138243"/>
                  </a:lnTo>
                  <a:lnTo>
                    <a:pt x="1233201" y="142924"/>
                  </a:lnTo>
                  <a:lnTo>
                    <a:pt x="1232987" y="149898"/>
                  </a:lnTo>
                  <a:lnTo>
                    <a:pt x="1235964" y="159740"/>
                  </a:lnTo>
                  <a:lnTo>
                    <a:pt x="1241510" y="166285"/>
                  </a:lnTo>
                  <a:lnTo>
                    <a:pt x="1248235" y="168529"/>
                  </a:lnTo>
                  <a:lnTo>
                    <a:pt x="1254984" y="167905"/>
                  </a:lnTo>
                  <a:lnTo>
                    <a:pt x="1260602" y="165849"/>
                  </a:lnTo>
                  <a:lnTo>
                    <a:pt x="1266769" y="160741"/>
                  </a:lnTo>
                  <a:lnTo>
                    <a:pt x="1270603" y="154771"/>
                  </a:lnTo>
                  <a:lnTo>
                    <a:pt x="1270960" y="148225"/>
                  </a:lnTo>
                  <a:lnTo>
                    <a:pt x="1266698" y="141389"/>
                  </a:lnTo>
                  <a:lnTo>
                    <a:pt x="1262126" y="136804"/>
                  </a:lnTo>
                  <a:lnTo>
                    <a:pt x="1257427" y="133756"/>
                  </a:lnTo>
                  <a:lnTo>
                    <a:pt x="1249045" y="131457"/>
                  </a:lnTo>
                  <a:close/>
                </a:path>
                <a:path w="2486025" h="1057909">
                  <a:moveTo>
                    <a:pt x="1162685" y="131457"/>
                  </a:moveTo>
                  <a:lnTo>
                    <a:pt x="1158875" y="132219"/>
                  </a:lnTo>
                  <a:lnTo>
                    <a:pt x="1155700" y="135280"/>
                  </a:lnTo>
                  <a:lnTo>
                    <a:pt x="1150014" y="139959"/>
                  </a:lnTo>
                  <a:lnTo>
                    <a:pt x="1146889" y="145214"/>
                  </a:lnTo>
                  <a:lnTo>
                    <a:pt x="1146645" y="151618"/>
                  </a:lnTo>
                  <a:lnTo>
                    <a:pt x="1149604" y="159740"/>
                  </a:lnTo>
                  <a:lnTo>
                    <a:pt x="1155150" y="166285"/>
                  </a:lnTo>
                  <a:lnTo>
                    <a:pt x="1161875" y="168529"/>
                  </a:lnTo>
                  <a:lnTo>
                    <a:pt x="1168624" y="167905"/>
                  </a:lnTo>
                  <a:lnTo>
                    <a:pt x="1174242" y="165849"/>
                  </a:lnTo>
                  <a:lnTo>
                    <a:pt x="1180411" y="160741"/>
                  </a:lnTo>
                  <a:lnTo>
                    <a:pt x="1184259" y="154771"/>
                  </a:lnTo>
                  <a:lnTo>
                    <a:pt x="1184654" y="148225"/>
                  </a:lnTo>
                  <a:lnTo>
                    <a:pt x="1180464" y="141389"/>
                  </a:lnTo>
                  <a:lnTo>
                    <a:pt x="1175766" y="136804"/>
                  </a:lnTo>
                  <a:lnTo>
                    <a:pt x="1171194" y="133756"/>
                  </a:lnTo>
                  <a:lnTo>
                    <a:pt x="1162685" y="131457"/>
                  </a:lnTo>
                  <a:close/>
                </a:path>
                <a:path w="2486025" h="1057909">
                  <a:moveTo>
                    <a:pt x="2090674" y="128397"/>
                  </a:moveTo>
                  <a:lnTo>
                    <a:pt x="2086864" y="129171"/>
                  </a:lnTo>
                  <a:lnTo>
                    <a:pt x="2083689" y="132219"/>
                  </a:lnTo>
                  <a:lnTo>
                    <a:pt x="2078003" y="135182"/>
                  </a:lnTo>
                  <a:lnTo>
                    <a:pt x="2074878" y="139863"/>
                  </a:lnTo>
                  <a:lnTo>
                    <a:pt x="2074634" y="146837"/>
                  </a:lnTo>
                  <a:lnTo>
                    <a:pt x="2077593" y="156679"/>
                  </a:lnTo>
                  <a:lnTo>
                    <a:pt x="2083139" y="163224"/>
                  </a:lnTo>
                  <a:lnTo>
                    <a:pt x="2089864" y="165469"/>
                  </a:lnTo>
                  <a:lnTo>
                    <a:pt x="2096613" y="164850"/>
                  </a:lnTo>
                  <a:lnTo>
                    <a:pt x="2102231" y="162801"/>
                  </a:lnTo>
                  <a:lnTo>
                    <a:pt x="2108400" y="157686"/>
                  </a:lnTo>
                  <a:lnTo>
                    <a:pt x="2112248" y="151714"/>
                  </a:lnTo>
                  <a:lnTo>
                    <a:pt x="2112643" y="145170"/>
                  </a:lnTo>
                  <a:lnTo>
                    <a:pt x="2108454" y="138341"/>
                  </a:lnTo>
                  <a:lnTo>
                    <a:pt x="2103755" y="133756"/>
                  </a:lnTo>
                  <a:lnTo>
                    <a:pt x="2099183" y="130695"/>
                  </a:lnTo>
                  <a:lnTo>
                    <a:pt x="2094864" y="129552"/>
                  </a:lnTo>
                  <a:lnTo>
                    <a:pt x="2090674" y="128397"/>
                  </a:lnTo>
                  <a:close/>
                </a:path>
                <a:path w="2486025" h="1057909">
                  <a:moveTo>
                    <a:pt x="1514094" y="121526"/>
                  </a:moveTo>
                  <a:lnTo>
                    <a:pt x="1510283" y="123050"/>
                  </a:lnTo>
                  <a:lnTo>
                    <a:pt x="1507236" y="126111"/>
                  </a:lnTo>
                  <a:lnTo>
                    <a:pt x="1501495" y="130790"/>
                  </a:lnTo>
                  <a:lnTo>
                    <a:pt x="1498361" y="136045"/>
                  </a:lnTo>
                  <a:lnTo>
                    <a:pt x="1498109" y="142448"/>
                  </a:lnTo>
                  <a:lnTo>
                    <a:pt x="1501013" y="150571"/>
                  </a:lnTo>
                  <a:lnTo>
                    <a:pt x="1506630" y="157115"/>
                  </a:lnTo>
                  <a:lnTo>
                    <a:pt x="1513379" y="159359"/>
                  </a:lnTo>
                  <a:lnTo>
                    <a:pt x="1520104" y="158736"/>
                  </a:lnTo>
                  <a:lnTo>
                    <a:pt x="1525651" y="156679"/>
                  </a:lnTo>
                  <a:lnTo>
                    <a:pt x="1531838" y="151570"/>
                  </a:lnTo>
                  <a:lnTo>
                    <a:pt x="1535715" y="145597"/>
                  </a:lnTo>
                  <a:lnTo>
                    <a:pt x="1536116" y="139050"/>
                  </a:lnTo>
                  <a:lnTo>
                    <a:pt x="1531874" y="132219"/>
                  </a:lnTo>
                  <a:lnTo>
                    <a:pt x="1527302" y="126111"/>
                  </a:lnTo>
                  <a:lnTo>
                    <a:pt x="1522602" y="123050"/>
                  </a:lnTo>
                  <a:lnTo>
                    <a:pt x="1514094" y="121526"/>
                  </a:lnTo>
                  <a:close/>
                </a:path>
                <a:path w="2486025" h="1057909">
                  <a:moveTo>
                    <a:pt x="1618995" y="113118"/>
                  </a:moveTo>
                  <a:lnTo>
                    <a:pt x="1615058" y="113880"/>
                  </a:lnTo>
                  <a:lnTo>
                    <a:pt x="1612011" y="116941"/>
                  </a:lnTo>
                  <a:lnTo>
                    <a:pt x="1606700" y="121620"/>
                  </a:lnTo>
                  <a:lnTo>
                    <a:pt x="1604295" y="126876"/>
                  </a:lnTo>
                  <a:lnTo>
                    <a:pt x="1604224" y="133279"/>
                  </a:lnTo>
                  <a:lnTo>
                    <a:pt x="1605914" y="141401"/>
                  </a:lnTo>
                  <a:lnTo>
                    <a:pt x="1611461" y="147940"/>
                  </a:lnTo>
                  <a:lnTo>
                    <a:pt x="1618186" y="150185"/>
                  </a:lnTo>
                  <a:lnTo>
                    <a:pt x="1624935" y="149565"/>
                  </a:lnTo>
                  <a:lnTo>
                    <a:pt x="1630552" y="147510"/>
                  </a:lnTo>
                  <a:lnTo>
                    <a:pt x="1636720" y="142400"/>
                  </a:lnTo>
                  <a:lnTo>
                    <a:pt x="1640554" y="136428"/>
                  </a:lnTo>
                  <a:lnTo>
                    <a:pt x="1640911" y="129881"/>
                  </a:lnTo>
                  <a:lnTo>
                    <a:pt x="1636649" y="123050"/>
                  </a:lnTo>
                  <a:lnTo>
                    <a:pt x="1632077" y="118465"/>
                  </a:lnTo>
                  <a:lnTo>
                    <a:pt x="1627505" y="115404"/>
                  </a:lnTo>
                  <a:lnTo>
                    <a:pt x="1618995" y="113118"/>
                  </a:lnTo>
                  <a:close/>
                </a:path>
                <a:path w="2486025" h="1057909">
                  <a:moveTo>
                    <a:pt x="1859407" y="110058"/>
                  </a:moveTo>
                  <a:lnTo>
                    <a:pt x="1855597" y="110820"/>
                  </a:lnTo>
                  <a:lnTo>
                    <a:pt x="1852549" y="113880"/>
                  </a:lnTo>
                  <a:lnTo>
                    <a:pt x="1846808" y="118560"/>
                  </a:lnTo>
                  <a:lnTo>
                    <a:pt x="1843674" y="123815"/>
                  </a:lnTo>
                  <a:lnTo>
                    <a:pt x="1843422" y="130218"/>
                  </a:lnTo>
                  <a:lnTo>
                    <a:pt x="1846326" y="138341"/>
                  </a:lnTo>
                  <a:lnTo>
                    <a:pt x="1851943" y="144885"/>
                  </a:lnTo>
                  <a:lnTo>
                    <a:pt x="1858692" y="147129"/>
                  </a:lnTo>
                  <a:lnTo>
                    <a:pt x="1865417" y="146506"/>
                  </a:lnTo>
                  <a:lnTo>
                    <a:pt x="1870964" y="144449"/>
                  </a:lnTo>
                  <a:lnTo>
                    <a:pt x="1877151" y="139342"/>
                  </a:lnTo>
                  <a:lnTo>
                    <a:pt x="1881028" y="133372"/>
                  </a:lnTo>
                  <a:lnTo>
                    <a:pt x="1881429" y="126826"/>
                  </a:lnTo>
                  <a:lnTo>
                    <a:pt x="1877187" y="119989"/>
                  </a:lnTo>
                  <a:lnTo>
                    <a:pt x="1872614" y="115404"/>
                  </a:lnTo>
                  <a:lnTo>
                    <a:pt x="1867916" y="112356"/>
                  </a:lnTo>
                  <a:lnTo>
                    <a:pt x="1863725" y="111201"/>
                  </a:lnTo>
                  <a:lnTo>
                    <a:pt x="1859407" y="110058"/>
                  </a:lnTo>
                  <a:close/>
                </a:path>
                <a:path w="2486025" h="1057909">
                  <a:moveTo>
                    <a:pt x="1729232" y="106997"/>
                  </a:moveTo>
                  <a:lnTo>
                    <a:pt x="1724533" y="107759"/>
                  </a:lnTo>
                  <a:lnTo>
                    <a:pt x="1719961" y="110820"/>
                  </a:lnTo>
                  <a:lnTo>
                    <a:pt x="1715984" y="114213"/>
                  </a:lnTo>
                  <a:lnTo>
                    <a:pt x="1713769" y="119611"/>
                  </a:lnTo>
                  <a:lnTo>
                    <a:pt x="1713888" y="126729"/>
                  </a:lnTo>
                  <a:lnTo>
                    <a:pt x="1716913" y="135280"/>
                  </a:lnTo>
                  <a:lnTo>
                    <a:pt x="1722459" y="141825"/>
                  </a:lnTo>
                  <a:lnTo>
                    <a:pt x="1729184" y="144070"/>
                  </a:lnTo>
                  <a:lnTo>
                    <a:pt x="1735933" y="143451"/>
                  </a:lnTo>
                  <a:lnTo>
                    <a:pt x="1741551" y="141401"/>
                  </a:lnTo>
                  <a:lnTo>
                    <a:pt x="1747718" y="136286"/>
                  </a:lnTo>
                  <a:lnTo>
                    <a:pt x="1751552" y="130314"/>
                  </a:lnTo>
                  <a:lnTo>
                    <a:pt x="1751909" y="123771"/>
                  </a:lnTo>
                  <a:lnTo>
                    <a:pt x="1747647" y="116941"/>
                  </a:lnTo>
                  <a:lnTo>
                    <a:pt x="1743075" y="112356"/>
                  </a:lnTo>
                  <a:lnTo>
                    <a:pt x="1738502" y="109296"/>
                  </a:lnTo>
                  <a:lnTo>
                    <a:pt x="1729232" y="106997"/>
                  </a:lnTo>
                  <a:close/>
                </a:path>
                <a:path w="2486025" h="1057909">
                  <a:moveTo>
                    <a:pt x="1316101" y="60375"/>
                  </a:moveTo>
                  <a:lnTo>
                    <a:pt x="1311402" y="61899"/>
                  </a:lnTo>
                  <a:lnTo>
                    <a:pt x="1306830" y="64960"/>
                  </a:lnTo>
                  <a:lnTo>
                    <a:pt x="1302853" y="69645"/>
                  </a:lnTo>
                  <a:lnTo>
                    <a:pt x="1300638" y="74899"/>
                  </a:lnTo>
                  <a:lnTo>
                    <a:pt x="1300757" y="81300"/>
                  </a:lnTo>
                  <a:lnTo>
                    <a:pt x="1303782" y="89420"/>
                  </a:lnTo>
                  <a:lnTo>
                    <a:pt x="1309328" y="95965"/>
                  </a:lnTo>
                  <a:lnTo>
                    <a:pt x="1316053" y="98210"/>
                  </a:lnTo>
                  <a:lnTo>
                    <a:pt x="1322802" y="97591"/>
                  </a:lnTo>
                  <a:lnTo>
                    <a:pt x="1328420" y="95542"/>
                  </a:lnTo>
                  <a:lnTo>
                    <a:pt x="1334587" y="90427"/>
                  </a:lnTo>
                  <a:lnTo>
                    <a:pt x="1338421" y="84455"/>
                  </a:lnTo>
                  <a:lnTo>
                    <a:pt x="1338778" y="77911"/>
                  </a:lnTo>
                  <a:lnTo>
                    <a:pt x="1334516" y="71081"/>
                  </a:lnTo>
                  <a:lnTo>
                    <a:pt x="1329944" y="64960"/>
                  </a:lnTo>
                  <a:lnTo>
                    <a:pt x="1325372" y="61899"/>
                  </a:lnTo>
                  <a:lnTo>
                    <a:pt x="1316101" y="60375"/>
                  </a:lnTo>
                  <a:close/>
                </a:path>
                <a:path w="2486025" h="1057909">
                  <a:moveTo>
                    <a:pt x="1955038" y="48907"/>
                  </a:moveTo>
                  <a:lnTo>
                    <a:pt x="1951227" y="49682"/>
                  </a:lnTo>
                  <a:lnTo>
                    <a:pt x="1948052" y="52730"/>
                  </a:lnTo>
                  <a:lnTo>
                    <a:pt x="1942314" y="55693"/>
                  </a:lnTo>
                  <a:lnTo>
                    <a:pt x="1939194" y="60374"/>
                  </a:lnTo>
                  <a:lnTo>
                    <a:pt x="1938980" y="67348"/>
                  </a:lnTo>
                  <a:lnTo>
                    <a:pt x="1941957" y="77190"/>
                  </a:lnTo>
                  <a:lnTo>
                    <a:pt x="1947503" y="83735"/>
                  </a:lnTo>
                  <a:lnTo>
                    <a:pt x="1954228" y="85980"/>
                  </a:lnTo>
                  <a:lnTo>
                    <a:pt x="1960977" y="85361"/>
                  </a:lnTo>
                  <a:lnTo>
                    <a:pt x="1966595" y="83312"/>
                  </a:lnTo>
                  <a:lnTo>
                    <a:pt x="1971422" y="79488"/>
                  </a:lnTo>
                  <a:lnTo>
                    <a:pt x="1975405" y="73372"/>
                  </a:lnTo>
                  <a:lnTo>
                    <a:pt x="1976506" y="66111"/>
                  </a:lnTo>
                  <a:lnTo>
                    <a:pt x="1972691" y="58851"/>
                  </a:lnTo>
                  <a:lnTo>
                    <a:pt x="1968119" y="54267"/>
                  </a:lnTo>
                  <a:lnTo>
                    <a:pt x="1963547" y="51206"/>
                  </a:lnTo>
                  <a:lnTo>
                    <a:pt x="1959229" y="50063"/>
                  </a:lnTo>
                  <a:lnTo>
                    <a:pt x="1955038" y="48907"/>
                  </a:lnTo>
                  <a:close/>
                </a:path>
                <a:path w="2486025" h="1057909">
                  <a:moveTo>
                    <a:pt x="1418589" y="42799"/>
                  </a:moveTo>
                  <a:lnTo>
                    <a:pt x="1414780" y="43561"/>
                  </a:lnTo>
                  <a:lnTo>
                    <a:pt x="1411605" y="46621"/>
                  </a:lnTo>
                  <a:lnTo>
                    <a:pt x="1405866" y="49584"/>
                  </a:lnTo>
                  <a:lnTo>
                    <a:pt x="1402746" y="54265"/>
                  </a:lnTo>
                  <a:lnTo>
                    <a:pt x="1402532" y="61239"/>
                  </a:lnTo>
                  <a:lnTo>
                    <a:pt x="1405508" y="71081"/>
                  </a:lnTo>
                  <a:lnTo>
                    <a:pt x="1411055" y="77626"/>
                  </a:lnTo>
                  <a:lnTo>
                    <a:pt x="1417780" y="79870"/>
                  </a:lnTo>
                  <a:lnTo>
                    <a:pt x="1424529" y="79247"/>
                  </a:lnTo>
                  <a:lnTo>
                    <a:pt x="1430147" y="77190"/>
                  </a:lnTo>
                  <a:lnTo>
                    <a:pt x="1436314" y="72081"/>
                  </a:lnTo>
                  <a:lnTo>
                    <a:pt x="1440148" y="66108"/>
                  </a:lnTo>
                  <a:lnTo>
                    <a:pt x="1440505" y="59561"/>
                  </a:lnTo>
                  <a:lnTo>
                    <a:pt x="1436243" y="52730"/>
                  </a:lnTo>
                  <a:lnTo>
                    <a:pt x="1431670" y="48145"/>
                  </a:lnTo>
                  <a:lnTo>
                    <a:pt x="1427099" y="45085"/>
                  </a:lnTo>
                  <a:lnTo>
                    <a:pt x="1418589" y="42799"/>
                  </a:lnTo>
                  <a:close/>
                </a:path>
                <a:path w="2486025" h="1057909">
                  <a:moveTo>
                    <a:pt x="1828673" y="15278"/>
                  </a:moveTo>
                  <a:lnTo>
                    <a:pt x="1824736" y="16052"/>
                  </a:lnTo>
                  <a:lnTo>
                    <a:pt x="1821688" y="19100"/>
                  </a:lnTo>
                  <a:lnTo>
                    <a:pt x="1815947" y="23785"/>
                  </a:lnTo>
                  <a:lnTo>
                    <a:pt x="1812813" y="29040"/>
                  </a:lnTo>
                  <a:lnTo>
                    <a:pt x="1812561" y="35440"/>
                  </a:lnTo>
                  <a:lnTo>
                    <a:pt x="1815464" y="43561"/>
                  </a:lnTo>
                  <a:lnTo>
                    <a:pt x="1821084" y="50105"/>
                  </a:lnTo>
                  <a:lnTo>
                    <a:pt x="1827847" y="52350"/>
                  </a:lnTo>
                  <a:lnTo>
                    <a:pt x="1834610" y="51731"/>
                  </a:lnTo>
                  <a:lnTo>
                    <a:pt x="1840230" y="49682"/>
                  </a:lnTo>
                  <a:lnTo>
                    <a:pt x="1845057" y="45858"/>
                  </a:lnTo>
                  <a:lnTo>
                    <a:pt x="1849040" y="39743"/>
                  </a:lnTo>
                  <a:lnTo>
                    <a:pt x="1850141" y="32482"/>
                  </a:lnTo>
                  <a:lnTo>
                    <a:pt x="1846326" y="25222"/>
                  </a:lnTo>
                  <a:lnTo>
                    <a:pt x="1841754" y="20637"/>
                  </a:lnTo>
                  <a:lnTo>
                    <a:pt x="1837055" y="17576"/>
                  </a:lnTo>
                  <a:lnTo>
                    <a:pt x="1828673" y="15278"/>
                  </a:lnTo>
                  <a:close/>
                </a:path>
                <a:path w="2486025" h="1057909">
                  <a:moveTo>
                    <a:pt x="1517269" y="9169"/>
                  </a:moveTo>
                  <a:lnTo>
                    <a:pt x="1513332" y="9931"/>
                  </a:lnTo>
                  <a:lnTo>
                    <a:pt x="1510283" y="12992"/>
                  </a:lnTo>
                  <a:lnTo>
                    <a:pt x="1503259" y="17718"/>
                  </a:lnTo>
                  <a:lnTo>
                    <a:pt x="1500282" y="23307"/>
                  </a:lnTo>
                  <a:lnTo>
                    <a:pt x="1500782" y="30615"/>
                  </a:lnTo>
                  <a:lnTo>
                    <a:pt x="1504188" y="40500"/>
                  </a:lnTo>
                  <a:lnTo>
                    <a:pt x="1509734" y="47046"/>
                  </a:lnTo>
                  <a:lnTo>
                    <a:pt x="1516459" y="49295"/>
                  </a:lnTo>
                  <a:lnTo>
                    <a:pt x="1523208" y="48676"/>
                  </a:lnTo>
                  <a:lnTo>
                    <a:pt x="1528826" y="46621"/>
                  </a:lnTo>
                  <a:lnTo>
                    <a:pt x="1533653" y="42319"/>
                  </a:lnTo>
                  <a:lnTo>
                    <a:pt x="1537636" y="35152"/>
                  </a:lnTo>
                  <a:lnTo>
                    <a:pt x="1538737" y="26838"/>
                  </a:lnTo>
                  <a:lnTo>
                    <a:pt x="1534922" y="19100"/>
                  </a:lnTo>
                  <a:lnTo>
                    <a:pt x="1530350" y="14516"/>
                  </a:lnTo>
                  <a:lnTo>
                    <a:pt x="1525651" y="11455"/>
                  </a:lnTo>
                  <a:lnTo>
                    <a:pt x="1517269" y="9169"/>
                  </a:lnTo>
                  <a:close/>
                </a:path>
                <a:path w="2486025" h="1057909">
                  <a:moveTo>
                    <a:pt x="1720723" y="3048"/>
                  </a:moveTo>
                  <a:lnTo>
                    <a:pt x="1716913" y="3822"/>
                  </a:lnTo>
                  <a:lnTo>
                    <a:pt x="1713738" y="6870"/>
                  </a:lnTo>
                  <a:lnTo>
                    <a:pt x="1707999" y="9835"/>
                  </a:lnTo>
                  <a:lnTo>
                    <a:pt x="1704879" y="14519"/>
                  </a:lnTo>
                  <a:lnTo>
                    <a:pt x="1704665" y="21493"/>
                  </a:lnTo>
                  <a:lnTo>
                    <a:pt x="1707642" y="31330"/>
                  </a:lnTo>
                  <a:lnTo>
                    <a:pt x="1713188" y="37875"/>
                  </a:lnTo>
                  <a:lnTo>
                    <a:pt x="1719913" y="40120"/>
                  </a:lnTo>
                  <a:lnTo>
                    <a:pt x="1726662" y="39501"/>
                  </a:lnTo>
                  <a:lnTo>
                    <a:pt x="1732280" y="37452"/>
                  </a:lnTo>
                  <a:lnTo>
                    <a:pt x="1738449" y="32337"/>
                  </a:lnTo>
                  <a:lnTo>
                    <a:pt x="1742297" y="26365"/>
                  </a:lnTo>
                  <a:lnTo>
                    <a:pt x="1742692" y="19821"/>
                  </a:lnTo>
                  <a:lnTo>
                    <a:pt x="1738502" y="12992"/>
                  </a:lnTo>
                  <a:lnTo>
                    <a:pt x="1733804" y="8407"/>
                  </a:lnTo>
                  <a:lnTo>
                    <a:pt x="1729232" y="5346"/>
                  </a:lnTo>
                  <a:lnTo>
                    <a:pt x="1724914" y="4203"/>
                  </a:lnTo>
                  <a:lnTo>
                    <a:pt x="1720723" y="3048"/>
                  </a:lnTo>
                  <a:close/>
                </a:path>
                <a:path w="2486025" h="1057909">
                  <a:moveTo>
                    <a:pt x="1618995" y="0"/>
                  </a:moveTo>
                  <a:lnTo>
                    <a:pt x="1615058" y="762"/>
                  </a:lnTo>
                  <a:lnTo>
                    <a:pt x="1612011" y="3822"/>
                  </a:lnTo>
                  <a:lnTo>
                    <a:pt x="1606700" y="6780"/>
                  </a:lnTo>
                  <a:lnTo>
                    <a:pt x="1604295" y="11460"/>
                  </a:lnTo>
                  <a:lnTo>
                    <a:pt x="1604224" y="18433"/>
                  </a:lnTo>
                  <a:lnTo>
                    <a:pt x="1605914" y="28270"/>
                  </a:lnTo>
                  <a:lnTo>
                    <a:pt x="1611461" y="34816"/>
                  </a:lnTo>
                  <a:lnTo>
                    <a:pt x="1618186" y="37064"/>
                  </a:lnTo>
                  <a:lnTo>
                    <a:pt x="1624935" y="36446"/>
                  </a:lnTo>
                  <a:lnTo>
                    <a:pt x="1630552" y="34391"/>
                  </a:lnTo>
                  <a:lnTo>
                    <a:pt x="1636720" y="29276"/>
                  </a:lnTo>
                  <a:lnTo>
                    <a:pt x="1640554" y="23304"/>
                  </a:lnTo>
                  <a:lnTo>
                    <a:pt x="1640911" y="16760"/>
                  </a:lnTo>
                  <a:lnTo>
                    <a:pt x="1636649" y="9931"/>
                  </a:lnTo>
                  <a:lnTo>
                    <a:pt x="1632077" y="5346"/>
                  </a:lnTo>
                  <a:lnTo>
                    <a:pt x="1627505" y="2286"/>
                  </a:lnTo>
                  <a:lnTo>
                    <a:pt x="1618995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76625" y="0"/>
              <a:ext cx="6172200" cy="1781175"/>
            </a:xfrm>
            <a:custGeom>
              <a:avLst/>
              <a:gdLst/>
              <a:ahLst/>
              <a:cxnLst/>
              <a:rect l="l" t="t" r="r" b="b"/>
              <a:pathLst>
                <a:path w="6172200" h="1781175">
                  <a:moveTo>
                    <a:pt x="4283075" y="1746503"/>
                  </a:moveTo>
                  <a:lnTo>
                    <a:pt x="4263898" y="1746503"/>
                  </a:lnTo>
                  <a:lnTo>
                    <a:pt x="4256151" y="1754251"/>
                  </a:lnTo>
                  <a:lnTo>
                    <a:pt x="4256151" y="1773427"/>
                  </a:lnTo>
                  <a:lnTo>
                    <a:pt x="4263898" y="1781175"/>
                  </a:lnTo>
                  <a:lnTo>
                    <a:pt x="4283075" y="1781175"/>
                  </a:lnTo>
                  <a:lnTo>
                    <a:pt x="4290949" y="1773427"/>
                  </a:lnTo>
                  <a:lnTo>
                    <a:pt x="4290949" y="1754251"/>
                  </a:lnTo>
                  <a:lnTo>
                    <a:pt x="4283075" y="1746503"/>
                  </a:lnTo>
                  <a:close/>
                </a:path>
                <a:path w="6172200" h="1781175">
                  <a:moveTo>
                    <a:pt x="4103116" y="1740662"/>
                  </a:moveTo>
                  <a:lnTo>
                    <a:pt x="4083939" y="1740662"/>
                  </a:lnTo>
                  <a:lnTo>
                    <a:pt x="4076065" y="1748409"/>
                  </a:lnTo>
                  <a:lnTo>
                    <a:pt x="4076065" y="1767586"/>
                  </a:lnTo>
                  <a:lnTo>
                    <a:pt x="4083939" y="1775333"/>
                  </a:lnTo>
                  <a:lnTo>
                    <a:pt x="4103116" y="1775333"/>
                  </a:lnTo>
                  <a:lnTo>
                    <a:pt x="4110990" y="1767586"/>
                  </a:lnTo>
                  <a:lnTo>
                    <a:pt x="4110990" y="1748409"/>
                  </a:lnTo>
                  <a:lnTo>
                    <a:pt x="4103116" y="1740662"/>
                  </a:lnTo>
                  <a:close/>
                </a:path>
                <a:path w="6172200" h="1781175">
                  <a:moveTo>
                    <a:pt x="4422521" y="1729104"/>
                  </a:moveTo>
                  <a:lnTo>
                    <a:pt x="4403217" y="1729104"/>
                  </a:lnTo>
                  <a:lnTo>
                    <a:pt x="4395470" y="1736852"/>
                  </a:lnTo>
                  <a:lnTo>
                    <a:pt x="4395470" y="1756028"/>
                  </a:lnTo>
                  <a:lnTo>
                    <a:pt x="4403217" y="1763776"/>
                  </a:lnTo>
                  <a:lnTo>
                    <a:pt x="4422521" y="1763776"/>
                  </a:lnTo>
                  <a:lnTo>
                    <a:pt x="4430268" y="1756028"/>
                  </a:lnTo>
                  <a:lnTo>
                    <a:pt x="4430268" y="1736852"/>
                  </a:lnTo>
                  <a:lnTo>
                    <a:pt x="4422521" y="1729104"/>
                  </a:lnTo>
                  <a:close/>
                </a:path>
                <a:path w="6172200" h="1781175">
                  <a:moveTo>
                    <a:pt x="4550283" y="1711705"/>
                  </a:moveTo>
                  <a:lnTo>
                    <a:pt x="4530979" y="1711705"/>
                  </a:lnTo>
                  <a:lnTo>
                    <a:pt x="4523232" y="1719452"/>
                  </a:lnTo>
                  <a:lnTo>
                    <a:pt x="4523232" y="1738629"/>
                  </a:lnTo>
                  <a:lnTo>
                    <a:pt x="4530979" y="1746503"/>
                  </a:lnTo>
                  <a:lnTo>
                    <a:pt x="4550283" y="1746503"/>
                  </a:lnTo>
                  <a:lnTo>
                    <a:pt x="4558030" y="1738629"/>
                  </a:lnTo>
                  <a:lnTo>
                    <a:pt x="4558030" y="1719452"/>
                  </a:lnTo>
                  <a:lnTo>
                    <a:pt x="4550283" y="1711705"/>
                  </a:lnTo>
                  <a:close/>
                </a:path>
                <a:path w="6172200" h="1781175">
                  <a:moveTo>
                    <a:pt x="3957954" y="1694434"/>
                  </a:moveTo>
                  <a:lnTo>
                    <a:pt x="3938778" y="1694434"/>
                  </a:lnTo>
                  <a:lnTo>
                    <a:pt x="3930904" y="1702180"/>
                  </a:lnTo>
                  <a:lnTo>
                    <a:pt x="3930904" y="1721358"/>
                  </a:lnTo>
                  <a:lnTo>
                    <a:pt x="3938778" y="1729104"/>
                  </a:lnTo>
                  <a:lnTo>
                    <a:pt x="3957954" y="1729104"/>
                  </a:lnTo>
                  <a:lnTo>
                    <a:pt x="3965829" y="1721358"/>
                  </a:lnTo>
                  <a:lnTo>
                    <a:pt x="3965829" y="1702180"/>
                  </a:lnTo>
                  <a:lnTo>
                    <a:pt x="3957954" y="1694434"/>
                  </a:lnTo>
                  <a:close/>
                </a:path>
                <a:path w="6172200" h="1781175">
                  <a:moveTo>
                    <a:pt x="4166997" y="1659636"/>
                  </a:moveTo>
                  <a:lnTo>
                    <a:pt x="4147820" y="1659636"/>
                  </a:lnTo>
                  <a:lnTo>
                    <a:pt x="4139946" y="1667383"/>
                  </a:lnTo>
                  <a:lnTo>
                    <a:pt x="4139946" y="1686560"/>
                  </a:lnTo>
                  <a:lnTo>
                    <a:pt x="4147820" y="1694434"/>
                  </a:lnTo>
                  <a:lnTo>
                    <a:pt x="4166997" y="1694434"/>
                  </a:lnTo>
                  <a:lnTo>
                    <a:pt x="4174744" y="1686560"/>
                  </a:lnTo>
                  <a:lnTo>
                    <a:pt x="4174744" y="1667383"/>
                  </a:lnTo>
                  <a:lnTo>
                    <a:pt x="4166997" y="1659636"/>
                  </a:lnTo>
                  <a:close/>
                </a:path>
                <a:path w="6172200" h="1781175">
                  <a:moveTo>
                    <a:pt x="4300601" y="1653921"/>
                  </a:moveTo>
                  <a:lnTo>
                    <a:pt x="4281297" y="1653921"/>
                  </a:lnTo>
                  <a:lnTo>
                    <a:pt x="4273550" y="1661667"/>
                  </a:lnTo>
                  <a:lnTo>
                    <a:pt x="4273550" y="1680845"/>
                  </a:lnTo>
                  <a:lnTo>
                    <a:pt x="4281297" y="1688591"/>
                  </a:lnTo>
                  <a:lnTo>
                    <a:pt x="4300601" y="1688591"/>
                  </a:lnTo>
                  <a:lnTo>
                    <a:pt x="4308348" y="1680845"/>
                  </a:lnTo>
                  <a:lnTo>
                    <a:pt x="4308348" y="1661667"/>
                  </a:lnTo>
                  <a:lnTo>
                    <a:pt x="4300601" y="1653921"/>
                  </a:lnTo>
                  <a:close/>
                </a:path>
                <a:path w="6172200" h="1781175">
                  <a:moveTo>
                    <a:pt x="3841877" y="1648078"/>
                  </a:moveTo>
                  <a:lnTo>
                    <a:pt x="3822573" y="1648078"/>
                  </a:lnTo>
                  <a:lnTo>
                    <a:pt x="3814826" y="1655826"/>
                  </a:lnTo>
                  <a:lnTo>
                    <a:pt x="3814826" y="1675002"/>
                  </a:lnTo>
                  <a:lnTo>
                    <a:pt x="3822573" y="1682750"/>
                  </a:lnTo>
                  <a:lnTo>
                    <a:pt x="3841877" y="1682750"/>
                  </a:lnTo>
                  <a:lnTo>
                    <a:pt x="3849624" y="1675002"/>
                  </a:lnTo>
                  <a:lnTo>
                    <a:pt x="3849624" y="1655826"/>
                  </a:lnTo>
                  <a:lnTo>
                    <a:pt x="3841877" y="1648078"/>
                  </a:lnTo>
                  <a:close/>
                </a:path>
                <a:path w="6172200" h="1781175">
                  <a:moveTo>
                    <a:pt x="4683759" y="1642364"/>
                  </a:moveTo>
                  <a:lnTo>
                    <a:pt x="4664583" y="1642364"/>
                  </a:lnTo>
                  <a:lnTo>
                    <a:pt x="4656708" y="1650111"/>
                  </a:lnTo>
                  <a:lnTo>
                    <a:pt x="4656708" y="1669288"/>
                  </a:lnTo>
                  <a:lnTo>
                    <a:pt x="4664583" y="1677035"/>
                  </a:lnTo>
                  <a:lnTo>
                    <a:pt x="4683759" y="1677035"/>
                  </a:lnTo>
                  <a:lnTo>
                    <a:pt x="4691507" y="1669288"/>
                  </a:lnTo>
                  <a:lnTo>
                    <a:pt x="4691507" y="1650111"/>
                  </a:lnTo>
                  <a:lnTo>
                    <a:pt x="4683759" y="1642364"/>
                  </a:lnTo>
                  <a:close/>
                </a:path>
                <a:path w="6172200" h="1781175">
                  <a:moveTo>
                    <a:pt x="4045077" y="1619123"/>
                  </a:moveTo>
                  <a:lnTo>
                    <a:pt x="4025773" y="1619123"/>
                  </a:lnTo>
                  <a:lnTo>
                    <a:pt x="4018026" y="1626870"/>
                  </a:lnTo>
                  <a:lnTo>
                    <a:pt x="4018026" y="1646047"/>
                  </a:lnTo>
                  <a:lnTo>
                    <a:pt x="4025773" y="1653921"/>
                  </a:lnTo>
                  <a:lnTo>
                    <a:pt x="4045077" y="1653921"/>
                  </a:lnTo>
                  <a:lnTo>
                    <a:pt x="4052824" y="1646047"/>
                  </a:lnTo>
                  <a:lnTo>
                    <a:pt x="4052824" y="1626870"/>
                  </a:lnTo>
                  <a:lnTo>
                    <a:pt x="4045077" y="1619123"/>
                  </a:lnTo>
                  <a:close/>
                </a:path>
                <a:path w="6172200" h="1781175">
                  <a:moveTo>
                    <a:pt x="4457319" y="1613408"/>
                  </a:moveTo>
                  <a:lnTo>
                    <a:pt x="4438015" y="1613408"/>
                  </a:lnTo>
                  <a:lnTo>
                    <a:pt x="4430268" y="1621154"/>
                  </a:lnTo>
                  <a:lnTo>
                    <a:pt x="4430268" y="1640332"/>
                  </a:lnTo>
                  <a:lnTo>
                    <a:pt x="4438015" y="1648078"/>
                  </a:lnTo>
                  <a:lnTo>
                    <a:pt x="4457319" y="1648078"/>
                  </a:lnTo>
                  <a:lnTo>
                    <a:pt x="4465066" y="1640332"/>
                  </a:lnTo>
                  <a:lnTo>
                    <a:pt x="4465066" y="1621154"/>
                  </a:lnTo>
                  <a:lnTo>
                    <a:pt x="4457319" y="1613408"/>
                  </a:lnTo>
                  <a:close/>
                </a:path>
                <a:path w="6172200" h="1781175">
                  <a:moveTo>
                    <a:pt x="4585081" y="1601851"/>
                  </a:moveTo>
                  <a:lnTo>
                    <a:pt x="4565777" y="1601851"/>
                  </a:lnTo>
                  <a:lnTo>
                    <a:pt x="4558030" y="1609598"/>
                  </a:lnTo>
                  <a:lnTo>
                    <a:pt x="4558030" y="1628775"/>
                  </a:lnTo>
                  <a:lnTo>
                    <a:pt x="4565777" y="1636522"/>
                  </a:lnTo>
                  <a:lnTo>
                    <a:pt x="4585081" y="1636522"/>
                  </a:lnTo>
                  <a:lnTo>
                    <a:pt x="4592828" y="1628775"/>
                  </a:lnTo>
                  <a:lnTo>
                    <a:pt x="4592828" y="1609598"/>
                  </a:lnTo>
                  <a:lnTo>
                    <a:pt x="4585081" y="1601851"/>
                  </a:lnTo>
                  <a:close/>
                </a:path>
                <a:path w="6172200" h="1781175">
                  <a:moveTo>
                    <a:pt x="3731514" y="1601851"/>
                  </a:moveTo>
                  <a:lnTo>
                    <a:pt x="3712336" y="1601851"/>
                  </a:lnTo>
                  <a:lnTo>
                    <a:pt x="3704463" y="1609598"/>
                  </a:lnTo>
                  <a:lnTo>
                    <a:pt x="3704463" y="1628775"/>
                  </a:lnTo>
                  <a:lnTo>
                    <a:pt x="3712336" y="1636522"/>
                  </a:lnTo>
                  <a:lnTo>
                    <a:pt x="3731514" y="1636522"/>
                  </a:lnTo>
                  <a:lnTo>
                    <a:pt x="3739260" y="1628775"/>
                  </a:lnTo>
                  <a:lnTo>
                    <a:pt x="3739260" y="1609598"/>
                  </a:lnTo>
                  <a:lnTo>
                    <a:pt x="3731514" y="1601851"/>
                  </a:lnTo>
                  <a:close/>
                </a:path>
                <a:path w="6172200" h="1781175">
                  <a:moveTo>
                    <a:pt x="3934714" y="1567052"/>
                  </a:moveTo>
                  <a:lnTo>
                    <a:pt x="3915536" y="1567052"/>
                  </a:lnTo>
                  <a:lnTo>
                    <a:pt x="3907663" y="1574800"/>
                  </a:lnTo>
                  <a:lnTo>
                    <a:pt x="3907663" y="1593977"/>
                  </a:lnTo>
                  <a:lnTo>
                    <a:pt x="3915536" y="1601851"/>
                  </a:lnTo>
                  <a:lnTo>
                    <a:pt x="3934714" y="1601851"/>
                  </a:lnTo>
                  <a:lnTo>
                    <a:pt x="3942588" y="1593977"/>
                  </a:lnTo>
                  <a:lnTo>
                    <a:pt x="3942588" y="1574800"/>
                  </a:lnTo>
                  <a:lnTo>
                    <a:pt x="3934714" y="1567052"/>
                  </a:lnTo>
                  <a:close/>
                </a:path>
                <a:path w="6172200" h="1781175">
                  <a:moveTo>
                    <a:pt x="4341241" y="1561338"/>
                  </a:moveTo>
                  <a:lnTo>
                    <a:pt x="4321936" y="1561338"/>
                  </a:lnTo>
                  <a:lnTo>
                    <a:pt x="4314190" y="1569085"/>
                  </a:lnTo>
                  <a:lnTo>
                    <a:pt x="4314190" y="1588262"/>
                  </a:lnTo>
                  <a:lnTo>
                    <a:pt x="4321936" y="1596009"/>
                  </a:lnTo>
                  <a:lnTo>
                    <a:pt x="4341241" y="1596009"/>
                  </a:lnTo>
                  <a:lnTo>
                    <a:pt x="4348988" y="1588262"/>
                  </a:lnTo>
                  <a:lnTo>
                    <a:pt x="4348988" y="1569085"/>
                  </a:lnTo>
                  <a:lnTo>
                    <a:pt x="4341241" y="1561338"/>
                  </a:lnTo>
                  <a:close/>
                </a:path>
                <a:path w="6172200" h="1781175">
                  <a:moveTo>
                    <a:pt x="4770882" y="1555496"/>
                  </a:moveTo>
                  <a:lnTo>
                    <a:pt x="4751578" y="1555496"/>
                  </a:lnTo>
                  <a:lnTo>
                    <a:pt x="4743831" y="1563242"/>
                  </a:lnTo>
                  <a:lnTo>
                    <a:pt x="4743831" y="1582420"/>
                  </a:lnTo>
                  <a:lnTo>
                    <a:pt x="4751578" y="1590166"/>
                  </a:lnTo>
                  <a:lnTo>
                    <a:pt x="4770882" y="1590166"/>
                  </a:lnTo>
                  <a:lnTo>
                    <a:pt x="4778629" y="1582420"/>
                  </a:lnTo>
                  <a:lnTo>
                    <a:pt x="4778629" y="1563242"/>
                  </a:lnTo>
                  <a:lnTo>
                    <a:pt x="4770882" y="1555496"/>
                  </a:lnTo>
                  <a:close/>
                </a:path>
                <a:path w="6172200" h="1781175">
                  <a:moveTo>
                    <a:pt x="3603752" y="1555496"/>
                  </a:moveTo>
                  <a:lnTo>
                    <a:pt x="3584575" y="1555496"/>
                  </a:lnTo>
                  <a:lnTo>
                    <a:pt x="3576701" y="1563242"/>
                  </a:lnTo>
                  <a:lnTo>
                    <a:pt x="3576701" y="1582420"/>
                  </a:lnTo>
                  <a:lnTo>
                    <a:pt x="3584575" y="1590166"/>
                  </a:lnTo>
                  <a:lnTo>
                    <a:pt x="3603752" y="1590166"/>
                  </a:lnTo>
                  <a:lnTo>
                    <a:pt x="3611626" y="1582420"/>
                  </a:lnTo>
                  <a:lnTo>
                    <a:pt x="3611626" y="1563242"/>
                  </a:lnTo>
                  <a:lnTo>
                    <a:pt x="3603752" y="1555496"/>
                  </a:lnTo>
                  <a:close/>
                </a:path>
                <a:path w="6172200" h="1781175">
                  <a:moveTo>
                    <a:pt x="4207636" y="1543939"/>
                  </a:moveTo>
                  <a:lnTo>
                    <a:pt x="4188459" y="1543939"/>
                  </a:lnTo>
                  <a:lnTo>
                    <a:pt x="4180585" y="1551686"/>
                  </a:lnTo>
                  <a:lnTo>
                    <a:pt x="4180585" y="1570863"/>
                  </a:lnTo>
                  <a:lnTo>
                    <a:pt x="4188459" y="1578610"/>
                  </a:lnTo>
                  <a:lnTo>
                    <a:pt x="4207636" y="1578610"/>
                  </a:lnTo>
                  <a:lnTo>
                    <a:pt x="4215383" y="1570863"/>
                  </a:lnTo>
                  <a:lnTo>
                    <a:pt x="4215383" y="1551686"/>
                  </a:lnTo>
                  <a:lnTo>
                    <a:pt x="4207636" y="1543939"/>
                  </a:lnTo>
                  <a:close/>
                </a:path>
                <a:path w="6172200" h="1781175">
                  <a:moveTo>
                    <a:pt x="4103116" y="1520825"/>
                  </a:moveTo>
                  <a:lnTo>
                    <a:pt x="4083939" y="1520825"/>
                  </a:lnTo>
                  <a:lnTo>
                    <a:pt x="4076065" y="1528572"/>
                  </a:lnTo>
                  <a:lnTo>
                    <a:pt x="4076065" y="1547749"/>
                  </a:lnTo>
                  <a:lnTo>
                    <a:pt x="4083939" y="1555496"/>
                  </a:lnTo>
                  <a:lnTo>
                    <a:pt x="4103116" y="1555496"/>
                  </a:lnTo>
                  <a:lnTo>
                    <a:pt x="4110990" y="1547749"/>
                  </a:lnTo>
                  <a:lnTo>
                    <a:pt x="4110990" y="1528572"/>
                  </a:lnTo>
                  <a:lnTo>
                    <a:pt x="4103116" y="1520825"/>
                  </a:lnTo>
                  <a:close/>
                </a:path>
                <a:path w="6172200" h="1781175">
                  <a:moveTo>
                    <a:pt x="3818635" y="1514983"/>
                  </a:moveTo>
                  <a:lnTo>
                    <a:pt x="3799331" y="1514983"/>
                  </a:lnTo>
                  <a:lnTo>
                    <a:pt x="3791584" y="1522729"/>
                  </a:lnTo>
                  <a:lnTo>
                    <a:pt x="3791584" y="1541907"/>
                  </a:lnTo>
                  <a:lnTo>
                    <a:pt x="3799331" y="1549780"/>
                  </a:lnTo>
                  <a:lnTo>
                    <a:pt x="3818635" y="1549780"/>
                  </a:lnTo>
                  <a:lnTo>
                    <a:pt x="3826382" y="1541907"/>
                  </a:lnTo>
                  <a:lnTo>
                    <a:pt x="3826382" y="1522729"/>
                  </a:lnTo>
                  <a:lnTo>
                    <a:pt x="3818635" y="1514983"/>
                  </a:lnTo>
                  <a:close/>
                </a:path>
                <a:path w="6172200" h="1781175">
                  <a:moveTo>
                    <a:pt x="1031494" y="1509267"/>
                  </a:moveTo>
                  <a:lnTo>
                    <a:pt x="1012316" y="1509267"/>
                  </a:lnTo>
                  <a:lnTo>
                    <a:pt x="1004442" y="1517014"/>
                  </a:lnTo>
                  <a:lnTo>
                    <a:pt x="1004442" y="1536191"/>
                  </a:lnTo>
                  <a:lnTo>
                    <a:pt x="1012316" y="1543939"/>
                  </a:lnTo>
                  <a:lnTo>
                    <a:pt x="1031494" y="1543939"/>
                  </a:lnTo>
                  <a:lnTo>
                    <a:pt x="1039367" y="1536191"/>
                  </a:lnTo>
                  <a:lnTo>
                    <a:pt x="1039367" y="1517014"/>
                  </a:lnTo>
                  <a:lnTo>
                    <a:pt x="1031494" y="1509267"/>
                  </a:lnTo>
                  <a:close/>
                </a:path>
                <a:path w="6172200" h="1781175">
                  <a:moveTo>
                    <a:pt x="1170939" y="1503426"/>
                  </a:moveTo>
                  <a:lnTo>
                    <a:pt x="1151636" y="1503426"/>
                  </a:lnTo>
                  <a:lnTo>
                    <a:pt x="1143889" y="1511173"/>
                  </a:lnTo>
                  <a:lnTo>
                    <a:pt x="1143889" y="1530350"/>
                  </a:lnTo>
                  <a:lnTo>
                    <a:pt x="1151636" y="1538097"/>
                  </a:lnTo>
                  <a:lnTo>
                    <a:pt x="1170939" y="1538097"/>
                  </a:lnTo>
                  <a:lnTo>
                    <a:pt x="1178687" y="1530350"/>
                  </a:lnTo>
                  <a:lnTo>
                    <a:pt x="1178687" y="1511173"/>
                  </a:lnTo>
                  <a:lnTo>
                    <a:pt x="1170939" y="1503426"/>
                  </a:lnTo>
                  <a:close/>
                </a:path>
                <a:path w="6172200" h="1781175">
                  <a:moveTo>
                    <a:pt x="4567682" y="1497584"/>
                  </a:moveTo>
                  <a:lnTo>
                    <a:pt x="4548378" y="1497584"/>
                  </a:lnTo>
                  <a:lnTo>
                    <a:pt x="4540631" y="1505458"/>
                  </a:lnTo>
                  <a:lnTo>
                    <a:pt x="4540631" y="1524635"/>
                  </a:lnTo>
                  <a:lnTo>
                    <a:pt x="4548378" y="1532382"/>
                  </a:lnTo>
                  <a:lnTo>
                    <a:pt x="4567682" y="1532382"/>
                  </a:lnTo>
                  <a:lnTo>
                    <a:pt x="4575429" y="1524635"/>
                  </a:lnTo>
                  <a:lnTo>
                    <a:pt x="4575429" y="1505458"/>
                  </a:lnTo>
                  <a:lnTo>
                    <a:pt x="4567682" y="1497584"/>
                  </a:lnTo>
                  <a:close/>
                </a:path>
                <a:path w="6172200" h="1781175">
                  <a:moveTo>
                    <a:pt x="4434078" y="1497584"/>
                  </a:moveTo>
                  <a:lnTo>
                    <a:pt x="4414901" y="1497584"/>
                  </a:lnTo>
                  <a:lnTo>
                    <a:pt x="4407027" y="1505458"/>
                  </a:lnTo>
                  <a:lnTo>
                    <a:pt x="4407027" y="1524635"/>
                  </a:lnTo>
                  <a:lnTo>
                    <a:pt x="4414901" y="1532382"/>
                  </a:lnTo>
                  <a:lnTo>
                    <a:pt x="4434078" y="1532382"/>
                  </a:lnTo>
                  <a:lnTo>
                    <a:pt x="4441952" y="1524635"/>
                  </a:lnTo>
                  <a:lnTo>
                    <a:pt x="4441952" y="1505458"/>
                  </a:lnTo>
                  <a:lnTo>
                    <a:pt x="4434078" y="1497584"/>
                  </a:lnTo>
                  <a:close/>
                </a:path>
                <a:path w="6172200" h="1781175">
                  <a:moveTo>
                    <a:pt x="1298702" y="1497584"/>
                  </a:moveTo>
                  <a:lnTo>
                    <a:pt x="1279398" y="1497584"/>
                  </a:lnTo>
                  <a:lnTo>
                    <a:pt x="1271651" y="1505458"/>
                  </a:lnTo>
                  <a:lnTo>
                    <a:pt x="1271651" y="1524635"/>
                  </a:lnTo>
                  <a:lnTo>
                    <a:pt x="1279398" y="1532382"/>
                  </a:lnTo>
                  <a:lnTo>
                    <a:pt x="1298702" y="1532382"/>
                  </a:lnTo>
                  <a:lnTo>
                    <a:pt x="1306449" y="1524635"/>
                  </a:lnTo>
                  <a:lnTo>
                    <a:pt x="1306449" y="1505458"/>
                  </a:lnTo>
                  <a:lnTo>
                    <a:pt x="1298702" y="1497584"/>
                  </a:lnTo>
                  <a:close/>
                </a:path>
                <a:path w="6172200" h="1781175">
                  <a:moveTo>
                    <a:pt x="4689602" y="1486027"/>
                  </a:moveTo>
                  <a:lnTo>
                    <a:pt x="4670298" y="1486027"/>
                  </a:lnTo>
                  <a:lnTo>
                    <a:pt x="4662551" y="1493901"/>
                  </a:lnTo>
                  <a:lnTo>
                    <a:pt x="4662551" y="1512951"/>
                  </a:lnTo>
                  <a:lnTo>
                    <a:pt x="4670298" y="1520825"/>
                  </a:lnTo>
                  <a:lnTo>
                    <a:pt x="4689602" y="1520825"/>
                  </a:lnTo>
                  <a:lnTo>
                    <a:pt x="4697349" y="1512951"/>
                  </a:lnTo>
                  <a:lnTo>
                    <a:pt x="4697349" y="1493901"/>
                  </a:lnTo>
                  <a:lnTo>
                    <a:pt x="4689602" y="1486027"/>
                  </a:lnTo>
                  <a:close/>
                </a:path>
                <a:path w="6172200" h="1781175">
                  <a:moveTo>
                    <a:pt x="3685031" y="1480312"/>
                  </a:moveTo>
                  <a:lnTo>
                    <a:pt x="3665854" y="1480312"/>
                  </a:lnTo>
                  <a:lnTo>
                    <a:pt x="3657980" y="1488059"/>
                  </a:lnTo>
                  <a:lnTo>
                    <a:pt x="3657980" y="1507236"/>
                  </a:lnTo>
                  <a:lnTo>
                    <a:pt x="3665854" y="1514983"/>
                  </a:lnTo>
                  <a:lnTo>
                    <a:pt x="3685031" y="1514983"/>
                  </a:lnTo>
                  <a:lnTo>
                    <a:pt x="3692905" y="1507236"/>
                  </a:lnTo>
                  <a:lnTo>
                    <a:pt x="3692905" y="1488059"/>
                  </a:lnTo>
                  <a:lnTo>
                    <a:pt x="3685031" y="1480312"/>
                  </a:lnTo>
                  <a:close/>
                </a:path>
                <a:path w="6172200" h="1781175">
                  <a:moveTo>
                    <a:pt x="3998595" y="1474470"/>
                  </a:moveTo>
                  <a:lnTo>
                    <a:pt x="3979418" y="1474470"/>
                  </a:lnTo>
                  <a:lnTo>
                    <a:pt x="3971544" y="1482216"/>
                  </a:lnTo>
                  <a:lnTo>
                    <a:pt x="3971544" y="1501394"/>
                  </a:lnTo>
                  <a:lnTo>
                    <a:pt x="3979418" y="1509267"/>
                  </a:lnTo>
                  <a:lnTo>
                    <a:pt x="3998595" y="1509267"/>
                  </a:lnTo>
                  <a:lnTo>
                    <a:pt x="4006469" y="1501394"/>
                  </a:lnTo>
                  <a:lnTo>
                    <a:pt x="4006469" y="1482216"/>
                  </a:lnTo>
                  <a:lnTo>
                    <a:pt x="3998595" y="1474470"/>
                  </a:lnTo>
                  <a:close/>
                </a:path>
                <a:path w="6172200" h="1781175">
                  <a:moveTo>
                    <a:pt x="3522472" y="1474470"/>
                  </a:moveTo>
                  <a:lnTo>
                    <a:pt x="3503295" y="1474470"/>
                  </a:lnTo>
                  <a:lnTo>
                    <a:pt x="3495421" y="1482216"/>
                  </a:lnTo>
                  <a:lnTo>
                    <a:pt x="3495421" y="1501394"/>
                  </a:lnTo>
                  <a:lnTo>
                    <a:pt x="3503295" y="1509267"/>
                  </a:lnTo>
                  <a:lnTo>
                    <a:pt x="3522472" y="1509267"/>
                  </a:lnTo>
                  <a:lnTo>
                    <a:pt x="3530346" y="1501394"/>
                  </a:lnTo>
                  <a:lnTo>
                    <a:pt x="3530346" y="1482216"/>
                  </a:lnTo>
                  <a:lnTo>
                    <a:pt x="3522472" y="1474470"/>
                  </a:lnTo>
                  <a:close/>
                </a:path>
                <a:path w="6172200" h="1781175">
                  <a:moveTo>
                    <a:pt x="3423793" y="1474470"/>
                  </a:moveTo>
                  <a:lnTo>
                    <a:pt x="3404489" y="1474470"/>
                  </a:lnTo>
                  <a:lnTo>
                    <a:pt x="3396742" y="1482216"/>
                  </a:lnTo>
                  <a:lnTo>
                    <a:pt x="3396742" y="1501394"/>
                  </a:lnTo>
                  <a:lnTo>
                    <a:pt x="3404489" y="1509267"/>
                  </a:lnTo>
                  <a:lnTo>
                    <a:pt x="3423793" y="1509267"/>
                  </a:lnTo>
                  <a:lnTo>
                    <a:pt x="3431540" y="1501394"/>
                  </a:lnTo>
                  <a:lnTo>
                    <a:pt x="3431540" y="1482216"/>
                  </a:lnTo>
                  <a:lnTo>
                    <a:pt x="3423793" y="1474470"/>
                  </a:lnTo>
                  <a:close/>
                </a:path>
                <a:path w="6172200" h="1781175">
                  <a:moveTo>
                    <a:pt x="1438021" y="1474470"/>
                  </a:moveTo>
                  <a:lnTo>
                    <a:pt x="1418716" y="1474470"/>
                  </a:lnTo>
                  <a:lnTo>
                    <a:pt x="1410970" y="1482216"/>
                  </a:lnTo>
                  <a:lnTo>
                    <a:pt x="1410970" y="1501394"/>
                  </a:lnTo>
                  <a:lnTo>
                    <a:pt x="1418716" y="1509267"/>
                  </a:lnTo>
                  <a:lnTo>
                    <a:pt x="1438021" y="1509267"/>
                  </a:lnTo>
                  <a:lnTo>
                    <a:pt x="1445767" y="1501394"/>
                  </a:lnTo>
                  <a:lnTo>
                    <a:pt x="1445767" y="1482216"/>
                  </a:lnTo>
                  <a:lnTo>
                    <a:pt x="1438021" y="1474470"/>
                  </a:lnTo>
                  <a:close/>
                </a:path>
                <a:path w="6172200" h="1781175">
                  <a:moveTo>
                    <a:pt x="4288917" y="1462913"/>
                  </a:moveTo>
                  <a:lnTo>
                    <a:pt x="4269740" y="1462913"/>
                  </a:lnTo>
                  <a:lnTo>
                    <a:pt x="4261866" y="1470660"/>
                  </a:lnTo>
                  <a:lnTo>
                    <a:pt x="4261866" y="1489837"/>
                  </a:lnTo>
                  <a:lnTo>
                    <a:pt x="4269740" y="1497584"/>
                  </a:lnTo>
                  <a:lnTo>
                    <a:pt x="4288917" y="1497584"/>
                  </a:lnTo>
                  <a:lnTo>
                    <a:pt x="4296791" y="1489837"/>
                  </a:lnTo>
                  <a:lnTo>
                    <a:pt x="4296791" y="1470660"/>
                  </a:lnTo>
                  <a:lnTo>
                    <a:pt x="4288917" y="1462913"/>
                  </a:lnTo>
                  <a:close/>
                </a:path>
                <a:path w="6172200" h="1781175">
                  <a:moveTo>
                    <a:pt x="4823079" y="1451355"/>
                  </a:moveTo>
                  <a:lnTo>
                    <a:pt x="4803902" y="1451355"/>
                  </a:lnTo>
                  <a:lnTo>
                    <a:pt x="4796028" y="1459102"/>
                  </a:lnTo>
                  <a:lnTo>
                    <a:pt x="4796028" y="1478279"/>
                  </a:lnTo>
                  <a:lnTo>
                    <a:pt x="4803902" y="1486027"/>
                  </a:lnTo>
                  <a:lnTo>
                    <a:pt x="4823079" y="1486027"/>
                  </a:lnTo>
                  <a:lnTo>
                    <a:pt x="4830953" y="1478279"/>
                  </a:lnTo>
                  <a:lnTo>
                    <a:pt x="4830953" y="1459102"/>
                  </a:lnTo>
                  <a:lnTo>
                    <a:pt x="4823079" y="1451355"/>
                  </a:lnTo>
                  <a:close/>
                </a:path>
                <a:path w="6172200" h="1781175">
                  <a:moveTo>
                    <a:pt x="938657" y="1451355"/>
                  </a:moveTo>
                  <a:lnTo>
                    <a:pt x="919352" y="1451355"/>
                  </a:lnTo>
                  <a:lnTo>
                    <a:pt x="911605" y="1459102"/>
                  </a:lnTo>
                  <a:lnTo>
                    <a:pt x="911605" y="1478279"/>
                  </a:lnTo>
                  <a:lnTo>
                    <a:pt x="919352" y="1486027"/>
                  </a:lnTo>
                  <a:lnTo>
                    <a:pt x="938657" y="1486027"/>
                  </a:lnTo>
                  <a:lnTo>
                    <a:pt x="946403" y="1478279"/>
                  </a:lnTo>
                  <a:lnTo>
                    <a:pt x="946403" y="1459102"/>
                  </a:lnTo>
                  <a:lnTo>
                    <a:pt x="938657" y="1451355"/>
                  </a:lnTo>
                  <a:close/>
                </a:path>
                <a:path w="6172200" h="1781175">
                  <a:moveTo>
                    <a:pt x="839977" y="1445514"/>
                  </a:moveTo>
                  <a:lnTo>
                    <a:pt x="820674" y="1445514"/>
                  </a:lnTo>
                  <a:lnTo>
                    <a:pt x="812926" y="1453388"/>
                  </a:lnTo>
                  <a:lnTo>
                    <a:pt x="812926" y="1472564"/>
                  </a:lnTo>
                  <a:lnTo>
                    <a:pt x="820674" y="1480312"/>
                  </a:lnTo>
                  <a:lnTo>
                    <a:pt x="839977" y="1480312"/>
                  </a:lnTo>
                  <a:lnTo>
                    <a:pt x="847725" y="1472564"/>
                  </a:lnTo>
                  <a:lnTo>
                    <a:pt x="847725" y="1453388"/>
                  </a:lnTo>
                  <a:lnTo>
                    <a:pt x="839977" y="1445514"/>
                  </a:lnTo>
                  <a:close/>
                </a:path>
                <a:path w="6172200" h="1781175">
                  <a:moveTo>
                    <a:pt x="3888231" y="1428241"/>
                  </a:moveTo>
                  <a:lnTo>
                    <a:pt x="3869054" y="1428241"/>
                  </a:lnTo>
                  <a:lnTo>
                    <a:pt x="3861307" y="1435989"/>
                  </a:lnTo>
                  <a:lnTo>
                    <a:pt x="3861307" y="1455165"/>
                  </a:lnTo>
                  <a:lnTo>
                    <a:pt x="3869054" y="1462913"/>
                  </a:lnTo>
                  <a:lnTo>
                    <a:pt x="3888231" y="1462913"/>
                  </a:lnTo>
                  <a:lnTo>
                    <a:pt x="3896105" y="1455165"/>
                  </a:lnTo>
                  <a:lnTo>
                    <a:pt x="3896105" y="1435989"/>
                  </a:lnTo>
                  <a:lnTo>
                    <a:pt x="3888231" y="1428241"/>
                  </a:lnTo>
                  <a:close/>
                </a:path>
                <a:path w="6172200" h="1781175">
                  <a:moveTo>
                    <a:pt x="3307715" y="1428241"/>
                  </a:moveTo>
                  <a:lnTo>
                    <a:pt x="3288410" y="1428241"/>
                  </a:lnTo>
                  <a:lnTo>
                    <a:pt x="3280664" y="1435989"/>
                  </a:lnTo>
                  <a:lnTo>
                    <a:pt x="3280664" y="1455165"/>
                  </a:lnTo>
                  <a:lnTo>
                    <a:pt x="3288410" y="1462913"/>
                  </a:lnTo>
                  <a:lnTo>
                    <a:pt x="3307715" y="1462913"/>
                  </a:lnTo>
                  <a:lnTo>
                    <a:pt x="3315461" y="1455165"/>
                  </a:lnTo>
                  <a:lnTo>
                    <a:pt x="3315461" y="1435989"/>
                  </a:lnTo>
                  <a:lnTo>
                    <a:pt x="3307715" y="1428241"/>
                  </a:lnTo>
                  <a:close/>
                </a:path>
                <a:path w="6172200" h="1781175">
                  <a:moveTo>
                    <a:pt x="1542541" y="1422400"/>
                  </a:moveTo>
                  <a:lnTo>
                    <a:pt x="1523238" y="1422400"/>
                  </a:lnTo>
                  <a:lnTo>
                    <a:pt x="1515490" y="1430147"/>
                  </a:lnTo>
                  <a:lnTo>
                    <a:pt x="1515490" y="1449324"/>
                  </a:lnTo>
                  <a:lnTo>
                    <a:pt x="1523238" y="1457198"/>
                  </a:lnTo>
                  <a:lnTo>
                    <a:pt x="1542541" y="1457198"/>
                  </a:lnTo>
                  <a:lnTo>
                    <a:pt x="1550289" y="1449324"/>
                  </a:lnTo>
                  <a:lnTo>
                    <a:pt x="1550289" y="1430147"/>
                  </a:lnTo>
                  <a:lnTo>
                    <a:pt x="1542541" y="1422400"/>
                  </a:lnTo>
                  <a:close/>
                </a:path>
                <a:path w="6172200" h="1781175">
                  <a:moveTo>
                    <a:pt x="4137914" y="1410842"/>
                  </a:moveTo>
                  <a:lnTo>
                    <a:pt x="4118736" y="1410842"/>
                  </a:lnTo>
                  <a:lnTo>
                    <a:pt x="4110990" y="1418589"/>
                  </a:lnTo>
                  <a:lnTo>
                    <a:pt x="4110990" y="1437766"/>
                  </a:lnTo>
                  <a:lnTo>
                    <a:pt x="4118736" y="1445514"/>
                  </a:lnTo>
                  <a:lnTo>
                    <a:pt x="4137914" y="1445514"/>
                  </a:lnTo>
                  <a:lnTo>
                    <a:pt x="4145788" y="1437766"/>
                  </a:lnTo>
                  <a:lnTo>
                    <a:pt x="4145788" y="1418589"/>
                  </a:lnTo>
                  <a:lnTo>
                    <a:pt x="4137914" y="1410842"/>
                  </a:lnTo>
                  <a:close/>
                </a:path>
                <a:path w="6172200" h="1781175">
                  <a:moveTo>
                    <a:pt x="1077976" y="1410842"/>
                  </a:moveTo>
                  <a:lnTo>
                    <a:pt x="1058799" y="1410842"/>
                  </a:lnTo>
                  <a:lnTo>
                    <a:pt x="1050925" y="1418589"/>
                  </a:lnTo>
                  <a:lnTo>
                    <a:pt x="1050925" y="1437766"/>
                  </a:lnTo>
                  <a:lnTo>
                    <a:pt x="1058799" y="1445514"/>
                  </a:lnTo>
                  <a:lnTo>
                    <a:pt x="1077976" y="1445514"/>
                  </a:lnTo>
                  <a:lnTo>
                    <a:pt x="1085850" y="1437766"/>
                  </a:lnTo>
                  <a:lnTo>
                    <a:pt x="1085850" y="1418589"/>
                  </a:lnTo>
                  <a:lnTo>
                    <a:pt x="1077976" y="1410842"/>
                  </a:lnTo>
                  <a:close/>
                </a:path>
                <a:path w="6172200" h="1781175">
                  <a:moveTo>
                    <a:pt x="4457319" y="1399286"/>
                  </a:moveTo>
                  <a:lnTo>
                    <a:pt x="4438015" y="1399286"/>
                  </a:lnTo>
                  <a:lnTo>
                    <a:pt x="4430268" y="1407033"/>
                  </a:lnTo>
                  <a:lnTo>
                    <a:pt x="4430268" y="1426210"/>
                  </a:lnTo>
                  <a:lnTo>
                    <a:pt x="4438015" y="1433957"/>
                  </a:lnTo>
                  <a:lnTo>
                    <a:pt x="4457319" y="1433957"/>
                  </a:lnTo>
                  <a:lnTo>
                    <a:pt x="4465066" y="1426210"/>
                  </a:lnTo>
                  <a:lnTo>
                    <a:pt x="4465066" y="1407033"/>
                  </a:lnTo>
                  <a:lnTo>
                    <a:pt x="4457319" y="1399286"/>
                  </a:lnTo>
                  <a:close/>
                </a:path>
                <a:path w="6172200" h="1781175">
                  <a:moveTo>
                    <a:pt x="3754754" y="1399286"/>
                  </a:moveTo>
                  <a:lnTo>
                    <a:pt x="3735451" y="1399286"/>
                  </a:lnTo>
                  <a:lnTo>
                    <a:pt x="3727704" y="1407033"/>
                  </a:lnTo>
                  <a:lnTo>
                    <a:pt x="3727704" y="1426210"/>
                  </a:lnTo>
                  <a:lnTo>
                    <a:pt x="3735451" y="1433957"/>
                  </a:lnTo>
                  <a:lnTo>
                    <a:pt x="3754754" y="1433957"/>
                  </a:lnTo>
                  <a:lnTo>
                    <a:pt x="3762502" y="1426210"/>
                  </a:lnTo>
                  <a:lnTo>
                    <a:pt x="3762502" y="1407033"/>
                  </a:lnTo>
                  <a:lnTo>
                    <a:pt x="3754754" y="1399286"/>
                  </a:lnTo>
                  <a:close/>
                </a:path>
                <a:path w="6172200" h="1781175">
                  <a:moveTo>
                    <a:pt x="1658620" y="1399286"/>
                  </a:moveTo>
                  <a:lnTo>
                    <a:pt x="1639442" y="1399286"/>
                  </a:lnTo>
                  <a:lnTo>
                    <a:pt x="1631569" y="1407033"/>
                  </a:lnTo>
                  <a:lnTo>
                    <a:pt x="1631569" y="1426210"/>
                  </a:lnTo>
                  <a:lnTo>
                    <a:pt x="1639442" y="1433957"/>
                  </a:lnTo>
                  <a:lnTo>
                    <a:pt x="1658620" y="1433957"/>
                  </a:lnTo>
                  <a:lnTo>
                    <a:pt x="1666494" y="1426210"/>
                  </a:lnTo>
                  <a:lnTo>
                    <a:pt x="1666494" y="1407033"/>
                  </a:lnTo>
                  <a:lnTo>
                    <a:pt x="1658620" y="1399286"/>
                  </a:lnTo>
                  <a:close/>
                </a:path>
                <a:path w="6172200" h="1781175">
                  <a:moveTo>
                    <a:pt x="1374139" y="1399286"/>
                  </a:moveTo>
                  <a:lnTo>
                    <a:pt x="1354836" y="1399286"/>
                  </a:lnTo>
                  <a:lnTo>
                    <a:pt x="1347089" y="1407033"/>
                  </a:lnTo>
                  <a:lnTo>
                    <a:pt x="1347089" y="1426210"/>
                  </a:lnTo>
                  <a:lnTo>
                    <a:pt x="1354836" y="1433957"/>
                  </a:lnTo>
                  <a:lnTo>
                    <a:pt x="1374139" y="1433957"/>
                  </a:lnTo>
                  <a:lnTo>
                    <a:pt x="1381887" y="1426210"/>
                  </a:lnTo>
                  <a:lnTo>
                    <a:pt x="1381887" y="1407033"/>
                  </a:lnTo>
                  <a:lnTo>
                    <a:pt x="1374139" y="1399286"/>
                  </a:lnTo>
                  <a:close/>
                </a:path>
                <a:path w="6172200" h="1781175">
                  <a:moveTo>
                    <a:pt x="1217295" y="1399286"/>
                  </a:moveTo>
                  <a:lnTo>
                    <a:pt x="1198117" y="1399286"/>
                  </a:lnTo>
                  <a:lnTo>
                    <a:pt x="1190371" y="1407033"/>
                  </a:lnTo>
                  <a:lnTo>
                    <a:pt x="1190371" y="1426210"/>
                  </a:lnTo>
                  <a:lnTo>
                    <a:pt x="1198117" y="1433957"/>
                  </a:lnTo>
                  <a:lnTo>
                    <a:pt x="1217295" y="1433957"/>
                  </a:lnTo>
                  <a:lnTo>
                    <a:pt x="1225169" y="1426210"/>
                  </a:lnTo>
                  <a:lnTo>
                    <a:pt x="1225169" y="1407033"/>
                  </a:lnTo>
                  <a:lnTo>
                    <a:pt x="1217295" y="1399286"/>
                  </a:lnTo>
                  <a:close/>
                </a:path>
                <a:path w="6172200" h="1781175">
                  <a:moveTo>
                    <a:pt x="4614036" y="1393444"/>
                  </a:moveTo>
                  <a:lnTo>
                    <a:pt x="4594859" y="1393444"/>
                  </a:lnTo>
                  <a:lnTo>
                    <a:pt x="4587113" y="1401317"/>
                  </a:lnTo>
                  <a:lnTo>
                    <a:pt x="4587113" y="1420495"/>
                  </a:lnTo>
                  <a:lnTo>
                    <a:pt x="4594859" y="1428241"/>
                  </a:lnTo>
                  <a:lnTo>
                    <a:pt x="4614036" y="1428241"/>
                  </a:lnTo>
                  <a:lnTo>
                    <a:pt x="4621910" y="1420495"/>
                  </a:lnTo>
                  <a:lnTo>
                    <a:pt x="4621910" y="1401317"/>
                  </a:lnTo>
                  <a:lnTo>
                    <a:pt x="4614036" y="1393444"/>
                  </a:lnTo>
                  <a:close/>
                </a:path>
                <a:path w="6172200" h="1781175">
                  <a:moveTo>
                    <a:pt x="747013" y="1393444"/>
                  </a:moveTo>
                  <a:lnTo>
                    <a:pt x="727837" y="1393444"/>
                  </a:lnTo>
                  <a:lnTo>
                    <a:pt x="719963" y="1401317"/>
                  </a:lnTo>
                  <a:lnTo>
                    <a:pt x="719963" y="1420495"/>
                  </a:lnTo>
                  <a:lnTo>
                    <a:pt x="727837" y="1428241"/>
                  </a:lnTo>
                  <a:lnTo>
                    <a:pt x="747013" y="1428241"/>
                  </a:lnTo>
                  <a:lnTo>
                    <a:pt x="754888" y="1420495"/>
                  </a:lnTo>
                  <a:lnTo>
                    <a:pt x="754888" y="1401317"/>
                  </a:lnTo>
                  <a:lnTo>
                    <a:pt x="747013" y="1393444"/>
                  </a:lnTo>
                  <a:close/>
                </a:path>
                <a:path w="6172200" h="1781175">
                  <a:moveTo>
                    <a:pt x="3615435" y="1381887"/>
                  </a:moveTo>
                  <a:lnTo>
                    <a:pt x="3596131" y="1381887"/>
                  </a:lnTo>
                  <a:lnTo>
                    <a:pt x="3588384" y="1389634"/>
                  </a:lnTo>
                  <a:lnTo>
                    <a:pt x="3588384" y="1408811"/>
                  </a:lnTo>
                  <a:lnTo>
                    <a:pt x="3596131" y="1416685"/>
                  </a:lnTo>
                  <a:lnTo>
                    <a:pt x="3615435" y="1416685"/>
                  </a:lnTo>
                  <a:lnTo>
                    <a:pt x="3623182" y="1408811"/>
                  </a:lnTo>
                  <a:lnTo>
                    <a:pt x="3623182" y="1389634"/>
                  </a:lnTo>
                  <a:lnTo>
                    <a:pt x="3615435" y="1381887"/>
                  </a:lnTo>
                  <a:close/>
                </a:path>
                <a:path w="6172200" h="1781175">
                  <a:moveTo>
                    <a:pt x="3203194" y="1370329"/>
                  </a:moveTo>
                  <a:lnTo>
                    <a:pt x="3183890" y="1370329"/>
                  </a:lnTo>
                  <a:lnTo>
                    <a:pt x="3176143" y="1378077"/>
                  </a:lnTo>
                  <a:lnTo>
                    <a:pt x="3176143" y="1397253"/>
                  </a:lnTo>
                  <a:lnTo>
                    <a:pt x="3183890" y="1405001"/>
                  </a:lnTo>
                  <a:lnTo>
                    <a:pt x="3203194" y="1405001"/>
                  </a:lnTo>
                  <a:lnTo>
                    <a:pt x="3210941" y="1397253"/>
                  </a:lnTo>
                  <a:lnTo>
                    <a:pt x="3210941" y="1378077"/>
                  </a:lnTo>
                  <a:lnTo>
                    <a:pt x="3203194" y="1370329"/>
                  </a:lnTo>
                  <a:close/>
                </a:path>
                <a:path w="6172200" h="1781175">
                  <a:moveTo>
                    <a:pt x="4736083" y="1364614"/>
                  </a:moveTo>
                  <a:lnTo>
                    <a:pt x="4716780" y="1364614"/>
                  </a:lnTo>
                  <a:lnTo>
                    <a:pt x="4709033" y="1372362"/>
                  </a:lnTo>
                  <a:lnTo>
                    <a:pt x="4709033" y="1391539"/>
                  </a:lnTo>
                  <a:lnTo>
                    <a:pt x="4716780" y="1399286"/>
                  </a:lnTo>
                  <a:lnTo>
                    <a:pt x="4736083" y="1399286"/>
                  </a:lnTo>
                  <a:lnTo>
                    <a:pt x="4743831" y="1391539"/>
                  </a:lnTo>
                  <a:lnTo>
                    <a:pt x="4743831" y="1372362"/>
                  </a:lnTo>
                  <a:lnTo>
                    <a:pt x="4736083" y="1364614"/>
                  </a:lnTo>
                  <a:close/>
                </a:path>
                <a:path w="6172200" h="1781175">
                  <a:moveTo>
                    <a:pt x="3435350" y="1358773"/>
                  </a:moveTo>
                  <a:lnTo>
                    <a:pt x="3416173" y="1358773"/>
                  </a:lnTo>
                  <a:lnTo>
                    <a:pt x="3408299" y="1366520"/>
                  </a:lnTo>
                  <a:lnTo>
                    <a:pt x="3408299" y="1385697"/>
                  </a:lnTo>
                  <a:lnTo>
                    <a:pt x="3416173" y="1393444"/>
                  </a:lnTo>
                  <a:lnTo>
                    <a:pt x="3435350" y="1393444"/>
                  </a:lnTo>
                  <a:lnTo>
                    <a:pt x="3443224" y="1385697"/>
                  </a:lnTo>
                  <a:lnTo>
                    <a:pt x="3443224" y="1366520"/>
                  </a:lnTo>
                  <a:lnTo>
                    <a:pt x="3435350" y="1358773"/>
                  </a:lnTo>
                  <a:close/>
                </a:path>
                <a:path w="6172200" h="1781175">
                  <a:moveTo>
                    <a:pt x="4346956" y="1352930"/>
                  </a:moveTo>
                  <a:lnTo>
                    <a:pt x="4327779" y="1352930"/>
                  </a:lnTo>
                  <a:lnTo>
                    <a:pt x="4319905" y="1360804"/>
                  </a:lnTo>
                  <a:lnTo>
                    <a:pt x="4319905" y="1379982"/>
                  </a:lnTo>
                  <a:lnTo>
                    <a:pt x="4327779" y="1387728"/>
                  </a:lnTo>
                  <a:lnTo>
                    <a:pt x="4346956" y="1387728"/>
                  </a:lnTo>
                  <a:lnTo>
                    <a:pt x="4354830" y="1379982"/>
                  </a:lnTo>
                  <a:lnTo>
                    <a:pt x="4354830" y="1360804"/>
                  </a:lnTo>
                  <a:lnTo>
                    <a:pt x="4346956" y="1352930"/>
                  </a:lnTo>
                  <a:close/>
                </a:path>
                <a:path w="6172200" h="1781175">
                  <a:moveTo>
                    <a:pt x="4869560" y="1347215"/>
                  </a:moveTo>
                  <a:lnTo>
                    <a:pt x="4850383" y="1347215"/>
                  </a:lnTo>
                  <a:lnTo>
                    <a:pt x="4842509" y="1354963"/>
                  </a:lnTo>
                  <a:lnTo>
                    <a:pt x="4842509" y="1374139"/>
                  </a:lnTo>
                  <a:lnTo>
                    <a:pt x="4850383" y="1381887"/>
                  </a:lnTo>
                  <a:lnTo>
                    <a:pt x="4869560" y="1381887"/>
                  </a:lnTo>
                  <a:lnTo>
                    <a:pt x="4877434" y="1374139"/>
                  </a:lnTo>
                  <a:lnTo>
                    <a:pt x="4877434" y="1354963"/>
                  </a:lnTo>
                  <a:lnTo>
                    <a:pt x="4869560" y="1347215"/>
                  </a:lnTo>
                  <a:close/>
                </a:path>
                <a:path w="6172200" h="1781175">
                  <a:moveTo>
                    <a:pt x="4230878" y="1347215"/>
                  </a:moveTo>
                  <a:lnTo>
                    <a:pt x="4211574" y="1347215"/>
                  </a:lnTo>
                  <a:lnTo>
                    <a:pt x="4203827" y="1354963"/>
                  </a:lnTo>
                  <a:lnTo>
                    <a:pt x="4203827" y="1374139"/>
                  </a:lnTo>
                  <a:lnTo>
                    <a:pt x="4211574" y="1381887"/>
                  </a:lnTo>
                  <a:lnTo>
                    <a:pt x="4230878" y="1381887"/>
                  </a:lnTo>
                  <a:lnTo>
                    <a:pt x="4238625" y="1374139"/>
                  </a:lnTo>
                  <a:lnTo>
                    <a:pt x="4238625" y="1354963"/>
                  </a:lnTo>
                  <a:lnTo>
                    <a:pt x="4230878" y="1347215"/>
                  </a:lnTo>
                  <a:close/>
                </a:path>
                <a:path w="6172200" h="1781175">
                  <a:moveTo>
                    <a:pt x="4033393" y="1347215"/>
                  </a:moveTo>
                  <a:lnTo>
                    <a:pt x="4014216" y="1347215"/>
                  </a:lnTo>
                  <a:lnTo>
                    <a:pt x="4006469" y="1354963"/>
                  </a:lnTo>
                  <a:lnTo>
                    <a:pt x="4006469" y="1374139"/>
                  </a:lnTo>
                  <a:lnTo>
                    <a:pt x="4014216" y="1381887"/>
                  </a:lnTo>
                  <a:lnTo>
                    <a:pt x="4033393" y="1381887"/>
                  </a:lnTo>
                  <a:lnTo>
                    <a:pt x="4041267" y="1374139"/>
                  </a:lnTo>
                  <a:lnTo>
                    <a:pt x="4041267" y="1354963"/>
                  </a:lnTo>
                  <a:lnTo>
                    <a:pt x="4033393" y="1347215"/>
                  </a:lnTo>
                  <a:close/>
                </a:path>
                <a:path w="6172200" h="1781175">
                  <a:moveTo>
                    <a:pt x="659891" y="1347215"/>
                  </a:moveTo>
                  <a:lnTo>
                    <a:pt x="640714" y="1347215"/>
                  </a:lnTo>
                  <a:lnTo>
                    <a:pt x="632840" y="1354963"/>
                  </a:lnTo>
                  <a:lnTo>
                    <a:pt x="632840" y="1374139"/>
                  </a:lnTo>
                  <a:lnTo>
                    <a:pt x="640714" y="1381887"/>
                  </a:lnTo>
                  <a:lnTo>
                    <a:pt x="659891" y="1381887"/>
                  </a:lnTo>
                  <a:lnTo>
                    <a:pt x="667765" y="1374139"/>
                  </a:lnTo>
                  <a:lnTo>
                    <a:pt x="667765" y="1354963"/>
                  </a:lnTo>
                  <a:lnTo>
                    <a:pt x="659891" y="1347215"/>
                  </a:lnTo>
                  <a:close/>
                </a:path>
                <a:path w="6172200" h="1781175">
                  <a:moveTo>
                    <a:pt x="3092830" y="1341374"/>
                  </a:moveTo>
                  <a:lnTo>
                    <a:pt x="3073527" y="1341374"/>
                  </a:lnTo>
                  <a:lnTo>
                    <a:pt x="3065779" y="1349121"/>
                  </a:lnTo>
                  <a:lnTo>
                    <a:pt x="3065779" y="1368298"/>
                  </a:lnTo>
                  <a:lnTo>
                    <a:pt x="3073527" y="1376172"/>
                  </a:lnTo>
                  <a:lnTo>
                    <a:pt x="3092830" y="1376172"/>
                  </a:lnTo>
                  <a:lnTo>
                    <a:pt x="3100578" y="1368298"/>
                  </a:lnTo>
                  <a:lnTo>
                    <a:pt x="3100578" y="1349121"/>
                  </a:lnTo>
                  <a:lnTo>
                    <a:pt x="3092830" y="1341374"/>
                  </a:lnTo>
                  <a:close/>
                </a:path>
                <a:path w="6172200" h="1781175">
                  <a:moveTo>
                    <a:pt x="1763140" y="1341374"/>
                  </a:moveTo>
                  <a:lnTo>
                    <a:pt x="1743964" y="1341374"/>
                  </a:lnTo>
                  <a:lnTo>
                    <a:pt x="1736089" y="1349121"/>
                  </a:lnTo>
                  <a:lnTo>
                    <a:pt x="1736089" y="1368298"/>
                  </a:lnTo>
                  <a:lnTo>
                    <a:pt x="1743964" y="1376172"/>
                  </a:lnTo>
                  <a:lnTo>
                    <a:pt x="1763140" y="1376172"/>
                  </a:lnTo>
                  <a:lnTo>
                    <a:pt x="1770888" y="1368298"/>
                  </a:lnTo>
                  <a:lnTo>
                    <a:pt x="1770888" y="1349121"/>
                  </a:lnTo>
                  <a:lnTo>
                    <a:pt x="1763140" y="1341374"/>
                  </a:lnTo>
                  <a:close/>
                </a:path>
                <a:path w="6172200" h="1781175">
                  <a:moveTo>
                    <a:pt x="944499" y="1335659"/>
                  </a:moveTo>
                  <a:lnTo>
                    <a:pt x="925195" y="1335659"/>
                  </a:lnTo>
                  <a:lnTo>
                    <a:pt x="917448" y="1343405"/>
                  </a:lnTo>
                  <a:lnTo>
                    <a:pt x="917448" y="1362583"/>
                  </a:lnTo>
                  <a:lnTo>
                    <a:pt x="925195" y="1370329"/>
                  </a:lnTo>
                  <a:lnTo>
                    <a:pt x="944499" y="1370329"/>
                  </a:lnTo>
                  <a:lnTo>
                    <a:pt x="952246" y="1362583"/>
                  </a:lnTo>
                  <a:lnTo>
                    <a:pt x="952246" y="1343405"/>
                  </a:lnTo>
                  <a:lnTo>
                    <a:pt x="944499" y="1335659"/>
                  </a:lnTo>
                  <a:close/>
                </a:path>
                <a:path w="6172200" h="1781175">
                  <a:moveTo>
                    <a:pt x="3923156" y="1324102"/>
                  </a:moveTo>
                  <a:lnTo>
                    <a:pt x="3903853" y="1324102"/>
                  </a:lnTo>
                  <a:lnTo>
                    <a:pt x="3896105" y="1331849"/>
                  </a:lnTo>
                  <a:lnTo>
                    <a:pt x="3896105" y="1351026"/>
                  </a:lnTo>
                  <a:lnTo>
                    <a:pt x="3903853" y="1358773"/>
                  </a:lnTo>
                  <a:lnTo>
                    <a:pt x="3923156" y="1358773"/>
                  </a:lnTo>
                  <a:lnTo>
                    <a:pt x="3930904" y="1351026"/>
                  </a:lnTo>
                  <a:lnTo>
                    <a:pt x="3930904" y="1331849"/>
                  </a:lnTo>
                  <a:lnTo>
                    <a:pt x="3923156" y="1324102"/>
                  </a:lnTo>
                  <a:close/>
                </a:path>
                <a:path w="6172200" h="1781175">
                  <a:moveTo>
                    <a:pt x="4527042" y="1318260"/>
                  </a:moveTo>
                  <a:lnTo>
                    <a:pt x="4507738" y="1318260"/>
                  </a:lnTo>
                  <a:lnTo>
                    <a:pt x="4499991" y="1326007"/>
                  </a:lnTo>
                  <a:lnTo>
                    <a:pt x="4499991" y="1345184"/>
                  </a:lnTo>
                  <a:lnTo>
                    <a:pt x="4507738" y="1352930"/>
                  </a:lnTo>
                  <a:lnTo>
                    <a:pt x="4527042" y="1352930"/>
                  </a:lnTo>
                  <a:lnTo>
                    <a:pt x="4534789" y="1345184"/>
                  </a:lnTo>
                  <a:lnTo>
                    <a:pt x="4534789" y="1326007"/>
                  </a:lnTo>
                  <a:lnTo>
                    <a:pt x="4527042" y="1318260"/>
                  </a:lnTo>
                  <a:close/>
                </a:path>
                <a:path w="6172200" h="1781175">
                  <a:moveTo>
                    <a:pt x="1484502" y="1318260"/>
                  </a:moveTo>
                  <a:lnTo>
                    <a:pt x="1465199" y="1318260"/>
                  </a:lnTo>
                  <a:lnTo>
                    <a:pt x="1457452" y="1326007"/>
                  </a:lnTo>
                  <a:lnTo>
                    <a:pt x="1457452" y="1345184"/>
                  </a:lnTo>
                  <a:lnTo>
                    <a:pt x="1465199" y="1352930"/>
                  </a:lnTo>
                  <a:lnTo>
                    <a:pt x="1484502" y="1352930"/>
                  </a:lnTo>
                  <a:lnTo>
                    <a:pt x="1492250" y="1345184"/>
                  </a:lnTo>
                  <a:lnTo>
                    <a:pt x="1492250" y="1326007"/>
                  </a:lnTo>
                  <a:lnTo>
                    <a:pt x="1484502" y="1318260"/>
                  </a:lnTo>
                  <a:close/>
                </a:path>
                <a:path w="6172200" h="1781175">
                  <a:moveTo>
                    <a:pt x="1333500" y="1318260"/>
                  </a:moveTo>
                  <a:lnTo>
                    <a:pt x="1314196" y="1318260"/>
                  </a:lnTo>
                  <a:lnTo>
                    <a:pt x="1306449" y="1326007"/>
                  </a:lnTo>
                  <a:lnTo>
                    <a:pt x="1306449" y="1345184"/>
                  </a:lnTo>
                  <a:lnTo>
                    <a:pt x="1314196" y="1352930"/>
                  </a:lnTo>
                  <a:lnTo>
                    <a:pt x="1333500" y="1352930"/>
                  </a:lnTo>
                  <a:lnTo>
                    <a:pt x="1341247" y="1345184"/>
                  </a:lnTo>
                  <a:lnTo>
                    <a:pt x="1341247" y="1326007"/>
                  </a:lnTo>
                  <a:lnTo>
                    <a:pt x="1333500" y="1318260"/>
                  </a:lnTo>
                  <a:close/>
                </a:path>
                <a:path w="6172200" h="1781175">
                  <a:moveTo>
                    <a:pt x="3313429" y="1312417"/>
                  </a:moveTo>
                  <a:lnTo>
                    <a:pt x="3294253" y="1312417"/>
                  </a:lnTo>
                  <a:lnTo>
                    <a:pt x="3286379" y="1320291"/>
                  </a:lnTo>
                  <a:lnTo>
                    <a:pt x="3286379" y="1339469"/>
                  </a:lnTo>
                  <a:lnTo>
                    <a:pt x="3294253" y="1347215"/>
                  </a:lnTo>
                  <a:lnTo>
                    <a:pt x="3313429" y="1347215"/>
                  </a:lnTo>
                  <a:lnTo>
                    <a:pt x="3321304" y="1339469"/>
                  </a:lnTo>
                  <a:lnTo>
                    <a:pt x="3321304" y="1320291"/>
                  </a:lnTo>
                  <a:lnTo>
                    <a:pt x="3313429" y="1312417"/>
                  </a:lnTo>
                  <a:close/>
                </a:path>
                <a:path w="6172200" h="1781175">
                  <a:moveTo>
                    <a:pt x="1118615" y="1312417"/>
                  </a:moveTo>
                  <a:lnTo>
                    <a:pt x="1099439" y="1312417"/>
                  </a:lnTo>
                  <a:lnTo>
                    <a:pt x="1091564" y="1320291"/>
                  </a:lnTo>
                  <a:lnTo>
                    <a:pt x="1091564" y="1339469"/>
                  </a:lnTo>
                  <a:lnTo>
                    <a:pt x="1099439" y="1347215"/>
                  </a:lnTo>
                  <a:lnTo>
                    <a:pt x="1118615" y="1347215"/>
                  </a:lnTo>
                  <a:lnTo>
                    <a:pt x="1126489" y="1339469"/>
                  </a:lnTo>
                  <a:lnTo>
                    <a:pt x="1126489" y="1320291"/>
                  </a:lnTo>
                  <a:lnTo>
                    <a:pt x="1118615" y="1312417"/>
                  </a:lnTo>
                  <a:close/>
                </a:path>
                <a:path w="6172200" h="1781175">
                  <a:moveTo>
                    <a:pt x="3534155" y="1306702"/>
                  </a:moveTo>
                  <a:lnTo>
                    <a:pt x="3514852" y="1306702"/>
                  </a:lnTo>
                  <a:lnTo>
                    <a:pt x="3507104" y="1314450"/>
                  </a:lnTo>
                  <a:lnTo>
                    <a:pt x="3507104" y="1333627"/>
                  </a:lnTo>
                  <a:lnTo>
                    <a:pt x="3514852" y="1341374"/>
                  </a:lnTo>
                  <a:lnTo>
                    <a:pt x="3534155" y="1341374"/>
                  </a:lnTo>
                  <a:lnTo>
                    <a:pt x="3541903" y="1333627"/>
                  </a:lnTo>
                  <a:lnTo>
                    <a:pt x="3541903" y="1314450"/>
                  </a:lnTo>
                  <a:lnTo>
                    <a:pt x="3534155" y="1306702"/>
                  </a:lnTo>
                  <a:close/>
                </a:path>
                <a:path w="6172200" h="1781175">
                  <a:moveTo>
                    <a:pt x="1890902" y="1306702"/>
                  </a:moveTo>
                  <a:lnTo>
                    <a:pt x="1871599" y="1306702"/>
                  </a:lnTo>
                  <a:lnTo>
                    <a:pt x="1863852" y="1314450"/>
                  </a:lnTo>
                  <a:lnTo>
                    <a:pt x="1863852" y="1333627"/>
                  </a:lnTo>
                  <a:lnTo>
                    <a:pt x="1871599" y="1341374"/>
                  </a:lnTo>
                  <a:lnTo>
                    <a:pt x="1890902" y="1341374"/>
                  </a:lnTo>
                  <a:lnTo>
                    <a:pt x="1898650" y="1333627"/>
                  </a:lnTo>
                  <a:lnTo>
                    <a:pt x="1898650" y="1314450"/>
                  </a:lnTo>
                  <a:lnTo>
                    <a:pt x="1890902" y="1306702"/>
                  </a:lnTo>
                  <a:close/>
                </a:path>
                <a:path w="6172200" h="1781175">
                  <a:moveTo>
                    <a:pt x="1612138" y="1300861"/>
                  </a:moveTo>
                  <a:lnTo>
                    <a:pt x="1592961" y="1300861"/>
                  </a:lnTo>
                  <a:lnTo>
                    <a:pt x="1585087" y="1308735"/>
                  </a:lnTo>
                  <a:lnTo>
                    <a:pt x="1585087" y="1327912"/>
                  </a:lnTo>
                  <a:lnTo>
                    <a:pt x="1592961" y="1335659"/>
                  </a:lnTo>
                  <a:lnTo>
                    <a:pt x="1612138" y="1335659"/>
                  </a:lnTo>
                  <a:lnTo>
                    <a:pt x="1620012" y="1327912"/>
                  </a:lnTo>
                  <a:lnTo>
                    <a:pt x="1620012" y="1308735"/>
                  </a:lnTo>
                  <a:lnTo>
                    <a:pt x="1612138" y="1300861"/>
                  </a:lnTo>
                  <a:close/>
                </a:path>
                <a:path w="6172200" h="1781175">
                  <a:moveTo>
                    <a:pt x="3806952" y="1295146"/>
                  </a:moveTo>
                  <a:lnTo>
                    <a:pt x="3787775" y="1295146"/>
                  </a:lnTo>
                  <a:lnTo>
                    <a:pt x="3779901" y="1302892"/>
                  </a:lnTo>
                  <a:lnTo>
                    <a:pt x="3779901" y="1322070"/>
                  </a:lnTo>
                  <a:lnTo>
                    <a:pt x="3787775" y="1329816"/>
                  </a:lnTo>
                  <a:lnTo>
                    <a:pt x="3806952" y="1329816"/>
                  </a:lnTo>
                  <a:lnTo>
                    <a:pt x="3814826" y="1322070"/>
                  </a:lnTo>
                  <a:lnTo>
                    <a:pt x="3814826" y="1302892"/>
                  </a:lnTo>
                  <a:lnTo>
                    <a:pt x="3806952" y="1295146"/>
                  </a:lnTo>
                  <a:close/>
                </a:path>
                <a:path w="6172200" h="1781175">
                  <a:moveTo>
                    <a:pt x="2994152" y="1295146"/>
                  </a:moveTo>
                  <a:lnTo>
                    <a:pt x="2974848" y="1295146"/>
                  </a:lnTo>
                  <a:lnTo>
                    <a:pt x="2967101" y="1302892"/>
                  </a:lnTo>
                  <a:lnTo>
                    <a:pt x="2967101" y="1322070"/>
                  </a:lnTo>
                  <a:lnTo>
                    <a:pt x="2974848" y="1329816"/>
                  </a:lnTo>
                  <a:lnTo>
                    <a:pt x="2994152" y="1329816"/>
                  </a:lnTo>
                  <a:lnTo>
                    <a:pt x="3001899" y="1322070"/>
                  </a:lnTo>
                  <a:lnTo>
                    <a:pt x="3001899" y="1302892"/>
                  </a:lnTo>
                  <a:lnTo>
                    <a:pt x="2994152" y="1295146"/>
                  </a:lnTo>
                  <a:close/>
                </a:path>
                <a:path w="6172200" h="1781175">
                  <a:moveTo>
                    <a:pt x="834136" y="1295146"/>
                  </a:moveTo>
                  <a:lnTo>
                    <a:pt x="814832" y="1295146"/>
                  </a:lnTo>
                  <a:lnTo>
                    <a:pt x="807085" y="1302892"/>
                  </a:lnTo>
                  <a:lnTo>
                    <a:pt x="807085" y="1322070"/>
                  </a:lnTo>
                  <a:lnTo>
                    <a:pt x="814832" y="1329816"/>
                  </a:lnTo>
                  <a:lnTo>
                    <a:pt x="834136" y="1329816"/>
                  </a:lnTo>
                  <a:lnTo>
                    <a:pt x="841883" y="1322070"/>
                  </a:lnTo>
                  <a:lnTo>
                    <a:pt x="841883" y="1302892"/>
                  </a:lnTo>
                  <a:lnTo>
                    <a:pt x="834136" y="1295146"/>
                  </a:lnTo>
                  <a:close/>
                </a:path>
                <a:path w="6172200" h="1781175">
                  <a:moveTo>
                    <a:pt x="4149598" y="1277747"/>
                  </a:moveTo>
                  <a:lnTo>
                    <a:pt x="4130294" y="1277747"/>
                  </a:lnTo>
                  <a:lnTo>
                    <a:pt x="4122547" y="1285494"/>
                  </a:lnTo>
                  <a:lnTo>
                    <a:pt x="4122547" y="1304671"/>
                  </a:lnTo>
                  <a:lnTo>
                    <a:pt x="4130294" y="1312417"/>
                  </a:lnTo>
                  <a:lnTo>
                    <a:pt x="4149598" y="1312417"/>
                  </a:lnTo>
                  <a:lnTo>
                    <a:pt x="4157345" y="1304671"/>
                  </a:lnTo>
                  <a:lnTo>
                    <a:pt x="4157345" y="1285494"/>
                  </a:lnTo>
                  <a:lnTo>
                    <a:pt x="4149598" y="1277747"/>
                  </a:lnTo>
                  <a:close/>
                </a:path>
                <a:path w="6172200" h="1781175">
                  <a:moveTo>
                    <a:pt x="3696716" y="1277747"/>
                  </a:moveTo>
                  <a:lnTo>
                    <a:pt x="3677411" y="1277747"/>
                  </a:lnTo>
                  <a:lnTo>
                    <a:pt x="3669665" y="1285494"/>
                  </a:lnTo>
                  <a:lnTo>
                    <a:pt x="3669665" y="1304671"/>
                  </a:lnTo>
                  <a:lnTo>
                    <a:pt x="3677411" y="1312417"/>
                  </a:lnTo>
                  <a:lnTo>
                    <a:pt x="3696716" y="1312417"/>
                  </a:lnTo>
                  <a:lnTo>
                    <a:pt x="3704463" y="1304671"/>
                  </a:lnTo>
                  <a:lnTo>
                    <a:pt x="3704463" y="1285494"/>
                  </a:lnTo>
                  <a:lnTo>
                    <a:pt x="3696716" y="1277747"/>
                  </a:lnTo>
                  <a:close/>
                </a:path>
                <a:path w="6172200" h="1781175">
                  <a:moveTo>
                    <a:pt x="2889630" y="1277747"/>
                  </a:moveTo>
                  <a:lnTo>
                    <a:pt x="2870327" y="1277747"/>
                  </a:lnTo>
                  <a:lnTo>
                    <a:pt x="2862579" y="1285494"/>
                  </a:lnTo>
                  <a:lnTo>
                    <a:pt x="2862579" y="1304671"/>
                  </a:lnTo>
                  <a:lnTo>
                    <a:pt x="2870327" y="1312417"/>
                  </a:lnTo>
                  <a:lnTo>
                    <a:pt x="2889630" y="1312417"/>
                  </a:lnTo>
                  <a:lnTo>
                    <a:pt x="2897378" y="1304671"/>
                  </a:lnTo>
                  <a:lnTo>
                    <a:pt x="2897378" y="1285494"/>
                  </a:lnTo>
                  <a:lnTo>
                    <a:pt x="2889630" y="1277747"/>
                  </a:lnTo>
                  <a:close/>
                </a:path>
                <a:path w="6172200" h="1781175">
                  <a:moveTo>
                    <a:pt x="584453" y="1277747"/>
                  </a:moveTo>
                  <a:lnTo>
                    <a:pt x="565150" y="1277747"/>
                  </a:lnTo>
                  <a:lnTo>
                    <a:pt x="557402" y="1285494"/>
                  </a:lnTo>
                  <a:lnTo>
                    <a:pt x="557402" y="1304671"/>
                  </a:lnTo>
                  <a:lnTo>
                    <a:pt x="565150" y="1312417"/>
                  </a:lnTo>
                  <a:lnTo>
                    <a:pt x="584453" y="1312417"/>
                  </a:lnTo>
                  <a:lnTo>
                    <a:pt x="592201" y="1304671"/>
                  </a:lnTo>
                  <a:lnTo>
                    <a:pt x="592201" y="1285494"/>
                  </a:lnTo>
                  <a:lnTo>
                    <a:pt x="584453" y="1277747"/>
                  </a:lnTo>
                  <a:close/>
                </a:path>
                <a:path w="6172200" h="1781175">
                  <a:moveTo>
                    <a:pt x="4683759" y="1266189"/>
                  </a:moveTo>
                  <a:lnTo>
                    <a:pt x="4664583" y="1266189"/>
                  </a:lnTo>
                  <a:lnTo>
                    <a:pt x="4656708" y="1273937"/>
                  </a:lnTo>
                  <a:lnTo>
                    <a:pt x="4656708" y="1293114"/>
                  </a:lnTo>
                  <a:lnTo>
                    <a:pt x="4664583" y="1300861"/>
                  </a:lnTo>
                  <a:lnTo>
                    <a:pt x="4683759" y="1300861"/>
                  </a:lnTo>
                  <a:lnTo>
                    <a:pt x="4691507" y="1293114"/>
                  </a:lnTo>
                  <a:lnTo>
                    <a:pt x="4691507" y="1273937"/>
                  </a:lnTo>
                  <a:lnTo>
                    <a:pt x="4683759" y="1266189"/>
                  </a:lnTo>
                  <a:close/>
                </a:path>
                <a:path w="6172200" h="1781175">
                  <a:moveTo>
                    <a:pt x="4823079" y="1260348"/>
                  </a:moveTo>
                  <a:lnTo>
                    <a:pt x="4803902" y="1260348"/>
                  </a:lnTo>
                  <a:lnTo>
                    <a:pt x="4796028" y="1268222"/>
                  </a:lnTo>
                  <a:lnTo>
                    <a:pt x="4796028" y="1287399"/>
                  </a:lnTo>
                  <a:lnTo>
                    <a:pt x="4803902" y="1295146"/>
                  </a:lnTo>
                  <a:lnTo>
                    <a:pt x="4823079" y="1295146"/>
                  </a:lnTo>
                  <a:lnTo>
                    <a:pt x="4830953" y="1287399"/>
                  </a:lnTo>
                  <a:lnTo>
                    <a:pt x="4830953" y="1268222"/>
                  </a:lnTo>
                  <a:lnTo>
                    <a:pt x="4823079" y="1260348"/>
                  </a:lnTo>
                  <a:close/>
                </a:path>
                <a:path w="6172200" h="1781175">
                  <a:moveTo>
                    <a:pt x="2785110" y="1254633"/>
                  </a:moveTo>
                  <a:lnTo>
                    <a:pt x="2765805" y="1254633"/>
                  </a:lnTo>
                  <a:lnTo>
                    <a:pt x="2758059" y="1262379"/>
                  </a:lnTo>
                  <a:lnTo>
                    <a:pt x="2758059" y="1281557"/>
                  </a:lnTo>
                  <a:lnTo>
                    <a:pt x="2765805" y="1289303"/>
                  </a:lnTo>
                  <a:lnTo>
                    <a:pt x="2785110" y="1289303"/>
                  </a:lnTo>
                  <a:lnTo>
                    <a:pt x="2792857" y="1281557"/>
                  </a:lnTo>
                  <a:lnTo>
                    <a:pt x="2792857" y="1262379"/>
                  </a:lnTo>
                  <a:lnTo>
                    <a:pt x="2785110" y="1254633"/>
                  </a:lnTo>
                  <a:close/>
                </a:path>
                <a:path w="6172200" h="1781175">
                  <a:moveTo>
                    <a:pt x="2041905" y="1254633"/>
                  </a:moveTo>
                  <a:lnTo>
                    <a:pt x="2022602" y="1254633"/>
                  </a:lnTo>
                  <a:lnTo>
                    <a:pt x="2014854" y="1262379"/>
                  </a:lnTo>
                  <a:lnTo>
                    <a:pt x="2014854" y="1281557"/>
                  </a:lnTo>
                  <a:lnTo>
                    <a:pt x="2022602" y="1289303"/>
                  </a:lnTo>
                  <a:lnTo>
                    <a:pt x="2041905" y="1289303"/>
                  </a:lnTo>
                  <a:lnTo>
                    <a:pt x="2049652" y="1281557"/>
                  </a:lnTo>
                  <a:lnTo>
                    <a:pt x="2049652" y="1262379"/>
                  </a:lnTo>
                  <a:lnTo>
                    <a:pt x="2041905" y="1254633"/>
                  </a:lnTo>
                  <a:close/>
                </a:path>
                <a:path w="6172200" h="1781175">
                  <a:moveTo>
                    <a:pt x="1240536" y="1254633"/>
                  </a:moveTo>
                  <a:lnTo>
                    <a:pt x="1221359" y="1254633"/>
                  </a:lnTo>
                  <a:lnTo>
                    <a:pt x="1213485" y="1262379"/>
                  </a:lnTo>
                  <a:lnTo>
                    <a:pt x="1213485" y="1281557"/>
                  </a:lnTo>
                  <a:lnTo>
                    <a:pt x="1221359" y="1289303"/>
                  </a:lnTo>
                  <a:lnTo>
                    <a:pt x="1240536" y="1289303"/>
                  </a:lnTo>
                  <a:lnTo>
                    <a:pt x="1248410" y="1281557"/>
                  </a:lnTo>
                  <a:lnTo>
                    <a:pt x="1248410" y="1262379"/>
                  </a:lnTo>
                  <a:lnTo>
                    <a:pt x="1240536" y="1254633"/>
                  </a:lnTo>
                  <a:close/>
                </a:path>
                <a:path w="6172200" h="1781175">
                  <a:moveTo>
                    <a:pt x="1008379" y="1254633"/>
                  </a:moveTo>
                  <a:lnTo>
                    <a:pt x="989076" y="1254633"/>
                  </a:lnTo>
                  <a:lnTo>
                    <a:pt x="981328" y="1262379"/>
                  </a:lnTo>
                  <a:lnTo>
                    <a:pt x="981328" y="1281557"/>
                  </a:lnTo>
                  <a:lnTo>
                    <a:pt x="989076" y="1289303"/>
                  </a:lnTo>
                  <a:lnTo>
                    <a:pt x="1008379" y="1289303"/>
                  </a:lnTo>
                  <a:lnTo>
                    <a:pt x="1016126" y="1281557"/>
                  </a:lnTo>
                  <a:lnTo>
                    <a:pt x="1016126" y="1262379"/>
                  </a:lnTo>
                  <a:lnTo>
                    <a:pt x="1008379" y="1254633"/>
                  </a:lnTo>
                  <a:close/>
                </a:path>
                <a:path w="6172200" h="1781175">
                  <a:moveTo>
                    <a:pt x="4405122" y="1248790"/>
                  </a:moveTo>
                  <a:lnTo>
                    <a:pt x="4385818" y="1248790"/>
                  </a:lnTo>
                  <a:lnTo>
                    <a:pt x="4378071" y="1256538"/>
                  </a:lnTo>
                  <a:lnTo>
                    <a:pt x="4378071" y="1275714"/>
                  </a:lnTo>
                  <a:lnTo>
                    <a:pt x="4385818" y="1283589"/>
                  </a:lnTo>
                  <a:lnTo>
                    <a:pt x="4405122" y="1283589"/>
                  </a:lnTo>
                  <a:lnTo>
                    <a:pt x="4412869" y="1275714"/>
                  </a:lnTo>
                  <a:lnTo>
                    <a:pt x="4412869" y="1256538"/>
                  </a:lnTo>
                  <a:lnTo>
                    <a:pt x="4405122" y="1248790"/>
                  </a:lnTo>
                  <a:close/>
                </a:path>
                <a:path w="6172200" h="1781175">
                  <a:moveTo>
                    <a:pt x="3412108" y="1243076"/>
                  </a:moveTo>
                  <a:lnTo>
                    <a:pt x="3392931" y="1243076"/>
                  </a:lnTo>
                  <a:lnTo>
                    <a:pt x="3385184" y="1250823"/>
                  </a:lnTo>
                  <a:lnTo>
                    <a:pt x="3385184" y="1270000"/>
                  </a:lnTo>
                  <a:lnTo>
                    <a:pt x="3392931" y="1277747"/>
                  </a:lnTo>
                  <a:lnTo>
                    <a:pt x="3412108" y="1277747"/>
                  </a:lnTo>
                  <a:lnTo>
                    <a:pt x="3419982" y="1270000"/>
                  </a:lnTo>
                  <a:lnTo>
                    <a:pt x="3419982" y="1250823"/>
                  </a:lnTo>
                  <a:lnTo>
                    <a:pt x="3412108" y="1243076"/>
                  </a:lnTo>
                  <a:close/>
                </a:path>
                <a:path w="6172200" h="1781175">
                  <a:moveTo>
                    <a:pt x="3145028" y="1243076"/>
                  </a:moveTo>
                  <a:lnTo>
                    <a:pt x="3125851" y="1243076"/>
                  </a:lnTo>
                  <a:lnTo>
                    <a:pt x="3117977" y="1250823"/>
                  </a:lnTo>
                  <a:lnTo>
                    <a:pt x="3117977" y="1270000"/>
                  </a:lnTo>
                  <a:lnTo>
                    <a:pt x="3125851" y="1277747"/>
                  </a:lnTo>
                  <a:lnTo>
                    <a:pt x="3145028" y="1277747"/>
                  </a:lnTo>
                  <a:lnTo>
                    <a:pt x="3152902" y="1270000"/>
                  </a:lnTo>
                  <a:lnTo>
                    <a:pt x="3152902" y="1250823"/>
                  </a:lnTo>
                  <a:lnTo>
                    <a:pt x="3145028" y="1243076"/>
                  </a:lnTo>
                  <a:close/>
                </a:path>
                <a:path w="6172200" h="1781175">
                  <a:moveTo>
                    <a:pt x="741172" y="1243076"/>
                  </a:moveTo>
                  <a:lnTo>
                    <a:pt x="721995" y="1243076"/>
                  </a:lnTo>
                  <a:lnTo>
                    <a:pt x="714248" y="1250823"/>
                  </a:lnTo>
                  <a:lnTo>
                    <a:pt x="714248" y="1270000"/>
                  </a:lnTo>
                  <a:lnTo>
                    <a:pt x="721995" y="1277747"/>
                  </a:lnTo>
                  <a:lnTo>
                    <a:pt x="741172" y="1277747"/>
                  </a:lnTo>
                  <a:lnTo>
                    <a:pt x="749046" y="1270000"/>
                  </a:lnTo>
                  <a:lnTo>
                    <a:pt x="749046" y="1250823"/>
                  </a:lnTo>
                  <a:lnTo>
                    <a:pt x="741172" y="1243076"/>
                  </a:lnTo>
                  <a:close/>
                </a:path>
                <a:path w="6172200" h="1781175">
                  <a:moveTo>
                    <a:pt x="4288917" y="1237234"/>
                  </a:moveTo>
                  <a:lnTo>
                    <a:pt x="4269740" y="1237234"/>
                  </a:lnTo>
                  <a:lnTo>
                    <a:pt x="4261866" y="1244980"/>
                  </a:lnTo>
                  <a:lnTo>
                    <a:pt x="4261866" y="1264158"/>
                  </a:lnTo>
                  <a:lnTo>
                    <a:pt x="4269740" y="1272032"/>
                  </a:lnTo>
                  <a:lnTo>
                    <a:pt x="4288917" y="1272032"/>
                  </a:lnTo>
                  <a:lnTo>
                    <a:pt x="4296791" y="1264158"/>
                  </a:lnTo>
                  <a:lnTo>
                    <a:pt x="4296791" y="1244980"/>
                  </a:lnTo>
                  <a:lnTo>
                    <a:pt x="4288917" y="1237234"/>
                  </a:lnTo>
                  <a:close/>
                </a:path>
                <a:path w="6172200" h="1781175">
                  <a:moveTo>
                    <a:pt x="2680589" y="1231519"/>
                  </a:moveTo>
                  <a:lnTo>
                    <a:pt x="2661285" y="1231519"/>
                  </a:lnTo>
                  <a:lnTo>
                    <a:pt x="2653538" y="1239265"/>
                  </a:lnTo>
                  <a:lnTo>
                    <a:pt x="2653538" y="1258442"/>
                  </a:lnTo>
                  <a:lnTo>
                    <a:pt x="2661285" y="1266189"/>
                  </a:lnTo>
                  <a:lnTo>
                    <a:pt x="2680589" y="1266189"/>
                  </a:lnTo>
                  <a:lnTo>
                    <a:pt x="2688336" y="1258442"/>
                  </a:lnTo>
                  <a:lnTo>
                    <a:pt x="2688336" y="1239265"/>
                  </a:lnTo>
                  <a:lnTo>
                    <a:pt x="2680589" y="1231519"/>
                  </a:lnTo>
                  <a:close/>
                </a:path>
                <a:path w="6172200" h="1781175">
                  <a:moveTo>
                    <a:pt x="2152141" y="1225677"/>
                  </a:moveTo>
                  <a:lnTo>
                    <a:pt x="2132965" y="1225677"/>
                  </a:lnTo>
                  <a:lnTo>
                    <a:pt x="2125091" y="1233424"/>
                  </a:lnTo>
                  <a:lnTo>
                    <a:pt x="2125091" y="1252601"/>
                  </a:lnTo>
                  <a:lnTo>
                    <a:pt x="2132965" y="1260348"/>
                  </a:lnTo>
                  <a:lnTo>
                    <a:pt x="2152141" y="1260348"/>
                  </a:lnTo>
                  <a:lnTo>
                    <a:pt x="2160016" y="1252601"/>
                  </a:lnTo>
                  <a:lnTo>
                    <a:pt x="2160016" y="1233424"/>
                  </a:lnTo>
                  <a:lnTo>
                    <a:pt x="2152141" y="1225677"/>
                  </a:lnTo>
                  <a:close/>
                </a:path>
                <a:path w="6172200" h="1781175">
                  <a:moveTo>
                    <a:pt x="1821179" y="1225677"/>
                  </a:moveTo>
                  <a:lnTo>
                    <a:pt x="1802002" y="1225677"/>
                  </a:lnTo>
                  <a:lnTo>
                    <a:pt x="1794128" y="1233424"/>
                  </a:lnTo>
                  <a:lnTo>
                    <a:pt x="1794128" y="1252601"/>
                  </a:lnTo>
                  <a:lnTo>
                    <a:pt x="1802002" y="1260348"/>
                  </a:lnTo>
                  <a:lnTo>
                    <a:pt x="1821179" y="1260348"/>
                  </a:lnTo>
                  <a:lnTo>
                    <a:pt x="1829053" y="1252601"/>
                  </a:lnTo>
                  <a:lnTo>
                    <a:pt x="1829053" y="1233424"/>
                  </a:lnTo>
                  <a:lnTo>
                    <a:pt x="1821179" y="1225677"/>
                  </a:lnTo>
                  <a:close/>
                </a:path>
                <a:path w="6172200" h="1781175">
                  <a:moveTo>
                    <a:pt x="3272790" y="1219835"/>
                  </a:moveTo>
                  <a:lnTo>
                    <a:pt x="3253613" y="1219835"/>
                  </a:lnTo>
                  <a:lnTo>
                    <a:pt x="3245739" y="1227709"/>
                  </a:lnTo>
                  <a:lnTo>
                    <a:pt x="3245739" y="1246886"/>
                  </a:lnTo>
                  <a:lnTo>
                    <a:pt x="3253613" y="1254633"/>
                  </a:lnTo>
                  <a:lnTo>
                    <a:pt x="3272790" y="1254633"/>
                  </a:lnTo>
                  <a:lnTo>
                    <a:pt x="3280664" y="1246886"/>
                  </a:lnTo>
                  <a:lnTo>
                    <a:pt x="3280664" y="1227709"/>
                  </a:lnTo>
                  <a:lnTo>
                    <a:pt x="3272790" y="1219835"/>
                  </a:lnTo>
                  <a:close/>
                </a:path>
                <a:path w="6172200" h="1781175">
                  <a:moveTo>
                    <a:pt x="2564384" y="1219835"/>
                  </a:moveTo>
                  <a:lnTo>
                    <a:pt x="2545207" y="1219835"/>
                  </a:lnTo>
                  <a:lnTo>
                    <a:pt x="2537333" y="1227709"/>
                  </a:lnTo>
                  <a:lnTo>
                    <a:pt x="2537333" y="1246886"/>
                  </a:lnTo>
                  <a:lnTo>
                    <a:pt x="2545207" y="1254633"/>
                  </a:lnTo>
                  <a:lnTo>
                    <a:pt x="2564384" y="1254633"/>
                  </a:lnTo>
                  <a:lnTo>
                    <a:pt x="2572258" y="1246886"/>
                  </a:lnTo>
                  <a:lnTo>
                    <a:pt x="2572258" y="1227709"/>
                  </a:lnTo>
                  <a:lnTo>
                    <a:pt x="2564384" y="1219835"/>
                  </a:lnTo>
                  <a:close/>
                </a:path>
                <a:path w="6172200" h="1781175">
                  <a:moveTo>
                    <a:pt x="1705102" y="1219835"/>
                  </a:moveTo>
                  <a:lnTo>
                    <a:pt x="1685798" y="1219835"/>
                  </a:lnTo>
                  <a:lnTo>
                    <a:pt x="1678051" y="1227709"/>
                  </a:lnTo>
                  <a:lnTo>
                    <a:pt x="1678051" y="1246886"/>
                  </a:lnTo>
                  <a:lnTo>
                    <a:pt x="1685798" y="1254633"/>
                  </a:lnTo>
                  <a:lnTo>
                    <a:pt x="1705102" y="1254633"/>
                  </a:lnTo>
                  <a:lnTo>
                    <a:pt x="1712849" y="1246886"/>
                  </a:lnTo>
                  <a:lnTo>
                    <a:pt x="1712849" y="1227709"/>
                  </a:lnTo>
                  <a:lnTo>
                    <a:pt x="1705102" y="1219835"/>
                  </a:lnTo>
                  <a:close/>
                </a:path>
                <a:path w="6172200" h="1781175">
                  <a:moveTo>
                    <a:pt x="4590923" y="1214120"/>
                  </a:moveTo>
                  <a:lnTo>
                    <a:pt x="4571619" y="1214120"/>
                  </a:lnTo>
                  <a:lnTo>
                    <a:pt x="4563872" y="1221866"/>
                  </a:lnTo>
                  <a:lnTo>
                    <a:pt x="4563872" y="1241044"/>
                  </a:lnTo>
                  <a:lnTo>
                    <a:pt x="4571619" y="1248790"/>
                  </a:lnTo>
                  <a:lnTo>
                    <a:pt x="4590923" y="1248790"/>
                  </a:lnTo>
                  <a:lnTo>
                    <a:pt x="4598670" y="1241044"/>
                  </a:lnTo>
                  <a:lnTo>
                    <a:pt x="4598670" y="1221866"/>
                  </a:lnTo>
                  <a:lnTo>
                    <a:pt x="4590923" y="1214120"/>
                  </a:lnTo>
                  <a:close/>
                </a:path>
                <a:path w="6172200" h="1781175">
                  <a:moveTo>
                    <a:pt x="3975354" y="1214120"/>
                  </a:moveTo>
                  <a:lnTo>
                    <a:pt x="3956177" y="1214120"/>
                  </a:lnTo>
                  <a:lnTo>
                    <a:pt x="3948303" y="1221866"/>
                  </a:lnTo>
                  <a:lnTo>
                    <a:pt x="3948303" y="1241044"/>
                  </a:lnTo>
                  <a:lnTo>
                    <a:pt x="3956177" y="1248790"/>
                  </a:lnTo>
                  <a:lnTo>
                    <a:pt x="3975354" y="1248790"/>
                  </a:lnTo>
                  <a:lnTo>
                    <a:pt x="3983228" y="1241044"/>
                  </a:lnTo>
                  <a:lnTo>
                    <a:pt x="3983228" y="1221866"/>
                  </a:lnTo>
                  <a:lnTo>
                    <a:pt x="3975354" y="1214120"/>
                  </a:lnTo>
                  <a:close/>
                </a:path>
                <a:path w="6172200" h="1781175">
                  <a:moveTo>
                    <a:pt x="3609594" y="1214120"/>
                  </a:moveTo>
                  <a:lnTo>
                    <a:pt x="3590290" y="1214120"/>
                  </a:lnTo>
                  <a:lnTo>
                    <a:pt x="3582543" y="1221866"/>
                  </a:lnTo>
                  <a:lnTo>
                    <a:pt x="3582543" y="1241044"/>
                  </a:lnTo>
                  <a:lnTo>
                    <a:pt x="3590290" y="1248790"/>
                  </a:lnTo>
                  <a:lnTo>
                    <a:pt x="3609594" y="1248790"/>
                  </a:lnTo>
                  <a:lnTo>
                    <a:pt x="3617341" y="1241044"/>
                  </a:lnTo>
                  <a:lnTo>
                    <a:pt x="3617341" y="1221866"/>
                  </a:lnTo>
                  <a:lnTo>
                    <a:pt x="3609594" y="1214120"/>
                  </a:lnTo>
                  <a:close/>
                </a:path>
                <a:path w="6172200" h="1781175">
                  <a:moveTo>
                    <a:pt x="1368298" y="1214120"/>
                  </a:moveTo>
                  <a:lnTo>
                    <a:pt x="1349121" y="1214120"/>
                  </a:lnTo>
                  <a:lnTo>
                    <a:pt x="1341247" y="1221866"/>
                  </a:lnTo>
                  <a:lnTo>
                    <a:pt x="1341247" y="1241044"/>
                  </a:lnTo>
                  <a:lnTo>
                    <a:pt x="1349121" y="1248790"/>
                  </a:lnTo>
                  <a:lnTo>
                    <a:pt x="1368298" y="1248790"/>
                  </a:lnTo>
                  <a:lnTo>
                    <a:pt x="1376172" y="1241044"/>
                  </a:lnTo>
                  <a:lnTo>
                    <a:pt x="1376172" y="1221866"/>
                  </a:lnTo>
                  <a:lnTo>
                    <a:pt x="1368298" y="1214120"/>
                  </a:lnTo>
                  <a:close/>
                </a:path>
                <a:path w="6172200" h="1781175">
                  <a:moveTo>
                    <a:pt x="485775" y="1214120"/>
                  </a:moveTo>
                  <a:lnTo>
                    <a:pt x="466471" y="1214120"/>
                  </a:lnTo>
                  <a:lnTo>
                    <a:pt x="458724" y="1221866"/>
                  </a:lnTo>
                  <a:lnTo>
                    <a:pt x="458724" y="1241044"/>
                  </a:lnTo>
                  <a:lnTo>
                    <a:pt x="466471" y="1248790"/>
                  </a:lnTo>
                  <a:lnTo>
                    <a:pt x="485775" y="1248790"/>
                  </a:lnTo>
                  <a:lnTo>
                    <a:pt x="493522" y="1241044"/>
                  </a:lnTo>
                  <a:lnTo>
                    <a:pt x="493522" y="1221866"/>
                  </a:lnTo>
                  <a:lnTo>
                    <a:pt x="485775" y="1214120"/>
                  </a:lnTo>
                  <a:close/>
                </a:path>
                <a:path w="6172200" h="1781175">
                  <a:moveTo>
                    <a:pt x="4097274" y="1202563"/>
                  </a:moveTo>
                  <a:lnTo>
                    <a:pt x="4078097" y="1202563"/>
                  </a:lnTo>
                  <a:lnTo>
                    <a:pt x="4070223" y="1210310"/>
                  </a:lnTo>
                  <a:lnTo>
                    <a:pt x="4070223" y="1229487"/>
                  </a:lnTo>
                  <a:lnTo>
                    <a:pt x="4078097" y="1237234"/>
                  </a:lnTo>
                  <a:lnTo>
                    <a:pt x="4097274" y="1237234"/>
                  </a:lnTo>
                  <a:lnTo>
                    <a:pt x="4105148" y="1229487"/>
                  </a:lnTo>
                  <a:lnTo>
                    <a:pt x="4105148" y="1210310"/>
                  </a:lnTo>
                  <a:lnTo>
                    <a:pt x="4097274" y="1202563"/>
                  </a:lnTo>
                  <a:close/>
                </a:path>
                <a:path w="6172200" h="1781175">
                  <a:moveTo>
                    <a:pt x="2367026" y="1202563"/>
                  </a:moveTo>
                  <a:lnTo>
                    <a:pt x="2347722" y="1202563"/>
                  </a:lnTo>
                  <a:lnTo>
                    <a:pt x="2339975" y="1210310"/>
                  </a:lnTo>
                  <a:lnTo>
                    <a:pt x="2339975" y="1229487"/>
                  </a:lnTo>
                  <a:lnTo>
                    <a:pt x="2347722" y="1237234"/>
                  </a:lnTo>
                  <a:lnTo>
                    <a:pt x="2367026" y="1237234"/>
                  </a:lnTo>
                  <a:lnTo>
                    <a:pt x="2374773" y="1229487"/>
                  </a:lnTo>
                  <a:lnTo>
                    <a:pt x="2374773" y="1210310"/>
                  </a:lnTo>
                  <a:lnTo>
                    <a:pt x="2367026" y="1202563"/>
                  </a:lnTo>
                  <a:close/>
                </a:path>
                <a:path w="6172200" h="1781175">
                  <a:moveTo>
                    <a:pt x="2268347" y="1202563"/>
                  </a:moveTo>
                  <a:lnTo>
                    <a:pt x="2249042" y="1202563"/>
                  </a:lnTo>
                  <a:lnTo>
                    <a:pt x="2241296" y="1210310"/>
                  </a:lnTo>
                  <a:lnTo>
                    <a:pt x="2241296" y="1229487"/>
                  </a:lnTo>
                  <a:lnTo>
                    <a:pt x="2249042" y="1237234"/>
                  </a:lnTo>
                  <a:lnTo>
                    <a:pt x="2268347" y="1237234"/>
                  </a:lnTo>
                  <a:lnTo>
                    <a:pt x="2276094" y="1229487"/>
                  </a:lnTo>
                  <a:lnTo>
                    <a:pt x="2276094" y="1210310"/>
                  </a:lnTo>
                  <a:lnTo>
                    <a:pt x="2268347" y="1202563"/>
                  </a:lnTo>
                  <a:close/>
                </a:path>
                <a:path w="6172200" h="1781175">
                  <a:moveTo>
                    <a:pt x="1954784" y="1202563"/>
                  </a:moveTo>
                  <a:lnTo>
                    <a:pt x="1935479" y="1202563"/>
                  </a:lnTo>
                  <a:lnTo>
                    <a:pt x="1927733" y="1210310"/>
                  </a:lnTo>
                  <a:lnTo>
                    <a:pt x="1927733" y="1229487"/>
                  </a:lnTo>
                  <a:lnTo>
                    <a:pt x="1935479" y="1237234"/>
                  </a:lnTo>
                  <a:lnTo>
                    <a:pt x="1954784" y="1237234"/>
                  </a:lnTo>
                  <a:lnTo>
                    <a:pt x="1962530" y="1229487"/>
                  </a:lnTo>
                  <a:lnTo>
                    <a:pt x="1962530" y="1210310"/>
                  </a:lnTo>
                  <a:lnTo>
                    <a:pt x="1954784" y="1202563"/>
                  </a:lnTo>
                  <a:close/>
                </a:path>
                <a:path w="6172200" h="1781175">
                  <a:moveTo>
                    <a:pt x="1136014" y="1202563"/>
                  </a:moveTo>
                  <a:lnTo>
                    <a:pt x="1116838" y="1202563"/>
                  </a:lnTo>
                  <a:lnTo>
                    <a:pt x="1108964" y="1210310"/>
                  </a:lnTo>
                  <a:lnTo>
                    <a:pt x="1108964" y="1229487"/>
                  </a:lnTo>
                  <a:lnTo>
                    <a:pt x="1116838" y="1237234"/>
                  </a:lnTo>
                  <a:lnTo>
                    <a:pt x="1136014" y="1237234"/>
                  </a:lnTo>
                  <a:lnTo>
                    <a:pt x="1143889" y="1229487"/>
                  </a:lnTo>
                  <a:lnTo>
                    <a:pt x="1143889" y="1210310"/>
                  </a:lnTo>
                  <a:lnTo>
                    <a:pt x="1136014" y="1202563"/>
                  </a:lnTo>
                  <a:close/>
                </a:path>
                <a:path w="6172200" h="1781175">
                  <a:moveTo>
                    <a:pt x="3865118" y="1196721"/>
                  </a:moveTo>
                  <a:lnTo>
                    <a:pt x="3845814" y="1196721"/>
                  </a:lnTo>
                  <a:lnTo>
                    <a:pt x="3838067" y="1204467"/>
                  </a:lnTo>
                  <a:lnTo>
                    <a:pt x="3838067" y="1223645"/>
                  </a:lnTo>
                  <a:lnTo>
                    <a:pt x="3845814" y="1231519"/>
                  </a:lnTo>
                  <a:lnTo>
                    <a:pt x="3865118" y="1231519"/>
                  </a:lnTo>
                  <a:lnTo>
                    <a:pt x="3872865" y="1223645"/>
                  </a:lnTo>
                  <a:lnTo>
                    <a:pt x="3872865" y="1204467"/>
                  </a:lnTo>
                  <a:lnTo>
                    <a:pt x="3865118" y="1196721"/>
                  </a:lnTo>
                  <a:close/>
                </a:path>
                <a:path w="6172200" h="1781175">
                  <a:moveTo>
                    <a:pt x="1472819" y="1196721"/>
                  </a:moveTo>
                  <a:lnTo>
                    <a:pt x="1453641" y="1196721"/>
                  </a:lnTo>
                  <a:lnTo>
                    <a:pt x="1445767" y="1204467"/>
                  </a:lnTo>
                  <a:lnTo>
                    <a:pt x="1445767" y="1223645"/>
                  </a:lnTo>
                  <a:lnTo>
                    <a:pt x="1453641" y="1231519"/>
                  </a:lnTo>
                  <a:lnTo>
                    <a:pt x="1472819" y="1231519"/>
                  </a:lnTo>
                  <a:lnTo>
                    <a:pt x="1480692" y="1223645"/>
                  </a:lnTo>
                  <a:lnTo>
                    <a:pt x="1480692" y="1204467"/>
                  </a:lnTo>
                  <a:lnTo>
                    <a:pt x="1472819" y="1196721"/>
                  </a:lnTo>
                  <a:close/>
                </a:path>
                <a:path w="6172200" h="1781175">
                  <a:moveTo>
                    <a:pt x="2994152" y="1185164"/>
                  </a:moveTo>
                  <a:lnTo>
                    <a:pt x="2974848" y="1185164"/>
                  </a:lnTo>
                  <a:lnTo>
                    <a:pt x="2967101" y="1192911"/>
                  </a:lnTo>
                  <a:lnTo>
                    <a:pt x="2967101" y="1212088"/>
                  </a:lnTo>
                  <a:lnTo>
                    <a:pt x="2974848" y="1219835"/>
                  </a:lnTo>
                  <a:lnTo>
                    <a:pt x="2994152" y="1219835"/>
                  </a:lnTo>
                  <a:lnTo>
                    <a:pt x="3001899" y="1212088"/>
                  </a:lnTo>
                  <a:lnTo>
                    <a:pt x="3001899" y="1192911"/>
                  </a:lnTo>
                  <a:lnTo>
                    <a:pt x="2994152" y="1185164"/>
                  </a:lnTo>
                  <a:close/>
                </a:path>
                <a:path w="6172200" h="1781175">
                  <a:moveTo>
                    <a:pt x="874776" y="1185164"/>
                  </a:moveTo>
                  <a:lnTo>
                    <a:pt x="855472" y="1185164"/>
                  </a:lnTo>
                  <a:lnTo>
                    <a:pt x="847725" y="1192911"/>
                  </a:lnTo>
                  <a:lnTo>
                    <a:pt x="847725" y="1212088"/>
                  </a:lnTo>
                  <a:lnTo>
                    <a:pt x="855472" y="1219835"/>
                  </a:lnTo>
                  <a:lnTo>
                    <a:pt x="874776" y="1219835"/>
                  </a:lnTo>
                  <a:lnTo>
                    <a:pt x="882523" y="1212088"/>
                  </a:lnTo>
                  <a:lnTo>
                    <a:pt x="882523" y="1192911"/>
                  </a:lnTo>
                  <a:lnTo>
                    <a:pt x="874776" y="1185164"/>
                  </a:lnTo>
                  <a:close/>
                </a:path>
                <a:path w="6172200" h="1781175">
                  <a:moveTo>
                    <a:pt x="4480559" y="1179449"/>
                  </a:moveTo>
                  <a:lnTo>
                    <a:pt x="4461256" y="1179449"/>
                  </a:lnTo>
                  <a:lnTo>
                    <a:pt x="4453508" y="1187196"/>
                  </a:lnTo>
                  <a:lnTo>
                    <a:pt x="4453508" y="1206373"/>
                  </a:lnTo>
                  <a:lnTo>
                    <a:pt x="4461256" y="1214120"/>
                  </a:lnTo>
                  <a:lnTo>
                    <a:pt x="4480559" y="1214120"/>
                  </a:lnTo>
                  <a:lnTo>
                    <a:pt x="4488307" y="1206373"/>
                  </a:lnTo>
                  <a:lnTo>
                    <a:pt x="4488307" y="1187196"/>
                  </a:lnTo>
                  <a:lnTo>
                    <a:pt x="4480559" y="1179449"/>
                  </a:lnTo>
                  <a:close/>
                </a:path>
                <a:path w="6172200" h="1781175">
                  <a:moveTo>
                    <a:pt x="2471547" y="1179449"/>
                  </a:moveTo>
                  <a:lnTo>
                    <a:pt x="2452242" y="1179449"/>
                  </a:lnTo>
                  <a:lnTo>
                    <a:pt x="2444496" y="1187196"/>
                  </a:lnTo>
                  <a:lnTo>
                    <a:pt x="2444496" y="1206373"/>
                  </a:lnTo>
                  <a:lnTo>
                    <a:pt x="2452242" y="1214120"/>
                  </a:lnTo>
                  <a:lnTo>
                    <a:pt x="2471547" y="1214120"/>
                  </a:lnTo>
                  <a:lnTo>
                    <a:pt x="2479294" y="1206373"/>
                  </a:lnTo>
                  <a:lnTo>
                    <a:pt x="2479294" y="1187196"/>
                  </a:lnTo>
                  <a:lnTo>
                    <a:pt x="2471547" y="1179449"/>
                  </a:lnTo>
                  <a:close/>
                </a:path>
                <a:path w="6172200" h="1781175">
                  <a:moveTo>
                    <a:pt x="1583182" y="1179449"/>
                  </a:moveTo>
                  <a:lnTo>
                    <a:pt x="1563877" y="1179449"/>
                  </a:lnTo>
                  <a:lnTo>
                    <a:pt x="1556130" y="1187196"/>
                  </a:lnTo>
                  <a:lnTo>
                    <a:pt x="1556130" y="1206373"/>
                  </a:lnTo>
                  <a:lnTo>
                    <a:pt x="1563877" y="1214120"/>
                  </a:lnTo>
                  <a:lnTo>
                    <a:pt x="1583182" y="1214120"/>
                  </a:lnTo>
                  <a:lnTo>
                    <a:pt x="1590928" y="1206373"/>
                  </a:lnTo>
                  <a:lnTo>
                    <a:pt x="1590928" y="1187196"/>
                  </a:lnTo>
                  <a:lnTo>
                    <a:pt x="1583182" y="1179449"/>
                  </a:lnTo>
                  <a:close/>
                </a:path>
                <a:path w="6172200" h="1781175">
                  <a:moveTo>
                    <a:pt x="4892802" y="1167764"/>
                  </a:moveTo>
                  <a:lnTo>
                    <a:pt x="4873498" y="1167764"/>
                  </a:lnTo>
                  <a:lnTo>
                    <a:pt x="4865751" y="1175639"/>
                  </a:lnTo>
                  <a:lnTo>
                    <a:pt x="4865751" y="1194815"/>
                  </a:lnTo>
                  <a:lnTo>
                    <a:pt x="4873498" y="1202563"/>
                  </a:lnTo>
                  <a:lnTo>
                    <a:pt x="4892802" y="1202563"/>
                  </a:lnTo>
                  <a:lnTo>
                    <a:pt x="4900549" y="1194815"/>
                  </a:lnTo>
                  <a:lnTo>
                    <a:pt x="4900549" y="1175639"/>
                  </a:lnTo>
                  <a:lnTo>
                    <a:pt x="4892802" y="1167764"/>
                  </a:lnTo>
                  <a:close/>
                </a:path>
                <a:path w="6172200" h="1781175">
                  <a:moveTo>
                    <a:pt x="3725672" y="1162050"/>
                  </a:moveTo>
                  <a:lnTo>
                    <a:pt x="3706495" y="1162050"/>
                  </a:lnTo>
                  <a:lnTo>
                    <a:pt x="3698621" y="1169797"/>
                  </a:lnTo>
                  <a:lnTo>
                    <a:pt x="3698621" y="1188974"/>
                  </a:lnTo>
                  <a:lnTo>
                    <a:pt x="3706495" y="1196721"/>
                  </a:lnTo>
                  <a:lnTo>
                    <a:pt x="3725672" y="1196721"/>
                  </a:lnTo>
                  <a:lnTo>
                    <a:pt x="3733546" y="1188974"/>
                  </a:lnTo>
                  <a:lnTo>
                    <a:pt x="3733546" y="1169797"/>
                  </a:lnTo>
                  <a:lnTo>
                    <a:pt x="3725672" y="1162050"/>
                  </a:lnTo>
                  <a:close/>
                </a:path>
                <a:path w="6172200" h="1781175">
                  <a:moveTo>
                    <a:pt x="3493516" y="1162050"/>
                  </a:moveTo>
                  <a:lnTo>
                    <a:pt x="3474211" y="1162050"/>
                  </a:lnTo>
                  <a:lnTo>
                    <a:pt x="3466465" y="1169797"/>
                  </a:lnTo>
                  <a:lnTo>
                    <a:pt x="3466465" y="1188974"/>
                  </a:lnTo>
                  <a:lnTo>
                    <a:pt x="3474211" y="1196721"/>
                  </a:lnTo>
                  <a:lnTo>
                    <a:pt x="3493516" y="1196721"/>
                  </a:lnTo>
                  <a:lnTo>
                    <a:pt x="3501263" y="1188974"/>
                  </a:lnTo>
                  <a:lnTo>
                    <a:pt x="3501263" y="1169797"/>
                  </a:lnTo>
                  <a:lnTo>
                    <a:pt x="3493516" y="1162050"/>
                  </a:lnTo>
                  <a:close/>
                </a:path>
                <a:path w="6172200" h="1781175">
                  <a:moveTo>
                    <a:pt x="590296" y="1156208"/>
                  </a:moveTo>
                  <a:lnTo>
                    <a:pt x="570991" y="1156208"/>
                  </a:lnTo>
                  <a:lnTo>
                    <a:pt x="563245" y="1163954"/>
                  </a:lnTo>
                  <a:lnTo>
                    <a:pt x="563245" y="1183132"/>
                  </a:lnTo>
                  <a:lnTo>
                    <a:pt x="570991" y="1191005"/>
                  </a:lnTo>
                  <a:lnTo>
                    <a:pt x="590296" y="1191005"/>
                  </a:lnTo>
                  <a:lnTo>
                    <a:pt x="598042" y="1183132"/>
                  </a:lnTo>
                  <a:lnTo>
                    <a:pt x="598042" y="1163954"/>
                  </a:lnTo>
                  <a:lnTo>
                    <a:pt x="590296" y="1156208"/>
                  </a:lnTo>
                  <a:close/>
                </a:path>
                <a:path w="6172200" h="1781175">
                  <a:moveTo>
                    <a:pt x="2860548" y="1150492"/>
                  </a:moveTo>
                  <a:lnTo>
                    <a:pt x="2841371" y="1150492"/>
                  </a:lnTo>
                  <a:lnTo>
                    <a:pt x="2833497" y="1158239"/>
                  </a:lnTo>
                  <a:lnTo>
                    <a:pt x="2833497" y="1177416"/>
                  </a:lnTo>
                  <a:lnTo>
                    <a:pt x="2841371" y="1185164"/>
                  </a:lnTo>
                  <a:lnTo>
                    <a:pt x="2860548" y="1185164"/>
                  </a:lnTo>
                  <a:lnTo>
                    <a:pt x="2868422" y="1177416"/>
                  </a:lnTo>
                  <a:lnTo>
                    <a:pt x="2868422" y="1158239"/>
                  </a:lnTo>
                  <a:lnTo>
                    <a:pt x="2860548" y="1150492"/>
                  </a:lnTo>
                  <a:close/>
                </a:path>
                <a:path w="6172200" h="1781175">
                  <a:moveTo>
                    <a:pt x="985138" y="1150492"/>
                  </a:moveTo>
                  <a:lnTo>
                    <a:pt x="965835" y="1150492"/>
                  </a:lnTo>
                  <a:lnTo>
                    <a:pt x="958088" y="1158239"/>
                  </a:lnTo>
                  <a:lnTo>
                    <a:pt x="958088" y="1177416"/>
                  </a:lnTo>
                  <a:lnTo>
                    <a:pt x="965835" y="1185164"/>
                  </a:lnTo>
                  <a:lnTo>
                    <a:pt x="985138" y="1185164"/>
                  </a:lnTo>
                  <a:lnTo>
                    <a:pt x="992886" y="1177416"/>
                  </a:lnTo>
                  <a:lnTo>
                    <a:pt x="992886" y="1158239"/>
                  </a:lnTo>
                  <a:lnTo>
                    <a:pt x="985138" y="1150492"/>
                  </a:lnTo>
                  <a:close/>
                </a:path>
                <a:path w="6172200" h="1781175">
                  <a:moveTo>
                    <a:pt x="4776724" y="1144651"/>
                  </a:moveTo>
                  <a:lnTo>
                    <a:pt x="4757420" y="1144651"/>
                  </a:lnTo>
                  <a:lnTo>
                    <a:pt x="4749673" y="1152398"/>
                  </a:lnTo>
                  <a:lnTo>
                    <a:pt x="4749673" y="1171575"/>
                  </a:lnTo>
                  <a:lnTo>
                    <a:pt x="4757420" y="1179449"/>
                  </a:lnTo>
                  <a:lnTo>
                    <a:pt x="4776724" y="1179449"/>
                  </a:lnTo>
                  <a:lnTo>
                    <a:pt x="4784471" y="1171575"/>
                  </a:lnTo>
                  <a:lnTo>
                    <a:pt x="4784471" y="1152398"/>
                  </a:lnTo>
                  <a:lnTo>
                    <a:pt x="4776724" y="1144651"/>
                  </a:lnTo>
                  <a:close/>
                </a:path>
                <a:path w="6172200" h="1781175">
                  <a:moveTo>
                    <a:pt x="4225035" y="1144651"/>
                  </a:moveTo>
                  <a:lnTo>
                    <a:pt x="4205858" y="1144651"/>
                  </a:lnTo>
                  <a:lnTo>
                    <a:pt x="4197984" y="1152398"/>
                  </a:lnTo>
                  <a:lnTo>
                    <a:pt x="4197984" y="1171575"/>
                  </a:lnTo>
                  <a:lnTo>
                    <a:pt x="4205858" y="1179449"/>
                  </a:lnTo>
                  <a:lnTo>
                    <a:pt x="4225035" y="1179449"/>
                  </a:lnTo>
                  <a:lnTo>
                    <a:pt x="4232909" y="1171575"/>
                  </a:lnTo>
                  <a:lnTo>
                    <a:pt x="4232909" y="1152398"/>
                  </a:lnTo>
                  <a:lnTo>
                    <a:pt x="4225035" y="1144651"/>
                  </a:lnTo>
                  <a:close/>
                </a:path>
                <a:path w="6172200" h="1781175">
                  <a:moveTo>
                    <a:pt x="3121786" y="1144651"/>
                  </a:moveTo>
                  <a:lnTo>
                    <a:pt x="3102609" y="1144651"/>
                  </a:lnTo>
                  <a:lnTo>
                    <a:pt x="3094863" y="1152398"/>
                  </a:lnTo>
                  <a:lnTo>
                    <a:pt x="3094863" y="1171575"/>
                  </a:lnTo>
                  <a:lnTo>
                    <a:pt x="3102609" y="1179449"/>
                  </a:lnTo>
                  <a:lnTo>
                    <a:pt x="3121786" y="1179449"/>
                  </a:lnTo>
                  <a:lnTo>
                    <a:pt x="3129660" y="1171575"/>
                  </a:lnTo>
                  <a:lnTo>
                    <a:pt x="3129660" y="1152398"/>
                  </a:lnTo>
                  <a:lnTo>
                    <a:pt x="3121786" y="1144651"/>
                  </a:lnTo>
                  <a:close/>
                </a:path>
                <a:path w="6172200" h="1781175">
                  <a:moveTo>
                    <a:pt x="694816" y="1144651"/>
                  </a:moveTo>
                  <a:lnTo>
                    <a:pt x="675513" y="1144651"/>
                  </a:lnTo>
                  <a:lnTo>
                    <a:pt x="667765" y="1152398"/>
                  </a:lnTo>
                  <a:lnTo>
                    <a:pt x="667765" y="1171575"/>
                  </a:lnTo>
                  <a:lnTo>
                    <a:pt x="675513" y="1179449"/>
                  </a:lnTo>
                  <a:lnTo>
                    <a:pt x="694816" y="1179449"/>
                  </a:lnTo>
                  <a:lnTo>
                    <a:pt x="702563" y="1171575"/>
                  </a:lnTo>
                  <a:lnTo>
                    <a:pt x="702563" y="1152398"/>
                  </a:lnTo>
                  <a:lnTo>
                    <a:pt x="694816" y="1144651"/>
                  </a:lnTo>
                  <a:close/>
                </a:path>
                <a:path w="6172200" h="1781175">
                  <a:moveTo>
                    <a:pt x="4672203" y="1138936"/>
                  </a:moveTo>
                  <a:lnTo>
                    <a:pt x="4652899" y="1138936"/>
                  </a:lnTo>
                  <a:lnTo>
                    <a:pt x="4645152" y="1146683"/>
                  </a:lnTo>
                  <a:lnTo>
                    <a:pt x="4645152" y="1165860"/>
                  </a:lnTo>
                  <a:lnTo>
                    <a:pt x="4652899" y="1173607"/>
                  </a:lnTo>
                  <a:lnTo>
                    <a:pt x="4672203" y="1173607"/>
                  </a:lnTo>
                  <a:lnTo>
                    <a:pt x="4679950" y="1165860"/>
                  </a:lnTo>
                  <a:lnTo>
                    <a:pt x="4679950" y="1146683"/>
                  </a:lnTo>
                  <a:lnTo>
                    <a:pt x="4672203" y="1138936"/>
                  </a:lnTo>
                  <a:close/>
                </a:path>
                <a:path w="6172200" h="1781175">
                  <a:moveTo>
                    <a:pt x="1246377" y="1127252"/>
                  </a:moveTo>
                  <a:lnTo>
                    <a:pt x="1227201" y="1127252"/>
                  </a:lnTo>
                  <a:lnTo>
                    <a:pt x="1219327" y="1135126"/>
                  </a:lnTo>
                  <a:lnTo>
                    <a:pt x="1219327" y="1154302"/>
                  </a:lnTo>
                  <a:lnTo>
                    <a:pt x="1227201" y="1162050"/>
                  </a:lnTo>
                  <a:lnTo>
                    <a:pt x="1246377" y="1162050"/>
                  </a:lnTo>
                  <a:lnTo>
                    <a:pt x="1254125" y="1154302"/>
                  </a:lnTo>
                  <a:lnTo>
                    <a:pt x="1254125" y="1135126"/>
                  </a:lnTo>
                  <a:lnTo>
                    <a:pt x="1246377" y="1127252"/>
                  </a:lnTo>
                  <a:close/>
                </a:path>
                <a:path w="6172200" h="1781175">
                  <a:moveTo>
                    <a:pt x="3371469" y="1121537"/>
                  </a:moveTo>
                  <a:lnTo>
                    <a:pt x="3352292" y="1121537"/>
                  </a:lnTo>
                  <a:lnTo>
                    <a:pt x="3344545" y="1129284"/>
                  </a:lnTo>
                  <a:lnTo>
                    <a:pt x="3344545" y="1148461"/>
                  </a:lnTo>
                  <a:lnTo>
                    <a:pt x="3352292" y="1156208"/>
                  </a:lnTo>
                  <a:lnTo>
                    <a:pt x="3371469" y="1156208"/>
                  </a:lnTo>
                  <a:lnTo>
                    <a:pt x="3379343" y="1148461"/>
                  </a:lnTo>
                  <a:lnTo>
                    <a:pt x="3379343" y="1129284"/>
                  </a:lnTo>
                  <a:lnTo>
                    <a:pt x="3371469" y="1121537"/>
                  </a:lnTo>
                  <a:close/>
                </a:path>
                <a:path w="6172200" h="1781175">
                  <a:moveTo>
                    <a:pt x="2622550" y="1121537"/>
                  </a:moveTo>
                  <a:lnTo>
                    <a:pt x="2603246" y="1121537"/>
                  </a:lnTo>
                  <a:lnTo>
                    <a:pt x="2595499" y="1129284"/>
                  </a:lnTo>
                  <a:lnTo>
                    <a:pt x="2595499" y="1148461"/>
                  </a:lnTo>
                  <a:lnTo>
                    <a:pt x="2603246" y="1156208"/>
                  </a:lnTo>
                  <a:lnTo>
                    <a:pt x="2622550" y="1156208"/>
                  </a:lnTo>
                  <a:lnTo>
                    <a:pt x="2630297" y="1148461"/>
                  </a:lnTo>
                  <a:lnTo>
                    <a:pt x="2630297" y="1129284"/>
                  </a:lnTo>
                  <a:lnTo>
                    <a:pt x="2622550" y="1121537"/>
                  </a:lnTo>
                  <a:close/>
                </a:path>
                <a:path w="6172200" h="1781175">
                  <a:moveTo>
                    <a:pt x="4358640" y="1115695"/>
                  </a:moveTo>
                  <a:lnTo>
                    <a:pt x="4339335" y="1115695"/>
                  </a:lnTo>
                  <a:lnTo>
                    <a:pt x="4331589" y="1123569"/>
                  </a:lnTo>
                  <a:lnTo>
                    <a:pt x="4331589" y="1142746"/>
                  </a:lnTo>
                  <a:lnTo>
                    <a:pt x="4339335" y="1150492"/>
                  </a:lnTo>
                  <a:lnTo>
                    <a:pt x="4358640" y="1150492"/>
                  </a:lnTo>
                  <a:lnTo>
                    <a:pt x="4366386" y="1142746"/>
                  </a:lnTo>
                  <a:lnTo>
                    <a:pt x="4366386" y="1123569"/>
                  </a:lnTo>
                  <a:lnTo>
                    <a:pt x="4358640" y="1115695"/>
                  </a:lnTo>
                  <a:close/>
                </a:path>
                <a:path w="6172200" h="1781175">
                  <a:moveTo>
                    <a:pt x="4068318" y="1115695"/>
                  </a:moveTo>
                  <a:lnTo>
                    <a:pt x="4049014" y="1115695"/>
                  </a:lnTo>
                  <a:lnTo>
                    <a:pt x="4041267" y="1123569"/>
                  </a:lnTo>
                  <a:lnTo>
                    <a:pt x="4041267" y="1142746"/>
                  </a:lnTo>
                  <a:lnTo>
                    <a:pt x="4049014" y="1150492"/>
                  </a:lnTo>
                  <a:lnTo>
                    <a:pt x="4068318" y="1150492"/>
                  </a:lnTo>
                  <a:lnTo>
                    <a:pt x="4076065" y="1142746"/>
                  </a:lnTo>
                  <a:lnTo>
                    <a:pt x="4076065" y="1123569"/>
                  </a:lnTo>
                  <a:lnTo>
                    <a:pt x="4068318" y="1115695"/>
                  </a:lnTo>
                  <a:close/>
                </a:path>
                <a:path w="6172200" h="1781175">
                  <a:moveTo>
                    <a:pt x="2070862" y="1115695"/>
                  </a:moveTo>
                  <a:lnTo>
                    <a:pt x="2051685" y="1115695"/>
                  </a:lnTo>
                  <a:lnTo>
                    <a:pt x="2043811" y="1123569"/>
                  </a:lnTo>
                  <a:lnTo>
                    <a:pt x="2043811" y="1142746"/>
                  </a:lnTo>
                  <a:lnTo>
                    <a:pt x="2051685" y="1150492"/>
                  </a:lnTo>
                  <a:lnTo>
                    <a:pt x="2070862" y="1150492"/>
                  </a:lnTo>
                  <a:lnTo>
                    <a:pt x="2078736" y="1142746"/>
                  </a:lnTo>
                  <a:lnTo>
                    <a:pt x="2078736" y="1123569"/>
                  </a:lnTo>
                  <a:lnTo>
                    <a:pt x="2070862" y="1115695"/>
                  </a:lnTo>
                  <a:close/>
                </a:path>
                <a:path w="6172200" h="1781175">
                  <a:moveTo>
                    <a:pt x="1797939" y="1115695"/>
                  </a:moveTo>
                  <a:lnTo>
                    <a:pt x="1778762" y="1115695"/>
                  </a:lnTo>
                  <a:lnTo>
                    <a:pt x="1770888" y="1123569"/>
                  </a:lnTo>
                  <a:lnTo>
                    <a:pt x="1770888" y="1142746"/>
                  </a:lnTo>
                  <a:lnTo>
                    <a:pt x="1778762" y="1150492"/>
                  </a:lnTo>
                  <a:lnTo>
                    <a:pt x="1797939" y="1150492"/>
                  </a:lnTo>
                  <a:lnTo>
                    <a:pt x="1805813" y="1142746"/>
                  </a:lnTo>
                  <a:lnTo>
                    <a:pt x="1805813" y="1123569"/>
                  </a:lnTo>
                  <a:lnTo>
                    <a:pt x="1797939" y="1115695"/>
                  </a:lnTo>
                  <a:close/>
                </a:path>
                <a:path w="6172200" h="1781175">
                  <a:moveTo>
                    <a:pt x="3237992" y="1109979"/>
                  </a:moveTo>
                  <a:lnTo>
                    <a:pt x="3218688" y="1109979"/>
                  </a:lnTo>
                  <a:lnTo>
                    <a:pt x="3210941" y="1117727"/>
                  </a:lnTo>
                  <a:lnTo>
                    <a:pt x="3210941" y="1136903"/>
                  </a:lnTo>
                  <a:lnTo>
                    <a:pt x="3218688" y="1144651"/>
                  </a:lnTo>
                  <a:lnTo>
                    <a:pt x="3237992" y="1144651"/>
                  </a:lnTo>
                  <a:lnTo>
                    <a:pt x="3245739" y="1136903"/>
                  </a:lnTo>
                  <a:lnTo>
                    <a:pt x="3245739" y="1117727"/>
                  </a:lnTo>
                  <a:lnTo>
                    <a:pt x="3237992" y="1109979"/>
                  </a:lnTo>
                  <a:close/>
                </a:path>
                <a:path w="6172200" h="1781175">
                  <a:moveTo>
                    <a:pt x="2744470" y="1109979"/>
                  </a:moveTo>
                  <a:lnTo>
                    <a:pt x="2725166" y="1109979"/>
                  </a:lnTo>
                  <a:lnTo>
                    <a:pt x="2717419" y="1117727"/>
                  </a:lnTo>
                  <a:lnTo>
                    <a:pt x="2717419" y="1136903"/>
                  </a:lnTo>
                  <a:lnTo>
                    <a:pt x="2725166" y="1144651"/>
                  </a:lnTo>
                  <a:lnTo>
                    <a:pt x="2744470" y="1144651"/>
                  </a:lnTo>
                  <a:lnTo>
                    <a:pt x="2752216" y="1136903"/>
                  </a:lnTo>
                  <a:lnTo>
                    <a:pt x="2752216" y="1117727"/>
                  </a:lnTo>
                  <a:lnTo>
                    <a:pt x="2744470" y="1109979"/>
                  </a:lnTo>
                  <a:close/>
                </a:path>
                <a:path w="6172200" h="1781175">
                  <a:moveTo>
                    <a:pt x="2187066" y="1109979"/>
                  </a:moveTo>
                  <a:lnTo>
                    <a:pt x="2167763" y="1109979"/>
                  </a:lnTo>
                  <a:lnTo>
                    <a:pt x="2160016" y="1117727"/>
                  </a:lnTo>
                  <a:lnTo>
                    <a:pt x="2160016" y="1136903"/>
                  </a:lnTo>
                  <a:lnTo>
                    <a:pt x="2167763" y="1144651"/>
                  </a:lnTo>
                  <a:lnTo>
                    <a:pt x="2187066" y="1144651"/>
                  </a:lnTo>
                  <a:lnTo>
                    <a:pt x="2194814" y="1136903"/>
                  </a:lnTo>
                  <a:lnTo>
                    <a:pt x="2194814" y="1117727"/>
                  </a:lnTo>
                  <a:lnTo>
                    <a:pt x="2187066" y="1109979"/>
                  </a:lnTo>
                  <a:close/>
                </a:path>
                <a:path w="6172200" h="1781175">
                  <a:moveTo>
                    <a:pt x="1937385" y="1104138"/>
                  </a:moveTo>
                  <a:lnTo>
                    <a:pt x="1918080" y="1104138"/>
                  </a:lnTo>
                  <a:lnTo>
                    <a:pt x="1910334" y="1111885"/>
                  </a:lnTo>
                  <a:lnTo>
                    <a:pt x="1910334" y="1131062"/>
                  </a:lnTo>
                  <a:lnTo>
                    <a:pt x="1918080" y="1138936"/>
                  </a:lnTo>
                  <a:lnTo>
                    <a:pt x="1937385" y="1138936"/>
                  </a:lnTo>
                  <a:lnTo>
                    <a:pt x="1945132" y="1131062"/>
                  </a:lnTo>
                  <a:lnTo>
                    <a:pt x="1945132" y="1111885"/>
                  </a:lnTo>
                  <a:lnTo>
                    <a:pt x="1937385" y="1104138"/>
                  </a:lnTo>
                  <a:close/>
                </a:path>
                <a:path w="6172200" h="1781175">
                  <a:moveTo>
                    <a:pt x="1670303" y="1104138"/>
                  </a:moveTo>
                  <a:lnTo>
                    <a:pt x="1651000" y="1104138"/>
                  </a:lnTo>
                  <a:lnTo>
                    <a:pt x="1643252" y="1111885"/>
                  </a:lnTo>
                  <a:lnTo>
                    <a:pt x="1643252" y="1131062"/>
                  </a:lnTo>
                  <a:lnTo>
                    <a:pt x="1651000" y="1138936"/>
                  </a:lnTo>
                  <a:lnTo>
                    <a:pt x="1670303" y="1138936"/>
                  </a:lnTo>
                  <a:lnTo>
                    <a:pt x="1678051" y="1131062"/>
                  </a:lnTo>
                  <a:lnTo>
                    <a:pt x="1678051" y="1111885"/>
                  </a:lnTo>
                  <a:lnTo>
                    <a:pt x="1670303" y="1104138"/>
                  </a:lnTo>
                  <a:close/>
                </a:path>
                <a:path w="6172200" h="1781175">
                  <a:moveTo>
                    <a:pt x="1101216" y="1104138"/>
                  </a:moveTo>
                  <a:lnTo>
                    <a:pt x="1082039" y="1104138"/>
                  </a:lnTo>
                  <a:lnTo>
                    <a:pt x="1074165" y="1111885"/>
                  </a:lnTo>
                  <a:lnTo>
                    <a:pt x="1074165" y="1131062"/>
                  </a:lnTo>
                  <a:lnTo>
                    <a:pt x="1082039" y="1138936"/>
                  </a:lnTo>
                  <a:lnTo>
                    <a:pt x="1101216" y="1138936"/>
                  </a:lnTo>
                  <a:lnTo>
                    <a:pt x="1108964" y="1131062"/>
                  </a:lnTo>
                  <a:lnTo>
                    <a:pt x="1108964" y="1111885"/>
                  </a:lnTo>
                  <a:lnTo>
                    <a:pt x="1101216" y="1104138"/>
                  </a:lnTo>
                  <a:close/>
                </a:path>
                <a:path w="6172200" h="1781175">
                  <a:moveTo>
                    <a:pt x="491489" y="1098423"/>
                  </a:moveTo>
                  <a:lnTo>
                    <a:pt x="472313" y="1098423"/>
                  </a:lnTo>
                  <a:lnTo>
                    <a:pt x="464565" y="1106170"/>
                  </a:lnTo>
                  <a:lnTo>
                    <a:pt x="464565" y="1125347"/>
                  </a:lnTo>
                  <a:lnTo>
                    <a:pt x="472313" y="1133094"/>
                  </a:lnTo>
                  <a:lnTo>
                    <a:pt x="491489" y="1133094"/>
                  </a:lnTo>
                  <a:lnTo>
                    <a:pt x="499363" y="1125347"/>
                  </a:lnTo>
                  <a:lnTo>
                    <a:pt x="499363" y="1106170"/>
                  </a:lnTo>
                  <a:lnTo>
                    <a:pt x="491489" y="1098423"/>
                  </a:lnTo>
                  <a:close/>
                </a:path>
                <a:path w="6172200" h="1781175">
                  <a:moveTo>
                    <a:pt x="3592195" y="1092580"/>
                  </a:moveTo>
                  <a:lnTo>
                    <a:pt x="3572891" y="1092580"/>
                  </a:lnTo>
                  <a:lnTo>
                    <a:pt x="3565144" y="1100327"/>
                  </a:lnTo>
                  <a:lnTo>
                    <a:pt x="3565144" y="1119504"/>
                  </a:lnTo>
                  <a:lnTo>
                    <a:pt x="3572891" y="1127252"/>
                  </a:lnTo>
                  <a:lnTo>
                    <a:pt x="3592195" y="1127252"/>
                  </a:lnTo>
                  <a:lnTo>
                    <a:pt x="3599942" y="1119504"/>
                  </a:lnTo>
                  <a:lnTo>
                    <a:pt x="3599942" y="1100327"/>
                  </a:lnTo>
                  <a:lnTo>
                    <a:pt x="3592195" y="1092580"/>
                  </a:lnTo>
                  <a:close/>
                </a:path>
                <a:path w="6172200" h="1781175">
                  <a:moveTo>
                    <a:pt x="781812" y="1092580"/>
                  </a:moveTo>
                  <a:lnTo>
                    <a:pt x="762635" y="1092580"/>
                  </a:lnTo>
                  <a:lnTo>
                    <a:pt x="754888" y="1100327"/>
                  </a:lnTo>
                  <a:lnTo>
                    <a:pt x="754888" y="1119504"/>
                  </a:lnTo>
                  <a:lnTo>
                    <a:pt x="762635" y="1127252"/>
                  </a:lnTo>
                  <a:lnTo>
                    <a:pt x="781812" y="1127252"/>
                  </a:lnTo>
                  <a:lnTo>
                    <a:pt x="789686" y="1119504"/>
                  </a:lnTo>
                  <a:lnTo>
                    <a:pt x="789686" y="1100327"/>
                  </a:lnTo>
                  <a:lnTo>
                    <a:pt x="781812" y="1092580"/>
                  </a:lnTo>
                  <a:close/>
                </a:path>
                <a:path w="6172200" h="1781175">
                  <a:moveTo>
                    <a:pt x="381253" y="1092580"/>
                  </a:moveTo>
                  <a:lnTo>
                    <a:pt x="361950" y="1092580"/>
                  </a:lnTo>
                  <a:lnTo>
                    <a:pt x="354202" y="1100327"/>
                  </a:lnTo>
                  <a:lnTo>
                    <a:pt x="354202" y="1119504"/>
                  </a:lnTo>
                  <a:lnTo>
                    <a:pt x="361950" y="1127252"/>
                  </a:lnTo>
                  <a:lnTo>
                    <a:pt x="381253" y="1127252"/>
                  </a:lnTo>
                  <a:lnTo>
                    <a:pt x="389000" y="1119504"/>
                  </a:lnTo>
                  <a:lnTo>
                    <a:pt x="389000" y="1100327"/>
                  </a:lnTo>
                  <a:lnTo>
                    <a:pt x="381253" y="1092580"/>
                  </a:lnTo>
                  <a:close/>
                </a:path>
                <a:path w="6172200" h="1781175">
                  <a:moveTo>
                    <a:pt x="3812794" y="1086865"/>
                  </a:moveTo>
                  <a:lnTo>
                    <a:pt x="3793617" y="1086865"/>
                  </a:lnTo>
                  <a:lnTo>
                    <a:pt x="3785743" y="1094613"/>
                  </a:lnTo>
                  <a:lnTo>
                    <a:pt x="3785743" y="1113789"/>
                  </a:lnTo>
                  <a:lnTo>
                    <a:pt x="3793617" y="1121537"/>
                  </a:lnTo>
                  <a:lnTo>
                    <a:pt x="3812794" y="1121537"/>
                  </a:lnTo>
                  <a:lnTo>
                    <a:pt x="3820668" y="1113789"/>
                  </a:lnTo>
                  <a:lnTo>
                    <a:pt x="3820668" y="1094613"/>
                  </a:lnTo>
                  <a:lnTo>
                    <a:pt x="3812794" y="1086865"/>
                  </a:lnTo>
                  <a:close/>
                </a:path>
                <a:path w="6172200" h="1781175">
                  <a:moveTo>
                    <a:pt x="1472819" y="1086865"/>
                  </a:moveTo>
                  <a:lnTo>
                    <a:pt x="1453641" y="1086865"/>
                  </a:lnTo>
                  <a:lnTo>
                    <a:pt x="1445767" y="1094613"/>
                  </a:lnTo>
                  <a:lnTo>
                    <a:pt x="1445767" y="1113789"/>
                  </a:lnTo>
                  <a:lnTo>
                    <a:pt x="1453641" y="1121537"/>
                  </a:lnTo>
                  <a:lnTo>
                    <a:pt x="1472819" y="1121537"/>
                  </a:lnTo>
                  <a:lnTo>
                    <a:pt x="1480692" y="1113789"/>
                  </a:lnTo>
                  <a:lnTo>
                    <a:pt x="1480692" y="1094613"/>
                  </a:lnTo>
                  <a:lnTo>
                    <a:pt x="1472819" y="1086865"/>
                  </a:lnTo>
                  <a:close/>
                </a:path>
                <a:path w="6172200" h="1781175">
                  <a:moveTo>
                    <a:pt x="4503801" y="1081024"/>
                  </a:moveTo>
                  <a:lnTo>
                    <a:pt x="4484497" y="1081024"/>
                  </a:lnTo>
                  <a:lnTo>
                    <a:pt x="4476750" y="1088771"/>
                  </a:lnTo>
                  <a:lnTo>
                    <a:pt x="4476750" y="1107948"/>
                  </a:lnTo>
                  <a:lnTo>
                    <a:pt x="4484497" y="1115695"/>
                  </a:lnTo>
                  <a:lnTo>
                    <a:pt x="4503801" y="1115695"/>
                  </a:lnTo>
                  <a:lnTo>
                    <a:pt x="4511548" y="1107948"/>
                  </a:lnTo>
                  <a:lnTo>
                    <a:pt x="4511548" y="1088771"/>
                  </a:lnTo>
                  <a:lnTo>
                    <a:pt x="4503801" y="1081024"/>
                  </a:lnTo>
                  <a:close/>
                </a:path>
                <a:path w="6172200" h="1781175">
                  <a:moveTo>
                    <a:pt x="3946398" y="1081024"/>
                  </a:moveTo>
                  <a:lnTo>
                    <a:pt x="3927094" y="1081024"/>
                  </a:lnTo>
                  <a:lnTo>
                    <a:pt x="3919347" y="1088771"/>
                  </a:lnTo>
                  <a:lnTo>
                    <a:pt x="3919347" y="1107948"/>
                  </a:lnTo>
                  <a:lnTo>
                    <a:pt x="3927094" y="1115695"/>
                  </a:lnTo>
                  <a:lnTo>
                    <a:pt x="3946398" y="1115695"/>
                  </a:lnTo>
                  <a:lnTo>
                    <a:pt x="3954145" y="1107948"/>
                  </a:lnTo>
                  <a:lnTo>
                    <a:pt x="3954145" y="1088771"/>
                  </a:lnTo>
                  <a:lnTo>
                    <a:pt x="3946398" y="1081024"/>
                  </a:lnTo>
                  <a:close/>
                </a:path>
                <a:path w="6172200" h="1781175">
                  <a:moveTo>
                    <a:pt x="2401824" y="1081024"/>
                  </a:moveTo>
                  <a:lnTo>
                    <a:pt x="2382647" y="1081024"/>
                  </a:lnTo>
                  <a:lnTo>
                    <a:pt x="2374773" y="1088771"/>
                  </a:lnTo>
                  <a:lnTo>
                    <a:pt x="2374773" y="1107948"/>
                  </a:lnTo>
                  <a:lnTo>
                    <a:pt x="2382647" y="1115695"/>
                  </a:lnTo>
                  <a:lnTo>
                    <a:pt x="2401824" y="1115695"/>
                  </a:lnTo>
                  <a:lnTo>
                    <a:pt x="2409698" y="1107948"/>
                  </a:lnTo>
                  <a:lnTo>
                    <a:pt x="2409698" y="1088771"/>
                  </a:lnTo>
                  <a:lnTo>
                    <a:pt x="2401824" y="1081024"/>
                  </a:lnTo>
                  <a:close/>
                </a:path>
                <a:path w="6172200" h="1781175">
                  <a:moveTo>
                    <a:pt x="1356740" y="1081024"/>
                  </a:moveTo>
                  <a:lnTo>
                    <a:pt x="1337437" y="1081024"/>
                  </a:lnTo>
                  <a:lnTo>
                    <a:pt x="1329689" y="1088771"/>
                  </a:lnTo>
                  <a:lnTo>
                    <a:pt x="1329689" y="1107948"/>
                  </a:lnTo>
                  <a:lnTo>
                    <a:pt x="1337437" y="1115695"/>
                  </a:lnTo>
                  <a:lnTo>
                    <a:pt x="1356740" y="1115695"/>
                  </a:lnTo>
                  <a:lnTo>
                    <a:pt x="1364488" y="1107948"/>
                  </a:lnTo>
                  <a:lnTo>
                    <a:pt x="1364488" y="1088771"/>
                  </a:lnTo>
                  <a:lnTo>
                    <a:pt x="1356740" y="1081024"/>
                  </a:lnTo>
                  <a:close/>
                </a:path>
                <a:path w="6172200" h="1781175">
                  <a:moveTo>
                    <a:pt x="2965069" y="1075182"/>
                  </a:moveTo>
                  <a:lnTo>
                    <a:pt x="2945891" y="1075182"/>
                  </a:lnTo>
                  <a:lnTo>
                    <a:pt x="2938017" y="1083055"/>
                  </a:lnTo>
                  <a:lnTo>
                    <a:pt x="2938017" y="1102233"/>
                  </a:lnTo>
                  <a:lnTo>
                    <a:pt x="2945891" y="1109979"/>
                  </a:lnTo>
                  <a:lnTo>
                    <a:pt x="2965069" y="1109979"/>
                  </a:lnTo>
                  <a:lnTo>
                    <a:pt x="2972816" y="1102233"/>
                  </a:lnTo>
                  <a:lnTo>
                    <a:pt x="2972816" y="1083055"/>
                  </a:lnTo>
                  <a:lnTo>
                    <a:pt x="2965069" y="1075182"/>
                  </a:lnTo>
                  <a:close/>
                </a:path>
                <a:path w="6172200" h="1781175">
                  <a:moveTo>
                    <a:pt x="4648961" y="1052067"/>
                  </a:moveTo>
                  <a:lnTo>
                    <a:pt x="4629658" y="1052067"/>
                  </a:lnTo>
                  <a:lnTo>
                    <a:pt x="4621910" y="1059814"/>
                  </a:lnTo>
                  <a:lnTo>
                    <a:pt x="4621910" y="1078991"/>
                  </a:lnTo>
                  <a:lnTo>
                    <a:pt x="4629658" y="1086865"/>
                  </a:lnTo>
                  <a:lnTo>
                    <a:pt x="4648961" y="1086865"/>
                  </a:lnTo>
                  <a:lnTo>
                    <a:pt x="4656708" y="1078991"/>
                  </a:lnTo>
                  <a:lnTo>
                    <a:pt x="4656708" y="1059814"/>
                  </a:lnTo>
                  <a:lnTo>
                    <a:pt x="4648961" y="1052067"/>
                  </a:lnTo>
                  <a:close/>
                </a:path>
                <a:path w="6172200" h="1781175">
                  <a:moveTo>
                    <a:pt x="2279904" y="1052067"/>
                  </a:moveTo>
                  <a:lnTo>
                    <a:pt x="2260727" y="1052067"/>
                  </a:lnTo>
                  <a:lnTo>
                    <a:pt x="2252853" y="1059814"/>
                  </a:lnTo>
                  <a:lnTo>
                    <a:pt x="2252853" y="1078991"/>
                  </a:lnTo>
                  <a:lnTo>
                    <a:pt x="2260727" y="1086865"/>
                  </a:lnTo>
                  <a:lnTo>
                    <a:pt x="2279904" y="1086865"/>
                  </a:lnTo>
                  <a:lnTo>
                    <a:pt x="2287778" y="1078991"/>
                  </a:lnTo>
                  <a:lnTo>
                    <a:pt x="2287778" y="1059814"/>
                  </a:lnTo>
                  <a:lnTo>
                    <a:pt x="2279904" y="1052067"/>
                  </a:lnTo>
                  <a:close/>
                </a:path>
                <a:path w="6172200" h="1781175">
                  <a:moveTo>
                    <a:pt x="909574" y="1052067"/>
                  </a:moveTo>
                  <a:lnTo>
                    <a:pt x="890397" y="1052067"/>
                  </a:lnTo>
                  <a:lnTo>
                    <a:pt x="882523" y="1059814"/>
                  </a:lnTo>
                  <a:lnTo>
                    <a:pt x="882523" y="1078991"/>
                  </a:lnTo>
                  <a:lnTo>
                    <a:pt x="890397" y="1086865"/>
                  </a:lnTo>
                  <a:lnTo>
                    <a:pt x="909574" y="1086865"/>
                  </a:lnTo>
                  <a:lnTo>
                    <a:pt x="917448" y="1078991"/>
                  </a:lnTo>
                  <a:lnTo>
                    <a:pt x="917448" y="1059814"/>
                  </a:lnTo>
                  <a:lnTo>
                    <a:pt x="909574" y="1052067"/>
                  </a:lnTo>
                  <a:close/>
                </a:path>
                <a:path w="6172200" h="1781175">
                  <a:moveTo>
                    <a:pt x="4828921" y="1046352"/>
                  </a:moveTo>
                  <a:lnTo>
                    <a:pt x="4809744" y="1046352"/>
                  </a:lnTo>
                  <a:lnTo>
                    <a:pt x="4801870" y="1054100"/>
                  </a:lnTo>
                  <a:lnTo>
                    <a:pt x="4801870" y="1073277"/>
                  </a:lnTo>
                  <a:lnTo>
                    <a:pt x="4809744" y="1081024"/>
                  </a:lnTo>
                  <a:lnTo>
                    <a:pt x="4828921" y="1081024"/>
                  </a:lnTo>
                  <a:lnTo>
                    <a:pt x="4836668" y="1073277"/>
                  </a:lnTo>
                  <a:lnTo>
                    <a:pt x="4836668" y="1054100"/>
                  </a:lnTo>
                  <a:lnTo>
                    <a:pt x="4828921" y="1046352"/>
                  </a:lnTo>
                  <a:close/>
                </a:path>
                <a:path w="6172200" h="1781175">
                  <a:moveTo>
                    <a:pt x="3696716" y="1046352"/>
                  </a:moveTo>
                  <a:lnTo>
                    <a:pt x="3677411" y="1046352"/>
                  </a:lnTo>
                  <a:lnTo>
                    <a:pt x="3669665" y="1054100"/>
                  </a:lnTo>
                  <a:lnTo>
                    <a:pt x="3669665" y="1073277"/>
                  </a:lnTo>
                  <a:lnTo>
                    <a:pt x="3677411" y="1081024"/>
                  </a:lnTo>
                  <a:lnTo>
                    <a:pt x="3696716" y="1081024"/>
                  </a:lnTo>
                  <a:lnTo>
                    <a:pt x="3704463" y="1073277"/>
                  </a:lnTo>
                  <a:lnTo>
                    <a:pt x="3704463" y="1054100"/>
                  </a:lnTo>
                  <a:lnTo>
                    <a:pt x="3696716" y="1046352"/>
                  </a:lnTo>
                  <a:close/>
                </a:path>
                <a:path w="6172200" h="1781175">
                  <a:moveTo>
                    <a:pt x="3475990" y="1046352"/>
                  </a:moveTo>
                  <a:lnTo>
                    <a:pt x="3456813" y="1046352"/>
                  </a:lnTo>
                  <a:lnTo>
                    <a:pt x="3448939" y="1054100"/>
                  </a:lnTo>
                  <a:lnTo>
                    <a:pt x="3448939" y="1073277"/>
                  </a:lnTo>
                  <a:lnTo>
                    <a:pt x="3456813" y="1081024"/>
                  </a:lnTo>
                  <a:lnTo>
                    <a:pt x="3475990" y="1081024"/>
                  </a:lnTo>
                  <a:lnTo>
                    <a:pt x="3483864" y="1073277"/>
                  </a:lnTo>
                  <a:lnTo>
                    <a:pt x="3483864" y="1054100"/>
                  </a:lnTo>
                  <a:lnTo>
                    <a:pt x="3475990" y="1046352"/>
                  </a:lnTo>
                  <a:close/>
                </a:path>
                <a:path w="6172200" h="1781175">
                  <a:moveTo>
                    <a:pt x="3069590" y="1046352"/>
                  </a:moveTo>
                  <a:lnTo>
                    <a:pt x="3050413" y="1046352"/>
                  </a:lnTo>
                  <a:lnTo>
                    <a:pt x="3042539" y="1054100"/>
                  </a:lnTo>
                  <a:lnTo>
                    <a:pt x="3042539" y="1073277"/>
                  </a:lnTo>
                  <a:lnTo>
                    <a:pt x="3050413" y="1081024"/>
                  </a:lnTo>
                  <a:lnTo>
                    <a:pt x="3069590" y="1081024"/>
                  </a:lnTo>
                  <a:lnTo>
                    <a:pt x="3077336" y="1073277"/>
                  </a:lnTo>
                  <a:lnTo>
                    <a:pt x="3077336" y="1054100"/>
                  </a:lnTo>
                  <a:lnTo>
                    <a:pt x="3069590" y="1046352"/>
                  </a:lnTo>
                  <a:close/>
                </a:path>
                <a:path w="6172200" h="1781175">
                  <a:moveTo>
                    <a:pt x="2518029" y="1046352"/>
                  </a:moveTo>
                  <a:lnTo>
                    <a:pt x="2498725" y="1046352"/>
                  </a:lnTo>
                  <a:lnTo>
                    <a:pt x="2490978" y="1054100"/>
                  </a:lnTo>
                  <a:lnTo>
                    <a:pt x="2490978" y="1073277"/>
                  </a:lnTo>
                  <a:lnTo>
                    <a:pt x="2498725" y="1081024"/>
                  </a:lnTo>
                  <a:lnTo>
                    <a:pt x="2518029" y="1081024"/>
                  </a:lnTo>
                  <a:lnTo>
                    <a:pt x="2525776" y="1073277"/>
                  </a:lnTo>
                  <a:lnTo>
                    <a:pt x="2525776" y="1054100"/>
                  </a:lnTo>
                  <a:lnTo>
                    <a:pt x="2518029" y="1046352"/>
                  </a:lnTo>
                  <a:close/>
                </a:path>
                <a:path w="6172200" h="1781175">
                  <a:moveTo>
                    <a:pt x="1583182" y="1034669"/>
                  </a:moveTo>
                  <a:lnTo>
                    <a:pt x="1563877" y="1034669"/>
                  </a:lnTo>
                  <a:lnTo>
                    <a:pt x="1556130" y="1042542"/>
                  </a:lnTo>
                  <a:lnTo>
                    <a:pt x="1556130" y="1061720"/>
                  </a:lnTo>
                  <a:lnTo>
                    <a:pt x="1563877" y="1069466"/>
                  </a:lnTo>
                  <a:lnTo>
                    <a:pt x="1583182" y="1069466"/>
                  </a:lnTo>
                  <a:lnTo>
                    <a:pt x="1590928" y="1061720"/>
                  </a:lnTo>
                  <a:lnTo>
                    <a:pt x="1590928" y="1042542"/>
                  </a:lnTo>
                  <a:lnTo>
                    <a:pt x="1583182" y="1034669"/>
                  </a:lnTo>
                  <a:close/>
                </a:path>
                <a:path w="6172200" h="1781175">
                  <a:moveTo>
                    <a:pt x="630936" y="1034669"/>
                  </a:moveTo>
                  <a:lnTo>
                    <a:pt x="611632" y="1034669"/>
                  </a:lnTo>
                  <a:lnTo>
                    <a:pt x="603885" y="1042542"/>
                  </a:lnTo>
                  <a:lnTo>
                    <a:pt x="603885" y="1061720"/>
                  </a:lnTo>
                  <a:lnTo>
                    <a:pt x="611632" y="1069466"/>
                  </a:lnTo>
                  <a:lnTo>
                    <a:pt x="630936" y="1069466"/>
                  </a:lnTo>
                  <a:lnTo>
                    <a:pt x="638683" y="1061720"/>
                  </a:lnTo>
                  <a:lnTo>
                    <a:pt x="638683" y="1042542"/>
                  </a:lnTo>
                  <a:lnTo>
                    <a:pt x="630936" y="1034669"/>
                  </a:lnTo>
                  <a:close/>
                </a:path>
                <a:path w="6172200" h="1781175">
                  <a:moveTo>
                    <a:pt x="2837307" y="1028953"/>
                  </a:moveTo>
                  <a:lnTo>
                    <a:pt x="2818129" y="1028953"/>
                  </a:lnTo>
                  <a:lnTo>
                    <a:pt x="2810255" y="1036701"/>
                  </a:lnTo>
                  <a:lnTo>
                    <a:pt x="2810255" y="1055877"/>
                  </a:lnTo>
                  <a:lnTo>
                    <a:pt x="2818129" y="1063625"/>
                  </a:lnTo>
                  <a:lnTo>
                    <a:pt x="2837307" y="1063625"/>
                  </a:lnTo>
                  <a:lnTo>
                    <a:pt x="2845180" y="1055877"/>
                  </a:lnTo>
                  <a:lnTo>
                    <a:pt x="2845180" y="1036701"/>
                  </a:lnTo>
                  <a:lnTo>
                    <a:pt x="2837307" y="1028953"/>
                  </a:lnTo>
                  <a:close/>
                </a:path>
                <a:path w="6172200" h="1781175">
                  <a:moveTo>
                    <a:pt x="3319272" y="1023112"/>
                  </a:moveTo>
                  <a:lnTo>
                    <a:pt x="3299968" y="1023112"/>
                  </a:lnTo>
                  <a:lnTo>
                    <a:pt x="3292221" y="1030986"/>
                  </a:lnTo>
                  <a:lnTo>
                    <a:pt x="3292221" y="1050163"/>
                  </a:lnTo>
                  <a:lnTo>
                    <a:pt x="3299968" y="1057910"/>
                  </a:lnTo>
                  <a:lnTo>
                    <a:pt x="3319272" y="1057910"/>
                  </a:lnTo>
                  <a:lnTo>
                    <a:pt x="3327019" y="1050163"/>
                  </a:lnTo>
                  <a:lnTo>
                    <a:pt x="3327019" y="1030986"/>
                  </a:lnTo>
                  <a:lnTo>
                    <a:pt x="3319272" y="1023112"/>
                  </a:lnTo>
                  <a:close/>
                </a:path>
                <a:path w="6172200" h="1781175">
                  <a:moveTo>
                    <a:pt x="1217295" y="1023112"/>
                  </a:moveTo>
                  <a:lnTo>
                    <a:pt x="1198117" y="1023112"/>
                  </a:lnTo>
                  <a:lnTo>
                    <a:pt x="1190371" y="1030986"/>
                  </a:lnTo>
                  <a:lnTo>
                    <a:pt x="1190371" y="1050163"/>
                  </a:lnTo>
                  <a:lnTo>
                    <a:pt x="1198117" y="1057910"/>
                  </a:lnTo>
                  <a:lnTo>
                    <a:pt x="1217295" y="1057910"/>
                  </a:lnTo>
                  <a:lnTo>
                    <a:pt x="1225169" y="1050163"/>
                  </a:lnTo>
                  <a:lnTo>
                    <a:pt x="1225169" y="1030986"/>
                  </a:lnTo>
                  <a:lnTo>
                    <a:pt x="1217295" y="1023112"/>
                  </a:lnTo>
                  <a:close/>
                </a:path>
                <a:path w="6172200" h="1781175">
                  <a:moveTo>
                    <a:pt x="1049020" y="1023112"/>
                  </a:moveTo>
                  <a:lnTo>
                    <a:pt x="1029715" y="1023112"/>
                  </a:lnTo>
                  <a:lnTo>
                    <a:pt x="1021969" y="1030986"/>
                  </a:lnTo>
                  <a:lnTo>
                    <a:pt x="1021969" y="1050163"/>
                  </a:lnTo>
                  <a:lnTo>
                    <a:pt x="1029715" y="1057910"/>
                  </a:lnTo>
                  <a:lnTo>
                    <a:pt x="1049020" y="1057910"/>
                  </a:lnTo>
                  <a:lnTo>
                    <a:pt x="1056766" y="1050163"/>
                  </a:lnTo>
                  <a:lnTo>
                    <a:pt x="1056766" y="1030986"/>
                  </a:lnTo>
                  <a:lnTo>
                    <a:pt x="1049020" y="1023112"/>
                  </a:lnTo>
                  <a:close/>
                </a:path>
                <a:path w="6172200" h="1781175">
                  <a:moveTo>
                    <a:pt x="1873503" y="1017397"/>
                  </a:moveTo>
                  <a:lnTo>
                    <a:pt x="1854200" y="1017397"/>
                  </a:lnTo>
                  <a:lnTo>
                    <a:pt x="1846452" y="1025144"/>
                  </a:lnTo>
                  <a:lnTo>
                    <a:pt x="1846452" y="1044321"/>
                  </a:lnTo>
                  <a:lnTo>
                    <a:pt x="1854200" y="1052067"/>
                  </a:lnTo>
                  <a:lnTo>
                    <a:pt x="1873503" y="1052067"/>
                  </a:lnTo>
                  <a:lnTo>
                    <a:pt x="1881251" y="1044321"/>
                  </a:lnTo>
                  <a:lnTo>
                    <a:pt x="1881251" y="1025144"/>
                  </a:lnTo>
                  <a:lnTo>
                    <a:pt x="1873503" y="1017397"/>
                  </a:lnTo>
                  <a:close/>
                </a:path>
                <a:path w="6172200" h="1781175">
                  <a:moveTo>
                    <a:pt x="2628265" y="1005839"/>
                  </a:moveTo>
                  <a:lnTo>
                    <a:pt x="2609088" y="1005839"/>
                  </a:lnTo>
                  <a:lnTo>
                    <a:pt x="2601214" y="1013587"/>
                  </a:lnTo>
                  <a:lnTo>
                    <a:pt x="2601214" y="1032763"/>
                  </a:lnTo>
                  <a:lnTo>
                    <a:pt x="2609088" y="1040511"/>
                  </a:lnTo>
                  <a:lnTo>
                    <a:pt x="2628265" y="1040511"/>
                  </a:lnTo>
                  <a:lnTo>
                    <a:pt x="2636139" y="1032763"/>
                  </a:lnTo>
                  <a:lnTo>
                    <a:pt x="2636139" y="1013587"/>
                  </a:lnTo>
                  <a:lnTo>
                    <a:pt x="2628265" y="1005839"/>
                  </a:lnTo>
                  <a:close/>
                </a:path>
                <a:path w="6172200" h="1781175">
                  <a:moveTo>
                    <a:pt x="1734058" y="1005839"/>
                  </a:moveTo>
                  <a:lnTo>
                    <a:pt x="1714880" y="1005839"/>
                  </a:lnTo>
                  <a:lnTo>
                    <a:pt x="1707134" y="1013587"/>
                  </a:lnTo>
                  <a:lnTo>
                    <a:pt x="1707134" y="1032763"/>
                  </a:lnTo>
                  <a:lnTo>
                    <a:pt x="1714880" y="1040511"/>
                  </a:lnTo>
                  <a:lnTo>
                    <a:pt x="1734058" y="1040511"/>
                  </a:lnTo>
                  <a:lnTo>
                    <a:pt x="1741932" y="1032763"/>
                  </a:lnTo>
                  <a:lnTo>
                    <a:pt x="1741932" y="1013587"/>
                  </a:lnTo>
                  <a:lnTo>
                    <a:pt x="1734058" y="1005839"/>
                  </a:lnTo>
                  <a:close/>
                </a:path>
                <a:path w="6172200" h="1781175">
                  <a:moveTo>
                    <a:pt x="3191509" y="999998"/>
                  </a:moveTo>
                  <a:lnTo>
                    <a:pt x="3172332" y="999998"/>
                  </a:lnTo>
                  <a:lnTo>
                    <a:pt x="3164458" y="1007745"/>
                  </a:lnTo>
                  <a:lnTo>
                    <a:pt x="3164458" y="1026922"/>
                  </a:lnTo>
                  <a:lnTo>
                    <a:pt x="3172332" y="1034669"/>
                  </a:lnTo>
                  <a:lnTo>
                    <a:pt x="3191509" y="1034669"/>
                  </a:lnTo>
                  <a:lnTo>
                    <a:pt x="3199383" y="1026922"/>
                  </a:lnTo>
                  <a:lnTo>
                    <a:pt x="3199383" y="1007745"/>
                  </a:lnTo>
                  <a:lnTo>
                    <a:pt x="3191509" y="999998"/>
                  </a:lnTo>
                  <a:close/>
                </a:path>
                <a:path w="6172200" h="1781175">
                  <a:moveTo>
                    <a:pt x="2134742" y="999998"/>
                  </a:moveTo>
                  <a:lnTo>
                    <a:pt x="2115566" y="999998"/>
                  </a:lnTo>
                  <a:lnTo>
                    <a:pt x="2107691" y="1007745"/>
                  </a:lnTo>
                  <a:lnTo>
                    <a:pt x="2107691" y="1026922"/>
                  </a:lnTo>
                  <a:lnTo>
                    <a:pt x="2115566" y="1034669"/>
                  </a:lnTo>
                  <a:lnTo>
                    <a:pt x="2134742" y="1034669"/>
                  </a:lnTo>
                  <a:lnTo>
                    <a:pt x="2142616" y="1026922"/>
                  </a:lnTo>
                  <a:lnTo>
                    <a:pt x="2142616" y="1007745"/>
                  </a:lnTo>
                  <a:lnTo>
                    <a:pt x="2134742" y="999998"/>
                  </a:lnTo>
                  <a:close/>
                </a:path>
                <a:path w="6172200" h="1781175">
                  <a:moveTo>
                    <a:pt x="2018664" y="994283"/>
                  </a:moveTo>
                  <a:lnTo>
                    <a:pt x="1999361" y="994283"/>
                  </a:lnTo>
                  <a:lnTo>
                    <a:pt x="1991614" y="1002029"/>
                  </a:lnTo>
                  <a:lnTo>
                    <a:pt x="1991614" y="1021207"/>
                  </a:lnTo>
                  <a:lnTo>
                    <a:pt x="1999361" y="1028953"/>
                  </a:lnTo>
                  <a:lnTo>
                    <a:pt x="2018664" y="1028953"/>
                  </a:lnTo>
                  <a:lnTo>
                    <a:pt x="2026412" y="1021207"/>
                  </a:lnTo>
                  <a:lnTo>
                    <a:pt x="2026412" y="1002029"/>
                  </a:lnTo>
                  <a:lnTo>
                    <a:pt x="2018664" y="994283"/>
                  </a:lnTo>
                  <a:close/>
                </a:path>
                <a:path w="6172200" h="1781175">
                  <a:moveTo>
                    <a:pt x="3859276" y="988440"/>
                  </a:moveTo>
                  <a:lnTo>
                    <a:pt x="3839972" y="988440"/>
                  </a:lnTo>
                  <a:lnTo>
                    <a:pt x="3832225" y="996188"/>
                  </a:lnTo>
                  <a:lnTo>
                    <a:pt x="3832225" y="1015364"/>
                  </a:lnTo>
                  <a:lnTo>
                    <a:pt x="3839972" y="1023112"/>
                  </a:lnTo>
                  <a:lnTo>
                    <a:pt x="3859276" y="1023112"/>
                  </a:lnTo>
                  <a:lnTo>
                    <a:pt x="3867023" y="1015364"/>
                  </a:lnTo>
                  <a:lnTo>
                    <a:pt x="3867023" y="996188"/>
                  </a:lnTo>
                  <a:lnTo>
                    <a:pt x="3859276" y="988440"/>
                  </a:lnTo>
                  <a:close/>
                </a:path>
                <a:path w="6172200" h="1781175">
                  <a:moveTo>
                    <a:pt x="796036" y="982599"/>
                  </a:moveTo>
                  <a:lnTo>
                    <a:pt x="783209" y="982599"/>
                  </a:lnTo>
                  <a:lnTo>
                    <a:pt x="778001" y="987805"/>
                  </a:lnTo>
                  <a:lnTo>
                    <a:pt x="778001" y="1000633"/>
                  </a:lnTo>
                  <a:lnTo>
                    <a:pt x="783209" y="1005839"/>
                  </a:lnTo>
                  <a:lnTo>
                    <a:pt x="796036" y="1005839"/>
                  </a:lnTo>
                  <a:lnTo>
                    <a:pt x="801242" y="1000633"/>
                  </a:lnTo>
                  <a:lnTo>
                    <a:pt x="801242" y="987805"/>
                  </a:lnTo>
                  <a:lnTo>
                    <a:pt x="796036" y="982599"/>
                  </a:lnTo>
                  <a:close/>
                </a:path>
                <a:path w="6172200" h="1781175">
                  <a:moveTo>
                    <a:pt x="2732786" y="976884"/>
                  </a:moveTo>
                  <a:lnTo>
                    <a:pt x="2713609" y="976884"/>
                  </a:lnTo>
                  <a:lnTo>
                    <a:pt x="2705735" y="984630"/>
                  </a:lnTo>
                  <a:lnTo>
                    <a:pt x="2705735" y="1003808"/>
                  </a:lnTo>
                  <a:lnTo>
                    <a:pt x="2713609" y="1011554"/>
                  </a:lnTo>
                  <a:lnTo>
                    <a:pt x="2732786" y="1011554"/>
                  </a:lnTo>
                  <a:lnTo>
                    <a:pt x="2740660" y="1003808"/>
                  </a:lnTo>
                  <a:lnTo>
                    <a:pt x="2740660" y="984630"/>
                  </a:lnTo>
                  <a:lnTo>
                    <a:pt x="2732786" y="976884"/>
                  </a:lnTo>
                  <a:close/>
                </a:path>
                <a:path w="6172200" h="1781175">
                  <a:moveTo>
                    <a:pt x="2372867" y="976884"/>
                  </a:moveTo>
                  <a:lnTo>
                    <a:pt x="2353564" y="976884"/>
                  </a:lnTo>
                  <a:lnTo>
                    <a:pt x="2345816" y="984630"/>
                  </a:lnTo>
                  <a:lnTo>
                    <a:pt x="2345816" y="1003808"/>
                  </a:lnTo>
                  <a:lnTo>
                    <a:pt x="2353564" y="1011554"/>
                  </a:lnTo>
                  <a:lnTo>
                    <a:pt x="2372867" y="1011554"/>
                  </a:lnTo>
                  <a:lnTo>
                    <a:pt x="2380615" y="1003808"/>
                  </a:lnTo>
                  <a:lnTo>
                    <a:pt x="2380615" y="984630"/>
                  </a:lnTo>
                  <a:lnTo>
                    <a:pt x="2372867" y="976884"/>
                  </a:lnTo>
                  <a:close/>
                </a:path>
                <a:path w="6172200" h="1781175">
                  <a:moveTo>
                    <a:pt x="416051" y="976884"/>
                  </a:moveTo>
                  <a:lnTo>
                    <a:pt x="396875" y="976884"/>
                  </a:lnTo>
                  <a:lnTo>
                    <a:pt x="389000" y="984630"/>
                  </a:lnTo>
                  <a:lnTo>
                    <a:pt x="389000" y="1003808"/>
                  </a:lnTo>
                  <a:lnTo>
                    <a:pt x="396875" y="1011554"/>
                  </a:lnTo>
                  <a:lnTo>
                    <a:pt x="416051" y="1011554"/>
                  </a:lnTo>
                  <a:lnTo>
                    <a:pt x="423925" y="1003808"/>
                  </a:lnTo>
                  <a:lnTo>
                    <a:pt x="423925" y="984630"/>
                  </a:lnTo>
                  <a:lnTo>
                    <a:pt x="416051" y="976884"/>
                  </a:lnTo>
                  <a:close/>
                </a:path>
                <a:path w="6172200" h="1781175">
                  <a:moveTo>
                    <a:pt x="1478661" y="971041"/>
                  </a:moveTo>
                  <a:lnTo>
                    <a:pt x="1459357" y="971041"/>
                  </a:lnTo>
                  <a:lnTo>
                    <a:pt x="1451610" y="978788"/>
                  </a:lnTo>
                  <a:lnTo>
                    <a:pt x="1451610" y="997965"/>
                  </a:lnTo>
                  <a:lnTo>
                    <a:pt x="1459357" y="1005839"/>
                  </a:lnTo>
                  <a:lnTo>
                    <a:pt x="1478661" y="1005839"/>
                  </a:lnTo>
                  <a:lnTo>
                    <a:pt x="1486408" y="997965"/>
                  </a:lnTo>
                  <a:lnTo>
                    <a:pt x="1486408" y="978788"/>
                  </a:lnTo>
                  <a:lnTo>
                    <a:pt x="1478661" y="971041"/>
                  </a:lnTo>
                  <a:close/>
                </a:path>
                <a:path w="6172200" h="1781175">
                  <a:moveTo>
                    <a:pt x="1350899" y="971041"/>
                  </a:moveTo>
                  <a:lnTo>
                    <a:pt x="1331595" y="971041"/>
                  </a:lnTo>
                  <a:lnTo>
                    <a:pt x="1323848" y="978788"/>
                  </a:lnTo>
                  <a:lnTo>
                    <a:pt x="1323848" y="997965"/>
                  </a:lnTo>
                  <a:lnTo>
                    <a:pt x="1331595" y="1005839"/>
                  </a:lnTo>
                  <a:lnTo>
                    <a:pt x="1350899" y="1005839"/>
                  </a:lnTo>
                  <a:lnTo>
                    <a:pt x="1358646" y="997965"/>
                  </a:lnTo>
                  <a:lnTo>
                    <a:pt x="1358646" y="978788"/>
                  </a:lnTo>
                  <a:lnTo>
                    <a:pt x="1350899" y="971041"/>
                  </a:lnTo>
                  <a:close/>
                </a:path>
                <a:path w="6172200" h="1781175">
                  <a:moveTo>
                    <a:pt x="526414" y="971041"/>
                  </a:moveTo>
                  <a:lnTo>
                    <a:pt x="507111" y="971041"/>
                  </a:lnTo>
                  <a:lnTo>
                    <a:pt x="499363" y="978788"/>
                  </a:lnTo>
                  <a:lnTo>
                    <a:pt x="499363" y="997965"/>
                  </a:lnTo>
                  <a:lnTo>
                    <a:pt x="507111" y="1005839"/>
                  </a:lnTo>
                  <a:lnTo>
                    <a:pt x="526414" y="1005839"/>
                  </a:lnTo>
                  <a:lnTo>
                    <a:pt x="534162" y="997965"/>
                  </a:lnTo>
                  <a:lnTo>
                    <a:pt x="534162" y="978788"/>
                  </a:lnTo>
                  <a:lnTo>
                    <a:pt x="526414" y="971041"/>
                  </a:lnTo>
                  <a:close/>
                </a:path>
                <a:path w="6172200" h="1781175">
                  <a:moveTo>
                    <a:pt x="2924429" y="965326"/>
                  </a:moveTo>
                  <a:lnTo>
                    <a:pt x="2905252" y="965326"/>
                  </a:lnTo>
                  <a:lnTo>
                    <a:pt x="2897378" y="973074"/>
                  </a:lnTo>
                  <a:lnTo>
                    <a:pt x="2897378" y="992251"/>
                  </a:lnTo>
                  <a:lnTo>
                    <a:pt x="2905252" y="999998"/>
                  </a:lnTo>
                  <a:lnTo>
                    <a:pt x="2924429" y="999998"/>
                  </a:lnTo>
                  <a:lnTo>
                    <a:pt x="2932176" y="992251"/>
                  </a:lnTo>
                  <a:lnTo>
                    <a:pt x="2932176" y="973074"/>
                  </a:lnTo>
                  <a:lnTo>
                    <a:pt x="2924429" y="965326"/>
                  </a:lnTo>
                  <a:close/>
                </a:path>
                <a:path w="6172200" h="1781175">
                  <a:moveTo>
                    <a:pt x="294132" y="959485"/>
                  </a:moveTo>
                  <a:lnTo>
                    <a:pt x="274954" y="959485"/>
                  </a:lnTo>
                  <a:lnTo>
                    <a:pt x="267080" y="967232"/>
                  </a:lnTo>
                  <a:lnTo>
                    <a:pt x="267080" y="986409"/>
                  </a:lnTo>
                  <a:lnTo>
                    <a:pt x="274954" y="994283"/>
                  </a:lnTo>
                  <a:lnTo>
                    <a:pt x="294132" y="994283"/>
                  </a:lnTo>
                  <a:lnTo>
                    <a:pt x="301878" y="986409"/>
                  </a:lnTo>
                  <a:lnTo>
                    <a:pt x="301878" y="967232"/>
                  </a:lnTo>
                  <a:lnTo>
                    <a:pt x="294132" y="959485"/>
                  </a:lnTo>
                  <a:close/>
                </a:path>
                <a:path w="6172200" h="1781175">
                  <a:moveTo>
                    <a:pt x="3563111" y="953770"/>
                  </a:moveTo>
                  <a:lnTo>
                    <a:pt x="3543934" y="953770"/>
                  </a:lnTo>
                  <a:lnTo>
                    <a:pt x="3536060" y="961516"/>
                  </a:lnTo>
                  <a:lnTo>
                    <a:pt x="3536060" y="980694"/>
                  </a:lnTo>
                  <a:lnTo>
                    <a:pt x="3543934" y="988440"/>
                  </a:lnTo>
                  <a:lnTo>
                    <a:pt x="3563111" y="988440"/>
                  </a:lnTo>
                  <a:lnTo>
                    <a:pt x="3570985" y="980694"/>
                  </a:lnTo>
                  <a:lnTo>
                    <a:pt x="3570985" y="961516"/>
                  </a:lnTo>
                  <a:lnTo>
                    <a:pt x="3563111" y="953770"/>
                  </a:lnTo>
                  <a:close/>
                </a:path>
                <a:path w="6172200" h="1781175">
                  <a:moveTo>
                    <a:pt x="3435350" y="947927"/>
                  </a:moveTo>
                  <a:lnTo>
                    <a:pt x="3416173" y="947927"/>
                  </a:lnTo>
                  <a:lnTo>
                    <a:pt x="3408299" y="955675"/>
                  </a:lnTo>
                  <a:lnTo>
                    <a:pt x="3408299" y="974851"/>
                  </a:lnTo>
                  <a:lnTo>
                    <a:pt x="3416173" y="982599"/>
                  </a:lnTo>
                  <a:lnTo>
                    <a:pt x="3435350" y="982599"/>
                  </a:lnTo>
                  <a:lnTo>
                    <a:pt x="3443224" y="974851"/>
                  </a:lnTo>
                  <a:lnTo>
                    <a:pt x="3443224" y="955675"/>
                  </a:lnTo>
                  <a:lnTo>
                    <a:pt x="3435350" y="947927"/>
                  </a:lnTo>
                  <a:close/>
                </a:path>
                <a:path w="6172200" h="1781175">
                  <a:moveTo>
                    <a:pt x="694816" y="947927"/>
                  </a:moveTo>
                  <a:lnTo>
                    <a:pt x="675513" y="947927"/>
                  </a:lnTo>
                  <a:lnTo>
                    <a:pt x="667765" y="955675"/>
                  </a:lnTo>
                  <a:lnTo>
                    <a:pt x="667765" y="974851"/>
                  </a:lnTo>
                  <a:lnTo>
                    <a:pt x="675513" y="982599"/>
                  </a:lnTo>
                  <a:lnTo>
                    <a:pt x="694816" y="982599"/>
                  </a:lnTo>
                  <a:lnTo>
                    <a:pt x="702563" y="974851"/>
                  </a:lnTo>
                  <a:lnTo>
                    <a:pt x="702563" y="955675"/>
                  </a:lnTo>
                  <a:lnTo>
                    <a:pt x="694816" y="947927"/>
                  </a:lnTo>
                  <a:close/>
                </a:path>
                <a:path w="6172200" h="1781175">
                  <a:moveTo>
                    <a:pt x="3685031" y="942086"/>
                  </a:moveTo>
                  <a:lnTo>
                    <a:pt x="3665854" y="942086"/>
                  </a:lnTo>
                  <a:lnTo>
                    <a:pt x="3657980" y="949960"/>
                  </a:lnTo>
                  <a:lnTo>
                    <a:pt x="3657980" y="969137"/>
                  </a:lnTo>
                  <a:lnTo>
                    <a:pt x="3665854" y="976884"/>
                  </a:lnTo>
                  <a:lnTo>
                    <a:pt x="3685031" y="976884"/>
                  </a:lnTo>
                  <a:lnTo>
                    <a:pt x="3692905" y="969137"/>
                  </a:lnTo>
                  <a:lnTo>
                    <a:pt x="3692905" y="949960"/>
                  </a:lnTo>
                  <a:lnTo>
                    <a:pt x="3685031" y="942086"/>
                  </a:lnTo>
                  <a:close/>
                </a:path>
                <a:path w="6172200" h="1781175">
                  <a:moveTo>
                    <a:pt x="979297" y="942086"/>
                  </a:moveTo>
                  <a:lnTo>
                    <a:pt x="959992" y="942086"/>
                  </a:lnTo>
                  <a:lnTo>
                    <a:pt x="952246" y="949960"/>
                  </a:lnTo>
                  <a:lnTo>
                    <a:pt x="952246" y="969137"/>
                  </a:lnTo>
                  <a:lnTo>
                    <a:pt x="959992" y="976884"/>
                  </a:lnTo>
                  <a:lnTo>
                    <a:pt x="979297" y="976884"/>
                  </a:lnTo>
                  <a:lnTo>
                    <a:pt x="987044" y="969137"/>
                  </a:lnTo>
                  <a:lnTo>
                    <a:pt x="987044" y="949960"/>
                  </a:lnTo>
                  <a:lnTo>
                    <a:pt x="979297" y="942086"/>
                  </a:lnTo>
                  <a:close/>
                </a:path>
                <a:path w="6172200" h="1781175">
                  <a:moveTo>
                    <a:pt x="3098673" y="936371"/>
                  </a:moveTo>
                  <a:lnTo>
                    <a:pt x="3079369" y="936371"/>
                  </a:lnTo>
                  <a:lnTo>
                    <a:pt x="3071622" y="944117"/>
                  </a:lnTo>
                  <a:lnTo>
                    <a:pt x="3071622" y="963295"/>
                  </a:lnTo>
                  <a:lnTo>
                    <a:pt x="3079369" y="971041"/>
                  </a:lnTo>
                  <a:lnTo>
                    <a:pt x="3098673" y="971041"/>
                  </a:lnTo>
                  <a:lnTo>
                    <a:pt x="3106420" y="963295"/>
                  </a:lnTo>
                  <a:lnTo>
                    <a:pt x="3106420" y="944117"/>
                  </a:lnTo>
                  <a:lnTo>
                    <a:pt x="3098673" y="936371"/>
                  </a:lnTo>
                  <a:close/>
                </a:path>
                <a:path w="6172200" h="1781175">
                  <a:moveTo>
                    <a:pt x="1153540" y="936371"/>
                  </a:moveTo>
                  <a:lnTo>
                    <a:pt x="1134237" y="936371"/>
                  </a:lnTo>
                  <a:lnTo>
                    <a:pt x="1126489" y="944117"/>
                  </a:lnTo>
                  <a:lnTo>
                    <a:pt x="1126489" y="963295"/>
                  </a:lnTo>
                  <a:lnTo>
                    <a:pt x="1134237" y="971041"/>
                  </a:lnTo>
                  <a:lnTo>
                    <a:pt x="1153540" y="971041"/>
                  </a:lnTo>
                  <a:lnTo>
                    <a:pt x="1161288" y="963295"/>
                  </a:lnTo>
                  <a:lnTo>
                    <a:pt x="1161288" y="944117"/>
                  </a:lnTo>
                  <a:lnTo>
                    <a:pt x="1153540" y="936371"/>
                  </a:lnTo>
                  <a:close/>
                </a:path>
                <a:path w="6172200" h="1781175">
                  <a:moveTo>
                    <a:pt x="2204466" y="924813"/>
                  </a:moveTo>
                  <a:lnTo>
                    <a:pt x="2185162" y="924813"/>
                  </a:lnTo>
                  <a:lnTo>
                    <a:pt x="2177415" y="932561"/>
                  </a:lnTo>
                  <a:lnTo>
                    <a:pt x="2177415" y="951738"/>
                  </a:lnTo>
                  <a:lnTo>
                    <a:pt x="2185162" y="959485"/>
                  </a:lnTo>
                  <a:lnTo>
                    <a:pt x="2204466" y="959485"/>
                  </a:lnTo>
                  <a:lnTo>
                    <a:pt x="2212213" y="951738"/>
                  </a:lnTo>
                  <a:lnTo>
                    <a:pt x="2212213" y="932561"/>
                  </a:lnTo>
                  <a:lnTo>
                    <a:pt x="2204466" y="924813"/>
                  </a:lnTo>
                  <a:close/>
                </a:path>
                <a:path w="6172200" h="1781175">
                  <a:moveTo>
                    <a:pt x="1612138" y="924813"/>
                  </a:moveTo>
                  <a:lnTo>
                    <a:pt x="1592961" y="924813"/>
                  </a:lnTo>
                  <a:lnTo>
                    <a:pt x="1585087" y="932561"/>
                  </a:lnTo>
                  <a:lnTo>
                    <a:pt x="1585087" y="951738"/>
                  </a:lnTo>
                  <a:lnTo>
                    <a:pt x="1592961" y="959485"/>
                  </a:lnTo>
                  <a:lnTo>
                    <a:pt x="1612138" y="959485"/>
                  </a:lnTo>
                  <a:lnTo>
                    <a:pt x="1620012" y="951738"/>
                  </a:lnTo>
                  <a:lnTo>
                    <a:pt x="1620012" y="932561"/>
                  </a:lnTo>
                  <a:lnTo>
                    <a:pt x="1612138" y="924813"/>
                  </a:lnTo>
                  <a:close/>
                </a:path>
                <a:path w="6172200" h="1781175">
                  <a:moveTo>
                    <a:pt x="1902460" y="918972"/>
                  </a:moveTo>
                  <a:lnTo>
                    <a:pt x="1883283" y="918972"/>
                  </a:lnTo>
                  <a:lnTo>
                    <a:pt x="1875409" y="926719"/>
                  </a:lnTo>
                  <a:lnTo>
                    <a:pt x="1875409" y="945896"/>
                  </a:lnTo>
                  <a:lnTo>
                    <a:pt x="1883283" y="953770"/>
                  </a:lnTo>
                  <a:lnTo>
                    <a:pt x="1902460" y="953770"/>
                  </a:lnTo>
                  <a:lnTo>
                    <a:pt x="1910334" y="945896"/>
                  </a:lnTo>
                  <a:lnTo>
                    <a:pt x="1910334" y="926719"/>
                  </a:lnTo>
                  <a:lnTo>
                    <a:pt x="1902460" y="918972"/>
                  </a:lnTo>
                  <a:close/>
                </a:path>
                <a:path w="6172200" h="1781175">
                  <a:moveTo>
                    <a:pt x="2552827" y="913257"/>
                  </a:moveTo>
                  <a:lnTo>
                    <a:pt x="2533523" y="913257"/>
                  </a:lnTo>
                  <a:lnTo>
                    <a:pt x="2525776" y="921003"/>
                  </a:lnTo>
                  <a:lnTo>
                    <a:pt x="2525776" y="940180"/>
                  </a:lnTo>
                  <a:lnTo>
                    <a:pt x="2533523" y="947927"/>
                  </a:lnTo>
                  <a:lnTo>
                    <a:pt x="2552827" y="947927"/>
                  </a:lnTo>
                  <a:lnTo>
                    <a:pt x="2560574" y="940180"/>
                  </a:lnTo>
                  <a:lnTo>
                    <a:pt x="2560574" y="921003"/>
                  </a:lnTo>
                  <a:lnTo>
                    <a:pt x="2552827" y="913257"/>
                  </a:lnTo>
                  <a:close/>
                </a:path>
                <a:path w="6172200" h="1781175">
                  <a:moveTo>
                    <a:pt x="1786382" y="913257"/>
                  </a:moveTo>
                  <a:lnTo>
                    <a:pt x="1767077" y="913257"/>
                  </a:lnTo>
                  <a:lnTo>
                    <a:pt x="1759330" y="921003"/>
                  </a:lnTo>
                  <a:lnTo>
                    <a:pt x="1759330" y="940180"/>
                  </a:lnTo>
                  <a:lnTo>
                    <a:pt x="1767077" y="947927"/>
                  </a:lnTo>
                  <a:lnTo>
                    <a:pt x="1786382" y="947927"/>
                  </a:lnTo>
                  <a:lnTo>
                    <a:pt x="1794128" y="940180"/>
                  </a:lnTo>
                  <a:lnTo>
                    <a:pt x="1794128" y="921003"/>
                  </a:lnTo>
                  <a:lnTo>
                    <a:pt x="1786382" y="913257"/>
                  </a:lnTo>
                  <a:close/>
                </a:path>
                <a:path w="6172200" h="1781175">
                  <a:moveTo>
                    <a:pt x="3325114" y="907414"/>
                  </a:moveTo>
                  <a:lnTo>
                    <a:pt x="3305809" y="907414"/>
                  </a:lnTo>
                  <a:lnTo>
                    <a:pt x="3298063" y="915162"/>
                  </a:lnTo>
                  <a:lnTo>
                    <a:pt x="3298063" y="934338"/>
                  </a:lnTo>
                  <a:lnTo>
                    <a:pt x="3305809" y="942086"/>
                  </a:lnTo>
                  <a:lnTo>
                    <a:pt x="3325114" y="942086"/>
                  </a:lnTo>
                  <a:lnTo>
                    <a:pt x="3332860" y="934338"/>
                  </a:lnTo>
                  <a:lnTo>
                    <a:pt x="3332860" y="915162"/>
                  </a:lnTo>
                  <a:lnTo>
                    <a:pt x="3325114" y="907414"/>
                  </a:lnTo>
                  <a:close/>
                </a:path>
                <a:path w="6172200" h="1781175">
                  <a:moveTo>
                    <a:pt x="2454148" y="907414"/>
                  </a:moveTo>
                  <a:lnTo>
                    <a:pt x="2434844" y="907414"/>
                  </a:lnTo>
                  <a:lnTo>
                    <a:pt x="2427097" y="915162"/>
                  </a:lnTo>
                  <a:lnTo>
                    <a:pt x="2427097" y="934338"/>
                  </a:lnTo>
                  <a:lnTo>
                    <a:pt x="2434844" y="942086"/>
                  </a:lnTo>
                  <a:lnTo>
                    <a:pt x="2454148" y="942086"/>
                  </a:lnTo>
                  <a:lnTo>
                    <a:pt x="2461895" y="934338"/>
                  </a:lnTo>
                  <a:lnTo>
                    <a:pt x="2461895" y="915162"/>
                  </a:lnTo>
                  <a:lnTo>
                    <a:pt x="2454148" y="907414"/>
                  </a:lnTo>
                  <a:close/>
                </a:path>
                <a:path w="6172200" h="1781175">
                  <a:moveTo>
                    <a:pt x="868934" y="907414"/>
                  </a:moveTo>
                  <a:lnTo>
                    <a:pt x="849757" y="907414"/>
                  </a:lnTo>
                  <a:lnTo>
                    <a:pt x="841883" y="915162"/>
                  </a:lnTo>
                  <a:lnTo>
                    <a:pt x="841883" y="934338"/>
                  </a:lnTo>
                  <a:lnTo>
                    <a:pt x="849757" y="942086"/>
                  </a:lnTo>
                  <a:lnTo>
                    <a:pt x="868934" y="942086"/>
                  </a:lnTo>
                  <a:lnTo>
                    <a:pt x="876808" y="934338"/>
                  </a:lnTo>
                  <a:lnTo>
                    <a:pt x="876808" y="915162"/>
                  </a:lnTo>
                  <a:lnTo>
                    <a:pt x="868934" y="907414"/>
                  </a:lnTo>
                  <a:close/>
                </a:path>
                <a:path w="6172200" h="1781175">
                  <a:moveTo>
                    <a:pt x="3812794" y="901700"/>
                  </a:moveTo>
                  <a:lnTo>
                    <a:pt x="3793617" y="901700"/>
                  </a:lnTo>
                  <a:lnTo>
                    <a:pt x="3785743" y="909447"/>
                  </a:lnTo>
                  <a:lnTo>
                    <a:pt x="3785743" y="928624"/>
                  </a:lnTo>
                  <a:lnTo>
                    <a:pt x="3793617" y="936371"/>
                  </a:lnTo>
                  <a:lnTo>
                    <a:pt x="3812794" y="936371"/>
                  </a:lnTo>
                  <a:lnTo>
                    <a:pt x="3820668" y="928624"/>
                  </a:lnTo>
                  <a:lnTo>
                    <a:pt x="3820668" y="909447"/>
                  </a:lnTo>
                  <a:lnTo>
                    <a:pt x="3812794" y="901700"/>
                  </a:lnTo>
                  <a:close/>
                </a:path>
                <a:path w="6172200" h="1781175">
                  <a:moveTo>
                    <a:pt x="1269619" y="901700"/>
                  </a:moveTo>
                  <a:lnTo>
                    <a:pt x="1250314" y="901700"/>
                  </a:lnTo>
                  <a:lnTo>
                    <a:pt x="1242567" y="909447"/>
                  </a:lnTo>
                  <a:lnTo>
                    <a:pt x="1242567" y="928624"/>
                  </a:lnTo>
                  <a:lnTo>
                    <a:pt x="1250314" y="936371"/>
                  </a:lnTo>
                  <a:lnTo>
                    <a:pt x="1269619" y="936371"/>
                  </a:lnTo>
                  <a:lnTo>
                    <a:pt x="1277365" y="928624"/>
                  </a:lnTo>
                  <a:lnTo>
                    <a:pt x="1277365" y="909447"/>
                  </a:lnTo>
                  <a:lnTo>
                    <a:pt x="1269619" y="901700"/>
                  </a:lnTo>
                  <a:close/>
                </a:path>
                <a:path w="6172200" h="1781175">
                  <a:moveTo>
                    <a:pt x="590296" y="890015"/>
                  </a:moveTo>
                  <a:lnTo>
                    <a:pt x="570991" y="890015"/>
                  </a:lnTo>
                  <a:lnTo>
                    <a:pt x="563245" y="897889"/>
                  </a:lnTo>
                  <a:lnTo>
                    <a:pt x="563245" y="917066"/>
                  </a:lnTo>
                  <a:lnTo>
                    <a:pt x="570991" y="924813"/>
                  </a:lnTo>
                  <a:lnTo>
                    <a:pt x="590296" y="924813"/>
                  </a:lnTo>
                  <a:lnTo>
                    <a:pt x="598042" y="917066"/>
                  </a:lnTo>
                  <a:lnTo>
                    <a:pt x="598042" y="897889"/>
                  </a:lnTo>
                  <a:lnTo>
                    <a:pt x="590296" y="890015"/>
                  </a:lnTo>
                  <a:close/>
                </a:path>
                <a:path w="6172200" h="1781175">
                  <a:moveTo>
                    <a:pt x="2994152" y="884301"/>
                  </a:moveTo>
                  <a:lnTo>
                    <a:pt x="2974848" y="884301"/>
                  </a:lnTo>
                  <a:lnTo>
                    <a:pt x="2967101" y="892048"/>
                  </a:lnTo>
                  <a:lnTo>
                    <a:pt x="2967101" y="911225"/>
                  </a:lnTo>
                  <a:lnTo>
                    <a:pt x="2974848" y="918972"/>
                  </a:lnTo>
                  <a:lnTo>
                    <a:pt x="2994152" y="918972"/>
                  </a:lnTo>
                  <a:lnTo>
                    <a:pt x="3001899" y="911225"/>
                  </a:lnTo>
                  <a:lnTo>
                    <a:pt x="3001899" y="892048"/>
                  </a:lnTo>
                  <a:lnTo>
                    <a:pt x="2994152" y="884301"/>
                  </a:lnTo>
                  <a:close/>
                </a:path>
                <a:path w="6172200" h="1781175">
                  <a:moveTo>
                    <a:pt x="2796666" y="884301"/>
                  </a:moveTo>
                  <a:lnTo>
                    <a:pt x="2777490" y="884301"/>
                  </a:lnTo>
                  <a:lnTo>
                    <a:pt x="2769616" y="892048"/>
                  </a:lnTo>
                  <a:lnTo>
                    <a:pt x="2769616" y="911225"/>
                  </a:lnTo>
                  <a:lnTo>
                    <a:pt x="2777490" y="918972"/>
                  </a:lnTo>
                  <a:lnTo>
                    <a:pt x="2796666" y="918972"/>
                  </a:lnTo>
                  <a:lnTo>
                    <a:pt x="2804541" y="911225"/>
                  </a:lnTo>
                  <a:lnTo>
                    <a:pt x="2804541" y="892048"/>
                  </a:lnTo>
                  <a:lnTo>
                    <a:pt x="2796666" y="884301"/>
                  </a:lnTo>
                  <a:close/>
                </a:path>
                <a:path w="6172200" h="1781175">
                  <a:moveTo>
                    <a:pt x="2308987" y="884301"/>
                  </a:moveTo>
                  <a:lnTo>
                    <a:pt x="2289683" y="884301"/>
                  </a:lnTo>
                  <a:lnTo>
                    <a:pt x="2281936" y="892048"/>
                  </a:lnTo>
                  <a:lnTo>
                    <a:pt x="2281936" y="911225"/>
                  </a:lnTo>
                  <a:lnTo>
                    <a:pt x="2289683" y="918972"/>
                  </a:lnTo>
                  <a:lnTo>
                    <a:pt x="2308987" y="918972"/>
                  </a:lnTo>
                  <a:lnTo>
                    <a:pt x="2316734" y="911225"/>
                  </a:lnTo>
                  <a:lnTo>
                    <a:pt x="2316734" y="892048"/>
                  </a:lnTo>
                  <a:lnTo>
                    <a:pt x="2308987" y="884301"/>
                  </a:lnTo>
                  <a:close/>
                </a:path>
                <a:path w="6172200" h="1781175">
                  <a:moveTo>
                    <a:pt x="2059304" y="884301"/>
                  </a:moveTo>
                  <a:lnTo>
                    <a:pt x="2040001" y="884301"/>
                  </a:lnTo>
                  <a:lnTo>
                    <a:pt x="2032253" y="892048"/>
                  </a:lnTo>
                  <a:lnTo>
                    <a:pt x="2032253" y="911225"/>
                  </a:lnTo>
                  <a:lnTo>
                    <a:pt x="2040001" y="918972"/>
                  </a:lnTo>
                  <a:lnTo>
                    <a:pt x="2059304" y="918972"/>
                  </a:lnTo>
                  <a:lnTo>
                    <a:pt x="2067052" y="911225"/>
                  </a:lnTo>
                  <a:lnTo>
                    <a:pt x="2067052" y="892048"/>
                  </a:lnTo>
                  <a:lnTo>
                    <a:pt x="2059304" y="884301"/>
                  </a:lnTo>
                  <a:close/>
                </a:path>
                <a:path w="6172200" h="1781175">
                  <a:moveTo>
                    <a:pt x="3226307" y="872744"/>
                  </a:moveTo>
                  <a:lnTo>
                    <a:pt x="3207130" y="872744"/>
                  </a:lnTo>
                  <a:lnTo>
                    <a:pt x="3199383" y="880490"/>
                  </a:lnTo>
                  <a:lnTo>
                    <a:pt x="3199383" y="899667"/>
                  </a:lnTo>
                  <a:lnTo>
                    <a:pt x="3207130" y="907414"/>
                  </a:lnTo>
                  <a:lnTo>
                    <a:pt x="3226307" y="907414"/>
                  </a:lnTo>
                  <a:lnTo>
                    <a:pt x="3234181" y="899667"/>
                  </a:lnTo>
                  <a:lnTo>
                    <a:pt x="3234181" y="880490"/>
                  </a:lnTo>
                  <a:lnTo>
                    <a:pt x="3226307" y="872744"/>
                  </a:lnTo>
                  <a:close/>
                </a:path>
                <a:path w="6172200" h="1781175">
                  <a:moveTo>
                    <a:pt x="1466977" y="866901"/>
                  </a:moveTo>
                  <a:lnTo>
                    <a:pt x="1447800" y="866901"/>
                  </a:lnTo>
                  <a:lnTo>
                    <a:pt x="1439926" y="874649"/>
                  </a:lnTo>
                  <a:lnTo>
                    <a:pt x="1439926" y="893826"/>
                  </a:lnTo>
                  <a:lnTo>
                    <a:pt x="1447800" y="901700"/>
                  </a:lnTo>
                  <a:lnTo>
                    <a:pt x="1466977" y="901700"/>
                  </a:lnTo>
                  <a:lnTo>
                    <a:pt x="1474851" y="893826"/>
                  </a:lnTo>
                  <a:lnTo>
                    <a:pt x="1474851" y="874649"/>
                  </a:lnTo>
                  <a:lnTo>
                    <a:pt x="1466977" y="866901"/>
                  </a:lnTo>
                  <a:close/>
                </a:path>
                <a:path w="6172200" h="1781175">
                  <a:moveTo>
                    <a:pt x="2657348" y="861187"/>
                  </a:moveTo>
                  <a:lnTo>
                    <a:pt x="2638044" y="861187"/>
                  </a:lnTo>
                  <a:lnTo>
                    <a:pt x="2630297" y="868934"/>
                  </a:lnTo>
                  <a:lnTo>
                    <a:pt x="2630297" y="888111"/>
                  </a:lnTo>
                  <a:lnTo>
                    <a:pt x="2638044" y="895858"/>
                  </a:lnTo>
                  <a:lnTo>
                    <a:pt x="2657348" y="895858"/>
                  </a:lnTo>
                  <a:lnTo>
                    <a:pt x="2665095" y="888111"/>
                  </a:lnTo>
                  <a:lnTo>
                    <a:pt x="2665095" y="868934"/>
                  </a:lnTo>
                  <a:lnTo>
                    <a:pt x="2657348" y="861187"/>
                  </a:lnTo>
                  <a:close/>
                </a:path>
                <a:path w="6172200" h="1781175">
                  <a:moveTo>
                    <a:pt x="358013" y="861187"/>
                  </a:moveTo>
                  <a:lnTo>
                    <a:pt x="338709" y="861187"/>
                  </a:lnTo>
                  <a:lnTo>
                    <a:pt x="330962" y="868934"/>
                  </a:lnTo>
                  <a:lnTo>
                    <a:pt x="330962" y="888111"/>
                  </a:lnTo>
                  <a:lnTo>
                    <a:pt x="338709" y="895858"/>
                  </a:lnTo>
                  <a:lnTo>
                    <a:pt x="358013" y="895858"/>
                  </a:lnTo>
                  <a:lnTo>
                    <a:pt x="365760" y="888111"/>
                  </a:lnTo>
                  <a:lnTo>
                    <a:pt x="365760" y="868934"/>
                  </a:lnTo>
                  <a:lnTo>
                    <a:pt x="358013" y="861187"/>
                  </a:lnTo>
                  <a:close/>
                </a:path>
                <a:path w="6172200" h="1781175">
                  <a:moveTo>
                    <a:pt x="1066419" y="855345"/>
                  </a:moveTo>
                  <a:lnTo>
                    <a:pt x="1047114" y="855345"/>
                  </a:lnTo>
                  <a:lnTo>
                    <a:pt x="1039367" y="863091"/>
                  </a:lnTo>
                  <a:lnTo>
                    <a:pt x="1039367" y="882269"/>
                  </a:lnTo>
                  <a:lnTo>
                    <a:pt x="1047114" y="890015"/>
                  </a:lnTo>
                  <a:lnTo>
                    <a:pt x="1066419" y="890015"/>
                  </a:lnTo>
                  <a:lnTo>
                    <a:pt x="1074165" y="882269"/>
                  </a:lnTo>
                  <a:lnTo>
                    <a:pt x="1074165" y="863091"/>
                  </a:lnTo>
                  <a:lnTo>
                    <a:pt x="1066419" y="855345"/>
                  </a:lnTo>
                  <a:close/>
                </a:path>
                <a:path w="6172200" h="1781175">
                  <a:moveTo>
                    <a:pt x="3592195" y="849502"/>
                  </a:moveTo>
                  <a:lnTo>
                    <a:pt x="3572891" y="849502"/>
                  </a:lnTo>
                  <a:lnTo>
                    <a:pt x="3565144" y="857376"/>
                  </a:lnTo>
                  <a:lnTo>
                    <a:pt x="3565144" y="876553"/>
                  </a:lnTo>
                  <a:lnTo>
                    <a:pt x="3572891" y="884301"/>
                  </a:lnTo>
                  <a:lnTo>
                    <a:pt x="3592195" y="884301"/>
                  </a:lnTo>
                  <a:lnTo>
                    <a:pt x="3599942" y="876553"/>
                  </a:lnTo>
                  <a:lnTo>
                    <a:pt x="3599942" y="857376"/>
                  </a:lnTo>
                  <a:lnTo>
                    <a:pt x="3592195" y="849502"/>
                  </a:lnTo>
                  <a:close/>
                </a:path>
                <a:path w="6172200" h="1781175">
                  <a:moveTo>
                    <a:pt x="1693417" y="849502"/>
                  </a:moveTo>
                  <a:lnTo>
                    <a:pt x="1674240" y="849502"/>
                  </a:lnTo>
                  <a:lnTo>
                    <a:pt x="1666494" y="857376"/>
                  </a:lnTo>
                  <a:lnTo>
                    <a:pt x="1666494" y="876553"/>
                  </a:lnTo>
                  <a:lnTo>
                    <a:pt x="1674240" y="884301"/>
                  </a:lnTo>
                  <a:lnTo>
                    <a:pt x="1693417" y="884301"/>
                  </a:lnTo>
                  <a:lnTo>
                    <a:pt x="1701291" y="876553"/>
                  </a:lnTo>
                  <a:lnTo>
                    <a:pt x="1701291" y="857376"/>
                  </a:lnTo>
                  <a:lnTo>
                    <a:pt x="1693417" y="849502"/>
                  </a:lnTo>
                  <a:close/>
                </a:path>
                <a:path w="6172200" h="1781175">
                  <a:moveTo>
                    <a:pt x="741172" y="843788"/>
                  </a:moveTo>
                  <a:lnTo>
                    <a:pt x="721995" y="843788"/>
                  </a:lnTo>
                  <a:lnTo>
                    <a:pt x="714248" y="851535"/>
                  </a:lnTo>
                  <a:lnTo>
                    <a:pt x="714248" y="870712"/>
                  </a:lnTo>
                  <a:lnTo>
                    <a:pt x="721995" y="878459"/>
                  </a:lnTo>
                  <a:lnTo>
                    <a:pt x="741172" y="878459"/>
                  </a:lnTo>
                  <a:lnTo>
                    <a:pt x="749046" y="870712"/>
                  </a:lnTo>
                  <a:lnTo>
                    <a:pt x="749046" y="851535"/>
                  </a:lnTo>
                  <a:lnTo>
                    <a:pt x="741172" y="843788"/>
                  </a:lnTo>
                  <a:close/>
                </a:path>
                <a:path w="6172200" h="1781175">
                  <a:moveTo>
                    <a:pt x="5908929" y="837946"/>
                  </a:moveTo>
                  <a:lnTo>
                    <a:pt x="5889625" y="837946"/>
                  </a:lnTo>
                  <a:lnTo>
                    <a:pt x="5881878" y="845820"/>
                  </a:lnTo>
                  <a:lnTo>
                    <a:pt x="5881878" y="864997"/>
                  </a:lnTo>
                  <a:lnTo>
                    <a:pt x="5889625" y="872744"/>
                  </a:lnTo>
                  <a:lnTo>
                    <a:pt x="5908929" y="872744"/>
                  </a:lnTo>
                  <a:lnTo>
                    <a:pt x="5916676" y="864997"/>
                  </a:lnTo>
                  <a:lnTo>
                    <a:pt x="5916676" y="845820"/>
                  </a:lnTo>
                  <a:lnTo>
                    <a:pt x="5908929" y="837946"/>
                  </a:lnTo>
                  <a:close/>
                </a:path>
                <a:path w="6172200" h="1781175">
                  <a:moveTo>
                    <a:pt x="468375" y="837946"/>
                  </a:moveTo>
                  <a:lnTo>
                    <a:pt x="449072" y="837946"/>
                  </a:lnTo>
                  <a:lnTo>
                    <a:pt x="441325" y="845820"/>
                  </a:lnTo>
                  <a:lnTo>
                    <a:pt x="441325" y="864997"/>
                  </a:lnTo>
                  <a:lnTo>
                    <a:pt x="449072" y="872744"/>
                  </a:lnTo>
                  <a:lnTo>
                    <a:pt x="468375" y="872744"/>
                  </a:lnTo>
                  <a:lnTo>
                    <a:pt x="476123" y="864997"/>
                  </a:lnTo>
                  <a:lnTo>
                    <a:pt x="476123" y="845820"/>
                  </a:lnTo>
                  <a:lnTo>
                    <a:pt x="468375" y="837946"/>
                  </a:lnTo>
                  <a:close/>
                </a:path>
                <a:path w="6172200" h="1781175">
                  <a:moveTo>
                    <a:pt x="3458591" y="832230"/>
                  </a:moveTo>
                  <a:lnTo>
                    <a:pt x="3439414" y="832230"/>
                  </a:lnTo>
                  <a:lnTo>
                    <a:pt x="3431540" y="839977"/>
                  </a:lnTo>
                  <a:lnTo>
                    <a:pt x="3431540" y="859154"/>
                  </a:lnTo>
                  <a:lnTo>
                    <a:pt x="3439414" y="866901"/>
                  </a:lnTo>
                  <a:lnTo>
                    <a:pt x="3458591" y="866901"/>
                  </a:lnTo>
                  <a:lnTo>
                    <a:pt x="3466465" y="859154"/>
                  </a:lnTo>
                  <a:lnTo>
                    <a:pt x="3466465" y="839977"/>
                  </a:lnTo>
                  <a:lnTo>
                    <a:pt x="3458591" y="832230"/>
                  </a:lnTo>
                  <a:close/>
                </a:path>
                <a:path w="6172200" h="1781175">
                  <a:moveTo>
                    <a:pt x="2889630" y="832230"/>
                  </a:moveTo>
                  <a:lnTo>
                    <a:pt x="2870327" y="832230"/>
                  </a:lnTo>
                  <a:lnTo>
                    <a:pt x="2862579" y="839977"/>
                  </a:lnTo>
                  <a:lnTo>
                    <a:pt x="2862579" y="859154"/>
                  </a:lnTo>
                  <a:lnTo>
                    <a:pt x="2870327" y="866901"/>
                  </a:lnTo>
                  <a:lnTo>
                    <a:pt x="2889630" y="866901"/>
                  </a:lnTo>
                  <a:lnTo>
                    <a:pt x="2897378" y="859154"/>
                  </a:lnTo>
                  <a:lnTo>
                    <a:pt x="2897378" y="839977"/>
                  </a:lnTo>
                  <a:lnTo>
                    <a:pt x="2889630" y="832230"/>
                  </a:lnTo>
                  <a:close/>
                </a:path>
                <a:path w="6172200" h="1781175">
                  <a:moveTo>
                    <a:pt x="1954784" y="832230"/>
                  </a:moveTo>
                  <a:lnTo>
                    <a:pt x="1935479" y="832230"/>
                  </a:lnTo>
                  <a:lnTo>
                    <a:pt x="1927733" y="839977"/>
                  </a:lnTo>
                  <a:lnTo>
                    <a:pt x="1927733" y="859154"/>
                  </a:lnTo>
                  <a:lnTo>
                    <a:pt x="1935479" y="866901"/>
                  </a:lnTo>
                  <a:lnTo>
                    <a:pt x="1954784" y="866901"/>
                  </a:lnTo>
                  <a:lnTo>
                    <a:pt x="1962530" y="859154"/>
                  </a:lnTo>
                  <a:lnTo>
                    <a:pt x="1962530" y="839977"/>
                  </a:lnTo>
                  <a:lnTo>
                    <a:pt x="1954784" y="832230"/>
                  </a:lnTo>
                  <a:close/>
                </a:path>
                <a:path w="6172200" h="1781175">
                  <a:moveTo>
                    <a:pt x="3737355" y="826388"/>
                  </a:moveTo>
                  <a:lnTo>
                    <a:pt x="3718052" y="826388"/>
                  </a:lnTo>
                  <a:lnTo>
                    <a:pt x="3710304" y="834136"/>
                  </a:lnTo>
                  <a:lnTo>
                    <a:pt x="3710304" y="853313"/>
                  </a:lnTo>
                  <a:lnTo>
                    <a:pt x="3718052" y="861187"/>
                  </a:lnTo>
                  <a:lnTo>
                    <a:pt x="3737355" y="861187"/>
                  </a:lnTo>
                  <a:lnTo>
                    <a:pt x="3745103" y="853313"/>
                  </a:lnTo>
                  <a:lnTo>
                    <a:pt x="3745103" y="834136"/>
                  </a:lnTo>
                  <a:lnTo>
                    <a:pt x="3737355" y="826388"/>
                  </a:lnTo>
                  <a:close/>
                </a:path>
                <a:path w="6172200" h="1781175">
                  <a:moveTo>
                    <a:pt x="1350899" y="826388"/>
                  </a:moveTo>
                  <a:lnTo>
                    <a:pt x="1331595" y="826388"/>
                  </a:lnTo>
                  <a:lnTo>
                    <a:pt x="1323848" y="834136"/>
                  </a:lnTo>
                  <a:lnTo>
                    <a:pt x="1323848" y="853313"/>
                  </a:lnTo>
                  <a:lnTo>
                    <a:pt x="1331595" y="861187"/>
                  </a:lnTo>
                  <a:lnTo>
                    <a:pt x="1350899" y="861187"/>
                  </a:lnTo>
                  <a:lnTo>
                    <a:pt x="1358646" y="853313"/>
                  </a:lnTo>
                  <a:lnTo>
                    <a:pt x="1358646" y="834136"/>
                  </a:lnTo>
                  <a:lnTo>
                    <a:pt x="1350899" y="826388"/>
                  </a:lnTo>
                  <a:close/>
                </a:path>
                <a:path w="6172200" h="1781175">
                  <a:moveTo>
                    <a:pt x="950213" y="820674"/>
                  </a:moveTo>
                  <a:lnTo>
                    <a:pt x="931037" y="820674"/>
                  </a:lnTo>
                  <a:lnTo>
                    <a:pt x="923163" y="828421"/>
                  </a:lnTo>
                  <a:lnTo>
                    <a:pt x="923163" y="847598"/>
                  </a:lnTo>
                  <a:lnTo>
                    <a:pt x="931037" y="855345"/>
                  </a:lnTo>
                  <a:lnTo>
                    <a:pt x="950213" y="855345"/>
                  </a:lnTo>
                  <a:lnTo>
                    <a:pt x="958088" y="847598"/>
                  </a:lnTo>
                  <a:lnTo>
                    <a:pt x="958088" y="828421"/>
                  </a:lnTo>
                  <a:lnTo>
                    <a:pt x="950213" y="820674"/>
                  </a:lnTo>
                  <a:close/>
                </a:path>
                <a:path w="6172200" h="1781175">
                  <a:moveTo>
                    <a:pt x="230250" y="820674"/>
                  </a:moveTo>
                  <a:lnTo>
                    <a:pt x="211074" y="820674"/>
                  </a:lnTo>
                  <a:lnTo>
                    <a:pt x="203200" y="828421"/>
                  </a:lnTo>
                  <a:lnTo>
                    <a:pt x="203200" y="847598"/>
                  </a:lnTo>
                  <a:lnTo>
                    <a:pt x="211074" y="855345"/>
                  </a:lnTo>
                  <a:lnTo>
                    <a:pt x="230250" y="855345"/>
                  </a:lnTo>
                  <a:lnTo>
                    <a:pt x="238125" y="847598"/>
                  </a:lnTo>
                  <a:lnTo>
                    <a:pt x="238125" y="828421"/>
                  </a:lnTo>
                  <a:lnTo>
                    <a:pt x="230250" y="820674"/>
                  </a:lnTo>
                  <a:close/>
                </a:path>
                <a:path w="6172200" h="1781175">
                  <a:moveTo>
                    <a:pt x="3098673" y="814832"/>
                  </a:moveTo>
                  <a:lnTo>
                    <a:pt x="3079369" y="814832"/>
                  </a:lnTo>
                  <a:lnTo>
                    <a:pt x="3071622" y="822578"/>
                  </a:lnTo>
                  <a:lnTo>
                    <a:pt x="3071622" y="841755"/>
                  </a:lnTo>
                  <a:lnTo>
                    <a:pt x="3079369" y="849502"/>
                  </a:lnTo>
                  <a:lnTo>
                    <a:pt x="3098673" y="849502"/>
                  </a:lnTo>
                  <a:lnTo>
                    <a:pt x="3106420" y="841755"/>
                  </a:lnTo>
                  <a:lnTo>
                    <a:pt x="3106420" y="822578"/>
                  </a:lnTo>
                  <a:lnTo>
                    <a:pt x="3098673" y="814832"/>
                  </a:lnTo>
                  <a:close/>
                </a:path>
                <a:path w="6172200" h="1781175">
                  <a:moveTo>
                    <a:pt x="6019292" y="809116"/>
                  </a:moveTo>
                  <a:lnTo>
                    <a:pt x="5999988" y="809116"/>
                  </a:lnTo>
                  <a:lnTo>
                    <a:pt x="5992241" y="816863"/>
                  </a:lnTo>
                  <a:lnTo>
                    <a:pt x="5992241" y="836040"/>
                  </a:lnTo>
                  <a:lnTo>
                    <a:pt x="5999988" y="843788"/>
                  </a:lnTo>
                  <a:lnTo>
                    <a:pt x="6019292" y="843788"/>
                  </a:lnTo>
                  <a:lnTo>
                    <a:pt x="6027039" y="836040"/>
                  </a:lnTo>
                  <a:lnTo>
                    <a:pt x="6027039" y="816863"/>
                  </a:lnTo>
                  <a:lnTo>
                    <a:pt x="6019292" y="809116"/>
                  </a:lnTo>
                  <a:close/>
                </a:path>
                <a:path w="6172200" h="1781175">
                  <a:moveTo>
                    <a:pt x="5787008" y="803275"/>
                  </a:moveTo>
                  <a:lnTo>
                    <a:pt x="5767705" y="803275"/>
                  </a:lnTo>
                  <a:lnTo>
                    <a:pt x="5759958" y="811022"/>
                  </a:lnTo>
                  <a:lnTo>
                    <a:pt x="5759958" y="830199"/>
                  </a:lnTo>
                  <a:lnTo>
                    <a:pt x="5767705" y="837946"/>
                  </a:lnTo>
                  <a:lnTo>
                    <a:pt x="5787008" y="837946"/>
                  </a:lnTo>
                  <a:lnTo>
                    <a:pt x="5794756" y="830199"/>
                  </a:lnTo>
                  <a:lnTo>
                    <a:pt x="5794756" y="811022"/>
                  </a:lnTo>
                  <a:lnTo>
                    <a:pt x="5787008" y="803275"/>
                  </a:lnTo>
                  <a:close/>
                </a:path>
                <a:path w="6172200" h="1781175">
                  <a:moveTo>
                    <a:pt x="2134742" y="803275"/>
                  </a:moveTo>
                  <a:lnTo>
                    <a:pt x="2115566" y="803275"/>
                  </a:lnTo>
                  <a:lnTo>
                    <a:pt x="2107691" y="811022"/>
                  </a:lnTo>
                  <a:lnTo>
                    <a:pt x="2107691" y="830199"/>
                  </a:lnTo>
                  <a:lnTo>
                    <a:pt x="2115566" y="837946"/>
                  </a:lnTo>
                  <a:lnTo>
                    <a:pt x="2134742" y="837946"/>
                  </a:lnTo>
                  <a:lnTo>
                    <a:pt x="2142616" y="830199"/>
                  </a:lnTo>
                  <a:lnTo>
                    <a:pt x="2142616" y="811022"/>
                  </a:lnTo>
                  <a:lnTo>
                    <a:pt x="2134742" y="803275"/>
                  </a:lnTo>
                  <a:close/>
                </a:path>
                <a:path w="6172200" h="1781175">
                  <a:moveTo>
                    <a:pt x="1577339" y="803275"/>
                  </a:moveTo>
                  <a:lnTo>
                    <a:pt x="1558163" y="803275"/>
                  </a:lnTo>
                  <a:lnTo>
                    <a:pt x="1550289" y="811022"/>
                  </a:lnTo>
                  <a:lnTo>
                    <a:pt x="1550289" y="830199"/>
                  </a:lnTo>
                  <a:lnTo>
                    <a:pt x="1558163" y="837946"/>
                  </a:lnTo>
                  <a:lnTo>
                    <a:pt x="1577339" y="837946"/>
                  </a:lnTo>
                  <a:lnTo>
                    <a:pt x="1585087" y="830199"/>
                  </a:lnTo>
                  <a:lnTo>
                    <a:pt x="1585087" y="811022"/>
                  </a:lnTo>
                  <a:lnTo>
                    <a:pt x="1577339" y="803275"/>
                  </a:lnTo>
                  <a:close/>
                </a:path>
                <a:path w="6172200" h="1781175">
                  <a:moveTo>
                    <a:pt x="1170939" y="803275"/>
                  </a:moveTo>
                  <a:lnTo>
                    <a:pt x="1151636" y="803275"/>
                  </a:lnTo>
                  <a:lnTo>
                    <a:pt x="1143889" y="811022"/>
                  </a:lnTo>
                  <a:lnTo>
                    <a:pt x="1143889" y="830199"/>
                  </a:lnTo>
                  <a:lnTo>
                    <a:pt x="1151636" y="837946"/>
                  </a:lnTo>
                  <a:lnTo>
                    <a:pt x="1170939" y="837946"/>
                  </a:lnTo>
                  <a:lnTo>
                    <a:pt x="1178687" y="830199"/>
                  </a:lnTo>
                  <a:lnTo>
                    <a:pt x="1178687" y="811022"/>
                  </a:lnTo>
                  <a:lnTo>
                    <a:pt x="1170939" y="803275"/>
                  </a:lnTo>
                  <a:close/>
                </a:path>
                <a:path w="6172200" h="1781175">
                  <a:moveTo>
                    <a:pt x="2396109" y="797433"/>
                  </a:moveTo>
                  <a:lnTo>
                    <a:pt x="2376804" y="797433"/>
                  </a:lnTo>
                  <a:lnTo>
                    <a:pt x="2369058" y="805307"/>
                  </a:lnTo>
                  <a:lnTo>
                    <a:pt x="2369058" y="824484"/>
                  </a:lnTo>
                  <a:lnTo>
                    <a:pt x="2376804" y="832230"/>
                  </a:lnTo>
                  <a:lnTo>
                    <a:pt x="2396109" y="832230"/>
                  </a:lnTo>
                  <a:lnTo>
                    <a:pt x="2403855" y="824484"/>
                  </a:lnTo>
                  <a:lnTo>
                    <a:pt x="2403855" y="805307"/>
                  </a:lnTo>
                  <a:lnTo>
                    <a:pt x="2396109" y="797433"/>
                  </a:lnTo>
                  <a:close/>
                </a:path>
                <a:path w="6172200" h="1781175">
                  <a:moveTo>
                    <a:pt x="3342513" y="791717"/>
                  </a:moveTo>
                  <a:lnTo>
                    <a:pt x="3323208" y="791717"/>
                  </a:lnTo>
                  <a:lnTo>
                    <a:pt x="3315461" y="799464"/>
                  </a:lnTo>
                  <a:lnTo>
                    <a:pt x="3315461" y="818641"/>
                  </a:lnTo>
                  <a:lnTo>
                    <a:pt x="3323208" y="826388"/>
                  </a:lnTo>
                  <a:lnTo>
                    <a:pt x="3342513" y="826388"/>
                  </a:lnTo>
                  <a:lnTo>
                    <a:pt x="3350259" y="818641"/>
                  </a:lnTo>
                  <a:lnTo>
                    <a:pt x="3350259" y="799464"/>
                  </a:lnTo>
                  <a:lnTo>
                    <a:pt x="3342513" y="791717"/>
                  </a:lnTo>
                  <a:close/>
                </a:path>
                <a:path w="6172200" h="1781175">
                  <a:moveTo>
                    <a:pt x="1821179" y="791717"/>
                  </a:moveTo>
                  <a:lnTo>
                    <a:pt x="1802002" y="791717"/>
                  </a:lnTo>
                  <a:lnTo>
                    <a:pt x="1794128" y="799464"/>
                  </a:lnTo>
                  <a:lnTo>
                    <a:pt x="1794128" y="818641"/>
                  </a:lnTo>
                  <a:lnTo>
                    <a:pt x="1802002" y="826388"/>
                  </a:lnTo>
                  <a:lnTo>
                    <a:pt x="1821179" y="826388"/>
                  </a:lnTo>
                  <a:lnTo>
                    <a:pt x="1829053" y="818641"/>
                  </a:lnTo>
                  <a:lnTo>
                    <a:pt x="1829053" y="799464"/>
                  </a:lnTo>
                  <a:lnTo>
                    <a:pt x="1821179" y="791717"/>
                  </a:lnTo>
                  <a:close/>
                </a:path>
                <a:path w="6172200" h="1781175">
                  <a:moveTo>
                    <a:pt x="2738628" y="785876"/>
                  </a:moveTo>
                  <a:lnTo>
                    <a:pt x="2719324" y="785876"/>
                  </a:lnTo>
                  <a:lnTo>
                    <a:pt x="2711577" y="793623"/>
                  </a:lnTo>
                  <a:lnTo>
                    <a:pt x="2711577" y="812800"/>
                  </a:lnTo>
                  <a:lnTo>
                    <a:pt x="2719324" y="820674"/>
                  </a:lnTo>
                  <a:lnTo>
                    <a:pt x="2738628" y="820674"/>
                  </a:lnTo>
                  <a:lnTo>
                    <a:pt x="2746375" y="812800"/>
                  </a:lnTo>
                  <a:lnTo>
                    <a:pt x="2746375" y="793623"/>
                  </a:lnTo>
                  <a:lnTo>
                    <a:pt x="2738628" y="785876"/>
                  </a:lnTo>
                  <a:close/>
                </a:path>
                <a:path w="6172200" h="1781175">
                  <a:moveTo>
                    <a:pt x="2518029" y="785876"/>
                  </a:moveTo>
                  <a:lnTo>
                    <a:pt x="2498725" y="785876"/>
                  </a:lnTo>
                  <a:lnTo>
                    <a:pt x="2490978" y="793623"/>
                  </a:lnTo>
                  <a:lnTo>
                    <a:pt x="2490978" y="812800"/>
                  </a:lnTo>
                  <a:lnTo>
                    <a:pt x="2498725" y="820674"/>
                  </a:lnTo>
                  <a:lnTo>
                    <a:pt x="2518029" y="820674"/>
                  </a:lnTo>
                  <a:lnTo>
                    <a:pt x="2525776" y="812800"/>
                  </a:lnTo>
                  <a:lnTo>
                    <a:pt x="2525776" y="793623"/>
                  </a:lnTo>
                  <a:lnTo>
                    <a:pt x="2518029" y="785876"/>
                  </a:lnTo>
                  <a:close/>
                </a:path>
                <a:path w="6172200" h="1781175">
                  <a:moveTo>
                    <a:pt x="2239264" y="785876"/>
                  </a:moveTo>
                  <a:lnTo>
                    <a:pt x="2220087" y="785876"/>
                  </a:lnTo>
                  <a:lnTo>
                    <a:pt x="2212213" y="793623"/>
                  </a:lnTo>
                  <a:lnTo>
                    <a:pt x="2212213" y="812800"/>
                  </a:lnTo>
                  <a:lnTo>
                    <a:pt x="2220087" y="820674"/>
                  </a:lnTo>
                  <a:lnTo>
                    <a:pt x="2239264" y="820674"/>
                  </a:lnTo>
                  <a:lnTo>
                    <a:pt x="2247138" y="812800"/>
                  </a:lnTo>
                  <a:lnTo>
                    <a:pt x="2247138" y="793623"/>
                  </a:lnTo>
                  <a:lnTo>
                    <a:pt x="2239264" y="785876"/>
                  </a:lnTo>
                  <a:close/>
                </a:path>
                <a:path w="6172200" h="1781175">
                  <a:moveTo>
                    <a:pt x="596011" y="785876"/>
                  </a:moveTo>
                  <a:lnTo>
                    <a:pt x="576834" y="785876"/>
                  </a:lnTo>
                  <a:lnTo>
                    <a:pt x="569087" y="793623"/>
                  </a:lnTo>
                  <a:lnTo>
                    <a:pt x="569087" y="812800"/>
                  </a:lnTo>
                  <a:lnTo>
                    <a:pt x="576834" y="820674"/>
                  </a:lnTo>
                  <a:lnTo>
                    <a:pt x="596011" y="820674"/>
                  </a:lnTo>
                  <a:lnTo>
                    <a:pt x="603885" y="812800"/>
                  </a:lnTo>
                  <a:lnTo>
                    <a:pt x="603885" y="793623"/>
                  </a:lnTo>
                  <a:lnTo>
                    <a:pt x="596011" y="785876"/>
                  </a:lnTo>
                  <a:close/>
                </a:path>
                <a:path w="6172200" h="1781175">
                  <a:moveTo>
                    <a:pt x="3191509" y="762762"/>
                  </a:moveTo>
                  <a:lnTo>
                    <a:pt x="3172332" y="762762"/>
                  </a:lnTo>
                  <a:lnTo>
                    <a:pt x="3164458" y="770509"/>
                  </a:lnTo>
                  <a:lnTo>
                    <a:pt x="3164458" y="789686"/>
                  </a:lnTo>
                  <a:lnTo>
                    <a:pt x="3172332" y="797433"/>
                  </a:lnTo>
                  <a:lnTo>
                    <a:pt x="3191509" y="797433"/>
                  </a:lnTo>
                  <a:lnTo>
                    <a:pt x="3199383" y="789686"/>
                  </a:lnTo>
                  <a:lnTo>
                    <a:pt x="3199383" y="770509"/>
                  </a:lnTo>
                  <a:lnTo>
                    <a:pt x="3191509" y="762762"/>
                  </a:lnTo>
                  <a:close/>
                </a:path>
                <a:path w="6172200" h="1781175">
                  <a:moveTo>
                    <a:pt x="839977" y="762762"/>
                  </a:moveTo>
                  <a:lnTo>
                    <a:pt x="820674" y="762762"/>
                  </a:lnTo>
                  <a:lnTo>
                    <a:pt x="812926" y="770509"/>
                  </a:lnTo>
                  <a:lnTo>
                    <a:pt x="812926" y="789686"/>
                  </a:lnTo>
                  <a:lnTo>
                    <a:pt x="820674" y="797433"/>
                  </a:lnTo>
                  <a:lnTo>
                    <a:pt x="839977" y="797433"/>
                  </a:lnTo>
                  <a:lnTo>
                    <a:pt x="847725" y="789686"/>
                  </a:lnTo>
                  <a:lnTo>
                    <a:pt x="847725" y="770509"/>
                  </a:lnTo>
                  <a:lnTo>
                    <a:pt x="839977" y="762762"/>
                  </a:lnTo>
                  <a:close/>
                </a:path>
                <a:path w="6172200" h="1781175">
                  <a:moveTo>
                    <a:pt x="1263777" y="756920"/>
                  </a:moveTo>
                  <a:lnTo>
                    <a:pt x="1244600" y="756920"/>
                  </a:lnTo>
                  <a:lnTo>
                    <a:pt x="1236726" y="764794"/>
                  </a:lnTo>
                  <a:lnTo>
                    <a:pt x="1236726" y="783971"/>
                  </a:lnTo>
                  <a:lnTo>
                    <a:pt x="1244600" y="791717"/>
                  </a:lnTo>
                  <a:lnTo>
                    <a:pt x="1263777" y="791717"/>
                  </a:lnTo>
                  <a:lnTo>
                    <a:pt x="1271651" y="783971"/>
                  </a:lnTo>
                  <a:lnTo>
                    <a:pt x="1271651" y="764794"/>
                  </a:lnTo>
                  <a:lnTo>
                    <a:pt x="1263777" y="756920"/>
                  </a:lnTo>
                  <a:close/>
                </a:path>
                <a:path w="6172200" h="1781175">
                  <a:moveTo>
                    <a:pt x="323214" y="756920"/>
                  </a:moveTo>
                  <a:lnTo>
                    <a:pt x="303911" y="756920"/>
                  </a:lnTo>
                  <a:lnTo>
                    <a:pt x="296163" y="764794"/>
                  </a:lnTo>
                  <a:lnTo>
                    <a:pt x="296163" y="783971"/>
                  </a:lnTo>
                  <a:lnTo>
                    <a:pt x="303911" y="791717"/>
                  </a:lnTo>
                  <a:lnTo>
                    <a:pt x="323214" y="791717"/>
                  </a:lnTo>
                  <a:lnTo>
                    <a:pt x="330962" y="783971"/>
                  </a:lnTo>
                  <a:lnTo>
                    <a:pt x="330962" y="764794"/>
                  </a:lnTo>
                  <a:lnTo>
                    <a:pt x="323214" y="756920"/>
                  </a:lnTo>
                  <a:close/>
                </a:path>
                <a:path w="6172200" h="1781175">
                  <a:moveTo>
                    <a:pt x="3638677" y="751204"/>
                  </a:moveTo>
                  <a:lnTo>
                    <a:pt x="3619373" y="751204"/>
                  </a:lnTo>
                  <a:lnTo>
                    <a:pt x="3611626" y="758951"/>
                  </a:lnTo>
                  <a:lnTo>
                    <a:pt x="3611626" y="778128"/>
                  </a:lnTo>
                  <a:lnTo>
                    <a:pt x="3619373" y="785876"/>
                  </a:lnTo>
                  <a:lnTo>
                    <a:pt x="3638677" y="785876"/>
                  </a:lnTo>
                  <a:lnTo>
                    <a:pt x="3646424" y="778128"/>
                  </a:lnTo>
                  <a:lnTo>
                    <a:pt x="3646424" y="758951"/>
                  </a:lnTo>
                  <a:lnTo>
                    <a:pt x="3638677" y="751204"/>
                  </a:lnTo>
                  <a:close/>
                </a:path>
                <a:path w="6172200" h="1781175">
                  <a:moveTo>
                    <a:pt x="1455420" y="751204"/>
                  </a:moveTo>
                  <a:lnTo>
                    <a:pt x="1436115" y="751204"/>
                  </a:lnTo>
                  <a:lnTo>
                    <a:pt x="1428369" y="758951"/>
                  </a:lnTo>
                  <a:lnTo>
                    <a:pt x="1428369" y="778128"/>
                  </a:lnTo>
                  <a:lnTo>
                    <a:pt x="1436115" y="785876"/>
                  </a:lnTo>
                  <a:lnTo>
                    <a:pt x="1455420" y="785876"/>
                  </a:lnTo>
                  <a:lnTo>
                    <a:pt x="1463166" y="778128"/>
                  </a:lnTo>
                  <a:lnTo>
                    <a:pt x="1463166" y="758951"/>
                  </a:lnTo>
                  <a:lnTo>
                    <a:pt x="1455420" y="751204"/>
                  </a:lnTo>
                  <a:close/>
                </a:path>
                <a:path w="6172200" h="1781175">
                  <a:moveTo>
                    <a:pt x="3510915" y="739648"/>
                  </a:moveTo>
                  <a:lnTo>
                    <a:pt x="3491610" y="739648"/>
                  </a:lnTo>
                  <a:lnTo>
                    <a:pt x="3483864" y="747395"/>
                  </a:lnTo>
                  <a:lnTo>
                    <a:pt x="3483864" y="766572"/>
                  </a:lnTo>
                  <a:lnTo>
                    <a:pt x="3491610" y="774319"/>
                  </a:lnTo>
                  <a:lnTo>
                    <a:pt x="3510915" y="774319"/>
                  </a:lnTo>
                  <a:lnTo>
                    <a:pt x="3518661" y="766572"/>
                  </a:lnTo>
                  <a:lnTo>
                    <a:pt x="3518661" y="747395"/>
                  </a:lnTo>
                  <a:lnTo>
                    <a:pt x="3510915" y="739648"/>
                  </a:lnTo>
                  <a:close/>
                </a:path>
                <a:path w="6172200" h="1781175">
                  <a:moveTo>
                    <a:pt x="3017392" y="739648"/>
                  </a:moveTo>
                  <a:lnTo>
                    <a:pt x="2998089" y="739648"/>
                  </a:lnTo>
                  <a:lnTo>
                    <a:pt x="2990341" y="747395"/>
                  </a:lnTo>
                  <a:lnTo>
                    <a:pt x="2990341" y="766572"/>
                  </a:lnTo>
                  <a:lnTo>
                    <a:pt x="2998089" y="774319"/>
                  </a:lnTo>
                  <a:lnTo>
                    <a:pt x="3017392" y="774319"/>
                  </a:lnTo>
                  <a:lnTo>
                    <a:pt x="3025140" y="766572"/>
                  </a:lnTo>
                  <a:lnTo>
                    <a:pt x="3025140" y="747395"/>
                  </a:lnTo>
                  <a:lnTo>
                    <a:pt x="3017392" y="739648"/>
                  </a:lnTo>
                  <a:close/>
                </a:path>
                <a:path w="6172200" h="1781175">
                  <a:moveTo>
                    <a:pt x="700532" y="739648"/>
                  </a:moveTo>
                  <a:lnTo>
                    <a:pt x="681354" y="739648"/>
                  </a:lnTo>
                  <a:lnTo>
                    <a:pt x="673480" y="747395"/>
                  </a:lnTo>
                  <a:lnTo>
                    <a:pt x="673480" y="766572"/>
                  </a:lnTo>
                  <a:lnTo>
                    <a:pt x="681354" y="774319"/>
                  </a:lnTo>
                  <a:lnTo>
                    <a:pt x="700532" y="774319"/>
                  </a:lnTo>
                  <a:lnTo>
                    <a:pt x="708405" y="766572"/>
                  </a:lnTo>
                  <a:lnTo>
                    <a:pt x="708405" y="747395"/>
                  </a:lnTo>
                  <a:lnTo>
                    <a:pt x="700532" y="739648"/>
                  </a:lnTo>
                  <a:close/>
                </a:path>
                <a:path w="6172200" h="1781175">
                  <a:moveTo>
                    <a:pt x="2895346" y="733805"/>
                  </a:moveTo>
                  <a:lnTo>
                    <a:pt x="2876169" y="733805"/>
                  </a:lnTo>
                  <a:lnTo>
                    <a:pt x="2868295" y="741552"/>
                  </a:lnTo>
                  <a:lnTo>
                    <a:pt x="2868295" y="760729"/>
                  </a:lnTo>
                  <a:lnTo>
                    <a:pt x="2876169" y="768603"/>
                  </a:lnTo>
                  <a:lnTo>
                    <a:pt x="2895346" y="768603"/>
                  </a:lnTo>
                  <a:lnTo>
                    <a:pt x="2903220" y="760729"/>
                  </a:lnTo>
                  <a:lnTo>
                    <a:pt x="2903220" y="741552"/>
                  </a:lnTo>
                  <a:lnTo>
                    <a:pt x="2895346" y="733805"/>
                  </a:lnTo>
                  <a:close/>
                </a:path>
                <a:path w="6172200" h="1781175">
                  <a:moveTo>
                    <a:pt x="1687702" y="733805"/>
                  </a:moveTo>
                  <a:lnTo>
                    <a:pt x="1668399" y="733805"/>
                  </a:lnTo>
                  <a:lnTo>
                    <a:pt x="1660652" y="741552"/>
                  </a:lnTo>
                  <a:lnTo>
                    <a:pt x="1660652" y="760729"/>
                  </a:lnTo>
                  <a:lnTo>
                    <a:pt x="1668399" y="768603"/>
                  </a:lnTo>
                  <a:lnTo>
                    <a:pt x="1687702" y="768603"/>
                  </a:lnTo>
                  <a:lnTo>
                    <a:pt x="1695450" y="760729"/>
                  </a:lnTo>
                  <a:lnTo>
                    <a:pt x="1695450" y="741552"/>
                  </a:lnTo>
                  <a:lnTo>
                    <a:pt x="1687702" y="733805"/>
                  </a:lnTo>
                  <a:close/>
                </a:path>
                <a:path w="6172200" h="1781175">
                  <a:moveTo>
                    <a:pt x="5676646" y="728090"/>
                  </a:moveTo>
                  <a:lnTo>
                    <a:pt x="5657469" y="728090"/>
                  </a:lnTo>
                  <a:lnTo>
                    <a:pt x="5649595" y="735838"/>
                  </a:lnTo>
                  <a:lnTo>
                    <a:pt x="5649595" y="755014"/>
                  </a:lnTo>
                  <a:lnTo>
                    <a:pt x="5657469" y="762762"/>
                  </a:lnTo>
                  <a:lnTo>
                    <a:pt x="5676646" y="762762"/>
                  </a:lnTo>
                  <a:lnTo>
                    <a:pt x="5684520" y="755014"/>
                  </a:lnTo>
                  <a:lnTo>
                    <a:pt x="5684520" y="735838"/>
                  </a:lnTo>
                  <a:lnTo>
                    <a:pt x="5676646" y="728090"/>
                  </a:lnTo>
                  <a:close/>
                </a:path>
                <a:path w="6172200" h="1781175">
                  <a:moveTo>
                    <a:pt x="2605024" y="728090"/>
                  </a:moveTo>
                  <a:lnTo>
                    <a:pt x="2585847" y="728090"/>
                  </a:lnTo>
                  <a:lnTo>
                    <a:pt x="2578100" y="735838"/>
                  </a:lnTo>
                  <a:lnTo>
                    <a:pt x="2578100" y="755014"/>
                  </a:lnTo>
                  <a:lnTo>
                    <a:pt x="2585847" y="762762"/>
                  </a:lnTo>
                  <a:lnTo>
                    <a:pt x="2605024" y="762762"/>
                  </a:lnTo>
                  <a:lnTo>
                    <a:pt x="2612898" y="755014"/>
                  </a:lnTo>
                  <a:lnTo>
                    <a:pt x="2612898" y="735838"/>
                  </a:lnTo>
                  <a:lnTo>
                    <a:pt x="2605024" y="728090"/>
                  </a:lnTo>
                  <a:close/>
                </a:path>
                <a:path w="6172200" h="1781175">
                  <a:moveTo>
                    <a:pt x="1043177" y="728090"/>
                  </a:moveTo>
                  <a:lnTo>
                    <a:pt x="1023874" y="728090"/>
                  </a:lnTo>
                  <a:lnTo>
                    <a:pt x="1016126" y="735838"/>
                  </a:lnTo>
                  <a:lnTo>
                    <a:pt x="1016126" y="755014"/>
                  </a:lnTo>
                  <a:lnTo>
                    <a:pt x="1023874" y="762762"/>
                  </a:lnTo>
                  <a:lnTo>
                    <a:pt x="1043177" y="762762"/>
                  </a:lnTo>
                  <a:lnTo>
                    <a:pt x="1050925" y="755014"/>
                  </a:lnTo>
                  <a:lnTo>
                    <a:pt x="1050925" y="735838"/>
                  </a:lnTo>
                  <a:lnTo>
                    <a:pt x="1043177" y="728090"/>
                  </a:lnTo>
                  <a:close/>
                </a:path>
                <a:path w="6172200" h="1781175">
                  <a:moveTo>
                    <a:pt x="3812794" y="722249"/>
                  </a:moveTo>
                  <a:lnTo>
                    <a:pt x="3793617" y="722249"/>
                  </a:lnTo>
                  <a:lnTo>
                    <a:pt x="3785743" y="729996"/>
                  </a:lnTo>
                  <a:lnTo>
                    <a:pt x="3785743" y="749173"/>
                  </a:lnTo>
                  <a:lnTo>
                    <a:pt x="3793617" y="756920"/>
                  </a:lnTo>
                  <a:lnTo>
                    <a:pt x="3812794" y="756920"/>
                  </a:lnTo>
                  <a:lnTo>
                    <a:pt x="3820668" y="749173"/>
                  </a:lnTo>
                  <a:lnTo>
                    <a:pt x="3820668" y="729996"/>
                  </a:lnTo>
                  <a:lnTo>
                    <a:pt x="3812794" y="722249"/>
                  </a:lnTo>
                  <a:close/>
                </a:path>
                <a:path w="6172200" h="1781175">
                  <a:moveTo>
                    <a:pt x="2053463" y="722249"/>
                  </a:moveTo>
                  <a:lnTo>
                    <a:pt x="2034286" y="722249"/>
                  </a:lnTo>
                  <a:lnTo>
                    <a:pt x="2026412" y="729996"/>
                  </a:lnTo>
                  <a:lnTo>
                    <a:pt x="2026412" y="749173"/>
                  </a:lnTo>
                  <a:lnTo>
                    <a:pt x="2034286" y="756920"/>
                  </a:lnTo>
                  <a:lnTo>
                    <a:pt x="2053463" y="756920"/>
                  </a:lnTo>
                  <a:lnTo>
                    <a:pt x="2061210" y="749173"/>
                  </a:lnTo>
                  <a:lnTo>
                    <a:pt x="2061210" y="729996"/>
                  </a:lnTo>
                  <a:lnTo>
                    <a:pt x="2053463" y="722249"/>
                  </a:lnTo>
                  <a:close/>
                </a:path>
                <a:path w="6172200" h="1781175">
                  <a:moveTo>
                    <a:pt x="1948941" y="722249"/>
                  </a:moveTo>
                  <a:lnTo>
                    <a:pt x="1929764" y="722249"/>
                  </a:lnTo>
                  <a:lnTo>
                    <a:pt x="1921890" y="729996"/>
                  </a:lnTo>
                  <a:lnTo>
                    <a:pt x="1921890" y="749173"/>
                  </a:lnTo>
                  <a:lnTo>
                    <a:pt x="1929764" y="756920"/>
                  </a:lnTo>
                  <a:lnTo>
                    <a:pt x="1948941" y="756920"/>
                  </a:lnTo>
                  <a:lnTo>
                    <a:pt x="1956815" y="749173"/>
                  </a:lnTo>
                  <a:lnTo>
                    <a:pt x="1956815" y="729996"/>
                  </a:lnTo>
                  <a:lnTo>
                    <a:pt x="1948941" y="722249"/>
                  </a:lnTo>
                  <a:close/>
                </a:path>
                <a:path w="6172200" h="1781175">
                  <a:moveTo>
                    <a:pt x="5920485" y="710691"/>
                  </a:moveTo>
                  <a:lnTo>
                    <a:pt x="5901308" y="710691"/>
                  </a:lnTo>
                  <a:lnTo>
                    <a:pt x="5893434" y="718438"/>
                  </a:lnTo>
                  <a:lnTo>
                    <a:pt x="5893434" y="737615"/>
                  </a:lnTo>
                  <a:lnTo>
                    <a:pt x="5901308" y="745363"/>
                  </a:lnTo>
                  <a:lnTo>
                    <a:pt x="5920485" y="745363"/>
                  </a:lnTo>
                  <a:lnTo>
                    <a:pt x="5928359" y="737615"/>
                  </a:lnTo>
                  <a:lnTo>
                    <a:pt x="5928359" y="718438"/>
                  </a:lnTo>
                  <a:lnTo>
                    <a:pt x="5920485" y="710691"/>
                  </a:lnTo>
                  <a:close/>
                </a:path>
                <a:path w="6172200" h="1781175">
                  <a:moveTo>
                    <a:pt x="2326386" y="710691"/>
                  </a:moveTo>
                  <a:lnTo>
                    <a:pt x="2307082" y="710691"/>
                  </a:lnTo>
                  <a:lnTo>
                    <a:pt x="2299335" y="718438"/>
                  </a:lnTo>
                  <a:lnTo>
                    <a:pt x="2299335" y="737615"/>
                  </a:lnTo>
                  <a:lnTo>
                    <a:pt x="2307082" y="745363"/>
                  </a:lnTo>
                  <a:lnTo>
                    <a:pt x="2326386" y="745363"/>
                  </a:lnTo>
                  <a:lnTo>
                    <a:pt x="2334133" y="737615"/>
                  </a:lnTo>
                  <a:lnTo>
                    <a:pt x="2334133" y="718438"/>
                  </a:lnTo>
                  <a:lnTo>
                    <a:pt x="2326386" y="710691"/>
                  </a:lnTo>
                  <a:close/>
                </a:path>
                <a:path w="6172200" h="1781175">
                  <a:moveTo>
                    <a:pt x="514730" y="704850"/>
                  </a:moveTo>
                  <a:lnTo>
                    <a:pt x="495553" y="704850"/>
                  </a:lnTo>
                  <a:lnTo>
                    <a:pt x="487679" y="712724"/>
                  </a:lnTo>
                  <a:lnTo>
                    <a:pt x="487679" y="731901"/>
                  </a:lnTo>
                  <a:lnTo>
                    <a:pt x="495553" y="739648"/>
                  </a:lnTo>
                  <a:lnTo>
                    <a:pt x="514730" y="739648"/>
                  </a:lnTo>
                  <a:lnTo>
                    <a:pt x="522604" y="731901"/>
                  </a:lnTo>
                  <a:lnTo>
                    <a:pt x="522604" y="712724"/>
                  </a:lnTo>
                  <a:lnTo>
                    <a:pt x="514730" y="704850"/>
                  </a:lnTo>
                  <a:close/>
                </a:path>
                <a:path w="6172200" h="1781175">
                  <a:moveTo>
                    <a:pt x="410210" y="704850"/>
                  </a:moveTo>
                  <a:lnTo>
                    <a:pt x="391033" y="704850"/>
                  </a:lnTo>
                  <a:lnTo>
                    <a:pt x="383159" y="712724"/>
                  </a:lnTo>
                  <a:lnTo>
                    <a:pt x="383159" y="731901"/>
                  </a:lnTo>
                  <a:lnTo>
                    <a:pt x="391033" y="739648"/>
                  </a:lnTo>
                  <a:lnTo>
                    <a:pt x="410210" y="739648"/>
                  </a:lnTo>
                  <a:lnTo>
                    <a:pt x="418084" y="731901"/>
                  </a:lnTo>
                  <a:lnTo>
                    <a:pt x="418084" y="712724"/>
                  </a:lnTo>
                  <a:lnTo>
                    <a:pt x="410210" y="704850"/>
                  </a:lnTo>
                  <a:close/>
                </a:path>
                <a:path w="6172200" h="1781175">
                  <a:moveTo>
                    <a:pt x="6036691" y="699135"/>
                  </a:moveTo>
                  <a:lnTo>
                    <a:pt x="6017386" y="699135"/>
                  </a:lnTo>
                  <a:lnTo>
                    <a:pt x="6009640" y="706882"/>
                  </a:lnTo>
                  <a:lnTo>
                    <a:pt x="6009640" y="726059"/>
                  </a:lnTo>
                  <a:lnTo>
                    <a:pt x="6017386" y="733805"/>
                  </a:lnTo>
                  <a:lnTo>
                    <a:pt x="6036691" y="733805"/>
                  </a:lnTo>
                  <a:lnTo>
                    <a:pt x="6044438" y="726059"/>
                  </a:lnTo>
                  <a:lnTo>
                    <a:pt x="6044438" y="706882"/>
                  </a:lnTo>
                  <a:lnTo>
                    <a:pt x="6036691" y="699135"/>
                  </a:lnTo>
                  <a:close/>
                </a:path>
                <a:path w="6172200" h="1781175">
                  <a:moveTo>
                    <a:pt x="938657" y="699135"/>
                  </a:moveTo>
                  <a:lnTo>
                    <a:pt x="919352" y="699135"/>
                  </a:lnTo>
                  <a:lnTo>
                    <a:pt x="911605" y="706882"/>
                  </a:lnTo>
                  <a:lnTo>
                    <a:pt x="911605" y="726059"/>
                  </a:lnTo>
                  <a:lnTo>
                    <a:pt x="919352" y="733805"/>
                  </a:lnTo>
                  <a:lnTo>
                    <a:pt x="938657" y="733805"/>
                  </a:lnTo>
                  <a:lnTo>
                    <a:pt x="946403" y="726059"/>
                  </a:lnTo>
                  <a:lnTo>
                    <a:pt x="946403" y="706882"/>
                  </a:lnTo>
                  <a:lnTo>
                    <a:pt x="938657" y="699135"/>
                  </a:lnTo>
                  <a:close/>
                </a:path>
                <a:path w="6172200" h="1781175">
                  <a:moveTo>
                    <a:pt x="3296030" y="693292"/>
                  </a:moveTo>
                  <a:lnTo>
                    <a:pt x="3276854" y="693292"/>
                  </a:lnTo>
                  <a:lnTo>
                    <a:pt x="3268979" y="701039"/>
                  </a:lnTo>
                  <a:lnTo>
                    <a:pt x="3268979" y="720216"/>
                  </a:lnTo>
                  <a:lnTo>
                    <a:pt x="3276854" y="728090"/>
                  </a:lnTo>
                  <a:lnTo>
                    <a:pt x="3296030" y="728090"/>
                  </a:lnTo>
                  <a:lnTo>
                    <a:pt x="3303778" y="720216"/>
                  </a:lnTo>
                  <a:lnTo>
                    <a:pt x="3303778" y="701039"/>
                  </a:lnTo>
                  <a:lnTo>
                    <a:pt x="3296030" y="693292"/>
                  </a:lnTo>
                  <a:close/>
                </a:path>
                <a:path w="6172200" h="1781175">
                  <a:moveTo>
                    <a:pt x="5810250" y="687577"/>
                  </a:moveTo>
                  <a:lnTo>
                    <a:pt x="5790946" y="687577"/>
                  </a:lnTo>
                  <a:lnTo>
                    <a:pt x="5783199" y="695325"/>
                  </a:lnTo>
                  <a:lnTo>
                    <a:pt x="5783199" y="714501"/>
                  </a:lnTo>
                  <a:lnTo>
                    <a:pt x="5790946" y="722249"/>
                  </a:lnTo>
                  <a:lnTo>
                    <a:pt x="5810250" y="722249"/>
                  </a:lnTo>
                  <a:lnTo>
                    <a:pt x="5817997" y="714501"/>
                  </a:lnTo>
                  <a:lnTo>
                    <a:pt x="5817997" y="695325"/>
                  </a:lnTo>
                  <a:lnTo>
                    <a:pt x="5810250" y="687577"/>
                  </a:lnTo>
                  <a:close/>
                </a:path>
                <a:path w="6172200" h="1781175">
                  <a:moveTo>
                    <a:pt x="1565783" y="687577"/>
                  </a:moveTo>
                  <a:lnTo>
                    <a:pt x="1546478" y="687577"/>
                  </a:lnTo>
                  <a:lnTo>
                    <a:pt x="1538732" y="695325"/>
                  </a:lnTo>
                  <a:lnTo>
                    <a:pt x="1538732" y="714501"/>
                  </a:lnTo>
                  <a:lnTo>
                    <a:pt x="1546478" y="722249"/>
                  </a:lnTo>
                  <a:lnTo>
                    <a:pt x="1565783" y="722249"/>
                  </a:lnTo>
                  <a:lnTo>
                    <a:pt x="1573529" y="714501"/>
                  </a:lnTo>
                  <a:lnTo>
                    <a:pt x="1573529" y="695325"/>
                  </a:lnTo>
                  <a:lnTo>
                    <a:pt x="1565783" y="687577"/>
                  </a:lnTo>
                  <a:close/>
                </a:path>
                <a:path w="6172200" h="1781175">
                  <a:moveTo>
                    <a:pt x="3412108" y="681736"/>
                  </a:moveTo>
                  <a:lnTo>
                    <a:pt x="3392931" y="681736"/>
                  </a:lnTo>
                  <a:lnTo>
                    <a:pt x="3385184" y="689483"/>
                  </a:lnTo>
                  <a:lnTo>
                    <a:pt x="3385184" y="708660"/>
                  </a:lnTo>
                  <a:lnTo>
                    <a:pt x="3392931" y="716534"/>
                  </a:lnTo>
                  <a:lnTo>
                    <a:pt x="3412108" y="716534"/>
                  </a:lnTo>
                  <a:lnTo>
                    <a:pt x="3419982" y="708660"/>
                  </a:lnTo>
                  <a:lnTo>
                    <a:pt x="3419982" y="689483"/>
                  </a:lnTo>
                  <a:lnTo>
                    <a:pt x="3412108" y="681736"/>
                  </a:lnTo>
                  <a:close/>
                </a:path>
                <a:path w="6172200" h="1781175">
                  <a:moveTo>
                    <a:pt x="2808351" y="676021"/>
                  </a:moveTo>
                  <a:lnTo>
                    <a:pt x="2789047" y="676021"/>
                  </a:lnTo>
                  <a:lnTo>
                    <a:pt x="2781300" y="683767"/>
                  </a:lnTo>
                  <a:lnTo>
                    <a:pt x="2781300" y="702945"/>
                  </a:lnTo>
                  <a:lnTo>
                    <a:pt x="2789047" y="710691"/>
                  </a:lnTo>
                  <a:lnTo>
                    <a:pt x="2808351" y="710691"/>
                  </a:lnTo>
                  <a:lnTo>
                    <a:pt x="2816098" y="702945"/>
                  </a:lnTo>
                  <a:lnTo>
                    <a:pt x="2816098" y="683767"/>
                  </a:lnTo>
                  <a:lnTo>
                    <a:pt x="2808351" y="676021"/>
                  </a:lnTo>
                  <a:close/>
                </a:path>
                <a:path w="6172200" h="1781175">
                  <a:moveTo>
                    <a:pt x="2471547" y="676021"/>
                  </a:moveTo>
                  <a:lnTo>
                    <a:pt x="2452242" y="676021"/>
                  </a:lnTo>
                  <a:lnTo>
                    <a:pt x="2444496" y="683767"/>
                  </a:lnTo>
                  <a:lnTo>
                    <a:pt x="2444496" y="702945"/>
                  </a:lnTo>
                  <a:lnTo>
                    <a:pt x="2452242" y="710691"/>
                  </a:lnTo>
                  <a:lnTo>
                    <a:pt x="2471547" y="710691"/>
                  </a:lnTo>
                  <a:lnTo>
                    <a:pt x="2479294" y="702945"/>
                  </a:lnTo>
                  <a:lnTo>
                    <a:pt x="2479294" y="683767"/>
                  </a:lnTo>
                  <a:lnTo>
                    <a:pt x="2471547" y="676021"/>
                  </a:lnTo>
                  <a:close/>
                </a:path>
                <a:path w="6172200" h="1781175">
                  <a:moveTo>
                    <a:pt x="2175383" y="676021"/>
                  </a:moveTo>
                  <a:lnTo>
                    <a:pt x="2156205" y="676021"/>
                  </a:lnTo>
                  <a:lnTo>
                    <a:pt x="2148332" y="683767"/>
                  </a:lnTo>
                  <a:lnTo>
                    <a:pt x="2148332" y="702945"/>
                  </a:lnTo>
                  <a:lnTo>
                    <a:pt x="2156205" y="710691"/>
                  </a:lnTo>
                  <a:lnTo>
                    <a:pt x="2175383" y="710691"/>
                  </a:lnTo>
                  <a:lnTo>
                    <a:pt x="2183257" y="702945"/>
                  </a:lnTo>
                  <a:lnTo>
                    <a:pt x="2183257" y="683767"/>
                  </a:lnTo>
                  <a:lnTo>
                    <a:pt x="2175383" y="676021"/>
                  </a:lnTo>
                  <a:close/>
                </a:path>
                <a:path w="6172200" h="1781175">
                  <a:moveTo>
                    <a:pt x="1374139" y="676021"/>
                  </a:moveTo>
                  <a:lnTo>
                    <a:pt x="1354836" y="676021"/>
                  </a:lnTo>
                  <a:lnTo>
                    <a:pt x="1347089" y="683767"/>
                  </a:lnTo>
                  <a:lnTo>
                    <a:pt x="1347089" y="702945"/>
                  </a:lnTo>
                  <a:lnTo>
                    <a:pt x="1354836" y="710691"/>
                  </a:lnTo>
                  <a:lnTo>
                    <a:pt x="1374139" y="710691"/>
                  </a:lnTo>
                  <a:lnTo>
                    <a:pt x="1381887" y="702945"/>
                  </a:lnTo>
                  <a:lnTo>
                    <a:pt x="1381887" y="683767"/>
                  </a:lnTo>
                  <a:lnTo>
                    <a:pt x="1374139" y="676021"/>
                  </a:lnTo>
                  <a:close/>
                </a:path>
                <a:path w="6172200" h="1781175">
                  <a:moveTo>
                    <a:pt x="1136014" y="676021"/>
                  </a:moveTo>
                  <a:lnTo>
                    <a:pt x="1116838" y="676021"/>
                  </a:lnTo>
                  <a:lnTo>
                    <a:pt x="1108964" y="683767"/>
                  </a:lnTo>
                  <a:lnTo>
                    <a:pt x="1108964" y="702945"/>
                  </a:lnTo>
                  <a:lnTo>
                    <a:pt x="1116838" y="710691"/>
                  </a:lnTo>
                  <a:lnTo>
                    <a:pt x="1136014" y="710691"/>
                  </a:lnTo>
                  <a:lnTo>
                    <a:pt x="1143889" y="702945"/>
                  </a:lnTo>
                  <a:lnTo>
                    <a:pt x="1143889" y="683767"/>
                  </a:lnTo>
                  <a:lnTo>
                    <a:pt x="1136014" y="676021"/>
                  </a:lnTo>
                  <a:close/>
                </a:path>
                <a:path w="6172200" h="1781175">
                  <a:moveTo>
                    <a:pt x="172212" y="676021"/>
                  </a:moveTo>
                  <a:lnTo>
                    <a:pt x="152908" y="676021"/>
                  </a:lnTo>
                  <a:lnTo>
                    <a:pt x="145161" y="683767"/>
                  </a:lnTo>
                  <a:lnTo>
                    <a:pt x="145161" y="702945"/>
                  </a:lnTo>
                  <a:lnTo>
                    <a:pt x="152908" y="710691"/>
                  </a:lnTo>
                  <a:lnTo>
                    <a:pt x="172212" y="710691"/>
                  </a:lnTo>
                  <a:lnTo>
                    <a:pt x="179959" y="702945"/>
                  </a:lnTo>
                  <a:lnTo>
                    <a:pt x="179959" y="683767"/>
                  </a:lnTo>
                  <a:lnTo>
                    <a:pt x="172212" y="676021"/>
                  </a:lnTo>
                  <a:close/>
                </a:path>
                <a:path w="6172200" h="1781175">
                  <a:moveTo>
                    <a:pt x="1856104" y="670178"/>
                  </a:moveTo>
                  <a:lnTo>
                    <a:pt x="1836801" y="670178"/>
                  </a:lnTo>
                  <a:lnTo>
                    <a:pt x="1829053" y="677926"/>
                  </a:lnTo>
                  <a:lnTo>
                    <a:pt x="1829053" y="697102"/>
                  </a:lnTo>
                  <a:lnTo>
                    <a:pt x="1836801" y="704850"/>
                  </a:lnTo>
                  <a:lnTo>
                    <a:pt x="1856104" y="704850"/>
                  </a:lnTo>
                  <a:lnTo>
                    <a:pt x="1863852" y="697102"/>
                  </a:lnTo>
                  <a:lnTo>
                    <a:pt x="1863852" y="677926"/>
                  </a:lnTo>
                  <a:lnTo>
                    <a:pt x="1856104" y="670178"/>
                  </a:lnTo>
                  <a:close/>
                </a:path>
                <a:path w="6172200" h="1781175">
                  <a:moveTo>
                    <a:pt x="3714115" y="664337"/>
                  </a:moveTo>
                  <a:lnTo>
                    <a:pt x="3694810" y="664337"/>
                  </a:lnTo>
                  <a:lnTo>
                    <a:pt x="3687064" y="672211"/>
                  </a:lnTo>
                  <a:lnTo>
                    <a:pt x="3687064" y="691388"/>
                  </a:lnTo>
                  <a:lnTo>
                    <a:pt x="3694810" y="699135"/>
                  </a:lnTo>
                  <a:lnTo>
                    <a:pt x="3714115" y="699135"/>
                  </a:lnTo>
                  <a:lnTo>
                    <a:pt x="3721861" y="691388"/>
                  </a:lnTo>
                  <a:lnTo>
                    <a:pt x="3721861" y="672211"/>
                  </a:lnTo>
                  <a:lnTo>
                    <a:pt x="3714115" y="664337"/>
                  </a:lnTo>
                  <a:close/>
                </a:path>
                <a:path w="6172200" h="1781175">
                  <a:moveTo>
                    <a:pt x="2703829" y="664337"/>
                  </a:moveTo>
                  <a:lnTo>
                    <a:pt x="2684526" y="664337"/>
                  </a:lnTo>
                  <a:lnTo>
                    <a:pt x="2676779" y="672211"/>
                  </a:lnTo>
                  <a:lnTo>
                    <a:pt x="2676779" y="691388"/>
                  </a:lnTo>
                  <a:lnTo>
                    <a:pt x="2684526" y="699135"/>
                  </a:lnTo>
                  <a:lnTo>
                    <a:pt x="2703829" y="699135"/>
                  </a:lnTo>
                  <a:lnTo>
                    <a:pt x="2711577" y="691388"/>
                  </a:lnTo>
                  <a:lnTo>
                    <a:pt x="2711577" y="672211"/>
                  </a:lnTo>
                  <a:lnTo>
                    <a:pt x="2703829" y="664337"/>
                  </a:lnTo>
                  <a:close/>
                </a:path>
                <a:path w="6172200" h="1781175">
                  <a:moveTo>
                    <a:pt x="5554726" y="652779"/>
                  </a:moveTo>
                  <a:lnTo>
                    <a:pt x="5535549" y="652779"/>
                  </a:lnTo>
                  <a:lnTo>
                    <a:pt x="5527675" y="660653"/>
                  </a:lnTo>
                  <a:lnTo>
                    <a:pt x="5527675" y="679830"/>
                  </a:lnTo>
                  <a:lnTo>
                    <a:pt x="5535549" y="687577"/>
                  </a:lnTo>
                  <a:lnTo>
                    <a:pt x="5554726" y="687577"/>
                  </a:lnTo>
                  <a:lnTo>
                    <a:pt x="5562473" y="679830"/>
                  </a:lnTo>
                  <a:lnTo>
                    <a:pt x="5562473" y="660653"/>
                  </a:lnTo>
                  <a:lnTo>
                    <a:pt x="5554726" y="652779"/>
                  </a:lnTo>
                  <a:close/>
                </a:path>
                <a:path w="6172200" h="1781175">
                  <a:moveTo>
                    <a:pt x="764413" y="652779"/>
                  </a:moveTo>
                  <a:lnTo>
                    <a:pt x="745236" y="652779"/>
                  </a:lnTo>
                  <a:lnTo>
                    <a:pt x="737362" y="660653"/>
                  </a:lnTo>
                  <a:lnTo>
                    <a:pt x="737362" y="679830"/>
                  </a:lnTo>
                  <a:lnTo>
                    <a:pt x="745236" y="687577"/>
                  </a:lnTo>
                  <a:lnTo>
                    <a:pt x="764413" y="687577"/>
                  </a:lnTo>
                  <a:lnTo>
                    <a:pt x="772287" y="679830"/>
                  </a:lnTo>
                  <a:lnTo>
                    <a:pt x="772287" y="660653"/>
                  </a:lnTo>
                  <a:lnTo>
                    <a:pt x="764413" y="652779"/>
                  </a:lnTo>
                  <a:close/>
                </a:path>
                <a:path w="6172200" h="1781175">
                  <a:moveTo>
                    <a:pt x="276733" y="652779"/>
                  </a:moveTo>
                  <a:lnTo>
                    <a:pt x="257428" y="652779"/>
                  </a:lnTo>
                  <a:lnTo>
                    <a:pt x="249682" y="660653"/>
                  </a:lnTo>
                  <a:lnTo>
                    <a:pt x="249682" y="679830"/>
                  </a:lnTo>
                  <a:lnTo>
                    <a:pt x="257428" y="687577"/>
                  </a:lnTo>
                  <a:lnTo>
                    <a:pt x="276733" y="687577"/>
                  </a:lnTo>
                  <a:lnTo>
                    <a:pt x="284479" y="679830"/>
                  </a:lnTo>
                  <a:lnTo>
                    <a:pt x="284479" y="660653"/>
                  </a:lnTo>
                  <a:lnTo>
                    <a:pt x="276733" y="652779"/>
                  </a:lnTo>
                  <a:close/>
                </a:path>
                <a:path w="6172200" h="1781175">
                  <a:moveTo>
                    <a:pt x="1734058" y="647064"/>
                  </a:moveTo>
                  <a:lnTo>
                    <a:pt x="1714880" y="647064"/>
                  </a:lnTo>
                  <a:lnTo>
                    <a:pt x="1707134" y="654812"/>
                  </a:lnTo>
                  <a:lnTo>
                    <a:pt x="1707134" y="673988"/>
                  </a:lnTo>
                  <a:lnTo>
                    <a:pt x="1714880" y="681736"/>
                  </a:lnTo>
                  <a:lnTo>
                    <a:pt x="1734058" y="681736"/>
                  </a:lnTo>
                  <a:lnTo>
                    <a:pt x="1741932" y="673988"/>
                  </a:lnTo>
                  <a:lnTo>
                    <a:pt x="1741932" y="654812"/>
                  </a:lnTo>
                  <a:lnTo>
                    <a:pt x="1734058" y="647064"/>
                  </a:lnTo>
                  <a:close/>
                </a:path>
                <a:path w="6172200" h="1781175">
                  <a:moveTo>
                    <a:pt x="3597909" y="641223"/>
                  </a:moveTo>
                  <a:lnTo>
                    <a:pt x="3578732" y="641223"/>
                  </a:lnTo>
                  <a:lnTo>
                    <a:pt x="3570985" y="648970"/>
                  </a:lnTo>
                  <a:lnTo>
                    <a:pt x="3570985" y="668147"/>
                  </a:lnTo>
                  <a:lnTo>
                    <a:pt x="3578732" y="676021"/>
                  </a:lnTo>
                  <a:lnTo>
                    <a:pt x="3597909" y="676021"/>
                  </a:lnTo>
                  <a:lnTo>
                    <a:pt x="3605783" y="668147"/>
                  </a:lnTo>
                  <a:lnTo>
                    <a:pt x="3605783" y="648970"/>
                  </a:lnTo>
                  <a:lnTo>
                    <a:pt x="3597909" y="641223"/>
                  </a:lnTo>
                  <a:close/>
                </a:path>
                <a:path w="6172200" h="1781175">
                  <a:moveTo>
                    <a:pt x="3174110" y="641223"/>
                  </a:moveTo>
                  <a:lnTo>
                    <a:pt x="3154806" y="641223"/>
                  </a:lnTo>
                  <a:lnTo>
                    <a:pt x="3147059" y="648970"/>
                  </a:lnTo>
                  <a:lnTo>
                    <a:pt x="3147059" y="668147"/>
                  </a:lnTo>
                  <a:lnTo>
                    <a:pt x="3154806" y="676021"/>
                  </a:lnTo>
                  <a:lnTo>
                    <a:pt x="3174110" y="676021"/>
                  </a:lnTo>
                  <a:lnTo>
                    <a:pt x="3181857" y="668147"/>
                  </a:lnTo>
                  <a:lnTo>
                    <a:pt x="3181857" y="648970"/>
                  </a:lnTo>
                  <a:lnTo>
                    <a:pt x="3174110" y="641223"/>
                  </a:lnTo>
                  <a:close/>
                </a:path>
                <a:path w="6172200" h="1781175">
                  <a:moveTo>
                    <a:pt x="1257935" y="641223"/>
                  </a:moveTo>
                  <a:lnTo>
                    <a:pt x="1238758" y="641223"/>
                  </a:lnTo>
                  <a:lnTo>
                    <a:pt x="1231011" y="648970"/>
                  </a:lnTo>
                  <a:lnTo>
                    <a:pt x="1231011" y="668147"/>
                  </a:lnTo>
                  <a:lnTo>
                    <a:pt x="1238758" y="676021"/>
                  </a:lnTo>
                  <a:lnTo>
                    <a:pt x="1257935" y="676021"/>
                  </a:lnTo>
                  <a:lnTo>
                    <a:pt x="1265809" y="668147"/>
                  </a:lnTo>
                  <a:lnTo>
                    <a:pt x="1265809" y="648970"/>
                  </a:lnTo>
                  <a:lnTo>
                    <a:pt x="1257935" y="641223"/>
                  </a:lnTo>
                  <a:close/>
                </a:path>
                <a:path w="6172200" h="1781175">
                  <a:moveTo>
                    <a:pt x="625094" y="641223"/>
                  </a:moveTo>
                  <a:lnTo>
                    <a:pt x="605916" y="641223"/>
                  </a:lnTo>
                  <a:lnTo>
                    <a:pt x="598042" y="648970"/>
                  </a:lnTo>
                  <a:lnTo>
                    <a:pt x="598042" y="668147"/>
                  </a:lnTo>
                  <a:lnTo>
                    <a:pt x="605916" y="676021"/>
                  </a:lnTo>
                  <a:lnTo>
                    <a:pt x="625094" y="676021"/>
                  </a:lnTo>
                  <a:lnTo>
                    <a:pt x="632840" y="668147"/>
                  </a:lnTo>
                  <a:lnTo>
                    <a:pt x="632840" y="648970"/>
                  </a:lnTo>
                  <a:lnTo>
                    <a:pt x="625094" y="641223"/>
                  </a:lnTo>
                  <a:close/>
                </a:path>
                <a:path w="6172200" h="1781175">
                  <a:moveTo>
                    <a:pt x="3075431" y="635508"/>
                  </a:moveTo>
                  <a:lnTo>
                    <a:pt x="3056128" y="635508"/>
                  </a:lnTo>
                  <a:lnTo>
                    <a:pt x="3048380" y="643254"/>
                  </a:lnTo>
                  <a:lnTo>
                    <a:pt x="3048380" y="662432"/>
                  </a:lnTo>
                  <a:lnTo>
                    <a:pt x="3056128" y="670178"/>
                  </a:lnTo>
                  <a:lnTo>
                    <a:pt x="3075431" y="670178"/>
                  </a:lnTo>
                  <a:lnTo>
                    <a:pt x="3083179" y="662432"/>
                  </a:lnTo>
                  <a:lnTo>
                    <a:pt x="3083179" y="643254"/>
                  </a:lnTo>
                  <a:lnTo>
                    <a:pt x="3075431" y="635508"/>
                  </a:lnTo>
                  <a:close/>
                </a:path>
                <a:path w="6172200" h="1781175">
                  <a:moveTo>
                    <a:pt x="6112129" y="623951"/>
                  </a:moveTo>
                  <a:lnTo>
                    <a:pt x="6092952" y="623951"/>
                  </a:lnTo>
                  <a:lnTo>
                    <a:pt x="6085078" y="631698"/>
                  </a:lnTo>
                  <a:lnTo>
                    <a:pt x="6085078" y="650875"/>
                  </a:lnTo>
                  <a:lnTo>
                    <a:pt x="6092952" y="658622"/>
                  </a:lnTo>
                  <a:lnTo>
                    <a:pt x="6112129" y="658622"/>
                  </a:lnTo>
                  <a:lnTo>
                    <a:pt x="6120003" y="650875"/>
                  </a:lnTo>
                  <a:lnTo>
                    <a:pt x="6120003" y="631698"/>
                  </a:lnTo>
                  <a:lnTo>
                    <a:pt x="6112129" y="623951"/>
                  </a:lnTo>
                  <a:close/>
                </a:path>
                <a:path w="6172200" h="1781175">
                  <a:moveTo>
                    <a:pt x="2947670" y="623951"/>
                  </a:moveTo>
                  <a:lnTo>
                    <a:pt x="2928366" y="623951"/>
                  </a:lnTo>
                  <a:lnTo>
                    <a:pt x="2920619" y="631698"/>
                  </a:lnTo>
                  <a:lnTo>
                    <a:pt x="2920619" y="650875"/>
                  </a:lnTo>
                  <a:lnTo>
                    <a:pt x="2928366" y="658622"/>
                  </a:lnTo>
                  <a:lnTo>
                    <a:pt x="2947670" y="658622"/>
                  </a:lnTo>
                  <a:lnTo>
                    <a:pt x="2955416" y="650875"/>
                  </a:lnTo>
                  <a:lnTo>
                    <a:pt x="2955416" y="631698"/>
                  </a:lnTo>
                  <a:lnTo>
                    <a:pt x="2947670" y="623951"/>
                  </a:lnTo>
                  <a:close/>
                </a:path>
                <a:path w="6172200" h="1781175">
                  <a:moveTo>
                    <a:pt x="3899916" y="618109"/>
                  </a:moveTo>
                  <a:lnTo>
                    <a:pt x="3880611" y="618109"/>
                  </a:lnTo>
                  <a:lnTo>
                    <a:pt x="3872865" y="625855"/>
                  </a:lnTo>
                  <a:lnTo>
                    <a:pt x="3872865" y="645033"/>
                  </a:lnTo>
                  <a:lnTo>
                    <a:pt x="3880611" y="652779"/>
                  </a:lnTo>
                  <a:lnTo>
                    <a:pt x="3899916" y="652779"/>
                  </a:lnTo>
                  <a:lnTo>
                    <a:pt x="3907663" y="645033"/>
                  </a:lnTo>
                  <a:lnTo>
                    <a:pt x="3907663" y="625855"/>
                  </a:lnTo>
                  <a:lnTo>
                    <a:pt x="3899916" y="618109"/>
                  </a:lnTo>
                  <a:close/>
                </a:path>
                <a:path w="6172200" h="1781175">
                  <a:moveTo>
                    <a:pt x="5757926" y="606551"/>
                  </a:moveTo>
                  <a:lnTo>
                    <a:pt x="5738749" y="606551"/>
                  </a:lnTo>
                  <a:lnTo>
                    <a:pt x="5730875" y="614299"/>
                  </a:lnTo>
                  <a:lnTo>
                    <a:pt x="5730875" y="633476"/>
                  </a:lnTo>
                  <a:lnTo>
                    <a:pt x="5738749" y="641223"/>
                  </a:lnTo>
                  <a:lnTo>
                    <a:pt x="5757926" y="641223"/>
                  </a:lnTo>
                  <a:lnTo>
                    <a:pt x="5765800" y="633476"/>
                  </a:lnTo>
                  <a:lnTo>
                    <a:pt x="5765800" y="614299"/>
                  </a:lnTo>
                  <a:lnTo>
                    <a:pt x="5757926" y="606551"/>
                  </a:lnTo>
                  <a:close/>
                </a:path>
                <a:path w="6172200" h="1781175">
                  <a:moveTo>
                    <a:pt x="2593466" y="606551"/>
                  </a:moveTo>
                  <a:lnTo>
                    <a:pt x="2574163" y="606551"/>
                  </a:lnTo>
                  <a:lnTo>
                    <a:pt x="2566416" y="614299"/>
                  </a:lnTo>
                  <a:lnTo>
                    <a:pt x="2566416" y="633476"/>
                  </a:lnTo>
                  <a:lnTo>
                    <a:pt x="2574163" y="641223"/>
                  </a:lnTo>
                  <a:lnTo>
                    <a:pt x="2593466" y="641223"/>
                  </a:lnTo>
                  <a:lnTo>
                    <a:pt x="2601214" y="633476"/>
                  </a:lnTo>
                  <a:lnTo>
                    <a:pt x="2601214" y="614299"/>
                  </a:lnTo>
                  <a:lnTo>
                    <a:pt x="2593466" y="606551"/>
                  </a:lnTo>
                  <a:close/>
                </a:path>
                <a:path w="6172200" h="1781175">
                  <a:moveTo>
                    <a:pt x="2262504" y="606551"/>
                  </a:moveTo>
                  <a:lnTo>
                    <a:pt x="2243201" y="606551"/>
                  </a:lnTo>
                  <a:lnTo>
                    <a:pt x="2235454" y="614299"/>
                  </a:lnTo>
                  <a:lnTo>
                    <a:pt x="2235454" y="633476"/>
                  </a:lnTo>
                  <a:lnTo>
                    <a:pt x="2243201" y="641223"/>
                  </a:lnTo>
                  <a:lnTo>
                    <a:pt x="2262504" y="641223"/>
                  </a:lnTo>
                  <a:lnTo>
                    <a:pt x="2270252" y="633476"/>
                  </a:lnTo>
                  <a:lnTo>
                    <a:pt x="2270252" y="614299"/>
                  </a:lnTo>
                  <a:lnTo>
                    <a:pt x="2262504" y="606551"/>
                  </a:lnTo>
                  <a:close/>
                </a:path>
                <a:path w="6172200" h="1781175">
                  <a:moveTo>
                    <a:pt x="1472819" y="606551"/>
                  </a:moveTo>
                  <a:lnTo>
                    <a:pt x="1453641" y="606551"/>
                  </a:lnTo>
                  <a:lnTo>
                    <a:pt x="1445767" y="614299"/>
                  </a:lnTo>
                  <a:lnTo>
                    <a:pt x="1445767" y="633476"/>
                  </a:lnTo>
                  <a:lnTo>
                    <a:pt x="1453641" y="641223"/>
                  </a:lnTo>
                  <a:lnTo>
                    <a:pt x="1472819" y="641223"/>
                  </a:lnTo>
                  <a:lnTo>
                    <a:pt x="1480692" y="633476"/>
                  </a:lnTo>
                  <a:lnTo>
                    <a:pt x="1480692" y="614299"/>
                  </a:lnTo>
                  <a:lnTo>
                    <a:pt x="1472819" y="606551"/>
                  </a:lnTo>
                  <a:close/>
                </a:path>
                <a:path w="6172200" h="1781175">
                  <a:moveTo>
                    <a:pt x="880617" y="606551"/>
                  </a:moveTo>
                  <a:lnTo>
                    <a:pt x="861313" y="606551"/>
                  </a:lnTo>
                  <a:lnTo>
                    <a:pt x="853566" y="614299"/>
                  </a:lnTo>
                  <a:lnTo>
                    <a:pt x="853566" y="633476"/>
                  </a:lnTo>
                  <a:lnTo>
                    <a:pt x="861313" y="641223"/>
                  </a:lnTo>
                  <a:lnTo>
                    <a:pt x="880617" y="641223"/>
                  </a:lnTo>
                  <a:lnTo>
                    <a:pt x="888364" y="633476"/>
                  </a:lnTo>
                  <a:lnTo>
                    <a:pt x="888364" y="614299"/>
                  </a:lnTo>
                  <a:lnTo>
                    <a:pt x="880617" y="606551"/>
                  </a:lnTo>
                  <a:close/>
                </a:path>
                <a:path w="6172200" h="1781175">
                  <a:moveTo>
                    <a:pt x="5641848" y="594995"/>
                  </a:moveTo>
                  <a:lnTo>
                    <a:pt x="5622544" y="594995"/>
                  </a:lnTo>
                  <a:lnTo>
                    <a:pt x="5614797" y="602741"/>
                  </a:lnTo>
                  <a:lnTo>
                    <a:pt x="5614797" y="621919"/>
                  </a:lnTo>
                  <a:lnTo>
                    <a:pt x="5622544" y="629665"/>
                  </a:lnTo>
                  <a:lnTo>
                    <a:pt x="5641848" y="629665"/>
                  </a:lnTo>
                  <a:lnTo>
                    <a:pt x="5649595" y="621919"/>
                  </a:lnTo>
                  <a:lnTo>
                    <a:pt x="5649595" y="602741"/>
                  </a:lnTo>
                  <a:lnTo>
                    <a:pt x="5641848" y="594995"/>
                  </a:lnTo>
                  <a:close/>
                </a:path>
                <a:path w="6172200" h="1781175">
                  <a:moveTo>
                    <a:pt x="2396109" y="594995"/>
                  </a:moveTo>
                  <a:lnTo>
                    <a:pt x="2376804" y="594995"/>
                  </a:lnTo>
                  <a:lnTo>
                    <a:pt x="2369058" y="602741"/>
                  </a:lnTo>
                  <a:lnTo>
                    <a:pt x="2369058" y="621919"/>
                  </a:lnTo>
                  <a:lnTo>
                    <a:pt x="2376804" y="629665"/>
                  </a:lnTo>
                  <a:lnTo>
                    <a:pt x="2396109" y="629665"/>
                  </a:lnTo>
                  <a:lnTo>
                    <a:pt x="2403855" y="621919"/>
                  </a:lnTo>
                  <a:lnTo>
                    <a:pt x="2403855" y="602741"/>
                  </a:lnTo>
                  <a:lnTo>
                    <a:pt x="2396109" y="594995"/>
                  </a:lnTo>
                  <a:close/>
                </a:path>
                <a:path w="6172200" h="1781175">
                  <a:moveTo>
                    <a:pt x="5914771" y="589152"/>
                  </a:moveTo>
                  <a:lnTo>
                    <a:pt x="5895467" y="589152"/>
                  </a:lnTo>
                  <a:lnTo>
                    <a:pt x="5887720" y="596900"/>
                  </a:lnTo>
                  <a:lnTo>
                    <a:pt x="5887720" y="616076"/>
                  </a:lnTo>
                  <a:lnTo>
                    <a:pt x="5895467" y="623951"/>
                  </a:lnTo>
                  <a:lnTo>
                    <a:pt x="5914771" y="623951"/>
                  </a:lnTo>
                  <a:lnTo>
                    <a:pt x="5922518" y="616076"/>
                  </a:lnTo>
                  <a:lnTo>
                    <a:pt x="5922518" y="596900"/>
                  </a:lnTo>
                  <a:lnTo>
                    <a:pt x="5914771" y="589152"/>
                  </a:lnTo>
                  <a:close/>
                </a:path>
                <a:path w="6172200" h="1781175">
                  <a:moveTo>
                    <a:pt x="3487674" y="589152"/>
                  </a:moveTo>
                  <a:lnTo>
                    <a:pt x="3468370" y="589152"/>
                  </a:lnTo>
                  <a:lnTo>
                    <a:pt x="3460623" y="596900"/>
                  </a:lnTo>
                  <a:lnTo>
                    <a:pt x="3460623" y="616076"/>
                  </a:lnTo>
                  <a:lnTo>
                    <a:pt x="3468370" y="623951"/>
                  </a:lnTo>
                  <a:lnTo>
                    <a:pt x="3487674" y="623951"/>
                  </a:lnTo>
                  <a:lnTo>
                    <a:pt x="3495421" y="616076"/>
                  </a:lnTo>
                  <a:lnTo>
                    <a:pt x="3495421" y="596900"/>
                  </a:lnTo>
                  <a:lnTo>
                    <a:pt x="3487674" y="589152"/>
                  </a:lnTo>
                  <a:close/>
                </a:path>
                <a:path w="6172200" h="1781175">
                  <a:moveTo>
                    <a:pt x="2088261" y="589152"/>
                  </a:moveTo>
                  <a:lnTo>
                    <a:pt x="2069084" y="589152"/>
                  </a:lnTo>
                  <a:lnTo>
                    <a:pt x="2061210" y="596900"/>
                  </a:lnTo>
                  <a:lnTo>
                    <a:pt x="2061210" y="616076"/>
                  </a:lnTo>
                  <a:lnTo>
                    <a:pt x="2069084" y="623951"/>
                  </a:lnTo>
                  <a:lnTo>
                    <a:pt x="2088261" y="623951"/>
                  </a:lnTo>
                  <a:lnTo>
                    <a:pt x="2096135" y="616076"/>
                  </a:lnTo>
                  <a:lnTo>
                    <a:pt x="2096135" y="596900"/>
                  </a:lnTo>
                  <a:lnTo>
                    <a:pt x="2088261" y="589152"/>
                  </a:lnTo>
                  <a:close/>
                </a:path>
                <a:path w="6172200" h="1781175">
                  <a:moveTo>
                    <a:pt x="1978025" y="583438"/>
                  </a:moveTo>
                  <a:lnTo>
                    <a:pt x="1958721" y="583438"/>
                  </a:lnTo>
                  <a:lnTo>
                    <a:pt x="1950974" y="591185"/>
                  </a:lnTo>
                  <a:lnTo>
                    <a:pt x="1950974" y="610362"/>
                  </a:lnTo>
                  <a:lnTo>
                    <a:pt x="1958721" y="618109"/>
                  </a:lnTo>
                  <a:lnTo>
                    <a:pt x="1978025" y="618109"/>
                  </a:lnTo>
                  <a:lnTo>
                    <a:pt x="1985772" y="610362"/>
                  </a:lnTo>
                  <a:lnTo>
                    <a:pt x="1985772" y="591185"/>
                  </a:lnTo>
                  <a:lnTo>
                    <a:pt x="1978025" y="583438"/>
                  </a:lnTo>
                  <a:close/>
                </a:path>
                <a:path w="6172200" h="1781175">
                  <a:moveTo>
                    <a:pt x="1606423" y="583438"/>
                  </a:moveTo>
                  <a:lnTo>
                    <a:pt x="1587119" y="583438"/>
                  </a:lnTo>
                  <a:lnTo>
                    <a:pt x="1579372" y="591185"/>
                  </a:lnTo>
                  <a:lnTo>
                    <a:pt x="1579372" y="610362"/>
                  </a:lnTo>
                  <a:lnTo>
                    <a:pt x="1587119" y="618109"/>
                  </a:lnTo>
                  <a:lnTo>
                    <a:pt x="1606423" y="618109"/>
                  </a:lnTo>
                  <a:lnTo>
                    <a:pt x="1614170" y="610362"/>
                  </a:lnTo>
                  <a:lnTo>
                    <a:pt x="1614170" y="591185"/>
                  </a:lnTo>
                  <a:lnTo>
                    <a:pt x="1606423" y="583438"/>
                  </a:lnTo>
                  <a:close/>
                </a:path>
                <a:path w="6172200" h="1781175">
                  <a:moveTo>
                    <a:pt x="1002538" y="583438"/>
                  </a:moveTo>
                  <a:lnTo>
                    <a:pt x="983234" y="583438"/>
                  </a:lnTo>
                  <a:lnTo>
                    <a:pt x="975487" y="591185"/>
                  </a:lnTo>
                  <a:lnTo>
                    <a:pt x="975487" y="610362"/>
                  </a:lnTo>
                  <a:lnTo>
                    <a:pt x="983234" y="618109"/>
                  </a:lnTo>
                  <a:lnTo>
                    <a:pt x="1002538" y="618109"/>
                  </a:lnTo>
                  <a:lnTo>
                    <a:pt x="1010285" y="610362"/>
                  </a:lnTo>
                  <a:lnTo>
                    <a:pt x="1010285" y="591185"/>
                  </a:lnTo>
                  <a:lnTo>
                    <a:pt x="1002538" y="583438"/>
                  </a:lnTo>
                  <a:close/>
                </a:path>
                <a:path w="6172200" h="1781175">
                  <a:moveTo>
                    <a:pt x="497332" y="583438"/>
                  </a:moveTo>
                  <a:lnTo>
                    <a:pt x="478154" y="583438"/>
                  </a:lnTo>
                  <a:lnTo>
                    <a:pt x="470280" y="591185"/>
                  </a:lnTo>
                  <a:lnTo>
                    <a:pt x="470280" y="610362"/>
                  </a:lnTo>
                  <a:lnTo>
                    <a:pt x="478154" y="618109"/>
                  </a:lnTo>
                  <a:lnTo>
                    <a:pt x="497332" y="618109"/>
                  </a:lnTo>
                  <a:lnTo>
                    <a:pt x="505205" y="610362"/>
                  </a:lnTo>
                  <a:lnTo>
                    <a:pt x="505205" y="591185"/>
                  </a:lnTo>
                  <a:lnTo>
                    <a:pt x="497332" y="583438"/>
                  </a:lnTo>
                  <a:close/>
                </a:path>
                <a:path w="6172200" h="1781175">
                  <a:moveTo>
                    <a:pt x="375412" y="583438"/>
                  </a:moveTo>
                  <a:lnTo>
                    <a:pt x="356235" y="583438"/>
                  </a:lnTo>
                  <a:lnTo>
                    <a:pt x="348361" y="591185"/>
                  </a:lnTo>
                  <a:lnTo>
                    <a:pt x="348361" y="610362"/>
                  </a:lnTo>
                  <a:lnTo>
                    <a:pt x="356235" y="618109"/>
                  </a:lnTo>
                  <a:lnTo>
                    <a:pt x="375412" y="618109"/>
                  </a:lnTo>
                  <a:lnTo>
                    <a:pt x="383159" y="610362"/>
                  </a:lnTo>
                  <a:lnTo>
                    <a:pt x="383159" y="591185"/>
                  </a:lnTo>
                  <a:lnTo>
                    <a:pt x="375412" y="583438"/>
                  </a:lnTo>
                  <a:close/>
                </a:path>
                <a:path w="6172200" h="1781175">
                  <a:moveTo>
                    <a:pt x="3255391" y="577596"/>
                  </a:moveTo>
                  <a:lnTo>
                    <a:pt x="3236214" y="577596"/>
                  </a:lnTo>
                  <a:lnTo>
                    <a:pt x="3228340" y="585342"/>
                  </a:lnTo>
                  <a:lnTo>
                    <a:pt x="3228340" y="604520"/>
                  </a:lnTo>
                  <a:lnTo>
                    <a:pt x="3236214" y="612266"/>
                  </a:lnTo>
                  <a:lnTo>
                    <a:pt x="3255391" y="612266"/>
                  </a:lnTo>
                  <a:lnTo>
                    <a:pt x="3263138" y="604520"/>
                  </a:lnTo>
                  <a:lnTo>
                    <a:pt x="3263138" y="585342"/>
                  </a:lnTo>
                  <a:lnTo>
                    <a:pt x="3255391" y="577596"/>
                  </a:lnTo>
                  <a:close/>
                </a:path>
                <a:path w="6172200" h="1781175">
                  <a:moveTo>
                    <a:pt x="3766311" y="571753"/>
                  </a:moveTo>
                  <a:lnTo>
                    <a:pt x="3747134" y="571753"/>
                  </a:lnTo>
                  <a:lnTo>
                    <a:pt x="3739260" y="579627"/>
                  </a:lnTo>
                  <a:lnTo>
                    <a:pt x="3739260" y="598804"/>
                  </a:lnTo>
                  <a:lnTo>
                    <a:pt x="3747134" y="606551"/>
                  </a:lnTo>
                  <a:lnTo>
                    <a:pt x="3766311" y="606551"/>
                  </a:lnTo>
                  <a:lnTo>
                    <a:pt x="3774185" y="598804"/>
                  </a:lnTo>
                  <a:lnTo>
                    <a:pt x="3774185" y="579627"/>
                  </a:lnTo>
                  <a:lnTo>
                    <a:pt x="3766311" y="571753"/>
                  </a:lnTo>
                  <a:close/>
                </a:path>
                <a:path w="6172200" h="1781175">
                  <a:moveTo>
                    <a:pt x="5444363" y="566038"/>
                  </a:moveTo>
                  <a:lnTo>
                    <a:pt x="5425185" y="566038"/>
                  </a:lnTo>
                  <a:lnTo>
                    <a:pt x="5417311" y="573786"/>
                  </a:lnTo>
                  <a:lnTo>
                    <a:pt x="5417311" y="592963"/>
                  </a:lnTo>
                  <a:lnTo>
                    <a:pt x="5425185" y="600710"/>
                  </a:lnTo>
                  <a:lnTo>
                    <a:pt x="5444363" y="600710"/>
                  </a:lnTo>
                  <a:lnTo>
                    <a:pt x="5452236" y="592963"/>
                  </a:lnTo>
                  <a:lnTo>
                    <a:pt x="5452236" y="573786"/>
                  </a:lnTo>
                  <a:lnTo>
                    <a:pt x="5444363" y="566038"/>
                  </a:lnTo>
                  <a:close/>
                </a:path>
                <a:path w="6172200" h="1781175">
                  <a:moveTo>
                    <a:pt x="4027678" y="566038"/>
                  </a:moveTo>
                  <a:lnTo>
                    <a:pt x="4008374" y="566038"/>
                  </a:lnTo>
                  <a:lnTo>
                    <a:pt x="4000627" y="573786"/>
                  </a:lnTo>
                  <a:lnTo>
                    <a:pt x="4000627" y="592963"/>
                  </a:lnTo>
                  <a:lnTo>
                    <a:pt x="4008374" y="600710"/>
                  </a:lnTo>
                  <a:lnTo>
                    <a:pt x="4027678" y="600710"/>
                  </a:lnTo>
                  <a:lnTo>
                    <a:pt x="4035425" y="592963"/>
                  </a:lnTo>
                  <a:lnTo>
                    <a:pt x="4035425" y="573786"/>
                  </a:lnTo>
                  <a:lnTo>
                    <a:pt x="4027678" y="566038"/>
                  </a:lnTo>
                  <a:close/>
                </a:path>
                <a:path w="6172200" h="1781175">
                  <a:moveTo>
                    <a:pt x="1832864" y="566038"/>
                  </a:moveTo>
                  <a:lnTo>
                    <a:pt x="1813560" y="566038"/>
                  </a:lnTo>
                  <a:lnTo>
                    <a:pt x="1805813" y="573786"/>
                  </a:lnTo>
                  <a:lnTo>
                    <a:pt x="1805813" y="592963"/>
                  </a:lnTo>
                  <a:lnTo>
                    <a:pt x="1813560" y="600710"/>
                  </a:lnTo>
                  <a:lnTo>
                    <a:pt x="1832864" y="600710"/>
                  </a:lnTo>
                  <a:lnTo>
                    <a:pt x="1840611" y="592963"/>
                  </a:lnTo>
                  <a:lnTo>
                    <a:pt x="1840611" y="573786"/>
                  </a:lnTo>
                  <a:lnTo>
                    <a:pt x="1832864" y="566038"/>
                  </a:lnTo>
                  <a:close/>
                </a:path>
                <a:path w="6172200" h="1781175">
                  <a:moveTo>
                    <a:pt x="1118615" y="566038"/>
                  </a:moveTo>
                  <a:lnTo>
                    <a:pt x="1099439" y="566038"/>
                  </a:lnTo>
                  <a:lnTo>
                    <a:pt x="1091564" y="573786"/>
                  </a:lnTo>
                  <a:lnTo>
                    <a:pt x="1091564" y="592963"/>
                  </a:lnTo>
                  <a:lnTo>
                    <a:pt x="1099439" y="600710"/>
                  </a:lnTo>
                  <a:lnTo>
                    <a:pt x="1118615" y="600710"/>
                  </a:lnTo>
                  <a:lnTo>
                    <a:pt x="1126489" y="592963"/>
                  </a:lnTo>
                  <a:lnTo>
                    <a:pt x="1126489" y="573786"/>
                  </a:lnTo>
                  <a:lnTo>
                    <a:pt x="1118615" y="566038"/>
                  </a:lnTo>
                  <a:close/>
                </a:path>
                <a:path w="6172200" h="1781175">
                  <a:moveTo>
                    <a:pt x="6013450" y="560197"/>
                  </a:moveTo>
                  <a:lnTo>
                    <a:pt x="5994146" y="560197"/>
                  </a:lnTo>
                  <a:lnTo>
                    <a:pt x="5986399" y="568071"/>
                  </a:lnTo>
                  <a:lnTo>
                    <a:pt x="5986399" y="587248"/>
                  </a:lnTo>
                  <a:lnTo>
                    <a:pt x="5994146" y="594995"/>
                  </a:lnTo>
                  <a:lnTo>
                    <a:pt x="6013450" y="594995"/>
                  </a:lnTo>
                  <a:lnTo>
                    <a:pt x="6021197" y="587248"/>
                  </a:lnTo>
                  <a:lnTo>
                    <a:pt x="6021197" y="568071"/>
                  </a:lnTo>
                  <a:lnTo>
                    <a:pt x="6013450" y="560197"/>
                  </a:lnTo>
                  <a:close/>
                </a:path>
                <a:path w="6172200" h="1781175">
                  <a:moveTo>
                    <a:pt x="3371469" y="560197"/>
                  </a:moveTo>
                  <a:lnTo>
                    <a:pt x="3352292" y="560197"/>
                  </a:lnTo>
                  <a:lnTo>
                    <a:pt x="3344545" y="568071"/>
                  </a:lnTo>
                  <a:lnTo>
                    <a:pt x="3344545" y="587248"/>
                  </a:lnTo>
                  <a:lnTo>
                    <a:pt x="3352292" y="594995"/>
                  </a:lnTo>
                  <a:lnTo>
                    <a:pt x="3371469" y="594995"/>
                  </a:lnTo>
                  <a:lnTo>
                    <a:pt x="3379343" y="587248"/>
                  </a:lnTo>
                  <a:lnTo>
                    <a:pt x="3379343" y="568071"/>
                  </a:lnTo>
                  <a:lnTo>
                    <a:pt x="3371469" y="560197"/>
                  </a:lnTo>
                  <a:close/>
                </a:path>
                <a:path w="6172200" h="1781175">
                  <a:moveTo>
                    <a:pt x="2796666" y="560197"/>
                  </a:moveTo>
                  <a:lnTo>
                    <a:pt x="2777490" y="560197"/>
                  </a:lnTo>
                  <a:lnTo>
                    <a:pt x="2769616" y="568071"/>
                  </a:lnTo>
                  <a:lnTo>
                    <a:pt x="2769616" y="587248"/>
                  </a:lnTo>
                  <a:lnTo>
                    <a:pt x="2777490" y="594995"/>
                  </a:lnTo>
                  <a:lnTo>
                    <a:pt x="2796666" y="594995"/>
                  </a:lnTo>
                  <a:lnTo>
                    <a:pt x="2804541" y="587248"/>
                  </a:lnTo>
                  <a:lnTo>
                    <a:pt x="2804541" y="568071"/>
                  </a:lnTo>
                  <a:lnTo>
                    <a:pt x="2796666" y="560197"/>
                  </a:lnTo>
                  <a:close/>
                </a:path>
                <a:path w="6172200" h="1781175">
                  <a:moveTo>
                    <a:pt x="4346956" y="554482"/>
                  </a:moveTo>
                  <a:lnTo>
                    <a:pt x="4327779" y="554482"/>
                  </a:lnTo>
                  <a:lnTo>
                    <a:pt x="4319905" y="562228"/>
                  </a:lnTo>
                  <a:lnTo>
                    <a:pt x="4319905" y="581405"/>
                  </a:lnTo>
                  <a:lnTo>
                    <a:pt x="4327779" y="589152"/>
                  </a:lnTo>
                  <a:lnTo>
                    <a:pt x="4346956" y="589152"/>
                  </a:lnTo>
                  <a:lnTo>
                    <a:pt x="4354830" y="581405"/>
                  </a:lnTo>
                  <a:lnTo>
                    <a:pt x="4354830" y="562228"/>
                  </a:lnTo>
                  <a:lnTo>
                    <a:pt x="4346956" y="554482"/>
                  </a:lnTo>
                  <a:close/>
                </a:path>
                <a:path w="6172200" h="1781175">
                  <a:moveTo>
                    <a:pt x="4178554" y="554482"/>
                  </a:moveTo>
                  <a:lnTo>
                    <a:pt x="4159377" y="554482"/>
                  </a:lnTo>
                  <a:lnTo>
                    <a:pt x="4151629" y="562228"/>
                  </a:lnTo>
                  <a:lnTo>
                    <a:pt x="4151629" y="581405"/>
                  </a:lnTo>
                  <a:lnTo>
                    <a:pt x="4159377" y="589152"/>
                  </a:lnTo>
                  <a:lnTo>
                    <a:pt x="4178554" y="589152"/>
                  </a:lnTo>
                  <a:lnTo>
                    <a:pt x="4186428" y="581405"/>
                  </a:lnTo>
                  <a:lnTo>
                    <a:pt x="4186428" y="562228"/>
                  </a:lnTo>
                  <a:lnTo>
                    <a:pt x="4178554" y="554482"/>
                  </a:lnTo>
                  <a:close/>
                </a:path>
                <a:path w="6172200" h="1781175">
                  <a:moveTo>
                    <a:pt x="1345057" y="548639"/>
                  </a:moveTo>
                  <a:lnTo>
                    <a:pt x="1325879" y="548639"/>
                  </a:lnTo>
                  <a:lnTo>
                    <a:pt x="1318005" y="556387"/>
                  </a:lnTo>
                  <a:lnTo>
                    <a:pt x="1318005" y="575563"/>
                  </a:lnTo>
                  <a:lnTo>
                    <a:pt x="1325879" y="583438"/>
                  </a:lnTo>
                  <a:lnTo>
                    <a:pt x="1345057" y="583438"/>
                  </a:lnTo>
                  <a:lnTo>
                    <a:pt x="1352930" y="575563"/>
                  </a:lnTo>
                  <a:lnTo>
                    <a:pt x="1352930" y="556387"/>
                  </a:lnTo>
                  <a:lnTo>
                    <a:pt x="1345057" y="548639"/>
                  </a:lnTo>
                  <a:close/>
                </a:path>
                <a:path w="6172200" h="1781175">
                  <a:moveTo>
                    <a:pt x="131572" y="542925"/>
                  </a:moveTo>
                  <a:lnTo>
                    <a:pt x="112267" y="542925"/>
                  </a:lnTo>
                  <a:lnTo>
                    <a:pt x="104521" y="550672"/>
                  </a:lnTo>
                  <a:lnTo>
                    <a:pt x="104521" y="569849"/>
                  </a:lnTo>
                  <a:lnTo>
                    <a:pt x="112267" y="577596"/>
                  </a:lnTo>
                  <a:lnTo>
                    <a:pt x="131572" y="577596"/>
                  </a:lnTo>
                  <a:lnTo>
                    <a:pt x="139319" y="569849"/>
                  </a:lnTo>
                  <a:lnTo>
                    <a:pt x="139319" y="550672"/>
                  </a:lnTo>
                  <a:lnTo>
                    <a:pt x="131572" y="542925"/>
                  </a:lnTo>
                  <a:close/>
                </a:path>
                <a:path w="6172200" h="1781175">
                  <a:moveTo>
                    <a:pt x="2506345" y="537083"/>
                  </a:moveTo>
                  <a:lnTo>
                    <a:pt x="2487167" y="537083"/>
                  </a:lnTo>
                  <a:lnTo>
                    <a:pt x="2479294" y="544829"/>
                  </a:lnTo>
                  <a:lnTo>
                    <a:pt x="2479294" y="564007"/>
                  </a:lnTo>
                  <a:lnTo>
                    <a:pt x="2487167" y="571753"/>
                  </a:lnTo>
                  <a:lnTo>
                    <a:pt x="2506345" y="571753"/>
                  </a:lnTo>
                  <a:lnTo>
                    <a:pt x="2514219" y="564007"/>
                  </a:lnTo>
                  <a:lnTo>
                    <a:pt x="2514219" y="544829"/>
                  </a:lnTo>
                  <a:lnTo>
                    <a:pt x="2506345" y="537083"/>
                  </a:lnTo>
                  <a:close/>
                </a:path>
                <a:path w="6172200" h="1781175">
                  <a:moveTo>
                    <a:pt x="247650" y="537083"/>
                  </a:moveTo>
                  <a:lnTo>
                    <a:pt x="228473" y="537083"/>
                  </a:lnTo>
                  <a:lnTo>
                    <a:pt x="220599" y="544829"/>
                  </a:lnTo>
                  <a:lnTo>
                    <a:pt x="220599" y="564007"/>
                  </a:lnTo>
                  <a:lnTo>
                    <a:pt x="228473" y="571753"/>
                  </a:lnTo>
                  <a:lnTo>
                    <a:pt x="247650" y="571753"/>
                  </a:lnTo>
                  <a:lnTo>
                    <a:pt x="255524" y="564007"/>
                  </a:lnTo>
                  <a:lnTo>
                    <a:pt x="255524" y="544829"/>
                  </a:lnTo>
                  <a:lnTo>
                    <a:pt x="247650" y="537083"/>
                  </a:lnTo>
                  <a:close/>
                </a:path>
                <a:path w="6172200" h="1781175">
                  <a:moveTo>
                    <a:pt x="1687702" y="531367"/>
                  </a:moveTo>
                  <a:lnTo>
                    <a:pt x="1668399" y="531367"/>
                  </a:lnTo>
                  <a:lnTo>
                    <a:pt x="1660652" y="539114"/>
                  </a:lnTo>
                  <a:lnTo>
                    <a:pt x="1660652" y="558291"/>
                  </a:lnTo>
                  <a:lnTo>
                    <a:pt x="1668399" y="566038"/>
                  </a:lnTo>
                  <a:lnTo>
                    <a:pt x="1687702" y="566038"/>
                  </a:lnTo>
                  <a:lnTo>
                    <a:pt x="1695450" y="558291"/>
                  </a:lnTo>
                  <a:lnTo>
                    <a:pt x="1695450" y="539114"/>
                  </a:lnTo>
                  <a:lnTo>
                    <a:pt x="1687702" y="531367"/>
                  </a:lnTo>
                  <a:close/>
                </a:path>
                <a:path w="6172200" h="1781175">
                  <a:moveTo>
                    <a:pt x="3615435" y="525526"/>
                  </a:moveTo>
                  <a:lnTo>
                    <a:pt x="3596131" y="525526"/>
                  </a:lnTo>
                  <a:lnTo>
                    <a:pt x="3588384" y="533273"/>
                  </a:lnTo>
                  <a:lnTo>
                    <a:pt x="3588384" y="552450"/>
                  </a:lnTo>
                  <a:lnTo>
                    <a:pt x="3596131" y="560197"/>
                  </a:lnTo>
                  <a:lnTo>
                    <a:pt x="3615435" y="560197"/>
                  </a:lnTo>
                  <a:lnTo>
                    <a:pt x="3623182" y="552450"/>
                  </a:lnTo>
                  <a:lnTo>
                    <a:pt x="3623182" y="533273"/>
                  </a:lnTo>
                  <a:lnTo>
                    <a:pt x="3615435" y="525526"/>
                  </a:lnTo>
                  <a:close/>
                </a:path>
                <a:path w="6172200" h="1781175">
                  <a:moveTo>
                    <a:pt x="2680589" y="525526"/>
                  </a:moveTo>
                  <a:lnTo>
                    <a:pt x="2661285" y="525526"/>
                  </a:lnTo>
                  <a:lnTo>
                    <a:pt x="2653538" y="533273"/>
                  </a:lnTo>
                  <a:lnTo>
                    <a:pt x="2653538" y="552450"/>
                  </a:lnTo>
                  <a:lnTo>
                    <a:pt x="2661285" y="560197"/>
                  </a:lnTo>
                  <a:lnTo>
                    <a:pt x="2680589" y="560197"/>
                  </a:lnTo>
                  <a:lnTo>
                    <a:pt x="2688336" y="552450"/>
                  </a:lnTo>
                  <a:lnTo>
                    <a:pt x="2688336" y="533273"/>
                  </a:lnTo>
                  <a:lnTo>
                    <a:pt x="2680589" y="525526"/>
                  </a:lnTo>
                  <a:close/>
                </a:path>
                <a:path w="6172200" h="1781175">
                  <a:moveTo>
                    <a:pt x="712215" y="525526"/>
                  </a:moveTo>
                  <a:lnTo>
                    <a:pt x="692912" y="525526"/>
                  </a:lnTo>
                  <a:lnTo>
                    <a:pt x="685164" y="533273"/>
                  </a:lnTo>
                  <a:lnTo>
                    <a:pt x="685164" y="552450"/>
                  </a:lnTo>
                  <a:lnTo>
                    <a:pt x="692912" y="560197"/>
                  </a:lnTo>
                  <a:lnTo>
                    <a:pt x="712215" y="560197"/>
                  </a:lnTo>
                  <a:lnTo>
                    <a:pt x="719963" y="552450"/>
                  </a:lnTo>
                  <a:lnTo>
                    <a:pt x="719963" y="533273"/>
                  </a:lnTo>
                  <a:lnTo>
                    <a:pt x="712215" y="525526"/>
                  </a:lnTo>
                  <a:close/>
                </a:path>
                <a:path w="6172200" h="1781175">
                  <a:moveTo>
                    <a:pt x="3040506" y="519684"/>
                  </a:moveTo>
                  <a:lnTo>
                    <a:pt x="3021329" y="519684"/>
                  </a:lnTo>
                  <a:lnTo>
                    <a:pt x="3013455" y="527558"/>
                  </a:lnTo>
                  <a:lnTo>
                    <a:pt x="3013455" y="546735"/>
                  </a:lnTo>
                  <a:lnTo>
                    <a:pt x="3021329" y="554482"/>
                  </a:lnTo>
                  <a:lnTo>
                    <a:pt x="3040506" y="554482"/>
                  </a:lnTo>
                  <a:lnTo>
                    <a:pt x="3048380" y="546735"/>
                  </a:lnTo>
                  <a:lnTo>
                    <a:pt x="3048380" y="527558"/>
                  </a:lnTo>
                  <a:lnTo>
                    <a:pt x="3040506" y="519684"/>
                  </a:lnTo>
                  <a:close/>
                </a:path>
                <a:path w="6172200" h="1781175">
                  <a:moveTo>
                    <a:pt x="2912872" y="519684"/>
                  </a:moveTo>
                  <a:lnTo>
                    <a:pt x="2893567" y="519684"/>
                  </a:lnTo>
                  <a:lnTo>
                    <a:pt x="2885821" y="527558"/>
                  </a:lnTo>
                  <a:lnTo>
                    <a:pt x="2885821" y="546735"/>
                  </a:lnTo>
                  <a:lnTo>
                    <a:pt x="2893567" y="554482"/>
                  </a:lnTo>
                  <a:lnTo>
                    <a:pt x="2912872" y="554482"/>
                  </a:lnTo>
                  <a:lnTo>
                    <a:pt x="2920619" y="546735"/>
                  </a:lnTo>
                  <a:lnTo>
                    <a:pt x="2920619" y="527558"/>
                  </a:lnTo>
                  <a:lnTo>
                    <a:pt x="2912872" y="519684"/>
                  </a:lnTo>
                  <a:close/>
                </a:path>
                <a:path w="6172200" h="1781175">
                  <a:moveTo>
                    <a:pt x="813562" y="519684"/>
                  </a:moveTo>
                  <a:lnTo>
                    <a:pt x="800735" y="519684"/>
                  </a:lnTo>
                  <a:lnTo>
                    <a:pt x="795527" y="524890"/>
                  </a:lnTo>
                  <a:lnTo>
                    <a:pt x="795527" y="537717"/>
                  </a:lnTo>
                  <a:lnTo>
                    <a:pt x="800735" y="542925"/>
                  </a:lnTo>
                  <a:lnTo>
                    <a:pt x="813562" y="542925"/>
                  </a:lnTo>
                  <a:lnTo>
                    <a:pt x="818641" y="537717"/>
                  </a:lnTo>
                  <a:lnTo>
                    <a:pt x="818641" y="524890"/>
                  </a:lnTo>
                  <a:lnTo>
                    <a:pt x="813562" y="519684"/>
                  </a:lnTo>
                  <a:close/>
                </a:path>
                <a:path w="6172200" h="1781175">
                  <a:moveTo>
                    <a:pt x="601852" y="519684"/>
                  </a:moveTo>
                  <a:lnTo>
                    <a:pt x="582676" y="519684"/>
                  </a:lnTo>
                  <a:lnTo>
                    <a:pt x="574801" y="527558"/>
                  </a:lnTo>
                  <a:lnTo>
                    <a:pt x="574801" y="546735"/>
                  </a:lnTo>
                  <a:lnTo>
                    <a:pt x="582676" y="554482"/>
                  </a:lnTo>
                  <a:lnTo>
                    <a:pt x="601852" y="554482"/>
                  </a:lnTo>
                  <a:lnTo>
                    <a:pt x="609726" y="546735"/>
                  </a:lnTo>
                  <a:lnTo>
                    <a:pt x="609726" y="527558"/>
                  </a:lnTo>
                  <a:lnTo>
                    <a:pt x="601852" y="519684"/>
                  </a:lnTo>
                  <a:close/>
                </a:path>
                <a:path w="6172200" h="1781175">
                  <a:moveTo>
                    <a:pt x="5821807" y="513969"/>
                  </a:moveTo>
                  <a:lnTo>
                    <a:pt x="5802630" y="513969"/>
                  </a:lnTo>
                  <a:lnTo>
                    <a:pt x="5794756" y="521715"/>
                  </a:lnTo>
                  <a:lnTo>
                    <a:pt x="5794756" y="540892"/>
                  </a:lnTo>
                  <a:lnTo>
                    <a:pt x="5802630" y="548639"/>
                  </a:lnTo>
                  <a:lnTo>
                    <a:pt x="5821807" y="548639"/>
                  </a:lnTo>
                  <a:lnTo>
                    <a:pt x="5829681" y="540892"/>
                  </a:lnTo>
                  <a:lnTo>
                    <a:pt x="5829681" y="521715"/>
                  </a:lnTo>
                  <a:lnTo>
                    <a:pt x="5821807" y="513969"/>
                  </a:lnTo>
                  <a:close/>
                </a:path>
                <a:path w="6172200" h="1781175">
                  <a:moveTo>
                    <a:pt x="5543169" y="513969"/>
                  </a:moveTo>
                  <a:lnTo>
                    <a:pt x="5523865" y="513969"/>
                  </a:lnTo>
                  <a:lnTo>
                    <a:pt x="5516118" y="521715"/>
                  </a:lnTo>
                  <a:lnTo>
                    <a:pt x="5516118" y="540892"/>
                  </a:lnTo>
                  <a:lnTo>
                    <a:pt x="5523865" y="548639"/>
                  </a:lnTo>
                  <a:lnTo>
                    <a:pt x="5543169" y="548639"/>
                  </a:lnTo>
                  <a:lnTo>
                    <a:pt x="5550916" y="540892"/>
                  </a:lnTo>
                  <a:lnTo>
                    <a:pt x="5550916" y="521715"/>
                  </a:lnTo>
                  <a:lnTo>
                    <a:pt x="5543169" y="513969"/>
                  </a:lnTo>
                  <a:close/>
                </a:path>
                <a:path w="6172200" h="1781175">
                  <a:moveTo>
                    <a:pt x="3888231" y="513969"/>
                  </a:moveTo>
                  <a:lnTo>
                    <a:pt x="3869054" y="513969"/>
                  </a:lnTo>
                  <a:lnTo>
                    <a:pt x="3861307" y="521715"/>
                  </a:lnTo>
                  <a:lnTo>
                    <a:pt x="3861307" y="540892"/>
                  </a:lnTo>
                  <a:lnTo>
                    <a:pt x="3869054" y="548639"/>
                  </a:lnTo>
                  <a:lnTo>
                    <a:pt x="3888231" y="548639"/>
                  </a:lnTo>
                  <a:lnTo>
                    <a:pt x="3896105" y="540892"/>
                  </a:lnTo>
                  <a:lnTo>
                    <a:pt x="3896105" y="521715"/>
                  </a:lnTo>
                  <a:lnTo>
                    <a:pt x="3888231" y="513969"/>
                  </a:lnTo>
                  <a:close/>
                </a:path>
                <a:path w="6172200" h="1781175">
                  <a:moveTo>
                    <a:pt x="2157984" y="513969"/>
                  </a:moveTo>
                  <a:lnTo>
                    <a:pt x="2138807" y="513969"/>
                  </a:lnTo>
                  <a:lnTo>
                    <a:pt x="2130933" y="521715"/>
                  </a:lnTo>
                  <a:lnTo>
                    <a:pt x="2130933" y="540892"/>
                  </a:lnTo>
                  <a:lnTo>
                    <a:pt x="2138807" y="548639"/>
                  </a:lnTo>
                  <a:lnTo>
                    <a:pt x="2157984" y="548639"/>
                  </a:lnTo>
                  <a:lnTo>
                    <a:pt x="2165730" y="540892"/>
                  </a:lnTo>
                  <a:lnTo>
                    <a:pt x="2165730" y="521715"/>
                  </a:lnTo>
                  <a:lnTo>
                    <a:pt x="2157984" y="513969"/>
                  </a:lnTo>
                  <a:close/>
                </a:path>
                <a:path w="6172200" h="1781175">
                  <a:moveTo>
                    <a:pt x="1217295" y="513969"/>
                  </a:moveTo>
                  <a:lnTo>
                    <a:pt x="1198117" y="513969"/>
                  </a:lnTo>
                  <a:lnTo>
                    <a:pt x="1190371" y="521715"/>
                  </a:lnTo>
                  <a:lnTo>
                    <a:pt x="1190371" y="540892"/>
                  </a:lnTo>
                  <a:lnTo>
                    <a:pt x="1198117" y="548639"/>
                  </a:lnTo>
                  <a:lnTo>
                    <a:pt x="1217295" y="548639"/>
                  </a:lnTo>
                  <a:lnTo>
                    <a:pt x="1225169" y="540892"/>
                  </a:lnTo>
                  <a:lnTo>
                    <a:pt x="1225169" y="521715"/>
                  </a:lnTo>
                  <a:lnTo>
                    <a:pt x="1217295" y="513969"/>
                  </a:lnTo>
                  <a:close/>
                </a:path>
                <a:path w="6172200" h="1781175">
                  <a:moveTo>
                    <a:pt x="2337942" y="508126"/>
                  </a:moveTo>
                  <a:lnTo>
                    <a:pt x="2318766" y="508126"/>
                  </a:lnTo>
                  <a:lnTo>
                    <a:pt x="2310891" y="515874"/>
                  </a:lnTo>
                  <a:lnTo>
                    <a:pt x="2310891" y="535051"/>
                  </a:lnTo>
                  <a:lnTo>
                    <a:pt x="2318766" y="542925"/>
                  </a:lnTo>
                  <a:lnTo>
                    <a:pt x="2337942" y="542925"/>
                  </a:lnTo>
                  <a:lnTo>
                    <a:pt x="2345816" y="535051"/>
                  </a:lnTo>
                  <a:lnTo>
                    <a:pt x="2345816" y="515874"/>
                  </a:lnTo>
                  <a:lnTo>
                    <a:pt x="2337942" y="508126"/>
                  </a:lnTo>
                  <a:close/>
                </a:path>
                <a:path w="6172200" h="1781175">
                  <a:moveTo>
                    <a:pt x="5351526" y="502412"/>
                  </a:moveTo>
                  <a:lnTo>
                    <a:pt x="5332222" y="502412"/>
                  </a:lnTo>
                  <a:lnTo>
                    <a:pt x="5324475" y="510159"/>
                  </a:lnTo>
                  <a:lnTo>
                    <a:pt x="5324475" y="529336"/>
                  </a:lnTo>
                  <a:lnTo>
                    <a:pt x="5332222" y="537083"/>
                  </a:lnTo>
                  <a:lnTo>
                    <a:pt x="5351526" y="537083"/>
                  </a:lnTo>
                  <a:lnTo>
                    <a:pt x="5359273" y="529336"/>
                  </a:lnTo>
                  <a:lnTo>
                    <a:pt x="5359273" y="510159"/>
                  </a:lnTo>
                  <a:lnTo>
                    <a:pt x="5351526" y="502412"/>
                  </a:lnTo>
                  <a:close/>
                </a:path>
                <a:path w="6172200" h="1781175">
                  <a:moveTo>
                    <a:pt x="4677918" y="502412"/>
                  </a:moveTo>
                  <a:lnTo>
                    <a:pt x="4658741" y="502412"/>
                  </a:lnTo>
                  <a:lnTo>
                    <a:pt x="4650867" y="510159"/>
                  </a:lnTo>
                  <a:lnTo>
                    <a:pt x="4650867" y="529336"/>
                  </a:lnTo>
                  <a:lnTo>
                    <a:pt x="4658741" y="537083"/>
                  </a:lnTo>
                  <a:lnTo>
                    <a:pt x="4677918" y="537083"/>
                  </a:lnTo>
                  <a:lnTo>
                    <a:pt x="4685792" y="529336"/>
                  </a:lnTo>
                  <a:lnTo>
                    <a:pt x="4685792" y="510159"/>
                  </a:lnTo>
                  <a:lnTo>
                    <a:pt x="4677918" y="502412"/>
                  </a:lnTo>
                  <a:close/>
                </a:path>
                <a:path w="6172200" h="1781175">
                  <a:moveTo>
                    <a:pt x="1472819" y="502412"/>
                  </a:moveTo>
                  <a:lnTo>
                    <a:pt x="1453641" y="502412"/>
                  </a:lnTo>
                  <a:lnTo>
                    <a:pt x="1445767" y="510159"/>
                  </a:lnTo>
                  <a:lnTo>
                    <a:pt x="1445767" y="529336"/>
                  </a:lnTo>
                  <a:lnTo>
                    <a:pt x="1453641" y="537083"/>
                  </a:lnTo>
                  <a:lnTo>
                    <a:pt x="1472819" y="537083"/>
                  </a:lnTo>
                  <a:lnTo>
                    <a:pt x="1480692" y="529336"/>
                  </a:lnTo>
                  <a:lnTo>
                    <a:pt x="1480692" y="510159"/>
                  </a:lnTo>
                  <a:lnTo>
                    <a:pt x="1472819" y="502412"/>
                  </a:lnTo>
                  <a:close/>
                </a:path>
                <a:path w="6172200" h="1781175">
                  <a:moveTo>
                    <a:pt x="6129528" y="496570"/>
                  </a:moveTo>
                  <a:lnTo>
                    <a:pt x="6110351" y="496570"/>
                  </a:lnTo>
                  <a:lnTo>
                    <a:pt x="6102477" y="504316"/>
                  </a:lnTo>
                  <a:lnTo>
                    <a:pt x="6102477" y="523494"/>
                  </a:lnTo>
                  <a:lnTo>
                    <a:pt x="6110351" y="531367"/>
                  </a:lnTo>
                  <a:lnTo>
                    <a:pt x="6129528" y="531367"/>
                  </a:lnTo>
                  <a:lnTo>
                    <a:pt x="6137402" y="523494"/>
                  </a:lnTo>
                  <a:lnTo>
                    <a:pt x="6137402" y="504316"/>
                  </a:lnTo>
                  <a:lnTo>
                    <a:pt x="6129528" y="496570"/>
                  </a:lnTo>
                  <a:close/>
                </a:path>
                <a:path w="6172200" h="1781175">
                  <a:moveTo>
                    <a:pt x="5705729" y="490854"/>
                  </a:moveTo>
                  <a:lnTo>
                    <a:pt x="5686425" y="490854"/>
                  </a:lnTo>
                  <a:lnTo>
                    <a:pt x="5678678" y="498601"/>
                  </a:lnTo>
                  <a:lnTo>
                    <a:pt x="5678678" y="517778"/>
                  </a:lnTo>
                  <a:lnTo>
                    <a:pt x="5686425" y="525526"/>
                  </a:lnTo>
                  <a:lnTo>
                    <a:pt x="5705729" y="525526"/>
                  </a:lnTo>
                  <a:lnTo>
                    <a:pt x="5713476" y="517778"/>
                  </a:lnTo>
                  <a:lnTo>
                    <a:pt x="5713476" y="498601"/>
                  </a:lnTo>
                  <a:lnTo>
                    <a:pt x="5705729" y="490854"/>
                  </a:lnTo>
                  <a:close/>
                </a:path>
                <a:path w="6172200" h="1781175">
                  <a:moveTo>
                    <a:pt x="3145028" y="490854"/>
                  </a:moveTo>
                  <a:lnTo>
                    <a:pt x="3125851" y="490854"/>
                  </a:lnTo>
                  <a:lnTo>
                    <a:pt x="3117977" y="498601"/>
                  </a:lnTo>
                  <a:lnTo>
                    <a:pt x="3117977" y="517778"/>
                  </a:lnTo>
                  <a:lnTo>
                    <a:pt x="3125851" y="525526"/>
                  </a:lnTo>
                  <a:lnTo>
                    <a:pt x="3145028" y="525526"/>
                  </a:lnTo>
                  <a:lnTo>
                    <a:pt x="3152902" y="517778"/>
                  </a:lnTo>
                  <a:lnTo>
                    <a:pt x="3152902" y="498601"/>
                  </a:lnTo>
                  <a:lnTo>
                    <a:pt x="3145028" y="490854"/>
                  </a:lnTo>
                  <a:close/>
                </a:path>
                <a:path w="6172200" h="1781175">
                  <a:moveTo>
                    <a:pt x="1925701" y="490854"/>
                  </a:moveTo>
                  <a:lnTo>
                    <a:pt x="1906524" y="490854"/>
                  </a:lnTo>
                  <a:lnTo>
                    <a:pt x="1898650" y="498601"/>
                  </a:lnTo>
                  <a:lnTo>
                    <a:pt x="1898650" y="517778"/>
                  </a:lnTo>
                  <a:lnTo>
                    <a:pt x="1906524" y="525526"/>
                  </a:lnTo>
                  <a:lnTo>
                    <a:pt x="1925701" y="525526"/>
                  </a:lnTo>
                  <a:lnTo>
                    <a:pt x="1933575" y="517778"/>
                  </a:lnTo>
                  <a:lnTo>
                    <a:pt x="1933575" y="498601"/>
                  </a:lnTo>
                  <a:lnTo>
                    <a:pt x="1925701" y="490854"/>
                  </a:lnTo>
                  <a:close/>
                </a:path>
                <a:path w="6172200" h="1781175">
                  <a:moveTo>
                    <a:pt x="4881245" y="485013"/>
                  </a:moveTo>
                  <a:lnTo>
                    <a:pt x="4861941" y="485013"/>
                  </a:lnTo>
                  <a:lnTo>
                    <a:pt x="4854194" y="492760"/>
                  </a:lnTo>
                  <a:lnTo>
                    <a:pt x="4854194" y="511937"/>
                  </a:lnTo>
                  <a:lnTo>
                    <a:pt x="4861941" y="519684"/>
                  </a:lnTo>
                  <a:lnTo>
                    <a:pt x="4881245" y="519684"/>
                  </a:lnTo>
                  <a:lnTo>
                    <a:pt x="4888992" y="511937"/>
                  </a:lnTo>
                  <a:lnTo>
                    <a:pt x="4888992" y="492760"/>
                  </a:lnTo>
                  <a:lnTo>
                    <a:pt x="4881245" y="485013"/>
                  </a:lnTo>
                  <a:close/>
                </a:path>
                <a:path w="6172200" h="1781175">
                  <a:moveTo>
                    <a:pt x="4770882" y="485013"/>
                  </a:moveTo>
                  <a:lnTo>
                    <a:pt x="4751578" y="485013"/>
                  </a:lnTo>
                  <a:lnTo>
                    <a:pt x="4743831" y="492760"/>
                  </a:lnTo>
                  <a:lnTo>
                    <a:pt x="4743831" y="511937"/>
                  </a:lnTo>
                  <a:lnTo>
                    <a:pt x="4751578" y="519684"/>
                  </a:lnTo>
                  <a:lnTo>
                    <a:pt x="4770882" y="519684"/>
                  </a:lnTo>
                  <a:lnTo>
                    <a:pt x="4778629" y="511937"/>
                  </a:lnTo>
                  <a:lnTo>
                    <a:pt x="4778629" y="492760"/>
                  </a:lnTo>
                  <a:lnTo>
                    <a:pt x="4770882" y="485013"/>
                  </a:lnTo>
                  <a:close/>
                </a:path>
                <a:path w="6172200" h="1781175">
                  <a:moveTo>
                    <a:pt x="5247005" y="479171"/>
                  </a:moveTo>
                  <a:lnTo>
                    <a:pt x="5227701" y="479171"/>
                  </a:lnTo>
                  <a:lnTo>
                    <a:pt x="5219954" y="487045"/>
                  </a:lnTo>
                  <a:lnTo>
                    <a:pt x="5219954" y="506222"/>
                  </a:lnTo>
                  <a:lnTo>
                    <a:pt x="5227701" y="513969"/>
                  </a:lnTo>
                  <a:lnTo>
                    <a:pt x="5247005" y="513969"/>
                  </a:lnTo>
                  <a:lnTo>
                    <a:pt x="5254752" y="506222"/>
                  </a:lnTo>
                  <a:lnTo>
                    <a:pt x="5254752" y="487045"/>
                  </a:lnTo>
                  <a:lnTo>
                    <a:pt x="5247005" y="479171"/>
                  </a:lnTo>
                  <a:close/>
                </a:path>
                <a:path w="6172200" h="1781175">
                  <a:moveTo>
                    <a:pt x="3499230" y="479171"/>
                  </a:moveTo>
                  <a:lnTo>
                    <a:pt x="3480054" y="479171"/>
                  </a:lnTo>
                  <a:lnTo>
                    <a:pt x="3472179" y="487045"/>
                  </a:lnTo>
                  <a:lnTo>
                    <a:pt x="3472179" y="506222"/>
                  </a:lnTo>
                  <a:lnTo>
                    <a:pt x="3480054" y="513969"/>
                  </a:lnTo>
                  <a:lnTo>
                    <a:pt x="3499230" y="513969"/>
                  </a:lnTo>
                  <a:lnTo>
                    <a:pt x="3507104" y="506222"/>
                  </a:lnTo>
                  <a:lnTo>
                    <a:pt x="3507104" y="487045"/>
                  </a:lnTo>
                  <a:lnTo>
                    <a:pt x="3499230" y="479171"/>
                  </a:lnTo>
                  <a:close/>
                </a:path>
                <a:path w="6172200" h="1781175">
                  <a:moveTo>
                    <a:pt x="944499" y="479171"/>
                  </a:moveTo>
                  <a:lnTo>
                    <a:pt x="925195" y="479171"/>
                  </a:lnTo>
                  <a:lnTo>
                    <a:pt x="917448" y="487045"/>
                  </a:lnTo>
                  <a:lnTo>
                    <a:pt x="917448" y="506222"/>
                  </a:lnTo>
                  <a:lnTo>
                    <a:pt x="925195" y="513969"/>
                  </a:lnTo>
                  <a:lnTo>
                    <a:pt x="944499" y="513969"/>
                  </a:lnTo>
                  <a:lnTo>
                    <a:pt x="952246" y="506222"/>
                  </a:lnTo>
                  <a:lnTo>
                    <a:pt x="952246" y="487045"/>
                  </a:lnTo>
                  <a:lnTo>
                    <a:pt x="944499" y="479171"/>
                  </a:lnTo>
                  <a:close/>
                </a:path>
                <a:path w="6172200" h="1781175">
                  <a:moveTo>
                    <a:pt x="445135" y="479171"/>
                  </a:moveTo>
                  <a:lnTo>
                    <a:pt x="425830" y="479171"/>
                  </a:lnTo>
                  <a:lnTo>
                    <a:pt x="418084" y="487045"/>
                  </a:lnTo>
                  <a:lnTo>
                    <a:pt x="418084" y="506222"/>
                  </a:lnTo>
                  <a:lnTo>
                    <a:pt x="425830" y="513969"/>
                  </a:lnTo>
                  <a:lnTo>
                    <a:pt x="445135" y="513969"/>
                  </a:lnTo>
                  <a:lnTo>
                    <a:pt x="452882" y="506222"/>
                  </a:lnTo>
                  <a:lnTo>
                    <a:pt x="452882" y="487045"/>
                  </a:lnTo>
                  <a:lnTo>
                    <a:pt x="445135" y="479171"/>
                  </a:lnTo>
                  <a:close/>
                </a:path>
                <a:path w="6172200" h="1781175">
                  <a:moveTo>
                    <a:pt x="4486402" y="467613"/>
                  </a:moveTo>
                  <a:lnTo>
                    <a:pt x="4467098" y="467613"/>
                  </a:lnTo>
                  <a:lnTo>
                    <a:pt x="4459351" y="475488"/>
                  </a:lnTo>
                  <a:lnTo>
                    <a:pt x="4459351" y="494664"/>
                  </a:lnTo>
                  <a:lnTo>
                    <a:pt x="4467098" y="502412"/>
                  </a:lnTo>
                  <a:lnTo>
                    <a:pt x="4486402" y="502412"/>
                  </a:lnTo>
                  <a:lnTo>
                    <a:pt x="4494149" y="494664"/>
                  </a:lnTo>
                  <a:lnTo>
                    <a:pt x="4494149" y="475488"/>
                  </a:lnTo>
                  <a:lnTo>
                    <a:pt x="4486402" y="467613"/>
                  </a:lnTo>
                  <a:close/>
                </a:path>
                <a:path w="6172200" h="1781175">
                  <a:moveTo>
                    <a:pt x="4242434" y="467613"/>
                  </a:moveTo>
                  <a:lnTo>
                    <a:pt x="4223258" y="467613"/>
                  </a:lnTo>
                  <a:lnTo>
                    <a:pt x="4215383" y="475488"/>
                  </a:lnTo>
                  <a:lnTo>
                    <a:pt x="4215383" y="494664"/>
                  </a:lnTo>
                  <a:lnTo>
                    <a:pt x="4223258" y="502412"/>
                  </a:lnTo>
                  <a:lnTo>
                    <a:pt x="4242434" y="502412"/>
                  </a:lnTo>
                  <a:lnTo>
                    <a:pt x="4250308" y="494664"/>
                  </a:lnTo>
                  <a:lnTo>
                    <a:pt x="4250308" y="475488"/>
                  </a:lnTo>
                  <a:lnTo>
                    <a:pt x="4242434" y="467613"/>
                  </a:lnTo>
                  <a:close/>
                </a:path>
                <a:path w="6172200" h="1781175">
                  <a:moveTo>
                    <a:pt x="4997323" y="461899"/>
                  </a:moveTo>
                  <a:lnTo>
                    <a:pt x="4978019" y="461899"/>
                  </a:lnTo>
                  <a:lnTo>
                    <a:pt x="4970272" y="469646"/>
                  </a:lnTo>
                  <a:lnTo>
                    <a:pt x="4970272" y="488823"/>
                  </a:lnTo>
                  <a:lnTo>
                    <a:pt x="4978019" y="496570"/>
                  </a:lnTo>
                  <a:lnTo>
                    <a:pt x="4997323" y="496570"/>
                  </a:lnTo>
                  <a:lnTo>
                    <a:pt x="5005070" y="488823"/>
                  </a:lnTo>
                  <a:lnTo>
                    <a:pt x="5005070" y="469646"/>
                  </a:lnTo>
                  <a:lnTo>
                    <a:pt x="4997323" y="461899"/>
                  </a:lnTo>
                  <a:close/>
                </a:path>
                <a:path w="6172200" h="1781175">
                  <a:moveTo>
                    <a:pt x="4108957" y="461899"/>
                  </a:moveTo>
                  <a:lnTo>
                    <a:pt x="4089654" y="461899"/>
                  </a:lnTo>
                  <a:lnTo>
                    <a:pt x="4081906" y="469646"/>
                  </a:lnTo>
                  <a:lnTo>
                    <a:pt x="4081906" y="488823"/>
                  </a:lnTo>
                  <a:lnTo>
                    <a:pt x="4089654" y="496570"/>
                  </a:lnTo>
                  <a:lnTo>
                    <a:pt x="4108957" y="496570"/>
                  </a:lnTo>
                  <a:lnTo>
                    <a:pt x="4116704" y="488823"/>
                  </a:lnTo>
                  <a:lnTo>
                    <a:pt x="4116704" y="469646"/>
                  </a:lnTo>
                  <a:lnTo>
                    <a:pt x="4108957" y="461899"/>
                  </a:lnTo>
                  <a:close/>
                </a:path>
                <a:path w="6172200" h="1781175">
                  <a:moveTo>
                    <a:pt x="3702430" y="461899"/>
                  </a:moveTo>
                  <a:lnTo>
                    <a:pt x="3683254" y="461899"/>
                  </a:lnTo>
                  <a:lnTo>
                    <a:pt x="3675506" y="469646"/>
                  </a:lnTo>
                  <a:lnTo>
                    <a:pt x="3675506" y="488823"/>
                  </a:lnTo>
                  <a:lnTo>
                    <a:pt x="3683254" y="496570"/>
                  </a:lnTo>
                  <a:lnTo>
                    <a:pt x="3702430" y="496570"/>
                  </a:lnTo>
                  <a:lnTo>
                    <a:pt x="3710304" y="488823"/>
                  </a:lnTo>
                  <a:lnTo>
                    <a:pt x="3710304" y="469646"/>
                  </a:lnTo>
                  <a:lnTo>
                    <a:pt x="3702430" y="461899"/>
                  </a:lnTo>
                  <a:close/>
                </a:path>
                <a:path w="6172200" h="1781175">
                  <a:moveTo>
                    <a:pt x="3261232" y="461899"/>
                  </a:moveTo>
                  <a:lnTo>
                    <a:pt x="3241929" y="461899"/>
                  </a:lnTo>
                  <a:lnTo>
                    <a:pt x="3234181" y="469646"/>
                  </a:lnTo>
                  <a:lnTo>
                    <a:pt x="3234181" y="488823"/>
                  </a:lnTo>
                  <a:lnTo>
                    <a:pt x="3241929" y="496570"/>
                  </a:lnTo>
                  <a:lnTo>
                    <a:pt x="3261232" y="496570"/>
                  </a:lnTo>
                  <a:lnTo>
                    <a:pt x="3268979" y="488823"/>
                  </a:lnTo>
                  <a:lnTo>
                    <a:pt x="3268979" y="469646"/>
                  </a:lnTo>
                  <a:lnTo>
                    <a:pt x="3261232" y="461899"/>
                  </a:lnTo>
                  <a:close/>
                </a:path>
                <a:path w="6172200" h="1781175">
                  <a:moveTo>
                    <a:pt x="1066419" y="461899"/>
                  </a:moveTo>
                  <a:lnTo>
                    <a:pt x="1047114" y="461899"/>
                  </a:lnTo>
                  <a:lnTo>
                    <a:pt x="1039367" y="469646"/>
                  </a:lnTo>
                  <a:lnTo>
                    <a:pt x="1039367" y="488823"/>
                  </a:lnTo>
                  <a:lnTo>
                    <a:pt x="1047114" y="496570"/>
                  </a:lnTo>
                  <a:lnTo>
                    <a:pt x="1066419" y="496570"/>
                  </a:lnTo>
                  <a:lnTo>
                    <a:pt x="1074165" y="488823"/>
                  </a:lnTo>
                  <a:lnTo>
                    <a:pt x="1074165" y="469646"/>
                  </a:lnTo>
                  <a:lnTo>
                    <a:pt x="1066419" y="461899"/>
                  </a:lnTo>
                  <a:close/>
                </a:path>
                <a:path w="6172200" h="1781175">
                  <a:moveTo>
                    <a:pt x="5130800" y="456057"/>
                  </a:moveTo>
                  <a:lnTo>
                    <a:pt x="5111623" y="456057"/>
                  </a:lnTo>
                  <a:lnTo>
                    <a:pt x="5103876" y="463803"/>
                  </a:lnTo>
                  <a:lnTo>
                    <a:pt x="5103876" y="482980"/>
                  </a:lnTo>
                  <a:lnTo>
                    <a:pt x="5111623" y="490854"/>
                  </a:lnTo>
                  <a:lnTo>
                    <a:pt x="5130800" y="490854"/>
                  </a:lnTo>
                  <a:lnTo>
                    <a:pt x="5138674" y="482980"/>
                  </a:lnTo>
                  <a:lnTo>
                    <a:pt x="5138674" y="463803"/>
                  </a:lnTo>
                  <a:lnTo>
                    <a:pt x="5130800" y="456057"/>
                  </a:lnTo>
                  <a:close/>
                </a:path>
                <a:path w="6172200" h="1781175">
                  <a:moveTo>
                    <a:pt x="4364355" y="456057"/>
                  </a:moveTo>
                  <a:lnTo>
                    <a:pt x="4345178" y="456057"/>
                  </a:lnTo>
                  <a:lnTo>
                    <a:pt x="4337431" y="463803"/>
                  </a:lnTo>
                  <a:lnTo>
                    <a:pt x="4337431" y="482980"/>
                  </a:lnTo>
                  <a:lnTo>
                    <a:pt x="4345178" y="490854"/>
                  </a:lnTo>
                  <a:lnTo>
                    <a:pt x="4364355" y="490854"/>
                  </a:lnTo>
                  <a:lnTo>
                    <a:pt x="4372229" y="482980"/>
                  </a:lnTo>
                  <a:lnTo>
                    <a:pt x="4372229" y="463803"/>
                  </a:lnTo>
                  <a:lnTo>
                    <a:pt x="4364355" y="456057"/>
                  </a:lnTo>
                  <a:close/>
                </a:path>
                <a:path w="6172200" h="1781175">
                  <a:moveTo>
                    <a:pt x="3987038" y="456057"/>
                  </a:moveTo>
                  <a:lnTo>
                    <a:pt x="3967733" y="456057"/>
                  </a:lnTo>
                  <a:lnTo>
                    <a:pt x="3959986" y="463803"/>
                  </a:lnTo>
                  <a:lnTo>
                    <a:pt x="3959986" y="482980"/>
                  </a:lnTo>
                  <a:lnTo>
                    <a:pt x="3967733" y="490854"/>
                  </a:lnTo>
                  <a:lnTo>
                    <a:pt x="3987038" y="490854"/>
                  </a:lnTo>
                  <a:lnTo>
                    <a:pt x="3994784" y="482980"/>
                  </a:lnTo>
                  <a:lnTo>
                    <a:pt x="3994784" y="463803"/>
                  </a:lnTo>
                  <a:lnTo>
                    <a:pt x="3987038" y="456057"/>
                  </a:lnTo>
                  <a:close/>
                </a:path>
                <a:path w="6172200" h="1781175">
                  <a:moveTo>
                    <a:pt x="2227707" y="456057"/>
                  </a:moveTo>
                  <a:lnTo>
                    <a:pt x="2208403" y="456057"/>
                  </a:lnTo>
                  <a:lnTo>
                    <a:pt x="2200655" y="463803"/>
                  </a:lnTo>
                  <a:lnTo>
                    <a:pt x="2200655" y="482980"/>
                  </a:lnTo>
                  <a:lnTo>
                    <a:pt x="2208403" y="490854"/>
                  </a:lnTo>
                  <a:lnTo>
                    <a:pt x="2227707" y="490854"/>
                  </a:lnTo>
                  <a:lnTo>
                    <a:pt x="2235454" y="482980"/>
                  </a:lnTo>
                  <a:lnTo>
                    <a:pt x="2235454" y="463803"/>
                  </a:lnTo>
                  <a:lnTo>
                    <a:pt x="2227707" y="456057"/>
                  </a:lnTo>
                  <a:close/>
                </a:path>
                <a:path w="6172200" h="1781175">
                  <a:moveTo>
                    <a:pt x="1786382" y="456057"/>
                  </a:moveTo>
                  <a:lnTo>
                    <a:pt x="1767077" y="456057"/>
                  </a:lnTo>
                  <a:lnTo>
                    <a:pt x="1759330" y="463803"/>
                  </a:lnTo>
                  <a:lnTo>
                    <a:pt x="1759330" y="482980"/>
                  </a:lnTo>
                  <a:lnTo>
                    <a:pt x="1767077" y="490854"/>
                  </a:lnTo>
                  <a:lnTo>
                    <a:pt x="1786382" y="490854"/>
                  </a:lnTo>
                  <a:lnTo>
                    <a:pt x="1794128" y="482980"/>
                  </a:lnTo>
                  <a:lnTo>
                    <a:pt x="1794128" y="463803"/>
                  </a:lnTo>
                  <a:lnTo>
                    <a:pt x="1786382" y="456057"/>
                  </a:lnTo>
                  <a:close/>
                </a:path>
                <a:path w="6172200" h="1781175">
                  <a:moveTo>
                    <a:pt x="2802509" y="450341"/>
                  </a:moveTo>
                  <a:lnTo>
                    <a:pt x="2783204" y="450341"/>
                  </a:lnTo>
                  <a:lnTo>
                    <a:pt x="2775458" y="458088"/>
                  </a:lnTo>
                  <a:lnTo>
                    <a:pt x="2775458" y="477265"/>
                  </a:lnTo>
                  <a:lnTo>
                    <a:pt x="2783204" y="485013"/>
                  </a:lnTo>
                  <a:lnTo>
                    <a:pt x="2802509" y="485013"/>
                  </a:lnTo>
                  <a:lnTo>
                    <a:pt x="2810255" y="477265"/>
                  </a:lnTo>
                  <a:lnTo>
                    <a:pt x="2810255" y="458088"/>
                  </a:lnTo>
                  <a:lnTo>
                    <a:pt x="2802509" y="450341"/>
                  </a:lnTo>
                  <a:close/>
                </a:path>
                <a:path w="6172200" h="1781175">
                  <a:moveTo>
                    <a:pt x="2047621" y="450341"/>
                  </a:moveTo>
                  <a:lnTo>
                    <a:pt x="2028444" y="450341"/>
                  </a:lnTo>
                  <a:lnTo>
                    <a:pt x="2020570" y="458088"/>
                  </a:lnTo>
                  <a:lnTo>
                    <a:pt x="2020570" y="477265"/>
                  </a:lnTo>
                  <a:lnTo>
                    <a:pt x="2028444" y="485013"/>
                  </a:lnTo>
                  <a:lnTo>
                    <a:pt x="2047621" y="485013"/>
                  </a:lnTo>
                  <a:lnTo>
                    <a:pt x="2055495" y="477265"/>
                  </a:lnTo>
                  <a:lnTo>
                    <a:pt x="2055495" y="458088"/>
                  </a:lnTo>
                  <a:lnTo>
                    <a:pt x="2047621" y="450341"/>
                  </a:lnTo>
                  <a:close/>
                </a:path>
                <a:path w="6172200" h="1781175">
                  <a:moveTo>
                    <a:pt x="1571498" y="450341"/>
                  </a:moveTo>
                  <a:lnTo>
                    <a:pt x="1552321" y="450341"/>
                  </a:lnTo>
                  <a:lnTo>
                    <a:pt x="1544447" y="458088"/>
                  </a:lnTo>
                  <a:lnTo>
                    <a:pt x="1544447" y="477265"/>
                  </a:lnTo>
                  <a:lnTo>
                    <a:pt x="1552321" y="485013"/>
                  </a:lnTo>
                  <a:lnTo>
                    <a:pt x="1571498" y="485013"/>
                  </a:lnTo>
                  <a:lnTo>
                    <a:pt x="1579372" y="477265"/>
                  </a:lnTo>
                  <a:lnTo>
                    <a:pt x="1579372" y="458088"/>
                  </a:lnTo>
                  <a:lnTo>
                    <a:pt x="1571498" y="450341"/>
                  </a:lnTo>
                  <a:close/>
                </a:path>
                <a:path w="6172200" h="1781175">
                  <a:moveTo>
                    <a:pt x="328929" y="450341"/>
                  </a:moveTo>
                  <a:lnTo>
                    <a:pt x="309752" y="450341"/>
                  </a:lnTo>
                  <a:lnTo>
                    <a:pt x="301878" y="458088"/>
                  </a:lnTo>
                  <a:lnTo>
                    <a:pt x="301878" y="477265"/>
                  </a:lnTo>
                  <a:lnTo>
                    <a:pt x="309752" y="485013"/>
                  </a:lnTo>
                  <a:lnTo>
                    <a:pt x="328929" y="485013"/>
                  </a:lnTo>
                  <a:lnTo>
                    <a:pt x="336803" y="477265"/>
                  </a:lnTo>
                  <a:lnTo>
                    <a:pt x="336803" y="458088"/>
                  </a:lnTo>
                  <a:lnTo>
                    <a:pt x="328929" y="450341"/>
                  </a:lnTo>
                  <a:close/>
                </a:path>
                <a:path w="6172200" h="1781175">
                  <a:moveTo>
                    <a:pt x="3812794" y="444500"/>
                  </a:moveTo>
                  <a:lnTo>
                    <a:pt x="3793617" y="444500"/>
                  </a:lnTo>
                  <a:lnTo>
                    <a:pt x="3785743" y="452247"/>
                  </a:lnTo>
                  <a:lnTo>
                    <a:pt x="3785743" y="471424"/>
                  </a:lnTo>
                  <a:lnTo>
                    <a:pt x="3793617" y="479171"/>
                  </a:lnTo>
                  <a:lnTo>
                    <a:pt x="3812794" y="479171"/>
                  </a:lnTo>
                  <a:lnTo>
                    <a:pt x="3820668" y="471424"/>
                  </a:lnTo>
                  <a:lnTo>
                    <a:pt x="3820668" y="452247"/>
                  </a:lnTo>
                  <a:lnTo>
                    <a:pt x="3812794" y="444500"/>
                  </a:lnTo>
                  <a:close/>
                </a:path>
                <a:path w="6172200" h="1781175">
                  <a:moveTo>
                    <a:pt x="6025007" y="438785"/>
                  </a:moveTo>
                  <a:lnTo>
                    <a:pt x="6005830" y="438785"/>
                  </a:lnTo>
                  <a:lnTo>
                    <a:pt x="5997956" y="446532"/>
                  </a:lnTo>
                  <a:lnTo>
                    <a:pt x="5997956" y="465709"/>
                  </a:lnTo>
                  <a:lnTo>
                    <a:pt x="6005830" y="473455"/>
                  </a:lnTo>
                  <a:lnTo>
                    <a:pt x="6025007" y="473455"/>
                  </a:lnTo>
                  <a:lnTo>
                    <a:pt x="6032881" y="465709"/>
                  </a:lnTo>
                  <a:lnTo>
                    <a:pt x="6032881" y="446532"/>
                  </a:lnTo>
                  <a:lnTo>
                    <a:pt x="6025007" y="438785"/>
                  </a:lnTo>
                  <a:close/>
                </a:path>
                <a:path w="6172200" h="1781175">
                  <a:moveTo>
                    <a:pt x="5914771" y="438785"/>
                  </a:moveTo>
                  <a:lnTo>
                    <a:pt x="5895467" y="438785"/>
                  </a:lnTo>
                  <a:lnTo>
                    <a:pt x="5887720" y="446532"/>
                  </a:lnTo>
                  <a:lnTo>
                    <a:pt x="5887720" y="465709"/>
                  </a:lnTo>
                  <a:lnTo>
                    <a:pt x="5895467" y="473455"/>
                  </a:lnTo>
                  <a:lnTo>
                    <a:pt x="5914771" y="473455"/>
                  </a:lnTo>
                  <a:lnTo>
                    <a:pt x="5922518" y="465709"/>
                  </a:lnTo>
                  <a:lnTo>
                    <a:pt x="5922518" y="446532"/>
                  </a:lnTo>
                  <a:lnTo>
                    <a:pt x="5914771" y="438785"/>
                  </a:lnTo>
                  <a:close/>
                </a:path>
                <a:path w="6172200" h="1781175">
                  <a:moveTo>
                    <a:pt x="3388995" y="438785"/>
                  </a:moveTo>
                  <a:lnTo>
                    <a:pt x="3369691" y="438785"/>
                  </a:lnTo>
                  <a:lnTo>
                    <a:pt x="3361944" y="446532"/>
                  </a:lnTo>
                  <a:lnTo>
                    <a:pt x="3361944" y="465709"/>
                  </a:lnTo>
                  <a:lnTo>
                    <a:pt x="3369691" y="473455"/>
                  </a:lnTo>
                  <a:lnTo>
                    <a:pt x="3388995" y="473455"/>
                  </a:lnTo>
                  <a:lnTo>
                    <a:pt x="3396742" y="465709"/>
                  </a:lnTo>
                  <a:lnTo>
                    <a:pt x="3396742" y="446532"/>
                  </a:lnTo>
                  <a:lnTo>
                    <a:pt x="3388995" y="438785"/>
                  </a:lnTo>
                  <a:close/>
                </a:path>
                <a:path w="6172200" h="1781175">
                  <a:moveTo>
                    <a:pt x="1298702" y="438785"/>
                  </a:moveTo>
                  <a:lnTo>
                    <a:pt x="1279398" y="438785"/>
                  </a:lnTo>
                  <a:lnTo>
                    <a:pt x="1271651" y="446532"/>
                  </a:lnTo>
                  <a:lnTo>
                    <a:pt x="1271651" y="465709"/>
                  </a:lnTo>
                  <a:lnTo>
                    <a:pt x="1279398" y="473455"/>
                  </a:lnTo>
                  <a:lnTo>
                    <a:pt x="1298702" y="473455"/>
                  </a:lnTo>
                  <a:lnTo>
                    <a:pt x="1306449" y="465709"/>
                  </a:lnTo>
                  <a:lnTo>
                    <a:pt x="1306449" y="446532"/>
                  </a:lnTo>
                  <a:lnTo>
                    <a:pt x="1298702" y="438785"/>
                  </a:lnTo>
                  <a:close/>
                </a:path>
                <a:path w="6172200" h="1781175">
                  <a:moveTo>
                    <a:pt x="2645664" y="432942"/>
                  </a:moveTo>
                  <a:lnTo>
                    <a:pt x="2626487" y="432942"/>
                  </a:lnTo>
                  <a:lnTo>
                    <a:pt x="2618740" y="440689"/>
                  </a:lnTo>
                  <a:lnTo>
                    <a:pt x="2618740" y="459866"/>
                  </a:lnTo>
                  <a:lnTo>
                    <a:pt x="2626487" y="467613"/>
                  </a:lnTo>
                  <a:lnTo>
                    <a:pt x="2645664" y="467613"/>
                  </a:lnTo>
                  <a:lnTo>
                    <a:pt x="2653538" y="459866"/>
                  </a:lnTo>
                  <a:lnTo>
                    <a:pt x="2653538" y="440689"/>
                  </a:lnTo>
                  <a:lnTo>
                    <a:pt x="2645664" y="432942"/>
                  </a:lnTo>
                  <a:close/>
                </a:path>
                <a:path w="6172200" h="1781175">
                  <a:moveTo>
                    <a:pt x="2529586" y="432942"/>
                  </a:moveTo>
                  <a:lnTo>
                    <a:pt x="2510409" y="432942"/>
                  </a:lnTo>
                  <a:lnTo>
                    <a:pt x="2502535" y="440689"/>
                  </a:lnTo>
                  <a:lnTo>
                    <a:pt x="2502535" y="459866"/>
                  </a:lnTo>
                  <a:lnTo>
                    <a:pt x="2510409" y="467613"/>
                  </a:lnTo>
                  <a:lnTo>
                    <a:pt x="2529586" y="467613"/>
                  </a:lnTo>
                  <a:lnTo>
                    <a:pt x="2537333" y="459866"/>
                  </a:lnTo>
                  <a:lnTo>
                    <a:pt x="2537333" y="440689"/>
                  </a:lnTo>
                  <a:lnTo>
                    <a:pt x="2529586" y="432942"/>
                  </a:lnTo>
                  <a:close/>
                </a:path>
                <a:path w="6172200" h="1781175">
                  <a:moveTo>
                    <a:pt x="5612765" y="427100"/>
                  </a:moveTo>
                  <a:lnTo>
                    <a:pt x="5593588" y="427100"/>
                  </a:lnTo>
                  <a:lnTo>
                    <a:pt x="5585714" y="434975"/>
                  </a:lnTo>
                  <a:lnTo>
                    <a:pt x="5585714" y="454151"/>
                  </a:lnTo>
                  <a:lnTo>
                    <a:pt x="5593588" y="461899"/>
                  </a:lnTo>
                  <a:lnTo>
                    <a:pt x="5612765" y="461899"/>
                  </a:lnTo>
                  <a:lnTo>
                    <a:pt x="5620639" y="454151"/>
                  </a:lnTo>
                  <a:lnTo>
                    <a:pt x="5620639" y="434975"/>
                  </a:lnTo>
                  <a:lnTo>
                    <a:pt x="5612765" y="427100"/>
                  </a:lnTo>
                  <a:close/>
                </a:path>
                <a:path w="6172200" h="1781175">
                  <a:moveTo>
                    <a:pt x="5473446" y="427100"/>
                  </a:moveTo>
                  <a:lnTo>
                    <a:pt x="5454142" y="427100"/>
                  </a:lnTo>
                  <a:lnTo>
                    <a:pt x="5446395" y="434975"/>
                  </a:lnTo>
                  <a:lnTo>
                    <a:pt x="5446395" y="454151"/>
                  </a:lnTo>
                  <a:lnTo>
                    <a:pt x="5454142" y="461899"/>
                  </a:lnTo>
                  <a:lnTo>
                    <a:pt x="5473446" y="461899"/>
                  </a:lnTo>
                  <a:lnTo>
                    <a:pt x="5481193" y="454151"/>
                  </a:lnTo>
                  <a:lnTo>
                    <a:pt x="5481193" y="434975"/>
                  </a:lnTo>
                  <a:lnTo>
                    <a:pt x="5473446" y="427100"/>
                  </a:lnTo>
                  <a:close/>
                </a:path>
                <a:path w="6172200" h="1781175">
                  <a:moveTo>
                    <a:pt x="102488" y="421386"/>
                  </a:moveTo>
                  <a:lnTo>
                    <a:pt x="83312" y="421386"/>
                  </a:lnTo>
                  <a:lnTo>
                    <a:pt x="75437" y="429133"/>
                  </a:lnTo>
                  <a:lnTo>
                    <a:pt x="75437" y="448310"/>
                  </a:lnTo>
                  <a:lnTo>
                    <a:pt x="83312" y="456057"/>
                  </a:lnTo>
                  <a:lnTo>
                    <a:pt x="102488" y="456057"/>
                  </a:lnTo>
                  <a:lnTo>
                    <a:pt x="110362" y="448310"/>
                  </a:lnTo>
                  <a:lnTo>
                    <a:pt x="110362" y="429133"/>
                  </a:lnTo>
                  <a:lnTo>
                    <a:pt x="102488" y="421386"/>
                  </a:lnTo>
                  <a:close/>
                </a:path>
                <a:path w="6172200" h="1781175">
                  <a:moveTo>
                    <a:pt x="2965069" y="415544"/>
                  </a:moveTo>
                  <a:lnTo>
                    <a:pt x="2945891" y="415544"/>
                  </a:lnTo>
                  <a:lnTo>
                    <a:pt x="2938017" y="423290"/>
                  </a:lnTo>
                  <a:lnTo>
                    <a:pt x="2938017" y="442467"/>
                  </a:lnTo>
                  <a:lnTo>
                    <a:pt x="2945891" y="450341"/>
                  </a:lnTo>
                  <a:lnTo>
                    <a:pt x="2965069" y="450341"/>
                  </a:lnTo>
                  <a:lnTo>
                    <a:pt x="2972816" y="442467"/>
                  </a:lnTo>
                  <a:lnTo>
                    <a:pt x="2972816" y="423290"/>
                  </a:lnTo>
                  <a:lnTo>
                    <a:pt x="2965069" y="415544"/>
                  </a:lnTo>
                  <a:close/>
                </a:path>
                <a:path w="6172200" h="1781175">
                  <a:moveTo>
                    <a:pt x="2419223" y="415544"/>
                  </a:moveTo>
                  <a:lnTo>
                    <a:pt x="2400046" y="415544"/>
                  </a:lnTo>
                  <a:lnTo>
                    <a:pt x="2392172" y="423290"/>
                  </a:lnTo>
                  <a:lnTo>
                    <a:pt x="2392172" y="442467"/>
                  </a:lnTo>
                  <a:lnTo>
                    <a:pt x="2400046" y="450341"/>
                  </a:lnTo>
                  <a:lnTo>
                    <a:pt x="2419223" y="450341"/>
                  </a:lnTo>
                  <a:lnTo>
                    <a:pt x="2427097" y="442467"/>
                  </a:lnTo>
                  <a:lnTo>
                    <a:pt x="2427097" y="423290"/>
                  </a:lnTo>
                  <a:lnTo>
                    <a:pt x="2419223" y="415544"/>
                  </a:lnTo>
                  <a:close/>
                </a:path>
                <a:path w="6172200" h="1781175">
                  <a:moveTo>
                    <a:pt x="218694" y="415544"/>
                  </a:moveTo>
                  <a:lnTo>
                    <a:pt x="199389" y="415544"/>
                  </a:lnTo>
                  <a:lnTo>
                    <a:pt x="191642" y="423290"/>
                  </a:lnTo>
                  <a:lnTo>
                    <a:pt x="191642" y="442467"/>
                  </a:lnTo>
                  <a:lnTo>
                    <a:pt x="199389" y="450341"/>
                  </a:lnTo>
                  <a:lnTo>
                    <a:pt x="218694" y="450341"/>
                  </a:lnTo>
                  <a:lnTo>
                    <a:pt x="226440" y="442467"/>
                  </a:lnTo>
                  <a:lnTo>
                    <a:pt x="226440" y="423290"/>
                  </a:lnTo>
                  <a:lnTo>
                    <a:pt x="218694" y="415544"/>
                  </a:lnTo>
                  <a:close/>
                </a:path>
                <a:path w="6172200" h="1781175">
                  <a:moveTo>
                    <a:pt x="4608322" y="409828"/>
                  </a:moveTo>
                  <a:lnTo>
                    <a:pt x="4589018" y="409828"/>
                  </a:lnTo>
                  <a:lnTo>
                    <a:pt x="4581271" y="417575"/>
                  </a:lnTo>
                  <a:lnTo>
                    <a:pt x="4581271" y="436752"/>
                  </a:lnTo>
                  <a:lnTo>
                    <a:pt x="4589018" y="444500"/>
                  </a:lnTo>
                  <a:lnTo>
                    <a:pt x="4608322" y="444500"/>
                  </a:lnTo>
                  <a:lnTo>
                    <a:pt x="4616069" y="436752"/>
                  </a:lnTo>
                  <a:lnTo>
                    <a:pt x="4616069" y="417575"/>
                  </a:lnTo>
                  <a:lnTo>
                    <a:pt x="4608322" y="409828"/>
                  </a:lnTo>
                  <a:close/>
                </a:path>
                <a:path w="6172200" h="1781175">
                  <a:moveTo>
                    <a:pt x="1414779" y="409828"/>
                  </a:moveTo>
                  <a:lnTo>
                    <a:pt x="1395476" y="409828"/>
                  </a:lnTo>
                  <a:lnTo>
                    <a:pt x="1387728" y="417575"/>
                  </a:lnTo>
                  <a:lnTo>
                    <a:pt x="1387728" y="436752"/>
                  </a:lnTo>
                  <a:lnTo>
                    <a:pt x="1395476" y="444500"/>
                  </a:lnTo>
                  <a:lnTo>
                    <a:pt x="1414779" y="444500"/>
                  </a:lnTo>
                  <a:lnTo>
                    <a:pt x="1422527" y="436752"/>
                  </a:lnTo>
                  <a:lnTo>
                    <a:pt x="1422527" y="417575"/>
                  </a:lnTo>
                  <a:lnTo>
                    <a:pt x="1414779" y="409828"/>
                  </a:lnTo>
                  <a:close/>
                </a:path>
                <a:path w="6172200" h="1781175">
                  <a:moveTo>
                    <a:pt x="543813" y="409828"/>
                  </a:moveTo>
                  <a:lnTo>
                    <a:pt x="524510" y="409828"/>
                  </a:lnTo>
                  <a:lnTo>
                    <a:pt x="516763" y="417575"/>
                  </a:lnTo>
                  <a:lnTo>
                    <a:pt x="516763" y="436752"/>
                  </a:lnTo>
                  <a:lnTo>
                    <a:pt x="524510" y="444500"/>
                  </a:lnTo>
                  <a:lnTo>
                    <a:pt x="543813" y="444500"/>
                  </a:lnTo>
                  <a:lnTo>
                    <a:pt x="551561" y="436752"/>
                  </a:lnTo>
                  <a:lnTo>
                    <a:pt x="551561" y="417575"/>
                  </a:lnTo>
                  <a:lnTo>
                    <a:pt x="543813" y="409828"/>
                  </a:lnTo>
                  <a:close/>
                </a:path>
                <a:path w="6172200" h="1781175">
                  <a:moveTo>
                    <a:pt x="1693417" y="403987"/>
                  </a:moveTo>
                  <a:lnTo>
                    <a:pt x="1674240" y="403987"/>
                  </a:lnTo>
                  <a:lnTo>
                    <a:pt x="1666494" y="411734"/>
                  </a:lnTo>
                  <a:lnTo>
                    <a:pt x="1666494" y="430911"/>
                  </a:lnTo>
                  <a:lnTo>
                    <a:pt x="1674240" y="438785"/>
                  </a:lnTo>
                  <a:lnTo>
                    <a:pt x="1693417" y="438785"/>
                  </a:lnTo>
                  <a:lnTo>
                    <a:pt x="1701291" y="430911"/>
                  </a:lnTo>
                  <a:lnTo>
                    <a:pt x="1701291" y="411734"/>
                  </a:lnTo>
                  <a:lnTo>
                    <a:pt x="1693417" y="403987"/>
                  </a:lnTo>
                  <a:close/>
                </a:path>
                <a:path w="6172200" h="1781175">
                  <a:moveTo>
                    <a:pt x="1153540" y="398272"/>
                  </a:moveTo>
                  <a:lnTo>
                    <a:pt x="1134237" y="398272"/>
                  </a:lnTo>
                  <a:lnTo>
                    <a:pt x="1126489" y="406019"/>
                  </a:lnTo>
                  <a:lnTo>
                    <a:pt x="1126489" y="425196"/>
                  </a:lnTo>
                  <a:lnTo>
                    <a:pt x="1134237" y="432942"/>
                  </a:lnTo>
                  <a:lnTo>
                    <a:pt x="1153540" y="432942"/>
                  </a:lnTo>
                  <a:lnTo>
                    <a:pt x="1161288" y="425196"/>
                  </a:lnTo>
                  <a:lnTo>
                    <a:pt x="1161288" y="406019"/>
                  </a:lnTo>
                  <a:lnTo>
                    <a:pt x="1153540" y="398272"/>
                  </a:lnTo>
                  <a:close/>
                </a:path>
                <a:path w="6172200" h="1781175">
                  <a:moveTo>
                    <a:pt x="874776" y="398272"/>
                  </a:moveTo>
                  <a:lnTo>
                    <a:pt x="855472" y="398272"/>
                  </a:lnTo>
                  <a:lnTo>
                    <a:pt x="847725" y="406019"/>
                  </a:lnTo>
                  <a:lnTo>
                    <a:pt x="847725" y="425196"/>
                  </a:lnTo>
                  <a:lnTo>
                    <a:pt x="855472" y="432942"/>
                  </a:lnTo>
                  <a:lnTo>
                    <a:pt x="874776" y="432942"/>
                  </a:lnTo>
                  <a:lnTo>
                    <a:pt x="882523" y="425196"/>
                  </a:lnTo>
                  <a:lnTo>
                    <a:pt x="882523" y="406019"/>
                  </a:lnTo>
                  <a:lnTo>
                    <a:pt x="874776" y="398272"/>
                  </a:lnTo>
                  <a:close/>
                </a:path>
                <a:path w="6172200" h="1781175">
                  <a:moveTo>
                    <a:pt x="659891" y="398272"/>
                  </a:moveTo>
                  <a:lnTo>
                    <a:pt x="640714" y="398272"/>
                  </a:lnTo>
                  <a:lnTo>
                    <a:pt x="632840" y="406019"/>
                  </a:lnTo>
                  <a:lnTo>
                    <a:pt x="632840" y="425196"/>
                  </a:lnTo>
                  <a:lnTo>
                    <a:pt x="640714" y="432942"/>
                  </a:lnTo>
                  <a:lnTo>
                    <a:pt x="659891" y="432942"/>
                  </a:lnTo>
                  <a:lnTo>
                    <a:pt x="667765" y="425196"/>
                  </a:lnTo>
                  <a:lnTo>
                    <a:pt x="667765" y="406019"/>
                  </a:lnTo>
                  <a:lnTo>
                    <a:pt x="659891" y="398272"/>
                  </a:lnTo>
                  <a:close/>
                </a:path>
                <a:path w="6172200" h="1781175">
                  <a:moveTo>
                    <a:pt x="3603752" y="392429"/>
                  </a:moveTo>
                  <a:lnTo>
                    <a:pt x="3584575" y="392429"/>
                  </a:lnTo>
                  <a:lnTo>
                    <a:pt x="3576701" y="400176"/>
                  </a:lnTo>
                  <a:lnTo>
                    <a:pt x="3576701" y="419353"/>
                  </a:lnTo>
                  <a:lnTo>
                    <a:pt x="3584575" y="427100"/>
                  </a:lnTo>
                  <a:lnTo>
                    <a:pt x="3603752" y="427100"/>
                  </a:lnTo>
                  <a:lnTo>
                    <a:pt x="3611626" y="419353"/>
                  </a:lnTo>
                  <a:lnTo>
                    <a:pt x="3611626" y="400176"/>
                  </a:lnTo>
                  <a:lnTo>
                    <a:pt x="3603752" y="392429"/>
                  </a:lnTo>
                  <a:close/>
                </a:path>
                <a:path w="6172200" h="1781175">
                  <a:moveTo>
                    <a:pt x="5810250" y="386588"/>
                  </a:moveTo>
                  <a:lnTo>
                    <a:pt x="5790946" y="386588"/>
                  </a:lnTo>
                  <a:lnTo>
                    <a:pt x="5783199" y="394462"/>
                  </a:lnTo>
                  <a:lnTo>
                    <a:pt x="5783199" y="413638"/>
                  </a:lnTo>
                  <a:lnTo>
                    <a:pt x="5790946" y="421386"/>
                  </a:lnTo>
                  <a:lnTo>
                    <a:pt x="5810250" y="421386"/>
                  </a:lnTo>
                  <a:lnTo>
                    <a:pt x="5817997" y="413638"/>
                  </a:lnTo>
                  <a:lnTo>
                    <a:pt x="5817997" y="394462"/>
                  </a:lnTo>
                  <a:lnTo>
                    <a:pt x="5810250" y="386588"/>
                  </a:lnTo>
                  <a:close/>
                </a:path>
                <a:path w="6172200" h="1781175">
                  <a:moveTo>
                    <a:pt x="1914144" y="386588"/>
                  </a:moveTo>
                  <a:lnTo>
                    <a:pt x="1894839" y="386588"/>
                  </a:lnTo>
                  <a:lnTo>
                    <a:pt x="1887092" y="394462"/>
                  </a:lnTo>
                  <a:lnTo>
                    <a:pt x="1887092" y="413638"/>
                  </a:lnTo>
                  <a:lnTo>
                    <a:pt x="1894839" y="421386"/>
                  </a:lnTo>
                  <a:lnTo>
                    <a:pt x="1914144" y="421386"/>
                  </a:lnTo>
                  <a:lnTo>
                    <a:pt x="1921890" y="413638"/>
                  </a:lnTo>
                  <a:lnTo>
                    <a:pt x="1921890" y="394462"/>
                  </a:lnTo>
                  <a:lnTo>
                    <a:pt x="1914144" y="386588"/>
                  </a:lnTo>
                  <a:close/>
                </a:path>
                <a:path w="6172200" h="1781175">
                  <a:moveTo>
                    <a:pt x="5357368" y="380873"/>
                  </a:moveTo>
                  <a:lnTo>
                    <a:pt x="5338064" y="380873"/>
                  </a:lnTo>
                  <a:lnTo>
                    <a:pt x="5330317" y="388620"/>
                  </a:lnTo>
                  <a:lnTo>
                    <a:pt x="5330317" y="407797"/>
                  </a:lnTo>
                  <a:lnTo>
                    <a:pt x="5338064" y="415544"/>
                  </a:lnTo>
                  <a:lnTo>
                    <a:pt x="5357368" y="415544"/>
                  </a:lnTo>
                  <a:lnTo>
                    <a:pt x="5365115" y="407797"/>
                  </a:lnTo>
                  <a:lnTo>
                    <a:pt x="5365115" y="388620"/>
                  </a:lnTo>
                  <a:lnTo>
                    <a:pt x="5357368" y="380873"/>
                  </a:lnTo>
                  <a:close/>
                </a:path>
                <a:path w="6172200" h="1781175">
                  <a:moveTo>
                    <a:pt x="3069590" y="380873"/>
                  </a:moveTo>
                  <a:lnTo>
                    <a:pt x="3050413" y="380873"/>
                  </a:lnTo>
                  <a:lnTo>
                    <a:pt x="3042539" y="388620"/>
                  </a:lnTo>
                  <a:lnTo>
                    <a:pt x="3042539" y="407797"/>
                  </a:lnTo>
                  <a:lnTo>
                    <a:pt x="3050413" y="415544"/>
                  </a:lnTo>
                  <a:lnTo>
                    <a:pt x="3069590" y="415544"/>
                  </a:lnTo>
                  <a:lnTo>
                    <a:pt x="3077336" y="407797"/>
                  </a:lnTo>
                  <a:lnTo>
                    <a:pt x="3077336" y="388620"/>
                  </a:lnTo>
                  <a:lnTo>
                    <a:pt x="3069590" y="380873"/>
                  </a:lnTo>
                  <a:close/>
                </a:path>
                <a:path w="6172200" h="1781175">
                  <a:moveTo>
                    <a:pt x="2303145" y="380873"/>
                  </a:moveTo>
                  <a:lnTo>
                    <a:pt x="2283967" y="380873"/>
                  </a:lnTo>
                  <a:lnTo>
                    <a:pt x="2276094" y="388620"/>
                  </a:lnTo>
                  <a:lnTo>
                    <a:pt x="2276094" y="407797"/>
                  </a:lnTo>
                  <a:lnTo>
                    <a:pt x="2283967" y="415544"/>
                  </a:lnTo>
                  <a:lnTo>
                    <a:pt x="2303145" y="415544"/>
                  </a:lnTo>
                  <a:lnTo>
                    <a:pt x="2310891" y="407797"/>
                  </a:lnTo>
                  <a:lnTo>
                    <a:pt x="2310891" y="388620"/>
                  </a:lnTo>
                  <a:lnTo>
                    <a:pt x="2303145" y="380873"/>
                  </a:lnTo>
                  <a:close/>
                </a:path>
                <a:path w="6172200" h="1781175">
                  <a:moveTo>
                    <a:pt x="770254" y="380873"/>
                  </a:moveTo>
                  <a:lnTo>
                    <a:pt x="751077" y="380873"/>
                  </a:lnTo>
                  <a:lnTo>
                    <a:pt x="743203" y="388620"/>
                  </a:lnTo>
                  <a:lnTo>
                    <a:pt x="743203" y="407797"/>
                  </a:lnTo>
                  <a:lnTo>
                    <a:pt x="751077" y="415544"/>
                  </a:lnTo>
                  <a:lnTo>
                    <a:pt x="770254" y="415544"/>
                  </a:lnTo>
                  <a:lnTo>
                    <a:pt x="778001" y="407797"/>
                  </a:lnTo>
                  <a:lnTo>
                    <a:pt x="778001" y="388620"/>
                  </a:lnTo>
                  <a:lnTo>
                    <a:pt x="770254" y="380873"/>
                  </a:lnTo>
                  <a:close/>
                </a:path>
                <a:path w="6172200" h="1781175">
                  <a:moveTo>
                    <a:pt x="6141211" y="375030"/>
                  </a:moveTo>
                  <a:lnTo>
                    <a:pt x="6121908" y="375030"/>
                  </a:lnTo>
                  <a:lnTo>
                    <a:pt x="6114160" y="382904"/>
                  </a:lnTo>
                  <a:lnTo>
                    <a:pt x="6114160" y="402082"/>
                  </a:lnTo>
                  <a:lnTo>
                    <a:pt x="6121908" y="409828"/>
                  </a:lnTo>
                  <a:lnTo>
                    <a:pt x="6141211" y="409828"/>
                  </a:lnTo>
                  <a:lnTo>
                    <a:pt x="6148958" y="402082"/>
                  </a:lnTo>
                  <a:lnTo>
                    <a:pt x="6148958" y="382904"/>
                  </a:lnTo>
                  <a:lnTo>
                    <a:pt x="6141211" y="375030"/>
                  </a:lnTo>
                  <a:close/>
                </a:path>
                <a:path w="6172200" h="1781175">
                  <a:moveTo>
                    <a:pt x="5235321" y="369315"/>
                  </a:moveTo>
                  <a:lnTo>
                    <a:pt x="5216144" y="369315"/>
                  </a:lnTo>
                  <a:lnTo>
                    <a:pt x="5208397" y="377063"/>
                  </a:lnTo>
                  <a:lnTo>
                    <a:pt x="5208397" y="396239"/>
                  </a:lnTo>
                  <a:lnTo>
                    <a:pt x="5216144" y="403987"/>
                  </a:lnTo>
                  <a:lnTo>
                    <a:pt x="5235321" y="403987"/>
                  </a:lnTo>
                  <a:lnTo>
                    <a:pt x="5243195" y="396239"/>
                  </a:lnTo>
                  <a:lnTo>
                    <a:pt x="5243195" y="377063"/>
                  </a:lnTo>
                  <a:lnTo>
                    <a:pt x="5235321" y="369315"/>
                  </a:lnTo>
                  <a:close/>
                </a:path>
                <a:path w="6172200" h="1781175">
                  <a:moveTo>
                    <a:pt x="5067046" y="369315"/>
                  </a:moveTo>
                  <a:lnTo>
                    <a:pt x="5047742" y="369315"/>
                  </a:lnTo>
                  <a:lnTo>
                    <a:pt x="5039995" y="377063"/>
                  </a:lnTo>
                  <a:lnTo>
                    <a:pt x="5039995" y="396239"/>
                  </a:lnTo>
                  <a:lnTo>
                    <a:pt x="5047742" y="403987"/>
                  </a:lnTo>
                  <a:lnTo>
                    <a:pt x="5067046" y="403987"/>
                  </a:lnTo>
                  <a:lnTo>
                    <a:pt x="5074793" y="396239"/>
                  </a:lnTo>
                  <a:lnTo>
                    <a:pt x="5074793" y="377063"/>
                  </a:lnTo>
                  <a:lnTo>
                    <a:pt x="5067046" y="369315"/>
                  </a:lnTo>
                  <a:close/>
                </a:path>
                <a:path w="6172200" h="1781175">
                  <a:moveTo>
                    <a:pt x="4799838" y="369315"/>
                  </a:moveTo>
                  <a:lnTo>
                    <a:pt x="4780660" y="369315"/>
                  </a:lnTo>
                  <a:lnTo>
                    <a:pt x="4772914" y="377063"/>
                  </a:lnTo>
                  <a:lnTo>
                    <a:pt x="4772914" y="396239"/>
                  </a:lnTo>
                  <a:lnTo>
                    <a:pt x="4780660" y="403987"/>
                  </a:lnTo>
                  <a:lnTo>
                    <a:pt x="4799838" y="403987"/>
                  </a:lnTo>
                  <a:lnTo>
                    <a:pt x="4807711" y="396239"/>
                  </a:lnTo>
                  <a:lnTo>
                    <a:pt x="4807711" y="377063"/>
                  </a:lnTo>
                  <a:lnTo>
                    <a:pt x="4799838" y="369315"/>
                  </a:lnTo>
                  <a:close/>
                </a:path>
                <a:path w="6172200" h="1781175">
                  <a:moveTo>
                    <a:pt x="3493516" y="363474"/>
                  </a:moveTo>
                  <a:lnTo>
                    <a:pt x="3474211" y="363474"/>
                  </a:lnTo>
                  <a:lnTo>
                    <a:pt x="3466465" y="371221"/>
                  </a:lnTo>
                  <a:lnTo>
                    <a:pt x="3466465" y="390398"/>
                  </a:lnTo>
                  <a:lnTo>
                    <a:pt x="3474211" y="398272"/>
                  </a:lnTo>
                  <a:lnTo>
                    <a:pt x="3493516" y="398272"/>
                  </a:lnTo>
                  <a:lnTo>
                    <a:pt x="3501263" y="390398"/>
                  </a:lnTo>
                  <a:lnTo>
                    <a:pt x="3501263" y="371221"/>
                  </a:lnTo>
                  <a:lnTo>
                    <a:pt x="3493516" y="363474"/>
                  </a:lnTo>
                  <a:close/>
                </a:path>
                <a:path w="6172200" h="1781175">
                  <a:moveTo>
                    <a:pt x="4921884" y="357759"/>
                  </a:moveTo>
                  <a:lnTo>
                    <a:pt x="4902581" y="357759"/>
                  </a:lnTo>
                  <a:lnTo>
                    <a:pt x="4894833" y="365505"/>
                  </a:lnTo>
                  <a:lnTo>
                    <a:pt x="4894833" y="384683"/>
                  </a:lnTo>
                  <a:lnTo>
                    <a:pt x="4902581" y="392429"/>
                  </a:lnTo>
                  <a:lnTo>
                    <a:pt x="4921884" y="392429"/>
                  </a:lnTo>
                  <a:lnTo>
                    <a:pt x="4929632" y="384683"/>
                  </a:lnTo>
                  <a:lnTo>
                    <a:pt x="4929632" y="365505"/>
                  </a:lnTo>
                  <a:lnTo>
                    <a:pt x="4921884" y="357759"/>
                  </a:lnTo>
                  <a:close/>
                </a:path>
                <a:path w="6172200" h="1781175">
                  <a:moveTo>
                    <a:pt x="4492117" y="357759"/>
                  </a:moveTo>
                  <a:lnTo>
                    <a:pt x="4472940" y="357759"/>
                  </a:lnTo>
                  <a:lnTo>
                    <a:pt x="4465066" y="365505"/>
                  </a:lnTo>
                  <a:lnTo>
                    <a:pt x="4465066" y="384683"/>
                  </a:lnTo>
                  <a:lnTo>
                    <a:pt x="4472940" y="392429"/>
                  </a:lnTo>
                  <a:lnTo>
                    <a:pt x="4492117" y="392429"/>
                  </a:lnTo>
                  <a:lnTo>
                    <a:pt x="4499991" y="384683"/>
                  </a:lnTo>
                  <a:lnTo>
                    <a:pt x="4499991" y="365505"/>
                  </a:lnTo>
                  <a:lnTo>
                    <a:pt x="4492117" y="357759"/>
                  </a:lnTo>
                  <a:close/>
                </a:path>
                <a:path w="6172200" h="1781175">
                  <a:moveTo>
                    <a:pt x="4155440" y="357759"/>
                  </a:moveTo>
                  <a:lnTo>
                    <a:pt x="4136135" y="357759"/>
                  </a:lnTo>
                  <a:lnTo>
                    <a:pt x="4128389" y="365505"/>
                  </a:lnTo>
                  <a:lnTo>
                    <a:pt x="4128389" y="384683"/>
                  </a:lnTo>
                  <a:lnTo>
                    <a:pt x="4136135" y="392429"/>
                  </a:lnTo>
                  <a:lnTo>
                    <a:pt x="4155440" y="392429"/>
                  </a:lnTo>
                  <a:lnTo>
                    <a:pt x="4163186" y="384683"/>
                  </a:lnTo>
                  <a:lnTo>
                    <a:pt x="4163186" y="365505"/>
                  </a:lnTo>
                  <a:lnTo>
                    <a:pt x="4155440" y="357759"/>
                  </a:lnTo>
                  <a:close/>
                </a:path>
                <a:path w="6172200" h="1781175">
                  <a:moveTo>
                    <a:pt x="3307715" y="357759"/>
                  </a:moveTo>
                  <a:lnTo>
                    <a:pt x="3288410" y="357759"/>
                  </a:lnTo>
                  <a:lnTo>
                    <a:pt x="3280664" y="365505"/>
                  </a:lnTo>
                  <a:lnTo>
                    <a:pt x="3280664" y="384683"/>
                  </a:lnTo>
                  <a:lnTo>
                    <a:pt x="3288410" y="392429"/>
                  </a:lnTo>
                  <a:lnTo>
                    <a:pt x="3307715" y="392429"/>
                  </a:lnTo>
                  <a:lnTo>
                    <a:pt x="3315461" y="384683"/>
                  </a:lnTo>
                  <a:lnTo>
                    <a:pt x="3315461" y="365505"/>
                  </a:lnTo>
                  <a:lnTo>
                    <a:pt x="3307715" y="357759"/>
                  </a:lnTo>
                  <a:close/>
                </a:path>
                <a:path w="6172200" h="1781175">
                  <a:moveTo>
                    <a:pt x="3185668" y="357759"/>
                  </a:moveTo>
                  <a:lnTo>
                    <a:pt x="3166491" y="357759"/>
                  </a:lnTo>
                  <a:lnTo>
                    <a:pt x="3158617" y="365505"/>
                  </a:lnTo>
                  <a:lnTo>
                    <a:pt x="3158617" y="384683"/>
                  </a:lnTo>
                  <a:lnTo>
                    <a:pt x="3166491" y="392429"/>
                  </a:lnTo>
                  <a:lnTo>
                    <a:pt x="3185668" y="392429"/>
                  </a:lnTo>
                  <a:lnTo>
                    <a:pt x="3193542" y="384683"/>
                  </a:lnTo>
                  <a:lnTo>
                    <a:pt x="3193542" y="365505"/>
                  </a:lnTo>
                  <a:lnTo>
                    <a:pt x="3185668" y="357759"/>
                  </a:lnTo>
                  <a:close/>
                </a:path>
                <a:path w="6172200" h="1781175">
                  <a:moveTo>
                    <a:pt x="2140585" y="357759"/>
                  </a:moveTo>
                  <a:lnTo>
                    <a:pt x="2121280" y="357759"/>
                  </a:lnTo>
                  <a:lnTo>
                    <a:pt x="2113534" y="365505"/>
                  </a:lnTo>
                  <a:lnTo>
                    <a:pt x="2113534" y="384683"/>
                  </a:lnTo>
                  <a:lnTo>
                    <a:pt x="2121280" y="392429"/>
                  </a:lnTo>
                  <a:lnTo>
                    <a:pt x="2140585" y="392429"/>
                  </a:lnTo>
                  <a:lnTo>
                    <a:pt x="2148332" y="384683"/>
                  </a:lnTo>
                  <a:lnTo>
                    <a:pt x="2148332" y="365505"/>
                  </a:lnTo>
                  <a:lnTo>
                    <a:pt x="2140585" y="357759"/>
                  </a:lnTo>
                  <a:close/>
                </a:path>
                <a:path w="6172200" h="1781175">
                  <a:moveTo>
                    <a:pt x="1008379" y="357759"/>
                  </a:moveTo>
                  <a:lnTo>
                    <a:pt x="989076" y="357759"/>
                  </a:lnTo>
                  <a:lnTo>
                    <a:pt x="981328" y="365505"/>
                  </a:lnTo>
                  <a:lnTo>
                    <a:pt x="981328" y="384683"/>
                  </a:lnTo>
                  <a:lnTo>
                    <a:pt x="989076" y="392429"/>
                  </a:lnTo>
                  <a:lnTo>
                    <a:pt x="1008379" y="392429"/>
                  </a:lnTo>
                  <a:lnTo>
                    <a:pt x="1016126" y="384683"/>
                  </a:lnTo>
                  <a:lnTo>
                    <a:pt x="1016126" y="365505"/>
                  </a:lnTo>
                  <a:lnTo>
                    <a:pt x="1008379" y="357759"/>
                  </a:lnTo>
                  <a:close/>
                </a:path>
                <a:path w="6172200" h="1781175">
                  <a:moveTo>
                    <a:pt x="427736" y="357759"/>
                  </a:moveTo>
                  <a:lnTo>
                    <a:pt x="408432" y="357759"/>
                  </a:lnTo>
                  <a:lnTo>
                    <a:pt x="400685" y="365505"/>
                  </a:lnTo>
                  <a:lnTo>
                    <a:pt x="400685" y="384683"/>
                  </a:lnTo>
                  <a:lnTo>
                    <a:pt x="408432" y="392429"/>
                  </a:lnTo>
                  <a:lnTo>
                    <a:pt x="427736" y="392429"/>
                  </a:lnTo>
                  <a:lnTo>
                    <a:pt x="435483" y="384683"/>
                  </a:lnTo>
                  <a:lnTo>
                    <a:pt x="435483" y="365505"/>
                  </a:lnTo>
                  <a:lnTo>
                    <a:pt x="427736" y="357759"/>
                  </a:lnTo>
                  <a:close/>
                </a:path>
                <a:path w="6172200" h="1781175">
                  <a:moveTo>
                    <a:pt x="3911473" y="351917"/>
                  </a:moveTo>
                  <a:lnTo>
                    <a:pt x="3892296" y="351917"/>
                  </a:lnTo>
                  <a:lnTo>
                    <a:pt x="3884422" y="359663"/>
                  </a:lnTo>
                  <a:lnTo>
                    <a:pt x="3884422" y="378840"/>
                  </a:lnTo>
                  <a:lnTo>
                    <a:pt x="3892296" y="386588"/>
                  </a:lnTo>
                  <a:lnTo>
                    <a:pt x="3911473" y="386588"/>
                  </a:lnTo>
                  <a:lnTo>
                    <a:pt x="3919347" y="378840"/>
                  </a:lnTo>
                  <a:lnTo>
                    <a:pt x="3919347" y="359663"/>
                  </a:lnTo>
                  <a:lnTo>
                    <a:pt x="3911473" y="351917"/>
                  </a:lnTo>
                  <a:close/>
                </a:path>
                <a:path w="6172200" h="1781175">
                  <a:moveTo>
                    <a:pt x="2854705" y="351917"/>
                  </a:moveTo>
                  <a:lnTo>
                    <a:pt x="2835529" y="351917"/>
                  </a:lnTo>
                  <a:lnTo>
                    <a:pt x="2827654" y="359663"/>
                  </a:lnTo>
                  <a:lnTo>
                    <a:pt x="2827654" y="378840"/>
                  </a:lnTo>
                  <a:lnTo>
                    <a:pt x="2835529" y="386588"/>
                  </a:lnTo>
                  <a:lnTo>
                    <a:pt x="2854705" y="386588"/>
                  </a:lnTo>
                  <a:lnTo>
                    <a:pt x="2862579" y="378840"/>
                  </a:lnTo>
                  <a:lnTo>
                    <a:pt x="2862579" y="359663"/>
                  </a:lnTo>
                  <a:lnTo>
                    <a:pt x="2854705" y="351917"/>
                  </a:lnTo>
                  <a:close/>
                </a:path>
                <a:path w="6172200" h="1781175">
                  <a:moveTo>
                    <a:pt x="2727071" y="351917"/>
                  </a:moveTo>
                  <a:lnTo>
                    <a:pt x="2707766" y="351917"/>
                  </a:lnTo>
                  <a:lnTo>
                    <a:pt x="2700020" y="359663"/>
                  </a:lnTo>
                  <a:lnTo>
                    <a:pt x="2700020" y="378840"/>
                  </a:lnTo>
                  <a:lnTo>
                    <a:pt x="2707766" y="386588"/>
                  </a:lnTo>
                  <a:lnTo>
                    <a:pt x="2727071" y="386588"/>
                  </a:lnTo>
                  <a:lnTo>
                    <a:pt x="2734817" y="378840"/>
                  </a:lnTo>
                  <a:lnTo>
                    <a:pt x="2734817" y="359663"/>
                  </a:lnTo>
                  <a:lnTo>
                    <a:pt x="2727071" y="351917"/>
                  </a:lnTo>
                  <a:close/>
                </a:path>
                <a:path w="6172200" h="1781175">
                  <a:moveTo>
                    <a:pt x="5711444" y="340359"/>
                  </a:moveTo>
                  <a:lnTo>
                    <a:pt x="5692267" y="340359"/>
                  </a:lnTo>
                  <a:lnTo>
                    <a:pt x="5684520" y="348106"/>
                  </a:lnTo>
                  <a:lnTo>
                    <a:pt x="5684520" y="367284"/>
                  </a:lnTo>
                  <a:lnTo>
                    <a:pt x="5692267" y="375030"/>
                  </a:lnTo>
                  <a:lnTo>
                    <a:pt x="5711444" y="375030"/>
                  </a:lnTo>
                  <a:lnTo>
                    <a:pt x="5719318" y="367284"/>
                  </a:lnTo>
                  <a:lnTo>
                    <a:pt x="5719318" y="348106"/>
                  </a:lnTo>
                  <a:lnTo>
                    <a:pt x="5711444" y="340359"/>
                  </a:lnTo>
                  <a:close/>
                </a:path>
                <a:path w="6172200" h="1781175">
                  <a:moveTo>
                    <a:pt x="4689602" y="340359"/>
                  </a:moveTo>
                  <a:lnTo>
                    <a:pt x="4670298" y="340359"/>
                  </a:lnTo>
                  <a:lnTo>
                    <a:pt x="4662551" y="348106"/>
                  </a:lnTo>
                  <a:lnTo>
                    <a:pt x="4662551" y="367284"/>
                  </a:lnTo>
                  <a:lnTo>
                    <a:pt x="4670298" y="375030"/>
                  </a:lnTo>
                  <a:lnTo>
                    <a:pt x="4689602" y="375030"/>
                  </a:lnTo>
                  <a:lnTo>
                    <a:pt x="4697349" y="367284"/>
                  </a:lnTo>
                  <a:lnTo>
                    <a:pt x="4697349" y="348106"/>
                  </a:lnTo>
                  <a:lnTo>
                    <a:pt x="4689602" y="340359"/>
                  </a:lnTo>
                  <a:close/>
                </a:path>
                <a:path w="6172200" h="1781175">
                  <a:moveTo>
                    <a:pt x="4376039" y="340359"/>
                  </a:moveTo>
                  <a:lnTo>
                    <a:pt x="4356734" y="340359"/>
                  </a:lnTo>
                  <a:lnTo>
                    <a:pt x="4348988" y="348106"/>
                  </a:lnTo>
                  <a:lnTo>
                    <a:pt x="4348988" y="367284"/>
                  </a:lnTo>
                  <a:lnTo>
                    <a:pt x="4356734" y="375030"/>
                  </a:lnTo>
                  <a:lnTo>
                    <a:pt x="4376039" y="375030"/>
                  </a:lnTo>
                  <a:lnTo>
                    <a:pt x="4383785" y="367284"/>
                  </a:lnTo>
                  <a:lnTo>
                    <a:pt x="4383785" y="348106"/>
                  </a:lnTo>
                  <a:lnTo>
                    <a:pt x="4376039" y="340359"/>
                  </a:lnTo>
                  <a:close/>
                </a:path>
                <a:path w="6172200" h="1781175">
                  <a:moveTo>
                    <a:pt x="4265676" y="340359"/>
                  </a:moveTo>
                  <a:lnTo>
                    <a:pt x="4246499" y="340359"/>
                  </a:lnTo>
                  <a:lnTo>
                    <a:pt x="4238625" y="348106"/>
                  </a:lnTo>
                  <a:lnTo>
                    <a:pt x="4238625" y="367284"/>
                  </a:lnTo>
                  <a:lnTo>
                    <a:pt x="4246499" y="375030"/>
                  </a:lnTo>
                  <a:lnTo>
                    <a:pt x="4265676" y="375030"/>
                  </a:lnTo>
                  <a:lnTo>
                    <a:pt x="4273550" y="367284"/>
                  </a:lnTo>
                  <a:lnTo>
                    <a:pt x="4273550" y="348106"/>
                  </a:lnTo>
                  <a:lnTo>
                    <a:pt x="4265676" y="340359"/>
                  </a:lnTo>
                  <a:close/>
                </a:path>
                <a:path w="6172200" h="1781175">
                  <a:moveTo>
                    <a:pt x="4021835" y="340359"/>
                  </a:moveTo>
                  <a:lnTo>
                    <a:pt x="4002658" y="340359"/>
                  </a:lnTo>
                  <a:lnTo>
                    <a:pt x="3994784" y="348106"/>
                  </a:lnTo>
                  <a:lnTo>
                    <a:pt x="3994784" y="367284"/>
                  </a:lnTo>
                  <a:lnTo>
                    <a:pt x="4002658" y="375030"/>
                  </a:lnTo>
                  <a:lnTo>
                    <a:pt x="4021835" y="375030"/>
                  </a:lnTo>
                  <a:lnTo>
                    <a:pt x="4029582" y="367284"/>
                  </a:lnTo>
                  <a:lnTo>
                    <a:pt x="4029582" y="348106"/>
                  </a:lnTo>
                  <a:lnTo>
                    <a:pt x="4021835" y="340359"/>
                  </a:lnTo>
                  <a:close/>
                </a:path>
                <a:path w="6172200" h="1781175">
                  <a:moveTo>
                    <a:pt x="3789553" y="334518"/>
                  </a:moveTo>
                  <a:lnTo>
                    <a:pt x="3770376" y="334518"/>
                  </a:lnTo>
                  <a:lnTo>
                    <a:pt x="3762502" y="342392"/>
                  </a:lnTo>
                  <a:lnTo>
                    <a:pt x="3762502" y="361569"/>
                  </a:lnTo>
                  <a:lnTo>
                    <a:pt x="3770376" y="369315"/>
                  </a:lnTo>
                  <a:lnTo>
                    <a:pt x="3789553" y="369315"/>
                  </a:lnTo>
                  <a:lnTo>
                    <a:pt x="3797427" y="361569"/>
                  </a:lnTo>
                  <a:lnTo>
                    <a:pt x="3797427" y="342392"/>
                  </a:lnTo>
                  <a:lnTo>
                    <a:pt x="3789553" y="334518"/>
                  </a:lnTo>
                  <a:close/>
                </a:path>
                <a:path w="6172200" h="1781175">
                  <a:moveTo>
                    <a:pt x="2018664" y="334518"/>
                  </a:moveTo>
                  <a:lnTo>
                    <a:pt x="1999361" y="334518"/>
                  </a:lnTo>
                  <a:lnTo>
                    <a:pt x="1991614" y="342392"/>
                  </a:lnTo>
                  <a:lnTo>
                    <a:pt x="1991614" y="361569"/>
                  </a:lnTo>
                  <a:lnTo>
                    <a:pt x="1999361" y="369315"/>
                  </a:lnTo>
                  <a:lnTo>
                    <a:pt x="2018664" y="369315"/>
                  </a:lnTo>
                  <a:lnTo>
                    <a:pt x="2026412" y="361569"/>
                  </a:lnTo>
                  <a:lnTo>
                    <a:pt x="2026412" y="342392"/>
                  </a:lnTo>
                  <a:lnTo>
                    <a:pt x="2018664" y="334518"/>
                  </a:lnTo>
                  <a:close/>
                </a:path>
                <a:path w="6172200" h="1781175">
                  <a:moveTo>
                    <a:pt x="1310259" y="334518"/>
                  </a:moveTo>
                  <a:lnTo>
                    <a:pt x="1290954" y="334518"/>
                  </a:lnTo>
                  <a:lnTo>
                    <a:pt x="1283208" y="342392"/>
                  </a:lnTo>
                  <a:lnTo>
                    <a:pt x="1283208" y="361569"/>
                  </a:lnTo>
                  <a:lnTo>
                    <a:pt x="1290954" y="369315"/>
                  </a:lnTo>
                  <a:lnTo>
                    <a:pt x="1310259" y="369315"/>
                  </a:lnTo>
                  <a:lnTo>
                    <a:pt x="1318005" y="361569"/>
                  </a:lnTo>
                  <a:lnTo>
                    <a:pt x="1318005" y="342392"/>
                  </a:lnTo>
                  <a:lnTo>
                    <a:pt x="1310259" y="334518"/>
                  </a:lnTo>
                  <a:close/>
                </a:path>
                <a:path w="6172200" h="1781175">
                  <a:moveTo>
                    <a:pt x="1513459" y="328802"/>
                  </a:moveTo>
                  <a:lnTo>
                    <a:pt x="1494282" y="328802"/>
                  </a:lnTo>
                  <a:lnTo>
                    <a:pt x="1486408" y="336550"/>
                  </a:lnTo>
                  <a:lnTo>
                    <a:pt x="1486408" y="355726"/>
                  </a:lnTo>
                  <a:lnTo>
                    <a:pt x="1494282" y="363474"/>
                  </a:lnTo>
                  <a:lnTo>
                    <a:pt x="1513459" y="363474"/>
                  </a:lnTo>
                  <a:lnTo>
                    <a:pt x="1521333" y="355726"/>
                  </a:lnTo>
                  <a:lnTo>
                    <a:pt x="1521333" y="336550"/>
                  </a:lnTo>
                  <a:lnTo>
                    <a:pt x="1513459" y="328802"/>
                  </a:lnTo>
                  <a:close/>
                </a:path>
                <a:path w="6172200" h="1781175">
                  <a:moveTo>
                    <a:pt x="305688" y="328802"/>
                  </a:moveTo>
                  <a:lnTo>
                    <a:pt x="286512" y="328802"/>
                  </a:lnTo>
                  <a:lnTo>
                    <a:pt x="278764" y="336550"/>
                  </a:lnTo>
                  <a:lnTo>
                    <a:pt x="278764" y="355726"/>
                  </a:lnTo>
                  <a:lnTo>
                    <a:pt x="286512" y="363474"/>
                  </a:lnTo>
                  <a:lnTo>
                    <a:pt x="305688" y="363474"/>
                  </a:lnTo>
                  <a:lnTo>
                    <a:pt x="313563" y="355726"/>
                  </a:lnTo>
                  <a:lnTo>
                    <a:pt x="313563" y="336550"/>
                  </a:lnTo>
                  <a:lnTo>
                    <a:pt x="305688" y="328802"/>
                  </a:lnTo>
                  <a:close/>
                </a:path>
                <a:path w="6172200" h="1781175">
                  <a:moveTo>
                    <a:pt x="6007608" y="322960"/>
                  </a:moveTo>
                  <a:lnTo>
                    <a:pt x="5988431" y="322960"/>
                  </a:lnTo>
                  <a:lnTo>
                    <a:pt x="5980557" y="330707"/>
                  </a:lnTo>
                  <a:lnTo>
                    <a:pt x="5980557" y="349884"/>
                  </a:lnTo>
                  <a:lnTo>
                    <a:pt x="5988431" y="357759"/>
                  </a:lnTo>
                  <a:lnTo>
                    <a:pt x="6007608" y="357759"/>
                  </a:lnTo>
                  <a:lnTo>
                    <a:pt x="6015482" y="349884"/>
                  </a:lnTo>
                  <a:lnTo>
                    <a:pt x="6015482" y="330707"/>
                  </a:lnTo>
                  <a:lnTo>
                    <a:pt x="6007608" y="322960"/>
                  </a:lnTo>
                  <a:close/>
                </a:path>
                <a:path w="6172200" h="1781175">
                  <a:moveTo>
                    <a:pt x="1623822" y="322960"/>
                  </a:moveTo>
                  <a:lnTo>
                    <a:pt x="1604517" y="322960"/>
                  </a:lnTo>
                  <a:lnTo>
                    <a:pt x="1596771" y="330707"/>
                  </a:lnTo>
                  <a:lnTo>
                    <a:pt x="1596771" y="349884"/>
                  </a:lnTo>
                  <a:lnTo>
                    <a:pt x="1604517" y="357759"/>
                  </a:lnTo>
                  <a:lnTo>
                    <a:pt x="1623822" y="357759"/>
                  </a:lnTo>
                  <a:lnTo>
                    <a:pt x="1631569" y="349884"/>
                  </a:lnTo>
                  <a:lnTo>
                    <a:pt x="1631569" y="330707"/>
                  </a:lnTo>
                  <a:lnTo>
                    <a:pt x="1623822" y="322960"/>
                  </a:lnTo>
                  <a:close/>
                </a:path>
                <a:path w="6172200" h="1781175">
                  <a:moveTo>
                    <a:pt x="5583808" y="317246"/>
                  </a:moveTo>
                  <a:lnTo>
                    <a:pt x="5564505" y="317246"/>
                  </a:lnTo>
                  <a:lnTo>
                    <a:pt x="5556758" y="324993"/>
                  </a:lnTo>
                  <a:lnTo>
                    <a:pt x="5556758" y="344170"/>
                  </a:lnTo>
                  <a:lnTo>
                    <a:pt x="5564505" y="351917"/>
                  </a:lnTo>
                  <a:lnTo>
                    <a:pt x="5583808" y="351917"/>
                  </a:lnTo>
                  <a:lnTo>
                    <a:pt x="5591556" y="344170"/>
                  </a:lnTo>
                  <a:lnTo>
                    <a:pt x="5591556" y="324993"/>
                  </a:lnTo>
                  <a:lnTo>
                    <a:pt x="5583808" y="317246"/>
                  </a:lnTo>
                  <a:close/>
                </a:path>
                <a:path w="6172200" h="1781175">
                  <a:moveTo>
                    <a:pt x="3679317" y="317246"/>
                  </a:moveTo>
                  <a:lnTo>
                    <a:pt x="3660013" y="317246"/>
                  </a:lnTo>
                  <a:lnTo>
                    <a:pt x="3652266" y="324993"/>
                  </a:lnTo>
                  <a:lnTo>
                    <a:pt x="3652266" y="344170"/>
                  </a:lnTo>
                  <a:lnTo>
                    <a:pt x="3660013" y="351917"/>
                  </a:lnTo>
                  <a:lnTo>
                    <a:pt x="3679317" y="351917"/>
                  </a:lnTo>
                  <a:lnTo>
                    <a:pt x="3687064" y="344170"/>
                  </a:lnTo>
                  <a:lnTo>
                    <a:pt x="3687064" y="324993"/>
                  </a:lnTo>
                  <a:lnTo>
                    <a:pt x="3679317" y="317246"/>
                  </a:lnTo>
                  <a:close/>
                </a:path>
                <a:path w="6172200" h="1781175">
                  <a:moveTo>
                    <a:pt x="2593466" y="317246"/>
                  </a:moveTo>
                  <a:lnTo>
                    <a:pt x="2574163" y="317246"/>
                  </a:lnTo>
                  <a:lnTo>
                    <a:pt x="2566416" y="324993"/>
                  </a:lnTo>
                  <a:lnTo>
                    <a:pt x="2566416" y="344170"/>
                  </a:lnTo>
                  <a:lnTo>
                    <a:pt x="2574163" y="351917"/>
                  </a:lnTo>
                  <a:lnTo>
                    <a:pt x="2593466" y="351917"/>
                  </a:lnTo>
                  <a:lnTo>
                    <a:pt x="2601214" y="344170"/>
                  </a:lnTo>
                  <a:lnTo>
                    <a:pt x="2601214" y="324993"/>
                  </a:lnTo>
                  <a:lnTo>
                    <a:pt x="2593466" y="317246"/>
                  </a:lnTo>
                  <a:close/>
                </a:path>
                <a:path w="6172200" h="1781175">
                  <a:moveTo>
                    <a:pt x="1844421" y="317246"/>
                  </a:moveTo>
                  <a:lnTo>
                    <a:pt x="1825244" y="317246"/>
                  </a:lnTo>
                  <a:lnTo>
                    <a:pt x="1817370" y="324993"/>
                  </a:lnTo>
                  <a:lnTo>
                    <a:pt x="1817370" y="344170"/>
                  </a:lnTo>
                  <a:lnTo>
                    <a:pt x="1825244" y="351917"/>
                  </a:lnTo>
                  <a:lnTo>
                    <a:pt x="1844421" y="351917"/>
                  </a:lnTo>
                  <a:lnTo>
                    <a:pt x="1852295" y="344170"/>
                  </a:lnTo>
                  <a:lnTo>
                    <a:pt x="1852295" y="324993"/>
                  </a:lnTo>
                  <a:lnTo>
                    <a:pt x="1844421" y="317246"/>
                  </a:lnTo>
                  <a:close/>
                </a:path>
                <a:path w="6172200" h="1781175">
                  <a:moveTo>
                    <a:pt x="73533" y="311403"/>
                  </a:moveTo>
                  <a:lnTo>
                    <a:pt x="54228" y="311403"/>
                  </a:lnTo>
                  <a:lnTo>
                    <a:pt x="46482" y="319150"/>
                  </a:lnTo>
                  <a:lnTo>
                    <a:pt x="46482" y="338327"/>
                  </a:lnTo>
                  <a:lnTo>
                    <a:pt x="54228" y="346201"/>
                  </a:lnTo>
                  <a:lnTo>
                    <a:pt x="73533" y="346201"/>
                  </a:lnTo>
                  <a:lnTo>
                    <a:pt x="81279" y="338327"/>
                  </a:lnTo>
                  <a:lnTo>
                    <a:pt x="81279" y="319150"/>
                  </a:lnTo>
                  <a:lnTo>
                    <a:pt x="73533" y="311403"/>
                  </a:lnTo>
                  <a:close/>
                </a:path>
                <a:path w="6172200" h="1781175">
                  <a:moveTo>
                    <a:pt x="5467604" y="305689"/>
                  </a:moveTo>
                  <a:lnTo>
                    <a:pt x="5448427" y="305689"/>
                  </a:lnTo>
                  <a:lnTo>
                    <a:pt x="5440553" y="313435"/>
                  </a:lnTo>
                  <a:lnTo>
                    <a:pt x="5440553" y="332613"/>
                  </a:lnTo>
                  <a:lnTo>
                    <a:pt x="5448427" y="340359"/>
                  </a:lnTo>
                  <a:lnTo>
                    <a:pt x="5467604" y="340359"/>
                  </a:lnTo>
                  <a:lnTo>
                    <a:pt x="5475478" y="332613"/>
                  </a:lnTo>
                  <a:lnTo>
                    <a:pt x="5475478" y="313435"/>
                  </a:lnTo>
                  <a:lnTo>
                    <a:pt x="5467604" y="305689"/>
                  </a:lnTo>
                  <a:close/>
                </a:path>
                <a:path w="6172200" h="1781175">
                  <a:moveTo>
                    <a:pt x="2970911" y="299847"/>
                  </a:moveTo>
                  <a:lnTo>
                    <a:pt x="2951607" y="299847"/>
                  </a:lnTo>
                  <a:lnTo>
                    <a:pt x="2943860" y="307594"/>
                  </a:lnTo>
                  <a:lnTo>
                    <a:pt x="2943860" y="326771"/>
                  </a:lnTo>
                  <a:lnTo>
                    <a:pt x="2951607" y="334518"/>
                  </a:lnTo>
                  <a:lnTo>
                    <a:pt x="2970911" y="334518"/>
                  </a:lnTo>
                  <a:lnTo>
                    <a:pt x="2978658" y="326771"/>
                  </a:lnTo>
                  <a:lnTo>
                    <a:pt x="2978658" y="307594"/>
                  </a:lnTo>
                  <a:lnTo>
                    <a:pt x="2970911" y="299847"/>
                  </a:lnTo>
                  <a:close/>
                </a:path>
                <a:path w="6172200" h="1781175">
                  <a:moveTo>
                    <a:pt x="2477389" y="299847"/>
                  </a:moveTo>
                  <a:lnTo>
                    <a:pt x="2458085" y="299847"/>
                  </a:lnTo>
                  <a:lnTo>
                    <a:pt x="2450338" y="307594"/>
                  </a:lnTo>
                  <a:lnTo>
                    <a:pt x="2450338" y="326771"/>
                  </a:lnTo>
                  <a:lnTo>
                    <a:pt x="2458085" y="334518"/>
                  </a:lnTo>
                  <a:lnTo>
                    <a:pt x="2477389" y="334518"/>
                  </a:lnTo>
                  <a:lnTo>
                    <a:pt x="2485136" y="326771"/>
                  </a:lnTo>
                  <a:lnTo>
                    <a:pt x="2485136" y="307594"/>
                  </a:lnTo>
                  <a:lnTo>
                    <a:pt x="2477389" y="299847"/>
                  </a:lnTo>
                  <a:close/>
                </a:path>
                <a:path w="6172200" h="1781175">
                  <a:moveTo>
                    <a:pt x="5903086" y="294004"/>
                  </a:moveTo>
                  <a:lnTo>
                    <a:pt x="5883909" y="294004"/>
                  </a:lnTo>
                  <a:lnTo>
                    <a:pt x="5876035" y="301878"/>
                  </a:lnTo>
                  <a:lnTo>
                    <a:pt x="5876035" y="321055"/>
                  </a:lnTo>
                  <a:lnTo>
                    <a:pt x="5883909" y="328802"/>
                  </a:lnTo>
                  <a:lnTo>
                    <a:pt x="5903086" y="328802"/>
                  </a:lnTo>
                  <a:lnTo>
                    <a:pt x="5910960" y="321055"/>
                  </a:lnTo>
                  <a:lnTo>
                    <a:pt x="5910960" y="301878"/>
                  </a:lnTo>
                  <a:lnTo>
                    <a:pt x="5903086" y="294004"/>
                  </a:lnTo>
                  <a:close/>
                </a:path>
                <a:path w="6172200" h="1781175">
                  <a:moveTo>
                    <a:pt x="1199896" y="294004"/>
                  </a:moveTo>
                  <a:lnTo>
                    <a:pt x="1180719" y="294004"/>
                  </a:lnTo>
                  <a:lnTo>
                    <a:pt x="1172845" y="301878"/>
                  </a:lnTo>
                  <a:lnTo>
                    <a:pt x="1172845" y="321055"/>
                  </a:lnTo>
                  <a:lnTo>
                    <a:pt x="1180719" y="328802"/>
                  </a:lnTo>
                  <a:lnTo>
                    <a:pt x="1199896" y="328802"/>
                  </a:lnTo>
                  <a:lnTo>
                    <a:pt x="1207770" y="321055"/>
                  </a:lnTo>
                  <a:lnTo>
                    <a:pt x="1207770" y="301878"/>
                  </a:lnTo>
                  <a:lnTo>
                    <a:pt x="1199896" y="294004"/>
                  </a:lnTo>
                  <a:close/>
                </a:path>
                <a:path w="6172200" h="1781175">
                  <a:moveTo>
                    <a:pt x="178053" y="294004"/>
                  </a:moveTo>
                  <a:lnTo>
                    <a:pt x="158750" y="294004"/>
                  </a:lnTo>
                  <a:lnTo>
                    <a:pt x="151002" y="301878"/>
                  </a:lnTo>
                  <a:lnTo>
                    <a:pt x="151002" y="321055"/>
                  </a:lnTo>
                  <a:lnTo>
                    <a:pt x="158750" y="328802"/>
                  </a:lnTo>
                  <a:lnTo>
                    <a:pt x="178053" y="328802"/>
                  </a:lnTo>
                  <a:lnTo>
                    <a:pt x="185800" y="321055"/>
                  </a:lnTo>
                  <a:lnTo>
                    <a:pt x="185800" y="301878"/>
                  </a:lnTo>
                  <a:lnTo>
                    <a:pt x="178053" y="294004"/>
                  </a:lnTo>
                  <a:close/>
                </a:path>
                <a:path w="6172200" h="1781175">
                  <a:moveTo>
                    <a:pt x="3412108" y="288290"/>
                  </a:moveTo>
                  <a:lnTo>
                    <a:pt x="3392931" y="288290"/>
                  </a:lnTo>
                  <a:lnTo>
                    <a:pt x="3385184" y="296036"/>
                  </a:lnTo>
                  <a:lnTo>
                    <a:pt x="3385184" y="315214"/>
                  </a:lnTo>
                  <a:lnTo>
                    <a:pt x="3392931" y="322960"/>
                  </a:lnTo>
                  <a:lnTo>
                    <a:pt x="3412108" y="322960"/>
                  </a:lnTo>
                  <a:lnTo>
                    <a:pt x="3419982" y="315214"/>
                  </a:lnTo>
                  <a:lnTo>
                    <a:pt x="3419982" y="296036"/>
                  </a:lnTo>
                  <a:lnTo>
                    <a:pt x="3412108" y="288290"/>
                  </a:lnTo>
                  <a:close/>
                </a:path>
                <a:path w="6172200" h="1781175">
                  <a:moveTo>
                    <a:pt x="5177282" y="282448"/>
                  </a:moveTo>
                  <a:lnTo>
                    <a:pt x="5158105" y="282448"/>
                  </a:lnTo>
                  <a:lnTo>
                    <a:pt x="5150231" y="290322"/>
                  </a:lnTo>
                  <a:lnTo>
                    <a:pt x="5150231" y="309499"/>
                  </a:lnTo>
                  <a:lnTo>
                    <a:pt x="5158105" y="317246"/>
                  </a:lnTo>
                  <a:lnTo>
                    <a:pt x="5177282" y="317246"/>
                  </a:lnTo>
                  <a:lnTo>
                    <a:pt x="5185156" y="309499"/>
                  </a:lnTo>
                  <a:lnTo>
                    <a:pt x="5185156" y="290322"/>
                  </a:lnTo>
                  <a:lnTo>
                    <a:pt x="5177282" y="282448"/>
                  </a:lnTo>
                  <a:close/>
                </a:path>
                <a:path w="6172200" h="1781175">
                  <a:moveTo>
                    <a:pt x="2367026" y="282448"/>
                  </a:moveTo>
                  <a:lnTo>
                    <a:pt x="2347722" y="282448"/>
                  </a:lnTo>
                  <a:lnTo>
                    <a:pt x="2339975" y="290322"/>
                  </a:lnTo>
                  <a:lnTo>
                    <a:pt x="2339975" y="309499"/>
                  </a:lnTo>
                  <a:lnTo>
                    <a:pt x="2347722" y="317246"/>
                  </a:lnTo>
                  <a:lnTo>
                    <a:pt x="2367026" y="317246"/>
                  </a:lnTo>
                  <a:lnTo>
                    <a:pt x="2374773" y="309499"/>
                  </a:lnTo>
                  <a:lnTo>
                    <a:pt x="2374773" y="290322"/>
                  </a:lnTo>
                  <a:lnTo>
                    <a:pt x="2367026" y="282448"/>
                  </a:lnTo>
                  <a:close/>
                </a:path>
                <a:path w="6172200" h="1781175">
                  <a:moveTo>
                    <a:pt x="2233422" y="282448"/>
                  </a:moveTo>
                  <a:lnTo>
                    <a:pt x="2214245" y="282448"/>
                  </a:lnTo>
                  <a:lnTo>
                    <a:pt x="2206371" y="290322"/>
                  </a:lnTo>
                  <a:lnTo>
                    <a:pt x="2206371" y="309499"/>
                  </a:lnTo>
                  <a:lnTo>
                    <a:pt x="2214245" y="317246"/>
                  </a:lnTo>
                  <a:lnTo>
                    <a:pt x="2233422" y="317246"/>
                  </a:lnTo>
                  <a:lnTo>
                    <a:pt x="2241296" y="309499"/>
                  </a:lnTo>
                  <a:lnTo>
                    <a:pt x="2241296" y="290322"/>
                  </a:lnTo>
                  <a:lnTo>
                    <a:pt x="2233422" y="282448"/>
                  </a:lnTo>
                  <a:close/>
                </a:path>
                <a:path w="6172200" h="1781175">
                  <a:moveTo>
                    <a:pt x="1408938" y="282448"/>
                  </a:moveTo>
                  <a:lnTo>
                    <a:pt x="1389761" y="282448"/>
                  </a:lnTo>
                  <a:lnTo>
                    <a:pt x="1381887" y="290322"/>
                  </a:lnTo>
                  <a:lnTo>
                    <a:pt x="1381887" y="309499"/>
                  </a:lnTo>
                  <a:lnTo>
                    <a:pt x="1389761" y="317246"/>
                  </a:lnTo>
                  <a:lnTo>
                    <a:pt x="1408938" y="317246"/>
                  </a:lnTo>
                  <a:lnTo>
                    <a:pt x="1416812" y="309499"/>
                  </a:lnTo>
                  <a:lnTo>
                    <a:pt x="1416812" y="290322"/>
                  </a:lnTo>
                  <a:lnTo>
                    <a:pt x="1408938" y="282448"/>
                  </a:lnTo>
                  <a:close/>
                </a:path>
                <a:path w="6172200" h="1781175">
                  <a:moveTo>
                    <a:pt x="880617" y="282448"/>
                  </a:moveTo>
                  <a:lnTo>
                    <a:pt x="861313" y="282448"/>
                  </a:lnTo>
                  <a:lnTo>
                    <a:pt x="853566" y="290322"/>
                  </a:lnTo>
                  <a:lnTo>
                    <a:pt x="853566" y="309499"/>
                  </a:lnTo>
                  <a:lnTo>
                    <a:pt x="861313" y="317246"/>
                  </a:lnTo>
                  <a:lnTo>
                    <a:pt x="880617" y="317246"/>
                  </a:lnTo>
                  <a:lnTo>
                    <a:pt x="888364" y="309499"/>
                  </a:lnTo>
                  <a:lnTo>
                    <a:pt x="888364" y="290322"/>
                  </a:lnTo>
                  <a:lnTo>
                    <a:pt x="880617" y="282448"/>
                  </a:lnTo>
                  <a:close/>
                </a:path>
                <a:path w="6172200" h="1781175">
                  <a:moveTo>
                    <a:pt x="543813" y="282448"/>
                  </a:moveTo>
                  <a:lnTo>
                    <a:pt x="524510" y="282448"/>
                  </a:lnTo>
                  <a:lnTo>
                    <a:pt x="516763" y="290322"/>
                  </a:lnTo>
                  <a:lnTo>
                    <a:pt x="516763" y="309499"/>
                  </a:lnTo>
                  <a:lnTo>
                    <a:pt x="524510" y="317246"/>
                  </a:lnTo>
                  <a:lnTo>
                    <a:pt x="543813" y="317246"/>
                  </a:lnTo>
                  <a:lnTo>
                    <a:pt x="551561" y="309499"/>
                  </a:lnTo>
                  <a:lnTo>
                    <a:pt x="551561" y="290322"/>
                  </a:lnTo>
                  <a:lnTo>
                    <a:pt x="543813" y="282448"/>
                  </a:lnTo>
                  <a:close/>
                </a:path>
                <a:path w="6172200" h="1781175">
                  <a:moveTo>
                    <a:pt x="6123813" y="276732"/>
                  </a:moveTo>
                  <a:lnTo>
                    <a:pt x="6104508" y="276732"/>
                  </a:lnTo>
                  <a:lnTo>
                    <a:pt x="6096761" y="284479"/>
                  </a:lnTo>
                  <a:lnTo>
                    <a:pt x="6096761" y="303656"/>
                  </a:lnTo>
                  <a:lnTo>
                    <a:pt x="6104508" y="311403"/>
                  </a:lnTo>
                  <a:lnTo>
                    <a:pt x="6123813" y="311403"/>
                  </a:lnTo>
                  <a:lnTo>
                    <a:pt x="6131559" y="303656"/>
                  </a:lnTo>
                  <a:lnTo>
                    <a:pt x="6131559" y="284479"/>
                  </a:lnTo>
                  <a:lnTo>
                    <a:pt x="6123813" y="276732"/>
                  </a:lnTo>
                  <a:close/>
                </a:path>
                <a:path w="6172200" h="1781175">
                  <a:moveTo>
                    <a:pt x="5328284" y="276732"/>
                  </a:moveTo>
                  <a:lnTo>
                    <a:pt x="5308981" y="276732"/>
                  </a:lnTo>
                  <a:lnTo>
                    <a:pt x="5301233" y="284479"/>
                  </a:lnTo>
                  <a:lnTo>
                    <a:pt x="5301233" y="303656"/>
                  </a:lnTo>
                  <a:lnTo>
                    <a:pt x="5308981" y="311403"/>
                  </a:lnTo>
                  <a:lnTo>
                    <a:pt x="5328284" y="311403"/>
                  </a:lnTo>
                  <a:lnTo>
                    <a:pt x="5336032" y="303656"/>
                  </a:lnTo>
                  <a:lnTo>
                    <a:pt x="5336032" y="284479"/>
                  </a:lnTo>
                  <a:lnTo>
                    <a:pt x="5328284" y="276732"/>
                  </a:lnTo>
                  <a:close/>
                </a:path>
                <a:path w="6172200" h="1781175">
                  <a:moveTo>
                    <a:pt x="1757299" y="276732"/>
                  </a:moveTo>
                  <a:lnTo>
                    <a:pt x="1738122" y="276732"/>
                  </a:lnTo>
                  <a:lnTo>
                    <a:pt x="1730248" y="284479"/>
                  </a:lnTo>
                  <a:lnTo>
                    <a:pt x="1730248" y="303656"/>
                  </a:lnTo>
                  <a:lnTo>
                    <a:pt x="1738122" y="311403"/>
                  </a:lnTo>
                  <a:lnTo>
                    <a:pt x="1757299" y="311403"/>
                  </a:lnTo>
                  <a:lnTo>
                    <a:pt x="1765173" y="303656"/>
                  </a:lnTo>
                  <a:lnTo>
                    <a:pt x="1765173" y="284479"/>
                  </a:lnTo>
                  <a:lnTo>
                    <a:pt x="1757299" y="276732"/>
                  </a:lnTo>
                  <a:close/>
                </a:path>
                <a:path w="6172200" h="1781175">
                  <a:moveTo>
                    <a:pt x="659891" y="276732"/>
                  </a:moveTo>
                  <a:lnTo>
                    <a:pt x="640714" y="276732"/>
                  </a:lnTo>
                  <a:lnTo>
                    <a:pt x="632840" y="284479"/>
                  </a:lnTo>
                  <a:lnTo>
                    <a:pt x="632840" y="303656"/>
                  </a:lnTo>
                  <a:lnTo>
                    <a:pt x="640714" y="311403"/>
                  </a:lnTo>
                  <a:lnTo>
                    <a:pt x="659891" y="311403"/>
                  </a:lnTo>
                  <a:lnTo>
                    <a:pt x="667765" y="303656"/>
                  </a:lnTo>
                  <a:lnTo>
                    <a:pt x="667765" y="284479"/>
                  </a:lnTo>
                  <a:lnTo>
                    <a:pt x="659891" y="276732"/>
                  </a:lnTo>
                  <a:close/>
                </a:path>
                <a:path w="6172200" h="1781175">
                  <a:moveTo>
                    <a:pt x="4561840" y="265175"/>
                  </a:moveTo>
                  <a:lnTo>
                    <a:pt x="4542535" y="265175"/>
                  </a:lnTo>
                  <a:lnTo>
                    <a:pt x="4534789" y="272923"/>
                  </a:lnTo>
                  <a:lnTo>
                    <a:pt x="4534789" y="292100"/>
                  </a:lnTo>
                  <a:lnTo>
                    <a:pt x="4542535" y="299847"/>
                  </a:lnTo>
                  <a:lnTo>
                    <a:pt x="4561840" y="299847"/>
                  </a:lnTo>
                  <a:lnTo>
                    <a:pt x="4569586" y="292100"/>
                  </a:lnTo>
                  <a:lnTo>
                    <a:pt x="4569586" y="272923"/>
                  </a:lnTo>
                  <a:lnTo>
                    <a:pt x="4561840" y="265175"/>
                  </a:lnTo>
                  <a:close/>
                </a:path>
                <a:path w="6172200" h="1781175">
                  <a:moveTo>
                    <a:pt x="4805680" y="259333"/>
                  </a:moveTo>
                  <a:lnTo>
                    <a:pt x="4786503" y="259333"/>
                  </a:lnTo>
                  <a:lnTo>
                    <a:pt x="4778629" y="267080"/>
                  </a:lnTo>
                  <a:lnTo>
                    <a:pt x="4778629" y="286257"/>
                  </a:lnTo>
                  <a:lnTo>
                    <a:pt x="4786503" y="294004"/>
                  </a:lnTo>
                  <a:lnTo>
                    <a:pt x="4805680" y="294004"/>
                  </a:lnTo>
                  <a:lnTo>
                    <a:pt x="4813554" y="286257"/>
                  </a:lnTo>
                  <a:lnTo>
                    <a:pt x="4813554" y="267080"/>
                  </a:lnTo>
                  <a:lnTo>
                    <a:pt x="4805680" y="259333"/>
                  </a:lnTo>
                  <a:close/>
                </a:path>
                <a:path w="6172200" h="1781175">
                  <a:moveTo>
                    <a:pt x="3539871" y="259333"/>
                  </a:moveTo>
                  <a:lnTo>
                    <a:pt x="3520694" y="259333"/>
                  </a:lnTo>
                  <a:lnTo>
                    <a:pt x="3512820" y="267080"/>
                  </a:lnTo>
                  <a:lnTo>
                    <a:pt x="3512820" y="286257"/>
                  </a:lnTo>
                  <a:lnTo>
                    <a:pt x="3520694" y="294004"/>
                  </a:lnTo>
                  <a:lnTo>
                    <a:pt x="3539871" y="294004"/>
                  </a:lnTo>
                  <a:lnTo>
                    <a:pt x="3547745" y="286257"/>
                  </a:lnTo>
                  <a:lnTo>
                    <a:pt x="3547745" y="267080"/>
                  </a:lnTo>
                  <a:lnTo>
                    <a:pt x="3539871" y="259333"/>
                  </a:lnTo>
                  <a:close/>
                </a:path>
                <a:path w="6172200" h="1781175">
                  <a:moveTo>
                    <a:pt x="1095375" y="259333"/>
                  </a:moveTo>
                  <a:lnTo>
                    <a:pt x="1076198" y="259333"/>
                  </a:lnTo>
                  <a:lnTo>
                    <a:pt x="1068324" y="267080"/>
                  </a:lnTo>
                  <a:lnTo>
                    <a:pt x="1068324" y="286257"/>
                  </a:lnTo>
                  <a:lnTo>
                    <a:pt x="1076198" y="294004"/>
                  </a:lnTo>
                  <a:lnTo>
                    <a:pt x="1095375" y="294004"/>
                  </a:lnTo>
                  <a:lnTo>
                    <a:pt x="1103249" y="286257"/>
                  </a:lnTo>
                  <a:lnTo>
                    <a:pt x="1103249" y="267080"/>
                  </a:lnTo>
                  <a:lnTo>
                    <a:pt x="1095375" y="259333"/>
                  </a:lnTo>
                  <a:close/>
                </a:path>
                <a:path w="6172200" h="1781175">
                  <a:moveTo>
                    <a:pt x="4950841" y="253619"/>
                  </a:moveTo>
                  <a:lnTo>
                    <a:pt x="4931664" y="253619"/>
                  </a:lnTo>
                  <a:lnTo>
                    <a:pt x="4923790" y="261366"/>
                  </a:lnTo>
                  <a:lnTo>
                    <a:pt x="4923790" y="280543"/>
                  </a:lnTo>
                  <a:lnTo>
                    <a:pt x="4931664" y="288290"/>
                  </a:lnTo>
                  <a:lnTo>
                    <a:pt x="4950841" y="288290"/>
                  </a:lnTo>
                  <a:lnTo>
                    <a:pt x="4958715" y="280543"/>
                  </a:lnTo>
                  <a:lnTo>
                    <a:pt x="4958715" y="261366"/>
                  </a:lnTo>
                  <a:lnTo>
                    <a:pt x="4950841" y="253619"/>
                  </a:lnTo>
                  <a:close/>
                </a:path>
                <a:path w="6172200" h="1781175">
                  <a:moveTo>
                    <a:pt x="4085717" y="253619"/>
                  </a:moveTo>
                  <a:lnTo>
                    <a:pt x="4066413" y="253619"/>
                  </a:lnTo>
                  <a:lnTo>
                    <a:pt x="4058666" y="261366"/>
                  </a:lnTo>
                  <a:lnTo>
                    <a:pt x="4058666" y="280543"/>
                  </a:lnTo>
                  <a:lnTo>
                    <a:pt x="4066413" y="288290"/>
                  </a:lnTo>
                  <a:lnTo>
                    <a:pt x="4085717" y="288290"/>
                  </a:lnTo>
                  <a:lnTo>
                    <a:pt x="4093464" y="280543"/>
                  </a:lnTo>
                  <a:lnTo>
                    <a:pt x="4093464" y="261366"/>
                  </a:lnTo>
                  <a:lnTo>
                    <a:pt x="4085717" y="253619"/>
                  </a:lnTo>
                  <a:close/>
                </a:path>
                <a:path w="6172200" h="1781175">
                  <a:moveTo>
                    <a:pt x="3092830" y="253619"/>
                  </a:moveTo>
                  <a:lnTo>
                    <a:pt x="3073527" y="253619"/>
                  </a:lnTo>
                  <a:lnTo>
                    <a:pt x="3065779" y="261366"/>
                  </a:lnTo>
                  <a:lnTo>
                    <a:pt x="3065779" y="280543"/>
                  </a:lnTo>
                  <a:lnTo>
                    <a:pt x="3073527" y="288290"/>
                  </a:lnTo>
                  <a:lnTo>
                    <a:pt x="3092830" y="288290"/>
                  </a:lnTo>
                  <a:lnTo>
                    <a:pt x="3100578" y="280543"/>
                  </a:lnTo>
                  <a:lnTo>
                    <a:pt x="3100578" y="261366"/>
                  </a:lnTo>
                  <a:lnTo>
                    <a:pt x="3092830" y="253619"/>
                  </a:lnTo>
                  <a:close/>
                </a:path>
                <a:path w="6172200" h="1781175">
                  <a:moveTo>
                    <a:pt x="5804408" y="247776"/>
                  </a:moveTo>
                  <a:lnTo>
                    <a:pt x="5785104" y="247776"/>
                  </a:lnTo>
                  <a:lnTo>
                    <a:pt x="5777357" y="255524"/>
                  </a:lnTo>
                  <a:lnTo>
                    <a:pt x="5777357" y="274700"/>
                  </a:lnTo>
                  <a:lnTo>
                    <a:pt x="5785104" y="282448"/>
                  </a:lnTo>
                  <a:lnTo>
                    <a:pt x="5804408" y="282448"/>
                  </a:lnTo>
                  <a:lnTo>
                    <a:pt x="5812155" y="274700"/>
                  </a:lnTo>
                  <a:lnTo>
                    <a:pt x="5812155" y="255524"/>
                  </a:lnTo>
                  <a:lnTo>
                    <a:pt x="5804408" y="247776"/>
                  </a:lnTo>
                  <a:close/>
                </a:path>
                <a:path w="6172200" h="1781175">
                  <a:moveTo>
                    <a:pt x="5067046" y="247776"/>
                  </a:moveTo>
                  <a:lnTo>
                    <a:pt x="5047742" y="247776"/>
                  </a:lnTo>
                  <a:lnTo>
                    <a:pt x="5039995" y="255524"/>
                  </a:lnTo>
                  <a:lnTo>
                    <a:pt x="5039995" y="274700"/>
                  </a:lnTo>
                  <a:lnTo>
                    <a:pt x="5047742" y="282448"/>
                  </a:lnTo>
                  <a:lnTo>
                    <a:pt x="5067046" y="282448"/>
                  </a:lnTo>
                  <a:lnTo>
                    <a:pt x="5074793" y="274700"/>
                  </a:lnTo>
                  <a:lnTo>
                    <a:pt x="5074793" y="255524"/>
                  </a:lnTo>
                  <a:lnTo>
                    <a:pt x="5067046" y="247776"/>
                  </a:lnTo>
                  <a:close/>
                </a:path>
                <a:path w="6172200" h="1781175">
                  <a:moveTo>
                    <a:pt x="4439920" y="247776"/>
                  </a:moveTo>
                  <a:lnTo>
                    <a:pt x="4420616" y="247776"/>
                  </a:lnTo>
                  <a:lnTo>
                    <a:pt x="4412869" y="255524"/>
                  </a:lnTo>
                  <a:lnTo>
                    <a:pt x="4412869" y="274700"/>
                  </a:lnTo>
                  <a:lnTo>
                    <a:pt x="4420616" y="282448"/>
                  </a:lnTo>
                  <a:lnTo>
                    <a:pt x="4439920" y="282448"/>
                  </a:lnTo>
                  <a:lnTo>
                    <a:pt x="4447667" y="274700"/>
                  </a:lnTo>
                  <a:lnTo>
                    <a:pt x="4447667" y="255524"/>
                  </a:lnTo>
                  <a:lnTo>
                    <a:pt x="4439920" y="247776"/>
                  </a:lnTo>
                  <a:close/>
                </a:path>
                <a:path w="6172200" h="1781175">
                  <a:moveTo>
                    <a:pt x="2094102" y="247776"/>
                  </a:moveTo>
                  <a:lnTo>
                    <a:pt x="2074926" y="247776"/>
                  </a:lnTo>
                  <a:lnTo>
                    <a:pt x="2067052" y="255524"/>
                  </a:lnTo>
                  <a:lnTo>
                    <a:pt x="2067052" y="274700"/>
                  </a:lnTo>
                  <a:lnTo>
                    <a:pt x="2074926" y="282448"/>
                  </a:lnTo>
                  <a:lnTo>
                    <a:pt x="2094102" y="282448"/>
                  </a:lnTo>
                  <a:lnTo>
                    <a:pt x="2101977" y="274700"/>
                  </a:lnTo>
                  <a:lnTo>
                    <a:pt x="2101977" y="255524"/>
                  </a:lnTo>
                  <a:lnTo>
                    <a:pt x="2094102" y="247776"/>
                  </a:lnTo>
                  <a:close/>
                </a:path>
                <a:path w="6172200" h="1781175">
                  <a:moveTo>
                    <a:pt x="764413" y="247776"/>
                  </a:moveTo>
                  <a:lnTo>
                    <a:pt x="745236" y="247776"/>
                  </a:lnTo>
                  <a:lnTo>
                    <a:pt x="737362" y="255524"/>
                  </a:lnTo>
                  <a:lnTo>
                    <a:pt x="737362" y="274700"/>
                  </a:lnTo>
                  <a:lnTo>
                    <a:pt x="745236" y="282448"/>
                  </a:lnTo>
                  <a:lnTo>
                    <a:pt x="764413" y="282448"/>
                  </a:lnTo>
                  <a:lnTo>
                    <a:pt x="772287" y="274700"/>
                  </a:lnTo>
                  <a:lnTo>
                    <a:pt x="772287" y="255524"/>
                  </a:lnTo>
                  <a:lnTo>
                    <a:pt x="764413" y="247776"/>
                  </a:lnTo>
                  <a:close/>
                </a:path>
                <a:path w="6172200" h="1781175">
                  <a:moveTo>
                    <a:pt x="416051" y="247776"/>
                  </a:moveTo>
                  <a:lnTo>
                    <a:pt x="396875" y="247776"/>
                  </a:lnTo>
                  <a:lnTo>
                    <a:pt x="389000" y="255524"/>
                  </a:lnTo>
                  <a:lnTo>
                    <a:pt x="389000" y="274700"/>
                  </a:lnTo>
                  <a:lnTo>
                    <a:pt x="396875" y="282448"/>
                  </a:lnTo>
                  <a:lnTo>
                    <a:pt x="416051" y="282448"/>
                  </a:lnTo>
                  <a:lnTo>
                    <a:pt x="423925" y="274700"/>
                  </a:lnTo>
                  <a:lnTo>
                    <a:pt x="423925" y="255524"/>
                  </a:lnTo>
                  <a:lnTo>
                    <a:pt x="416051" y="247776"/>
                  </a:lnTo>
                  <a:close/>
                </a:path>
                <a:path w="6172200" h="1781175">
                  <a:moveTo>
                    <a:pt x="5659247" y="236220"/>
                  </a:moveTo>
                  <a:lnTo>
                    <a:pt x="5639943" y="236220"/>
                  </a:lnTo>
                  <a:lnTo>
                    <a:pt x="5632196" y="243967"/>
                  </a:lnTo>
                  <a:lnTo>
                    <a:pt x="5632196" y="263144"/>
                  </a:lnTo>
                  <a:lnTo>
                    <a:pt x="5639943" y="270891"/>
                  </a:lnTo>
                  <a:lnTo>
                    <a:pt x="5659247" y="270891"/>
                  </a:lnTo>
                  <a:lnTo>
                    <a:pt x="5666994" y="263144"/>
                  </a:lnTo>
                  <a:lnTo>
                    <a:pt x="5666994" y="243967"/>
                  </a:lnTo>
                  <a:lnTo>
                    <a:pt x="5659247" y="236220"/>
                  </a:lnTo>
                  <a:close/>
                </a:path>
                <a:path w="6172200" h="1781175">
                  <a:moveTo>
                    <a:pt x="3888231" y="236220"/>
                  </a:moveTo>
                  <a:lnTo>
                    <a:pt x="3869054" y="236220"/>
                  </a:lnTo>
                  <a:lnTo>
                    <a:pt x="3861307" y="243967"/>
                  </a:lnTo>
                  <a:lnTo>
                    <a:pt x="3861307" y="263144"/>
                  </a:lnTo>
                  <a:lnTo>
                    <a:pt x="3869054" y="270891"/>
                  </a:lnTo>
                  <a:lnTo>
                    <a:pt x="3888231" y="270891"/>
                  </a:lnTo>
                  <a:lnTo>
                    <a:pt x="3896105" y="263144"/>
                  </a:lnTo>
                  <a:lnTo>
                    <a:pt x="3896105" y="243967"/>
                  </a:lnTo>
                  <a:lnTo>
                    <a:pt x="3888231" y="236220"/>
                  </a:lnTo>
                  <a:close/>
                </a:path>
                <a:path w="6172200" h="1781175">
                  <a:moveTo>
                    <a:pt x="2756027" y="236220"/>
                  </a:moveTo>
                  <a:lnTo>
                    <a:pt x="2736850" y="236220"/>
                  </a:lnTo>
                  <a:lnTo>
                    <a:pt x="2728976" y="243967"/>
                  </a:lnTo>
                  <a:lnTo>
                    <a:pt x="2728976" y="263144"/>
                  </a:lnTo>
                  <a:lnTo>
                    <a:pt x="2736850" y="270891"/>
                  </a:lnTo>
                  <a:lnTo>
                    <a:pt x="2756027" y="270891"/>
                  </a:lnTo>
                  <a:lnTo>
                    <a:pt x="2763901" y="263144"/>
                  </a:lnTo>
                  <a:lnTo>
                    <a:pt x="2763901" y="243967"/>
                  </a:lnTo>
                  <a:lnTo>
                    <a:pt x="2756027" y="236220"/>
                  </a:lnTo>
                  <a:close/>
                </a:path>
                <a:path w="6172200" h="1781175">
                  <a:moveTo>
                    <a:pt x="1948941" y="236220"/>
                  </a:moveTo>
                  <a:lnTo>
                    <a:pt x="1929764" y="236220"/>
                  </a:lnTo>
                  <a:lnTo>
                    <a:pt x="1921890" y="243967"/>
                  </a:lnTo>
                  <a:lnTo>
                    <a:pt x="1921890" y="263144"/>
                  </a:lnTo>
                  <a:lnTo>
                    <a:pt x="1929764" y="270891"/>
                  </a:lnTo>
                  <a:lnTo>
                    <a:pt x="1948941" y="270891"/>
                  </a:lnTo>
                  <a:lnTo>
                    <a:pt x="1956815" y="263144"/>
                  </a:lnTo>
                  <a:lnTo>
                    <a:pt x="1956815" y="243967"/>
                  </a:lnTo>
                  <a:lnTo>
                    <a:pt x="1948941" y="236220"/>
                  </a:lnTo>
                  <a:close/>
                </a:path>
                <a:path w="6172200" h="1781175">
                  <a:moveTo>
                    <a:pt x="985138" y="236220"/>
                  </a:moveTo>
                  <a:lnTo>
                    <a:pt x="965835" y="236220"/>
                  </a:lnTo>
                  <a:lnTo>
                    <a:pt x="958088" y="243967"/>
                  </a:lnTo>
                  <a:lnTo>
                    <a:pt x="958088" y="263144"/>
                  </a:lnTo>
                  <a:lnTo>
                    <a:pt x="965835" y="270891"/>
                  </a:lnTo>
                  <a:lnTo>
                    <a:pt x="985138" y="270891"/>
                  </a:lnTo>
                  <a:lnTo>
                    <a:pt x="992886" y="263144"/>
                  </a:lnTo>
                  <a:lnTo>
                    <a:pt x="992886" y="243967"/>
                  </a:lnTo>
                  <a:lnTo>
                    <a:pt x="985138" y="236220"/>
                  </a:lnTo>
                  <a:close/>
                </a:path>
                <a:path w="6172200" h="1781175">
                  <a:moveTo>
                    <a:pt x="4201795" y="230377"/>
                  </a:moveTo>
                  <a:lnTo>
                    <a:pt x="4182618" y="230377"/>
                  </a:lnTo>
                  <a:lnTo>
                    <a:pt x="4174744" y="238251"/>
                  </a:lnTo>
                  <a:lnTo>
                    <a:pt x="4174744" y="257301"/>
                  </a:lnTo>
                  <a:lnTo>
                    <a:pt x="4182618" y="265175"/>
                  </a:lnTo>
                  <a:lnTo>
                    <a:pt x="4201795" y="265175"/>
                  </a:lnTo>
                  <a:lnTo>
                    <a:pt x="4209669" y="257301"/>
                  </a:lnTo>
                  <a:lnTo>
                    <a:pt x="4209669" y="238251"/>
                  </a:lnTo>
                  <a:lnTo>
                    <a:pt x="4201795" y="230377"/>
                  </a:lnTo>
                  <a:close/>
                </a:path>
                <a:path w="6172200" h="1781175">
                  <a:moveTo>
                    <a:pt x="3208908" y="230377"/>
                  </a:moveTo>
                  <a:lnTo>
                    <a:pt x="3189731" y="230377"/>
                  </a:lnTo>
                  <a:lnTo>
                    <a:pt x="3181857" y="238251"/>
                  </a:lnTo>
                  <a:lnTo>
                    <a:pt x="3181857" y="257301"/>
                  </a:lnTo>
                  <a:lnTo>
                    <a:pt x="3189731" y="265175"/>
                  </a:lnTo>
                  <a:lnTo>
                    <a:pt x="3208908" y="265175"/>
                  </a:lnTo>
                  <a:lnTo>
                    <a:pt x="3216782" y="257301"/>
                  </a:lnTo>
                  <a:lnTo>
                    <a:pt x="3216782" y="238251"/>
                  </a:lnTo>
                  <a:lnTo>
                    <a:pt x="3208908" y="230377"/>
                  </a:lnTo>
                  <a:close/>
                </a:path>
                <a:path w="6172200" h="1781175">
                  <a:moveTo>
                    <a:pt x="3313429" y="224663"/>
                  </a:moveTo>
                  <a:lnTo>
                    <a:pt x="3294253" y="224663"/>
                  </a:lnTo>
                  <a:lnTo>
                    <a:pt x="3286379" y="232409"/>
                  </a:lnTo>
                  <a:lnTo>
                    <a:pt x="3286379" y="251586"/>
                  </a:lnTo>
                  <a:lnTo>
                    <a:pt x="3294253" y="259333"/>
                  </a:lnTo>
                  <a:lnTo>
                    <a:pt x="3313429" y="259333"/>
                  </a:lnTo>
                  <a:lnTo>
                    <a:pt x="3321304" y="251586"/>
                  </a:lnTo>
                  <a:lnTo>
                    <a:pt x="3321304" y="232409"/>
                  </a:lnTo>
                  <a:lnTo>
                    <a:pt x="3313429" y="224663"/>
                  </a:lnTo>
                  <a:close/>
                </a:path>
                <a:path w="6172200" h="1781175">
                  <a:moveTo>
                    <a:pt x="4683759" y="218821"/>
                  </a:moveTo>
                  <a:lnTo>
                    <a:pt x="4664583" y="218821"/>
                  </a:lnTo>
                  <a:lnTo>
                    <a:pt x="4656708" y="226568"/>
                  </a:lnTo>
                  <a:lnTo>
                    <a:pt x="4656708" y="245745"/>
                  </a:lnTo>
                  <a:lnTo>
                    <a:pt x="4664583" y="253619"/>
                  </a:lnTo>
                  <a:lnTo>
                    <a:pt x="4683759" y="253619"/>
                  </a:lnTo>
                  <a:lnTo>
                    <a:pt x="4691507" y="245745"/>
                  </a:lnTo>
                  <a:lnTo>
                    <a:pt x="4691507" y="226568"/>
                  </a:lnTo>
                  <a:lnTo>
                    <a:pt x="4683759" y="218821"/>
                  </a:lnTo>
                  <a:close/>
                </a:path>
                <a:path w="6172200" h="1781175">
                  <a:moveTo>
                    <a:pt x="2860548" y="218821"/>
                  </a:moveTo>
                  <a:lnTo>
                    <a:pt x="2841371" y="218821"/>
                  </a:lnTo>
                  <a:lnTo>
                    <a:pt x="2833497" y="226568"/>
                  </a:lnTo>
                  <a:lnTo>
                    <a:pt x="2833497" y="245745"/>
                  </a:lnTo>
                  <a:lnTo>
                    <a:pt x="2841371" y="253619"/>
                  </a:lnTo>
                  <a:lnTo>
                    <a:pt x="2860548" y="253619"/>
                  </a:lnTo>
                  <a:lnTo>
                    <a:pt x="2868422" y="245745"/>
                  </a:lnTo>
                  <a:lnTo>
                    <a:pt x="2868422" y="226568"/>
                  </a:lnTo>
                  <a:lnTo>
                    <a:pt x="2860548" y="218821"/>
                  </a:lnTo>
                  <a:close/>
                </a:path>
                <a:path w="6172200" h="1781175">
                  <a:moveTo>
                    <a:pt x="2645664" y="218821"/>
                  </a:moveTo>
                  <a:lnTo>
                    <a:pt x="2626487" y="218821"/>
                  </a:lnTo>
                  <a:lnTo>
                    <a:pt x="2618740" y="226568"/>
                  </a:lnTo>
                  <a:lnTo>
                    <a:pt x="2618740" y="245745"/>
                  </a:lnTo>
                  <a:lnTo>
                    <a:pt x="2626487" y="253619"/>
                  </a:lnTo>
                  <a:lnTo>
                    <a:pt x="2645664" y="253619"/>
                  </a:lnTo>
                  <a:lnTo>
                    <a:pt x="2653538" y="245745"/>
                  </a:lnTo>
                  <a:lnTo>
                    <a:pt x="2653538" y="226568"/>
                  </a:lnTo>
                  <a:lnTo>
                    <a:pt x="2645664" y="218821"/>
                  </a:lnTo>
                  <a:close/>
                </a:path>
                <a:path w="6172200" h="1781175">
                  <a:moveTo>
                    <a:pt x="270890" y="218821"/>
                  </a:moveTo>
                  <a:lnTo>
                    <a:pt x="251713" y="218821"/>
                  </a:lnTo>
                  <a:lnTo>
                    <a:pt x="243839" y="226568"/>
                  </a:lnTo>
                  <a:lnTo>
                    <a:pt x="243839" y="245745"/>
                  </a:lnTo>
                  <a:lnTo>
                    <a:pt x="251713" y="253619"/>
                  </a:lnTo>
                  <a:lnTo>
                    <a:pt x="270890" y="253619"/>
                  </a:lnTo>
                  <a:lnTo>
                    <a:pt x="278764" y="245745"/>
                  </a:lnTo>
                  <a:lnTo>
                    <a:pt x="278764" y="226568"/>
                  </a:lnTo>
                  <a:lnTo>
                    <a:pt x="270890" y="218821"/>
                  </a:lnTo>
                  <a:close/>
                </a:path>
                <a:path w="6172200" h="1781175">
                  <a:moveTo>
                    <a:pt x="3772154" y="213105"/>
                  </a:moveTo>
                  <a:lnTo>
                    <a:pt x="3752977" y="213105"/>
                  </a:lnTo>
                  <a:lnTo>
                    <a:pt x="3745103" y="220852"/>
                  </a:lnTo>
                  <a:lnTo>
                    <a:pt x="3745103" y="240029"/>
                  </a:lnTo>
                  <a:lnTo>
                    <a:pt x="3752977" y="247776"/>
                  </a:lnTo>
                  <a:lnTo>
                    <a:pt x="3772154" y="247776"/>
                  </a:lnTo>
                  <a:lnTo>
                    <a:pt x="3779901" y="240029"/>
                  </a:lnTo>
                  <a:lnTo>
                    <a:pt x="3779901" y="220852"/>
                  </a:lnTo>
                  <a:lnTo>
                    <a:pt x="3772154" y="213105"/>
                  </a:lnTo>
                  <a:close/>
                </a:path>
                <a:path w="6172200" h="1781175">
                  <a:moveTo>
                    <a:pt x="1635378" y="213105"/>
                  </a:moveTo>
                  <a:lnTo>
                    <a:pt x="1616202" y="213105"/>
                  </a:lnTo>
                  <a:lnTo>
                    <a:pt x="1608327" y="220852"/>
                  </a:lnTo>
                  <a:lnTo>
                    <a:pt x="1608327" y="240029"/>
                  </a:lnTo>
                  <a:lnTo>
                    <a:pt x="1616202" y="247776"/>
                  </a:lnTo>
                  <a:lnTo>
                    <a:pt x="1635378" y="247776"/>
                  </a:lnTo>
                  <a:lnTo>
                    <a:pt x="1643252" y="240029"/>
                  </a:lnTo>
                  <a:lnTo>
                    <a:pt x="1643252" y="220852"/>
                  </a:lnTo>
                  <a:lnTo>
                    <a:pt x="1635378" y="213105"/>
                  </a:lnTo>
                  <a:close/>
                </a:path>
                <a:path w="6172200" h="1781175">
                  <a:moveTo>
                    <a:pt x="4318000" y="207264"/>
                  </a:moveTo>
                  <a:lnTo>
                    <a:pt x="4298696" y="207264"/>
                  </a:lnTo>
                  <a:lnTo>
                    <a:pt x="4290949" y="215010"/>
                  </a:lnTo>
                  <a:lnTo>
                    <a:pt x="4290949" y="234188"/>
                  </a:lnTo>
                  <a:lnTo>
                    <a:pt x="4298696" y="241934"/>
                  </a:lnTo>
                  <a:lnTo>
                    <a:pt x="4318000" y="241934"/>
                  </a:lnTo>
                  <a:lnTo>
                    <a:pt x="4325747" y="234188"/>
                  </a:lnTo>
                  <a:lnTo>
                    <a:pt x="4325747" y="215010"/>
                  </a:lnTo>
                  <a:lnTo>
                    <a:pt x="4318000" y="207264"/>
                  </a:lnTo>
                  <a:close/>
                </a:path>
                <a:path w="6172200" h="1781175">
                  <a:moveTo>
                    <a:pt x="3650233" y="207264"/>
                  </a:moveTo>
                  <a:lnTo>
                    <a:pt x="3630929" y="207264"/>
                  </a:lnTo>
                  <a:lnTo>
                    <a:pt x="3623182" y="215010"/>
                  </a:lnTo>
                  <a:lnTo>
                    <a:pt x="3623182" y="234188"/>
                  </a:lnTo>
                  <a:lnTo>
                    <a:pt x="3630929" y="241934"/>
                  </a:lnTo>
                  <a:lnTo>
                    <a:pt x="3650233" y="241934"/>
                  </a:lnTo>
                  <a:lnTo>
                    <a:pt x="3657980" y="234188"/>
                  </a:lnTo>
                  <a:lnTo>
                    <a:pt x="3657980" y="215010"/>
                  </a:lnTo>
                  <a:lnTo>
                    <a:pt x="3650233" y="207264"/>
                  </a:lnTo>
                  <a:close/>
                </a:path>
                <a:path w="6172200" h="1781175">
                  <a:moveTo>
                    <a:pt x="6025007" y="201422"/>
                  </a:moveTo>
                  <a:lnTo>
                    <a:pt x="6005830" y="201422"/>
                  </a:lnTo>
                  <a:lnTo>
                    <a:pt x="5997956" y="209296"/>
                  </a:lnTo>
                  <a:lnTo>
                    <a:pt x="5997956" y="228473"/>
                  </a:lnTo>
                  <a:lnTo>
                    <a:pt x="6005830" y="236220"/>
                  </a:lnTo>
                  <a:lnTo>
                    <a:pt x="6025007" y="236220"/>
                  </a:lnTo>
                  <a:lnTo>
                    <a:pt x="6032881" y="228473"/>
                  </a:lnTo>
                  <a:lnTo>
                    <a:pt x="6032881" y="209296"/>
                  </a:lnTo>
                  <a:lnTo>
                    <a:pt x="6025007" y="201422"/>
                  </a:lnTo>
                  <a:close/>
                </a:path>
                <a:path w="6172200" h="1781175">
                  <a:moveTo>
                    <a:pt x="1281176" y="201422"/>
                  </a:moveTo>
                  <a:lnTo>
                    <a:pt x="1261999" y="201422"/>
                  </a:lnTo>
                  <a:lnTo>
                    <a:pt x="1254125" y="209296"/>
                  </a:lnTo>
                  <a:lnTo>
                    <a:pt x="1254125" y="228473"/>
                  </a:lnTo>
                  <a:lnTo>
                    <a:pt x="1261999" y="236220"/>
                  </a:lnTo>
                  <a:lnTo>
                    <a:pt x="1281176" y="236220"/>
                  </a:lnTo>
                  <a:lnTo>
                    <a:pt x="1289050" y="228473"/>
                  </a:lnTo>
                  <a:lnTo>
                    <a:pt x="1289050" y="209296"/>
                  </a:lnTo>
                  <a:lnTo>
                    <a:pt x="1281176" y="201422"/>
                  </a:lnTo>
                  <a:close/>
                </a:path>
                <a:path w="6172200" h="1781175">
                  <a:moveTo>
                    <a:pt x="5531484" y="195706"/>
                  </a:moveTo>
                  <a:lnTo>
                    <a:pt x="5512308" y="195706"/>
                  </a:lnTo>
                  <a:lnTo>
                    <a:pt x="5504433" y="203453"/>
                  </a:lnTo>
                  <a:lnTo>
                    <a:pt x="5504433" y="222630"/>
                  </a:lnTo>
                  <a:lnTo>
                    <a:pt x="5512308" y="230377"/>
                  </a:lnTo>
                  <a:lnTo>
                    <a:pt x="5531484" y="230377"/>
                  </a:lnTo>
                  <a:lnTo>
                    <a:pt x="5539358" y="222630"/>
                  </a:lnTo>
                  <a:lnTo>
                    <a:pt x="5539358" y="203453"/>
                  </a:lnTo>
                  <a:lnTo>
                    <a:pt x="5531484" y="195706"/>
                  </a:lnTo>
                  <a:close/>
                </a:path>
                <a:path w="6172200" h="1781175">
                  <a:moveTo>
                    <a:pt x="1507616" y="195706"/>
                  </a:moveTo>
                  <a:lnTo>
                    <a:pt x="1488439" y="195706"/>
                  </a:lnTo>
                  <a:lnTo>
                    <a:pt x="1480692" y="203453"/>
                  </a:lnTo>
                  <a:lnTo>
                    <a:pt x="1480692" y="222630"/>
                  </a:lnTo>
                  <a:lnTo>
                    <a:pt x="1488439" y="230377"/>
                  </a:lnTo>
                  <a:lnTo>
                    <a:pt x="1507616" y="230377"/>
                  </a:lnTo>
                  <a:lnTo>
                    <a:pt x="1515490" y="222630"/>
                  </a:lnTo>
                  <a:lnTo>
                    <a:pt x="1515490" y="203453"/>
                  </a:lnTo>
                  <a:lnTo>
                    <a:pt x="1507616" y="195706"/>
                  </a:lnTo>
                  <a:close/>
                </a:path>
                <a:path w="6172200" h="1781175">
                  <a:moveTo>
                    <a:pt x="5409565" y="189865"/>
                  </a:moveTo>
                  <a:lnTo>
                    <a:pt x="5390388" y="189865"/>
                  </a:lnTo>
                  <a:lnTo>
                    <a:pt x="5382514" y="197739"/>
                  </a:lnTo>
                  <a:lnTo>
                    <a:pt x="5382514" y="216916"/>
                  </a:lnTo>
                  <a:lnTo>
                    <a:pt x="5390388" y="224663"/>
                  </a:lnTo>
                  <a:lnTo>
                    <a:pt x="5409565" y="224663"/>
                  </a:lnTo>
                  <a:lnTo>
                    <a:pt x="5417311" y="216916"/>
                  </a:lnTo>
                  <a:lnTo>
                    <a:pt x="5417311" y="197739"/>
                  </a:lnTo>
                  <a:lnTo>
                    <a:pt x="5409565" y="189865"/>
                  </a:lnTo>
                  <a:close/>
                </a:path>
                <a:path w="6172200" h="1781175">
                  <a:moveTo>
                    <a:pt x="3992753" y="189865"/>
                  </a:moveTo>
                  <a:lnTo>
                    <a:pt x="3973576" y="189865"/>
                  </a:lnTo>
                  <a:lnTo>
                    <a:pt x="3965829" y="197739"/>
                  </a:lnTo>
                  <a:lnTo>
                    <a:pt x="3965829" y="216916"/>
                  </a:lnTo>
                  <a:lnTo>
                    <a:pt x="3973576" y="224663"/>
                  </a:lnTo>
                  <a:lnTo>
                    <a:pt x="3992753" y="224663"/>
                  </a:lnTo>
                  <a:lnTo>
                    <a:pt x="4000627" y="216916"/>
                  </a:lnTo>
                  <a:lnTo>
                    <a:pt x="4000627" y="197739"/>
                  </a:lnTo>
                  <a:lnTo>
                    <a:pt x="3992753" y="189865"/>
                  </a:lnTo>
                  <a:close/>
                </a:path>
                <a:path w="6172200" h="1781175">
                  <a:moveTo>
                    <a:pt x="2982467" y="189865"/>
                  </a:moveTo>
                  <a:lnTo>
                    <a:pt x="2963291" y="189865"/>
                  </a:lnTo>
                  <a:lnTo>
                    <a:pt x="2955416" y="197739"/>
                  </a:lnTo>
                  <a:lnTo>
                    <a:pt x="2955416" y="216916"/>
                  </a:lnTo>
                  <a:lnTo>
                    <a:pt x="2963291" y="224663"/>
                  </a:lnTo>
                  <a:lnTo>
                    <a:pt x="2982467" y="224663"/>
                  </a:lnTo>
                  <a:lnTo>
                    <a:pt x="2990341" y="216916"/>
                  </a:lnTo>
                  <a:lnTo>
                    <a:pt x="2990341" y="197739"/>
                  </a:lnTo>
                  <a:lnTo>
                    <a:pt x="2982467" y="189865"/>
                  </a:lnTo>
                  <a:close/>
                </a:path>
                <a:path w="6172200" h="1781175">
                  <a:moveTo>
                    <a:pt x="5275960" y="184150"/>
                  </a:moveTo>
                  <a:lnTo>
                    <a:pt x="5256783" y="184150"/>
                  </a:lnTo>
                  <a:lnTo>
                    <a:pt x="5249036" y="191897"/>
                  </a:lnTo>
                  <a:lnTo>
                    <a:pt x="5249036" y="211074"/>
                  </a:lnTo>
                  <a:lnTo>
                    <a:pt x="5256783" y="218821"/>
                  </a:lnTo>
                  <a:lnTo>
                    <a:pt x="5275960" y="218821"/>
                  </a:lnTo>
                  <a:lnTo>
                    <a:pt x="5283834" y="211074"/>
                  </a:lnTo>
                  <a:lnTo>
                    <a:pt x="5283834" y="191897"/>
                  </a:lnTo>
                  <a:lnTo>
                    <a:pt x="5275960" y="184150"/>
                  </a:lnTo>
                  <a:close/>
                </a:path>
                <a:path w="6172200" h="1781175">
                  <a:moveTo>
                    <a:pt x="2529586" y="184150"/>
                  </a:moveTo>
                  <a:lnTo>
                    <a:pt x="2510409" y="184150"/>
                  </a:lnTo>
                  <a:lnTo>
                    <a:pt x="2502535" y="191897"/>
                  </a:lnTo>
                  <a:lnTo>
                    <a:pt x="2502535" y="211074"/>
                  </a:lnTo>
                  <a:lnTo>
                    <a:pt x="2510409" y="218821"/>
                  </a:lnTo>
                  <a:lnTo>
                    <a:pt x="2529586" y="218821"/>
                  </a:lnTo>
                  <a:lnTo>
                    <a:pt x="2537333" y="211074"/>
                  </a:lnTo>
                  <a:lnTo>
                    <a:pt x="2537333" y="191897"/>
                  </a:lnTo>
                  <a:lnTo>
                    <a:pt x="2529586" y="184150"/>
                  </a:lnTo>
                  <a:close/>
                </a:path>
                <a:path w="6172200" h="1781175">
                  <a:moveTo>
                    <a:pt x="38608" y="184150"/>
                  </a:moveTo>
                  <a:lnTo>
                    <a:pt x="19430" y="184150"/>
                  </a:lnTo>
                  <a:lnTo>
                    <a:pt x="11557" y="191897"/>
                  </a:lnTo>
                  <a:lnTo>
                    <a:pt x="11557" y="211074"/>
                  </a:lnTo>
                  <a:lnTo>
                    <a:pt x="19430" y="218821"/>
                  </a:lnTo>
                  <a:lnTo>
                    <a:pt x="38608" y="218821"/>
                  </a:lnTo>
                  <a:lnTo>
                    <a:pt x="46482" y="211074"/>
                  </a:lnTo>
                  <a:lnTo>
                    <a:pt x="46482" y="191897"/>
                  </a:lnTo>
                  <a:lnTo>
                    <a:pt x="38608" y="184150"/>
                  </a:lnTo>
                  <a:close/>
                </a:path>
                <a:path w="6172200" h="1781175">
                  <a:moveTo>
                    <a:pt x="6164453" y="178307"/>
                  </a:moveTo>
                  <a:lnTo>
                    <a:pt x="6145149" y="178307"/>
                  </a:lnTo>
                  <a:lnTo>
                    <a:pt x="6137402" y="186054"/>
                  </a:lnTo>
                  <a:lnTo>
                    <a:pt x="6137402" y="205231"/>
                  </a:lnTo>
                  <a:lnTo>
                    <a:pt x="6145149" y="213105"/>
                  </a:lnTo>
                  <a:lnTo>
                    <a:pt x="6164453" y="213105"/>
                  </a:lnTo>
                  <a:lnTo>
                    <a:pt x="6172200" y="205231"/>
                  </a:lnTo>
                  <a:lnTo>
                    <a:pt x="6172200" y="186054"/>
                  </a:lnTo>
                  <a:lnTo>
                    <a:pt x="6164453" y="178307"/>
                  </a:lnTo>
                  <a:close/>
                </a:path>
                <a:path w="6172200" h="1781175">
                  <a:moveTo>
                    <a:pt x="2308987" y="172593"/>
                  </a:moveTo>
                  <a:lnTo>
                    <a:pt x="2289683" y="172593"/>
                  </a:lnTo>
                  <a:lnTo>
                    <a:pt x="2281936" y="180340"/>
                  </a:lnTo>
                  <a:lnTo>
                    <a:pt x="2281936" y="199517"/>
                  </a:lnTo>
                  <a:lnTo>
                    <a:pt x="2289683" y="207264"/>
                  </a:lnTo>
                  <a:lnTo>
                    <a:pt x="2308987" y="207264"/>
                  </a:lnTo>
                  <a:lnTo>
                    <a:pt x="2316734" y="199517"/>
                  </a:lnTo>
                  <a:lnTo>
                    <a:pt x="2316734" y="180340"/>
                  </a:lnTo>
                  <a:lnTo>
                    <a:pt x="2308987" y="172593"/>
                  </a:lnTo>
                  <a:close/>
                </a:path>
                <a:path w="6172200" h="1781175">
                  <a:moveTo>
                    <a:pt x="2187066" y="172593"/>
                  </a:moveTo>
                  <a:lnTo>
                    <a:pt x="2167763" y="172593"/>
                  </a:lnTo>
                  <a:lnTo>
                    <a:pt x="2160016" y="180340"/>
                  </a:lnTo>
                  <a:lnTo>
                    <a:pt x="2160016" y="199517"/>
                  </a:lnTo>
                  <a:lnTo>
                    <a:pt x="2167763" y="207264"/>
                  </a:lnTo>
                  <a:lnTo>
                    <a:pt x="2187066" y="207264"/>
                  </a:lnTo>
                  <a:lnTo>
                    <a:pt x="2194814" y="199517"/>
                  </a:lnTo>
                  <a:lnTo>
                    <a:pt x="2194814" y="180340"/>
                  </a:lnTo>
                  <a:lnTo>
                    <a:pt x="2187066" y="172593"/>
                  </a:lnTo>
                  <a:close/>
                </a:path>
                <a:path w="6172200" h="1781175">
                  <a:moveTo>
                    <a:pt x="613537" y="172593"/>
                  </a:moveTo>
                  <a:lnTo>
                    <a:pt x="594233" y="172593"/>
                  </a:lnTo>
                  <a:lnTo>
                    <a:pt x="586486" y="180340"/>
                  </a:lnTo>
                  <a:lnTo>
                    <a:pt x="586486" y="199517"/>
                  </a:lnTo>
                  <a:lnTo>
                    <a:pt x="594233" y="207264"/>
                  </a:lnTo>
                  <a:lnTo>
                    <a:pt x="613537" y="207264"/>
                  </a:lnTo>
                  <a:lnTo>
                    <a:pt x="621284" y="199517"/>
                  </a:lnTo>
                  <a:lnTo>
                    <a:pt x="621284" y="180340"/>
                  </a:lnTo>
                  <a:lnTo>
                    <a:pt x="613537" y="172593"/>
                  </a:lnTo>
                  <a:close/>
                </a:path>
                <a:path w="6172200" h="1781175">
                  <a:moveTo>
                    <a:pt x="5920485" y="161035"/>
                  </a:moveTo>
                  <a:lnTo>
                    <a:pt x="5901308" y="161035"/>
                  </a:lnTo>
                  <a:lnTo>
                    <a:pt x="5893434" y="168782"/>
                  </a:lnTo>
                  <a:lnTo>
                    <a:pt x="5893434" y="187959"/>
                  </a:lnTo>
                  <a:lnTo>
                    <a:pt x="5901308" y="195706"/>
                  </a:lnTo>
                  <a:lnTo>
                    <a:pt x="5920485" y="195706"/>
                  </a:lnTo>
                  <a:lnTo>
                    <a:pt x="5928359" y="187959"/>
                  </a:lnTo>
                  <a:lnTo>
                    <a:pt x="5928359" y="168782"/>
                  </a:lnTo>
                  <a:lnTo>
                    <a:pt x="5920485" y="161035"/>
                  </a:lnTo>
                  <a:close/>
                </a:path>
                <a:path w="6172200" h="1781175">
                  <a:moveTo>
                    <a:pt x="5142483" y="161035"/>
                  </a:moveTo>
                  <a:lnTo>
                    <a:pt x="5123180" y="161035"/>
                  </a:lnTo>
                  <a:lnTo>
                    <a:pt x="5115433" y="168782"/>
                  </a:lnTo>
                  <a:lnTo>
                    <a:pt x="5115433" y="187959"/>
                  </a:lnTo>
                  <a:lnTo>
                    <a:pt x="5123180" y="195706"/>
                  </a:lnTo>
                  <a:lnTo>
                    <a:pt x="5142483" y="195706"/>
                  </a:lnTo>
                  <a:lnTo>
                    <a:pt x="5150231" y="187959"/>
                  </a:lnTo>
                  <a:lnTo>
                    <a:pt x="5150231" y="168782"/>
                  </a:lnTo>
                  <a:lnTo>
                    <a:pt x="5142483" y="161035"/>
                  </a:lnTo>
                  <a:close/>
                </a:path>
                <a:path w="6172200" h="1781175">
                  <a:moveTo>
                    <a:pt x="3400552" y="161035"/>
                  </a:moveTo>
                  <a:lnTo>
                    <a:pt x="3381375" y="161035"/>
                  </a:lnTo>
                  <a:lnTo>
                    <a:pt x="3373501" y="168782"/>
                  </a:lnTo>
                  <a:lnTo>
                    <a:pt x="3373501" y="187959"/>
                  </a:lnTo>
                  <a:lnTo>
                    <a:pt x="3381375" y="195706"/>
                  </a:lnTo>
                  <a:lnTo>
                    <a:pt x="3400552" y="195706"/>
                  </a:lnTo>
                  <a:lnTo>
                    <a:pt x="3408299" y="187959"/>
                  </a:lnTo>
                  <a:lnTo>
                    <a:pt x="3408299" y="168782"/>
                  </a:lnTo>
                  <a:lnTo>
                    <a:pt x="3400552" y="161035"/>
                  </a:lnTo>
                  <a:close/>
                </a:path>
                <a:path w="6172200" h="1781175">
                  <a:moveTo>
                    <a:pt x="1768983" y="161035"/>
                  </a:moveTo>
                  <a:lnTo>
                    <a:pt x="1749678" y="161035"/>
                  </a:lnTo>
                  <a:lnTo>
                    <a:pt x="1741932" y="168782"/>
                  </a:lnTo>
                  <a:lnTo>
                    <a:pt x="1741932" y="187959"/>
                  </a:lnTo>
                  <a:lnTo>
                    <a:pt x="1749678" y="195706"/>
                  </a:lnTo>
                  <a:lnTo>
                    <a:pt x="1768983" y="195706"/>
                  </a:lnTo>
                  <a:lnTo>
                    <a:pt x="1776729" y="187959"/>
                  </a:lnTo>
                  <a:lnTo>
                    <a:pt x="1776729" y="168782"/>
                  </a:lnTo>
                  <a:lnTo>
                    <a:pt x="1768983" y="161035"/>
                  </a:lnTo>
                  <a:close/>
                </a:path>
                <a:path w="6172200" h="1781175">
                  <a:moveTo>
                    <a:pt x="1385697" y="161035"/>
                  </a:moveTo>
                  <a:lnTo>
                    <a:pt x="1366520" y="161035"/>
                  </a:lnTo>
                  <a:lnTo>
                    <a:pt x="1358646" y="168782"/>
                  </a:lnTo>
                  <a:lnTo>
                    <a:pt x="1358646" y="187959"/>
                  </a:lnTo>
                  <a:lnTo>
                    <a:pt x="1366520" y="195706"/>
                  </a:lnTo>
                  <a:lnTo>
                    <a:pt x="1385697" y="195706"/>
                  </a:lnTo>
                  <a:lnTo>
                    <a:pt x="1393571" y="187959"/>
                  </a:lnTo>
                  <a:lnTo>
                    <a:pt x="1393571" y="168782"/>
                  </a:lnTo>
                  <a:lnTo>
                    <a:pt x="1385697" y="161035"/>
                  </a:lnTo>
                  <a:close/>
                </a:path>
                <a:path w="6172200" h="1781175">
                  <a:moveTo>
                    <a:pt x="4939283" y="155194"/>
                  </a:moveTo>
                  <a:lnTo>
                    <a:pt x="4919980" y="155194"/>
                  </a:lnTo>
                  <a:lnTo>
                    <a:pt x="4912233" y="162941"/>
                  </a:lnTo>
                  <a:lnTo>
                    <a:pt x="4912233" y="182118"/>
                  </a:lnTo>
                  <a:lnTo>
                    <a:pt x="4919980" y="189865"/>
                  </a:lnTo>
                  <a:lnTo>
                    <a:pt x="4939283" y="189865"/>
                  </a:lnTo>
                  <a:lnTo>
                    <a:pt x="4947031" y="182118"/>
                  </a:lnTo>
                  <a:lnTo>
                    <a:pt x="4947031" y="162941"/>
                  </a:lnTo>
                  <a:lnTo>
                    <a:pt x="4939283" y="155194"/>
                  </a:lnTo>
                  <a:close/>
                </a:path>
                <a:path w="6172200" h="1781175">
                  <a:moveTo>
                    <a:pt x="1159255" y="155194"/>
                  </a:moveTo>
                  <a:lnTo>
                    <a:pt x="1140078" y="155194"/>
                  </a:lnTo>
                  <a:lnTo>
                    <a:pt x="1132204" y="162941"/>
                  </a:lnTo>
                  <a:lnTo>
                    <a:pt x="1132204" y="182118"/>
                  </a:lnTo>
                  <a:lnTo>
                    <a:pt x="1140078" y="189865"/>
                  </a:lnTo>
                  <a:lnTo>
                    <a:pt x="1159255" y="189865"/>
                  </a:lnTo>
                  <a:lnTo>
                    <a:pt x="1167129" y="182118"/>
                  </a:lnTo>
                  <a:lnTo>
                    <a:pt x="1167129" y="162941"/>
                  </a:lnTo>
                  <a:lnTo>
                    <a:pt x="1159255" y="155194"/>
                  </a:lnTo>
                  <a:close/>
                </a:path>
                <a:path w="6172200" h="1781175">
                  <a:moveTo>
                    <a:pt x="485775" y="155194"/>
                  </a:moveTo>
                  <a:lnTo>
                    <a:pt x="466471" y="155194"/>
                  </a:lnTo>
                  <a:lnTo>
                    <a:pt x="458724" y="162941"/>
                  </a:lnTo>
                  <a:lnTo>
                    <a:pt x="458724" y="182118"/>
                  </a:lnTo>
                  <a:lnTo>
                    <a:pt x="466471" y="189865"/>
                  </a:lnTo>
                  <a:lnTo>
                    <a:pt x="485775" y="189865"/>
                  </a:lnTo>
                  <a:lnTo>
                    <a:pt x="493522" y="182118"/>
                  </a:lnTo>
                  <a:lnTo>
                    <a:pt x="493522" y="162941"/>
                  </a:lnTo>
                  <a:lnTo>
                    <a:pt x="485775" y="155194"/>
                  </a:lnTo>
                  <a:close/>
                </a:path>
                <a:path w="6172200" h="1781175">
                  <a:moveTo>
                    <a:pt x="137413" y="155194"/>
                  </a:moveTo>
                  <a:lnTo>
                    <a:pt x="118110" y="155194"/>
                  </a:lnTo>
                  <a:lnTo>
                    <a:pt x="110362" y="162941"/>
                  </a:lnTo>
                  <a:lnTo>
                    <a:pt x="110362" y="182118"/>
                  </a:lnTo>
                  <a:lnTo>
                    <a:pt x="118110" y="189865"/>
                  </a:lnTo>
                  <a:lnTo>
                    <a:pt x="137413" y="189865"/>
                  </a:lnTo>
                  <a:lnTo>
                    <a:pt x="145161" y="182118"/>
                  </a:lnTo>
                  <a:lnTo>
                    <a:pt x="145161" y="162941"/>
                  </a:lnTo>
                  <a:lnTo>
                    <a:pt x="137413" y="155194"/>
                  </a:lnTo>
                  <a:close/>
                </a:path>
                <a:path w="6172200" h="1781175">
                  <a:moveTo>
                    <a:pt x="4811522" y="149351"/>
                  </a:moveTo>
                  <a:lnTo>
                    <a:pt x="4792218" y="149351"/>
                  </a:lnTo>
                  <a:lnTo>
                    <a:pt x="4784471" y="157225"/>
                  </a:lnTo>
                  <a:lnTo>
                    <a:pt x="4784471" y="176402"/>
                  </a:lnTo>
                  <a:lnTo>
                    <a:pt x="4792218" y="184150"/>
                  </a:lnTo>
                  <a:lnTo>
                    <a:pt x="4811522" y="184150"/>
                  </a:lnTo>
                  <a:lnTo>
                    <a:pt x="4819269" y="176402"/>
                  </a:lnTo>
                  <a:lnTo>
                    <a:pt x="4819269" y="157225"/>
                  </a:lnTo>
                  <a:lnTo>
                    <a:pt x="4811522" y="149351"/>
                  </a:lnTo>
                  <a:close/>
                </a:path>
                <a:path w="6172200" h="1781175">
                  <a:moveTo>
                    <a:pt x="3522472" y="149351"/>
                  </a:moveTo>
                  <a:lnTo>
                    <a:pt x="3503295" y="149351"/>
                  </a:lnTo>
                  <a:lnTo>
                    <a:pt x="3495421" y="157225"/>
                  </a:lnTo>
                  <a:lnTo>
                    <a:pt x="3495421" y="176402"/>
                  </a:lnTo>
                  <a:lnTo>
                    <a:pt x="3503295" y="184150"/>
                  </a:lnTo>
                  <a:lnTo>
                    <a:pt x="3522472" y="184150"/>
                  </a:lnTo>
                  <a:lnTo>
                    <a:pt x="3530346" y="176402"/>
                  </a:lnTo>
                  <a:lnTo>
                    <a:pt x="3530346" y="157225"/>
                  </a:lnTo>
                  <a:lnTo>
                    <a:pt x="3522472" y="149351"/>
                  </a:lnTo>
                  <a:close/>
                </a:path>
                <a:path w="6172200" h="1781175">
                  <a:moveTo>
                    <a:pt x="2419223" y="149351"/>
                  </a:moveTo>
                  <a:lnTo>
                    <a:pt x="2400046" y="149351"/>
                  </a:lnTo>
                  <a:lnTo>
                    <a:pt x="2392172" y="157225"/>
                  </a:lnTo>
                  <a:lnTo>
                    <a:pt x="2392172" y="176402"/>
                  </a:lnTo>
                  <a:lnTo>
                    <a:pt x="2400046" y="184150"/>
                  </a:lnTo>
                  <a:lnTo>
                    <a:pt x="2419223" y="184150"/>
                  </a:lnTo>
                  <a:lnTo>
                    <a:pt x="2427097" y="176402"/>
                  </a:lnTo>
                  <a:lnTo>
                    <a:pt x="2427097" y="157225"/>
                  </a:lnTo>
                  <a:lnTo>
                    <a:pt x="2419223" y="149351"/>
                  </a:lnTo>
                  <a:close/>
                </a:path>
                <a:path w="6172200" h="1781175">
                  <a:moveTo>
                    <a:pt x="1867662" y="149351"/>
                  </a:moveTo>
                  <a:lnTo>
                    <a:pt x="1848485" y="149351"/>
                  </a:lnTo>
                  <a:lnTo>
                    <a:pt x="1840611" y="157225"/>
                  </a:lnTo>
                  <a:lnTo>
                    <a:pt x="1840611" y="176402"/>
                  </a:lnTo>
                  <a:lnTo>
                    <a:pt x="1848485" y="184150"/>
                  </a:lnTo>
                  <a:lnTo>
                    <a:pt x="1867662" y="184150"/>
                  </a:lnTo>
                  <a:lnTo>
                    <a:pt x="1875409" y="176402"/>
                  </a:lnTo>
                  <a:lnTo>
                    <a:pt x="1875409" y="157225"/>
                  </a:lnTo>
                  <a:lnTo>
                    <a:pt x="1867662" y="149351"/>
                  </a:lnTo>
                  <a:close/>
                </a:path>
                <a:path w="6172200" h="1781175">
                  <a:moveTo>
                    <a:pt x="898016" y="149351"/>
                  </a:moveTo>
                  <a:lnTo>
                    <a:pt x="878713" y="149351"/>
                  </a:lnTo>
                  <a:lnTo>
                    <a:pt x="870965" y="157225"/>
                  </a:lnTo>
                  <a:lnTo>
                    <a:pt x="870965" y="176402"/>
                  </a:lnTo>
                  <a:lnTo>
                    <a:pt x="878713" y="184150"/>
                  </a:lnTo>
                  <a:lnTo>
                    <a:pt x="898016" y="184150"/>
                  </a:lnTo>
                  <a:lnTo>
                    <a:pt x="905763" y="176402"/>
                  </a:lnTo>
                  <a:lnTo>
                    <a:pt x="905763" y="157225"/>
                  </a:lnTo>
                  <a:lnTo>
                    <a:pt x="898016" y="149351"/>
                  </a:lnTo>
                  <a:close/>
                </a:path>
                <a:path w="6172200" h="1781175">
                  <a:moveTo>
                    <a:pt x="5717285" y="143636"/>
                  </a:moveTo>
                  <a:lnTo>
                    <a:pt x="5698108" y="143636"/>
                  </a:lnTo>
                  <a:lnTo>
                    <a:pt x="5690234" y="151383"/>
                  </a:lnTo>
                  <a:lnTo>
                    <a:pt x="5690234" y="170560"/>
                  </a:lnTo>
                  <a:lnTo>
                    <a:pt x="5698108" y="178307"/>
                  </a:lnTo>
                  <a:lnTo>
                    <a:pt x="5717285" y="178307"/>
                  </a:lnTo>
                  <a:lnTo>
                    <a:pt x="5725159" y="170560"/>
                  </a:lnTo>
                  <a:lnTo>
                    <a:pt x="5725159" y="151383"/>
                  </a:lnTo>
                  <a:lnTo>
                    <a:pt x="5717285" y="143636"/>
                  </a:lnTo>
                  <a:close/>
                </a:path>
                <a:path w="6172200" h="1781175">
                  <a:moveTo>
                    <a:pt x="4497958" y="143636"/>
                  </a:moveTo>
                  <a:lnTo>
                    <a:pt x="4478782" y="143636"/>
                  </a:lnTo>
                  <a:lnTo>
                    <a:pt x="4470908" y="151383"/>
                  </a:lnTo>
                  <a:lnTo>
                    <a:pt x="4470908" y="170560"/>
                  </a:lnTo>
                  <a:lnTo>
                    <a:pt x="4478782" y="178307"/>
                  </a:lnTo>
                  <a:lnTo>
                    <a:pt x="4497958" y="178307"/>
                  </a:lnTo>
                  <a:lnTo>
                    <a:pt x="4505706" y="170560"/>
                  </a:lnTo>
                  <a:lnTo>
                    <a:pt x="4505706" y="151383"/>
                  </a:lnTo>
                  <a:lnTo>
                    <a:pt x="4497958" y="143636"/>
                  </a:lnTo>
                  <a:close/>
                </a:path>
                <a:path w="6172200" h="1781175">
                  <a:moveTo>
                    <a:pt x="2065147" y="143636"/>
                  </a:moveTo>
                  <a:lnTo>
                    <a:pt x="2045842" y="143636"/>
                  </a:lnTo>
                  <a:lnTo>
                    <a:pt x="2038096" y="151383"/>
                  </a:lnTo>
                  <a:lnTo>
                    <a:pt x="2038096" y="170560"/>
                  </a:lnTo>
                  <a:lnTo>
                    <a:pt x="2045842" y="178307"/>
                  </a:lnTo>
                  <a:lnTo>
                    <a:pt x="2065147" y="178307"/>
                  </a:lnTo>
                  <a:lnTo>
                    <a:pt x="2072894" y="170560"/>
                  </a:lnTo>
                  <a:lnTo>
                    <a:pt x="2072894" y="151383"/>
                  </a:lnTo>
                  <a:lnTo>
                    <a:pt x="2065147" y="143636"/>
                  </a:lnTo>
                  <a:close/>
                </a:path>
                <a:path w="6172200" h="1781175">
                  <a:moveTo>
                    <a:pt x="781812" y="143636"/>
                  </a:moveTo>
                  <a:lnTo>
                    <a:pt x="762635" y="143636"/>
                  </a:lnTo>
                  <a:lnTo>
                    <a:pt x="754888" y="151383"/>
                  </a:lnTo>
                  <a:lnTo>
                    <a:pt x="754888" y="170560"/>
                  </a:lnTo>
                  <a:lnTo>
                    <a:pt x="762635" y="178307"/>
                  </a:lnTo>
                  <a:lnTo>
                    <a:pt x="781812" y="178307"/>
                  </a:lnTo>
                  <a:lnTo>
                    <a:pt x="789686" y="170560"/>
                  </a:lnTo>
                  <a:lnTo>
                    <a:pt x="789686" y="151383"/>
                  </a:lnTo>
                  <a:lnTo>
                    <a:pt x="781812" y="143636"/>
                  </a:lnTo>
                  <a:close/>
                </a:path>
                <a:path w="6172200" h="1781175">
                  <a:moveTo>
                    <a:pt x="363854" y="143636"/>
                  </a:moveTo>
                  <a:lnTo>
                    <a:pt x="344550" y="143636"/>
                  </a:lnTo>
                  <a:lnTo>
                    <a:pt x="336803" y="151383"/>
                  </a:lnTo>
                  <a:lnTo>
                    <a:pt x="336803" y="170560"/>
                  </a:lnTo>
                  <a:lnTo>
                    <a:pt x="344550" y="178307"/>
                  </a:lnTo>
                  <a:lnTo>
                    <a:pt x="363854" y="178307"/>
                  </a:lnTo>
                  <a:lnTo>
                    <a:pt x="371601" y="170560"/>
                  </a:lnTo>
                  <a:lnTo>
                    <a:pt x="371601" y="151383"/>
                  </a:lnTo>
                  <a:lnTo>
                    <a:pt x="363854" y="143636"/>
                  </a:lnTo>
                  <a:close/>
                </a:path>
                <a:path w="6172200" h="1781175">
                  <a:moveTo>
                    <a:pt x="4608322" y="137795"/>
                  </a:moveTo>
                  <a:lnTo>
                    <a:pt x="4589018" y="137795"/>
                  </a:lnTo>
                  <a:lnTo>
                    <a:pt x="4581271" y="145669"/>
                  </a:lnTo>
                  <a:lnTo>
                    <a:pt x="4581271" y="164719"/>
                  </a:lnTo>
                  <a:lnTo>
                    <a:pt x="4589018" y="172593"/>
                  </a:lnTo>
                  <a:lnTo>
                    <a:pt x="4608322" y="172593"/>
                  </a:lnTo>
                  <a:lnTo>
                    <a:pt x="4616069" y="164719"/>
                  </a:lnTo>
                  <a:lnTo>
                    <a:pt x="4616069" y="145669"/>
                  </a:lnTo>
                  <a:lnTo>
                    <a:pt x="4608322" y="137795"/>
                  </a:lnTo>
                  <a:close/>
                </a:path>
                <a:path w="6172200" h="1781175">
                  <a:moveTo>
                    <a:pt x="3127629" y="137795"/>
                  </a:moveTo>
                  <a:lnTo>
                    <a:pt x="3108452" y="137795"/>
                  </a:lnTo>
                  <a:lnTo>
                    <a:pt x="3100578" y="145669"/>
                  </a:lnTo>
                  <a:lnTo>
                    <a:pt x="3100578" y="164719"/>
                  </a:lnTo>
                  <a:lnTo>
                    <a:pt x="3108452" y="172593"/>
                  </a:lnTo>
                  <a:lnTo>
                    <a:pt x="3127629" y="172593"/>
                  </a:lnTo>
                  <a:lnTo>
                    <a:pt x="3135503" y="164719"/>
                  </a:lnTo>
                  <a:lnTo>
                    <a:pt x="3135503" y="145669"/>
                  </a:lnTo>
                  <a:lnTo>
                    <a:pt x="3127629" y="137795"/>
                  </a:lnTo>
                  <a:close/>
                </a:path>
                <a:path w="6172200" h="1781175">
                  <a:moveTo>
                    <a:pt x="4103116" y="126238"/>
                  </a:moveTo>
                  <a:lnTo>
                    <a:pt x="4083939" y="126238"/>
                  </a:lnTo>
                  <a:lnTo>
                    <a:pt x="4076065" y="133984"/>
                  </a:lnTo>
                  <a:lnTo>
                    <a:pt x="4076065" y="153161"/>
                  </a:lnTo>
                  <a:lnTo>
                    <a:pt x="4083939" y="161035"/>
                  </a:lnTo>
                  <a:lnTo>
                    <a:pt x="4103116" y="161035"/>
                  </a:lnTo>
                  <a:lnTo>
                    <a:pt x="4110990" y="153161"/>
                  </a:lnTo>
                  <a:lnTo>
                    <a:pt x="4110990" y="133984"/>
                  </a:lnTo>
                  <a:lnTo>
                    <a:pt x="4103116" y="126238"/>
                  </a:lnTo>
                  <a:close/>
                </a:path>
                <a:path w="6172200" h="1781175">
                  <a:moveTo>
                    <a:pt x="1031494" y="126238"/>
                  </a:moveTo>
                  <a:lnTo>
                    <a:pt x="1012316" y="126238"/>
                  </a:lnTo>
                  <a:lnTo>
                    <a:pt x="1004442" y="133984"/>
                  </a:lnTo>
                  <a:lnTo>
                    <a:pt x="1004442" y="153161"/>
                  </a:lnTo>
                  <a:lnTo>
                    <a:pt x="1012316" y="161035"/>
                  </a:lnTo>
                  <a:lnTo>
                    <a:pt x="1031494" y="161035"/>
                  </a:lnTo>
                  <a:lnTo>
                    <a:pt x="1039367" y="153161"/>
                  </a:lnTo>
                  <a:lnTo>
                    <a:pt x="1039367" y="133984"/>
                  </a:lnTo>
                  <a:lnTo>
                    <a:pt x="1031494" y="126238"/>
                  </a:lnTo>
                  <a:close/>
                </a:path>
                <a:path w="6172200" h="1781175">
                  <a:moveTo>
                    <a:pt x="4393438" y="114680"/>
                  </a:moveTo>
                  <a:lnTo>
                    <a:pt x="4374260" y="114680"/>
                  </a:lnTo>
                  <a:lnTo>
                    <a:pt x="4366386" y="122427"/>
                  </a:lnTo>
                  <a:lnTo>
                    <a:pt x="4366386" y="141604"/>
                  </a:lnTo>
                  <a:lnTo>
                    <a:pt x="4374260" y="149351"/>
                  </a:lnTo>
                  <a:lnTo>
                    <a:pt x="4393438" y="149351"/>
                  </a:lnTo>
                  <a:lnTo>
                    <a:pt x="4401184" y="141604"/>
                  </a:lnTo>
                  <a:lnTo>
                    <a:pt x="4401184" y="122427"/>
                  </a:lnTo>
                  <a:lnTo>
                    <a:pt x="4393438" y="114680"/>
                  </a:lnTo>
                  <a:close/>
                </a:path>
                <a:path w="6172200" h="1781175">
                  <a:moveTo>
                    <a:pt x="4225035" y="114680"/>
                  </a:moveTo>
                  <a:lnTo>
                    <a:pt x="4205858" y="114680"/>
                  </a:lnTo>
                  <a:lnTo>
                    <a:pt x="4197984" y="122427"/>
                  </a:lnTo>
                  <a:lnTo>
                    <a:pt x="4197984" y="141604"/>
                  </a:lnTo>
                  <a:lnTo>
                    <a:pt x="4205858" y="149351"/>
                  </a:lnTo>
                  <a:lnTo>
                    <a:pt x="4225035" y="149351"/>
                  </a:lnTo>
                  <a:lnTo>
                    <a:pt x="4232909" y="141604"/>
                  </a:lnTo>
                  <a:lnTo>
                    <a:pt x="4232909" y="122427"/>
                  </a:lnTo>
                  <a:lnTo>
                    <a:pt x="4225035" y="114680"/>
                  </a:lnTo>
                  <a:close/>
                </a:path>
                <a:path w="6172200" h="1781175">
                  <a:moveTo>
                    <a:pt x="5827649" y="108839"/>
                  </a:moveTo>
                  <a:lnTo>
                    <a:pt x="5808345" y="108839"/>
                  </a:lnTo>
                  <a:lnTo>
                    <a:pt x="5800598" y="116713"/>
                  </a:lnTo>
                  <a:lnTo>
                    <a:pt x="5800598" y="135890"/>
                  </a:lnTo>
                  <a:lnTo>
                    <a:pt x="5808345" y="143636"/>
                  </a:lnTo>
                  <a:lnTo>
                    <a:pt x="5827649" y="143636"/>
                  </a:lnTo>
                  <a:lnTo>
                    <a:pt x="5835396" y="135890"/>
                  </a:lnTo>
                  <a:lnTo>
                    <a:pt x="5835396" y="116713"/>
                  </a:lnTo>
                  <a:lnTo>
                    <a:pt x="5827649" y="108839"/>
                  </a:lnTo>
                  <a:close/>
                </a:path>
                <a:path w="6172200" h="1781175">
                  <a:moveTo>
                    <a:pt x="5043805" y="108839"/>
                  </a:moveTo>
                  <a:lnTo>
                    <a:pt x="5024501" y="108839"/>
                  </a:lnTo>
                  <a:lnTo>
                    <a:pt x="5016754" y="116713"/>
                  </a:lnTo>
                  <a:lnTo>
                    <a:pt x="5016754" y="135890"/>
                  </a:lnTo>
                  <a:lnTo>
                    <a:pt x="5024501" y="143636"/>
                  </a:lnTo>
                  <a:lnTo>
                    <a:pt x="5043805" y="143636"/>
                  </a:lnTo>
                  <a:lnTo>
                    <a:pt x="5051552" y="135890"/>
                  </a:lnTo>
                  <a:lnTo>
                    <a:pt x="5051552" y="116713"/>
                  </a:lnTo>
                  <a:lnTo>
                    <a:pt x="5043805" y="108839"/>
                  </a:lnTo>
                  <a:close/>
                </a:path>
                <a:path w="6172200" h="1781175">
                  <a:moveTo>
                    <a:pt x="2779267" y="108839"/>
                  </a:moveTo>
                  <a:lnTo>
                    <a:pt x="2760091" y="108839"/>
                  </a:lnTo>
                  <a:lnTo>
                    <a:pt x="2752216" y="116713"/>
                  </a:lnTo>
                  <a:lnTo>
                    <a:pt x="2752216" y="135890"/>
                  </a:lnTo>
                  <a:lnTo>
                    <a:pt x="2760091" y="143636"/>
                  </a:lnTo>
                  <a:lnTo>
                    <a:pt x="2779267" y="143636"/>
                  </a:lnTo>
                  <a:lnTo>
                    <a:pt x="2787015" y="135890"/>
                  </a:lnTo>
                  <a:lnTo>
                    <a:pt x="2787015" y="116713"/>
                  </a:lnTo>
                  <a:lnTo>
                    <a:pt x="2779267" y="108839"/>
                  </a:lnTo>
                  <a:close/>
                </a:path>
                <a:path w="6172200" h="1781175">
                  <a:moveTo>
                    <a:pt x="2668904" y="108839"/>
                  </a:moveTo>
                  <a:lnTo>
                    <a:pt x="2649728" y="108839"/>
                  </a:lnTo>
                  <a:lnTo>
                    <a:pt x="2641854" y="116713"/>
                  </a:lnTo>
                  <a:lnTo>
                    <a:pt x="2641854" y="135890"/>
                  </a:lnTo>
                  <a:lnTo>
                    <a:pt x="2649728" y="143636"/>
                  </a:lnTo>
                  <a:lnTo>
                    <a:pt x="2668904" y="143636"/>
                  </a:lnTo>
                  <a:lnTo>
                    <a:pt x="2676779" y="135890"/>
                  </a:lnTo>
                  <a:lnTo>
                    <a:pt x="2676779" y="116713"/>
                  </a:lnTo>
                  <a:lnTo>
                    <a:pt x="2668904" y="108839"/>
                  </a:lnTo>
                  <a:close/>
                </a:path>
                <a:path w="6172200" h="1781175">
                  <a:moveTo>
                    <a:pt x="5612765" y="103124"/>
                  </a:moveTo>
                  <a:lnTo>
                    <a:pt x="5593588" y="103124"/>
                  </a:lnTo>
                  <a:lnTo>
                    <a:pt x="5585714" y="110871"/>
                  </a:lnTo>
                  <a:lnTo>
                    <a:pt x="5585714" y="130048"/>
                  </a:lnTo>
                  <a:lnTo>
                    <a:pt x="5593588" y="137795"/>
                  </a:lnTo>
                  <a:lnTo>
                    <a:pt x="5612765" y="137795"/>
                  </a:lnTo>
                  <a:lnTo>
                    <a:pt x="5620639" y="130048"/>
                  </a:lnTo>
                  <a:lnTo>
                    <a:pt x="5620639" y="110871"/>
                  </a:lnTo>
                  <a:lnTo>
                    <a:pt x="5612765" y="103124"/>
                  </a:lnTo>
                  <a:close/>
                </a:path>
                <a:path w="6172200" h="1781175">
                  <a:moveTo>
                    <a:pt x="3928999" y="103124"/>
                  </a:moveTo>
                  <a:lnTo>
                    <a:pt x="3909695" y="103124"/>
                  </a:lnTo>
                  <a:lnTo>
                    <a:pt x="3901948" y="110871"/>
                  </a:lnTo>
                  <a:lnTo>
                    <a:pt x="3901948" y="130048"/>
                  </a:lnTo>
                  <a:lnTo>
                    <a:pt x="3909695" y="137795"/>
                  </a:lnTo>
                  <a:lnTo>
                    <a:pt x="3928999" y="137795"/>
                  </a:lnTo>
                  <a:lnTo>
                    <a:pt x="3936746" y="130048"/>
                  </a:lnTo>
                  <a:lnTo>
                    <a:pt x="3936746" y="110871"/>
                  </a:lnTo>
                  <a:lnTo>
                    <a:pt x="3928999" y="103124"/>
                  </a:lnTo>
                  <a:close/>
                </a:path>
                <a:path w="6172200" h="1781175">
                  <a:moveTo>
                    <a:pt x="3795395" y="103124"/>
                  </a:moveTo>
                  <a:lnTo>
                    <a:pt x="3776091" y="103124"/>
                  </a:lnTo>
                  <a:lnTo>
                    <a:pt x="3768344" y="110871"/>
                  </a:lnTo>
                  <a:lnTo>
                    <a:pt x="3768344" y="130048"/>
                  </a:lnTo>
                  <a:lnTo>
                    <a:pt x="3776091" y="137795"/>
                  </a:lnTo>
                  <a:lnTo>
                    <a:pt x="3795395" y="137795"/>
                  </a:lnTo>
                  <a:lnTo>
                    <a:pt x="3803142" y="130048"/>
                  </a:lnTo>
                  <a:lnTo>
                    <a:pt x="3803142" y="110871"/>
                  </a:lnTo>
                  <a:lnTo>
                    <a:pt x="3795395" y="103124"/>
                  </a:lnTo>
                  <a:close/>
                </a:path>
                <a:path w="6172200" h="1781175">
                  <a:moveTo>
                    <a:pt x="3243833" y="103124"/>
                  </a:moveTo>
                  <a:lnTo>
                    <a:pt x="3224529" y="103124"/>
                  </a:lnTo>
                  <a:lnTo>
                    <a:pt x="3216782" y="110871"/>
                  </a:lnTo>
                  <a:lnTo>
                    <a:pt x="3216782" y="130048"/>
                  </a:lnTo>
                  <a:lnTo>
                    <a:pt x="3224529" y="137795"/>
                  </a:lnTo>
                  <a:lnTo>
                    <a:pt x="3243833" y="137795"/>
                  </a:lnTo>
                  <a:lnTo>
                    <a:pt x="3251580" y="130048"/>
                  </a:lnTo>
                  <a:lnTo>
                    <a:pt x="3251580" y="110871"/>
                  </a:lnTo>
                  <a:lnTo>
                    <a:pt x="3243833" y="103124"/>
                  </a:lnTo>
                  <a:close/>
                </a:path>
                <a:path w="6172200" h="1781175">
                  <a:moveTo>
                    <a:pt x="1966340" y="103124"/>
                  </a:moveTo>
                  <a:lnTo>
                    <a:pt x="1947164" y="103124"/>
                  </a:lnTo>
                  <a:lnTo>
                    <a:pt x="1939289" y="110871"/>
                  </a:lnTo>
                  <a:lnTo>
                    <a:pt x="1939289" y="130048"/>
                  </a:lnTo>
                  <a:lnTo>
                    <a:pt x="1947164" y="137795"/>
                  </a:lnTo>
                  <a:lnTo>
                    <a:pt x="1966340" y="137795"/>
                  </a:lnTo>
                  <a:lnTo>
                    <a:pt x="1974214" y="130048"/>
                  </a:lnTo>
                  <a:lnTo>
                    <a:pt x="1974214" y="110871"/>
                  </a:lnTo>
                  <a:lnTo>
                    <a:pt x="1966340" y="103124"/>
                  </a:lnTo>
                  <a:close/>
                </a:path>
                <a:path w="6172200" h="1781175">
                  <a:moveTo>
                    <a:pt x="241935" y="103124"/>
                  </a:moveTo>
                  <a:lnTo>
                    <a:pt x="222630" y="103124"/>
                  </a:lnTo>
                  <a:lnTo>
                    <a:pt x="214884" y="110871"/>
                  </a:lnTo>
                  <a:lnTo>
                    <a:pt x="214884" y="130048"/>
                  </a:lnTo>
                  <a:lnTo>
                    <a:pt x="222630" y="137795"/>
                  </a:lnTo>
                  <a:lnTo>
                    <a:pt x="241935" y="137795"/>
                  </a:lnTo>
                  <a:lnTo>
                    <a:pt x="249682" y="130048"/>
                  </a:lnTo>
                  <a:lnTo>
                    <a:pt x="249682" y="110871"/>
                  </a:lnTo>
                  <a:lnTo>
                    <a:pt x="241935" y="103124"/>
                  </a:lnTo>
                  <a:close/>
                </a:path>
                <a:path w="6172200" h="1781175">
                  <a:moveTo>
                    <a:pt x="3644392" y="97281"/>
                  </a:moveTo>
                  <a:lnTo>
                    <a:pt x="3625215" y="97281"/>
                  </a:lnTo>
                  <a:lnTo>
                    <a:pt x="3617341" y="105155"/>
                  </a:lnTo>
                  <a:lnTo>
                    <a:pt x="3617341" y="124332"/>
                  </a:lnTo>
                  <a:lnTo>
                    <a:pt x="3625215" y="132079"/>
                  </a:lnTo>
                  <a:lnTo>
                    <a:pt x="3644392" y="132079"/>
                  </a:lnTo>
                  <a:lnTo>
                    <a:pt x="3652266" y="124332"/>
                  </a:lnTo>
                  <a:lnTo>
                    <a:pt x="3652266" y="105155"/>
                  </a:lnTo>
                  <a:lnTo>
                    <a:pt x="3644392" y="97281"/>
                  </a:lnTo>
                  <a:close/>
                </a:path>
                <a:path w="6172200" h="1781175">
                  <a:moveTo>
                    <a:pt x="1658620" y="97281"/>
                  </a:moveTo>
                  <a:lnTo>
                    <a:pt x="1639442" y="97281"/>
                  </a:lnTo>
                  <a:lnTo>
                    <a:pt x="1631569" y="105155"/>
                  </a:lnTo>
                  <a:lnTo>
                    <a:pt x="1631569" y="124332"/>
                  </a:lnTo>
                  <a:lnTo>
                    <a:pt x="1639442" y="132079"/>
                  </a:lnTo>
                  <a:lnTo>
                    <a:pt x="1658620" y="132079"/>
                  </a:lnTo>
                  <a:lnTo>
                    <a:pt x="1666494" y="124332"/>
                  </a:lnTo>
                  <a:lnTo>
                    <a:pt x="1666494" y="105155"/>
                  </a:lnTo>
                  <a:lnTo>
                    <a:pt x="1658620" y="97281"/>
                  </a:lnTo>
                  <a:close/>
                </a:path>
                <a:path w="6172200" h="1781175">
                  <a:moveTo>
                    <a:pt x="1530858" y="97281"/>
                  </a:moveTo>
                  <a:lnTo>
                    <a:pt x="1511680" y="97281"/>
                  </a:lnTo>
                  <a:lnTo>
                    <a:pt x="1503807" y="105155"/>
                  </a:lnTo>
                  <a:lnTo>
                    <a:pt x="1503807" y="124332"/>
                  </a:lnTo>
                  <a:lnTo>
                    <a:pt x="1511680" y="132079"/>
                  </a:lnTo>
                  <a:lnTo>
                    <a:pt x="1530858" y="132079"/>
                  </a:lnTo>
                  <a:lnTo>
                    <a:pt x="1538732" y="124332"/>
                  </a:lnTo>
                  <a:lnTo>
                    <a:pt x="1538732" y="105155"/>
                  </a:lnTo>
                  <a:lnTo>
                    <a:pt x="1530858" y="97281"/>
                  </a:lnTo>
                  <a:close/>
                </a:path>
                <a:path w="6172200" h="1781175">
                  <a:moveTo>
                    <a:pt x="5432806" y="85725"/>
                  </a:moveTo>
                  <a:lnTo>
                    <a:pt x="5413502" y="85725"/>
                  </a:lnTo>
                  <a:lnTo>
                    <a:pt x="5405755" y="93472"/>
                  </a:lnTo>
                  <a:lnTo>
                    <a:pt x="5405755" y="112649"/>
                  </a:lnTo>
                  <a:lnTo>
                    <a:pt x="5413502" y="120523"/>
                  </a:lnTo>
                  <a:lnTo>
                    <a:pt x="5432806" y="120523"/>
                  </a:lnTo>
                  <a:lnTo>
                    <a:pt x="5440553" y="112649"/>
                  </a:lnTo>
                  <a:lnTo>
                    <a:pt x="5440553" y="93472"/>
                  </a:lnTo>
                  <a:lnTo>
                    <a:pt x="5432806" y="85725"/>
                  </a:lnTo>
                  <a:close/>
                </a:path>
                <a:path w="6172200" h="1781175">
                  <a:moveTo>
                    <a:pt x="5247005" y="85725"/>
                  </a:moveTo>
                  <a:lnTo>
                    <a:pt x="5227701" y="85725"/>
                  </a:lnTo>
                  <a:lnTo>
                    <a:pt x="5219954" y="93472"/>
                  </a:lnTo>
                  <a:lnTo>
                    <a:pt x="5219954" y="112649"/>
                  </a:lnTo>
                  <a:lnTo>
                    <a:pt x="5227701" y="120523"/>
                  </a:lnTo>
                  <a:lnTo>
                    <a:pt x="5247005" y="120523"/>
                  </a:lnTo>
                  <a:lnTo>
                    <a:pt x="5254752" y="112649"/>
                  </a:lnTo>
                  <a:lnTo>
                    <a:pt x="5254752" y="93472"/>
                  </a:lnTo>
                  <a:lnTo>
                    <a:pt x="5247005" y="85725"/>
                  </a:lnTo>
                  <a:close/>
                </a:path>
                <a:path w="6172200" h="1781175">
                  <a:moveTo>
                    <a:pt x="2901188" y="85725"/>
                  </a:moveTo>
                  <a:lnTo>
                    <a:pt x="2882011" y="85725"/>
                  </a:lnTo>
                  <a:lnTo>
                    <a:pt x="2874137" y="93472"/>
                  </a:lnTo>
                  <a:lnTo>
                    <a:pt x="2874137" y="112649"/>
                  </a:lnTo>
                  <a:lnTo>
                    <a:pt x="2882011" y="120523"/>
                  </a:lnTo>
                  <a:lnTo>
                    <a:pt x="2901188" y="120523"/>
                  </a:lnTo>
                  <a:lnTo>
                    <a:pt x="2909062" y="112649"/>
                  </a:lnTo>
                  <a:lnTo>
                    <a:pt x="2909062" y="93472"/>
                  </a:lnTo>
                  <a:lnTo>
                    <a:pt x="2901188" y="85725"/>
                  </a:lnTo>
                  <a:close/>
                </a:path>
                <a:path w="6172200" h="1781175">
                  <a:moveTo>
                    <a:pt x="6164453" y="80009"/>
                  </a:moveTo>
                  <a:lnTo>
                    <a:pt x="6145149" y="80009"/>
                  </a:lnTo>
                  <a:lnTo>
                    <a:pt x="6137402" y="87756"/>
                  </a:lnTo>
                  <a:lnTo>
                    <a:pt x="6137402" y="106933"/>
                  </a:lnTo>
                  <a:lnTo>
                    <a:pt x="6145149" y="114680"/>
                  </a:lnTo>
                  <a:lnTo>
                    <a:pt x="6164453" y="114680"/>
                  </a:lnTo>
                  <a:lnTo>
                    <a:pt x="6172200" y="106933"/>
                  </a:lnTo>
                  <a:lnTo>
                    <a:pt x="6172200" y="87756"/>
                  </a:lnTo>
                  <a:lnTo>
                    <a:pt x="6164453" y="80009"/>
                  </a:lnTo>
                  <a:close/>
                </a:path>
                <a:path w="6172200" h="1781175">
                  <a:moveTo>
                    <a:pt x="6042406" y="80009"/>
                  </a:moveTo>
                  <a:lnTo>
                    <a:pt x="6023229" y="80009"/>
                  </a:lnTo>
                  <a:lnTo>
                    <a:pt x="6015482" y="87756"/>
                  </a:lnTo>
                  <a:lnTo>
                    <a:pt x="6015482" y="106933"/>
                  </a:lnTo>
                  <a:lnTo>
                    <a:pt x="6023229" y="114680"/>
                  </a:lnTo>
                  <a:lnTo>
                    <a:pt x="6042406" y="114680"/>
                  </a:lnTo>
                  <a:lnTo>
                    <a:pt x="6050280" y="106933"/>
                  </a:lnTo>
                  <a:lnTo>
                    <a:pt x="6050280" y="87756"/>
                  </a:lnTo>
                  <a:lnTo>
                    <a:pt x="6042406" y="80009"/>
                  </a:lnTo>
                  <a:close/>
                </a:path>
                <a:path w="6172200" h="1781175">
                  <a:moveTo>
                    <a:pt x="4730242" y="80009"/>
                  </a:moveTo>
                  <a:lnTo>
                    <a:pt x="4710938" y="80009"/>
                  </a:lnTo>
                  <a:lnTo>
                    <a:pt x="4703191" y="87756"/>
                  </a:lnTo>
                  <a:lnTo>
                    <a:pt x="4703191" y="106933"/>
                  </a:lnTo>
                  <a:lnTo>
                    <a:pt x="4710938" y="114680"/>
                  </a:lnTo>
                  <a:lnTo>
                    <a:pt x="4730242" y="114680"/>
                  </a:lnTo>
                  <a:lnTo>
                    <a:pt x="4737989" y="106933"/>
                  </a:lnTo>
                  <a:lnTo>
                    <a:pt x="4737989" y="87756"/>
                  </a:lnTo>
                  <a:lnTo>
                    <a:pt x="4730242" y="80009"/>
                  </a:lnTo>
                  <a:close/>
                </a:path>
                <a:path w="6172200" h="1781175">
                  <a:moveTo>
                    <a:pt x="3023108" y="80009"/>
                  </a:moveTo>
                  <a:lnTo>
                    <a:pt x="3003930" y="80009"/>
                  </a:lnTo>
                  <a:lnTo>
                    <a:pt x="2996057" y="87756"/>
                  </a:lnTo>
                  <a:lnTo>
                    <a:pt x="2996057" y="106933"/>
                  </a:lnTo>
                  <a:lnTo>
                    <a:pt x="3003930" y="114680"/>
                  </a:lnTo>
                  <a:lnTo>
                    <a:pt x="3023108" y="114680"/>
                  </a:lnTo>
                  <a:lnTo>
                    <a:pt x="3030981" y="106933"/>
                  </a:lnTo>
                  <a:lnTo>
                    <a:pt x="3030981" y="87756"/>
                  </a:lnTo>
                  <a:lnTo>
                    <a:pt x="3023108" y="80009"/>
                  </a:lnTo>
                  <a:close/>
                </a:path>
                <a:path w="6172200" h="1781175">
                  <a:moveTo>
                    <a:pt x="2541270" y="80009"/>
                  </a:moveTo>
                  <a:lnTo>
                    <a:pt x="2521966" y="80009"/>
                  </a:lnTo>
                  <a:lnTo>
                    <a:pt x="2514219" y="87756"/>
                  </a:lnTo>
                  <a:lnTo>
                    <a:pt x="2514219" y="106933"/>
                  </a:lnTo>
                  <a:lnTo>
                    <a:pt x="2521966" y="114680"/>
                  </a:lnTo>
                  <a:lnTo>
                    <a:pt x="2541270" y="114680"/>
                  </a:lnTo>
                  <a:lnTo>
                    <a:pt x="2549016" y="106933"/>
                  </a:lnTo>
                  <a:lnTo>
                    <a:pt x="2549016" y="87756"/>
                  </a:lnTo>
                  <a:lnTo>
                    <a:pt x="2541270" y="80009"/>
                  </a:lnTo>
                  <a:close/>
                </a:path>
                <a:path w="6172200" h="1781175">
                  <a:moveTo>
                    <a:pt x="1257935" y="80009"/>
                  </a:moveTo>
                  <a:lnTo>
                    <a:pt x="1238758" y="80009"/>
                  </a:lnTo>
                  <a:lnTo>
                    <a:pt x="1231011" y="87756"/>
                  </a:lnTo>
                  <a:lnTo>
                    <a:pt x="1231011" y="106933"/>
                  </a:lnTo>
                  <a:lnTo>
                    <a:pt x="1238758" y="114680"/>
                  </a:lnTo>
                  <a:lnTo>
                    <a:pt x="1257935" y="114680"/>
                  </a:lnTo>
                  <a:lnTo>
                    <a:pt x="1265809" y="106933"/>
                  </a:lnTo>
                  <a:lnTo>
                    <a:pt x="1265809" y="87756"/>
                  </a:lnTo>
                  <a:lnTo>
                    <a:pt x="1257935" y="80009"/>
                  </a:lnTo>
                  <a:close/>
                </a:path>
                <a:path w="6172200" h="1781175">
                  <a:moveTo>
                    <a:pt x="688975" y="80009"/>
                  </a:moveTo>
                  <a:lnTo>
                    <a:pt x="669671" y="80009"/>
                  </a:lnTo>
                  <a:lnTo>
                    <a:pt x="661924" y="87756"/>
                  </a:lnTo>
                  <a:lnTo>
                    <a:pt x="661924" y="106933"/>
                  </a:lnTo>
                  <a:lnTo>
                    <a:pt x="669671" y="114680"/>
                  </a:lnTo>
                  <a:lnTo>
                    <a:pt x="688975" y="114680"/>
                  </a:lnTo>
                  <a:lnTo>
                    <a:pt x="696722" y="106933"/>
                  </a:lnTo>
                  <a:lnTo>
                    <a:pt x="696722" y="87756"/>
                  </a:lnTo>
                  <a:lnTo>
                    <a:pt x="688975" y="80009"/>
                  </a:lnTo>
                  <a:close/>
                </a:path>
                <a:path w="6172200" h="1781175">
                  <a:moveTo>
                    <a:pt x="2250948" y="62610"/>
                  </a:moveTo>
                  <a:lnTo>
                    <a:pt x="2231644" y="62610"/>
                  </a:lnTo>
                  <a:lnTo>
                    <a:pt x="2223897" y="70357"/>
                  </a:lnTo>
                  <a:lnTo>
                    <a:pt x="2223897" y="89534"/>
                  </a:lnTo>
                  <a:lnTo>
                    <a:pt x="2231644" y="97281"/>
                  </a:lnTo>
                  <a:lnTo>
                    <a:pt x="2250948" y="97281"/>
                  </a:lnTo>
                  <a:lnTo>
                    <a:pt x="2258695" y="89534"/>
                  </a:lnTo>
                  <a:lnTo>
                    <a:pt x="2258695" y="70357"/>
                  </a:lnTo>
                  <a:lnTo>
                    <a:pt x="2250948" y="62610"/>
                  </a:lnTo>
                  <a:close/>
                </a:path>
                <a:path w="6172200" h="1781175">
                  <a:moveTo>
                    <a:pt x="555371" y="62610"/>
                  </a:moveTo>
                  <a:lnTo>
                    <a:pt x="536194" y="62610"/>
                  </a:lnTo>
                  <a:lnTo>
                    <a:pt x="528320" y="70357"/>
                  </a:lnTo>
                  <a:lnTo>
                    <a:pt x="528320" y="89534"/>
                  </a:lnTo>
                  <a:lnTo>
                    <a:pt x="536194" y="97281"/>
                  </a:lnTo>
                  <a:lnTo>
                    <a:pt x="555371" y="97281"/>
                  </a:lnTo>
                  <a:lnTo>
                    <a:pt x="563245" y="89534"/>
                  </a:lnTo>
                  <a:lnTo>
                    <a:pt x="563245" y="70357"/>
                  </a:lnTo>
                  <a:lnTo>
                    <a:pt x="555371" y="62610"/>
                  </a:lnTo>
                  <a:close/>
                </a:path>
                <a:path w="6172200" h="1781175">
                  <a:moveTo>
                    <a:pt x="27050" y="62610"/>
                  </a:moveTo>
                  <a:lnTo>
                    <a:pt x="7747" y="62610"/>
                  </a:lnTo>
                  <a:lnTo>
                    <a:pt x="0" y="70357"/>
                  </a:lnTo>
                  <a:lnTo>
                    <a:pt x="0" y="89534"/>
                  </a:lnTo>
                  <a:lnTo>
                    <a:pt x="7747" y="97281"/>
                  </a:lnTo>
                  <a:lnTo>
                    <a:pt x="27050" y="97281"/>
                  </a:lnTo>
                  <a:lnTo>
                    <a:pt x="34798" y="89534"/>
                  </a:lnTo>
                  <a:lnTo>
                    <a:pt x="34798" y="70357"/>
                  </a:lnTo>
                  <a:lnTo>
                    <a:pt x="27050" y="62610"/>
                  </a:lnTo>
                  <a:close/>
                </a:path>
                <a:path w="6172200" h="1781175">
                  <a:moveTo>
                    <a:pt x="4892802" y="56769"/>
                  </a:moveTo>
                  <a:lnTo>
                    <a:pt x="4873498" y="56769"/>
                  </a:lnTo>
                  <a:lnTo>
                    <a:pt x="4865751" y="64643"/>
                  </a:lnTo>
                  <a:lnTo>
                    <a:pt x="4865751" y="83820"/>
                  </a:lnTo>
                  <a:lnTo>
                    <a:pt x="4873498" y="91567"/>
                  </a:lnTo>
                  <a:lnTo>
                    <a:pt x="4892802" y="91567"/>
                  </a:lnTo>
                  <a:lnTo>
                    <a:pt x="4900549" y="83820"/>
                  </a:lnTo>
                  <a:lnTo>
                    <a:pt x="4900549" y="64643"/>
                  </a:lnTo>
                  <a:lnTo>
                    <a:pt x="4892802" y="56769"/>
                  </a:lnTo>
                  <a:close/>
                </a:path>
                <a:path w="6172200" h="1781175">
                  <a:moveTo>
                    <a:pt x="3383153" y="56769"/>
                  </a:moveTo>
                  <a:lnTo>
                    <a:pt x="3363849" y="56769"/>
                  </a:lnTo>
                  <a:lnTo>
                    <a:pt x="3356102" y="64643"/>
                  </a:lnTo>
                  <a:lnTo>
                    <a:pt x="3356102" y="83820"/>
                  </a:lnTo>
                  <a:lnTo>
                    <a:pt x="3363849" y="91567"/>
                  </a:lnTo>
                  <a:lnTo>
                    <a:pt x="3383153" y="91567"/>
                  </a:lnTo>
                  <a:lnTo>
                    <a:pt x="3390900" y="83820"/>
                  </a:lnTo>
                  <a:lnTo>
                    <a:pt x="3390900" y="64643"/>
                  </a:lnTo>
                  <a:lnTo>
                    <a:pt x="3383153" y="56769"/>
                  </a:lnTo>
                  <a:close/>
                </a:path>
                <a:path w="6172200" h="1781175">
                  <a:moveTo>
                    <a:pt x="1408938" y="56769"/>
                  </a:moveTo>
                  <a:lnTo>
                    <a:pt x="1389761" y="56769"/>
                  </a:lnTo>
                  <a:lnTo>
                    <a:pt x="1381887" y="64643"/>
                  </a:lnTo>
                  <a:lnTo>
                    <a:pt x="1381887" y="83820"/>
                  </a:lnTo>
                  <a:lnTo>
                    <a:pt x="1389761" y="91567"/>
                  </a:lnTo>
                  <a:lnTo>
                    <a:pt x="1408938" y="91567"/>
                  </a:lnTo>
                  <a:lnTo>
                    <a:pt x="1416812" y="83820"/>
                  </a:lnTo>
                  <a:lnTo>
                    <a:pt x="1416812" y="64643"/>
                  </a:lnTo>
                  <a:lnTo>
                    <a:pt x="1408938" y="56769"/>
                  </a:lnTo>
                  <a:close/>
                </a:path>
                <a:path w="6172200" h="1781175">
                  <a:moveTo>
                    <a:pt x="2128901" y="45211"/>
                  </a:moveTo>
                  <a:lnTo>
                    <a:pt x="2109724" y="45211"/>
                  </a:lnTo>
                  <a:lnTo>
                    <a:pt x="2101977" y="53085"/>
                  </a:lnTo>
                  <a:lnTo>
                    <a:pt x="2101977" y="72135"/>
                  </a:lnTo>
                  <a:lnTo>
                    <a:pt x="2109724" y="80009"/>
                  </a:lnTo>
                  <a:lnTo>
                    <a:pt x="2128901" y="80009"/>
                  </a:lnTo>
                  <a:lnTo>
                    <a:pt x="2136775" y="72135"/>
                  </a:lnTo>
                  <a:lnTo>
                    <a:pt x="2136775" y="53085"/>
                  </a:lnTo>
                  <a:lnTo>
                    <a:pt x="2128901" y="45211"/>
                  </a:lnTo>
                  <a:close/>
                </a:path>
                <a:path w="6172200" h="1781175">
                  <a:moveTo>
                    <a:pt x="4294758" y="39497"/>
                  </a:moveTo>
                  <a:lnTo>
                    <a:pt x="4275455" y="39497"/>
                  </a:lnTo>
                  <a:lnTo>
                    <a:pt x="4267708" y="47244"/>
                  </a:lnTo>
                  <a:lnTo>
                    <a:pt x="4267708" y="66421"/>
                  </a:lnTo>
                  <a:lnTo>
                    <a:pt x="4275455" y="74168"/>
                  </a:lnTo>
                  <a:lnTo>
                    <a:pt x="4294758" y="74168"/>
                  </a:lnTo>
                  <a:lnTo>
                    <a:pt x="4302506" y="66421"/>
                  </a:lnTo>
                  <a:lnTo>
                    <a:pt x="4302506" y="47244"/>
                  </a:lnTo>
                  <a:lnTo>
                    <a:pt x="4294758" y="39497"/>
                  </a:lnTo>
                  <a:close/>
                </a:path>
                <a:path w="6172200" h="1781175">
                  <a:moveTo>
                    <a:pt x="3505073" y="39497"/>
                  </a:moveTo>
                  <a:lnTo>
                    <a:pt x="3485769" y="39497"/>
                  </a:lnTo>
                  <a:lnTo>
                    <a:pt x="3478022" y="47244"/>
                  </a:lnTo>
                  <a:lnTo>
                    <a:pt x="3478022" y="66421"/>
                  </a:lnTo>
                  <a:lnTo>
                    <a:pt x="3485769" y="74168"/>
                  </a:lnTo>
                  <a:lnTo>
                    <a:pt x="3505073" y="74168"/>
                  </a:lnTo>
                  <a:lnTo>
                    <a:pt x="3512820" y="66421"/>
                  </a:lnTo>
                  <a:lnTo>
                    <a:pt x="3512820" y="47244"/>
                  </a:lnTo>
                  <a:lnTo>
                    <a:pt x="3505073" y="39497"/>
                  </a:lnTo>
                  <a:close/>
                </a:path>
                <a:path w="6172200" h="1781175">
                  <a:moveTo>
                    <a:pt x="1774825" y="39497"/>
                  </a:moveTo>
                  <a:lnTo>
                    <a:pt x="1755521" y="39497"/>
                  </a:lnTo>
                  <a:lnTo>
                    <a:pt x="1747774" y="47244"/>
                  </a:lnTo>
                  <a:lnTo>
                    <a:pt x="1747774" y="66421"/>
                  </a:lnTo>
                  <a:lnTo>
                    <a:pt x="1755521" y="74168"/>
                  </a:lnTo>
                  <a:lnTo>
                    <a:pt x="1774825" y="74168"/>
                  </a:lnTo>
                  <a:lnTo>
                    <a:pt x="1782572" y="66421"/>
                  </a:lnTo>
                  <a:lnTo>
                    <a:pt x="1782572" y="47244"/>
                  </a:lnTo>
                  <a:lnTo>
                    <a:pt x="1774825" y="39497"/>
                  </a:lnTo>
                  <a:close/>
                </a:path>
                <a:path w="6172200" h="1781175">
                  <a:moveTo>
                    <a:pt x="5752083" y="33654"/>
                  </a:moveTo>
                  <a:lnTo>
                    <a:pt x="5732907" y="33654"/>
                  </a:lnTo>
                  <a:lnTo>
                    <a:pt x="5725159" y="41401"/>
                  </a:lnTo>
                  <a:lnTo>
                    <a:pt x="5725159" y="60578"/>
                  </a:lnTo>
                  <a:lnTo>
                    <a:pt x="5732907" y="68452"/>
                  </a:lnTo>
                  <a:lnTo>
                    <a:pt x="5752083" y="68452"/>
                  </a:lnTo>
                  <a:lnTo>
                    <a:pt x="5759958" y="60578"/>
                  </a:lnTo>
                  <a:lnTo>
                    <a:pt x="5759958" y="41401"/>
                  </a:lnTo>
                  <a:lnTo>
                    <a:pt x="5752083" y="33654"/>
                  </a:lnTo>
                  <a:close/>
                </a:path>
                <a:path w="6172200" h="1781175">
                  <a:moveTo>
                    <a:pt x="5537327" y="33654"/>
                  </a:moveTo>
                  <a:lnTo>
                    <a:pt x="5518023" y="33654"/>
                  </a:lnTo>
                  <a:lnTo>
                    <a:pt x="5510276" y="41401"/>
                  </a:lnTo>
                  <a:lnTo>
                    <a:pt x="5510276" y="60578"/>
                  </a:lnTo>
                  <a:lnTo>
                    <a:pt x="5518023" y="68452"/>
                  </a:lnTo>
                  <a:lnTo>
                    <a:pt x="5537327" y="68452"/>
                  </a:lnTo>
                  <a:lnTo>
                    <a:pt x="5545074" y="60578"/>
                  </a:lnTo>
                  <a:lnTo>
                    <a:pt x="5545074" y="41401"/>
                  </a:lnTo>
                  <a:lnTo>
                    <a:pt x="5537327" y="33654"/>
                  </a:lnTo>
                  <a:close/>
                </a:path>
                <a:path w="6172200" h="1781175">
                  <a:moveTo>
                    <a:pt x="1141857" y="33654"/>
                  </a:moveTo>
                  <a:lnTo>
                    <a:pt x="1122679" y="33654"/>
                  </a:lnTo>
                  <a:lnTo>
                    <a:pt x="1114805" y="41401"/>
                  </a:lnTo>
                  <a:lnTo>
                    <a:pt x="1114805" y="60578"/>
                  </a:lnTo>
                  <a:lnTo>
                    <a:pt x="1122679" y="68452"/>
                  </a:lnTo>
                  <a:lnTo>
                    <a:pt x="1141857" y="68452"/>
                  </a:lnTo>
                  <a:lnTo>
                    <a:pt x="1149603" y="60578"/>
                  </a:lnTo>
                  <a:lnTo>
                    <a:pt x="1149603" y="41401"/>
                  </a:lnTo>
                  <a:lnTo>
                    <a:pt x="1141857" y="33654"/>
                  </a:lnTo>
                  <a:close/>
                </a:path>
                <a:path w="6172200" h="1781175">
                  <a:moveTo>
                    <a:pt x="915415" y="33654"/>
                  </a:moveTo>
                  <a:lnTo>
                    <a:pt x="896238" y="33654"/>
                  </a:lnTo>
                  <a:lnTo>
                    <a:pt x="888364" y="41401"/>
                  </a:lnTo>
                  <a:lnTo>
                    <a:pt x="888364" y="60578"/>
                  </a:lnTo>
                  <a:lnTo>
                    <a:pt x="896238" y="68452"/>
                  </a:lnTo>
                  <a:lnTo>
                    <a:pt x="915415" y="68452"/>
                  </a:lnTo>
                  <a:lnTo>
                    <a:pt x="923163" y="60578"/>
                  </a:lnTo>
                  <a:lnTo>
                    <a:pt x="923163" y="41401"/>
                  </a:lnTo>
                  <a:lnTo>
                    <a:pt x="915415" y="33654"/>
                  </a:lnTo>
                  <a:close/>
                </a:path>
                <a:path w="6172200" h="1781175">
                  <a:moveTo>
                    <a:pt x="421894" y="33654"/>
                  </a:moveTo>
                  <a:lnTo>
                    <a:pt x="402589" y="33654"/>
                  </a:lnTo>
                  <a:lnTo>
                    <a:pt x="394842" y="41401"/>
                  </a:lnTo>
                  <a:lnTo>
                    <a:pt x="394842" y="60578"/>
                  </a:lnTo>
                  <a:lnTo>
                    <a:pt x="402589" y="68452"/>
                  </a:lnTo>
                  <a:lnTo>
                    <a:pt x="421894" y="68452"/>
                  </a:lnTo>
                  <a:lnTo>
                    <a:pt x="429640" y="60578"/>
                  </a:lnTo>
                  <a:lnTo>
                    <a:pt x="429640" y="41401"/>
                  </a:lnTo>
                  <a:lnTo>
                    <a:pt x="421894" y="33654"/>
                  </a:lnTo>
                  <a:close/>
                </a:path>
                <a:path w="6172200" h="1781175">
                  <a:moveTo>
                    <a:pt x="5949569" y="27940"/>
                  </a:moveTo>
                  <a:lnTo>
                    <a:pt x="5930265" y="27940"/>
                  </a:lnTo>
                  <a:lnTo>
                    <a:pt x="5922518" y="35686"/>
                  </a:lnTo>
                  <a:lnTo>
                    <a:pt x="5922518" y="54864"/>
                  </a:lnTo>
                  <a:lnTo>
                    <a:pt x="5930265" y="62610"/>
                  </a:lnTo>
                  <a:lnTo>
                    <a:pt x="5949569" y="62610"/>
                  </a:lnTo>
                  <a:lnTo>
                    <a:pt x="5957316" y="54864"/>
                  </a:lnTo>
                  <a:lnTo>
                    <a:pt x="5957316" y="35686"/>
                  </a:lnTo>
                  <a:lnTo>
                    <a:pt x="5949569" y="27940"/>
                  </a:lnTo>
                  <a:close/>
                </a:path>
                <a:path w="6172200" h="1781175">
                  <a:moveTo>
                    <a:pt x="4625721" y="27940"/>
                  </a:moveTo>
                  <a:lnTo>
                    <a:pt x="4606417" y="27940"/>
                  </a:lnTo>
                  <a:lnTo>
                    <a:pt x="4598670" y="35686"/>
                  </a:lnTo>
                  <a:lnTo>
                    <a:pt x="4598670" y="54864"/>
                  </a:lnTo>
                  <a:lnTo>
                    <a:pt x="4606417" y="62610"/>
                  </a:lnTo>
                  <a:lnTo>
                    <a:pt x="4625721" y="62610"/>
                  </a:lnTo>
                  <a:lnTo>
                    <a:pt x="4633468" y="54864"/>
                  </a:lnTo>
                  <a:lnTo>
                    <a:pt x="4633468" y="35686"/>
                  </a:lnTo>
                  <a:lnTo>
                    <a:pt x="4625721" y="27940"/>
                  </a:lnTo>
                  <a:close/>
                </a:path>
                <a:path w="6172200" h="1781175">
                  <a:moveTo>
                    <a:pt x="2378583" y="27940"/>
                  </a:moveTo>
                  <a:lnTo>
                    <a:pt x="2359405" y="27940"/>
                  </a:lnTo>
                  <a:lnTo>
                    <a:pt x="2351532" y="35686"/>
                  </a:lnTo>
                  <a:lnTo>
                    <a:pt x="2351532" y="54864"/>
                  </a:lnTo>
                  <a:lnTo>
                    <a:pt x="2359405" y="62610"/>
                  </a:lnTo>
                  <a:lnTo>
                    <a:pt x="2378583" y="62610"/>
                  </a:lnTo>
                  <a:lnTo>
                    <a:pt x="2386457" y="54864"/>
                  </a:lnTo>
                  <a:lnTo>
                    <a:pt x="2386457" y="35686"/>
                  </a:lnTo>
                  <a:lnTo>
                    <a:pt x="2378583" y="27940"/>
                  </a:lnTo>
                  <a:close/>
                </a:path>
                <a:path w="6172200" h="1781175">
                  <a:moveTo>
                    <a:pt x="154812" y="27940"/>
                  </a:moveTo>
                  <a:lnTo>
                    <a:pt x="135509" y="27940"/>
                  </a:lnTo>
                  <a:lnTo>
                    <a:pt x="127762" y="35686"/>
                  </a:lnTo>
                  <a:lnTo>
                    <a:pt x="127762" y="54864"/>
                  </a:lnTo>
                  <a:lnTo>
                    <a:pt x="135509" y="62610"/>
                  </a:lnTo>
                  <a:lnTo>
                    <a:pt x="154812" y="62610"/>
                  </a:lnTo>
                  <a:lnTo>
                    <a:pt x="162560" y="54864"/>
                  </a:lnTo>
                  <a:lnTo>
                    <a:pt x="162560" y="35686"/>
                  </a:lnTo>
                  <a:lnTo>
                    <a:pt x="154812" y="27940"/>
                  </a:lnTo>
                  <a:close/>
                </a:path>
                <a:path w="6172200" h="1781175">
                  <a:moveTo>
                    <a:pt x="4143755" y="22098"/>
                  </a:moveTo>
                  <a:lnTo>
                    <a:pt x="4124579" y="22098"/>
                  </a:lnTo>
                  <a:lnTo>
                    <a:pt x="4116704" y="29845"/>
                  </a:lnTo>
                  <a:lnTo>
                    <a:pt x="4116704" y="49022"/>
                  </a:lnTo>
                  <a:lnTo>
                    <a:pt x="4124579" y="56769"/>
                  </a:lnTo>
                  <a:lnTo>
                    <a:pt x="4143755" y="56769"/>
                  </a:lnTo>
                  <a:lnTo>
                    <a:pt x="4151629" y="49022"/>
                  </a:lnTo>
                  <a:lnTo>
                    <a:pt x="4151629" y="29845"/>
                  </a:lnTo>
                  <a:lnTo>
                    <a:pt x="4143755" y="22098"/>
                  </a:lnTo>
                  <a:close/>
                </a:path>
                <a:path w="6172200" h="1781175">
                  <a:moveTo>
                    <a:pt x="4015994" y="22098"/>
                  </a:moveTo>
                  <a:lnTo>
                    <a:pt x="3996817" y="22098"/>
                  </a:lnTo>
                  <a:lnTo>
                    <a:pt x="3988943" y="29845"/>
                  </a:lnTo>
                  <a:lnTo>
                    <a:pt x="3988943" y="49022"/>
                  </a:lnTo>
                  <a:lnTo>
                    <a:pt x="3996817" y="56769"/>
                  </a:lnTo>
                  <a:lnTo>
                    <a:pt x="4015994" y="56769"/>
                  </a:lnTo>
                  <a:lnTo>
                    <a:pt x="4023868" y="49022"/>
                  </a:lnTo>
                  <a:lnTo>
                    <a:pt x="4023868" y="29845"/>
                  </a:lnTo>
                  <a:lnTo>
                    <a:pt x="4015994" y="22098"/>
                  </a:lnTo>
                  <a:close/>
                </a:path>
                <a:path w="6172200" h="1781175">
                  <a:moveTo>
                    <a:pt x="796036" y="22098"/>
                  </a:moveTo>
                  <a:lnTo>
                    <a:pt x="783209" y="22098"/>
                  </a:lnTo>
                  <a:lnTo>
                    <a:pt x="778001" y="27304"/>
                  </a:lnTo>
                  <a:lnTo>
                    <a:pt x="778001" y="40131"/>
                  </a:lnTo>
                  <a:lnTo>
                    <a:pt x="783209" y="45211"/>
                  </a:lnTo>
                  <a:lnTo>
                    <a:pt x="796036" y="45211"/>
                  </a:lnTo>
                  <a:lnTo>
                    <a:pt x="801242" y="40131"/>
                  </a:lnTo>
                  <a:lnTo>
                    <a:pt x="801242" y="27304"/>
                  </a:lnTo>
                  <a:lnTo>
                    <a:pt x="796036" y="22098"/>
                  </a:lnTo>
                  <a:close/>
                </a:path>
                <a:path w="6172200" h="1781175">
                  <a:moveTo>
                    <a:pt x="5316728" y="16382"/>
                  </a:moveTo>
                  <a:lnTo>
                    <a:pt x="5297424" y="16382"/>
                  </a:lnTo>
                  <a:lnTo>
                    <a:pt x="5289677" y="24129"/>
                  </a:lnTo>
                  <a:lnTo>
                    <a:pt x="5289677" y="43306"/>
                  </a:lnTo>
                  <a:lnTo>
                    <a:pt x="5297424" y="51053"/>
                  </a:lnTo>
                  <a:lnTo>
                    <a:pt x="5316728" y="51053"/>
                  </a:lnTo>
                  <a:lnTo>
                    <a:pt x="5324475" y="43306"/>
                  </a:lnTo>
                  <a:lnTo>
                    <a:pt x="5324475" y="24129"/>
                  </a:lnTo>
                  <a:lnTo>
                    <a:pt x="5316728" y="16382"/>
                  </a:lnTo>
                  <a:close/>
                </a:path>
                <a:path w="6172200" h="1781175">
                  <a:moveTo>
                    <a:pt x="5154041" y="16382"/>
                  </a:moveTo>
                  <a:lnTo>
                    <a:pt x="5134864" y="16382"/>
                  </a:lnTo>
                  <a:lnTo>
                    <a:pt x="5126990" y="24129"/>
                  </a:lnTo>
                  <a:lnTo>
                    <a:pt x="5126990" y="43306"/>
                  </a:lnTo>
                  <a:lnTo>
                    <a:pt x="5134864" y="51053"/>
                  </a:lnTo>
                  <a:lnTo>
                    <a:pt x="5154041" y="51053"/>
                  </a:lnTo>
                  <a:lnTo>
                    <a:pt x="5161915" y="43306"/>
                  </a:lnTo>
                  <a:lnTo>
                    <a:pt x="5161915" y="24129"/>
                  </a:lnTo>
                  <a:lnTo>
                    <a:pt x="5154041" y="16382"/>
                  </a:lnTo>
                  <a:close/>
                </a:path>
                <a:path w="6172200" h="1781175">
                  <a:moveTo>
                    <a:pt x="4486402" y="16382"/>
                  </a:moveTo>
                  <a:lnTo>
                    <a:pt x="4467098" y="16382"/>
                  </a:lnTo>
                  <a:lnTo>
                    <a:pt x="4459351" y="24129"/>
                  </a:lnTo>
                  <a:lnTo>
                    <a:pt x="4459351" y="43306"/>
                  </a:lnTo>
                  <a:lnTo>
                    <a:pt x="4467098" y="51053"/>
                  </a:lnTo>
                  <a:lnTo>
                    <a:pt x="4486402" y="51053"/>
                  </a:lnTo>
                  <a:lnTo>
                    <a:pt x="4494149" y="43306"/>
                  </a:lnTo>
                  <a:lnTo>
                    <a:pt x="4494149" y="24129"/>
                  </a:lnTo>
                  <a:lnTo>
                    <a:pt x="4486402" y="16382"/>
                  </a:lnTo>
                  <a:close/>
                </a:path>
                <a:path w="6172200" h="1781175">
                  <a:moveTo>
                    <a:pt x="3127629" y="16382"/>
                  </a:moveTo>
                  <a:lnTo>
                    <a:pt x="3108452" y="16382"/>
                  </a:lnTo>
                  <a:lnTo>
                    <a:pt x="3100578" y="24129"/>
                  </a:lnTo>
                  <a:lnTo>
                    <a:pt x="3100578" y="43306"/>
                  </a:lnTo>
                  <a:lnTo>
                    <a:pt x="3108452" y="51053"/>
                  </a:lnTo>
                  <a:lnTo>
                    <a:pt x="3127629" y="51053"/>
                  </a:lnTo>
                  <a:lnTo>
                    <a:pt x="3135503" y="43306"/>
                  </a:lnTo>
                  <a:lnTo>
                    <a:pt x="3135503" y="24129"/>
                  </a:lnTo>
                  <a:lnTo>
                    <a:pt x="3127629" y="16382"/>
                  </a:lnTo>
                  <a:close/>
                </a:path>
                <a:path w="6172200" h="1781175">
                  <a:moveTo>
                    <a:pt x="3859276" y="10541"/>
                  </a:moveTo>
                  <a:lnTo>
                    <a:pt x="3839972" y="10541"/>
                  </a:lnTo>
                  <a:lnTo>
                    <a:pt x="3832225" y="18288"/>
                  </a:lnTo>
                  <a:lnTo>
                    <a:pt x="3832225" y="37465"/>
                  </a:lnTo>
                  <a:lnTo>
                    <a:pt x="3839972" y="45211"/>
                  </a:lnTo>
                  <a:lnTo>
                    <a:pt x="3859276" y="45211"/>
                  </a:lnTo>
                  <a:lnTo>
                    <a:pt x="3867023" y="37465"/>
                  </a:lnTo>
                  <a:lnTo>
                    <a:pt x="3867023" y="18288"/>
                  </a:lnTo>
                  <a:lnTo>
                    <a:pt x="3859276" y="10541"/>
                  </a:lnTo>
                  <a:close/>
                </a:path>
                <a:path w="6172200" h="1781175">
                  <a:moveTo>
                    <a:pt x="1014095" y="10541"/>
                  </a:moveTo>
                  <a:lnTo>
                    <a:pt x="994917" y="10541"/>
                  </a:lnTo>
                  <a:lnTo>
                    <a:pt x="987044" y="18288"/>
                  </a:lnTo>
                  <a:lnTo>
                    <a:pt x="987044" y="37465"/>
                  </a:lnTo>
                  <a:lnTo>
                    <a:pt x="994917" y="45211"/>
                  </a:lnTo>
                  <a:lnTo>
                    <a:pt x="1014095" y="45211"/>
                  </a:lnTo>
                  <a:lnTo>
                    <a:pt x="1021969" y="37465"/>
                  </a:lnTo>
                  <a:lnTo>
                    <a:pt x="1021969" y="18288"/>
                  </a:lnTo>
                  <a:lnTo>
                    <a:pt x="1014095" y="10541"/>
                  </a:lnTo>
                  <a:close/>
                </a:path>
                <a:path w="6172200" h="1781175">
                  <a:moveTo>
                    <a:pt x="311530" y="10541"/>
                  </a:moveTo>
                  <a:lnTo>
                    <a:pt x="292353" y="10541"/>
                  </a:lnTo>
                  <a:lnTo>
                    <a:pt x="284479" y="18288"/>
                  </a:lnTo>
                  <a:lnTo>
                    <a:pt x="284479" y="37465"/>
                  </a:lnTo>
                  <a:lnTo>
                    <a:pt x="292353" y="45211"/>
                  </a:lnTo>
                  <a:lnTo>
                    <a:pt x="311530" y="45211"/>
                  </a:lnTo>
                  <a:lnTo>
                    <a:pt x="319404" y="37465"/>
                  </a:lnTo>
                  <a:lnTo>
                    <a:pt x="319404" y="18288"/>
                  </a:lnTo>
                  <a:lnTo>
                    <a:pt x="311530" y="10541"/>
                  </a:lnTo>
                  <a:close/>
                </a:path>
                <a:path w="6172200" h="1781175">
                  <a:moveTo>
                    <a:pt x="3719956" y="4699"/>
                  </a:moveTo>
                  <a:lnTo>
                    <a:pt x="3700653" y="4699"/>
                  </a:lnTo>
                  <a:lnTo>
                    <a:pt x="3692905" y="12573"/>
                  </a:lnTo>
                  <a:lnTo>
                    <a:pt x="3692905" y="31750"/>
                  </a:lnTo>
                  <a:lnTo>
                    <a:pt x="3700653" y="39497"/>
                  </a:lnTo>
                  <a:lnTo>
                    <a:pt x="3719956" y="39497"/>
                  </a:lnTo>
                  <a:lnTo>
                    <a:pt x="3727704" y="31750"/>
                  </a:lnTo>
                  <a:lnTo>
                    <a:pt x="3727704" y="12573"/>
                  </a:lnTo>
                  <a:lnTo>
                    <a:pt x="3719956" y="4699"/>
                  </a:lnTo>
                  <a:close/>
                </a:path>
                <a:path w="6172200" h="1781175">
                  <a:moveTo>
                    <a:pt x="3284474" y="4699"/>
                  </a:moveTo>
                  <a:lnTo>
                    <a:pt x="3265170" y="4699"/>
                  </a:lnTo>
                  <a:lnTo>
                    <a:pt x="3257423" y="12573"/>
                  </a:lnTo>
                  <a:lnTo>
                    <a:pt x="3257423" y="31750"/>
                  </a:lnTo>
                  <a:lnTo>
                    <a:pt x="3265170" y="39497"/>
                  </a:lnTo>
                  <a:lnTo>
                    <a:pt x="3284474" y="39497"/>
                  </a:lnTo>
                  <a:lnTo>
                    <a:pt x="3292221" y="31750"/>
                  </a:lnTo>
                  <a:lnTo>
                    <a:pt x="3292221" y="12573"/>
                  </a:lnTo>
                  <a:lnTo>
                    <a:pt x="3284474" y="4699"/>
                  </a:lnTo>
                  <a:close/>
                </a:path>
                <a:path w="6172200" h="1781175">
                  <a:moveTo>
                    <a:pt x="5023993" y="0"/>
                  </a:moveTo>
                  <a:lnTo>
                    <a:pt x="4997831" y="0"/>
                  </a:lnTo>
                  <a:lnTo>
                    <a:pt x="4993513" y="10541"/>
                  </a:lnTo>
                  <a:lnTo>
                    <a:pt x="4993513" y="20066"/>
                  </a:lnTo>
                  <a:lnTo>
                    <a:pt x="5001259" y="27940"/>
                  </a:lnTo>
                  <a:lnTo>
                    <a:pt x="5020564" y="27940"/>
                  </a:lnTo>
                  <a:lnTo>
                    <a:pt x="5028310" y="20066"/>
                  </a:lnTo>
                  <a:lnTo>
                    <a:pt x="5028310" y="10541"/>
                  </a:lnTo>
                  <a:lnTo>
                    <a:pt x="5023993" y="0"/>
                  </a:lnTo>
                  <a:close/>
                </a:path>
                <a:path w="6172200" h="1781175">
                  <a:moveTo>
                    <a:pt x="4766945" y="0"/>
                  </a:moveTo>
                  <a:lnTo>
                    <a:pt x="4743958" y="0"/>
                  </a:lnTo>
                  <a:lnTo>
                    <a:pt x="4755388" y="4699"/>
                  </a:lnTo>
                  <a:lnTo>
                    <a:pt x="4766945" y="0"/>
                  </a:lnTo>
                  <a:close/>
                </a:path>
                <a:path w="6172200" h="1781175">
                  <a:moveTo>
                    <a:pt x="3611118" y="0"/>
                  </a:moveTo>
                  <a:lnTo>
                    <a:pt x="3577208" y="0"/>
                  </a:lnTo>
                  <a:lnTo>
                    <a:pt x="3581780" y="11175"/>
                  </a:lnTo>
                  <a:lnTo>
                    <a:pt x="3584955" y="14350"/>
                  </a:lnTo>
                  <a:lnTo>
                    <a:pt x="3589401" y="16382"/>
                  </a:lnTo>
                  <a:lnTo>
                    <a:pt x="3598926" y="16382"/>
                  </a:lnTo>
                  <a:lnTo>
                    <a:pt x="3603371" y="14350"/>
                  </a:lnTo>
                  <a:lnTo>
                    <a:pt x="3606419" y="11175"/>
                  </a:lnTo>
                  <a:lnTo>
                    <a:pt x="3611118" y="0"/>
                  </a:lnTo>
                  <a:close/>
                </a:path>
                <a:path w="6172200" h="1781175">
                  <a:moveTo>
                    <a:pt x="2978530" y="0"/>
                  </a:moveTo>
                  <a:lnTo>
                    <a:pt x="2955544" y="0"/>
                  </a:lnTo>
                  <a:lnTo>
                    <a:pt x="2967101" y="4699"/>
                  </a:lnTo>
                  <a:lnTo>
                    <a:pt x="2978530" y="0"/>
                  </a:lnTo>
                  <a:close/>
                </a:path>
                <a:path w="6172200" h="1781175">
                  <a:moveTo>
                    <a:pt x="2844673" y="0"/>
                  </a:moveTo>
                  <a:lnTo>
                    <a:pt x="2810764" y="0"/>
                  </a:lnTo>
                  <a:lnTo>
                    <a:pt x="2815336" y="11175"/>
                  </a:lnTo>
                  <a:lnTo>
                    <a:pt x="2818511" y="14350"/>
                  </a:lnTo>
                  <a:lnTo>
                    <a:pt x="2822955" y="16382"/>
                  </a:lnTo>
                  <a:lnTo>
                    <a:pt x="2832480" y="16382"/>
                  </a:lnTo>
                  <a:lnTo>
                    <a:pt x="2836926" y="14350"/>
                  </a:lnTo>
                  <a:lnTo>
                    <a:pt x="2839974" y="11175"/>
                  </a:lnTo>
                  <a:lnTo>
                    <a:pt x="2844673" y="0"/>
                  </a:lnTo>
                  <a:close/>
                </a:path>
                <a:path w="6172200" h="1781175">
                  <a:moveTo>
                    <a:pt x="2734437" y="0"/>
                  </a:moveTo>
                  <a:lnTo>
                    <a:pt x="2700401" y="0"/>
                  </a:lnTo>
                  <a:lnTo>
                    <a:pt x="2705100" y="11175"/>
                  </a:lnTo>
                  <a:lnTo>
                    <a:pt x="2708275" y="14350"/>
                  </a:lnTo>
                  <a:lnTo>
                    <a:pt x="2712592" y="16382"/>
                  </a:lnTo>
                  <a:lnTo>
                    <a:pt x="2722245" y="16382"/>
                  </a:lnTo>
                  <a:lnTo>
                    <a:pt x="2726563" y="14350"/>
                  </a:lnTo>
                  <a:lnTo>
                    <a:pt x="2729738" y="11175"/>
                  </a:lnTo>
                  <a:lnTo>
                    <a:pt x="2734437" y="0"/>
                  </a:lnTo>
                  <a:close/>
                </a:path>
                <a:path w="6172200" h="1781175">
                  <a:moveTo>
                    <a:pt x="2616708" y="0"/>
                  </a:moveTo>
                  <a:lnTo>
                    <a:pt x="2585847" y="0"/>
                  </a:lnTo>
                  <a:lnTo>
                    <a:pt x="2583815" y="4699"/>
                  </a:lnTo>
                  <a:lnTo>
                    <a:pt x="2583815" y="14350"/>
                  </a:lnTo>
                  <a:lnTo>
                    <a:pt x="2591689" y="22098"/>
                  </a:lnTo>
                  <a:lnTo>
                    <a:pt x="2610866" y="22098"/>
                  </a:lnTo>
                  <a:lnTo>
                    <a:pt x="2618740" y="14350"/>
                  </a:lnTo>
                  <a:lnTo>
                    <a:pt x="2618740" y="4699"/>
                  </a:lnTo>
                  <a:lnTo>
                    <a:pt x="2616708" y="0"/>
                  </a:lnTo>
                  <a:close/>
                </a:path>
                <a:path w="6172200" h="1781175">
                  <a:moveTo>
                    <a:pt x="2488946" y="0"/>
                  </a:moveTo>
                  <a:lnTo>
                    <a:pt x="2458085" y="0"/>
                  </a:lnTo>
                  <a:lnTo>
                    <a:pt x="2456053" y="4699"/>
                  </a:lnTo>
                  <a:lnTo>
                    <a:pt x="2456053" y="14350"/>
                  </a:lnTo>
                  <a:lnTo>
                    <a:pt x="2463927" y="22098"/>
                  </a:lnTo>
                  <a:lnTo>
                    <a:pt x="2483104" y="22098"/>
                  </a:lnTo>
                  <a:lnTo>
                    <a:pt x="2490978" y="14350"/>
                  </a:lnTo>
                  <a:lnTo>
                    <a:pt x="2490978" y="4699"/>
                  </a:lnTo>
                  <a:lnTo>
                    <a:pt x="2488946" y="0"/>
                  </a:lnTo>
                  <a:close/>
                </a:path>
                <a:path w="6172200" h="1781175">
                  <a:moveTo>
                    <a:pt x="2004695" y="0"/>
                  </a:moveTo>
                  <a:lnTo>
                    <a:pt x="1978533" y="0"/>
                  </a:lnTo>
                  <a:lnTo>
                    <a:pt x="1974214" y="10541"/>
                  </a:lnTo>
                  <a:lnTo>
                    <a:pt x="1974214" y="20066"/>
                  </a:lnTo>
                  <a:lnTo>
                    <a:pt x="1981962" y="27940"/>
                  </a:lnTo>
                  <a:lnTo>
                    <a:pt x="2001265" y="27940"/>
                  </a:lnTo>
                  <a:lnTo>
                    <a:pt x="2009013" y="20066"/>
                  </a:lnTo>
                  <a:lnTo>
                    <a:pt x="2009013" y="10541"/>
                  </a:lnTo>
                  <a:lnTo>
                    <a:pt x="2004695" y="0"/>
                  </a:lnTo>
                  <a:close/>
                </a:path>
                <a:path w="6172200" h="1781175">
                  <a:moveTo>
                    <a:pt x="1872234" y="0"/>
                  </a:moveTo>
                  <a:lnTo>
                    <a:pt x="1867153" y="0"/>
                  </a:lnTo>
                  <a:lnTo>
                    <a:pt x="1857375" y="4064"/>
                  </a:lnTo>
                  <a:lnTo>
                    <a:pt x="1854200" y="7239"/>
                  </a:lnTo>
                  <a:lnTo>
                    <a:pt x="1852295" y="11556"/>
                  </a:lnTo>
                  <a:lnTo>
                    <a:pt x="1852295" y="25907"/>
                  </a:lnTo>
                  <a:lnTo>
                    <a:pt x="1860041" y="33654"/>
                  </a:lnTo>
                  <a:lnTo>
                    <a:pt x="1879219" y="33654"/>
                  </a:lnTo>
                  <a:lnTo>
                    <a:pt x="1887092" y="25907"/>
                  </a:lnTo>
                  <a:lnTo>
                    <a:pt x="1887092" y="11556"/>
                  </a:lnTo>
                  <a:lnTo>
                    <a:pt x="1885188" y="7239"/>
                  </a:lnTo>
                  <a:lnTo>
                    <a:pt x="1882013" y="4064"/>
                  </a:lnTo>
                  <a:lnTo>
                    <a:pt x="1872234" y="0"/>
                  </a:lnTo>
                  <a:close/>
                </a:path>
                <a:path w="6172200" h="1781175">
                  <a:moveTo>
                    <a:pt x="1671827" y="0"/>
                  </a:moveTo>
                  <a:lnTo>
                    <a:pt x="1637791" y="0"/>
                  </a:lnTo>
                  <a:lnTo>
                    <a:pt x="1642490" y="11175"/>
                  </a:lnTo>
                  <a:lnTo>
                    <a:pt x="1645665" y="14350"/>
                  </a:lnTo>
                  <a:lnTo>
                    <a:pt x="1649984" y="16382"/>
                  </a:lnTo>
                  <a:lnTo>
                    <a:pt x="1659636" y="16382"/>
                  </a:lnTo>
                  <a:lnTo>
                    <a:pt x="1663953" y="14350"/>
                  </a:lnTo>
                  <a:lnTo>
                    <a:pt x="1667128" y="11175"/>
                  </a:lnTo>
                  <a:lnTo>
                    <a:pt x="1671827" y="0"/>
                  </a:lnTo>
                  <a:close/>
                </a:path>
                <a:path w="6172200" h="1781175">
                  <a:moveTo>
                    <a:pt x="1567307" y="0"/>
                  </a:moveTo>
                  <a:lnTo>
                    <a:pt x="1533271" y="0"/>
                  </a:lnTo>
                  <a:lnTo>
                    <a:pt x="1537970" y="11175"/>
                  </a:lnTo>
                  <a:lnTo>
                    <a:pt x="1541145" y="14350"/>
                  </a:lnTo>
                  <a:lnTo>
                    <a:pt x="1545463" y="16382"/>
                  </a:lnTo>
                  <a:lnTo>
                    <a:pt x="1555114" y="16382"/>
                  </a:lnTo>
                  <a:lnTo>
                    <a:pt x="1559433" y="14350"/>
                  </a:lnTo>
                  <a:lnTo>
                    <a:pt x="1562608" y="11175"/>
                  </a:lnTo>
                  <a:lnTo>
                    <a:pt x="1567307" y="0"/>
                  </a:lnTo>
                  <a:close/>
                </a:path>
                <a:path w="6172200" h="1781175">
                  <a:moveTo>
                    <a:pt x="1317625" y="0"/>
                  </a:moveTo>
                  <a:lnTo>
                    <a:pt x="1283589" y="0"/>
                  </a:lnTo>
                  <a:lnTo>
                    <a:pt x="1288288" y="11175"/>
                  </a:lnTo>
                  <a:lnTo>
                    <a:pt x="1291463" y="14350"/>
                  </a:lnTo>
                  <a:lnTo>
                    <a:pt x="1295780" y="16382"/>
                  </a:lnTo>
                  <a:lnTo>
                    <a:pt x="1305433" y="16382"/>
                  </a:lnTo>
                  <a:lnTo>
                    <a:pt x="1309751" y="14350"/>
                  </a:lnTo>
                  <a:lnTo>
                    <a:pt x="1312926" y="11175"/>
                  </a:lnTo>
                  <a:lnTo>
                    <a:pt x="1317625" y="0"/>
                  </a:lnTo>
                  <a:close/>
                </a:path>
                <a:path w="6172200" h="1781175">
                  <a:moveTo>
                    <a:pt x="638555" y="0"/>
                  </a:moveTo>
                  <a:lnTo>
                    <a:pt x="615569" y="0"/>
                  </a:lnTo>
                  <a:lnTo>
                    <a:pt x="627126" y="4699"/>
                  </a:lnTo>
                  <a:lnTo>
                    <a:pt x="638555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2390775"/>
              <a:ext cx="608965" cy="1419225"/>
            </a:xfrm>
            <a:custGeom>
              <a:avLst/>
              <a:gdLst/>
              <a:ahLst/>
              <a:cxnLst/>
              <a:rect l="l" t="t" r="r" b="b"/>
              <a:pathLst>
                <a:path w="608965" h="1419225">
                  <a:moveTo>
                    <a:pt x="0" y="0"/>
                  </a:moveTo>
                  <a:lnTo>
                    <a:pt x="0" y="1419225"/>
                  </a:lnTo>
                  <a:lnTo>
                    <a:pt x="7706" y="1417320"/>
                  </a:lnTo>
                  <a:lnTo>
                    <a:pt x="57416" y="1397401"/>
                  </a:lnTo>
                  <a:lnTo>
                    <a:pt x="105133" y="1372697"/>
                  </a:lnTo>
                  <a:lnTo>
                    <a:pt x="150213" y="1343665"/>
                  </a:lnTo>
                  <a:lnTo>
                    <a:pt x="192011" y="1310761"/>
                  </a:lnTo>
                  <a:lnTo>
                    <a:pt x="229882" y="1274445"/>
                  </a:lnTo>
                  <a:lnTo>
                    <a:pt x="261716" y="1238308"/>
                  </a:lnTo>
                  <a:lnTo>
                    <a:pt x="290756" y="1200218"/>
                  </a:lnTo>
                  <a:lnTo>
                    <a:pt x="317042" y="1160338"/>
                  </a:lnTo>
                  <a:lnTo>
                    <a:pt x="340614" y="1118829"/>
                  </a:lnTo>
                  <a:lnTo>
                    <a:pt x="361513" y="1075854"/>
                  </a:lnTo>
                  <a:lnTo>
                    <a:pt x="379778" y="1031575"/>
                  </a:lnTo>
                  <a:lnTo>
                    <a:pt x="398542" y="976808"/>
                  </a:lnTo>
                  <a:lnTo>
                    <a:pt x="405866" y="949198"/>
                  </a:lnTo>
                  <a:lnTo>
                    <a:pt x="414120" y="920484"/>
                  </a:lnTo>
                  <a:lnTo>
                    <a:pt x="424975" y="893032"/>
                  </a:lnTo>
                  <a:lnTo>
                    <a:pt x="438433" y="866866"/>
                  </a:lnTo>
                  <a:lnTo>
                    <a:pt x="454494" y="842010"/>
                  </a:lnTo>
                  <a:lnTo>
                    <a:pt x="455650" y="842010"/>
                  </a:lnTo>
                  <a:lnTo>
                    <a:pt x="455650" y="840866"/>
                  </a:lnTo>
                  <a:lnTo>
                    <a:pt x="519295" y="758119"/>
                  </a:lnTo>
                  <a:lnTo>
                    <a:pt x="550454" y="714327"/>
                  </a:lnTo>
                  <a:lnTo>
                    <a:pt x="577658" y="668810"/>
                  </a:lnTo>
                  <a:lnTo>
                    <a:pt x="597980" y="621769"/>
                  </a:lnTo>
                  <a:lnTo>
                    <a:pt x="608495" y="573404"/>
                  </a:lnTo>
                  <a:lnTo>
                    <a:pt x="608375" y="522951"/>
                  </a:lnTo>
                  <a:lnTo>
                    <a:pt x="599444" y="472717"/>
                  </a:lnTo>
                  <a:lnTo>
                    <a:pt x="582729" y="423894"/>
                  </a:lnTo>
                  <a:lnTo>
                    <a:pt x="559261" y="377674"/>
                  </a:lnTo>
                  <a:lnTo>
                    <a:pt x="530067" y="335250"/>
                  </a:lnTo>
                  <a:lnTo>
                    <a:pt x="496176" y="297814"/>
                  </a:lnTo>
                  <a:lnTo>
                    <a:pt x="458731" y="267042"/>
                  </a:lnTo>
                  <a:lnTo>
                    <a:pt x="418520" y="242005"/>
                  </a:lnTo>
                  <a:lnTo>
                    <a:pt x="376056" y="221519"/>
                  </a:lnTo>
                  <a:lnTo>
                    <a:pt x="331855" y="204399"/>
                  </a:lnTo>
                  <a:lnTo>
                    <a:pt x="286430" y="189459"/>
                  </a:lnTo>
                  <a:lnTo>
                    <a:pt x="240296" y="175513"/>
                  </a:lnTo>
                  <a:lnTo>
                    <a:pt x="210236" y="139005"/>
                  </a:lnTo>
                  <a:lnTo>
                    <a:pt x="177387" y="104666"/>
                  </a:lnTo>
                  <a:lnTo>
                    <a:pt x="141773" y="73265"/>
                  </a:lnTo>
                  <a:lnTo>
                    <a:pt x="103414" y="45571"/>
                  </a:lnTo>
                  <a:lnTo>
                    <a:pt x="62332" y="22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91150" y="0"/>
              <a:ext cx="2428875" cy="1343025"/>
            </a:xfrm>
            <a:custGeom>
              <a:avLst/>
              <a:gdLst/>
              <a:ahLst/>
              <a:cxnLst/>
              <a:rect l="l" t="t" r="r" b="b"/>
              <a:pathLst>
                <a:path w="2428875" h="1343025">
                  <a:moveTo>
                    <a:pt x="2427150" y="0"/>
                  </a:moveTo>
                  <a:lnTo>
                    <a:pt x="29644" y="0"/>
                  </a:lnTo>
                  <a:lnTo>
                    <a:pt x="30025" y="6857"/>
                  </a:lnTo>
                  <a:lnTo>
                    <a:pt x="36937" y="55664"/>
                  </a:lnTo>
                  <a:lnTo>
                    <a:pt x="45764" y="104428"/>
                  </a:lnTo>
                  <a:lnTo>
                    <a:pt x="56012" y="153198"/>
                  </a:lnTo>
                  <a:lnTo>
                    <a:pt x="67186" y="202023"/>
                  </a:lnTo>
                  <a:lnTo>
                    <a:pt x="78793" y="250951"/>
                  </a:lnTo>
                  <a:lnTo>
                    <a:pt x="60421" y="297300"/>
                  </a:lnTo>
                  <a:lnTo>
                    <a:pt x="43994" y="344594"/>
                  </a:lnTo>
                  <a:lnTo>
                    <a:pt x="29768" y="392677"/>
                  </a:lnTo>
                  <a:lnTo>
                    <a:pt x="17999" y="441390"/>
                  </a:lnTo>
                  <a:lnTo>
                    <a:pt x="8944" y="490579"/>
                  </a:lnTo>
                  <a:lnTo>
                    <a:pt x="2858" y="540085"/>
                  </a:lnTo>
                  <a:lnTo>
                    <a:pt x="0" y="589752"/>
                  </a:lnTo>
                  <a:lnTo>
                    <a:pt x="624" y="639423"/>
                  </a:lnTo>
                  <a:lnTo>
                    <a:pt x="4988" y="688941"/>
                  </a:lnTo>
                  <a:lnTo>
                    <a:pt x="13348" y="738150"/>
                  </a:lnTo>
                  <a:lnTo>
                    <a:pt x="25961" y="786891"/>
                  </a:lnTo>
                  <a:lnTo>
                    <a:pt x="41245" y="831798"/>
                  </a:lnTo>
                  <a:lnTo>
                    <a:pt x="60048" y="875455"/>
                  </a:lnTo>
                  <a:lnTo>
                    <a:pt x="82124" y="917774"/>
                  </a:lnTo>
                  <a:lnTo>
                    <a:pt x="107227" y="958668"/>
                  </a:lnTo>
                  <a:lnTo>
                    <a:pt x="135113" y="998050"/>
                  </a:lnTo>
                  <a:lnTo>
                    <a:pt x="165537" y="1035832"/>
                  </a:lnTo>
                  <a:lnTo>
                    <a:pt x="198252" y="1071927"/>
                  </a:lnTo>
                  <a:lnTo>
                    <a:pt x="233014" y="1106247"/>
                  </a:lnTo>
                  <a:lnTo>
                    <a:pt x="269578" y="1138705"/>
                  </a:lnTo>
                  <a:lnTo>
                    <a:pt x="307699" y="1169213"/>
                  </a:lnTo>
                  <a:lnTo>
                    <a:pt x="347131" y="1197684"/>
                  </a:lnTo>
                  <a:lnTo>
                    <a:pt x="387628" y="1224031"/>
                  </a:lnTo>
                  <a:lnTo>
                    <a:pt x="428947" y="1248165"/>
                  </a:lnTo>
                  <a:lnTo>
                    <a:pt x="470842" y="1270000"/>
                  </a:lnTo>
                  <a:lnTo>
                    <a:pt x="513629" y="1290551"/>
                  </a:lnTo>
                  <a:lnTo>
                    <a:pt x="558820" y="1309275"/>
                  </a:lnTo>
                  <a:lnTo>
                    <a:pt x="605756" y="1324963"/>
                  </a:lnTo>
                  <a:lnTo>
                    <a:pt x="653775" y="1336411"/>
                  </a:lnTo>
                  <a:lnTo>
                    <a:pt x="702219" y="1342412"/>
                  </a:lnTo>
                  <a:lnTo>
                    <a:pt x="750427" y="1341759"/>
                  </a:lnTo>
                  <a:lnTo>
                    <a:pt x="797740" y="1333246"/>
                  </a:lnTo>
                  <a:lnTo>
                    <a:pt x="849841" y="1314427"/>
                  </a:lnTo>
                  <a:lnTo>
                    <a:pt x="889899" y="1287855"/>
                  </a:lnTo>
                  <a:lnTo>
                    <a:pt x="922041" y="1255490"/>
                  </a:lnTo>
                  <a:lnTo>
                    <a:pt x="950394" y="1219294"/>
                  </a:lnTo>
                  <a:lnTo>
                    <a:pt x="979085" y="1181228"/>
                  </a:lnTo>
                  <a:lnTo>
                    <a:pt x="1012243" y="1143253"/>
                  </a:lnTo>
                  <a:lnTo>
                    <a:pt x="1049472" y="1112389"/>
                  </a:lnTo>
                  <a:lnTo>
                    <a:pt x="1093425" y="1085012"/>
                  </a:lnTo>
                  <a:lnTo>
                    <a:pt x="1141255" y="1060647"/>
                  </a:lnTo>
                  <a:lnTo>
                    <a:pt x="1190116" y="1038817"/>
                  </a:lnTo>
                  <a:lnTo>
                    <a:pt x="1237160" y="1019048"/>
                  </a:lnTo>
                  <a:lnTo>
                    <a:pt x="1287446" y="999390"/>
                  </a:lnTo>
                  <a:lnTo>
                    <a:pt x="1338458" y="980186"/>
                  </a:lnTo>
                  <a:lnTo>
                    <a:pt x="1389875" y="961647"/>
                  </a:lnTo>
                  <a:lnTo>
                    <a:pt x="1486144" y="928885"/>
                  </a:lnTo>
                  <a:lnTo>
                    <a:pt x="1531272" y="913158"/>
                  </a:lnTo>
                  <a:lnTo>
                    <a:pt x="1576635" y="896754"/>
                  </a:lnTo>
                  <a:lnTo>
                    <a:pt x="1622112" y="879613"/>
                  </a:lnTo>
                  <a:lnTo>
                    <a:pt x="1667579" y="861678"/>
                  </a:lnTo>
                  <a:lnTo>
                    <a:pt x="1712912" y="842890"/>
                  </a:lnTo>
                  <a:lnTo>
                    <a:pt x="1757988" y="823193"/>
                  </a:lnTo>
                  <a:lnTo>
                    <a:pt x="1802685" y="802528"/>
                  </a:lnTo>
                  <a:lnTo>
                    <a:pt x="1846879" y="780837"/>
                  </a:lnTo>
                  <a:lnTo>
                    <a:pt x="1890447" y="758062"/>
                  </a:lnTo>
                  <a:lnTo>
                    <a:pt x="1933265" y="734146"/>
                  </a:lnTo>
                  <a:lnTo>
                    <a:pt x="1975211" y="709030"/>
                  </a:lnTo>
                  <a:lnTo>
                    <a:pt x="2016162" y="682656"/>
                  </a:lnTo>
                  <a:lnTo>
                    <a:pt x="2055993" y="654967"/>
                  </a:lnTo>
                  <a:lnTo>
                    <a:pt x="2094583" y="625905"/>
                  </a:lnTo>
                  <a:lnTo>
                    <a:pt x="2131808" y="595411"/>
                  </a:lnTo>
                  <a:lnTo>
                    <a:pt x="2167544" y="563428"/>
                  </a:lnTo>
                  <a:lnTo>
                    <a:pt x="2201669" y="529898"/>
                  </a:lnTo>
                  <a:lnTo>
                    <a:pt x="2234060" y="494763"/>
                  </a:lnTo>
                  <a:lnTo>
                    <a:pt x="2264592" y="457964"/>
                  </a:lnTo>
                  <a:lnTo>
                    <a:pt x="2293144" y="419445"/>
                  </a:lnTo>
                  <a:lnTo>
                    <a:pt x="2319591" y="379147"/>
                  </a:lnTo>
                  <a:lnTo>
                    <a:pt x="2343811" y="337012"/>
                  </a:lnTo>
                  <a:lnTo>
                    <a:pt x="2365681" y="292983"/>
                  </a:lnTo>
                  <a:lnTo>
                    <a:pt x="2385077" y="247001"/>
                  </a:lnTo>
                  <a:lnTo>
                    <a:pt x="2401877" y="199008"/>
                  </a:lnTo>
                  <a:lnTo>
                    <a:pt x="2412868" y="159178"/>
                  </a:lnTo>
                  <a:lnTo>
                    <a:pt x="2420942" y="119729"/>
                  </a:lnTo>
                  <a:lnTo>
                    <a:pt x="2426183" y="80708"/>
                  </a:lnTo>
                  <a:lnTo>
                    <a:pt x="2428674" y="42164"/>
                  </a:lnTo>
                  <a:lnTo>
                    <a:pt x="242715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0944258" y="0"/>
            <a:ext cx="1247775" cy="2619375"/>
          </a:xfrm>
          <a:custGeom>
            <a:avLst/>
            <a:gdLst/>
            <a:ahLst/>
            <a:cxnLst/>
            <a:rect l="l" t="t" r="r" b="b"/>
            <a:pathLst>
              <a:path w="1247775" h="2619375">
                <a:moveTo>
                  <a:pt x="1247741" y="0"/>
                </a:moveTo>
                <a:lnTo>
                  <a:pt x="48226" y="0"/>
                </a:lnTo>
                <a:lnTo>
                  <a:pt x="44924" y="16382"/>
                </a:lnTo>
                <a:lnTo>
                  <a:pt x="44537" y="70176"/>
                </a:lnTo>
                <a:lnTo>
                  <a:pt x="54101" y="119323"/>
                </a:lnTo>
                <a:lnTo>
                  <a:pt x="70467" y="165973"/>
                </a:lnTo>
                <a:lnTo>
                  <a:pt x="111003" y="260372"/>
                </a:lnTo>
                <a:lnTo>
                  <a:pt x="128871" y="312420"/>
                </a:lnTo>
                <a:lnTo>
                  <a:pt x="138143" y="361091"/>
                </a:lnTo>
                <a:lnTo>
                  <a:pt x="141581" y="413587"/>
                </a:lnTo>
                <a:lnTo>
                  <a:pt x="140524" y="468312"/>
                </a:lnTo>
                <a:lnTo>
                  <a:pt x="136313" y="523672"/>
                </a:lnTo>
                <a:lnTo>
                  <a:pt x="130288" y="578073"/>
                </a:lnTo>
                <a:lnTo>
                  <a:pt x="123791" y="629920"/>
                </a:lnTo>
                <a:lnTo>
                  <a:pt x="115881" y="682672"/>
                </a:lnTo>
                <a:lnTo>
                  <a:pt x="107385" y="735772"/>
                </a:lnTo>
                <a:lnTo>
                  <a:pt x="98298" y="788989"/>
                </a:lnTo>
                <a:lnTo>
                  <a:pt x="88613" y="842089"/>
                </a:lnTo>
                <a:lnTo>
                  <a:pt x="78325" y="894841"/>
                </a:lnTo>
                <a:lnTo>
                  <a:pt x="69244" y="939876"/>
                </a:lnTo>
                <a:lnTo>
                  <a:pt x="60425" y="985400"/>
                </a:lnTo>
                <a:lnTo>
                  <a:pt x="51938" y="1031369"/>
                </a:lnTo>
                <a:lnTo>
                  <a:pt x="43850" y="1077735"/>
                </a:lnTo>
                <a:lnTo>
                  <a:pt x="36231" y="1124451"/>
                </a:lnTo>
                <a:lnTo>
                  <a:pt x="29147" y="1171470"/>
                </a:lnTo>
                <a:lnTo>
                  <a:pt x="22669" y="1218746"/>
                </a:lnTo>
                <a:lnTo>
                  <a:pt x="16864" y="1266233"/>
                </a:lnTo>
                <a:lnTo>
                  <a:pt x="11800" y="1313882"/>
                </a:lnTo>
                <a:lnTo>
                  <a:pt x="7547" y="1361648"/>
                </a:lnTo>
                <a:lnTo>
                  <a:pt x="4171" y="1409483"/>
                </a:lnTo>
                <a:lnTo>
                  <a:pt x="1743" y="1457341"/>
                </a:lnTo>
                <a:lnTo>
                  <a:pt x="329" y="1505176"/>
                </a:lnTo>
                <a:lnTo>
                  <a:pt x="0" y="1552939"/>
                </a:lnTo>
                <a:lnTo>
                  <a:pt x="821" y="1600586"/>
                </a:lnTo>
                <a:lnTo>
                  <a:pt x="2864" y="1648067"/>
                </a:lnTo>
                <a:lnTo>
                  <a:pt x="6194" y="1695338"/>
                </a:lnTo>
                <a:lnTo>
                  <a:pt x="10882" y="1742352"/>
                </a:lnTo>
                <a:lnTo>
                  <a:pt x="16996" y="1789060"/>
                </a:lnTo>
                <a:lnTo>
                  <a:pt x="24603" y="1835417"/>
                </a:lnTo>
                <a:lnTo>
                  <a:pt x="33772" y="1881376"/>
                </a:lnTo>
                <a:lnTo>
                  <a:pt x="44572" y="1926891"/>
                </a:lnTo>
                <a:lnTo>
                  <a:pt x="57070" y="1971913"/>
                </a:lnTo>
                <a:lnTo>
                  <a:pt x="71336" y="2016397"/>
                </a:lnTo>
                <a:lnTo>
                  <a:pt x="87438" y="2060296"/>
                </a:lnTo>
                <a:lnTo>
                  <a:pt x="105444" y="2103563"/>
                </a:lnTo>
                <a:lnTo>
                  <a:pt x="125422" y="2146151"/>
                </a:lnTo>
                <a:lnTo>
                  <a:pt x="147441" y="2188013"/>
                </a:lnTo>
                <a:lnTo>
                  <a:pt x="171569" y="2229104"/>
                </a:lnTo>
                <a:lnTo>
                  <a:pt x="197875" y="2269375"/>
                </a:lnTo>
                <a:lnTo>
                  <a:pt x="226427" y="2308780"/>
                </a:lnTo>
                <a:lnTo>
                  <a:pt x="257293" y="2347272"/>
                </a:lnTo>
                <a:lnTo>
                  <a:pt x="290542" y="2384805"/>
                </a:lnTo>
                <a:lnTo>
                  <a:pt x="327063" y="2421324"/>
                </a:lnTo>
                <a:lnTo>
                  <a:pt x="365007" y="2454499"/>
                </a:lnTo>
                <a:lnTo>
                  <a:pt x="404271" y="2484402"/>
                </a:lnTo>
                <a:lnTo>
                  <a:pt x="444754" y="2511106"/>
                </a:lnTo>
                <a:lnTo>
                  <a:pt x="486354" y="2534683"/>
                </a:lnTo>
                <a:lnTo>
                  <a:pt x="528971" y="2555205"/>
                </a:lnTo>
                <a:lnTo>
                  <a:pt x="572502" y="2572744"/>
                </a:lnTo>
                <a:lnTo>
                  <a:pt x="616845" y="2587372"/>
                </a:lnTo>
                <a:lnTo>
                  <a:pt x="661899" y="2599160"/>
                </a:lnTo>
                <a:lnTo>
                  <a:pt x="707563" y="2608183"/>
                </a:lnTo>
                <a:lnTo>
                  <a:pt x="753734" y="2614510"/>
                </a:lnTo>
                <a:lnTo>
                  <a:pt x="800311" y="2618215"/>
                </a:lnTo>
                <a:lnTo>
                  <a:pt x="847193" y="2619370"/>
                </a:lnTo>
                <a:lnTo>
                  <a:pt x="894277" y="2618046"/>
                </a:lnTo>
                <a:lnTo>
                  <a:pt x="941463" y="2614316"/>
                </a:lnTo>
                <a:lnTo>
                  <a:pt x="988648" y="2608252"/>
                </a:lnTo>
                <a:lnTo>
                  <a:pt x="1035731" y="2599926"/>
                </a:lnTo>
                <a:lnTo>
                  <a:pt x="1082610" y="2589411"/>
                </a:lnTo>
                <a:lnTo>
                  <a:pt x="1129184" y="2576777"/>
                </a:lnTo>
                <a:lnTo>
                  <a:pt x="1175351" y="2562098"/>
                </a:lnTo>
                <a:lnTo>
                  <a:pt x="1247741" y="2530475"/>
                </a:lnTo>
                <a:lnTo>
                  <a:pt x="1247741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0" y="0"/>
            <a:ext cx="2324100" cy="1114425"/>
            <a:chOff x="0" y="0"/>
            <a:chExt cx="2324100" cy="111442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81036" cy="9810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8575"/>
              <a:ext cx="2324099" cy="108585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865822" y="3163569"/>
            <a:ext cx="3074670" cy="586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50" spc="15" dirty="0">
                <a:solidFill>
                  <a:srgbClr val="FFFFFF"/>
                </a:solidFill>
                <a:latin typeface="Calibri Light"/>
                <a:cs typeface="Calibri Light"/>
              </a:rPr>
              <a:t>METHODOLOGY</a:t>
            </a:r>
            <a:endParaRPr sz="3650">
              <a:latin typeface="Calibri Light"/>
              <a:cs typeface="Calibri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796299" y="2969260"/>
            <a:ext cx="149225" cy="277304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019"/>
              </a:lnSpc>
            </a:pPr>
            <a:r>
              <a:rPr sz="950" spc="25" dirty="0">
                <a:solidFill>
                  <a:srgbClr val="44536A"/>
                </a:solidFill>
                <a:latin typeface="Calibri"/>
                <a:cs typeface="Calibri"/>
              </a:rPr>
              <a:t>You</a:t>
            </a:r>
            <a:r>
              <a:rPr sz="950" spc="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44536A"/>
                </a:solidFill>
                <a:latin typeface="Calibri"/>
                <a:cs typeface="Calibri"/>
              </a:rPr>
              <a:t>are</a:t>
            </a:r>
            <a:r>
              <a:rPr sz="95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50" spc="15" dirty="0">
                <a:solidFill>
                  <a:srgbClr val="44536A"/>
                </a:solidFill>
                <a:latin typeface="Calibri"/>
                <a:cs typeface="Calibri"/>
              </a:rPr>
              <a:t>not</a:t>
            </a:r>
            <a:r>
              <a:rPr sz="950" spc="5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44536A"/>
                </a:solidFill>
                <a:latin typeface="Calibri"/>
                <a:cs typeface="Calibri"/>
              </a:rPr>
              <a:t>allowed</a:t>
            </a:r>
            <a:r>
              <a:rPr sz="950" spc="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50" spc="30" dirty="0">
                <a:solidFill>
                  <a:srgbClr val="44536A"/>
                </a:solidFill>
                <a:latin typeface="Calibri"/>
                <a:cs typeface="Calibri"/>
              </a:rPr>
              <a:t>to</a:t>
            </a:r>
            <a:r>
              <a:rPr sz="950" spc="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50" spc="5" dirty="0">
                <a:solidFill>
                  <a:srgbClr val="44536A"/>
                </a:solidFill>
                <a:latin typeface="Calibri"/>
                <a:cs typeface="Calibri"/>
              </a:rPr>
              <a:t>add</a:t>
            </a:r>
            <a:r>
              <a:rPr sz="950" spc="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50" spc="15" dirty="0">
                <a:solidFill>
                  <a:srgbClr val="44536A"/>
                </a:solidFill>
                <a:latin typeface="Calibri"/>
                <a:cs typeface="Calibri"/>
              </a:rPr>
              <a:t>slides</a:t>
            </a:r>
            <a:r>
              <a:rPr sz="95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50" spc="30" dirty="0">
                <a:solidFill>
                  <a:srgbClr val="44536A"/>
                </a:solidFill>
                <a:latin typeface="Calibri"/>
                <a:cs typeface="Calibri"/>
              </a:rPr>
              <a:t>to</a:t>
            </a:r>
            <a:r>
              <a:rPr sz="950" spc="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44536A"/>
                </a:solidFill>
                <a:latin typeface="Calibri"/>
                <a:cs typeface="Calibri"/>
              </a:rPr>
              <a:t>this </a:t>
            </a:r>
            <a:r>
              <a:rPr sz="950" spc="20" dirty="0">
                <a:solidFill>
                  <a:srgbClr val="44536A"/>
                </a:solidFill>
                <a:latin typeface="Calibri"/>
                <a:cs typeface="Calibri"/>
              </a:rPr>
              <a:t>presentation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419725" y="1571625"/>
            <a:ext cx="1133475" cy="1133475"/>
            <a:chOff x="5419725" y="1571625"/>
            <a:chExt cx="1133475" cy="1133475"/>
          </a:xfrm>
        </p:grpSpPr>
        <p:sp>
          <p:nvSpPr>
            <p:cNvPr id="18" name="object 18"/>
            <p:cNvSpPr/>
            <p:nvPr/>
          </p:nvSpPr>
          <p:spPr>
            <a:xfrm>
              <a:off x="5419725" y="1571625"/>
              <a:ext cx="1133475" cy="1133475"/>
            </a:xfrm>
            <a:custGeom>
              <a:avLst/>
              <a:gdLst/>
              <a:ahLst/>
              <a:cxnLst/>
              <a:rect l="l" t="t" r="r" b="b"/>
              <a:pathLst>
                <a:path w="1133475" h="1133475">
                  <a:moveTo>
                    <a:pt x="1133475" y="0"/>
                  </a:moveTo>
                  <a:lnTo>
                    <a:pt x="336930" y="0"/>
                  </a:lnTo>
                  <a:lnTo>
                    <a:pt x="291217" y="3076"/>
                  </a:lnTo>
                  <a:lnTo>
                    <a:pt x="247370" y="12037"/>
                  </a:lnTo>
                  <a:lnTo>
                    <a:pt x="205793" y="26481"/>
                  </a:lnTo>
                  <a:lnTo>
                    <a:pt x="166887" y="46006"/>
                  </a:lnTo>
                  <a:lnTo>
                    <a:pt x="131053" y="70211"/>
                  </a:lnTo>
                  <a:lnTo>
                    <a:pt x="98694" y="98694"/>
                  </a:lnTo>
                  <a:lnTo>
                    <a:pt x="70211" y="131053"/>
                  </a:lnTo>
                  <a:lnTo>
                    <a:pt x="46006" y="166887"/>
                  </a:lnTo>
                  <a:lnTo>
                    <a:pt x="26481" y="205793"/>
                  </a:lnTo>
                  <a:lnTo>
                    <a:pt x="12037" y="247370"/>
                  </a:lnTo>
                  <a:lnTo>
                    <a:pt x="3076" y="291217"/>
                  </a:lnTo>
                  <a:lnTo>
                    <a:pt x="0" y="336930"/>
                  </a:lnTo>
                  <a:lnTo>
                    <a:pt x="0" y="1133475"/>
                  </a:lnTo>
                  <a:lnTo>
                    <a:pt x="796544" y="1133475"/>
                  </a:lnTo>
                  <a:lnTo>
                    <a:pt x="842257" y="1130398"/>
                  </a:lnTo>
                  <a:lnTo>
                    <a:pt x="886104" y="1121437"/>
                  </a:lnTo>
                  <a:lnTo>
                    <a:pt x="927681" y="1106993"/>
                  </a:lnTo>
                  <a:lnTo>
                    <a:pt x="966587" y="1087468"/>
                  </a:lnTo>
                  <a:lnTo>
                    <a:pt x="1002421" y="1063263"/>
                  </a:lnTo>
                  <a:lnTo>
                    <a:pt x="1034780" y="1034780"/>
                  </a:lnTo>
                  <a:lnTo>
                    <a:pt x="1063263" y="1002421"/>
                  </a:lnTo>
                  <a:lnTo>
                    <a:pt x="1087468" y="966587"/>
                  </a:lnTo>
                  <a:lnTo>
                    <a:pt x="1106993" y="927681"/>
                  </a:lnTo>
                  <a:lnTo>
                    <a:pt x="1121437" y="886104"/>
                  </a:lnTo>
                  <a:lnTo>
                    <a:pt x="1130398" y="842257"/>
                  </a:lnTo>
                  <a:lnTo>
                    <a:pt x="1133475" y="796544"/>
                  </a:lnTo>
                  <a:lnTo>
                    <a:pt x="113347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082" y="1947402"/>
              <a:ext cx="375667" cy="284516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114671" y="3038475"/>
            <a:ext cx="1765935" cy="22479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100" spc="-5" dirty="0">
                <a:latin typeface="Calibri"/>
                <a:cs typeface="Calibri"/>
              </a:rPr>
              <a:t>D</a:t>
            </a:r>
            <a:r>
              <a:rPr sz="1100" spc="30" dirty="0">
                <a:latin typeface="Calibri"/>
                <a:cs typeface="Calibri"/>
              </a:rPr>
              <a:t>A</a:t>
            </a:r>
            <a:r>
              <a:rPr sz="1100" spc="-15" dirty="0">
                <a:latin typeface="Calibri"/>
                <a:cs typeface="Calibri"/>
              </a:rPr>
              <a:t>T</a:t>
            </a:r>
            <a:r>
              <a:rPr sz="1100" spc="10" dirty="0">
                <a:latin typeface="Calibri"/>
                <a:cs typeface="Calibri"/>
              </a:rPr>
              <a:t>A</a:t>
            </a:r>
            <a:r>
              <a:rPr sz="1100" spc="-75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C</a:t>
            </a:r>
            <a:r>
              <a:rPr sz="1100" spc="15" dirty="0">
                <a:latin typeface="Calibri"/>
                <a:cs typeface="Calibri"/>
              </a:rPr>
              <a:t>O</a:t>
            </a:r>
            <a:r>
              <a:rPr sz="1100" spc="-15" dirty="0">
                <a:latin typeface="Calibri"/>
                <a:cs typeface="Calibri"/>
              </a:rPr>
              <a:t>LLE</a:t>
            </a:r>
            <a:r>
              <a:rPr sz="1100" spc="5" dirty="0">
                <a:latin typeface="Calibri"/>
                <a:cs typeface="Calibri"/>
              </a:rPr>
              <a:t>C</a:t>
            </a:r>
            <a:r>
              <a:rPr sz="1100" spc="-15" dirty="0">
                <a:latin typeface="Calibri"/>
                <a:cs typeface="Calibri"/>
              </a:rPr>
              <a:t>T</a:t>
            </a:r>
            <a:r>
              <a:rPr sz="1100" spc="20" dirty="0">
                <a:latin typeface="Calibri"/>
                <a:cs typeface="Calibri"/>
              </a:rPr>
              <a:t>I</a:t>
            </a:r>
            <a:r>
              <a:rPr sz="1100" spc="15" dirty="0">
                <a:latin typeface="Calibri"/>
                <a:cs typeface="Calibri"/>
              </a:rPr>
              <a:t>ON</a:t>
            </a:r>
            <a:endParaRPr sz="1100">
              <a:latin typeface="Calibri"/>
              <a:cs typeface="Calibri"/>
            </a:endParaRPr>
          </a:p>
          <a:p>
            <a:pPr marL="139700" indent="-140335">
              <a:lnSpc>
                <a:spcPct val="100000"/>
              </a:lnSpc>
              <a:spcBef>
                <a:spcPts val="30"/>
              </a:spcBef>
              <a:buSzPct val="90909"/>
              <a:buChar char="•"/>
              <a:tabLst>
                <a:tab pos="140335" algn="l"/>
              </a:tabLst>
            </a:pPr>
            <a:r>
              <a:rPr sz="1100" spc="50" dirty="0">
                <a:latin typeface="Calibri"/>
                <a:cs typeface="Calibri"/>
              </a:rPr>
              <a:t>G</a:t>
            </a:r>
            <a:r>
              <a:rPr sz="1100" spc="-45" dirty="0">
                <a:latin typeface="Calibri"/>
                <a:cs typeface="Calibri"/>
              </a:rPr>
              <a:t>A</a:t>
            </a:r>
            <a:r>
              <a:rPr sz="1100" spc="-15" dirty="0">
                <a:latin typeface="Calibri"/>
                <a:cs typeface="Calibri"/>
              </a:rPr>
              <a:t>THE</a:t>
            </a:r>
            <a:r>
              <a:rPr sz="1100" spc="-5" dirty="0">
                <a:latin typeface="Calibri"/>
                <a:cs typeface="Calibri"/>
              </a:rPr>
              <a:t>R</a:t>
            </a:r>
            <a:r>
              <a:rPr sz="1100" spc="55" dirty="0">
                <a:latin typeface="Calibri"/>
                <a:cs typeface="Calibri"/>
              </a:rPr>
              <a:t>E</a:t>
            </a:r>
            <a:r>
              <a:rPr sz="1100" spc="15" dirty="0">
                <a:latin typeface="Calibri"/>
                <a:cs typeface="Calibri"/>
              </a:rPr>
              <a:t>D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20" dirty="0">
                <a:latin typeface="Calibri"/>
                <a:cs typeface="Calibri"/>
              </a:rPr>
              <a:t>I</a:t>
            </a:r>
            <a:r>
              <a:rPr sz="1100" spc="-20" dirty="0">
                <a:latin typeface="Calibri"/>
                <a:cs typeface="Calibri"/>
              </a:rPr>
              <a:t>N</a:t>
            </a:r>
            <a:r>
              <a:rPr sz="1100" spc="-5" dirty="0">
                <a:latin typeface="Calibri"/>
                <a:cs typeface="Calibri"/>
              </a:rPr>
              <a:t>-D</a:t>
            </a:r>
            <a:r>
              <a:rPr sz="1100" spc="-15" dirty="0">
                <a:latin typeface="Calibri"/>
                <a:cs typeface="Calibri"/>
              </a:rPr>
              <a:t>E</a:t>
            </a:r>
            <a:r>
              <a:rPr sz="1100" spc="30" dirty="0">
                <a:latin typeface="Calibri"/>
                <a:cs typeface="Calibri"/>
              </a:rPr>
              <a:t>P</a:t>
            </a:r>
            <a:r>
              <a:rPr sz="1100" spc="-15" dirty="0">
                <a:latin typeface="Calibri"/>
                <a:cs typeface="Calibri"/>
              </a:rPr>
              <a:t>T</a:t>
            </a:r>
            <a:r>
              <a:rPr sz="1100" spc="15" dirty="0">
                <a:latin typeface="Calibri"/>
                <a:cs typeface="Calibri"/>
              </a:rPr>
              <a:t>H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35" dirty="0">
                <a:latin typeface="Calibri"/>
                <a:cs typeface="Calibri"/>
              </a:rPr>
              <a:t>A</a:t>
            </a:r>
            <a:r>
              <a:rPr sz="1100" spc="-15" dirty="0">
                <a:latin typeface="Calibri"/>
                <a:cs typeface="Calibri"/>
              </a:rPr>
              <a:t>T</a:t>
            </a:r>
            <a:r>
              <a:rPr sz="1100" spc="10" dirty="0"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marL="12700" marR="5080" indent="-6350" algn="ctr">
              <a:lnSpc>
                <a:spcPct val="101899"/>
              </a:lnSpc>
              <a:spcBef>
                <a:spcPts val="5"/>
              </a:spcBef>
            </a:pPr>
            <a:r>
              <a:rPr sz="1100" spc="-5" dirty="0">
                <a:latin typeface="Calibri"/>
                <a:cs typeface="Calibri"/>
              </a:rPr>
              <a:t>FROM </a:t>
            </a:r>
            <a:r>
              <a:rPr sz="1100" spc="5" dirty="0">
                <a:latin typeface="Calibri"/>
                <a:cs typeface="Calibri"/>
              </a:rPr>
              <a:t>KEY </a:t>
            </a:r>
            <a:r>
              <a:rPr sz="1100" spc="-5" dirty="0">
                <a:latin typeface="Calibri"/>
                <a:cs typeface="Calibri"/>
              </a:rPr>
              <a:t>SUPERVISORS 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(MAINTENANCE, 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HOUSEKEEPING, </a:t>
            </a:r>
            <a:r>
              <a:rPr sz="1100" dirty="0">
                <a:latin typeface="Calibri"/>
                <a:cs typeface="Calibri"/>
              </a:rPr>
              <a:t>IT, </a:t>
            </a:r>
            <a:r>
              <a:rPr sz="1100" spc="-10" dirty="0">
                <a:latin typeface="Calibri"/>
                <a:cs typeface="Calibri"/>
              </a:rPr>
              <a:t>PATIENT 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CARE) </a:t>
            </a:r>
            <a:r>
              <a:rPr sz="1100" dirty="0">
                <a:latin typeface="Calibri"/>
                <a:cs typeface="Calibri"/>
              </a:rPr>
              <a:t>TO UNDERSTAND THEIR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SPECIFIC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SERVICE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NEEDS. 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ANALYZED </a:t>
            </a:r>
            <a:r>
              <a:rPr sz="1100" spc="-5" dirty="0">
                <a:latin typeface="Calibri"/>
                <a:cs typeface="Calibri"/>
              </a:rPr>
              <a:t>STAFF </a:t>
            </a:r>
            <a:r>
              <a:rPr sz="1100" spc="5" dirty="0">
                <a:latin typeface="Calibri"/>
                <a:cs typeface="Calibri"/>
              </a:rPr>
              <a:t>DATA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DEFINE TAILORED </a:t>
            </a:r>
            <a:r>
              <a:rPr sz="1100" spc="10" dirty="0">
                <a:latin typeface="Calibri"/>
                <a:cs typeface="Calibri"/>
              </a:rPr>
              <a:t>USER </a:t>
            </a:r>
            <a:r>
              <a:rPr sz="1100" spc="-5" dirty="0">
                <a:latin typeface="Calibri"/>
                <a:cs typeface="Calibri"/>
              </a:rPr>
              <a:t>ROLES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(ADMIN, </a:t>
            </a:r>
            <a:r>
              <a:rPr sz="1100" spc="-5" dirty="0">
                <a:latin typeface="Calibri"/>
                <a:cs typeface="Calibri"/>
              </a:rPr>
              <a:t>SUPERVISOR, </a:t>
            </a:r>
            <a:r>
              <a:rPr sz="1100" dirty="0">
                <a:latin typeface="Calibri"/>
                <a:cs typeface="Calibri"/>
              </a:rPr>
              <a:t>STAFF)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BASED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 INDIVIDUAL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RESPONSIBILITIES </a:t>
            </a:r>
            <a:r>
              <a:rPr sz="1100" spc="-10" dirty="0">
                <a:latin typeface="Calibri"/>
                <a:cs typeface="Calibri"/>
              </a:rPr>
              <a:t>WITHIN 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QRBUDDY.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600950" y="1571625"/>
            <a:ext cx="1133475" cy="1133475"/>
            <a:chOff x="7600950" y="1571625"/>
            <a:chExt cx="1133475" cy="1133475"/>
          </a:xfrm>
        </p:grpSpPr>
        <p:sp>
          <p:nvSpPr>
            <p:cNvPr id="22" name="object 22"/>
            <p:cNvSpPr/>
            <p:nvPr/>
          </p:nvSpPr>
          <p:spPr>
            <a:xfrm>
              <a:off x="7600950" y="1571625"/>
              <a:ext cx="1133475" cy="1133475"/>
            </a:xfrm>
            <a:custGeom>
              <a:avLst/>
              <a:gdLst/>
              <a:ahLst/>
              <a:cxnLst/>
              <a:rect l="l" t="t" r="r" b="b"/>
              <a:pathLst>
                <a:path w="1133475" h="1133475">
                  <a:moveTo>
                    <a:pt x="1133475" y="0"/>
                  </a:moveTo>
                  <a:lnTo>
                    <a:pt x="336930" y="0"/>
                  </a:lnTo>
                  <a:lnTo>
                    <a:pt x="291217" y="3076"/>
                  </a:lnTo>
                  <a:lnTo>
                    <a:pt x="247370" y="12037"/>
                  </a:lnTo>
                  <a:lnTo>
                    <a:pt x="205793" y="26481"/>
                  </a:lnTo>
                  <a:lnTo>
                    <a:pt x="166887" y="46006"/>
                  </a:lnTo>
                  <a:lnTo>
                    <a:pt x="131053" y="70211"/>
                  </a:lnTo>
                  <a:lnTo>
                    <a:pt x="98694" y="98694"/>
                  </a:lnTo>
                  <a:lnTo>
                    <a:pt x="70211" y="131053"/>
                  </a:lnTo>
                  <a:lnTo>
                    <a:pt x="46006" y="166887"/>
                  </a:lnTo>
                  <a:lnTo>
                    <a:pt x="26481" y="205793"/>
                  </a:lnTo>
                  <a:lnTo>
                    <a:pt x="12037" y="247370"/>
                  </a:lnTo>
                  <a:lnTo>
                    <a:pt x="3076" y="291217"/>
                  </a:lnTo>
                  <a:lnTo>
                    <a:pt x="0" y="336930"/>
                  </a:lnTo>
                  <a:lnTo>
                    <a:pt x="0" y="1133475"/>
                  </a:lnTo>
                  <a:lnTo>
                    <a:pt x="796544" y="1133475"/>
                  </a:lnTo>
                  <a:lnTo>
                    <a:pt x="842257" y="1130398"/>
                  </a:lnTo>
                  <a:lnTo>
                    <a:pt x="886104" y="1121437"/>
                  </a:lnTo>
                  <a:lnTo>
                    <a:pt x="927681" y="1106993"/>
                  </a:lnTo>
                  <a:lnTo>
                    <a:pt x="966587" y="1087468"/>
                  </a:lnTo>
                  <a:lnTo>
                    <a:pt x="1002421" y="1063263"/>
                  </a:lnTo>
                  <a:lnTo>
                    <a:pt x="1034780" y="1034780"/>
                  </a:lnTo>
                  <a:lnTo>
                    <a:pt x="1063263" y="1002421"/>
                  </a:lnTo>
                  <a:lnTo>
                    <a:pt x="1087468" y="966587"/>
                  </a:lnTo>
                  <a:lnTo>
                    <a:pt x="1106993" y="927681"/>
                  </a:lnTo>
                  <a:lnTo>
                    <a:pt x="1121437" y="886104"/>
                  </a:lnTo>
                  <a:lnTo>
                    <a:pt x="1130398" y="842257"/>
                  </a:lnTo>
                  <a:lnTo>
                    <a:pt x="1133475" y="796544"/>
                  </a:lnTo>
                  <a:lnTo>
                    <a:pt x="1133475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52278" y="1961013"/>
              <a:ext cx="120650" cy="122555"/>
            </a:xfrm>
            <a:custGeom>
              <a:avLst/>
              <a:gdLst/>
              <a:ahLst/>
              <a:cxnLst/>
              <a:rect l="l" t="t" r="r" b="b"/>
              <a:pathLst>
                <a:path w="120650" h="122555">
                  <a:moveTo>
                    <a:pt x="60086" y="0"/>
                  </a:moveTo>
                  <a:lnTo>
                    <a:pt x="36698" y="4791"/>
                  </a:lnTo>
                  <a:lnTo>
                    <a:pt x="17598" y="17856"/>
                  </a:lnTo>
                  <a:lnTo>
                    <a:pt x="4721" y="37236"/>
                  </a:lnTo>
                  <a:lnTo>
                    <a:pt x="0" y="60967"/>
                  </a:lnTo>
                  <a:lnTo>
                    <a:pt x="4721" y="84699"/>
                  </a:lnTo>
                  <a:lnTo>
                    <a:pt x="17598" y="104078"/>
                  </a:lnTo>
                  <a:lnTo>
                    <a:pt x="36698" y="117144"/>
                  </a:lnTo>
                  <a:lnTo>
                    <a:pt x="60087" y="121935"/>
                  </a:lnTo>
                  <a:lnTo>
                    <a:pt x="83475" y="117144"/>
                  </a:lnTo>
                  <a:lnTo>
                    <a:pt x="102575" y="104078"/>
                  </a:lnTo>
                  <a:lnTo>
                    <a:pt x="115452" y="84699"/>
                  </a:lnTo>
                  <a:lnTo>
                    <a:pt x="120174" y="60967"/>
                  </a:lnTo>
                  <a:lnTo>
                    <a:pt x="115452" y="37236"/>
                  </a:lnTo>
                  <a:lnTo>
                    <a:pt x="102575" y="17856"/>
                  </a:lnTo>
                  <a:lnTo>
                    <a:pt x="83475" y="4791"/>
                  </a:lnTo>
                  <a:lnTo>
                    <a:pt x="600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72742" y="1961014"/>
              <a:ext cx="72066" cy="7312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892186" y="2055863"/>
              <a:ext cx="331470" cy="204470"/>
            </a:xfrm>
            <a:custGeom>
              <a:avLst/>
              <a:gdLst/>
              <a:ahLst/>
              <a:cxnLst/>
              <a:rect l="l" t="t" r="r" b="b"/>
              <a:pathLst>
                <a:path w="331470" h="204469">
                  <a:moveTo>
                    <a:pt x="210248" y="153543"/>
                  </a:moveTo>
                  <a:lnTo>
                    <a:pt x="172250" y="174764"/>
                  </a:lnTo>
                  <a:lnTo>
                    <a:pt x="160235" y="199161"/>
                  </a:lnTo>
                  <a:lnTo>
                    <a:pt x="160235" y="204292"/>
                  </a:lnTo>
                  <a:lnTo>
                    <a:pt x="210248" y="153543"/>
                  </a:lnTo>
                  <a:close/>
                </a:path>
                <a:path w="331470" h="204469">
                  <a:moveTo>
                    <a:pt x="217652" y="121932"/>
                  </a:moveTo>
                  <a:lnTo>
                    <a:pt x="207695" y="108991"/>
                  </a:lnTo>
                  <a:lnTo>
                    <a:pt x="200126" y="94665"/>
                  </a:lnTo>
                  <a:lnTo>
                    <a:pt x="195300" y="79057"/>
                  </a:lnTo>
                  <a:lnTo>
                    <a:pt x="193611" y="62318"/>
                  </a:lnTo>
                  <a:lnTo>
                    <a:pt x="193611" y="59613"/>
                  </a:lnTo>
                  <a:lnTo>
                    <a:pt x="185597" y="56896"/>
                  </a:lnTo>
                  <a:lnTo>
                    <a:pt x="177584" y="52832"/>
                  </a:lnTo>
                  <a:lnTo>
                    <a:pt x="169583" y="51485"/>
                  </a:lnTo>
                  <a:lnTo>
                    <a:pt x="158102" y="48501"/>
                  </a:lnTo>
                  <a:lnTo>
                    <a:pt x="145872" y="45885"/>
                  </a:lnTo>
                  <a:lnTo>
                    <a:pt x="133146" y="44043"/>
                  </a:lnTo>
                  <a:lnTo>
                    <a:pt x="120167" y="43345"/>
                  </a:lnTo>
                  <a:lnTo>
                    <a:pt x="107950" y="43853"/>
                  </a:lnTo>
                  <a:lnTo>
                    <a:pt x="55016" y="57073"/>
                  </a:lnTo>
                  <a:lnTo>
                    <a:pt x="12014" y="79933"/>
                  </a:lnTo>
                  <a:lnTo>
                    <a:pt x="0" y="104317"/>
                  </a:lnTo>
                  <a:lnTo>
                    <a:pt x="0" y="165290"/>
                  </a:lnTo>
                  <a:lnTo>
                    <a:pt x="144208" y="165290"/>
                  </a:lnTo>
                  <a:lnTo>
                    <a:pt x="148209" y="159867"/>
                  </a:lnTo>
                  <a:lnTo>
                    <a:pt x="150888" y="157162"/>
                  </a:lnTo>
                  <a:lnTo>
                    <a:pt x="156222" y="153098"/>
                  </a:lnTo>
                  <a:lnTo>
                    <a:pt x="170700" y="143459"/>
                  </a:lnTo>
                  <a:lnTo>
                    <a:pt x="185940" y="134975"/>
                  </a:lnTo>
                  <a:lnTo>
                    <a:pt x="201663" y="127749"/>
                  </a:lnTo>
                  <a:lnTo>
                    <a:pt x="217652" y="121932"/>
                  </a:lnTo>
                  <a:close/>
                </a:path>
                <a:path w="331470" h="204469">
                  <a:moveTo>
                    <a:pt x="331381" y="30632"/>
                  </a:moveTo>
                  <a:lnTo>
                    <a:pt x="322897" y="17856"/>
                  </a:lnTo>
                  <a:lnTo>
                    <a:pt x="303796" y="4787"/>
                  </a:lnTo>
                  <a:lnTo>
                    <a:pt x="280403" y="0"/>
                  </a:lnTo>
                  <a:lnTo>
                    <a:pt x="257009" y="4787"/>
                  </a:lnTo>
                  <a:lnTo>
                    <a:pt x="237921" y="17856"/>
                  </a:lnTo>
                  <a:lnTo>
                    <a:pt x="225044" y="37236"/>
                  </a:lnTo>
                  <a:lnTo>
                    <a:pt x="220319" y="60960"/>
                  </a:lnTo>
                  <a:lnTo>
                    <a:pt x="225044" y="84696"/>
                  </a:lnTo>
                  <a:lnTo>
                    <a:pt x="237921" y="104076"/>
                  </a:lnTo>
                  <a:lnTo>
                    <a:pt x="250507" y="112687"/>
                  </a:lnTo>
                  <a:lnTo>
                    <a:pt x="331381" y="306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255891" y="3038475"/>
            <a:ext cx="1840230" cy="1217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125"/>
              </a:spcBef>
            </a:pPr>
            <a:r>
              <a:rPr sz="1100" spc="-5" dirty="0">
                <a:latin typeface="Calibri"/>
                <a:cs typeface="Calibri"/>
              </a:rPr>
              <a:t>ENGAGEMENT</a:t>
            </a:r>
            <a:r>
              <a:rPr sz="1100" spc="-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WITH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STAFF</a:t>
            </a:r>
            <a:endParaRPr sz="1100">
              <a:latin typeface="Calibri"/>
              <a:cs typeface="Calibri"/>
            </a:endParaRPr>
          </a:p>
          <a:p>
            <a:pPr marL="15875" marR="5080" indent="-3810">
              <a:lnSpc>
                <a:spcPct val="102400"/>
              </a:lnSpc>
              <a:buSzPct val="90909"/>
              <a:buChar char="•"/>
              <a:tabLst>
                <a:tab pos="85090" algn="l"/>
              </a:tabLst>
            </a:pPr>
            <a:r>
              <a:rPr sz="1100" dirty="0">
                <a:latin typeface="Calibri"/>
                <a:cs typeface="Calibri"/>
              </a:rPr>
              <a:t>ENGAGED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WITH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DEPARTMENT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HEADS </a:t>
            </a:r>
            <a:r>
              <a:rPr sz="1100" spc="5" dirty="0">
                <a:latin typeface="Calibri"/>
                <a:cs typeface="Calibri"/>
              </a:rPr>
              <a:t>AND </a:t>
            </a:r>
            <a:r>
              <a:rPr sz="1100" spc="-5" dirty="0">
                <a:latin typeface="Calibri"/>
                <a:cs typeface="Calibri"/>
              </a:rPr>
              <a:t>SUPERVISORS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GATHER VALUABLE INSIGHTS 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45" dirty="0">
                <a:latin typeface="Calibri"/>
                <a:cs typeface="Calibri"/>
              </a:rPr>
              <a:t>A</a:t>
            </a:r>
            <a:r>
              <a:rPr sz="1100" spc="35" dirty="0">
                <a:latin typeface="Calibri"/>
                <a:cs typeface="Calibri"/>
              </a:rPr>
              <a:t>N</a:t>
            </a:r>
            <a:r>
              <a:rPr sz="1100" spc="15" dirty="0">
                <a:latin typeface="Calibri"/>
                <a:cs typeface="Calibri"/>
              </a:rPr>
              <a:t>D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FO</a:t>
            </a:r>
            <a:r>
              <a:rPr sz="1100" spc="-60" dirty="0">
                <a:latin typeface="Calibri"/>
                <a:cs typeface="Calibri"/>
              </a:rPr>
              <a:t>S</a:t>
            </a:r>
            <a:r>
              <a:rPr sz="1100" spc="60" dirty="0">
                <a:latin typeface="Calibri"/>
                <a:cs typeface="Calibri"/>
              </a:rPr>
              <a:t>T</a:t>
            </a:r>
            <a:r>
              <a:rPr sz="1100" spc="-15" dirty="0">
                <a:latin typeface="Calibri"/>
                <a:cs typeface="Calibri"/>
              </a:rPr>
              <a:t>E</a:t>
            </a:r>
            <a:r>
              <a:rPr sz="1100" spc="10" dirty="0">
                <a:latin typeface="Calibri"/>
                <a:cs typeface="Calibri"/>
              </a:rPr>
              <a:t>R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1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C</a:t>
            </a:r>
            <a:r>
              <a:rPr sz="1100" spc="-55" dirty="0">
                <a:latin typeface="Calibri"/>
                <a:cs typeface="Calibri"/>
              </a:rPr>
              <a:t>O</a:t>
            </a:r>
            <a:r>
              <a:rPr sz="1100" spc="60" dirty="0">
                <a:latin typeface="Calibri"/>
                <a:cs typeface="Calibri"/>
              </a:rPr>
              <a:t>L</a:t>
            </a:r>
            <a:r>
              <a:rPr sz="1100" spc="-15" dirty="0">
                <a:latin typeface="Calibri"/>
                <a:cs typeface="Calibri"/>
              </a:rPr>
              <a:t>L</a:t>
            </a:r>
            <a:r>
              <a:rPr sz="1100" spc="-45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spc="1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R</a:t>
            </a:r>
            <a:r>
              <a:rPr sz="1100" spc="-45" dirty="0">
                <a:latin typeface="Calibri"/>
                <a:cs typeface="Calibri"/>
              </a:rPr>
              <a:t>A</a:t>
            </a:r>
            <a:r>
              <a:rPr sz="1100" spc="60" dirty="0">
                <a:latin typeface="Calibri"/>
                <a:cs typeface="Calibri"/>
              </a:rPr>
              <a:t>T</a:t>
            </a:r>
            <a:r>
              <a:rPr sz="1100" spc="-55" dirty="0">
                <a:latin typeface="Calibri"/>
                <a:cs typeface="Calibri"/>
              </a:rPr>
              <a:t>I</a:t>
            </a:r>
            <a:r>
              <a:rPr sz="1100" spc="45" dirty="0">
                <a:latin typeface="Calibri"/>
                <a:cs typeface="Calibri"/>
              </a:rPr>
              <a:t>V</a:t>
            </a:r>
            <a:r>
              <a:rPr sz="1100" spc="10" dirty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ts val="1295"/>
              </a:lnSpc>
              <a:spcBef>
                <a:spcPts val="30"/>
              </a:spcBef>
            </a:pPr>
            <a:r>
              <a:rPr sz="1100" spc="-5" dirty="0">
                <a:latin typeface="Calibri"/>
                <a:cs typeface="Calibri"/>
              </a:rPr>
              <a:t>IMPLEMENTATION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PROCESS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ts val="1295"/>
              </a:lnSpc>
            </a:pPr>
            <a:r>
              <a:rPr sz="1100" spc="-10" dirty="0">
                <a:latin typeface="Calibri"/>
                <a:cs typeface="Calibri"/>
              </a:rPr>
              <a:t>FOR</a:t>
            </a:r>
            <a:r>
              <a:rPr sz="1100" spc="10" dirty="0">
                <a:latin typeface="Calibri"/>
                <a:cs typeface="Calibri"/>
              </a:rPr>
              <a:t> QR</a:t>
            </a:r>
            <a:r>
              <a:rPr sz="1100" spc="-6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BUDDY.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9782175" y="1571625"/>
            <a:ext cx="1133475" cy="1133475"/>
            <a:chOff x="9782175" y="1571625"/>
            <a:chExt cx="1133475" cy="1133475"/>
          </a:xfrm>
        </p:grpSpPr>
        <p:sp>
          <p:nvSpPr>
            <p:cNvPr id="28" name="object 28"/>
            <p:cNvSpPr/>
            <p:nvPr/>
          </p:nvSpPr>
          <p:spPr>
            <a:xfrm>
              <a:off x="9782175" y="1571625"/>
              <a:ext cx="1133475" cy="1133475"/>
            </a:xfrm>
            <a:custGeom>
              <a:avLst/>
              <a:gdLst/>
              <a:ahLst/>
              <a:cxnLst/>
              <a:rect l="l" t="t" r="r" b="b"/>
              <a:pathLst>
                <a:path w="1133475" h="1133475">
                  <a:moveTo>
                    <a:pt x="1133475" y="0"/>
                  </a:moveTo>
                  <a:lnTo>
                    <a:pt x="336930" y="0"/>
                  </a:lnTo>
                  <a:lnTo>
                    <a:pt x="291217" y="3076"/>
                  </a:lnTo>
                  <a:lnTo>
                    <a:pt x="247370" y="12037"/>
                  </a:lnTo>
                  <a:lnTo>
                    <a:pt x="205793" y="26481"/>
                  </a:lnTo>
                  <a:lnTo>
                    <a:pt x="166887" y="46006"/>
                  </a:lnTo>
                  <a:lnTo>
                    <a:pt x="131053" y="70211"/>
                  </a:lnTo>
                  <a:lnTo>
                    <a:pt x="98694" y="98694"/>
                  </a:lnTo>
                  <a:lnTo>
                    <a:pt x="70211" y="131053"/>
                  </a:lnTo>
                  <a:lnTo>
                    <a:pt x="46006" y="166887"/>
                  </a:lnTo>
                  <a:lnTo>
                    <a:pt x="26481" y="205793"/>
                  </a:lnTo>
                  <a:lnTo>
                    <a:pt x="12037" y="247370"/>
                  </a:lnTo>
                  <a:lnTo>
                    <a:pt x="3076" y="291217"/>
                  </a:lnTo>
                  <a:lnTo>
                    <a:pt x="0" y="336930"/>
                  </a:lnTo>
                  <a:lnTo>
                    <a:pt x="0" y="1133475"/>
                  </a:lnTo>
                  <a:lnTo>
                    <a:pt x="796544" y="1133475"/>
                  </a:lnTo>
                  <a:lnTo>
                    <a:pt x="842257" y="1130398"/>
                  </a:lnTo>
                  <a:lnTo>
                    <a:pt x="886104" y="1121437"/>
                  </a:lnTo>
                  <a:lnTo>
                    <a:pt x="927681" y="1106993"/>
                  </a:lnTo>
                  <a:lnTo>
                    <a:pt x="966587" y="1087468"/>
                  </a:lnTo>
                  <a:lnTo>
                    <a:pt x="1002421" y="1063263"/>
                  </a:lnTo>
                  <a:lnTo>
                    <a:pt x="1034780" y="1034780"/>
                  </a:lnTo>
                  <a:lnTo>
                    <a:pt x="1063263" y="1002421"/>
                  </a:lnTo>
                  <a:lnTo>
                    <a:pt x="1087468" y="966587"/>
                  </a:lnTo>
                  <a:lnTo>
                    <a:pt x="1106993" y="927681"/>
                  </a:lnTo>
                  <a:lnTo>
                    <a:pt x="1121437" y="886104"/>
                  </a:lnTo>
                  <a:lnTo>
                    <a:pt x="1130398" y="842257"/>
                  </a:lnTo>
                  <a:lnTo>
                    <a:pt x="1133475" y="796544"/>
                  </a:lnTo>
                  <a:lnTo>
                    <a:pt x="113347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165550" y="1942046"/>
              <a:ext cx="381635" cy="125730"/>
            </a:xfrm>
            <a:custGeom>
              <a:avLst/>
              <a:gdLst/>
              <a:ahLst/>
              <a:cxnLst/>
              <a:rect l="l" t="t" r="r" b="b"/>
              <a:pathLst>
                <a:path w="381634" h="125730">
                  <a:moveTo>
                    <a:pt x="381595" y="0"/>
                  </a:moveTo>
                  <a:lnTo>
                    <a:pt x="26705" y="0"/>
                  </a:lnTo>
                  <a:lnTo>
                    <a:pt x="0" y="27096"/>
                  </a:lnTo>
                  <a:lnTo>
                    <a:pt x="0" y="125322"/>
                  </a:lnTo>
                  <a:lnTo>
                    <a:pt x="7344" y="123290"/>
                  </a:lnTo>
                  <a:lnTo>
                    <a:pt x="16023" y="121935"/>
                  </a:lnTo>
                  <a:lnTo>
                    <a:pt x="29375" y="121935"/>
                  </a:lnTo>
                  <a:lnTo>
                    <a:pt x="40058" y="123290"/>
                  </a:lnTo>
                  <a:lnTo>
                    <a:pt x="40058" y="40645"/>
                  </a:lnTo>
                  <a:lnTo>
                    <a:pt x="341539" y="40645"/>
                  </a:lnTo>
                  <a:lnTo>
                    <a:pt x="3815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61397" y="2091078"/>
              <a:ext cx="197054" cy="243871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9425558" y="3038475"/>
            <a:ext cx="1868805" cy="22479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100" dirty="0">
                <a:latin typeface="Calibri"/>
                <a:cs typeface="Calibri"/>
              </a:rPr>
              <a:t>TRAINING</a:t>
            </a:r>
            <a:endParaRPr sz="1100">
              <a:latin typeface="Calibri"/>
              <a:cs typeface="Calibri"/>
            </a:endParaRPr>
          </a:p>
          <a:p>
            <a:pPr marL="40640" marR="37465" indent="62230" algn="just">
              <a:lnSpc>
                <a:spcPct val="102400"/>
              </a:lnSpc>
              <a:buSzPct val="90909"/>
              <a:buChar char="•"/>
              <a:tabLst>
                <a:tab pos="175260" algn="l"/>
              </a:tabLst>
            </a:pPr>
            <a:r>
              <a:rPr sz="1100" spc="5" dirty="0">
                <a:latin typeface="Calibri"/>
                <a:cs typeface="Calibri"/>
              </a:rPr>
              <a:t>C</a:t>
            </a:r>
            <a:r>
              <a:rPr sz="1100" spc="15" dirty="0">
                <a:latin typeface="Calibri"/>
                <a:cs typeface="Calibri"/>
              </a:rPr>
              <a:t>O</a:t>
            </a:r>
            <a:r>
              <a:rPr sz="1100" spc="-45" dirty="0">
                <a:latin typeface="Calibri"/>
                <a:cs typeface="Calibri"/>
              </a:rPr>
              <a:t>M</a:t>
            </a:r>
            <a:r>
              <a:rPr sz="1100" spc="25" dirty="0">
                <a:latin typeface="Calibri"/>
                <a:cs typeface="Calibri"/>
              </a:rPr>
              <a:t>P</a:t>
            </a:r>
            <a:r>
              <a:rPr sz="1100" spc="-5" dirty="0">
                <a:latin typeface="Calibri"/>
                <a:cs typeface="Calibri"/>
              </a:rPr>
              <a:t>R</a:t>
            </a:r>
            <a:r>
              <a:rPr sz="1100" spc="-15" dirty="0">
                <a:latin typeface="Calibri"/>
                <a:cs typeface="Calibri"/>
              </a:rPr>
              <a:t>EHE</a:t>
            </a:r>
            <a:r>
              <a:rPr sz="1100" spc="35" dirty="0">
                <a:latin typeface="Calibri"/>
                <a:cs typeface="Calibri"/>
              </a:rPr>
              <a:t>N</a:t>
            </a:r>
            <a:r>
              <a:rPr sz="1100" spc="15" dirty="0">
                <a:latin typeface="Calibri"/>
                <a:cs typeface="Calibri"/>
              </a:rPr>
              <a:t>S</a:t>
            </a:r>
            <a:r>
              <a:rPr sz="1100" spc="-55" dirty="0">
                <a:latin typeface="Calibri"/>
                <a:cs typeface="Calibri"/>
              </a:rPr>
              <a:t>I</a:t>
            </a:r>
            <a:r>
              <a:rPr sz="1100" spc="45" dirty="0">
                <a:latin typeface="Calibri"/>
                <a:cs typeface="Calibri"/>
              </a:rPr>
              <a:t>V</a:t>
            </a:r>
            <a:r>
              <a:rPr sz="1100" spc="10" dirty="0">
                <a:latin typeface="Calibri"/>
                <a:cs typeface="Calibri"/>
              </a:rPr>
              <a:t>E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T</a:t>
            </a:r>
            <a:r>
              <a:rPr sz="1100" spc="-5" dirty="0">
                <a:latin typeface="Calibri"/>
                <a:cs typeface="Calibri"/>
              </a:rPr>
              <a:t>R</a:t>
            </a:r>
            <a:r>
              <a:rPr sz="1100" spc="30" dirty="0">
                <a:latin typeface="Calibri"/>
                <a:cs typeface="Calibri"/>
              </a:rPr>
              <a:t>A</a:t>
            </a:r>
            <a:r>
              <a:rPr sz="1100" spc="-55" dirty="0">
                <a:latin typeface="Calibri"/>
                <a:cs typeface="Calibri"/>
              </a:rPr>
              <a:t>I</a:t>
            </a:r>
            <a:r>
              <a:rPr sz="1100" spc="35" dirty="0">
                <a:latin typeface="Calibri"/>
                <a:cs typeface="Calibri"/>
              </a:rPr>
              <a:t>N</a:t>
            </a:r>
            <a:r>
              <a:rPr sz="1100" spc="20" dirty="0">
                <a:latin typeface="Calibri"/>
                <a:cs typeface="Calibri"/>
              </a:rPr>
              <a:t>I</a:t>
            </a:r>
            <a:r>
              <a:rPr sz="1100" spc="-40" dirty="0">
                <a:latin typeface="Calibri"/>
                <a:cs typeface="Calibri"/>
              </a:rPr>
              <a:t>N</a:t>
            </a:r>
            <a:r>
              <a:rPr sz="1100" spc="5" dirty="0">
                <a:latin typeface="Calibri"/>
                <a:cs typeface="Calibri"/>
              </a:rPr>
              <a:t>G  </a:t>
            </a:r>
            <a:r>
              <a:rPr sz="1100" spc="-5" dirty="0">
                <a:latin typeface="Calibri"/>
                <a:cs typeface="Calibri"/>
              </a:rPr>
              <a:t>SESSIONS WERE </a:t>
            </a:r>
            <a:r>
              <a:rPr sz="1100" dirty="0">
                <a:latin typeface="Calibri"/>
                <a:cs typeface="Calibri"/>
              </a:rPr>
              <a:t>CONDUCTED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FOR </a:t>
            </a:r>
            <a:r>
              <a:rPr sz="1100" dirty="0">
                <a:latin typeface="Calibri"/>
                <a:cs typeface="Calibri"/>
              </a:rPr>
              <a:t>BOTH </a:t>
            </a:r>
            <a:r>
              <a:rPr sz="1100" spc="-5" dirty="0">
                <a:latin typeface="Calibri"/>
                <a:cs typeface="Calibri"/>
              </a:rPr>
              <a:t>SUPERVISORS </a:t>
            </a:r>
            <a:r>
              <a:rPr sz="1100" spc="5" dirty="0">
                <a:latin typeface="Calibri"/>
                <a:cs typeface="Calibri"/>
              </a:rPr>
              <a:t>AND 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STAFF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5" dirty="0">
                <a:latin typeface="Calibri"/>
                <a:cs typeface="Calibri"/>
              </a:rPr>
              <a:t>ENSURE </a:t>
            </a:r>
            <a:r>
              <a:rPr sz="1100" spc="-10" dirty="0">
                <a:latin typeface="Calibri"/>
                <a:cs typeface="Calibri"/>
              </a:rPr>
              <a:t>THEY </a:t>
            </a:r>
            <a:r>
              <a:rPr sz="1100" spc="15" dirty="0">
                <a:latin typeface="Calibri"/>
                <a:cs typeface="Calibri"/>
              </a:rPr>
              <a:t>WERE 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W</a:t>
            </a:r>
            <a:r>
              <a:rPr sz="1100" spc="-15" dirty="0">
                <a:latin typeface="Calibri"/>
                <a:cs typeface="Calibri"/>
              </a:rPr>
              <a:t>EL</a:t>
            </a:r>
            <a:r>
              <a:rPr sz="1100" spc="25" dirty="0">
                <a:latin typeface="Calibri"/>
                <a:cs typeface="Calibri"/>
              </a:rPr>
              <a:t>L</a:t>
            </a:r>
            <a:r>
              <a:rPr sz="1100" spc="-5" dirty="0">
                <a:latin typeface="Calibri"/>
                <a:cs typeface="Calibri"/>
              </a:rPr>
              <a:t>-</a:t>
            </a:r>
            <a:r>
              <a:rPr sz="1100" spc="-15" dirty="0">
                <a:latin typeface="Calibri"/>
                <a:cs typeface="Calibri"/>
              </a:rPr>
              <a:t>E</a:t>
            </a:r>
            <a:r>
              <a:rPr sz="1100" spc="5" dirty="0">
                <a:latin typeface="Calibri"/>
                <a:cs typeface="Calibri"/>
              </a:rPr>
              <a:t>Q</a:t>
            </a:r>
            <a:r>
              <a:rPr sz="1100" spc="-35" dirty="0">
                <a:latin typeface="Calibri"/>
                <a:cs typeface="Calibri"/>
              </a:rPr>
              <a:t>U</a:t>
            </a:r>
            <a:r>
              <a:rPr sz="1100" spc="20" dirty="0">
                <a:latin typeface="Calibri"/>
                <a:cs typeface="Calibri"/>
              </a:rPr>
              <a:t>IP</a:t>
            </a:r>
            <a:r>
              <a:rPr sz="1100" spc="-50" dirty="0">
                <a:latin typeface="Calibri"/>
                <a:cs typeface="Calibri"/>
              </a:rPr>
              <a:t>P</a:t>
            </a:r>
            <a:r>
              <a:rPr sz="1100" spc="-15" dirty="0">
                <a:latin typeface="Calibri"/>
                <a:cs typeface="Calibri"/>
              </a:rPr>
              <a:t>E</a:t>
            </a:r>
            <a:r>
              <a:rPr sz="1100" spc="15" dirty="0">
                <a:latin typeface="Calibri"/>
                <a:cs typeface="Calibri"/>
              </a:rPr>
              <a:t>D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T</a:t>
            </a:r>
            <a:r>
              <a:rPr sz="1100" spc="15" dirty="0">
                <a:latin typeface="Calibri"/>
                <a:cs typeface="Calibri"/>
              </a:rPr>
              <a:t>O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35" dirty="0">
                <a:latin typeface="Calibri"/>
                <a:cs typeface="Calibri"/>
              </a:rPr>
              <a:t>U</a:t>
            </a:r>
            <a:r>
              <a:rPr sz="1100" spc="60" dirty="0">
                <a:latin typeface="Calibri"/>
                <a:cs typeface="Calibri"/>
              </a:rPr>
              <a:t>T</a:t>
            </a:r>
            <a:r>
              <a:rPr sz="1100" spc="-55" dirty="0">
                <a:latin typeface="Calibri"/>
                <a:cs typeface="Calibri"/>
              </a:rPr>
              <a:t>I</a:t>
            </a:r>
            <a:r>
              <a:rPr sz="1100" spc="-15" dirty="0">
                <a:latin typeface="Calibri"/>
                <a:cs typeface="Calibri"/>
              </a:rPr>
              <a:t>L</a:t>
            </a:r>
            <a:r>
              <a:rPr sz="1100" spc="20" dirty="0">
                <a:latin typeface="Calibri"/>
                <a:cs typeface="Calibri"/>
              </a:rPr>
              <a:t>I</a:t>
            </a:r>
            <a:r>
              <a:rPr sz="1100" spc="5" dirty="0">
                <a:latin typeface="Calibri"/>
                <a:cs typeface="Calibri"/>
              </a:rPr>
              <a:t>Z</a:t>
            </a:r>
            <a:r>
              <a:rPr sz="1100" spc="10" dirty="0">
                <a:latin typeface="Calibri"/>
                <a:cs typeface="Calibri"/>
              </a:rPr>
              <a:t>E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Q</a:t>
            </a:r>
            <a:r>
              <a:rPr sz="1100" spc="10" dirty="0">
                <a:latin typeface="Calibri"/>
                <a:cs typeface="Calibri"/>
              </a:rPr>
              <a:t>R</a:t>
            </a:r>
            <a:endParaRPr sz="1100">
              <a:latin typeface="Calibri"/>
              <a:cs typeface="Calibri"/>
            </a:endParaRPr>
          </a:p>
          <a:p>
            <a:pPr marL="2540" algn="ctr">
              <a:lnSpc>
                <a:spcPts val="1275"/>
              </a:lnSpc>
            </a:pPr>
            <a:r>
              <a:rPr sz="1100" dirty="0">
                <a:latin typeface="Calibri"/>
                <a:cs typeface="Calibri"/>
              </a:rPr>
              <a:t>BUDDY.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THIS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TRAINING</a:t>
            </a:r>
            <a:endParaRPr sz="1100">
              <a:latin typeface="Calibri"/>
              <a:cs typeface="Calibri"/>
            </a:endParaRPr>
          </a:p>
          <a:p>
            <a:pPr marL="12700" marR="5080" indent="635" algn="ctr">
              <a:lnSpc>
                <a:spcPct val="102400"/>
              </a:lnSpc>
            </a:pPr>
            <a:r>
              <a:rPr sz="1100" spc="-5" dirty="0">
                <a:latin typeface="Calibri"/>
                <a:cs typeface="Calibri"/>
              </a:rPr>
              <a:t>COVERED </a:t>
            </a:r>
            <a:r>
              <a:rPr sz="1100" spc="10" dirty="0">
                <a:latin typeface="Calibri"/>
                <a:cs typeface="Calibri"/>
              </a:rPr>
              <a:t>ALL </a:t>
            </a:r>
            <a:r>
              <a:rPr sz="1100" spc="-5" dirty="0">
                <a:latin typeface="Calibri"/>
                <a:cs typeface="Calibri"/>
              </a:rPr>
              <a:t>ASPECTS </a:t>
            </a:r>
            <a:r>
              <a:rPr sz="1100" spc="-25" dirty="0">
                <a:latin typeface="Calibri"/>
                <a:cs typeface="Calibri"/>
              </a:rPr>
              <a:t>OF </a:t>
            </a:r>
            <a:r>
              <a:rPr sz="1100" spc="15" dirty="0">
                <a:latin typeface="Calibri"/>
                <a:cs typeface="Calibri"/>
              </a:rPr>
              <a:t>THE 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SOFTWARE, FROM </a:t>
            </a:r>
            <a:r>
              <a:rPr sz="1100" dirty="0">
                <a:latin typeface="Calibri"/>
                <a:cs typeface="Calibri"/>
              </a:rPr>
              <a:t>BASIC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F</a:t>
            </a:r>
            <a:r>
              <a:rPr sz="1100" spc="-30" dirty="0">
                <a:latin typeface="Calibri"/>
                <a:cs typeface="Calibri"/>
              </a:rPr>
              <a:t>U</a:t>
            </a:r>
            <a:r>
              <a:rPr sz="1100" spc="40" dirty="0">
                <a:latin typeface="Calibri"/>
                <a:cs typeface="Calibri"/>
              </a:rPr>
              <a:t>N</a:t>
            </a:r>
            <a:r>
              <a:rPr sz="1100" spc="-65" dirty="0">
                <a:latin typeface="Calibri"/>
                <a:cs typeface="Calibri"/>
              </a:rPr>
              <a:t>C</a:t>
            </a:r>
            <a:r>
              <a:rPr sz="1100" spc="60" dirty="0">
                <a:latin typeface="Calibri"/>
                <a:cs typeface="Calibri"/>
              </a:rPr>
              <a:t>T</a:t>
            </a:r>
            <a:r>
              <a:rPr sz="1100" spc="-55" dirty="0">
                <a:latin typeface="Calibri"/>
                <a:cs typeface="Calibri"/>
              </a:rPr>
              <a:t>I</a:t>
            </a:r>
            <a:r>
              <a:rPr sz="1100" spc="20" dirty="0">
                <a:latin typeface="Calibri"/>
                <a:cs typeface="Calibri"/>
              </a:rPr>
              <a:t>O</a:t>
            </a:r>
            <a:r>
              <a:rPr sz="1100" spc="-35" dirty="0">
                <a:latin typeface="Calibri"/>
                <a:cs typeface="Calibri"/>
              </a:rPr>
              <a:t>N</a:t>
            </a:r>
            <a:r>
              <a:rPr sz="1100" spc="35" dirty="0">
                <a:latin typeface="Calibri"/>
                <a:cs typeface="Calibri"/>
              </a:rPr>
              <a:t>A</a:t>
            </a:r>
            <a:r>
              <a:rPr sz="1100" spc="-15" dirty="0">
                <a:latin typeface="Calibri"/>
                <a:cs typeface="Calibri"/>
              </a:rPr>
              <a:t>L</a:t>
            </a:r>
            <a:r>
              <a:rPr sz="1100" spc="20" dirty="0">
                <a:latin typeface="Calibri"/>
                <a:cs typeface="Calibri"/>
              </a:rPr>
              <a:t>I</a:t>
            </a:r>
            <a:r>
              <a:rPr sz="1100" spc="-15" dirty="0">
                <a:latin typeface="Calibri"/>
                <a:cs typeface="Calibri"/>
              </a:rPr>
              <a:t>T</a:t>
            </a:r>
            <a:r>
              <a:rPr sz="1100" spc="10" dirty="0">
                <a:latin typeface="Calibri"/>
                <a:cs typeface="Calibri"/>
              </a:rPr>
              <a:t>Y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60" dirty="0">
                <a:latin typeface="Calibri"/>
                <a:cs typeface="Calibri"/>
              </a:rPr>
              <a:t>T</a:t>
            </a:r>
            <a:r>
              <a:rPr sz="1100" spc="15" dirty="0">
                <a:latin typeface="Calibri"/>
                <a:cs typeface="Calibri"/>
              </a:rPr>
              <a:t>O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40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Calibri"/>
                <a:cs typeface="Calibri"/>
              </a:rPr>
              <a:t>V</a:t>
            </a:r>
            <a:r>
              <a:rPr sz="1100" spc="35" dirty="0">
                <a:latin typeface="Calibri"/>
                <a:cs typeface="Calibri"/>
              </a:rPr>
              <a:t>A</a:t>
            </a:r>
            <a:r>
              <a:rPr sz="1100" spc="-35" dirty="0">
                <a:latin typeface="Calibri"/>
                <a:cs typeface="Calibri"/>
              </a:rPr>
              <a:t>N</a:t>
            </a:r>
            <a:r>
              <a:rPr sz="1100" spc="5" dirty="0">
                <a:latin typeface="Calibri"/>
                <a:cs typeface="Calibri"/>
              </a:rPr>
              <a:t>C</a:t>
            </a:r>
            <a:r>
              <a:rPr sz="1100" spc="-10" dirty="0">
                <a:latin typeface="Calibri"/>
                <a:cs typeface="Calibri"/>
              </a:rPr>
              <a:t>E</a:t>
            </a:r>
            <a:r>
              <a:rPr sz="1100" spc="5" dirty="0">
                <a:latin typeface="Calibri"/>
                <a:cs typeface="Calibri"/>
              </a:rPr>
              <a:t>D  </a:t>
            </a:r>
            <a:r>
              <a:rPr sz="1100" spc="15" dirty="0">
                <a:latin typeface="Calibri"/>
                <a:cs typeface="Calibri"/>
              </a:rPr>
              <a:t>F</a:t>
            </a:r>
            <a:r>
              <a:rPr sz="1100" spc="-15" dirty="0">
                <a:latin typeface="Calibri"/>
                <a:cs typeface="Calibri"/>
              </a:rPr>
              <a:t>E</a:t>
            </a:r>
            <a:r>
              <a:rPr sz="1100" spc="-40" dirty="0">
                <a:latin typeface="Calibri"/>
                <a:cs typeface="Calibri"/>
              </a:rPr>
              <a:t>A</a:t>
            </a:r>
            <a:r>
              <a:rPr sz="1100" spc="60" dirty="0">
                <a:latin typeface="Calibri"/>
                <a:cs typeface="Calibri"/>
              </a:rPr>
              <a:t>T</a:t>
            </a:r>
            <a:r>
              <a:rPr sz="1100" spc="-35" dirty="0">
                <a:latin typeface="Calibri"/>
                <a:cs typeface="Calibri"/>
              </a:rPr>
              <a:t>U</a:t>
            </a:r>
            <a:r>
              <a:rPr sz="1100" spc="-5" dirty="0">
                <a:latin typeface="Calibri"/>
                <a:cs typeface="Calibri"/>
              </a:rPr>
              <a:t>R</a:t>
            </a:r>
            <a:r>
              <a:rPr sz="1100" spc="-15" dirty="0">
                <a:latin typeface="Calibri"/>
                <a:cs typeface="Calibri"/>
              </a:rPr>
              <a:t>E</a:t>
            </a:r>
            <a:r>
              <a:rPr sz="1100" spc="15" dirty="0">
                <a:latin typeface="Calibri"/>
                <a:cs typeface="Calibri"/>
              </a:rPr>
              <a:t>S</a:t>
            </a:r>
            <a:r>
              <a:rPr sz="1100" spc="5" dirty="0">
                <a:latin typeface="Calibri"/>
                <a:cs typeface="Calibri"/>
              </a:rPr>
              <a:t>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40" dirty="0">
                <a:latin typeface="Calibri"/>
                <a:cs typeface="Calibri"/>
              </a:rPr>
              <a:t>A</a:t>
            </a:r>
            <a:r>
              <a:rPr sz="1100" spc="-15" dirty="0">
                <a:latin typeface="Calibri"/>
                <a:cs typeface="Calibri"/>
              </a:rPr>
              <a:t>L</a:t>
            </a:r>
            <a:r>
              <a:rPr sz="1100" spc="60" dirty="0">
                <a:latin typeface="Calibri"/>
                <a:cs typeface="Calibri"/>
              </a:rPr>
              <a:t>L</a:t>
            </a:r>
            <a:r>
              <a:rPr sz="1100" spc="-55" dirty="0">
                <a:latin typeface="Calibri"/>
                <a:cs typeface="Calibri"/>
              </a:rPr>
              <a:t>O</a:t>
            </a:r>
            <a:r>
              <a:rPr sz="1100" spc="-10" dirty="0">
                <a:latin typeface="Calibri"/>
                <a:cs typeface="Calibri"/>
              </a:rPr>
              <a:t>W</a:t>
            </a:r>
            <a:r>
              <a:rPr sz="1100" spc="15" dirty="0">
                <a:latin typeface="Calibri"/>
                <a:cs typeface="Calibri"/>
              </a:rPr>
              <a:t>I</a:t>
            </a:r>
            <a:r>
              <a:rPr sz="1100" spc="35" dirty="0">
                <a:latin typeface="Calibri"/>
                <a:cs typeface="Calibri"/>
              </a:rPr>
              <a:t>N</a:t>
            </a:r>
            <a:r>
              <a:rPr sz="1100" spc="15" dirty="0">
                <a:latin typeface="Calibri"/>
                <a:cs typeface="Calibri"/>
              </a:rPr>
              <a:t>G</a:t>
            </a:r>
            <a:r>
              <a:rPr sz="1100" spc="-60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S</a:t>
            </a:r>
            <a:r>
              <a:rPr sz="1100" spc="-15" dirty="0">
                <a:latin typeface="Calibri"/>
                <a:cs typeface="Calibri"/>
              </a:rPr>
              <a:t>T</a:t>
            </a:r>
            <a:r>
              <a:rPr sz="1100" spc="-40" dirty="0">
                <a:latin typeface="Calibri"/>
                <a:cs typeface="Calibri"/>
              </a:rPr>
              <a:t>A</a:t>
            </a:r>
            <a:r>
              <a:rPr sz="1100" spc="15" dirty="0">
                <a:latin typeface="Calibri"/>
                <a:cs typeface="Calibri"/>
              </a:rPr>
              <a:t>F</a:t>
            </a:r>
            <a:r>
              <a:rPr sz="1100" spc="10" dirty="0">
                <a:latin typeface="Calibri"/>
                <a:cs typeface="Calibri"/>
              </a:rPr>
              <a:t>F</a:t>
            </a:r>
            <a:r>
              <a:rPr sz="1100" spc="-15" dirty="0">
                <a:latin typeface="Calibri"/>
                <a:cs typeface="Calibri"/>
              </a:rPr>
              <a:t> T</a:t>
            </a:r>
            <a:r>
              <a:rPr sz="1100" spc="10" dirty="0">
                <a:latin typeface="Calibri"/>
                <a:cs typeface="Calibri"/>
              </a:rPr>
              <a:t>O  </a:t>
            </a:r>
            <a:r>
              <a:rPr sz="1100" spc="-5" dirty="0">
                <a:latin typeface="Calibri"/>
                <a:cs typeface="Calibri"/>
              </a:rPr>
              <a:t>MAXIMIZE </a:t>
            </a:r>
            <a:r>
              <a:rPr sz="1100" spc="5" dirty="0">
                <a:latin typeface="Calibri"/>
                <a:cs typeface="Calibri"/>
              </a:rPr>
              <a:t>ITS </a:t>
            </a:r>
            <a:r>
              <a:rPr sz="1100" spc="-5" dirty="0">
                <a:latin typeface="Calibri"/>
                <a:cs typeface="Calibri"/>
              </a:rPr>
              <a:t>BENEFITS </a:t>
            </a:r>
            <a:r>
              <a:rPr sz="1100" spc="15" dirty="0">
                <a:latin typeface="Calibri"/>
                <a:cs typeface="Calibri"/>
              </a:rPr>
              <a:t>FOR 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THEIR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DAILY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TASKS.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01175" y="95250"/>
            <a:ext cx="2790825" cy="952500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11788393" y="6452790"/>
            <a:ext cx="177800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95"/>
              </a:lnSpc>
            </a:pPr>
            <a:fld id="{81D60167-4931-47E6-BA6A-407CBD079E47}" type="slidenum">
              <a:rPr sz="1550" spc="10" dirty="0">
                <a:solidFill>
                  <a:srgbClr val="44536A"/>
                </a:solidFill>
                <a:latin typeface="Calibri"/>
                <a:cs typeface="Calibri"/>
              </a:rPr>
              <a:t>7</a:t>
            </a:fld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76625" y="0"/>
            <a:ext cx="8715375" cy="6858000"/>
          </a:xfrm>
          <a:custGeom>
            <a:avLst/>
            <a:gdLst/>
            <a:ahLst/>
            <a:cxnLst/>
            <a:rect l="l" t="t" r="r" b="b"/>
            <a:pathLst>
              <a:path w="8715375" h="6858000">
                <a:moveTo>
                  <a:pt x="0" y="6858000"/>
                </a:moveTo>
                <a:lnTo>
                  <a:pt x="8715375" y="6858000"/>
                </a:lnTo>
                <a:lnTo>
                  <a:pt x="871537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525" cy="6858000"/>
          </a:xfrm>
          <a:custGeom>
            <a:avLst/>
            <a:gdLst/>
            <a:ahLst/>
            <a:cxnLst/>
            <a:rect l="l" t="t" r="r" b="b"/>
            <a:pathLst>
              <a:path w="9525" h="6858000">
                <a:moveTo>
                  <a:pt x="0" y="6858000"/>
                </a:moveTo>
                <a:lnTo>
                  <a:pt x="9525" y="6858000"/>
                </a:lnTo>
                <a:lnTo>
                  <a:pt x="952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648825" cy="6858000"/>
            <a:chOff x="0" y="0"/>
            <a:chExt cx="9648825" cy="6858000"/>
          </a:xfrm>
        </p:grpSpPr>
        <p:sp>
          <p:nvSpPr>
            <p:cNvPr id="5" name="object 5"/>
            <p:cNvSpPr/>
            <p:nvPr/>
          </p:nvSpPr>
          <p:spPr>
            <a:xfrm>
              <a:off x="9525" y="0"/>
              <a:ext cx="3467100" cy="6858000"/>
            </a:xfrm>
            <a:custGeom>
              <a:avLst/>
              <a:gdLst/>
              <a:ahLst/>
              <a:cxnLst/>
              <a:rect l="l" t="t" r="r" b="b"/>
              <a:pathLst>
                <a:path w="3467100" h="6858000">
                  <a:moveTo>
                    <a:pt x="34671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467100" y="6858000"/>
                  </a:lnTo>
                  <a:lnTo>
                    <a:pt x="34671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25" y="0"/>
              <a:ext cx="3467100" cy="6858000"/>
            </a:xfrm>
            <a:custGeom>
              <a:avLst/>
              <a:gdLst/>
              <a:ahLst/>
              <a:cxnLst/>
              <a:rect l="l" t="t" r="r" b="b"/>
              <a:pathLst>
                <a:path w="3467100" h="6858000">
                  <a:moveTo>
                    <a:pt x="34671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467100" y="6858000"/>
                  </a:lnTo>
                  <a:lnTo>
                    <a:pt x="3467100" y="0"/>
                  </a:lnTo>
                  <a:close/>
                </a:path>
              </a:pathLst>
            </a:custGeom>
            <a:solidFill>
              <a:srgbClr val="6FAC46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912" y="6019812"/>
              <a:ext cx="2600325" cy="838200"/>
            </a:xfrm>
            <a:custGeom>
              <a:avLst/>
              <a:gdLst/>
              <a:ahLst/>
              <a:cxnLst/>
              <a:rect l="l" t="t" r="r" b="b"/>
              <a:pathLst>
                <a:path w="2600325" h="838200">
                  <a:moveTo>
                    <a:pt x="890168" y="0"/>
                  </a:moveTo>
                  <a:lnTo>
                    <a:pt x="839617" y="624"/>
                  </a:lnTo>
                  <a:lnTo>
                    <a:pt x="789287" y="2881"/>
                  </a:lnTo>
                  <a:lnTo>
                    <a:pt x="739260" y="6888"/>
                  </a:lnTo>
                  <a:lnTo>
                    <a:pt x="689619" y="12763"/>
                  </a:lnTo>
                  <a:lnTo>
                    <a:pt x="640447" y="20625"/>
                  </a:lnTo>
                  <a:lnTo>
                    <a:pt x="591826" y="30591"/>
                  </a:lnTo>
                  <a:lnTo>
                    <a:pt x="543838" y="42780"/>
                  </a:lnTo>
                  <a:lnTo>
                    <a:pt x="496565" y="57310"/>
                  </a:lnTo>
                  <a:lnTo>
                    <a:pt x="450091" y="74299"/>
                  </a:lnTo>
                  <a:lnTo>
                    <a:pt x="404496" y="93864"/>
                  </a:lnTo>
                  <a:lnTo>
                    <a:pt x="359865" y="116125"/>
                  </a:lnTo>
                  <a:lnTo>
                    <a:pt x="316278" y="141199"/>
                  </a:lnTo>
                  <a:lnTo>
                    <a:pt x="273819" y="169204"/>
                  </a:lnTo>
                  <a:lnTo>
                    <a:pt x="232570" y="200258"/>
                  </a:lnTo>
                  <a:lnTo>
                    <a:pt x="192613" y="234480"/>
                  </a:lnTo>
                  <a:lnTo>
                    <a:pt x="156042" y="270917"/>
                  </a:lnTo>
                  <a:lnTo>
                    <a:pt x="123613" y="309064"/>
                  </a:lnTo>
                  <a:lnTo>
                    <a:pt x="95217" y="348770"/>
                  </a:lnTo>
                  <a:lnTo>
                    <a:pt x="70744" y="389881"/>
                  </a:lnTo>
                  <a:lnTo>
                    <a:pt x="50083" y="432243"/>
                  </a:lnTo>
                  <a:lnTo>
                    <a:pt x="33123" y="475704"/>
                  </a:lnTo>
                  <a:lnTo>
                    <a:pt x="19756" y="520111"/>
                  </a:lnTo>
                  <a:lnTo>
                    <a:pt x="9870" y="565310"/>
                  </a:lnTo>
                  <a:lnTo>
                    <a:pt x="3356" y="611148"/>
                  </a:lnTo>
                  <a:lnTo>
                    <a:pt x="102" y="657472"/>
                  </a:lnTo>
                  <a:lnTo>
                    <a:pt x="0" y="704129"/>
                  </a:lnTo>
                  <a:lnTo>
                    <a:pt x="2938" y="750965"/>
                  </a:lnTo>
                  <a:lnTo>
                    <a:pt x="8806" y="797828"/>
                  </a:lnTo>
                  <a:lnTo>
                    <a:pt x="18981" y="838187"/>
                  </a:lnTo>
                  <a:lnTo>
                    <a:pt x="2595288" y="838187"/>
                  </a:lnTo>
                  <a:lnTo>
                    <a:pt x="2596558" y="830572"/>
                  </a:lnTo>
                  <a:lnTo>
                    <a:pt x="2599697" y="781356"/>
                  </a:lnTo>
                  <a:lnTo>
                    <a:pt x="2599265" y="731809"/>
                  </a:lnTo>
                  <a:lnTo>
                    <a:pt x="2595445" y="682145"/>
                  </a:lnTo>
                  <a:lnTo>
                    <a:pt x="2588416" y="632575"/>
                  </a:lnTo>
                  <a:lnTo>
                    <a:pt x="2578360" y="583315"/>
                  </a:lnTo>
                  <a:lnTo>
                    <a:pt x="2565459" y="534577"/>
                  </a:lnTo>
                  <a:lnTo>
                    <a:pt x="2549893" y="486575"/>
                  </a:lnTo>
                  <a:lnTo>
                    <a:pt x="2531844" y="439522"/>
                  </a:lnTo>
                  <a:lnTo>
                    <a:pt x="2511494" y="393633"/>
                  </a:lnTo>
                  <a:lnTo>
                    <a:pt x="2489022" y="349119"/>
                  </a:lnTo>
                  <a:lnTo>
                    <a:pt x="2464612" y="306195"/>
                  </a:lnTo>
                  <a:lnTo>
                    <a:pt x="2438443" y="265075"/>
                  </a:lnTo>
                  <a:lnTo>
                    <a:pt x="2411347" y="225477"/>
                  </a:lnTo>
                  <a:lnTo>
                    <a:pt x="2381199" y="186273"/>
                  </a:lnTo>
                  <a:lnTo>
                    <a:pt x="2347963" y="148852"/>
                  </a:lnTo>
                  <a:lnTo>
                    <a:pt x="2311603" y="114606"/>
                  </a:lnTo>
                  <a:lnTo>
                    <a:pt x="2272084" y="84927"/>
                  </a:lnTo>
                  <a:lnTo>
                    <a:pt x="2229371" y="61205"/>
                  </a:lnTo>
                  <a:lnTo>
                    <a:pt x="2183427" y="44831"/>
                  </a:lnTo>
                  <a:lnTo>
                    <a:pt x="2127934" y="35191"/>
                  </a:lnTo>
                  <a:lnTo>
                    <a:pt x="2079085" y="38411"/>
                  </a:lnTo>
                  <a:lnTo>
                    <a:pt x="2034250" y="50695"/>
                  </a:lnTo>
                  <a:lnTo>
                    <a:pt x="1990801" y="68248"/>
                  </a:lnTo>
                  <a:lnTo>
                    <a:pt x="1946110" y="87273"/>
                  </a:lnTo>
                  <a:lnTo>
                    <a:pt x="1897550" y="103975"/>
                  </a:lnTo>
                  <a:lnTo>
                    <a:pt x="1849069" y="112356"/>
                  </a:lnTo>
                  <a:lnTo>
                    <a:pt x="1796432" y="114278"/>
                  </a:lnTo>
                  <a:lnTo>
                    <a:pt x="1741910" y="111601"/>
                  </a:lnTo>
                  <a:lnTo>
                    <a:pt x="1687778" y="106184"/>
                  </a:lnTo>
                  <a:lnTo>
                    <a:pt x="1636311" y="99886"/>
                  </a:lnTo>
                  <a:lnTo>
                    <a:pt x="1581989" y="91861"/>
                  </a:lnTo>
                  <a:lnTo>
                    <a:pt x="1527297" y="83068"/>
                  </a:lnTo>
                  <a:lnTo>
                    <a:pt x="1472630" y="73507"/>
                  </a:lnTo>
                  <a:lnTo>
                    <a:pt x="1418379" y="63183"/>
                  </a:lnTo>
                  <a:lnTo>
                    <a:pt x="1372451" y="54146"/>
                  </a:lnTo>
                  <a:lnTo>
                    <a:pt x="1325927" y="45453"/>
                  </a:lnTo>
                  <a:lnTo>
                    <a:pt x="1278877" y="37210"/>
                  </a:lnTo>
                  <a:lnTo>
                    <a:pt x="1231375" y="29522"/>
                  </a:lnTo>
                  <a:lnTo>
                    <a:pt x="1183491" y="22492"/>
                  </a:lnTo>
                  <a:lnTo>
                    <a:pt x="1135297" y="16225"/>
                  </a:lnTo>
                  <a:lnTo>
                    <a:pt x="1086865" y="10827"/>
                  </a:lnTo>
                  <a:lnTo>
                    <a:pt x="1038267" y="6402"/>
                  </a:lnTo>
                  <a:lnTo>
                    <a:pt x="989575" y="3054"/>
                  </a:lnTo>
                  <a:lnTo>
                    <a:pt x="940859" y="889"/>
                  </a:lnTo>
                  <a:lnTo>
                    <a:pt x="890168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7225" y="5800090"/>
              <a:ext cx="2486025" cy="1057910"/>
            </a:xfrm>
            <a:custGeom>
              <a:avLst/>
              <a:gdLst/>
              <a:ahLst/>
              <a:cxnLst/>
              <a:rect l="l" t="t" r="r" b="b"/>
              <a:pathLst>
                <a:path w="2486025" h="1057909">
                  <a:moveTo>
                    <a:pt x="1572768" y="1051701"/>
                  </a:moveTo>
                  <a:lnTo>
                    <a:pt x="1568831" y="1052465"/>
                  </a:lnTo>
                  <a:lnTo>
                    <a:pt x="1565783" y="1055522"/>
                  </a:lnTo>
                  <a:lnTo>
                    <a:pt x="1563624" y="1057910"/>
                  </a:lnTo>
                  <a:lnTo>
                    <a:pt x="1584706" y="1057910"/>
                  </a:lnTo>
                  <a:lnTo>
                    <a:pt x="1576958" y="1052848"/>
                  </a:lnTo>
                  <a:lnTo>
                    <a:pt x="1572768" y="1051701"/>
                  </a:lnTo>
                  <a:close/>
                </a:path>
                <a:path w="2486025" h="1057909">
                  <a:moveTo>
                    <a:pt x="493674" y="1042527"/>
                  </a:moveTo>
                  <a:lnTo>
                    <a:pt x="489813" y="1043293"/>
                  </a:lnTo>
                  <a:lnTo>
                    <a:pt x="486727" y="1046350"/>
                  </a:lnTo>
                  <a:lnTo>
                    <a:pt x="480568" y="1047878"/>
                  </a:lnTo>
                  <a:lnTo>
                    <a:pt x="477481" y="1050172"/>
                  </a:lnTo>
                  <a:lnTo>
                    <a:pt x="476719" y="1053993"/>
                  </a:lnTo>
                  <a:lnTo>
                    <a:pt x="477608" y="1057910"/>
                  </a:lnTo>
                  <a:lnTo>
                    <a:pt x="512965" y="1057910"/>
                  </a:lnTo>
                  <a:lnTo>
                    <a:pt x="511403" y="1052464"/>
                  </a:lnTo>
                  <a:lnTo>
                    <a:pt x="506768" y="1047878"/>
                  </a:lnTo>
                  <a:lnTo>
                    <a:pt x="502145" y="1044821"/>
                  </a:lnTo>
                  <a:lnTo>
                    <a:pt x="493674" y="1042527"/>
                  </a:lnTo>
                  <a:close/>
                </a:path>
                <a:path w="2486025" h="1057909">
                  <a:moveTo>
                    <a:pt x="327190" y="1036413"/>
                  </a:moveTo>
                  <a:lnTo>
                    <a:pt x="323329" y="1037178"/>
                  </a:lnTo>
                  <a:lnTo>
                    <a:pt x="320243" y="1040235"/>
                  </a:lnTo>
                  <a:lnTo>
                    <a:pt x="315620" y="1043293"/>
                  </a:lnTo>
                  <a:lnTo>
                    <a:pt x="312547" y="1046350"/>
                  </a:lnTo>
                  <a:lnTo>
                    <a:pt x="311391" y="1050172"/>
                  </a:lnTo>
                  <a:lnTo>
                    <a:pt x="312826" y="1057910"/>
                  </a:lnTo>
                  <a:lnTo>
                    <a:pt x="347065" y="1057910"/>
                  </a:lnTo>
                  <a:lnTo>
                    <a:pt x="344919" y="1046350"/>
                  </a:lnTo>
                  <a:lnTo>
                    <a:pt x="340283" y="1041764"/>
                  </a:lnTo>
                  <a:lnTo>
                    <a:pt x="335661" y="1038707"/>
                  </a:lnTo>
                  <a:lnTo>
                    <a:pt x="327190" y="1036413"/>
                  </a:lnTo>
                  <a:close/>
                </a:path>
                <a:path w="2486025" h="1057909">
                  <a:moveTo>
                    <a:pt x="17348" y="1032592"/>
                  </a:moveTo>
                  <a:lnTo>
                    <a:pt x="13487" y="1034121"/>
                  </a:lnTo>
                  <a:lnTo>
                    <a:pt x="4241" y="1040235"/>
                  </a:lnTo>
                  <a:lnTo>
                    <a:pt x="1155" y="1043293"/>
                  </a:lnTo>
                  <a:lnTo>
                    <a:pt x="0" y="1047115"/>
                  </a:lnTo>
                  <a:lnTo>
                    <a:pt x="2006" y="1057910"/>
                  </a:lnTo>
                  <a:lnTo>
                    <a:pt x="36258" y="1057910"/>
                  </a:lnTo>
                  <a:lnTo>
                    <a:pt x="37376" y="1056668"/>
                  </a:lnTo>
                  <a:lnTo>
                    <a:pt x="38925" y="1052465"/>
                  </a:lnTo>
                  <a:lnTo>
                    <a:pt x="38150" y="1047878"/>
                  </a:lnTo>
                  <a:lnTo>
                    <a:pt x="33528" y="1043293"/>
                  </a:lnTo>
                  <a:lnTo>
                    <a:pt x="28905" y="1037178"/>
                  </a:lnTo>
                  <a:lnTo>
                    <a:pt x="25044" y="1034121"/>
                  </a:lnTo>
                  <a:lnTo>
                    <a:pt x="17348" y="1032592"/>
                  </a:lnTo>
                  <a:close/>
                </a:path>
                <a:path w="2486025" h="1057909">
                  <a:moveTo>
                    <a:pt x="2127631" y="1030298"/>
                  </a:moveTo>
                  <a:lnTo>
                    <a:pt x="2123821" y="1031064"/>
                  </a:lnTo>
                  <a:lnTo>
                    <a:pt x="2120773" y="1034121"/>
                  </a:lnTo>
                  <a:lnTo>
                    <a:pt x="2116074" y="1035650"/>
                  </a:lnTo>
                  <a:lnTo>
                    <a:pt x="2113026" y="1038707"/>
                  </a:lnTo>
                  <a:lnTo>
                    <a:pt x="2111883" y="1042911"/>
                  </a:lnTo>
                  <a:lnTo>
                    <a:pt x="2114423" y="1057910"/>
                  </a:lnTo>
                  <a:lnTo>
                    <a:pt x="2145411" y="1057910"/>
                  </a:lnTo>
                  <a:lnTo>
                    <a:pt x="2149221" y="1053611"/>
                  </a:lnTo>
                  <a:lnTo>
                    <a:pt x="2150745" y="1049408"/>
                  </a:lnTo>
                  <a:lnTo>
                    <a:pt x="2149983" y="1044821"/>
                  </a:lnTo>
                  <a:lnTo>
                    <a:pt x="2140839" y="1035650"/>
                  </a:lnTo>
                  <a:lnTo>
                    <a:pt x="2136140" y="1032592"/>
                  </a:lnTo>
                  <a:lnTo>
                    <a:pt x="2127631" y="1030298"/>
                  </a:lnTo>
                  <a:close/>
                </a:path>
                <a:path w="2486025" h="1057909">
                  <a:moveTo>
                    <a:pt x="1205864" y="1030298"/>
                  </a:moveTo>
                  <a:lnTo>
                    <a:pt x="1202055" y="1031064"/>
                  </a:lnTo>
                  <a:lnTo>
                    <a:pt x="1198880" y="1034121"/>
                  </a:lnTo>
                  <a:lnTo>
                    <a:pt x="1194308" y="1037178"/>
                  </a:lnTo>
                  <a:lnTo>
                    <a:pt x="1191260" y="1040235"/>
                  </a:lnTo>
                  <a:lnTo>
                    <a:pt x="1189989" y="1044058"/>
                  </a:lnTo>
                  <a:lnTo>
                    <a:pt x="1192657" y="1057910"/>
                  </a:lnTo>
                  <a:lnTo>
                    <a:pt x="1223518" y="1057910"/>
                  </a:lnTo>
                  <a:lnTo>
                    <a:pt x="1227455" y="1053611"/>
                  </a:lnTo>
                  <a:lnTo>
                    <a:pt x="1228979" y="1049408"/>
                  </a:lnTo>
                  <a:lnTo>
                    <a:pt x="1228217" y="1044821"/>
                  </a:lnTo>
                  <a:lnTo>
                    <a:pt x="1223518" y="1040235"/>
                  </a:lnTo>
                  <a:lnTo>
                    <a:pt x="1218945" y="1035650"/>
                  </a:lnTo>
                  <a:lnTo>
                    <a:pt x="1214374" y="1032592"/>
                  </a:lnTo>
                  <a:lnTo>
                    <a:pt x="1205864" y="1030298"/>
                  </a:lnTo>
                  <a:close/>
                </a:path>
                <a:path w="2486025" h="1057909">
                  <a:moveTo>
                    <a:pt x="795782" y="1030298"/>
                  </a:moveTo>
                  <a:lnTo>
                    <a:pt x="791972" y="1031064"/>
                  </a:lnTo>
                  <a:lnTo>
                    <a:pt x="788924" y="1034121"/>
                  </a:lnTo>
                  <a:lnTo>
                    <a:pt x="784225" y="1035650"/>
                  </a:lnTo>
                  <a:lnTo>
                    <a:pt x="781177" y="1037944"/>
                  </a:lnTo>
                  <a:lnTo>
                    <a:pt x="780034" y="1041764"/>
                  </a:lnTo>
                  <a:lnTo>
                    <a:pt x="782574" y="1057910"/>
                  </a:lnTo>
                  <a:lnTo>
                    <a:pt x="813562" y="1057910"/>
                  </a:lnTo>
                  <a:lnTo>
                    <a:pt x="817372" y="1053611"/>
                  </a:lnTo>
                  <a:lnTo>
                    <a:pt x="818896" y="1049408"/>
                  </a:lnTo>
                  <a:lnTo>
                    <a:pt x="818134" y="1044821"/>
                  </a:lnTo>
                  <a:lnTo>
                    <a:pt x="813562" y="1040235"/>
                  </a:lnTo>
                  <a:lnTo>
                    <a:pt x="808863" y="1035650"/>
                  </a:lnTo>
                  <a:lnTo>
                    <a:pt x="804291" y="1032592"/>
                  </a:lnTo>
                  <a:lnTo>
                    <a:pt x="795782" y="1030298"/>
                  </a:lnTo>
                  <a:close/>
                </a:path>
                <a:path w="2486025" h="1057909">
                  <a:moveTo>
                    <a:pt x="136042" y="1030298"/>
                  </a:moveTo>
                  <a:lnTo>
                    <a:pt x="132181" y="1031064"/>
                  </a:lnTo>
                  <a:lnTo>
                    <a:pt x="129095" y="1034121"/>
                  </a:lnTo>
                  <a:lnTo>
                    <a:pt x="124472" y="1037178"/>
                  </a:lnTo>
                  <a:lnTo>
                    <a:pt x="121399" y="1040235"/>
                  </a:lnTo>
                  <a:lnTo>
                    <a:pt x="120243" y="1044058"/>
                  </a:lnTo>
                  <a:lnTo>
                    <a:pt x="122809" y="1057910"/>
                  </a:lnTo>
                  <a:lnTo>
                    <a:pt x="153657" y="1057910"/>
                  </a:lnTo>
                  <a:lnTo>
                    <a:pt x="156463" y="1054758"/>
                  </a:lnTo>
                  <a:lnTo>
                    <a:pt x="158394" y="1050172"/>
                  </a:lnTo>
                  <a:lnTo>
                    <a:pt x="158394" y="1044821"/>
                  </a:lnTo>
                  <a:lnTo>
                    <a:pt x="149136" y="1035650"/>
                  </a:lnTo>
                  <a:lnTo>
                    <a:pt x="144513" y="1032592"/>
                  </a:lnTo>
                  <a:lnTo>
                    <a:pt x="136042" y="1030298"/>
                  </a:lnTo>
                  <a:close/>
                </a:path>
                <a:path w="2486025" h="1057909">
                  <a:moveTo>
                    <a:pt x="903732" y="1027242"/>
                  </a:moveTo>
                  <a:lnTo>
                    <a:pt x="899794" y="1028006"/>
                  </a:lnTo>
                  <a:lnTo>
                    <a:pt x="896747" y="1031064"/>
                  </a:lnTo>
                  <a:lnTo>
                    <a:pt x="889722" y="1034026"/>
                  </a:lnTo>
                  <a:lnTo>
                    <a:pt x="886745" y="1038707"/>
                  </a:lnTo>
                  <a:lnTo>
                    <a:pt x="887245" y="1045681"/>
                  </a:lnTo>
                  <a:lnTo>
                    <a:pt x="890651" y="1055522"/>
                  </a:lnTo>
                  <a:lnTo>
                    <a:pt x="893953" y="1057910"/>
                  </a:lnTo>
                  <a:lnTo>
                    <a:pt x="918591" y="1057910"/>
                  </a:lnTo>
                  <a:lnTo>
                    <a:pt x="925322" y="1050554"/>
                  </a:lnTo>
                  <a:lnTo>
                    <a:pt x="926846" y="1046350"/>
                  </a:lnTo>
                  <a:lnTo>
                    <a:pt x="926084" y="1041764"/>
                  </a:lnTo>
                  <a:lnTo>
                    <a:pt x="921385" y="1037178"/>
                  </a:lnTo>
                  <a:lnTo>
                    <a:pt x="916813" y="1032592"/>
                  </a:lnTo>
                  <a:lnTo>
                    <a:pt x="912241" y="1029535"/>
                  </a:lnTo>
                  <a:lnTo>
                    <a:pt x="903732" y="1027242"/>
                  </a:lnTo>
                  <a:close/>
                </a:path>
                <a:path w="2486025" h="1057909">
                  <a:moveTo>
                    <a:pt x="700278" y="1027242"/>
                  </a:moveTo>
                  <a:lnTo>
                    <a:pt x="684595" y="1047401"/>
                  </a:lnTo>
                  <a:lnTo>
                    <a:pt x="687069" y="1055522"/>
                  </a:lnTo>
                  <a:lnTo>
                    <a:pt x="690499" y="1057910"/>
                  </a:lnTo>
                  <a:lnTo>
                    <a:pt x="715137" y="1057910"/>
                  </a:lnTo>
                  <a:lnTo>
                    <a:pt x="721868" y="1050554"/>
                  </a:lnTo>
                  <a:lnTo>
                    <a:pt x="723391" y="1046350"/>
                  </a:lnTo>
                  <a:lnTo>
                    <a:pt x="722630" y="1041764"/>
                  </a:lnTo>
                  <a:lnTo>
                    <a:pt x="717931" y="1037178"/>
                  </a:lnTo>
                  <a:lnTo>
                    <a:pt x="713359" y="1032592"/>
                  </a:lnTo>
                  <a:lnTo>
                    <a:pt x="708660" y="1029535"/>
                  </a:lnTo>
                  <a:lnTo>
                    <a:pt x="700278" y="1027242"/>
                  </a:lnTo>
                  <a:close/>
                </a:path>
                <a:path w="2486025" h="1057909">
                  <a:moveTo>
                    <a:pt x="601573" y="1027242"/>
                  </a:moveTo>
                  <a:lnTo>
                    <a:pt x="597725" y="1028006"/>
                  </a:lnTo>
                  <a:lnTo>
                    <a:pt x="594639" y="1031064"/>
                  </a:lnTo>
                  <a:lnTo>
                    <a:pt x="588908" y="1034026"/>
                  </a:lnTo>
                  <a:lnTo>
                    <a:pt x="585776" y="1038707"/>
                  </a:lnTo>
                  <a:lnTo>
                    <a:pt x="585532" y="1045681"/>
                  </a:lnTo>
                  <a:lnTo>
                    <a:pt x="588467" y="1055522"/>
                  </a:lnTo>
                  <a:lnTo>
                    <a:pt x="591819" y="1057910"/>
                  </a:lnTo>
                  <a:lnTo>
                    <a:pt x="616458" y="1057910"/>
                  </a:lnTo>
                  <a:lnTo>
                    <a:pt x="623188" y="1050554"/>
                  </a:lnTo>
                  <a:lnTo>
                    <a:pt x="624713" y="1046350"/>
                  </a:lnTo>
                  <a:lnTo>
                    <a:pt x="623951" y="1041764"/>
                  </a:lnTo>
                  <a:lnTo>
                    <a:pt x="619252" y="1037178"/>
                  </a:lnTo>
                  <a:lnTo>
                    <a:pt x="614680" y="1032592"/>
                  </a:lnTo>
                  <a:lnTo>
                    <a:pt x="610057" y="1029535"/>
                  </a:lnTo>
                  <a:lnTo>
                    <a:pt x="601573" y="1027242"/>
                  </a:lnTo>
                  <a:close/>
                </a:path>
                <a:path w="2486025" h="1057909">
                  <a:moveTo>
                    <a:pt x="1097914" y="1021128"/>
                  </a:moveTo>
                  <a:lnTo>
                    <a:pt x="1094105" y="1021892"/>
                  </a:lnTo>
                  <a:lnTo>
                    <a:pt x="1091057" y="1024949"/>
                  </a:lnTo>
                  <a:lnTo>
                    <a:pt x="1085298" y="1029631"/>
                  </a:lnTo>
                  <a:lnTo>
                    <a:pt x="1082135" y="1034885"/>
                  </a:lnTo>
                  <a:lnTo>
                    <a:pt x="1081877" y="1041287"/>
                  </a:lnTo>
                  <a:lnTo>
                    <a:pt x="1084833" y="1049408"/>
                  </a:lnTo>
                  <a:lnTo>
                    <a:pt x="1096772" y="1057910"/>
                  </a:lnTo>
                  <a:lnTo>
                    <a:pt x="1098550" y="1057910"/>
                  </a:lnTo>
                  <a:lnTo>
                    <a:pt x="1109472" y="1055522"/>
                  </a:lnTo>
                  <a:lnTo>
                    <a:pt x="1114373" y="1051700"/>
                  </a:lnTo>
                  <a:lnTo>
                    <a:pt x="1118393" y="1045586"/>
                  </a:lnTo>
                  <a:lnTo>
                    <a:pt x="1119508" y="1038325"/>
                  </a:lnTo>
                  <a:lnTo>
                    <a:pt x="1115695" y="1031064"/>
                  </a:lnTo>
                  <a:lnTo>
                    <a:pt x="1110995" y="1026478"/>
                  </a:lnTo>
                  <a:lnTo>
                    <a:pt x="1106424" y="1023421"/>
                  </a:lnTo>
                  <a:lnTo>
                    <a:pt x="1097914" y="1021128"/>
                  </a:lnTo>
                  <a:close/>
                </a:path>
                <a:path w="2486025" h="1057909">
                  <a:moveTo>
                    <a:pt x="1329182" y="1015013"/>
                  </a:moveTo>
                  <a:lnTo>
                    <a:pt x="1325372" y="1015777"/>
                  </a:lnTo>
                  <a:lnTo>
                    <a:pt x="1322197" y="1018834"/>
                  </a:lnTo>
                  <a:lnTo>
                    <a:pt x="1316458" y="1023516"/>
                  </a:lnTo>
                  <a:lnTo>
                    <a:pt x="1313338" y="1028771"/>
                  </a:lnTo>
                  <a:lnTo>
                    <a:pt x="1313124" y="1035172"/>
                  </a:lnTo>
                  <a:lnTo>
                    <a:pt x="1316101" y="1043293"/>
                  </a:lnTo>
                  <a:lnTo>
                    <a:pt x="1321647" y="1049837"/>
                  </a:lnTo>
                  <a:lnTo>
                    <a:pt x="1328372" y="1052083"/>
                  </a:lnTo>
                  <a:lnTo>
                    <a:pt x="1335121" y="1051462"/>
                  </a:lnTo>
                  <a:lnTo>
                    <a:pt x="1340739" y="1049408"/>
                  </a:lnTo>
                  <a:lnTo>
                    <a:pt x="1345566" y="1045586"/>
                  </a:lnTo>
                  <a:lnTo>
                    <a:pt x="1349549" y="1039471"/>
                  </a:lnTo>
                  <a:lnTo>
                    <a:pt x="1350650" y="1032210"/>
                  </a:lnTo>
                  <a:lnTo>
                    <a:pt x="1346835" y="1024949"/>
                  </a:lnTo>
                  <a:lnTo>
                    <a:pt x="1342263" y="1020363"/>
                  </a:lnTo>
                  <a:lnTo>
                    <a:pt x="1337691" y="1017306"/>
                  </a:lnTo>
                  <a:lnTo>
                    <a:pt x="1329182" y="1015013"/>
                  </a:lnTo>
                  <a:close/>
                </a:path>
                <a:path w="2486025" h="1057909">
                  <a:moveTo>
                    <a:pt x="2368169" y="1002784"/>
                  </a:moveTo>
                  <a:lnTo>
                    <a:pt x="2364232" y="1003548"/>
                  </a:lnTo>
                  <a:lnTo>
                    <a:pt x="2361184" y="1006605"/>
                  </a:lnTo>
                  <a:lnTo>
                    <a:pt x="2355445" y="1009567"/>
                  </a:lnTo>
                  <a:lnTo>
                    <a:pt x="2352325" y="1014248"/>
                  </a:lnTo>
                  <a:lnTo>
                    <a:pt x="2352111" y="1021223"/>
                  </a:lnTo>
                  <a:lnTo>
                    <a:pt x="2355088" y="1031064"/>
                  </a:lnTo>
                  <a:lnTo>
                    <a:pt x="2360634" y="1037609"/>
                  </a:lnTo>
                  <a:lnTo>
                    <a:pt x="2367359" y="1039854"/>
                  </a:lnTo>
                  <a:lnTo>
                    <a:pt x="2374108" y="1039233"/>
                  </a:lnTo>
                  <a:lnTo>
                    <a:pt x="2379726" y="1037179"/>
                  </a:lnTo>
                  <a:lnTo>
                    <a:pt x="2385893" y="1032068"/>
                  </a:lnTo>
                  <a:lnTo>
                    <a:pt x="2389727" y="1026096"/>
                  </a:lnTo>
                  <a:lnTo>
                    <a:pt x="2390084" y="1019552"/>
                  </a:lnTo>
                  <a:lnTo>
                    <a:pt x="2385822" y="1012720"/>
                  </a:lnTo>
                  <a:lnTo>
                    <a:pt x="2381250" y="1008134"/>
                  </a:lnTo>
                  <a:lnTo>
                    <a:pt x="2376678" y="1005078"/>
                  </a:lnTo>
                  <a:lnTo>
                    <a:pt x="2368169" y="1002784"/>
                  </a:lnTo>
                  <a:close/>
                </a:path>
                <a:path w="2486025" h="1057909">
                  <a:moveTo>
                    <a:pt x="1446276" y="996669"/>
                  </a:moveTo>
                  <a:lnTo>
                    <a:pt x="1442466" y="997433"/>
                  </a:lnTo>
                  <a:lnTo>
                    <a:pt x="1439418" y="1000490"/>
                  </a:lnTo>
                  <a:lnTo>
                    <a:pt x="1433677" y="1003882"/>
                  </a:lnTo>
                  <a:lnTo>
                    <a:pt x="1430543" y="1009280"/>
                  </a:lnTo>
                  <a:lnTo>
                    <a:pt x="1430291" y="1016398"/>
                  </a:lnTo>
                  <a:lnTo>
                    <a:pt x="1433195" y="1024949"/>
                  </a:lnTo>
                  <a:lnTo>
                    <a:pt x="1438812" y="1031494"/>
                  </a:lnTo>
                  <a:lnTo>
                    <a:pt x="1445561" y="1033739"/>
                  </a:lnTo>
                  <a:lnTo>
                    <a:pt x="1452286" y="1033118"/>
                  </a:lnTo>
                  <a:lnTo>
                    <a:pt x="1457833" y="1031064"/>
                  </a:lnTo>
                  <a:lnTo>
                    <a:pt x="1464020" y="1025952"/>
                  </a:lnTo>
                  <a:lnTo>
                    <a:pt x="1467897" y="1019981"/>
                  </a:lnTo>
                  <a:lnTo>
                    <a:pt x="1468298" y="1013436"/>
                  </a:lnTo>
                  <a:lnTo>
                    <a:pt x="1464056" y="1006605"/>
                  </a:lnTo>
                  <a:lnTo>
                    <a:pt x="1459483" y="1002019"/>
                  </a:lnTo>
                  <a:lnTo>
                    <a:pt x="1454785" y="998962"/>
                  </a:lnTo>
                  <a:lnTo>
                    <a:pt x="1446276" y="996669"/>
                  </a:lnTo>
                  <a:close/>
                </a:path>
                <a:path w="2486025" h="1057909">
                  <a:moveTo>
                    <a:pt x="1692910" y="993611"/>
                  </a:moveTo>
                  <a:lnTo>
                    <a:pt x="1689100" y="994376"/>
                  </a:lnTo>
                  <a:lnTo>
                    <a:pt x="1686052" y="997433"/>
                  </a:lnTo>
                  <a:lnTo>
                    <a:pt x="1679025" y="1000825"/>
                  </a:lnTo>
                  <a:lnTo>
                    <a:pt x="1676034" y="1006223"/>
                  </a:lnTo>
                  <a:lnTo>
                    <a:pt x="1676497" y="1013341"/>
                  </a:lnTo>
                  <a:lnTo>
                    <a:pt x="1679829" y="1021892"/>
                  </a:lnTo>
                  <a:lnTo>
                    <a:pt x="1685446" y="1028437"/>
                  </a:lnTo>
                  <a:lnTo>
                    <a:pt x="1692195" y="1030682"/>
                  </a:lnTo>
                  <a:lnTo>
                    <a:pt x="1698920" y="1030061"/>
                  </a:lnTo>
                  <a:lnTo>
                    <a:pt x="1704467" y="1028006"/>
                  </a:lnTo>
                  <a:lnTo>
                    <a:pt x="1710654" y="1022895"/>
                  </a:lnTo>
                  <a:lnTo>
                    <a:pt x="1714531" y="1016923"/>
                  </a:lnTo>
                  <a:lnTo>
                    <a:pt x="1714932" y="1010379"/>
                  </a:lnTo>
                  <a:lnTo>
                    <a:pt x="1710689" y="1003547"/>
                  </a:lnTo>
                  <a:lnTo>
                    <a:pt x="1706118" y="998962"/>
                  </a:lnTo>
                  <a:lnTo>
                    <a:pt x="1701419" y="995904"/>
                  </a:lnTo>
                  <a:lnTo>
                    <a:pt x="1692910" y="993611"/>
                  </a:lnTo>
                  <a:close/>
                </a:path>
                <a:path w="2486025" h="1057909">
                  <a:moveTo>
                    <a:pt x="1825498" y="981382"/>
                  </a:moveTo>
                  <a:lnTo>
                    <a:pt x="1821688" y="982146"/>
                  </a:lnTo>
                  <a:lnTo>
                    <a:pt x="1818639" y="985205"/>
                  </a:lnTo>
                  <a:lnTo>
                    <a:pt x="1812899" y="988166"/>
                  </a:lnTo>
                  <a:lnTo>
                    <a:pt x="1809765" y="992848"/>
                  </a:lnTo>
                  <a:lnTo>
                    <a:pt x="1809513" y="999822"/>
                  </a:lnTo>
                  <a:lnTo>
                    <a:pt x="1812417" y="1009662"/>
                  </a:lnTo>
                  <a:lnTo>
                    <a:pt x="1818034" y="1016207"/>
                  </a:lnTo>
                  <a:lnTo>
                    <a:pt x="1824783" y="1018452"/>
                  </a:lnTo>
                  <a:lnTo>
                    <a:pt x="1831508" y="1017831"/>
                  </a:lnTo>
                  <a:lnTo>
                    <a:pt x="1837055" y="1015777"/>
                  </a:lnTo>
                  <a:lnTo>
                    <a:pt x="1843242" y="1010666"/>
                  </a:lnTo>
                  <a:lnTo>
                    <a:pt x="1847119" y="1004694"/>
                  </a:lnTo>
                  <a:lnTo>
                    <a:pt x="1847520" y="998150"/>
                  </a:lnTo>
                  <a:lnTo>
                    <a:pt x="1843277" y="991320"/>
                  </a:lnTo>
                  <a:lnTo>
                    <a:pt x="1838579" y="986734"/>
                  </a:lnTo>
                  <a:lnTo>
                    <a:pt x="1834007" y="983675"/>
                  </a:lnTo>
                  <a:lnTo>
                    <a:pt x="1825498" y="981382"/>
                  </a:lnTo>
                  <a:close/>
                </a:path>
                <a:path w="2486025" h="1057909">
                  <a:moveTo>
                    <a:pt x="2056764" y="975268"/>
                  </a:moveTo>
                  <a:lnTo>
                    <a:pt x="2052955" y="976033"/>
                  </a:lnTo>
                  <a:lnTo>
                    <a:pt x="2049780" y="979089"/>
                  </a:lnTo>
                  <a:lnTo>
                    <a:pt x="2044094" y="982051"/>
                  </a:lnTo>
                  <a:lnTo>
                    <a:pt x="2040969" y="986733"/>
                  </a:lnTo>
                  <a:lnTo>
                    <a:pt x="2040725" y="993707"/>
                  </a:lnTo>
                  <a:lnTo>
                    <a:pt x="2043683" y="1003548"/>
                  </a:lnTo>
                  <a:lnTo>
                    <a:pt x="2049230" y="1010093"/>
                  </a:lnTo>
                  <a:lnTo>
                    <a:pt x="2055955" y="1012338"/>
                  </a:lnTo>
                  <a:lnTo>
                    <a:pt x="2062704" y="1011717"/>
                  </a:lnTo>
                  <a:lnTo>
                    <a:pt x="2068322" y="1009662"/>
                  </a:lnTo>
                  <a:lnTo>
                    <a:pt x="2074491" y="1004551"/>
                  </a:lnTo>
                  <a:lnTo>
                    <a:pt x="2078339" y="998580"/>
                  </a:lnTo>
                  <a:lnTo>
                    <a:pt x="2078734" y="992036"/>
                  </a:lnTo>
                  <a:lnTo>
                    <a:pt x="2074545" y="985205"/>
                  </a:lnTo>
                  <a:lnTo>
                    <a:pt x="2069845" y="980619"/>
                  </a:lnTo>
                  <a:lnTo>
                    <a:pt x="2065274" y="977560"/>
                  </a:lnTo>
                  <a:lnTo>
                    <a:pt x="2056764" y="975268"/>
                  </a:lnTo>
                  <a:close/>
                </a:path>
                <a:path w="2486025" h="1057909">
                  <a:moveTo>
                    <a:pt x="407339" y="972211"/>
                  </a:moveTo>
                  <a:lnTo>
                    <a:pt x="403491" y="972976"/>
                  </a:lnTo>
                  <a:lnTo>
                    <a:pt x="400405" y="976033"/>
                  </a:lnTo>
                  <a:lnTo>
                    <a:pt x="394674" y="978994"/>
                  </a:lnTo>
                  <a:lnTo>
                    <a:pt x="391544" y="983676"/>
                  </a:lnTo>
                  <a:lnTo>
                    <a:pt x="391304" y="990650"/>
                  </a:lnTo>
                  <a:lnTo>
                    <a:pt x="394246" y="1000492"/>
                  </a:lnTo>
                  <a:lnTo>
                    <a:pt x="399830" y="1007036"/>
                  </a:lnTo>
                  <a:lnTo>
                    <a:pt x="406573" y="1009281"/>
                  </a:lnTo>
                  <a:lnTo>
                    <a:pt x="413318" y="1008659"/>
                  </a:lnTo>
                  <a:lnTo>
                    <a:pt x="418909" y="1006605"/>
                  </a:lnTo>
                  <a:lnTo>
                    <a:pt x="423772" y="1002784"/>
                  </a:lnTo>
                  <a:lnTo>
                    <a:pt x="427770" y="996669"/>
                  </a:lnTo>
                  <a:lnTo>
                    <a:pt x="428878" y="989408"/>
                  </a:lnTo>
                  <a:lnTo>
                    <a:pt x="425069" y="982146"/>
                  </a:lnTo>
                  <a:lnTo>
                    <a:pt x="420446" y="977560"/>
                  </a:lnTo>
                  <a:lnTo>
                    <a:pt x="415823" y="974504"/>
                  </a:lnTo>
                  <a:lnTo>
                    <a:pt x="407339" y="972211"/>
                  </a:lnTo>
                  <a:close/>
                </a:path>
                <a:path w="2486025" h="1057909">
                  <a:moveTo>
                    <a:pt x="2254123" y="963039"/>
                  </a:moveTo>
                  <a:lnTo>
                    <a:pt x="2250186" y="963804"/>
                  </a:lnTo>
                  <a:lnTo>
                    <a:pt x="2247138" y="966861"/>
                  </a:lnTo>
                  <a:lnTo>
                    <a:pt x="2240111" y="969822"/>
                  </a:lnTo>
                  <a:lnTo>
                    <a:pt x="2237120" y="974504"/>
                  </a:lnTo>
                  <a:lnTo>
                    <a:pt x="2237583" y="981479"/>
                  </a:lnTo>
                  <a:lnTo>
                    <a:pt x="2240915" y="991320"/>
                  </a:lnTo>
                  <a:lnTo>
                    <a:pt x="2246534" y="997864"/>
                  </a:lnTo>
                  <a:lnTo>
                    <a:pt x="2253297" y="1000109"/>
                  </a:lnTo>
                  <a:lnTo>
                    <a:pt x="2260060" y="999488"/>
                  </a:lnTo>
                  <a:lnTo>
                    <a:pt x="2265680" y="997435"/>
                  </a:lnTo>
                  <a:lnTo>
                    <a:pt x="2271793" y="992323"/>
                  </a:lnTo>
                  <a:lnTo>
                    <a:pt x="2275633" y="986351"/>
                  </a:lnTo>
                  <a:lnTo>
                    <a:pt x="2276020" y="979806"/>
                  </a:lnTo>
                  <a:lnTo>
                    <a:pt x="2271776" y="972976"/>
                  </a:lnTo>
                  <a:lnTo>
                    <a:pt x="2267204" y="968390"/>
                  </a:lnTo>
                  <a:lnTo>
                    <a:pt x="2262505" y="965332"/>
                  </a:lnTo>
                  <a:lnTo>
                    <a:pt x="2254123" y="963039"/>
                  </a:lnTo>
                  <a:close/>
                </a:path>
                <a:path w="2486025" h="1057909">
                  <a:moveTo>
                    <a:pt x="1951989" y="959982"/>
                  </a:moveTo>
                  <a:lnTo>
                    <a:pt x="1948052" y="960747"/>
                  </a:lnTo>
                  <a:lnTo>
                    <a:pt x="1945005" y="963804"/>
                  </a:lnTo>
                  <a:lnTo>
                    <a:pt x="1939264" y="968485"/>
                  </a:lnTo>
                  <a:lnTo>
                    <a:pt x="1936130" y="973740"/>
                  </a:lnTo>
                  <a:lnTo>
                    <a:pt x="1935878" y="980141"/>
                  </a:lnTo>
                  <a:lnTo>
                    <a:pt x="1938782" y="988263"/>
                  </a:lnTo>
                  <a:lnTo>
                    <a:pt x="1944401" y="994807"/>
                  </a:lnTo>
                  <a:lnTo>
                    <a:pt x="1951164" y="997052"/>
                  </a:lnTo>
                  <a:lnTo>
                    <a:pt x="1957927" y="996431"/>
                  </a:lnTo>
                  <a:lnTo>
                    <a:pt x="1963547" y="994376"/>
                  </a:lnTo>
                  <a:lnTo>
                    <a:pt x="1968374" y="990555"/>
                  </a:lnTo>
                  <a:lnTo>
                    <a:pt x="1972357" y="984440"/>
                  </a:lnTo>
                  <a:lnTo>
                    <a:pt x="1973458" y="977179"/>
                  </a:lnTo>
                  <a:lnTo>
                    <a:pt x="1969643" y="969918"/>
                  </a:lnTo>
                  <a:lnTo>
                    <a:pt x="1965070" y="965332"/>
                  </a:lnTo>
                  <a:lnTo>
                    <a:pt x="1960372" y="962275"/>
                  </a:lnTo>
                  <a:lnTo>
                    <a:pt x="1951989" y="959982"/>
                  </a:lnTo>
                  <a:close/>
                </a:path>
                <a:path w="2486025" h="1057909">
                  <a:moveTo>
                    <a:pt x="243941" y="959982"/>
                  </a:moveTo>
                  <a:lnTo>
                    <a:pt x="240093" y="960747"/>
                  </a:lnTo>
                  <a:lnTo>
                    <a:pt x="237007" y="963804"/>
                  </a:lnTo>
                  <a:lnTo>
                    <a:pt x="231276" y="968485"/>
                  </a:lnTo>
                  <a:lnTo>
                    <a:pt x="228145" y="973740"/>
                  </a:lnTo>
                  <a:lnTo>
                    <a:pt x="227906" y="980141"/>
                  </a:lnTo>
                  <a:lnTo>
                    <a:pt x="230847" y="988263"/>
                  </a:lnTo>
                  <a:lnTo>
                    <a:pt x="236432" y="994807"/>
                  </a:lnTo>
                  <a:lnTo>
                    <a:pt x="243174" y="997052"/>
                  </a:lnTo>
                  <a:lnTo>
                    <a:pt x="249919" y="996431"/>
                  </a:lnTo>
                  <a:lnTo>
                    <a:pt x="255511" y="994376"/>
                  </a:lnTo>
                  <a:lnTo>
                    <a:pt x="260372" y="990555"/>
                  </a:lnTo>
                  <a:lnTo>
                    <a:pt x="264367" y="984440"/>
                  </a:lnTo>
                  <a:lnTo>
                    <a:pt x="265475" y="977179"/>
                  </a:lnTo>
                  <a:lnTo>
                    <a:pt x="261670" y="969918"/>
                  </a:lnTo>
                  <a:lnTo>
                    <a:pt x="257047" y="965332"/>
                  </a:lnTo>
                  <a:lnTo>
                    <a:pt x="252425" y="962275"/>
                  </a:lnTo>
                  <a:lnTo>
                    <a:pt x="243941" y="959982"/>
                  </a:lnTo>
                  <a:close/>
                </a:path>
                <a:path w="2486025" h="1057909">
                  <a:moveTo>
                    <a:pt x="2463673" y="956925"/>
                  </a:moveTo>
                  <a:lnTo>
                    <a:pt x="2459863" y="957689"/>
                  </a:lnTo>
                  <a:lnTo>
                    <a:pt x="2456815" y="960747"/>
                  </a:lnTo>
                  <a:lnTo>
                    <a:pt x="2451074" y="963708"/>
                  </a:lnTo>
                  <a:lnTo>
                    <a:pt x="2447940" y="968390"/>
                  </a:lnTo>
                  <a:lnTo>
                    <a:pt x="2447688" y="975364"/>
                  </a:lnTo>
                  <a:lnTo>
                    <a:pt x="2450592" y="985206"/>
                  </a:lnTo>
                  <a:lnTo>
                    <a:pt x="2456209" y="991750"/>
                  </a:lnTo>
                  <a:lnTo>
                    <a:pt x="2462958" y="993995"/>
                  </a:lnTo>
                  <a:lnTo>
                    <a:pt x="2469683" y="993374"/>
                  </a:lnTo>
                  <a:lnTo>
                    <a:pt x="2475230" y="991320"/>
                  </a:lnTo>
                  <a:lnTo>
                    <a:pt x="2481417" y="986208"/>
                  </a:lnTo>
                  <a:lnTo>
                    <a:pt x="2485294" y="980237"/>
                  </a:lnTo>
                  <a:lnTo>
                    <a:pt x="2485695" y="973692"/>
                  </a:lnTo>
                  <a:lnTo>
                    <a:pt x="2481453" y="966861"/>
                  </a:lnTo>
                  <a:lnTo>
                    <a:pt x="2476881" y="962275"/>
                  </a:lnTo>
                  <a:lnTo>
                    <a:pt x="2472182" y="959218"/>
                  </a:lnTo>
                  <a:lnTo>
                    <a:pt x="2463673" y="956925"/>
                  </a:lnTo>
                  <a:close/>
                </a:path>
                <a:path w="2486025" h="1057909">
                  <a:moveTo>
                    <a:pt x="1572768" y="953867"/>
                  </a:moveTo>
                  <a:lnTo>
                    <a:pt x="1557156" y="974026"/>
                  </a:lnTo>
                  <a:lnTo>
                    <a:pt x="1559687" y="982148"/>
                  </a:lnTo>
                  <a:lnTo>
                    <a:pt x="1565233" y="988692"/>
                  </a:lnTo>
                  <a:lnTo>
                    <a:pt x="1571958" y="990937"/>
                  </a:lnTo>
                  <a:lnTo>
                    <a:pt x="1578707" y="990317"/>
                  </a:lnTo>
                  <a:lnTo>
                    <a:pt x="1584325" y="988263"/>
                  </a:lnTo>
                  <a:lnTo>
                    <a:pt x="1590492" y="983151"/>
                  </a:lnTo>
                  <a:lnTo>
                    <a:pt x="1594326" y="977180"/>
                  </a:lnTo>
                  <a:lnTo>
                    <a:pt x="1594683" y="970635"/>
                  </a:lnTo>
                  <a:lnTo>
                    <a:pt x="1590420" y="963804"/>
                  </a:lnTo>
                  <a:lnTo>
                    <a:pt x="1585849" y="959218"/>
                  </a:lnTo>
                  <a:lnTo>
                    <a:pt x="1581150" y="956161"/>
                  </a:lnTo>
                  <a:lnTo>
                    <a:pt x="1572768" y="953867"/>
                  </a:lnTo>
                  <a:close/>
                </a:path>
                <a:path w="2486025" h="1057909">
                  <a:moveTo>
                    <a:pt x="1236726" y="938580"/>
                  </a:moveTo>
                  <a:lnTo>
                    <a:pt x="1232789" y="939345"/>
                  </a:lnTo>
                  <a:lnTo>
                    <a:pt x="1229741" y="942402"/>
                  </a:lnTo>
                  <a:lnTo>
                    <a:pt x="1224000" y="945794"/>
                  </a:lnTo>
                  <a:lnTo>
                    <a:pt x="1220866" y="951192"/>
                  </a:lnTo>
                  <a:lnTo>
                    <a:pt x="1220614" y="958310"/>
                  </a:lnTo>
                  <a:lnTo>
                    <a:pt x="1223518" y="966861"/>
                  </a:lnTo>
                  <a:lnTo>
                    <a:pt x="1229137" y="973405"/>
                  </a:lnTo>
                  <a:lnTo>
                    <a:pt x="1235900" y="975650"/>
                  </a:lnTo>
                  <a:lnTo>
                    <a:pt x="1242663" y="975030"/>
                  </a:lnTo>
                  <a:lnTo>
                    <a:pt x="1248283" y="972976"/>
                  </a:lnTo>
                  <a:lnTo>
                    <a:pt x="1254396" y="967864"/>
                  </a:lnTo>
                  <a:lnTo>
                    <a:pt x="1258236" y="961893"/>
                  </a:lnTo>
                  <a:lnTo>
                    <a:pt x="1258623" y="955348"/>
                  </a:lnTo>
                  <a:lnTo>
                    <a:pt x="1254379" y="948517"/>
                  </a:lnTo>
                  <a:lnTo>
                    <a:pt x="1249807" y="943931"/>
                  </a:lnTo>
                  <a:lnTo>
                    <a:pt x="1245108" y="940873"/>
                  </a:lnTo>
                  <a:lnTo>
                    <a:pt x="1236726" y="938580"/>
                  </a:lnTo>
                  <a:close/>
                </a:path>
                <a:path w="2486025" h="1057909">
                  <a:moveTo>
                    <a:pt x="1042416" y="935523"/>
                  </a:moveTo>
                  <a:lnTo>
                    <a:pt x="1038606" y="936288"/>
                  </a:lnTo>
                  <a:lnTo>
                    <a:pt x="1035557" y="939345"/>
                  </a:lnTo>
                  <a:lnTo>
                    <a:pt x="1029817" y="942306"/>
                  </a:lnTo>
                  <a:lnTo>
                    <a:pt x="1026683" y="946988"/>
                  </a:lnTo>
                  <a:lnTo>
                    <a:pt x="1026431" y="953963"/>
                  </a:lnTo>
                  <a:lnTo>
                    <a:pt x="1029335" y="963804"/>
                  </a:lnTo>
                  <a:lnTo>
                    <a:pt x="1034952" y="970348"/>
                  </a:lnTo>
                  <a:lnTo>
                    <a:pt x="1041701" y="972593"/>
                  </a:lnTo>
                  <a:lnTo>
                    <a:pt x="1048426" y="971972"/>
                  </a:lnTo>
                  <a:lnTo>
                    <a:pt x="1053973" y="969918"/>
                  </a:lnTo>
                  <a:lnTo>
                    <a:pt x="1060160" y="964807"/>
                  </a:lnTo>
                  <a:lnTo>
                    <a:pt x="1064037" y="958836"/>
                  </a:lnTo>
                  <a:lnTo>
                    <a:pt x="1064438" y="952291"/>
                  </a:lnTo>
                  <a:lnTo>
                    <a:pt x="1060195" y="945460"/>
                  </a:lnTo>
                  <a:lnTo>
                    <a:pt x="1055497" y="940873"/>
                  </a:lnTo>
                  <a:lnTo>
                    <a:pt x="1050925" y="937816"/>
                  </a:lnTo>
                  <a:lnTo>
                    <a:pt x="1042416" y="935523"/>
                  </a:lnTo>
                  <a:close/>
                </a:path>
                <a:path w="2486025" h="1057909">
                  <a:moveTo>
                    <a:pt x="940688" y="935523"/>
                  </a:moveTo>
                  <a:lnTo>
                    <a:pt x="936879" y="936288"/>
                  </a:lnTo>
                  <a:lnTo>
                    <a:pt x="933831" y="939345"/>
                  </a:lnTo>
                  <a:lnTo>
                    <a:pt x="928072" y="942736"/>
                  </a:lnTo>
                  <a:lnTo>
                    <a:pt x="924909" y="948134"/>
                  </a:lnTo>
                  <a:lnTo>
                    <a:pt x="924651" y="955252"/>
                  </a:lnTo>
                  <a:lnTo>
                    <a:pt x="927608" y="963804"/>
                  </a:lnTo>
                  <a:lnTo>
                    <a:pt x="933225" y="970348"/>
                  </a:lnTo>
                  <a:lnTo>
                    <a:pt x="939974" y="972593"/>
                  </a:lnTo>
                  <a:lnTo>
                    <a:pt x="946699" y="971972"/>
                  </a:lnTo>
                  <a:lnTo>
                    <a:pt x="952246" y="969918"/>
                  </a:lnTo>
                  <a:lnTo>
                    <a:pt x="958433" y="964807"/>
                  </a:lnTo>
                  <a:lnTo>
                    <a:pt x="962310" y="958836"/>
                  </a:lnTo>
                  <a:lnTo>
                    <a:pt x="962711" y="952291"/>
                  </a:lnTo>
                  <a:lnTo>
                    <a:pt x="958469" y="945460"/>
                  </a:lnTo>
                  <a:lnTo>
                    <a:pt x="953769" y="940873"/>
                  </a:lnTo>
                  <a:lnTo>
                    <a:pt x="949197" y="937816"/>
                  </a:lnTo>
                  <a:lnTo>
                    <a:pt x="940688" y="935523"/>
                  </a:lnTo>
                  <a:close/>
                </a:path>
                <a:path w="2486025" h="1057909">
                  <a:moveTo>
                    <a:pt x="120624" y="935523"/>
                  </a:moveTo>
                  <a:lnTo>
                    <a:pt x="116763" y="936288"/>
                  </a:lnTo>
                  <a:lnTo>
                    <a:pt x="113690" y="939345"/>
                  </a:lnTo>
                  <a:lnTo>
                    <a:pt x="106657" y="942736"/>
                  </a:lnTo>
                  <a:lnTo>
                    <a:pt x="103670" y="948134"/>
                  </a:lnTo>
                  <a:lnTo>
                    <a:pt x="104149" y="955252"/>
                  </a:lnTo>
                  <a:lnTo>
                    <a:pt x="107518" y="963804"/>
                  </a:lnTo>
                  <a:lnTo>
                    <a:pt x="113109" y="970348"/>
                  </a:lnTo>
                  <a:lnTo>
                    <a:pt x="119854" y="972593"/>
                  </a:lnTo>
                  <a:lnTo>
                    <a:pt x="126597" y="971972"/>
                  </a:lnTo>
                  <a:lnTo>
                    <a:pt x="132181" y="969918"/>
                  </a:lnTo>
                  <a:lnTo>
                    <a:pt x="138352" y="964807"/>
                  </a:lnTo>
                  <a:lnTo>
                    <a:pt x="142206" y="958836"/>
                  </a:lnTo>
                  <a:lnTo>
                    <a:pt x="142591" y="952291"/>
                  </a:lnTo>
                  <a:lnTo>
                    <a:pt x="138353" y="945460"/>
                  </a:lnTo>
                  <a:lnTo>
                    <a:pt x="133731" y="940873"/>
                  </a:lnTo>
                  <a:lnTo>
                    <a:pt x="129108" y="937816"/>
                  </a:lnTo>
                  <a:lnTo>
                    <a:pt x="120624" y="935523"/>
                  </a:lnTo>
                  <a:close/>
                </a:path>
                <a:path w="2486025" h="1057909">
                  <a:moveTo>
                    <a:pt x="527583" y="923290"/>
                  </a:moveTo>
                  <a:lnTo>
                    <a:pt x="523722" y="924064"/>
                  </a:lnTo>
                  <a:lnTo>
                    <a:pt x="520649" y="927112"/>
                  </a:lnTo>
                  <a:lnTo>
                    <a:pt x="513616" y="931796"/>
                  </a:lnTo>
                  <a:lnTo>
                    <a:pt x="510628" y="937051"/>
                  </a:lnTo>
                  <a:lnTo>
                    <a:pt x="511108" y="943453"/>
                  </a:lnTo>
                  <a:lnTo>
                    <a:pt x="514477" y="951575"/>
                  </a:lnTo>
                  <a:lnTo>
                    <a:pt x="520068" y="958119"/>
                  </a:lnTo>
                  <a:lnTo>
                    <a:pt x="526813" y="960364"/>
                  </a:lnTo>
                  <a:lnTo>
                    <a:pt x="533556" y="959743"/>
                  </a:lnTo>
                  <a:lnTo>
                    <a:pt x="539140" y="957689"/>
                  </a:lnTo>
                  <a:lnTo>
                    <a:pt x="545310" y="952578"/>
                  </a:lnTo>
                  <a:lnTo>
                    <a:pt x="549165" y="946606"/>
                  </a:lnTo>
                  <a:lnTo>
                    <a:pt x="549550" y="940061"/>
                  </a:lnTo>
                  <a:lnTo>
                    <a:pt x="545312" y="933230"/>
                  </a:lnTo>
                  <a:lnTo>
                    <a:pt x="540689" y="928649"/>
                  </a:lnTo>
                  <a:lnTo>
                    <a:pt x="536066" y="925588"/>
                  </a:lnTo>
                  <a:lnTo>
                    <a:pt x="527583" y="923290"/>
                  </a:lnTo>
                  <a:close/>
                </a:path>
                <a:path w="2486025" h="1057909">
                  <a:moveTo>
                    <a:pt x="832738" y="917181"/>
                  </a:moveTo>
                  <a:lnTo>
                    <a:pt x="828929" y="917943"/>
                  </a:lnTo>
                  <a:lnTo>
                    <a:pt x="825881" y="921004"/>
                  </a:lnTo>
                  <a:lnTo>
                    <a:pt x="818854" y="925682"/>
                  </a:lnTo>
                  <a:lnTo>
                    <a:pt x="815863" y="930936"/>
                  </a:lnTo>
                  <a:lnTo>
                    <a:pt x="816326" y="937339"/>
                  </a:lnTo>
                  <a:lnTo>
                    <a:pt x="819658" y="945461"/>
                  </a:lnTo>
                  <a:lnTo>
                    <a:pt x="825277" y="952005"/>
                  </a:lnTo>
                  <a:lnTo>
                    <a:pt x="832040" y="954250"/>
                  </a:lnTo>
                  <a:lnTo>
                    <a:pt x="838803" y="953629"/>
                  </a:lnTo>
                  <a:lnTo>
                    <a:pt x="844422" y="951575"/>
                  </a:lnTo>
                  <a:lnTo>
                    <a:pt x="850536" y="946464"/>
                  </a:lnTo>
                  <a:lnTo>
                    <a:pt x="854376" y="940492"/>
                  </a:lnTo>
                  <a:lnTo>
                    <a:pt x="854763" y="933946"/>
                  </a:lnTo>
                  <a:lnTo>
                    <a:pt x="850519" y="927112"/>
                  </a:lnTo>
                  <a:lnTo>
                    <a:pt x="845947" y="922528"/>
                  </a:lnTo>
                  <a:lnTo>
                    <a:pt x="841247" y="919467"/>
                  </a:lnTo>
                  <a:lnTo>
                    <a:pt x="832738" y="917181"/>
                  </a:lnTo>
                  <a:close/>
                </a:path>
                <a:path w="2486025" h="1057909">
                  <a:moveTo>
                    <a:pt x="2164715" y="911059"/>
                  </a:moveTo>
                  <a:lnTo>
                    <a:pt x="2160778" y="911834"/>
                  </a:lnTo>
                  <a:lnTo>
                    <a:pt x="2157730" y="914882"/>
                  </a:lnTo>
                  <a:lnTo>
                    <a:pt x="2153275" y="919138"/>
                  </a:lnTo>
                  <a:lnTo>
                    <a:pt x="2149998" y="923679"/>
                  </a:lnTo>
                  <a:lnTo>
                    <a:pt x="2149032" y="929937"/>
                  </a:lnTo>
                  <a:lnTo>
                    <a:pt x="2151507" y="939346"/>
                  </a:lnTo>
                  <a:lnTo>
                    <a:pt x="2157126" y="945890"/>
                  </a:lnTo>
                  <a:lnTo>
                    <a:pt x="2163889" y="948136"/>
                  </a:lnTo>
                  <a:lnTo>
                    <a:pt x="2170652" y="947515"/>
                  </a:lnTo>
                  <a:lnTo>
                    <a:pt x="2176272" y="945461"/>
                  </a:lnTo>
                  <a:lnTo>
                    <a:pt x="2182385" y="940349"/>
                  </a:lnTo>
                  <a:lnTo>
                    <a:pt x="2186225" y="934378"/>
                  </a:lnTo>
                  <a:lnTo>
                    <a:pt x="2186612" y="927833"/>
                  </a:lnTo>
                  <a:lnTo>
                    <a:pt x="2182368" y="921004"/>
                  </a:lnTo>
                  <a:lnTo>
                    <a:pt x="2177796" y="916419"/>
                  </a:lnTo>
                  <a:lnTo>
                    <a:pt x="2173097" y="913358"/>
                  </a:lnTo>
                  <a:lnTo>
                    <a:pt x="2164715" y="911059"/>
                  </a:lnTo>
                  <a:close/>
                </a:path>
                <a:path w="2486025" h="1057909">
                  <a:moveTo>
                    <a:pt x="635508" y="911059"/>
                  </a:moveTo>
                  <a:lnTo>
                    <a:pt x="631571" y="911834"/>
                  </a:lnTo>
                  <a:lnTo>
                    <a:pt x="628522" y="914882"/>
                  </a:lnTo>
                  <a:lnTo>
                    <a:pt x="622784" y="917847"/>
                  </a:lnTo>
                  <a:lnTo>
                    <a:pt x="619664" y="922531"/>
                  </a:lnTo>
                  <a:lnTo>
                    <a:pt x="619450" y="929507"/>
                  </a:lnTo>
                  <a:lnTo>
                    <a:pt x="622427" y="939346"/>
                  </a:lnTo>
                  <a:lnTo>
                    <a:pt x="627973" y="945890"/>
                  </a:lnTo>
                  <a:lnTo>
                    <a:pt x="634698" y="948136"/>
                  </a:lnTo>
                  <a:lnTo>
                    <a:pt x="641447" y="947515"/>
                  </a:lnTo>
                  <a:lnTo>
                    <a:pt x="647065" y="945461"/>
                  </a:lnTo>
                  <a:lnTo>
                    <a:pt x="653232" y="940349"/>
                  </a:lnTo>
                  <a:lnTo>
                    <a:pt x="657066" y="934378"/>
                  </a:lnTo>
                  <a:lnTo>
                    <a:pt x="657423" y="927833"/>
                  </a:lnTo>
                  <a:lnTo>
                    <a:pt x="653161" y="921004"/>
                  </a:lnTo>
                  <a:lnTo>
                    <a:pt x="648588" y="916419"/>
                  </a:lnTo>
                  <a:lnTo>
                    <a:pt x="644016" y="913358"/>
                  </a:lnTo>
                  <a:lnTo>
                    <a:pt x="639699" y="912215"/>
                  </a:lnTo>
                  <a:lnTo>
                    <a:pt x="635508" y="911059"/>
                  </a:lnTo>
                  <a:close/>
                </a:path>
                <a:path w="2486025" h="1057909">
                  <a:moveTo>
                    <a:pt x="1347724" y="901890"/>
                  </a:moveTo>
                  <a:lnTo>
                    <a:pt x="1343787" y="902665"/>
                  </a:lnTo>
                  <a:lnTo>
                    <a:pt x="1340739" y="905713"/>
                  </a:lnTo>
                  <a:lnTo>
                    <a:pt x="1334998" y="909106"/>
                  </a:lnTo>
                  <a:lnTo>
                    <a:pt x="1331864" y="914504"/>
                  </a:lnTo>
                  <a:lnTo>
                    <a:pt x="1331612" y="921622"/>
                  </a:lnTo>
                  <a:lnTo>
                    <a:pt x="1334516" y="930173"/>
                  </a:lnTo>
                  <a:lnTo>
                    <a:pt x="1340135" y="936718"/>
                  </a:lnTo>
                  <a:lnTo>
                    <a:pt x="1346898" y="938964"/>
                  </a:lnTo>
                  <a:lnTo>
                    <a:pt x="1353661" y="938343"/>
                  </a:lnTo>
                  <a:lnTo>
                    <a:pt x="1359281" y="936289"/>
                  </a:lnTo>
                  <a:lnTo>
                    <a:pt x="1365394" y="931177"/>
                  </a:lnTo>
                  <a:lnTo>
                    <a:pt x="1369234" y="925207"/>
                  </a:lnTo>
                  <a:lnTo>
                    <a:pt x="1369621" y="918663"/>
                  </a:lnTo>
                  <a:lnTo>
                    <a:pt x="1365377" y="911834"/>
                  </a:lnTo>
                  <a:lnTo>
                    <a:pt x="1360805" y="907249"/>
                  </a:lnTo>
                  <a:lnTo>
                    <a:pt x="1356106" y="904189"/>
                  </a:lnTo>
                  <a:lnTo>
                    <a:pt x="1347724" y="901890"/>
                  </a:lnTo>
                  <a:close/>
                </a:path>
                <a:path w="2486025" h="1057909">
                  <a:moveTo>
                    <a:pt x="731012" y="895781"/>
                  </a:moveTo>
                  <a:lnTo>
                    <a:pt x="727202" y="896543"/>
                  </a:lnTo>
                  <a:lnTo>
                    <a:pt x="724154" y="899604"/>
                  </a:lnTo>
                  <a:lnTo>
                    <a:pt x="718413" y="902562"/>
                  </a:lnTo>
                  <a:lnTo>
                    <a:pt x="715279" y="907243"/>
                  </a:lnTo>
                  <a:lnTo>
                    <a:pt x="715027" y="914220"/>
                  </a:lnTo>
                  <a:lnTo>
                    <a:pt x="717931" y="924064"/>
                  </a:lnTo>
                  <a:lnTo>
                    <a:pt x="723548" y="930605"/>
                  </a:lnTo>
                  <a:lnTo>
                    <a:pt x="730297" y="932849"/>
                  </a:lnTo>
                  <a:lnTo>
                    <a:pt x="737022" y="932227"/>
                  </a:lnTo>
                  <a:lnTo>
                    <a:pt x="742569" y="930173"/>
                  </a:lnTo>
                  <a:lnTo>
                    <a:pt x="748756" y="925063"/>
                  </a:lnTo>
                  <a:lnTo>
                    <a:pt x="752633" y="919091"/>
                  </a:lnTo>
                  <a:lnTo>
                    <a:pt x="753034" y="912544"/>
                  </a:lnTo>
                  <a:lnTo>
                    <a:pt x="748791" y="905713"/>
                  </a:lnTo>
                  <a:lnTo>
                    <a:pt x="744219" y="901128"/>
                  </a:lnTo>
                  <a:lnTo>
                    <a:pt x="739521" y="898067"/>
                  </a:lnTo>
                  <a:lnTo>
                    <a:pt x="731012" y="895781"/>
                  </a:lnTo>
                  <a:close/>
                </a:path>
                <a:path w="2486025" h="1057909">
                  <a:moveTo>
                    <a:pt x="1452499" y="889660"/>
                  </a:moveTo>
                  <a:lnTo>
                    <a:pt x="1448689" y="890435"/>
                  </a:lnTo>
                  <a:lnTo>
                    <a:pt x="1445514" y="893483"/>
                  </a:lnTo>
                  <a:lnTo>
                    <a:pt x="1439775" y="896876"/>
                  </a:lnTo>
                  <a:lnTo>
                    <a:pt x="1436655" y="902274"/>
                  </a:lnTo>
                  <a:lnTo>
                    <a:pt x="1436441" y="909392"/>
                  </a:lnTo>
                  <a:lnTo>
                    <a:pt x="1439418" y="917943"/>
                  </a:lnTo>
                  <a:lnTo>
                    <a:pt x="1444964" y="924487"/>
                  </a:lnTo>
                  <a:lnTo>
                    <a:pt x="1451689" y="926733"/>
                  </a:lnTo>
                  <a:lnTo>
                    <a:pt x="1458438" y="926113"/>
                  </a:lnTo>
                  <a:lnTo>
                    <a:pt x="1464056" y="924064"/>
                  </a:lnTo>
                  <a:lnTo>
                    <a:pt x="1470225" y="918949"/>
                  </a:lnTo>
                  <a:lnTo>
                    <a:pt x="1474073" y="912977"/>
                  </a:lnTo>
                  <a:lnTo>
                    <a:pt x="1474468" y="906433"/>
                  </a:lnTo>
                  <a:lnTo>
                    <a:pt x="1470279" y="899604"/>
                  </a:lnTo>
                  <a:lnTo>
                    <a:pt x="1465580" y="895019"/>
                  </a:lnTo>
                  <a:lnTo>
                    <a:pt x="1461008" y="891959"/>
                  </a:lnTo>
                  <a:lnTo>
                    <a:pt x="1456689" y="890816"/>
                  </a:lnTo>
                  <a:lnTo>
                    <a:pt x="1452499" y="889660"/>
                  </a:lnTo>
                  <a:close/>
                </a:path>
                <a:path w="2486025" h="1057909">
                  <a:moveTo>
                    <a:pt x="1144143" y="889660"/>
                  </a:moveTo>
                  <a:lnTo>
                    <a:pt x="1140333" y="890435"/>
                  </a:lnTo>
                  <a:lnTo>
                    <a:pt x="1137285" y="893483"/>
                  </a:lnTo>
                  <a:lnTo>
                    <a:pt x="1131544" y="896445"/>
                  </a:lnTo>
                  <a:lnTo>
                    <a:pt x="1128410" y="901126"/>
                  </a:lnTo>
                  <a:lnTo>
                    <a:pt x="1128158" y="908100"/>
                  </a:lnTo>
                  <a:lnTo>
                    <a:pt x="1131062" y="917943"/>
                  </a:lnTo>
                  <a:lnTo>
                    <a:pt x="1136679" y="924487"/>
                  </a:lnTo>
                  <a:lnTo>
                    <a:pt x="1143428" y="926733"/>
                  </a:lnTo>
                  <a:lnTo>
                    <a:pt x="1150153" y="926113"/>
                  </a:lnTo>
                  <a:lnTo>
                    <a:pt x="1155700" y="924064"/>
                  </a:lnTo>
                  <a:lnTo>
                    <a:pt x="1160601" y="920241"/>
                  </a:lnTo>
                  <a:lnTo>
                    <a:pt x="1164621" y="914125"/>
                  </a:lnTo>
                  <a:lnTo>
                    <a:pt x="1165736" y="906864"/>
                  </a:lnTo>
                  <a:lnTo>
                    <a:pt x="1161923" y="899604"/>
                  </a:lnTo>
                  <a:lnTo>
                    <a:pt x="1157351" y="895019"/>
                  </a:lnTo>
                  <a:lnTo>
                    <a:pt x="1152652" y="891959"/>
                  </a:lnTo>
                  <a:lnTo>
                    <a:pt x="1144143" y="889660"/>
                  </a:lnTo>
                  <a:close/>
                </a:path>
                <a:path w="2486025" h="1057909">
                  <a:moveTo>
                    <a:pt x="1779270" y="886612"/>
                  </a:moveTo>
                  <a:lnTo>
                    <a:pt x="1775460" y="887374"/>
                  </a:lnTo>
                  <a:lnTo>
                    <a:pt x="1772412" y="890435"/>
                  </a:lnTo>
                  <a:lnTo>
                    <a:pt x="1765313" y="895112"/>
                  </a:lnTo>
                  <a:lnTo>
                    <a:pt x="1762299" y="900363"/>
                  </a:lnTo>
                  <a:lnTo>
                    <a:pt x="1762785" y="906762"/>
                  </a:lnTo>
                  <a:lnTo>
                    <a:pt x="1766189" y="914882"/>
                  </a:lnTo>
                  <a:lnTo>
                    <a:pt x="1771806" y="921429"/>
                  </a:lnTo>
                  <a:lnTo>
                    <a:pt x="1778555" y="923677"/>
                  </a:lnTo>
                  <a:lnTo>
                    <a:pt x="1785280" y="923058"/>
                  </a:lnTo>
                  <a:lnTo>
                    <a:pt x="1790827" y="921004"/>
                  </a:lnTo>
                  <a:lnTo>
                    <a:pt x="1797014" y="915889"/>
                  </a:lnTo>
                  <a:lnTo>
                    <a:pt x="1800891" y="909916"/>
                  </a:lnTo>
                  <a:lnTo>
                    <a:pt x="1801292" y="903373"/>
                  </a:lnTo>
                  <a:lnTo>
                    <a:pt x="1797050" y="896543"/>
                  </a:lnTo>
                  <a:lnTo>
                    <a:pt x="1792351" y="891959"/>
                  </a:lnTo>
                  <a:lnTo>
                    <a:pt x="1787779" y="888898"/>
                  </a:lnTo>
                  <a:lnTo>
                    <a:pt x="1779270" y="886612"/>
                  </a:lnTo>
                  <a:close/>
                </a:path>
                <a:path w="2486025" h="1057909">
                  <a:moveTo>
                    <a:pt x="1674495" y="886612"/>
                  </a:moveTo>
                  <a:lnTo>
                    <a:pt x="1670558" y="887374"/>
                  </a:lnTo>
                  <a:lnTo>
                    <a:pt x="1667510" y="890435"/>
                  </a:lnTo>
                  <a:lnTo>
                    <a:pt x="1661771" y="895112"/>
                  </a:lnTo>
                  <a:lnTo>
                    <a:pt x="1658651" y="900363"/>
                  </a:lnTo>
                  <a:lnTo>
                    <a:pt x="1658437" y="906762"/>
                  </a:lnTo>
                  <a:lnTo>
                    <a:pt x="1661414" y="914882"/>
                  </a:lnTo>
                  <a:lnTo>
                    <a:pt x="1666960" y="921429"/>
                  </a:lnTo>
                  <a:lnTo>
                    <a:pt x="1673685" y="923677"/>
                  </a:lnTo>
                  <a:lnTo>
                    <a:pt x="1680434" y="923058"/>
                  </a:lnTo>
                  <a:lnTo>
                    <a:pt x="1686052" y="921004"/>
                  </a:lnTo>
                  <a:lnTo>
                    <a:pt x="1692219" y="915889"/>
                  </a:lnTo>
                  <a:lnTo>
                    <a:pt x="1696053" y="909916"/>
                  </a:lnTo>
                  <a:lnTo>
                    <a:pt x="1696410" y="903373"/>
                  </a:lnTo>
                  <a:lnTo>
                    <a:pt x="1692148" y="896543"/>
                  </a:lnTo>
                  <a:lnTo>
                    <a:pt x="1687576" y="891959"/>
                  </a:lnTo>
                  <a:lnTo>
                    <a:pt x="1683004" y="888898"/>
                  </a:lnTo>
                  <a:lnTo>
                    <a:pt x="1674495" y="886612"/>
                  </a:lnTo>
                  <a:close/>
                </a:path>
                <a:path w="2486025" h="1057909">
                  <a:moveTo>
                    <a:pt x="2377440" y="883551"/>
                  </a:moveTo>
                  <a:lnTo>
                    <a:pt x="2373503" y="884313"/>
                  </a:lnTo>
                  <a:lnTo>
                    <a:pt x="2370455" y="887374"/>
                  </a:lnTo>
                  <a:lnTo>
                    <a:pt x="2364714" y="892053"/>
                  </a:lnTo>
                  <a:lnTo>
                    <a:pt x="2361580" y="897308"/>
                  </a:lnTo>
                  <a:lnTo>
                    <a:pt x="2361328" y="903712"/>
                  </a:lnTo>
                  <a:lnTo>
                    <a:pt x="2364232" y="911834"/>
                  </a:lnTo>
                  <a:lnTo>
                    <a:pt x="2369851" y="918379"/>
                  </a:lnTo>
                  <a:lnTo>
                    <a:pt x="2376614" y="920623"/>
                  </a:lnTo>
                  <a:lnTo>
                    <a:pt x="2383377" y="919999"/>
                  </a:lnTo>
                  <a:lnTo>
                    <a:pt x="2388997" y="917943"/>
                  </a:lnTo>
                  <a:lnTo>
                    <a:pt x="2395164" y="912833"/>
                  </a:lnTo>
                  <a:lnTo>
                    <a:pt x="2398998" y="906860"/>
                  </a:lnTo>
                  <a:lnTo>
                    <a:pt x="2399355" y="900314"/>
                  </a:lnTo>
                  <a:lnTo>
                    <a:pt x="2395093" y="893483"/>
                  </a:lnTo>
                  <a:lnTo>
                    <a:pt x="2390521" y="888898"/>
                  </a:lnTo>
                  <a:lnTo>
                    <a:pt x="2385822" y="885837"/>
                  </a:lnTo>
                  <a:lnTo>
                    <a:pt x="2377440" y="883551"/>
                  </a:lnTo>
                  <a:close/>
                </a:path>
                <a:path w="2486025" h="1057909">
                  <a:moveTo>
                    <a:pt x="321017" y="877430"/>
                  </a:moveTo>
                  <a:lnTo>
                    <a:pt x="317169" y="878205"/>
                  </a:lnTo>
                  <a:lnTo>
                    <a:pt x="314083" y="881253"/>
                  </a:lnTo>
                  <a:lnTo>
                    <a:pt x="308352" y="885937"/>
                  </a:lnTo>
                  <a:lnTo>
                    <a:pt x="305220" y="891192"/>
                  </a:lnTo>
                  <a:lnTo>
                    <a:pt x="304977" y="897592"/>
                  </a:lnTo>
                  <a:lnTo>
                    <a:pt x="307911" y="905713"/>
                  </a:lnTo>
                  <a:lnTo>
                    <a:pt x="313503" y="912257"/>
                  </a:lnTo>
                  <a:lnTo>
                    <a:pt x="320249" y="914503"/>
                  </a:lnTo>
                  <a:lnTo>
                    <a:pt x="326996" y="913883"/>
                  </a:lnTo>
                  <a:lnTo>
                    <a:pt x="332587" y="911834"/>
                  </a:lnTo>
                  <a:lnTo>
                    <a:pt x="338750" y="906719"/>
                  </a:lnTo>
                  <a:lnTo>
                    <a:pt x="342601" y="900747"/>
                  </a:lnTo>
                  <a:lnTo>
                    <a:pt x="342985" y="894203"/>
                  </a:lnTo>
                  <a:lnTo>
                    <a:pt x="338747" y="887374"/>
                  </a:lnTo>
                  <a:lnTo>
                    <a:pt x="334124" y="882789"/>
                  </a:lnTo>
                  <a:lnTo>
                    <a:pt x="329501" y="879729"/>
                  </a:lnTo>
                  <a:lnTo>
                    <a:pt x="321017" y="877430"/>
                  </a:lnTo>
                  <a:close/>
                </a:path>
                <a:path w="2486025" h="1057909">
                  <a:moveTo>
                    <a:pt x="1899539" y="871321"/>
                  </a:moveTo>
                  <a:lnTo>
                    <a:pt x="1895729" y="872083"/>
                  </a:lnTo>
                  <a:lnTo>
                    <a:pt x="1892554" y="875144"/>
                  </a:lnTo>
                  <a:lnTo>
                    <a:pt x="1886815" y="878107"/>
                  </a:lnTo>
                  <a:lnTo>
                    <a:pt x="1883695" y="882788"/>
                  </a:lnTo>
                  <a:lnTo>
                    <a:pt x="1883481" y="889762"/>
                  </a:lnTo>
                  <a:lnTo>
                    <a:pt x="1886458" y="899604"/>
                  </a:lnTo>
                  <a:lnTo>
                    <a:pt x="1892004" y="906148"/>
                  </a:lnTo>
                  <a:lnTo>
                    <a:pt x="1898729" y="908392"/>
                  </a:lnTo>
                  <a:lnTo>
                    <a:pt x="1905478" y="907769"/>
                  </a:lnTo>
                  <a:lnTo>
                    <a:pt x="1911095" y="905713"/>
                  </a:lnTo>
                  <a:lnTo>
                    <a:pt x="1915979" y="901896"/>
                  </a:lnTo>
                  <a:lnTo>
                    <a:pt x="1919970" y="895783"/>
                  </a:lnTo>
                  <a:lnTo>
                    <a:pt x="1921079" y="888519"/>
                  </a:lnTo>
                  <a:lnTo>
                    <a:pt x="1917319" y="881253"/>
                  </a:lnTo>
                  <a:lnTo>
                    <a:pt x="1912620" y="876668"/>
                  </a:lnTo>
                  <a:lnTo>
                    <a:pt x="1908048" y="873620"/>
                  </a:lnTo>
                  <a:lnTo>
                    <a:pt x="1899539" y="871321"/>
                  </a:lnTo>
                  <a:close/>
                </a:path>
                <a:path w="2486025" h="1057909">
                  <a:moveTo>
                    <a:pt x="2025904" y="862152"/>
                  </a:moveTo>
                  <a:lnTo>
                    <a:pt x="2022094" y="862914"/>
                  </a:lnTo>
                  <a:lnTo>
                    <a:pt x="2019045" y="865974"/>
                  </a:lnTo>
                  <a:lnTo>
                    <a:pt x="2013305" y="870654"/>
                  </a:lnTo>
                  <a:lnTo>
                    <a:pt x="2010171" y="875909"/>
                  </a:lnTo>
                  <a:lnTo>
                    <a:pt x="2009919" y="882312"/>
                  </a:lnTo>
                  <a:lnTo>
                    <a:pt x="2012823" y="890435"/>
                  </a:lnTo>
                  <a:lnTo>
                    <a:pt x="2018440" y="896979"/>
                  </a:lnTo>
                  <a:lnTo>
                    <a:pt x="2025189" y="899223"/>
                  </a:lnTo>
                  <a:lnTo>
                    <a:pt x="2031914" y="898600"/>
                  </a:lnTo>
                  <a:lnTo>
                    <a:pt x="2037461" y="896543"/>
                  </a:lnTo>
                  <a:lnTo>
                    <a:pt x="2042362" y="892720"/>
                  </a:lnTo>
                  <a:lnTo>
                    <a:pt x="2046382" y="886604"/>
                  </a:lnTo>
                  <a:lnTo>
                    <a:pt x="2047497" y="879343"/>
                  </a:lnTo>
                  <a:lnTo>
                    <a:pt x="2043683" y="872083"/>
                  </a:lnTo>
                  <a:lnTo>
                    <a:pt x="2038985" y="867498"/>
                  </a:lnTo>
                  <a:lnTo>
                    <a:pt x="2034413" y="864438"/>
                  </a:lnTo>
                  <a:lnTo>
                    <a:pt x="2025904" y="862152"/>
                  </a:lnTo>
                  <a:close/>
                </a:path>
                <a:path w="2486025" h="1057909">
                  <a:moveTo>
                    <a:pt x="422757" y="862152"/>
                  </a:moveTo>
                  <a:lnTo>
                    <a:pt x="407149" y="882312"/>
                  </a:lnTo>
                  <a:lnTo>
                    <a:pt x="409651" y="890435"/>
                  </a:lnTo>
                  <a:lnTo>
                    <a:pt x="415242" y="896979"/>
                  </a:lnTo>
                  <a:lnTo>
                    <a:pt x="421987" y="899223"/>
                  </a:lnTo>
                  <a:lnTo>
                    <a:pt x="428730" y="898600"/>
                  </a:lnTo>
                  <a:lnTo>
                    <a:pt x="434314" y="896543"/>
                  </a:lnTo>
                  <a:lnTo>
                    <a:pt x="440485" y="891434"/>
                  </a:lnTo>
                  <a:lnTo>
                    <a:pt x="444339" y="885461"/>
                  </a:lnTo>
                  <a:lnTo>
                    <a:pt x="444724" y="878914"/>
                  </a:lnTo>
                  <a:lnTo>
                    <a:pt x="440486" y="872083"/>
                  </a:lnTo>
                  <a:lnTo>
                    <a:pt x="435863" y="867498"/>
                  </a:lnTo>
                  <a:lnTo>
                    <a:pt x="431241" y="864438"/>
                  </a:lnTo>
                  <a:lnTo>
                    <a:pt x="422757" y="862152"/>
                  </a:lnTo>
                  <a:close/>
                </a:path>
                <a:path w="2486025" h="1057909">
                  <a:moveTo>
                    <a:pt x="2266442" y="852982"/>
                  </a:moveTo>
                  <a:lnTo>
                    <a:pt x="2262505" y="853744"/>
                  </a:lnTo>
                  <a:lnTo>
                    <a:pt x="2259457" y="856805"/>
                  </a:lnTo>
                  <a:lnTo>
                    <a:pt x="2253718" y="859762"/>
                  </a:lnTo>
                  <a:lnTo>
                    <a:pt x="2250598" y="864442"/>
                  </a:lnTo>
                  <a:lnTo>
                    <a:pt x="2250384" y="871416"/>
                  </a:lnTo>
                  <a:lnTo>
                    <a:pt x="2253361" y="881253"/>
                  </a:lnTo>
                  <a:lnTo>
                    <a:pt x="2258907" y="887799"/>
                  </a:lnTo>
                  <a:lnTo>
                    <a:pt x="2265632" y="890047"/>
                  </a:lnTo>
                  <a:lnTo>
                    <a:pt x="2272381" y="889429"/>
                  </a:lnTo>
                  <a:lnTo>
                    <a:pt x="2277999" y="887374"/>
                  </a:lnTo>
                  <a:lnTo>
                    <a:pt x="2282826" y="883550"/>
                  </a:lnTo>
                  <a:lnTo>
                    <a:pt x="2286809" y="877435"/>
                  </a:lnTo>
                  <a:lnTo>
                    <a:pt x="2287910" y="870174"/>
                  </a:lnTo>
                  <a:lnTo>
                    <a:pt x="2284095" y="862914"/>
                  </a:lnTo>
                  <a:lnTo>
                    <a:pt x="2279523" y="858329"/>
                  </a:lnTo>
                  <a:lnTo>
                    <a:pt x="2274951" y="855268"/>
                  </a:lnTo>
                  <a:lnTo>
                    <a:pt x="2266442" y="852982"/>
                  </a:lnTo>
                  <a:close/>
                </a:path>
                <a:path w="2486025" h="1057909">
                  <a:moveTo>
                    <a:pt x="210032" y="852982"/>
                  </a:moveTo>
                  <a:lnTo>
                    <a:pt x="206171" y="853744"/>
                  </a:lnTo>
                  <a:lnTo>
                    <a:pt x="203098" y="856805"/>
                  </a:lnTo>
                  <a:lnTo>
                    <a:pt x="198663" y="861054"/>
                  </a:lnTo>
                  <a:lnTo>
                    <a:pt x="195387" y="865590"/>
                  </a:lnTo>
                  <a:lnTo>
                    <a:pt x="194424" y="871846"/>
                  </a:lnTo>
                  <a:lnTo>
                    <a:pt x="196926" y="881253"/>
                  </a:lnTo>
                  <a:lnTo>
                    <a:pt x="202517" y="887799"/>
                  </a:lnTo>
                  <a:lnTo>
                    <a:pt x="209262" y="890047"/>
                  </a:lnTo>
                  <a:lnTo>
                    <a:pt x="216005" y="889429"/>
                  </a:lnTo>
                  <a:lnTo>
                    <a:pt x="221589" y="887374"/>
                  </a:lnTo>
                  <a:lnTo>
                    <a:pt x="227760" y="882259"/>
                  </a:lnTo>
                  <a:lnTo>
                    <a:pt x="231614" y="876287"/>
                  </a:lnTo>
                  <a:lnTo>
                    <a:pt x="231999" y="869743"/>
                  </a:lnTo>
                  <a:lnTo>
                    <a:pt x="227761" y="862914"/>
                  </a:lnTo>
                  <a:lnTo>
                    <a:pt x="223138" y="858329"/>
                  </a:lnTo>
                  <a:lnTo>
                    <a:pt x="218503" y="855268"/>
                  </a:lnTo>
                  <a:lnTo>
                    <a:pt x="210032" y="852982"/>
                  </a:lnTo>
                  <a:close/>
                </a:path>
                <a:path w="2486025" h="1057909">
                  <a:moveTo>
                    <a:pt x="1529588" y="843800"/>
                  </a:moveTo>
                  <a:lnTo>
                    <a:pt x="1525651" y="844575"/>
                  </a:lnTo>
                  <a:lnTo>
                    <a:pt x="1522602" y="847623"/>
                  </a:lnTo>
                  <a:lnTo>
                    <a:pt x="1516864" y="850586"/>
                  </a:lnTo>
                  <a:lnTo>
                    <a:pt x="1513744" y="855267"/>
                  </a:lnTo>
                  <a:lnTo>
                    <a:pt x="1513530" y="862241"/>
                  </a:lnTo>
                  <a:lnTo>
                    <a:pt x="1516507" y="872083"/>
                  </a:lnTo>
                  <a:lnTo>
                    <a:pt x="1522053" y="878628"/>
                  </a:lnTo>
                  <a:lnTo>
                    <a:pt x="1528778" y="880873"/>
                  </a:lnTo>
                  <a:lnTo>
                    <a:pt x="1535527" y="880254"/>
                  </a:lnTo>
                  <a:lnTo>
                    <a:pt x="1541145" y="878205"/>
                  </a:lnTo>
                  <a:lnTo>
                    <a:pt x="1547312" y="873090"/>
                  </a:lnTo>
                  <a:lnTo>
                    <a:pt x="1551146" y="867117"/>
                  </a:lnTo>
                  <a:lnTo>
                    <a:pt x="1551503" y="860574"/>
                  </a:lnTo>
                  <a:lnTo>
                    <a:pt x="1547241" y="853744"/>
                  </a:lnTo>
                  <a:lnTo>
                    <a:pt x="1542669" y="849160"/>
                  </a:lnTo>
                  <a:lnTo>
                    <a:pt x="1538097" y="846099"/>
                  </a:lnTo>
                  <a:lnTo>
                    <a:pt x="1533779" y="844956"/>
                  </a:lnTo>
                  <a:lnTo>
                    <a:pt x="1529588" y="843800"/>
                  </a:lnTo>
                  <a:close/>
                </a:path>
                <a:path w="2486025" h="1057909">
                  <a:moveTo>
                    <a:pt x="1267460" y="831570"/>
                  </a:moveTo>
                  <a:lnTo>
                    <a:pt x="1263650" y="832345"/>
                  </a:lnTo>
                  <a:lnTo>
                    <a:pt x="1260602" y="835393"/>
                  </a:lnTo>
                  <a:lnTo>
                    <a:pt x="1254861" y="838786"/>
                  </a:lnTo>
                  <a:lnTo>
                    <a:pt x="1251727" y="844184"/>
                  </a:lnTo>
                  <a:lnTo>
                    <a:pt x="1251475" y="851302"/>
                  </a:lnTo>
                  <a:lnTo>
                    <a:pt x="1254379" y="859853"/>
                  </a:lnTo>
                  <a:lnTo>
                    <a:pt x="1259996" y="866398"/>
                  </a:lnTo>
                  <a:lnTo>
                    <a:pt x="1266745" y="868643"/>
                  </a:lnTo>
                  <a:lnTo>
                    <a:pt x="1273470" y="868024"/>
                  </a:lnTo>
                  <a:lnTo>
                    <a:pt x="1279017" y="865974"/>
                  </a:lnTo>
                  <a:lnTo>
                    <a:pt x="1285204" y="860859"/>
                  </a:lnTo>
                  <a:lnTo>
                    <a:pt x="1289081" y="854887"/>
                  </a:lnTo>
                  <a:lnTo>
                    <a:pt x="1289482" y="848344"/>
                  </a:lnTo>
                  <a:lnTo>
                    <a:pt x="1285239" y="841514"/>
                  </a:lnTo>
                  <a:lnTo>
                    <a:pt x="1280668" y="836930"/>
                  </a:lnTo>
                  <a:lnTo>
                    <a:pt x="1275969" y="833869"/>
                  </a:lnTo>
                  <a:lnTo>
                    <a:pt x="1267460" y="831570"/>
                  </a:lnTo>
                  <a:close/>
                </a:path>
                <a:path w="2486025" h="1057909">
                  <a:moveTo>
                    <a:pt x="2460625" y="819353"/>
                  </a:moveTo>
                  <a:lnTo>
                    <a:pt x="2445013" y="839502"/>
                  </a:lnTo>
                  <a:lnTo>
                    <a:pt x="2447544" y="847623"/>
                  </a:lnTo>
                  <a:lnTo>
                    <a:pt x="2453108" y="854169"/>
                  </a:lnTo>
                  <a:lnTo>
                    <a:pt x="2459863" y="856418"/>
                  </a:lnTo>
                  <a:lnTo>
                    <a:pt x="2466617" y="855799"/>
                  </a:lnTo>
                  <a:lnTo>
                    <a:pt x="2472182" y="853744"/>
                  </a:lnTo>
                  <a:lnTo>
                    <a:pt x="2478369" y="848629"/>
                  </a:lnTo>
                  <a:lnTo>
                    <a:pt x="2482246" y="842657"/>
                  </a:lnTo>
                  <a:lnTo>
                    <a:pt x="2482647" y="836114"/>
                  </a:lnTo>
                  <a:lnTo>
                    <a:pt x="2478405" y="829284"/>
                  </a:lnTo>
                  <a:lnTo>
                    <a:pt x="2473706" y="824699"/>
                  </a:lnTo>
                  <a:lnTo>
                    <a:pt x="2469134" y="821639"/>
                  </a:lnTo>
                  <a:lnTo>
                    <a:pt x="2460625" y="819353"/>
                  </a:lnTo>
                  <a:close/>
                </a:path>
                <a:path w="2486025" h="1057909">
                  <a:moveTo>
                    <a:pt x="1002411" y="819353"/>
                  </a:moveTo>
                  <a:lnTo>
                    <a:pt x="986728" y="839502"/>
                  </a:lnTo>
                  <a:lnTo>
                    <a:pt x="989202" y="847623"/>
                  </a:lnTo>
                  <a:lnTo>
                    <a:pt x="994822" y="854169"/>
                  </a:lnTo>
                  <a:lnTo>
                    <a:pt x="1001585" y="856418"/>
                  </a:lnTo>
                  <a:lnTo>
                    <a:pt x="1008348" y="855799"/>
                  </a:lnTo>
                  <a:lnTo>
                    <a:pt x="1013968" y="853744"/>
                  </a:lnTo>
                  <a:lnTo>
                    <a:pt x="1018795" y="849921"/>
                  </a:lnTo>
                  <a:lnTo>
                    <a:pt x="1022778" y="843805"/>
                  </a:lnTo>
                  <a:lnTo>
                    <a:pt x="1023879" y="836544"/>
                  </a:lnTo>
                  <a:lnTo>
                    <a:pt x="1020063" y="829284"/>
                  </a:lnTo>
                  <a:lnTo>
                    <a:pt x="1015492" y="824699"/>
                  </a:lnTo>
                  <a:lnTo>
                    <a:pt x="1010793" y="821639"/>
                  </a:lnTo>
                  <a:lnTo>
                    <a:pt x="1002411" y="819353"/>
                  </a:lnTo>
                  <a:close/>
                </a:path>
                <a:path w="2486025" h="1057909">
                  <a:moveTo>
                    <a:pt x="903732" y="819353"/>
                  </a:moveTo>
                  <a:lnTo>
                    <a:pt x="899794" y="820115"/>
                  </a:lnTo>
                  <a:lnTo>
                    <a:pt x="896747" y="823163"/>
                  </a:lnTo>
                  <a:lnTo>
                    <a:pt x="891008" y="827847"/>
                  </a:lnTo>
                  <a:lnTo>
                    <a:pt x="887888" y="833102"/>
                  </a:lnTo>
                  <a:lnTo>
                    <a:pt x="887674" y="839502"/>
                  </a:lnTo>
                  <a:lnTo>
                    <a:pt x="890651" y="847623"/>
                  </a:lnTo>
                  <a:lnTo>
                    <a:pt x="896197" y="854169"/>
                  </a:lnTo>
                  <a:lnTo>
                    <a:pt x="902922" y="856418"/>
                  </a:lnTo>
                  <a:lnTo>
                    <a:pt x="909671" y="855799"/>
                  </a:lnTo>
                  <a:lnTo>
                    <a:pt x="915288" y="853744"/>
                  </a:lnTo>
                  <a:lnTo>
                    <a:pt x="921456" y="848629"/>
                  </a:lnTo>
                  <a:lnTo>
                    <a:pt x="925290" y="842657"/>
                  </a:lnTo>
                  <a:lnTo>
                    <a:pt x="925647" y="836114"/>
                  </a:lnTo>
                  <a:lnTo>
                    <a:pt x="921385" y="829284"/>
                  </a:lnTo>
                  <a:lnTo>
                    <a:pt x="916813" y="824699"/>
                  </a:lnTo>
                  <a:lnTo>
                    <a:pt x="912241" y="821639"/>
                  </a:lnTo>
                  <a:lnTo>
                    <a:pt x="903732" y="819353"/>
                  </a:lnTo>
                  <a:close/>
                </a:path>
                <a:path w="2486025" h="1057909">
                  <a:moveTo>
                    <a:pt x="2115312" y="810171"/>
                  </a:moveTo>
                  <a:lnTo>
                    <a:pt x="2111502" y="810945"/>
                  </a:lnTo>
                  <a:lnTo>
                    <a:pt x="2108454" y="813993"/>
                  </a:lnTo>
                  <a:lnTo>
                    <a:pt x="2102713" y="816956"/>
                  </a:lnTo>
                  <a:lnTo>
                    <a:pt x="2099579" y="821637"/>
                  </a:lnTo>
                  <a:lnTo>
                    <a:pt x="2099327" y="828611"/>
                  </a:lnTo>
                  <a:lnTo>
                    <a:pt x="2102231" y="838454"/>
                  </a:lnTo>
                  <a:lnTo>
                    <a:pt x="2107848" y="844998"/>
                  </a:lnTo>
                  <a:lnTo>
                    <a:pt x="2114597" y="847243"/>
                  </a:lnTo>
                  <a:lnTo>
                    <a:pt x="2121322" y="846624"/>
                  </a:lnTo>
                  <a:lnTo>
                    <a:pt x="2126869" y="844575"/>
                  </a:lnTo>
                  <a:lnTo>
                    <a:pt x="2133056" y="839460"/>
                  </a:lnTo>
                  <a:lnTo>
                    <a:pt x="2136933" y="833488"/>
                  </a:lnTo>
                  <a:lnTo>
                    <a:pt x="2137334" y="826944"/>
                  </a:lnTo>
                  <a:lnTo>
                    <a:pt x="2133092" y="820115"/>
                  </a:lnTo>
                  <a:lnTo>
                    <a:pt x="2128393" y="815530"/>
                  </a:lnTo>
                  <a:lnTo>
                    <a:pt x="2123821" y="812469"/>
                  </a:lnTo>
                  <a:lnTo>
                    <a:pt x="2115312" y="810171"/>
                  </a:lnTo>
                  <a:close/>
                </a:path>
                <a:path w="2486025" h="1057909">
                  <a:moveTo>
                    <a:pt x="579996" y="807123"/>
                  </a:moveTo>
                  <a:lnTo>
                    <a:pt x="576135" y="807885"/>
                  </a:lnTo>
                  <a:lnTo>
                    <a:pt x="573062" y="810945"/>
                  </a:lnTo>
                  <a:lnTo>
                    <a:pt x="567325" y="815622"/>
                  </a:lnTo>
                  <a:lnTo>
                    <a:pt x="564194" y="820874"/>
                  </a:lnTo>
                  <a:lnTo>
                    <a:pt x="563953" y="827272"/>
                  </a:lnTo>
                  <a:lnTo>
                    <a:pt x="566889" y="835393"/>
                  </a:lnTo>
                  <a:lnTo>
                    <a:pt x="572481" y="841939"/>
                  </a:lnTo>
                  <a:lnTo>
                    <a:pt x="579226" y="844188"/>
                  </a:lnTo>
                  <a:lnTo>
                    <a:pt x="585969" y="843569"/>
                  </a:lnTo>
                  <a:lnTo>
                    <a:pt x="591553" y="841514"/>
                  </a:lnTo>
                  <a:lnTo>
                    <a:pt x="596421" y="837691"/>
                  </a:lnTo>
                  <a:lnTo>
                    <a:pt x="600421" y="831575"/>
                  </a:lnTo>
                  <a:lnTo>
                    <a:pt x="601529" y="824314"/>
                  </a:lnTo>
                  <a:lnTo>
                    <a:pt x="597725" y="817054"/>
                  </a:lnTo>
                  <a:lnTo>
                    <a:pt x="593102" y="812469"/>
                  </a:lnTo>
                  <a:lnTo>
                    <a:pt x="588467" y="809409"/>
                  </a:lnTo>
                  <a:lnTo>
                    <a:pt x="579996" y="807123"/>
                  </a:lnTo>
                  <a:close/>
                </a:path>
                <a:path w="2486025" h="1057909">
                  <a:moveTo>
                    <a:pt x="1622044" y="801001"/>
                  </a:moveTo>
                  <a:lnTo>
                    <a:pt x="1618233" y="801763"/>
                  </a:lnTo>
                  <a:lnTo>
                    <a:pt x="1615058" y="804824"/>
                  </a:lnTo>
                  <a:lnTo>
                    <a:pt x="1609373" y="809508"/>
                  </a:lnTo>
                  <a:lnTo>
                    <a:pt x="1606248" y="814763"/>
                  </a:lnTo>
                  <a:lnTo>
                    <a:pt x="1606004" y="821163"/>
                  </a:lnTo>
                  <a:lnTo>
                    <a:pt x="1608963" y="829284"/>
                  </a:lnTo>
                  <a:lnTo>
                    <a:pt x="1614527" y="835829"/>
                  </a:lnTo>
                  <a:lnTo>
                    <a:pt x="1621282" y="838073"/>
                  </a:lnTo>
                  <a:lnTo>
                    <a:pt x="1628036" y="837449"/>
                  </a:lnTo>
                  <a:lnTo>
                    <a:pt x="1633601" y="835393"/>
                  </a:lnTo>
                  <a:lnTo>
                    <a:pt x="1638502" y="831576"/>
                  </a:lnTo>
                  <a:lnTo>
                    <a:pt x="1642522" y="825465"/>
                  </a:lnTo>
                  <a:lnTo>
                    <a:pt x="1643637" y="818205"/>
                  </a:lnTo>
                  <a:lnTo>
                    <a:pt x="1639824" y="810945"/>
                  </a:lnTo>
                  <a:lnTo>
                    <a:pt x="1635125" y="806361"/>
                  </a:lnTo>
                  <a:lnTo>
                    <a:pt x="1630552" y="803300"/>
                  </a:lnTo>
                  <a:lnTo>
                    <a:pt x="1626235" y="802157"/>
                  </a:lnTo>
                  <a:lnTo>
                    <a:pt x="1622044" y="801001"/>
                  </a:lnTo>
                  <a:close/>
                </a:path>
                <a:path w="2486025" h="1057909">
                  <a:moveTo>
                    <a:pt x="1116457" y="797941"/>
                  </a:moveTo>
                  <a:lnTo>
                    <a:pt x="1112647" y="798715"/>
                  </a:lnTo>
                  <a:lnTo>
                    <a:pt x="1109472" y="801763"/>
                  </a:lnTo>
                  <a:lnTo>
                    <a:pt x="1103733" y="804726"/>
                  </a:lnTo>
                  <a:lnTo>
                    <a:pt x="1100613" y="809407"/>
                  </a:lnTo>
                  <a:lnTo>
                    <a:pt x="1100399" y="816381"/>
                  </a:lnTo>
                  <a:lnTo>
                    <a:pt x="1103376" y="826223"/>
                  </a:lnTo>
                  <a:lnTo>
                    <a:pt x="1108922" y="832768"/>
                  </a:lnTo>
                  <a:lnTo>
                    <a:pt x="1115647" y="835013"/>
                  </a:lnTo>
                  <a:lnTo>
                    <a:pt x="1122396" y="834394"/>
                  </a:lnTo>
                  <a:lnTo>
                    <a:pt x="1128014" y="832345"/>
                  </a:lnTo>
                  <a:lnTo>
                    <a:pt x="1132841" y="828521"/>
                  </a:lnTo>
                  <a:lnTo>
                    <a:pt x="1136824" y="822405"/>
                  </a:lnTo>
                  <a:lnTo>
                    <a:pt x="1137925" y="815144"/>
                  </a:lnTo>
                  <a:lnTo>
                    <a:pt x="1134110" y="807885"/>
                  </a:lnTo>
                  <a:lnTo>
                    <a:pt x="1129538" y="803300"/>
                  </a:lnTo>
                  <a:lnTo>
                    <a:pt x="1124966" y="800239"/>
                  </a:lnTo>
                  <a:lnTo>
                    <a:pt x="1120648" y="799096"/>
                  </a:lnTo>
                  <a:lnTo>
                    <a:pt x="1116457" y="797941"/>
                  </a:lnTo>
                  <a:close/>
                </a:path>
                <a:path w="2486025" h="1057909">
                  <a:moveTo>
                    <a:pt x="798830" y="797941"/>
                  </a:moveTo>
                  <a:lnTo>
                    <a:pt x="795019" y="798715"/>
                  </a:lnTo>
                  <a:lnTo>
                    <a:pt x="791972" y="801763"/>
                  </a:lnTo>
                  <a:lnTo>
                    <a:pt x="786231" y="804726"/>
                  </a:lnTo>
                  <a:lnTo>
                    <a:pt x="783097" y="809407"/>
                  </a:lnTo>
                  <a:lnTo>
                    <a:pt x="782845" y="816381"/>
                  </a:lnTo>
                  <a:lnTo>
                    <a:pt x="785749" y="826223"/>
                  </a:lnTo>
                  <a:lnTo>
                    <a:pt x="791368" y="832768"/>
                  </a:lnTo>
                  <a:lnTo>
                    <a:pt x="798131" y="835013"/>
                  </a:lnTo>
                  <a:lnTo>
                    <a:pt x="804894" y="834394"/>
                  </a:lnTo>
                  <a:lnTo>
                    <a:pt x="810513" y="832345"/>
                  </a:lnTo>
                  <a:lnTo>
                    <a:pt x="816627" y="827230"/>
                  </a:lnTo>
                  <a:lnTo>
                    <a:pt x="820467" y="821258"/>
                  </a:lnTo>
                  <a:lnTo>
                    <a:pt x="820854" y="814714"/>
                  </a:lnTo>
                  <a:lnTo>
                    <a:pt x="816610" y="807885"/>
                  </a:lnTo>
                  <a:lnTo>
                    <a:pt x="812038" y="803300"/>
                  </a:lnTo>
                  <a:lnTo>
                    <a:pt x="807338" y="800239"/>
                  </a:lnTo>
                  <a:lnTo>
                    <a:pt x="798830" y="797941"/>
                  </a:lnTo>
                  <a:close/>
                </a:path>
                <a:path w="2486025" h="1057909">
                  <a:moveTo>
                    <a:pt x="1387729" y="788771"/>
                  </a:moveTo>
                  <a:lnTo>
                    <a:pt x="1383919" y="789533"/>
                  </a:lnTo>
                  <a:lnTo>
                    <a:pt x="1380870" y="792594"/>
                  </a:lnTo>
                  <a:lnTo>
                    <a:pt x="1375112" y="795557"/>
                  </a:lnTo>
                  <a:lnTo>
                    <a:pt x="1371949" y="800238"/>
                  </a:lnTo>
                  <a:lnTo>
                    <a:pt x="1371691" y="807212"/>
                  </a:lnTo>
                  <a:lnTo>
                    <a:pt x="1374648" y="817054"/>
                  </a:lnTo>
                  <a:lnTo>
                    <a:pt x="1380265" y="823598"/>
                  </a:lnTo>
                  <a:lnTo>
                    <a:pt x="1387014" y="825842"/>
                  </a:lnTo>
                  <a:lnTo>
                    <a:pt x="1393739" y="825219"/>
                  </a:lnTo>
                  <a:lnTo>
                    <a:pt x="1399286" y="823163"/>
                  </a:lnTo>
                  <a:lnTo>
                    <a:pt x="1404187" y="819346"/>
                  </a:lnTo>
                  <a:lnTo>
                    <a:pt x="1408207" y="813234"/>
                  </a:lnTo>
                  <a:lnTo>
                    <a:pt x="1409322" y="805975"/>
                  </a:lnTo>
                  <a:lnTo>
                    <a:pt x="1405508" y="798715"/>
                  </a:lnTo>
                  <a:lnTo>
                    <a:pt x="1400810" y="794118"/>
                  </a:lnTo>
                  <a:lnTo>
                    <a:pt x="1396238" y="791070"/>
                  </a:lnTo>
                  <a:lnTo>
                    <a:pt x="1392047" y="789914"/>
                  </a:lnTo>
                  <a:lnTo>
                    <a:pt x="1387729" y="788771"/>
                  </a:lnTo>
                  <a:close/>
                </a:path>
                <a:path w="2486025" h="1057909">
                  <a:moveTo>
                    <a:pt x="475170" y="785710"/>
                  </a:moveTo>
                  <a:lnTo>
                    <a:pt x="471322" y="786485"/>
                  </a:lnTo>
                  <a:lnTo>
                    <a:pt x="468236" y="789533"/>
                  </a:lnTo>
                  <a:lnTo>
                    <a:pt x="462505" y="794218"/>
                  </a:lnTo>
                  <a:lnTo>
                    <a:pt x="459373" y="799472"/>
                  </a:lnTo>
                  <a:lnTo>
                    <a:pt x="459129" y="805873"/>
                  </a:lnTo>
                  <a:lnTo>
                    <a:pt x="462064" y="813993"/>
                  </a:lnTo>
                  <a:lnTo>
                    <a:pt x="467655" y="820538"/>
                  </a:lnTo>
                  <a:lnTo>
                    <a:pt x="474400" y="822783"/>
                  </a:lnTo>
                  <a:lnTo>
                    <a:pt x="481143" y="822164"/>
                  </a:lnTo>
                  <a:lnTo>
                    <a:pt x="486727" y="820115"/>
                  </a:lnTo>
                  <a:lnTo>
                    <a:pt x="492897" y="815000"/>
                  </a:lnTo>
                  <a:lnTo>
                    <a:pt x="496752" y="809028"/>
                  </a:lnTo>
                  <a:lnTo>
                    <a:pt x="497137" y="802484"/>
                  </a:lnTo>
                  <a:lnTo>
                    <a:pt x="492899" y="795655"/>
                  </a:lnTo>
                  <a:lnTo>
                    <a:pt x="488276" y="791070"/>
                  </a:lnTo>
                  <a:lnTo>
                    <a:pt x="483654" y="788009"/>
                  </a:lnTo>
                  <a:lnTo>
                    <a:pt x="475170" y="785710"/>
                  </a:lnTo>
                  <a:close/>
                </a:path>
                <a:path w="2486025" h="1057909">
                  <a:moveTo>
                    <a:pt x="1825498" y="782662"/>
                  </a:moveTo>
                  <a:lnTo>
                    <a:pt x="1821688" y="783424"/>
                  </a:lnTo>
                  <a:lnTo>
                    <a:pt x="1818639" y="786485"/>
                  </a:lnTo>
                  <a:lnTo>
                    <a:pt x="1811613" y="791164"/>
                  </a:lnTo>
                  <a:lnTo>
                    <a:pt x="1808622" y="796420"/>
                  </a:lnTo>
                  <a:lnTo>
                    <a:pt x="1809085" y="802823"/>
                  </a:lnTo>
                  <a:lnTo>
                    <a:pt x="1812417" y="810945"/>
                  </a:lnTo>
                  <a:lnTo>
                    <a:pt x="1818034" y="817484"/>
                  </a:lnTo>
                  <a:lnTo>
                    <a:pt x="1824783" y="819729"/>
                  </a:lnTo>
                  <a:lnTo>
                    <a:pt x="1831508" y="819109"/>
                  </a:lnTo>
                  <a:lnTo>
                    <a:pt x="1837055" y="817054"/>
                  </a:lnTo>
                  <a:lnTo>
                    <a:pt x="1841956" y="813230"/>
                  </a:lnTo>
                  <a:lnTo>
                    <a:pt x="1845976" y="807115"/>
                  </a:lnTo>
                  <a:lnTo>
                    <a:pt x="1847091" y="799854"/>
                  </a:lnTo>
                  <a:lnTo>
                    <a:pt x="1843277" y="792594"/>
                  </a:lnTo>
                  <a:lnTo>
                    <a:pt x="1838579" y="788009"/>
                  </a:lnTo>
                  <a:lnTo>
                    <a:pt x="1834007" y="784948"/>
                  </a:lnTo>
                  <a:lnTo>
                    <a:pt x="1825498" y="782662"/>
                  </a:lnTo>
                  <a:close/>
                </a:path>
                <a:path w="2486025" h="1057909">
                  <a:moveTo>
                    <a:pt x="681736" y="776541"/>
                  </a:moveTo>
                  <a:lnTo>
                    <a:pt x="677926" y="777316"/>
                  </a:lnTo>
                  <a:lnTo>
                    <a:pt x="674751" y="780364"/>
                  </a:lnTo>
                  <a:lnTo>
                    <a:pt x="667726" y="785048"/>
                  </a:lnTo>
                  <a:lnTo>
                    <a:pt x="664749" y="790303"/>
                  </a:lnTo>
                  <a:lnTo>
                    <a:pt x="665249" y="796703"/>
                  </a:lnTo>
                  <a:lnTo>
                    <a:pt x="668655" y="804824"/>
                  </a:lnTo>
                  <a:lnTo>
                    <a:pt x="674201" y="811369"/>
                  </a:lnTo>
                  <a:lnTo>
                    <a:pt x="680926" y="813614"/>
                  </a:lnTo>
                  <a:lnTo>
                    <a:pt x="687675" y="812995"/>
                  </a:lnTo>
                  <a:lnTo>
                    <a:pt x="693293" y="810945"/>
                  </a:lnTo>
                  <a:lnTo>
                    <a:pt x="698176" y="807122"/>
                  </a:lnTo>
                  <a:lnTo>
                    <a:pt x="702167" y="801006"/>
                  </a:lnTo>
                  <a:lnTo>
                    <a:pt x="703276" y="793745"/>
                  </a:lnTo>
                  <a:lnTo>
                    <a:pt x="699516" y="786485"/>
                  </a:lnTo>
                  <a:lnTo>
                    <a:pt x="694816" y="781900"/>
                  </a:lnTo>
                  <a:lnTo>
                    <a:pt x="690244" y="778840"/>
                  </a:lnTo>
                  <a:lnTo>
                    <a:pt x="685927" y="777697"/>
                  </a:lnTo>
                  <a:lnTo>
                    <a:pt x="681736" y="776541"/>
                  </a:lnTo>
                  <a:close/>
                </a:path>
                <a:path w="2486025" h="1057909">
                  <a:moveTo>
                    <a:pt x="302526" y="773493"/>
                  </a:moveTo>
                  <a:lnTo>
                    <a:pt x="298665" y="774255"/>
                  </a:lnTo>
                  <a:lnTo>
                    <a:pt x="295579" y="777316"/>
                  </a:lnTo>
                  <a:lnTo>
                    <a:pt x="289848" y="780273"/>
                  </a:lnTo>
                  <a:lnTo>
                    <a:pt x="286718" y="784953"/>
                  </a:lnTo>
                  <a:lnTo>
                    <a:pt x="286478" y="791926"/>
                  </a:lnTo>
                  <a:lnTo>
                    <a:pt x="289420" y="801763"/>
                  </a:lnTo>
                  <a:lnTo>
                    <a:pt x="295004" y="808310"/>
                  </a:lnTo>
                  <a:lnTo>
                    <a:pt x="301747" y="810558"/>
                  </a:lnTo>
                  <a:lnTo>
                    <a:pt x="308492" y="809939"/>
                  </a:lnTo>
                  <a:lnTo>
                    <a:pt x="314083" y="807885"/>
                  </a:lnTo>
                  <a:lnTo>
                    <a:pt x="320248" y="802770"/>
                  </a:lnTo>
                  <a:lnTo>
                    <a:pt x="324103" y="796798"/>
                  </a:lnTo>
                  <a:lnTo>
                    <a:pt x="324492" y="790254"/>
                  </a:lnTo>
                  <a:lnTo>
                    <a:pt x="320255" y="783424"/>
                  </a:lnTo>
                  <a:lnTo>
                    <a:pt x="315620" y="778840"/>
                  </a:lnTo>
                  <a:lnTo>
                    <a:pt x="310997" y="775779"/>
                  </a:lnTo>
                  <a:lnTo>
                    <a:pt x="302526" y="773493"/>
                  </a:lnTo>
                  <a:close/>
                </a:path>
                <a:path w="2486025" h="1057909">
                  <a:moveTo>
                    <a:pt x="2343531" y="770432"/>
                  </a:moveTo>
                  <a:lnTo>
                    <a:pt x="2327848" y="790593"/>
                  </a:lnTo>
                  <a:lnTo>
                    <a:pt x="2330323" y="798715"/>
                  </a:lnTo>
                  <a:lnTo>
                    <a:pt x="2335942" y="805260"/>
                  </a:lnTo>
                  <a:lnTo>
                    <a:pt x="2342705" y="807504"/>
                  </a:lnTo>
                  <a:lnTo>
                    <a:pt x="2349468" y="806881"/>
                  </a:lnTo>
                  <a:lnTo>
                    <a:pt x="2355088" y="804824"/>
                  </a:lnTo>
                  <a:lnTo>
                    <a:pt x="2361255" y="799714"/>
                  </a:lnTo>
                  <a:lnTo>
                    <a:pt x="2365089" y="793742"/>
                  </a:lnTo>
                  <a:lnTo>
                    <a:pt x="2365446" y="787195"/>
                  </a:lnTo>
                  <a:lnTo>
                    <a:pt x="2361184" y="780364"/>
                  </a:lnTo>
                  <a:lnTo>
                    <a:pt x="2356612" y="775779"/>
                  </a:lnTo>
                  <a:lnTo>
                    <a:pt x="2351913" y="772718"/>
                  </a:lnTo>
                  <a:lnTo>
                    <a:pt x="2343531" y="770432"/>
                  </a:lnTo>
                  <a:close/>
                </a:path>
                <a:path w="2486025" h="1057909">
                  <a:moveTo>
                    <a:pt x="1945767" y="770432"/>
                  </a:moveTo>
                  <a:lnTo>
                    <a:pt x="1930155" y="790593"/>
                  </a:lnTo>
                  <a:lnTo>
                    <a:pt x="1932686" y="798715"/>
                  </a:lnTo>
                  <a:lnTo>
                    <a:pt x="1938250" y="805260"/>
                  </a:lnTo>
                  <a:lnTo>
                    <a:pt x="1945004" y="807504"/>
                  </a:lnTo>
                  <a:lnTo>
                    <a:pt x="1951759" y="806881"/>
                  </a:lnTo>
                  <a:lnTo>
                    <a:pt x="1957324" y="804824"/>
                  </a:lnTo>
                  <a:lnTo>
                    <a:pt x="1962207" y="801000"/>
                  </a:lnTo>
                  <a:lnTo>
                    <a:pt x="1966198" y="794885"/>
                  </a:lnTo>
                  <a:lnTo>
                    <a:pt x="1967307" y="787624"/>
                  </a:lnTo>
                  <a:lnTo>
                    <a:pt x="1963547" y="780364"/>
                  </a:lnTo>
                  <a:lnTo>
                    <a:pt x="1958848" y="775779"/>
                  </a:lnTo>
                  <a:lnTo>
                    <a:pt x="1954276" y="772718"/>
                  </a:lnTo>
                  <a:lnTo>
                    <a:pt x="1945767" y="770432"/>
                  </a:lnTo>
                  <a:close/>
                </a:path>
                <a:path w="2486025" h="1057909">
                  <a:moveTo>
                    <a:pt x="2204720" y="761263"/>
                  </a:moveTo>
                  <a:lnTo>
                    <a:pt x="2189164" y="781418"/>
                  </a:lnTo>
                  <a:lnTo>
                    <a:pt x="2191639" y="789533"/>
                  </a:lnTo>
                  <a:lnTo>
                    <a:pt x="2197256" y="796080"/>
                  </a:lnTo>
                  <a:lnTo>
                    <a:pt x="2204005" y="798328"/>
                  </a:lnTo>
                  <a:lnTo>
                    <a:pt x="2210730" y="797709"/>
                  </a:lnTo>
                  <a:lnTo>
                    <a:pt x="2216277" y="795655"/>
                  </a:lnTo>
                  <a:lnTo>
                    <a:pt x="2221178" y="791831"/>
                  </a:lnTo>
                  <a:lnTo>
                    <a:pt x="2225198" y="785715"/>
                  </a:lnTo>
                  <a:lnTo>
                    <a:pt x="2226313" y="778454"/>
                  </a:lnTo>
                  <a:lnTo>
                    <a:pt x="2222500" y="771194"/>
                  </a:lnTo>
                  <a:lnTo>
                    <a:pt x="2217801" y="766610"/>
                  </a:lnTo>
                  <a:lnTo>
                    <a:pt x="2213229" y="763549"/>
                  </a:lnTo>
                  <a:lnTo>
                    <a:pt x="2204720" y="761263"/>
                  </a:lnTo>
                  <a:close/>
                </a:path>
                <a:path w="2486025" h="1057909">
                  <a:moveTo>
                    <a:pt x="1723770" y="755142"/>
                  </a:moveTo>
                  <a:lnTo>
                    <a:pt x="1719961" y="755904"/>
                  </a:lnTo>
                  <a:lnTo>
                    <a:pt x="1716913" y="758964"/>
                  </a:lnTo>
                  <a:lnTo>
                    <a:pt x="1711154" y="763649"/>
                  </a:lnTo>
                  <a:lnTo>
                    <a:pt x="1707991" y="768904"/>
                  </a:lnTo>
                  <a:lnTo>
                    <a:pt x="1707733" y="775304"/>
                  </a:lnTo>
                  <a:lnTo>
                    <a:pt x="1710689" y="783424"/>
                  </a:lnTo>
                  <a:lnTo>
                    <a:pt x="1716307" y="789969"/>
                  </a:lnTo>
                  <a:lnTo>
                    <a:pt x="1723056" y="792213"/>
                  </a:lnTo>
                  <a:lnTo>
                    <a:pt x="1729781" y="791590"/>
                  </a:lnTo>
                  <a:lnTo>
                    <a:pt x="1735327" y="789533"/>
                  </a:lnTo>
                  <a:lnTo>
                    <a:pt x="1740229" y="785717"/>
                  </a:lnTo>
                  <a:lnTo>
                    <a:pt x="1744249" y="779605"/>
                  </a:lnTo>
                  <a:lnTo>
                    <a:pt x="1745364" y="772345"/>
                  </a:lnTo>
                  <a:lnTo>
                    <a:pt x="1741551" y="765086"/>
                  </a:lnTo>
                  <a:lnTo>
                    <a:pt x="1736852" y="760488"/>
                  </a:lnTo>
                  <a:lnTo>
                    <a:pt x="1732280" y="757440"/>
                  </a:lnTo>
                  <a:lnTo>
                    <a:pt x="1723770" y="755142"/>
                  </a:lnTo>
                  <a:close/>
                </a:path>
                <a:path w="2486025" h="1057909">
                  <a:moveTo>
                    <a:pt x="1224407" y="745972"/>
                  </a:moveTo>
                  <a:lnTo>
                    <a:pt x="1220470" y="746734"/>
                  </a:lnTo>
                  <a:lnTo>
                    <a:pt x="1217422" y="749795"/>
                  </a:lnTo>
                  <a:lnTo>
                    <a:pt x="1211681" y="752758"/>
                  </a:lnTo>
                  <a:lnTo>
                    <a:pt x="1208547" y="757439"/>
                  </a:lnTo>
                  <a:lnTo>
                    <a:pt x="1208295" y="764413"/>
                  </a:lnTo>
                  <a:lnTo>
                    <a:pt x="1211199" y="774255"/>
                  </a:lnTo>
                  <a:lnTo>
                    <a:pt x="1216818" y="780799"/>
                  </a:lnTo>
                  <a:lnTo>
                    <a:pt x="1223581" y="783043"/>
                  </a:lnTo>
                  <a:lnTo>
                    <a:pt x="1230344" y="782420"/>
                  </a:lnTo>
                  <a:lnTo>
                    <a:pt x="1235964" y="780364"/>
                  </a:lnTo>
                  <a:lnTo>
                    <a:pt x="1242077" y="775256"/>
                  </a:lnTo>
                  <a:lnTo>
                    <a:pt x="1245917" y="769286"/>
                  </a:lnTo>
                  <a:lnTo>
                    <a:pt x="1246304" y="762740"/>
                  </a:lnTo>
                  <a:lnTo>
                    <a:pt x="1242060" y="755904"/>
                  </a:lnTo>
                  <a:lnTo>
                    <a:pt x="1237488" y="751319"/>
                  </a:lnTo>
                  <a:lnTo>
                    <a:pt x="1232789" y="748271"/>
                  </a:lnTo>
                  <a:lnTo>
                    <a:pt x="1224407" y="745972"/>
                  </a:lnTo>
                  <a:close/>
                </a:path>
                <a:path w="2486025" h="1057909">
                  <a:moveTo>
                    <a:pt x="1467866" y="727633"/>
                  </a:moveTo>
                  <a:lnTo>
                    <a:pt x="1464056" y="728395"/>
                  </a:lnTo>
                  <a:lnTo>
                    <a:pt x="1461008" y="731456"/>
                  </a:lnTo>
                  <a:lnTo>
                    <a:pt x="1455267" y="736133"/>
                  </a:lnTo>
                  <a:lnTo>
                    <a:pt x="1452133" y="741384"/>
                  </a:lnTo>
                  <a:lnTo>
                    <a:pt x="1451881" y="747783"/>
                  </a:lnTo>
                  <a:lnTo>
                    <a:pt x="1454785" y="755904"/>
                  </a:lnTo>
                  <a:lnTo>
                    <a:pt x="1460402" y="762450"/>
                  </a:lnTo>
                  <a:lnTo>
                    <a:pt x="1467151" y="764698"/>
                  </a:lnTo>
                  <a:lnTo>
                    <a:pt x="1473876" y="764080"/>
                  </a:lnTo>
                  <a:lnTo>
                    <a:pt x="1479423" y="762025"/>
                  </a:lnTo>
                  <a:lnTo>
                    <a:pt x="1484324" y="758201"/>
                  </a:lnTo>
                  <a:lnTo>
                    <a:pt x="1488344" y="752086"/>
                  </a:lnTo>
                  <a:lnTo>
                    <a:pt x="1489459" y="744825"/>
                  </a:lnTo>
                  <a:lnTo>
                    <a:pt x="1485645" y="737565"/>
                  </a:lnTo>
                  <a:lnTo>
                    <a:pt x="1480947" y="732980"/>
                  </a:lnTo>
                  <a:lnTo>
                    <a:pt x="1476375" y="729919"/>
                  </a:lnTo>
                  <a:lnTo>
                    <a:pt x="1467866" y="727633"/>
                  </a:lnTo>
                  <a:close/>
                </a:path>
                <a:path w="2486025" h="1057909">
                  <a:moveTo>
                    <a:pt x="2047494" y="724573"/>
                  </a:moveTo>
                  <a:lnTo>
                    <a:pt x="2043683" y="725335"/>
                  </a:lnTo>
                  <a:lnTo>
                    <a:pt x="2040636" y="728395"/>
                  </a:lnTo>
                  <a:lnTo>
                    <a:pt x="2034877" y="731789"/>
                  </a:lnTo>
                  <a:lnTo>
                    <a:pt x="2031714" y="737187"/>
                  </a:lnTo>
                  <a:lnTo>
                    <a:pt x="2031456" y="744304"/>
                  </a:lnTo>
                  <a:lnTo>
                    <a:pt x="2034413" y="752856"/>
                  </a:lnTo>
                  <a:lnTo>
                    <a:pt x="2040030" y="759400"/>
                  </a:lnTo>
                  <a:lnTo>
                    <a:pt x="2046779" y="761644"/>
                  </a:lnTo>
                  <a:lnTo>
                    <a:pt x="2053504" y="761021"/>
                  </a:lnTo>
                  <a:lnTo>
                    <a:pt x="2059051" y="758964"/>
                  </a:lnTo>
                  <a:lnTo>
                    <a:pt x="2065238" y="753855"/>
                  </a:lnTo>
                  <a:lnTo>
                    <a:pt x="2069115" y="747882"/>
                  </a:lnTo>
                  <a:lnTo>
                    <a:pt x="2069516" y="741335"/>
                  </a:lnTo>
                  <a:lnTo>
                    <a:pt x="2065274" y="734504"/>
                  </a:lnTo>
                  <a:lnTo>
                    <a:pt x="2060575" y="729919"/>
                  </a:lnTo>
                  <a:lnTo>
                    <a:pt x="2056002" y="726859"/>
                  </a:lnTo>
                  <a:lnTo>
                    <a:pt x="2047494" y="724573"/>
                  </a:lnTo>
                  <a:close/>
                </a:path>
                <a:path w="2486025" h="1057909">
                  <a:moveTo>
                    <a:pt x="388848" y="724573"/>
                  </a:moveTo>
                  <a:lnTo>
                    <a:pt x="384987" y="725335"/>
                  </a:lnTo>
                  <a:lnTo>
                    <a:pt x="381914" y="728395"/>
                  </a:lnTo>
                  <a:lnTo>
                    <a:pt x="376177" y="731358"/>
                  </a:lnTo>
                  <a:lnTo>
                    <a:pt x="373046" y="736039"/>
                  </a:lnTo>
                  <a:lnTo>
                    <a:pt x="372806" y="743013"/>
                  </a:lnTo>
                  <a:lnTo>
                    <a:pt x="375742" y="752856"/>
                  </a:lnTo>
                  <a:lnTo>
                    <a:pt x="381333" y="759400"/>
                  </a:lnTo>
                  <a:lnTo>
                    <a:pt x="388078" y="761644"/>
                  </a:lnTo>
                  <a:lnTo>
                    <a:pt x="394821" y="761021"/>
                  </a:lnTo>
                  <a:lnTo>
                    <a:pt x="400405" y="758964"/>
                  </a:lnTo>
                  <a:lnTo>
                    <a:pt x="406570" y="753855"/>
                  </a:lnTo>
                  <a:lnTo>
                    <a:pt x="410425" y="747882"/>
                  </a:lnTo>
                  <a:lnTo>
                    <a:pt x="410814" y="741335"/>
                  </a:lnTo>
                  <a:lnTo>
                    <a:pt x="406577" y="734504"/>
                  </a:lnTo>
                  <a:lnTo>
                    <a:pt x="401955" y="729919"/>
                  </a:lnTo>
                  <a:lnTo>
                    <a:pt x="397319" y="726859"/>
                  </a:lnTo>
                  <a:lnTo>
                    <a:pt x="388848" y="724573"/>
                  </a:lnTo>
                  <a:close/>
                </a:path>
                <a:path w="2486025" h="1057909">
                  <a:moveTo>
                    <a:pt x="1060958" y="706221"/>
                  </a:moveTo>
                  <a:lnTo>
                    <a:pt x="1057148" y="706996"/>
                  </a:lnTo>
                  <a:lnTo>
                    <a:pt x="1053973" y="710044"/>
                  </a:lnTo>
                  <a:lnTo>
                    <a:pt x="1048234" y="713437"/>
                  </a:lnTo>
                  <a:lnTo>
                    <a:pt x="1045114" y="718835"/>
                  </a:lnTo>
                  <a:lnTo>
                    <a:pt x="1044900" y="725953"/>
                  </a:lnTo>
                  <a:lnTo>
                    <a:pt x="1047876" y="734504"/>
                  </a:lnTo>
                  <a:lnTo>
                    <a:pt x="1053423" y="741050"/>
                  </a:lnTo>
                  <a:lnTo>
                    <a:pt x="1060148" y="743299"/>
                  </a:lnTo>
                  <a:lnTo>
                    <a:pt x="1066897" y="742680"/>
                  </a:lnTo>
                  <a:lnTo>
                    <a:pt x="1072514" y="740625"/>
                  </a:lnTo>
                  <a:lnTo>
                    <a:pt x="1077342" y="736802"/>
                  </a:lnTo>
                  <a:lnTo>
                    <a:pt x="1081325" y="730686"/>
                  </a:lnTo>
                  <a:lnTo>
                    <a:pt x="1082426" y="723425"/>
                  </a:lnTo>
                  <a:lnTo>
                    <a:pt x="1078611" y="716165"/>
                  </a:lnTo>
                  <a:lnTo>
                    <a:pt x="1074039" y="711581"/>
                  </a:lnTo>
                  <a:lnTo>
                    <a:pt x="1069467" y="708520"/>
                  </a:lnTo>
                  <a:lnTo>
                    <a:pt x="1065149" y="707377"/>
                  </a:lnTo>
                  <a:lnTo>
                    <a:pt x="1060958" y="706221"/>
                  </a:lnTo>
                  <a:close/>
                </a:path>
                <a:path w="2486025" h="1057909">
                  <a:moveTo>
                    <a:pt x="940688" y="706221"/>
                  </a:moveTo>
                  <a:lnTo>
                    <a:pt x="936879" y="706996"/>
                  </a:lnTo>
                  <a:lnTo>
                    <a:pt x="933831" y="710044"/>
                  </a:lnTo>
                  <a:lnTo>
                    <a:pt x="928072" y="714728"/>
                  </a:lnTo>
                  <a:lnTo>
                    <a:pt x="924909" y="719983"/>
                  </a:lnTo>
                  <a:lnTo>
                    <a:pt x="924651" y="726383"/>
                  </a:lnTo>
                  <a:lnTo>
                    <a:pt x="927608" y="734504"/>
                  </a:lnTo>
                  <a:lnTo>
                    <a:pt x="933225" y="741050"/>
                  </a:lnTo>
                  <a:lnTo>
                    <a:pt x="939974" y="743299"/>
                  </a:lnTo>
                  <a:lnTo>
                    <a:pt x="946699" y="742680"/>
                  </a:lnTo>
                  <a:lnTo>
                    <a:pt x="952246" y="740625"/>
                  </a:lnTo>
                  <a:lnTo>
                    <a:pt x="958433" y="735510"/>
                  </a:lnTo>
                  <a:lnTo>
                    <a:pt x="962310" y="729538"/>
                  </a:lnTo>
                  <a:lnTo>
                    <a:pt x="962711" y="722995"/>
                  </a:lnTo>
                  <a:lnTo>
                    <a:pt x="958469" y="716165"/>
                  </a:lnTo>
                  <a:lnTo>
                    <a:pt x="953769" y="711581"/>
                  </a:lnTo>
                  <a:lnTo>
                    <a:pt x="949197" y="708520"/>
                  </a:lnTo>
                  <a:lnTo>
                    <a:pt x="940688" y="706221"/>
                  </a:lnTo>
                  <a:close/>
                </a:path>
                <a:path w="2486025" h="1057909">
                  <a:moveTo>
                    <a:pt x="1566545" y="703173"/>
                  </a:moveTo>
                  <a:lnTo>
                    <a:pt x="1562735" y="703935"/>
                  </a:lnTo>
                  <a:lnTo>
                    <a:pt x="1559687" y="706996"/>
                  </a:lnTo>
                  <a:lnTo>
                    <a:pt x="1553928" y="709953"/>
                  </a:lnTo>
                  <a:lnTo>
                    <a:pt x="1550765" y="714635"/>
                  </a:lnTo>
                  <a:lnTo>
                    <a:pt x="1550507" y="721612"/>
                  </a:lnTo>
                  <a:lnTo>
                    <a:pt x="1553464" y="731456"/>
                  </a:lnTo>
                  <a:lnTo>
                    <a:pt x="1559081" y="738000"/>
                  </a:lnTo>
                  <a:lnTo>
                    <a:pt x="1565830" y="740244"/>
                  </a:lnTo>
                  <a:lnTo>
                    <a:pt x="1572555" y="739621"/>
                  </a:lnTo>
                  <a:lnTo>
                    <a:pt x="1578102" y="737565"/>
                  </a:lnTo>
                  <a:lnTo>
                    <a:pt x="1583003" y="733741"/>
                  </a:lnTo>
                  <a:lnTo>
                    <a:pt x="1587023" y="727625"/>
                  </a:lnTo>
                  <a:lnTo>
                    <a:pt x="1588138" y="720364"/>
                  </a:lnTo>
                  <a:lnTo>
                    <a:pt x="1584325" y="713105"/>
                  </a:lnTo>
                  <a:lnTo>
                    <a:pt x="1579626" y="708520"/>
                  </a:lnTo>
                  <a:lnTo>
                    <a:pt x="1575054" y="705459"/>
                  </a:lnTo>
                  <a:lnTo>
                    <a:pt x="1566545" y="703173"/>
                  </a:lnTo>
                  <a:close/>
                </a:path>
                <a:path w="2486025" h="1057909">
                  <a:moveTo>
                    <a:pt x="1329182" y="703173"/>
                  </a:moveTo>
                  <a:lnTo>
                    <a:pt x="1325372" y="703935"/>
                  </a:lnTo>
                  <a:lnTo>
                    <a:pt x="1322197" y="706996"/>
                  </a:lnTo>
                  <a:lnTo>
                    <a:pt x="1316458" y="711675"/>
                  </a:lnTo>
                  <a:lnTo>
                    <a:pt x="1313338" y="716930"/>
                  </a:lnTo>
                  <a:lnTo>
                    <a:pt x="1313124" y="723334"/>
                  </a:lnTo>
                  <a:lnTo>
                    <a:pt x="1316101" y="731456"/>
                  </a:lnTo>
                  <a:lnTo>
                    <a:pt x="1321647" y="738000"/>
                  </a:lnTo>
                  <a:lnTo>
                    <a:pt x="1328372" y="740244"/>
                  </a:lnTo>
                  <a:lnTo>
                    <a:pt x="1335121" y="739621"/>
                  </a:lnTo>
                  <a:lnTo>
                    <a:pt x="1340739" y="737565"/>
                  </a:lnTo>
                  <a:lnTo>
                    <a:pt x="1346906" y="732455"/>
                  </a:lnTo>
                  <a:lnTo>
                    <a:pt x="1350740" y="726482"/>
                  </a:lnTo>
                  <a:lnTo>
                    <a:pt x="1351097" y="719936"/>
                  </a:lnTo>
                  <a:lnTo>
                    <a:pt x="1346835" y="713105"/>
                  </a:lnTo>
                  <a:lnTo>
                    <a:pt x="1342263" y="708520"/>
                  </a:lnTo>
                  <a:lnTo>
                    <a:pt x="1337691" y="705459"/>
                  </a:lnTo>
                  <a:lnTo>
                    <a:pt x="1329182" y="703173"/>
                  </a:lnTo>
                  <a:close/>
                </a:path>
                <a:path w="2486025" h="1057909">
                  <a:moveTo>
                    <a:pt x="2445258" y="700112"/>
                  </a:moveTo>
                  <a:lnTo>
                    <a:pt x="2441321" y="700874"/>
                  </a:lnTo>
                  <a:lnTo>
                    <a:pt x="2438273" y="703935"/>
                  </a:lnTo>
                  <a:lnTo>
                    <a:pt x="2431248" y="707328"/>
                  </a:lnTo>
                  <a:lnTo>
                    <a:pt x="2428271" y="712727"/>
                  </a:lnTo>
                  <a:lnTo>
                    <a:pt x="2428771" y="719844"/>
                  </a:lnTo>
                  <a:lnTo>
                    <a:pt x="2432177" y="728395"/>
                  </a:lnTo>
                  <a:lnTo>
                    <a:pt x="2437723" y="734940"/>
                  </a:lnTo>
                  <a:lnTo>
                    <a:pt x="2444448" y="737184"/>
                  </a:lnTo>
                  <a:lnTo>
                    <a:pt x="2451197" y="736561"/>
                  </a:lnTo>
                  <a:lnTo>
                    <a:pt x="2456815" y="734504"/>
                  </a:lnTo>
                  <a:lnTo>
                    <a:pt x="2462982" y="729396"/>
                  </a:lnTo>
                  <a:lnTo>
                    <a:pt x="2466816" y="723426"/>
                  </a:lnTo>
                  <a:lnTo>
                    <a:pt x="2467173" y="716880"/>
                  </a:lnTo>
                  <a:lnTo>
                    <a:pt x="2462911" y="710044"/>
                  </a:lnTo>
                  <a:lnTo>
                    <a:pt x="2458339" y="705459"/>
                  </a:lnTo>
                  <a:lnTo>
                    <a:pt x="2453640" y="702411"/>
                  </a:lnTo>
                  <a:lnTo>
                    <a:pt x="2445258" y="700112"/>
                  </a:lnTo>
                  <a:close/>
                </a:path>
                <a:path w="2486025" h="1057909">
                  <a:moveTo>
                    <a:pt x="555332" y="694004"/>
                  </a:moveTo>
                  <a:lnTo>
                    <a:pt x="539724" y="714153"/>
                  </a:lnTo>
                  <a:lnTo>
                    <a:pt x="542226" y="722274"/>
                  </a:lnTo>
                  <a:lnTo>
                    <a:pt x="547817" y="728820"/>
                  </a:lnTo>
                  <a:lnTo>
                    <a:pt x="554562" y="731069"/>
                  </a:lnTo>
                  <a:lnTo>
                    <a:pt x="561305" y="730450"/>
                  </a:lnTo>
                  <a:lnTo>
                    <a:pt x="566889" y="728395"/>
                  </a:lnTo>
                  <a:lnTo>
                    <a:pt x="573054" y="723280"/>
                  </a:lnTo>
                  <a:lnTo>
                    <a:pt x="576910" y="717308"/>
                  </a:lnTo>
                  <a:lnTo>
                    <a:pt x="577298" y="710765"/>
                  </a:lnTo>
                  <a:lnTo>
                    <a:pt x="573062" y="703935"/>
                  </a:lnTo>
                  <a:lnTo>
                    <a:pt x="568426" y="699350"/>
                  </a:lnTo>
                  <a:lnTo>
                    <a:pt x="563803" y="696290"/>
                  </a:lnTo>
                  <a:lnTo>
                    <a:pt x="555332" y="694004"/>
                  </a:lnTo>
                  <a:close/>
                </a:path>
                <a:path w="2486025" h="1057909">
                  <a:moveTo>
                    <a:pt x="838962" y="687882"/>
                  </a:moveTo>
                  <a:lnTo>
                    <a:pt x="835152" y="688644"/>
                  </a:lnTo>
                  <a:lnTo>
                    <a:pt x="831977" y="691705"/>
                  </a:lnTo>
                  <a:lnTo>
                    <a:pt x="826291" y="696384"/>
                  </a:lnTo>
                  <a:lnTo>
                    <a:pt x="823166" y="701640"/>
                  </a:lnTo>
                  <a:lnTo>
                    <a:pt x="822922" y="708043"/>
                  </a:lnTo>
                  <a:lnTo>
                    <a:pt x="825881" y="716165"/>
                  </a:lnTo>
                  <a:lnTo>
                    <a:pt x="831445" y="722710"/>
                  </a:lnTo>
                  <a:lnTo>
                    <a:pt x="838200" y="724954"/>
                  </a:lnTo>
                  <a:lnTo>
                    <a:pt x="844954" y="724331"/>
                  </a:lnTo>
                  <a:lnTo>
                    <a:pt x="850519" y="722274"/>
                  </a:lnTo>
                  <a:lnTo>
                    <a:pt x="855402" y="718457"/>
                  </a:lnTo>
                  <a:lnTo>
                    <a:pt x="859393" y="712344"/>
                  </a:lnTo>
                  <a:lnTo>
                    <a:pt x="860502" y="705081"/>
                  </a:lnTo>
                  <a:lnTo>
                    <a:pt x="856741" y="697814"/>
                  </a:lnTo>
                  <a:lnTo>
                    <a:pt x="852043" y="693229"/>
                  </a:lnTo>
                  <a:lnTo>
                    <a:pt x="847471" y="690181"/>
                  </a:lnTo>
                  <a:lnTo>
                    <a:pt x="838962" y="687882"/>
                  </a:lnTo>
                  <a:close/>
                </a:path>
                <a:path w="2486025" h="1057909">
                  <a:moveTo>
                    <a:pt x="737235" y="681774"/>
                  </a:moveTo>
                  <a:lnTo>
                    <a:pt x="733425" y="682536"/>
                  </a:lnTo>
                  <a:lnTo>
                    <a:pt x="730250" y="685596"/>
                  </a:lnTo>
                  <a:lnTo>
                    <a:pt x="724511" y="690273"/>
                  </a:lnTo>
                  <a:lnTo>
                    <a:pt x="721391" y="695525"/>
                  </a:lnTo>
                  <a:lnTo>
                    <a:pt x="721177" y="701923"/>
                  </a:lnTo>
                  <a:lnTo>
                    <a:pt x="724154" y="710044"/>
                  </a:lnTo>
                  <a:lnTo>
                    <a:pt x="729700" y="716590"/>
                  </a:lnTo>
                  <a:lnTo>
                    <a:pt x="736425" y="718839"/>
                  </a:lnTo>
                  <a:lnTo>
                    <a:pt x="743174" y="718220"/>
                  </a:lnTo>
                  <a:lnTo>
                    <a:pt x="748791" y="716165"/>
                  </a:lnTo>
                  <a:lnTo>
                    <a:pt x="753675" y="712342"/>
                  </a:lnTo>
                  <a:lnTo>
                    <a:pt x="757666" y="706226"/>
                  </a:lnTo>
                  <a:lnTo>
                    <a:pt x="758775" y="698965"/>
                  </a:lnTo>
                  <a:lnTo>
                    <a:pt x="755015" y="691705"/>
                  </a:lnTo>
                  <a:lnTo>
                    <a:pt x="750316" y="687120"/>
                  </a:lnTo>
                  <a:lnTo>
                    <a:pt x="745744" y="684060"/>
                  </a:lnTo>
                  <a:lnTo>
                    <a:pt x="737235" y="681774"/>
                  </a:lnTo>
                  <a:close/>
                </a:path>
                <a:path w="2486025" h="1057909">
                  <a:moveTo>
                    <a:pt x="2257171" y="675652"/>
                  </a:moveTo>
                  <a:lnTo>
                    <a:pt x="2253361" y="676414"/>
                  </a:lnTo>
                  <a:lnTo>
                    <a:pt x="2250186" y="679475"/>
                  </a:lnTo>
                  <a:lnTo>
                    <a:pt x="2244447" y="684159"/>
                  </a:lnTo>
                  <a:lnTo>
                    <a:pt x="2241327" y="689414"/>
                  </a:lnTo>
                  <a:lnTo>
                    <a:pt x="2241113" y="695814"/>
                  </a:lnTo>
                  <a:lnTo>
                    <a:pt x="2244090" y="703935"/>
                  </a:lnTo>
                  <a:lnTo>
                    <a:pt x="2249636" y="710480"/>
                  </a:lnTo>
                  <a:lnTo>
                    <a:pt x="2256361" y="712724"/>
                  </a:lnTo>
                  <a:lnTo>
                    <a:pt x="2263110" y="712100"/>
                  </a:lnTo>
                  <a:lnTo>
                    <a:pt x="2268728" y="710044"/>
                  </a:lnTo>
                  <a:lnTo>
                    <a:pt x="2274897" y="704936"/>
                  </a:lnTo>
                  <a:lnTo>
                    <a:pt x="2278745" y="698968"/>
                  </a:lnTo>
                  <a:lnTo>
                    <a:pt x="2279140" y="692426"/>
                  </a:lnTo>
                  <a:lnTo>
                    <a:pt x="2274951" y="685596"/>
                  </a:lnTo>
                  <a:lnTo>
                    <a:pt x="2270252" y="680999"/>
                  </a:lnTo>
                  <a:lnTo>
                    <a:pt x="2265680" y="677951"/>
                  </a:lnTo>
                  <a:lnTo>
                    <a:pt x="2257171" y="675652"/>
                  </a:lnTo>
                  <a:close/>
                </a:path>
                <a:path w="2486025" h="1057909">
                  <a:moveTo>
                    <a:pt x="1862582" y="675652"/>
                  </a:moveTo>
                  <a:lnTo>
                    <a:pt x="1858645" y="676414"/>
                  </a:lnTo>
                  <a:lnTo>
                    <a:pt x="1855597" y="679475"/>
                  </a:lnTo>
                  <a:lnTo>
                    <a:pt x="1849856" y="682868"/>
                  </a:lnTo>
                  <a:lnTo>
                    <a:pt x="1846722" y="688266"/>
                  </a:lnTo>
                  <a:lnTo>
                    <a:pt x="1846470" y="695384"/>
                  </a:lnTo>
                  <a:lnTo>
                    <a:pt x="1849374" y="703935"/>
                  </a:lnTo>
                  <a:lnTo>
                    <a:pt x="1854993" y="710480"/>
                  </a:lnTo>
                  <a:lnTo>
                    <a:pt x="1861756" y="712724"/>
                  </a:lnTo>
                  <a:lnTo>
                    <a:pt x="1868519" y="712100"/>
                  </a:lnTo>
                  <a:lnTo>
                    <a:pt x="1874139" y="710044"/>
                  </a:lnTo>
                  <a:lnTo>
                    <a:pt x="1880252" y="704936"/>
                  </a:lnTo>
                  <a:lnTo>
                    <a:pt x="1884092" y="698968"/>
                  </a:lnTo>
                  <a:lnTo>
                    <a:pt x="1884479" y="692426"/>
                  </a:lnTo>
                  <a:lnTo>
                    <a:pt x="1880235" y="685596"/>
                  </a:lnTo>
                  <a:lnTo>
                    <a:pt x="1875663" y="680999"/>
                  </a:lnTo>
                  <a:lnTo>
                    <a:pt x="1870964" y="677951"/>
                  </a:lnTo>
                  <a:lnTo>
                    <a:pt x="1862582" y="675652"/>
                  </a:lnTo>
                  <a:close/>
                </a:path>
                <a:path w="2486025" h="1057909">
                  <a:moveTo>
                    <a:pt x="2136902" y="660374"/>
                  </a:moveTo>
                  <a:lnTo>
                    <a:pt x="2133092" y="661136"/>
                  </a:lnTo>
                  <a:lnTo>
                    <a:pt x="2130044" y="664184"/>
                  </a:lnTo>
                  <a:lnTo>
                    <a:pt x="2124285" y="668869"/>
                  </a:lnTo>
                  <a:lnTo>
                    <a:pt x="2121122" y="674123"/>
                  </a:lnTo>
                  <a:lnTo>
                    <a:pt x="2120864" y="680524"/>
                  </a:lnTo>
                  <a:lnTo>
                    <a:pt x="2123821" y="688644"/>
                  </a:lnTo>
                  <a:lnTo>
                    <a:pt x="2129438" y="695191"/>
                  </a:lnTo>
                  <a:lnTo>
                    <a:pt x="2136187" y="697439"/>
                  </a:lnTo>
                  <a:lnTo>
                    <a:pt x="2142912" y="696820"/>
                  </a:lnTo>
                  <a:lnTo>
                    <a:pt x="2148459" y="694766"/>
                  </a:lnTo>
                  <a:lnTo>
                    <a:pt x="2154646" y="689651"/>
                  </a:lnTo>
                  <a:lnTo>
                    <a:pt x="2158523" y="683679"/>
                  </a:lnTo>
                  <a:lnTo>
                    <a:pt x="2158924" y="677135"/>
                  </a:lnTo>
                  <a:lnTo>
                    <a:pt x="2154682" y="670306"/>
                  </a:lnTo>
                  <a:lnTo>
                    <a:pt x="2149983" y="665721"/>
                  </a:lnTo>
                  <a:lnTo>
                    <a:pt x="2145411" y="662660"/>
                  </a:lnTo>
                  <a:lnTo>
                    <a:pt x="2136902" y="660374"/>
                  </a:lnTo>
                  <a:close/>
                </a:path>
                <a:path w="2486025" h="1057909">
                  <a:moveTo>
                    <a:pt x="1652905" y="660374"/>
                  </a:moveTo>
                  <a:lnTo>
                    <a:pt x="1649095" y="661136"/>
                  </a:lnTo>
                  <a:lnTo>
                    <a:pt x="1645920" y="664184"/>
                  </a:lnTo>
                  <a:lnTo>
                    <a:pt x="1640181" y="667149"/>
                  </a:lnTo>
                  <a:lnTo>
                    <a:pt x="1637061" y="671833"/>
                  </a:lnTo>
                  <a:lnTo>
                    <a:pt x="1636847" y="678807"/>
                  </a:lnTo>
                  <a:lnTo>
                    <a:pt x="1639824" y="688644"/>
                  </a:lnTo>
                  <a:lnTo>
                    <a:pt x="1645370" y="695191"/>
                  </a:lnTo>
                  <a:lnTo>
                    <a:pt x="1652095" y="697439"/>
                  </a:lnTo>
                  <a:lnTo>
                    <a:pt x="1658844" y="696820"/>
                  </a:lnTo>
                  <a:lnTo>
                    <a:pt x="1664462" y="694766"/>
                  </a:lnTo>
                  <a:lnTo>
                    <a:pt x="1670629" y="689651"/>
                  </a:lnTo>
                  <a:lnTo>
                    <a:pt x="1674463" y="683679"/>
                  </a:lnTo>
                  <a:lnTo>
                    <a:pt x="1674820" y="677135"/>
                  </a:lnTo>
                  <a:lnTo>
                    <a:pt x="1670558" y="670306"/>
                  </a:lnTo>
                  <a:lnTo>
                    <a:pt x="1665986" y="665721"/>
                  </a:lnTo>
                  <a:lnTo>
                    <a:pt x="1661414" y="662660"/>
                  </a:lnTo>
                  <a:lnTo>
                    <a:pt x="1652905" y="660374"/>
                  </a:lnTo>
                  <a:close/>
                </a:path>
                <a:path w="2486025" h="1057909">
                  <a:moveTo>
                    <a:pt x="1178052" y="660374"/>
                  </a:moveTo>
                  <a:lnTo>
                    <a:pt x="1162496" y="680524"/>
                  </a:lnTo>
                  <a:lnTo>
                    <a:pt x="1164970" y="688644"/>
                  </a:lnTo>
                  <a:lnTo>
                    <a:pt x="1170588" y="695191"/>
                  </a:lnTo>
                  <a:lnTo>
                    <a:pt x="1177337" y="697439"/>
                  </a:lnTo>
                  <a:lnTo>
                    <a:pt x="1184062" y="696820"/>
                  </a:lnTo>
                  <a:lnTo>
                    <a:pt x="1189608" y="694766"/>
                  </a:lnTo>
                  <a:lnTo>
                    <a:pt x="1194510" y="690942"/>
                  </a:lnTo>
                  <a:lnTo>
                    <a:pt x="1198530" y="684826"/>
                  </a:lnTo>
                  <a:lnTo>
                    <a:pt x="1199645" y="677565"/>
                  </a:lnTo>
                  <a:lnTo>
                    <a:pt x="1195832" y="670306"/>
                  </a:lnTo>
                  <a:lnTo>
                    <a:pt x="1191260" y="665721"/>
                  </a:lnTo>
                  <a:lnTo>
                    <a:pt x="1186561" y="662660"/>
                  </a:lnTo>
                  <a:lnTo>
                    <a:pt x="1178052" y="660374"/>
                  </a:lnTo>
                  <a:close/>
                </a:path>
                <a:path w="2486025" h="1057909">
                  <a:moveTo>
                    <a:pt x="1973580" y="657313"/>
                  </a:moveTo>
                  <a:lnTo>
                    <a:pt x="1969643" y="658075"/>
                  </a:lnTo>
                  <a:lnTo>
                    <a:pt x="1966595" y="661136"/>
                  </a:lnTo>
                  <a:lnTo>
                    <a:pt x="1960854" y="664094"/>
                  </a:lnTo>
                  <a:lnTo>
                    <a:pt x="1957720" y="668775"/>
                  </a:lnTo>
                  <a:lnTo>
                    <a:pt x="1957468" y="675752"/>
                  </a:lnTo>
                  <a:lnTo>
                    <a:pt x="1960372" y="685596"/>
                  </a:lnTo>
                  <a:lnTo>
                    <a:pt x="1965991" y="692141"/>
                  </a:lnTo>
                  <a:lnTo>
                    <a:pt x="1972754" y="694385"/>
                  </a:lnTo>
                  <a:lnTo>
                    <a:pt x="1979517" y="693762"/>
                  </a:lnTo>
                  <a:lnTo>
                    <a:pt x="1985137" y="691705"/>
                  </a:lnTo>
                  <a:lnTo>
                    <a:pt x="1991250" y="686595"/>
                  </a:lnTo>
                  <a:lnTo>
                    <a:pt x="1995090" y="680623"/>
                  </a:lnTo>
                  <a:lnTo>
                    <a:pt x="1995477" y="674076"/>
                  </a:lnTo>
                  <a:lnTo>
                    <a:pt x="1991233" y="667245"/>
                  </a:lnTo>
                  <a:lnTo>
                    <a:pt x="1986661" y="662660"/>
                  </a:lnTo>
                  <a:lnTo>
                    <a:pt x="1981962" y="659599"/>
                  </a:lnTo>
                  <a:lnTo>
                    <a:pt x="1973580" y="657313"/>
                  </a:lnTo>
                  <a:close/>
                </a:path>
                <a:path w="2486025" h="1057909">
                  <a:moveTo>
                    <a:pt x="2358898" y="651192"/>
                  </a:moveTo>
                  <a:lnTo>
                    <a:pt x="2355088" y="651954"/>
                  </a:lnTo>
                  <a:lnTo>
                    <a:pt x="2351913" y="655015"/>
                  </a:lnTo>
                  <a:lnTo>
                    <a:pt x="2346227" y="659699"/>
                  </a:lnTo>
                  <a:lnTo>
                    <a:pt x="2343102" y="664954"/>
                  </a:lnTo>
                  <a:lnTo>
                    <a:pt x="2342858" y="671354"/>
                  </a:lnTo>
                  <a:lnTo>
                    <a:pt x="2345817" y="679475"/>
                  </a:lnTo>
                  <a:lnTo>
                    <a:pt x="2351363" y="686020"/>
                  </a:lnTo>
                  <a:lnTo>
                    <a:pt x="2358088" y="688265"/>
                  </a:lnTo>
                  <a:lnTo>
                    <a:pt x="2364837" y="687646"/>
                  </a:lnTo>
                  <a:lnTo>
                    <a:pt x="2370455" y="685596"/>
                  </a:lnTo>
                  <a:lnTo>
                    <a:pt x="2376624" y="680481"/>
                  </a:lnTo>
                  <a:lnTo>
                    <a:pt x="2380472" y="674509"/>
                  </a:lnTo>
                  <a:lnTo>
                    <a:pt x="2380867" y="667966"/>
                  </a:lnTo>
                  <a:lnTo>
                    <a:pt x="2376678" y="661136"/>
                  </a:lnTo>
                  <a:lnTo>
                    <a:pt x="2371979" y="656551"/>
                  </a:lnTo>
                  <a:lnTo>
                    <a:pt x="2367407" y="653491"/>
                  </a:lnTo>
                  <a:lnTo>
                    <a:pt x="2363089" y="652348"/>
                  </a:lnTo>
                  <a:lnTo>
                    <a:pt x="2358898" y="651192"/>
                  </a:lnTo>
                  <a:close/>
                </a:path>
                <a:path w="2486025" h="1057909">
                  <a:moveTo>
                    <a:pt x="644779" y="645083"/>
                  </a:moveTo>
                  <a:lnTo>
                    <a:pt x="640841" y="645845"/>
                  </a:lnTo>
                  <a:lnTo>
                    <a:pt x="637794" y="648906"/>
                  </a:lnTo>
                  <a:lnTo>
                    <a:pt x="632055" y="651864"/>
                  </a:lnTo>
                  <a:lnTo>
                    <a:pt x="628935" y="656545"/>
                  </a:lnTo>
                  <a:lnTo>
                    <a:pt x="628721" y="663522"/>
                  </a:lnTo>
                  <a:lnTo>
                    <a:pt x="631697" y="673366"/>
                  </a:lnTo>
                  <a:lnTo>
                    <a:pt x="637244" y="679911"/>
                  </a:lnTo>
                  <a:lnTo>
                    <a:pt x="643969" y="682155"/>
                  </a:lnTo>
                  <a:lnTo>
                    <a:pt x="650718" y="681532"/>
                  </a:lnTo>
                  <a:lnTo>
                    <a:pt x="656336" y="679475"/>
                  </a:lnTo>
                  <a:lnTo>
                    <a:pt x="662503" y="674365"/>
                  </a:lnTo>
                  <a:lnTo>
                    <a:pt x="666337" y="668393"/>
                  </a:lnTo>
                  <a:lnTo>
                    <a:pt x="666694" y="661846"/>
                  </a:lnTo>
                  <a:lnTo>
                    <a:pt x="662432" y="655015"/>
                  </a:lnTo>
                  <a:lnTo>
                    <a:pt x="657860" y="650430"/>
                  </a:lnTo>
                  <a:lnTo>
                    <a:pt x="653161" y="647369"/>
                  </a:lnTo>
                  <a:lnTo>
                    <a:pt x="644779" y="645083"/>
                  </a:lnTo>
                  <a:close/>
                </a:path>
                <a:path w="2486025" h="1057909">
                  <a:moveTo>
                    <a:pt x="453593" y="645083"/>
                  </a:moveTo>
                  <a:lnTo>
                    <a:pt x="449732" y="645845"/>
                  </a:lnTo>
                  <a:lnTo>
                    <a:pt x="446659" y="648906"/>
                  </a:lnTo>
                  <a:lnTo>
                    <a:pt x="440922" y="652294"/>
                  </a:lnTo>
                  <a:lnTo>
                    <a:pt x="437791" y="657693"/>
                  </a:lnTo>
                  <a:lnTo>
                    <a:pt x="437550" y="664813"/>
                  </a:lnTo>
                  <a:lnTo>
                    <a:pt x="440486" y="673366"/>
                  </a:lnTo>
                  <a:lnTo>
                    <a:pt x="446078" y="679911"/>
                  </a:lnTo>
                  <a:lnTo>
                    <a:pt x="452823" y="682155"/>
                  </a:lnTo>
                  <a:lnTo>
                    <a:pt x="459565" y="681532"/>
                  </a:lnTo>
                  <a:lnTo>
                    <a:pt x="465150" y="679475"/>
                  </a:lnTo>
                  <a:lnTo>
                    <a:pt x="470018" y="675651"/>
                  </a:lnTo>
                  <a:lnTo>
                    <a:pt x="474017" y="669536"/>
                  </a:lnTo>
                  <a:lnTo>
                    <a:pt x="475126" y="662275"/>
                  </a:lnTo>
                  <a:lnTo>
                    <a:pt x="471322" y="655015"/>
                  </a:lnTo>
                  <a:lnTo>
                    <a:pt x="466699" y="650430"/>
                  </a:lnTo>
                  <a:lnTo>
                    <a:pt x="462064" y="647369"/>
                  </a:lnTo>
                  <a:lnTo>
                    <a:pt x="453593" y="645083"/>
                  </a:lnTo>
                  <a:close/>
                </a:path>
                <a:path w="2486025" h="1057909">
                  <a:moveTo>
                    <a:pt x="1760855" y="642023"/>
                  </a:moveTo>
                  <a:lnTo>
                    <a:pt x="1756918" y="642785"/>
                  </a:lnTo>
                  <a:lnTo>
                    <a:pt x="1753870" y="645845"/>
                  </a:lnTo>
                  <a:lnTo>
                    <a:pt x="1748129" y="648808"/>
                  </a:lnTo>
                  <a:lnTo>
                    <a:pt x="1744995" y="653489"/>
                  </a:lnTo>
                  <a:lnTo>
                    <a:pt x="1744743" y="660463"/>
                  </a:lnTo>
                  <a:lnTo>
                    <a:pt x="1747647" y="670306"/>
                  </a:lnTo>
                  <a:lnTo>
                    <a:pt x="1753266" y="676850"/>
                  </a:lnTo>
                  <a:lnTo>
                    <a:pt x="1760029" y="679094"/>
                  </a:lnTo>
                  <a:lnTo>
                    <a:pt x="1766792" y="678471"/>
                  </a:lnTo>
                  <a:lnTo>
                    <a:pt x="1772412" y="676414"/>
                  </a:lnTo>
                  <a:lnTo>
                    <a:pt x="1778525" y="671306"/>
                  </a:lnTo>
                  <a:lnTo>
                    <a:pt x="1782365" y="665337"/>
                  </a:lnTo>
                  <a:lnTo>
                    <a:pt x="1782752" y="658791"/>
                  </a:lnTo>
                  <a:lnTo>
                    <a:pt x="1778508" y="651954"/>
                  </a:lnTo>
                  <a:lnTo>
                    <a:pt x="1773936" y="647369"/>
                  </a:lnTo>
                  <a:lnTo>
                    <a:pt x="1769237" y="644321"/>
                  </a:lnTo>
                  <a:lnTo>
                    <a:pt x="1760855" y="642023"/>
                  </a:lnTo>
                  <a:close/>
                </a:path>
                <a:path w="2486025" h="1057909">
                  <a:moveTo>
                    <a:pt x="1446276" y="626732"/>
                  </a:moveTo>
                  <a:lnTo>
                    <a:pt x="1442466" y="627507"/>
                  </a:lnTo>
                  <a:lnTo>
                    <a:pt x="1439418" y="630555"/>
                  </a:lnTo>
                  <a:lnTo>
                    <a:pt x="1433677" y="633948"/>
                  </a:lnTo>
                  <a:lnTo>
                    <a:pt x="1430543" y="639346"/>
                  </a:lnTo>
                  <a:lnTo>
                    <a:pt x="1430291" y="646464"/>
                  </a:lnTo>
                  <a:lnTo>
                    <a:pt x="1433195" y="655015"/>
                  </a:lnTo>
                  <a:lnTo>
                    <a:pt x="1438812" y="661559"/>
                  </a:lnTo>
                  <a:lnTo>
                    <a:pt x="1445561" y="663805"/>
                  </a:lnTo>
                  <a:lnTo>
                    <a:pt x="1452286" y="663185"/>
                  </a:lnTo>
                  <a:lnTo>
                    <a:pt x="1457833" y="661136"/>
                  </a:lnTo>
                  <a:lnTo>
                    <a:pt x="1464020" y="656021"/>
                  </a:lnTo>
                  <a:lnTo>
                    <a:pt x="1467897" y="650049"/>
                  </a:lnTo>
                  <a:lnTo>
                    <a:pt x="1468298" y="643505"/>
                  </a:lnTo>
                  <a:lnTo>
                    <a:pt x="1464056" y="636676"/>
                  </a:lnTo>
                  <a:lnTo>
                    <a:pt x="1459483" y="632091"/>
                  </a:lnTo>
                  <a:lnTo>
                    <a:pt x="1454785" y="629031"/>
                  </a:lnTo>
                  <a:lnTo>
                    <a:pt x="1446276" y="626732"/>
                  </a:lnTo>
                  <a:close/>
                </a:path>
                <a:path w="2486025" h="1057909">
                  <a:moveTo>
                    <a:pt x="1002411" y="617562"/>
                  </a:moveTo>
                  <a:lnTo>
                    <a:pt x="998474" y="618337"/>
                  </a:lnTo>
                  <a:lnTo>
                    <a:pt x="995426" y="621385"/>
                  </a:lnTo>
                  <a:lnTo>
                    <a:pt x="989685" y="624778"/>
                  </a:lnTo>
                  <a:lnTo>
                    <a:pt x="986551" y="630177"/>
                  </a:lnTo>
                  <a:lnTo>
                    <a:pt x="986299" y="637294"/>
                  </a:lnTo>
                  <a:lnTo>
                    <a:pt x="989202" y="645845"/>
                  </a:lnTo>
                  <a:lnTo>
                    <a:pt x="994822" y="652390"/>
                  </a:lnTo>
                  <a:lnTo>
                    <a:pt x="1001585" y="654635"/>
                  </a:lnTo>
                  <a:lnTo>
                    <a:pt x="1008348" y="654016"/>
                  </a:lnTo>
                  <a:lnTo>
                    <a:pt x="1013968" y="651967"/>
                  </a:lnTo>
                  <a:lnTo>
                    <a:pt x="1020135" y="646852"/>
                  </a:lnTo>
                  <a:lnTo>
                    <a:pt x="1023969" y="640880"/>
                  </a:lnTo>
                  <a:lnTo>
                    <a:pt x="1024326" y="634336"/>
                  </a:lnTo>
                  <a:lnTo>
                    <a:pt x="1020063" y="627507"/>
                  </a:lnTo>
                  <a:lnTo>
                    <a:pt x="1015492" y="622922"/>
                  </a:lnTo>
                  <a:lnTo>
                    <a:pt x="1010793" y="619861"/>
                  </a:lnTo>
                  <a:lnTo>
                    <a:pt x="1002411" y="617562"/>
                  </a:lnTo>
                  <a:close/>
                </a:path>
                <a:path w="2486025" h="1057909">
                  <a:moveTo>
                    <a:pt x="1258316" y="593102"/>
                  </a:moveTo>
                  <a:lnTo>
                    <a:pt x="1254379" y="593877"/>
                  </a:lnTo>
                  <a:lnTo>
                    <a:pt x="1251331" y="596925"/>
                  </a:lnTo>
                  <a:lnTo>
                    <a:pt x="1245590" y="599890"/>
                  </a:lnTo>
                  <a:lnTo>
                    <a:pt x="1242456" y="604573"/>
                  </a:lnTo>
                  <a:lnTo>
                    <a:pt x="1242204" y="611548"/>
                  </a:lnTo>
                  <a:lnTo>
                    <a:pt x="1245108" y="621385"/>
                  </a:lnTo>
                  <a:lnTo>
                    <a:pt x="1250727" y="627930"/>
                  </a:lnTo>
                  <a:lnTo>
                    <a:pt x="1257490" y="630175"/>
                  </a:lnTo>
                  <a:lnTo>
                    <a:pt x="1264253" y="629556"/>
                  </a:lnTo>
                  <a:lnTo>
                    <a:pt x="1269873" y="627507"/>
                  </a:lnTo>
                  <a:lnTo>
                    <a:pt x="1275986" y="622392"/>
                  </a:lnTo>
                  <a:lnTo>
                    <a:pt x="1279826" y="616419"/>
                  </a:lnTo>
                  <a:lnTo>
                    <a:pt x="1280213" y="609876"/>
                  </a:lnTo>
                  <a:lnTo>
                    <a:pt x="1275969" y="603046"/>
                  </a:lnTo>
                  <a:lnTo>
                    <a:pt x="1271397" y="598462"/>
                  </a:lnTo>
                  <a:lnTo>
                    <a:pt x="1266698" y="595401"/>
                  </a:lnTo>
                  <a:lnTo>
                    <a:pt x="1258316" y="593102"/>
                  </a:lnTo>
                  <a:close/>
                </a:path>
                <a:path w="2486025" h="1057909">
                  <a:moveTo>
                    <a:pt x="1347724" y="590054"/>
                  </a:moveTo>
                  <a:lnTo>
                    <a:pt x="1343787" y="590816"/>
                  </a:lnTo>
                  <a:lnTo>
                    <a:pt x="1340739" y="593877"/>
                  </a:lnTo>
                  <a:lnTo>
                    <a:pt x="1334998" y="598556"/>
                  </a:lnTo>
                  <a:lnTo>
                    <a:pt x="1331864" y="603811"/>
                  </a:lnTo>
                  <a:lnTo>
                    <a:pt x="1331612" y="610215"/>
                  </a:lnTo>
                  <a:lnTo>
                    <a:pt x="1334516" y="618337"/>
                  </a:lnTo>
                  <a:lnTo>
                    <a:pt x="1340135" y="624876"/>
                  </a:lnTo>
                  <a:lnTo>
                    <a:pt x="1346898" y="627121"/>
                  </a:lnTo>
                  <a:lnTo>
                    <a:pt x="1353661" y="626501"/>
                  </a:lnTo>
                  <a:lnTo>
                    <a:pt x="1359281" y="624446"/>
                  </a:lnTo>
                  <a:lnTo>
                    <a:pt x="1364108" y="620622"/>
                  </a:lnTo>
                  <a:lnTo>
                    <a:pt x="1368091" y="614506"/>
                  </a:lnTo>
                  <a:lnTo>
                    <a:pt x="1369192" y="607245"/>
                  </a:lnTo>
                  <a:lnTo>
                    <a:pt x="1365377" y="599986"/>
                  </a:lnTo>
                  <a:lnTo>
                    <a:pt x="1360805" y="595401"/>
                  </a:lnTo>
                  <a:lnTo>
                    <a:pt x="1356106" y="592340"/>
                  </a:lnTo>
                  <a:lnTo>
                    <a:pt x="1347724" y="590054"/>
                  </a:lnTo>
                  <a:close/>
                </a:path>
                <a:path w="2486025" h="1057909">
                  <a:moveTo>
                    <a:pt x="875919" y="586994"/>
                  </a:moveTo>
                  <a:lnTo>
                    <a:pt x="872109" y="587756"/>
                  </a:lnTo>
                  <a:lnTo>
                    <a:pt x="869061" y="590816"/>
                  </a:lnTo>
                  <a:lnTo>
                    <a:pt x="863320" y="593779"/>
                  </a:lnTo>
                  <a:lnTo>
                    <a:pt x="860186" y="598460"/>
                  </a:lnTo>
                  <a:lnTo>
                    <a:pt x="859934" y="605434"/>
                  </a:lnTo>
                  <a:lnTo>
                    <a:pt x="862838" y="615276"/>
                  </a:lnTo>
                  <a:lnTo>
                    <a:pt x="868455" y="621821"/>
                  </a:lnTo>
                  <a:lnTo>
                    <a:pt x="875204" y="624065"/>
                  </a:lnTo>
                  <a:lnTo>
                    <a:pt x="881929" y="623442"/>
                  </a:lnTo>
                  <a:lnTo>
                    <a:pt x="887476" y="621385"/>
                  </a:lnTo>
                  <a:lnTo>
                    <a:pt x="892377" y="617569"/>
                  </a:lnTo>
                  <a:lnTo>
                    <a:pt x="896397" y="611455"/>
                  </a:lnTo>
                  <a:lnTo>
                    <a:pt x="897512" y="604192"/>
                  </a:lnTo>
                  <a:lnTo>
                    <a:pt x="893699" y="596925"/>
                  </a:lnTo>
                  <a:lnTo>
                    <a:pt x="889127" y="592340"/>
                  </a:lnTo>
                  <a:lnTo>
                    <a:pt x="884428" y="589292"/>
                  </a:lnTo>
                  <a:lnTo>
                    <a:pt x="880237" y="588137"/>
                  </a:lnTo>
                  <a:lnTo>
                    <a:pt x="875919" y="586994"/>
                  </a:lnTo>
                  <a:close/>
                </a:path>
                <a:path w="2486025" h="1057909">
                  <a:moveTo>
                    <a:pt x="2250948" y="579348"/>
                  </a:moveTo>
                  <a:lnTo>
                    <a:pt x="2235392" y="598840"/>
                  </a:lnTo>
                  <a:lnTo>
                    <a:pt x="2237867" y="609155"/>
                  </a:lnTo>
                  <a:lnTo>
                    <a:pt x="2243484" y="615701"/>
                  </a:lnTo>
                  <a:lnTo>
                    <a:pt x="2250233" y="617950"/>
                  </a:lnTo>
                  <a:lnTo>
                    <a:pt x="2256958" y="617331"/>
                  </a:lnTo>
                  <a:lnTo>
                    <a:pt x="2262505" y="615276"/>
                  </a:lnTo>
                  <a:lnTo>
                    <a:pt x="2268692" y="610161"/>
                  </a:lnTo>
                  <a:lnTo>
                    <a:pt x="2272569" y="604189"/>
                  </a:lnTo>
                  <a:lnTo>
                    <a:pt x="2272970" y="597646"/>
                  </a:lnTo>
                  <a:lnTo>
                    <a:pt x="2268726" y="590815"/>
                  </a:lnTo>
                  <a:lnTo>
                    <a:pt x="2264156" y="584695"/>
                  </a:lnTo>
                  <a:lnTo>
                    <a:pt x="2259457" y="581647"/>
                  </a:lnTo>
                  <a:lnTo>
                    <a:pt x="2255266" y="580491"/>
                  </a:lnTo>
                  <a:lnTo>
                    <a:pt x="2250948" y="579348"/>
                  </a:lnTo>
                  <a:close/>
                </a:path>
                <a:path w="2486025" h="1057909">
                  <a:moveTo>
                    <a:pt x="1104138" y="574763"/>
                  </a:moveTo>
                  <a:lnTo>
                    <a:pt x="1100201" y="575525"/>
                  </a:lnTo>
                  <a:lnTo>
                    <a:pt x="1097152" y="578586"/>
                  </a:lnTo>
                  <a:lnTo>
                    <a:pt x="1090128" y="583265"/>
                  </a:lnTo>
                  <a:lnTo>
                    <a:pt x="1087151" y="588521"/>
                  </a:lnTo>
                  <a:lnTo>
                    <a:pt x="1087651" y="594924"/>
                  </a:lnTo>
                  <a:lnTo>
                    <a:pt x="1091057" y="603046"/>
                  </a:lnTo>
                  <a:lnTo>
                    <a:pt x="1096603" y="609591"/>
                  </a:lnTo>
                  <a:lnTo>
                    <a:pt x="1103328" y="611835"/>
                  </a:lnTo>
                  <a:lnTo>
                    <a:pt x="1110077" y="611212"/>
                  </a:lnTo>
                  <a:lnTo>
                    <a:pt x="1115695" y="609155"/>
                  </a:lnTo>
                  <a:lnTo>
                    <a:pt x="1121862" y="604047"/>
                  </a:lnTo>
                  <a:lnTo>
                    <a:pt x="1125696" y="598077"/>
                  </a:lnTo>
                  <a:lnTo>
                    <a:pt x="1126053" y="591531"/>
                  </a:lnTo>
                  <a:lnTo>
                    <a:pt x="1121791" y="584695"/>
                  </a:lnTo>
                  <a:lnTo>
                    <a:pt x="1117219" y="580110"/>
                  </a:lnTo>
                  <a:lnTo>
                    <a:pt x="1112647" y="577062"/>
                  </a:lnTo>
                  <a:lnTo>
                    <a:pt x="1104138" y="574763"/>
                  </a:lnTo>
                  <a:close/>
                </a:path>
                <a:path w="2486025" h="1057909">
                  <a:moveTo>
                    <a:pt x="2025904" y="571703"/>
                  </a:moveTo>
                  <a:lnTo>
                    <a:pt x="2022094" y="572477"/>
                  </a:lnTo>
                  <a:lnTo>
                    <a:pt x="2019045" y="575525"/>
                  </a:lnTo>
                  <a:lnTo>
                    <a:pt x="2013305" y="580210"/>
                  </a:lnTo>
                  <a:lnTo>
                    <a:pt x="2010171" y="585465"/>
                  </a:lnTo>
                  <a:lnTo>
                    <a:pt x="2009919" y="591865"/>
                  </a:lnTo>
                  <a:lnTo>
                    <a:pt x="2012823" y="599986"/>
                  </a:lnTo>
                  <a:lnTo>
                    <a:pt x="2018440" y="606530"/>
                  </a:lnTo>
                  <a:lnTo>
                    <a:pt x="2025189" y="608776"/>
                  </a:lnTo>
                  <a:lnTo>
                    <a:pt x="2031914" y="608156"/>
                  </a:lnTo>
                  <a:lnTo>
                    <a:pt x="2037461" y="606107"/>
                  </a:lnTo>
                  <a:lnTo>
                    <a:pt x="2043648" y="600992"/>
                  </a:lnTo>
                  <a:lnTo>
                    <a:pt x="2047525" y="595020"/>
                  </a:lnTo>
                  <a:lnTo>
                    <a:pt x="2047926" y="588476"/>
                  </a:lnTo>
                  <a:lnTo>
                    <a:pt x="2043683" y="581647"/>
                  </a:lnTo>
                  <a:lnTo>
                    <a:pt x="2038985" y="577062"/>
                  </a:lnTo>
                  <a:lnTo>
                    <a:pt x="2034413" y="574001"/>
                  </a:lnTo>
                  <a:lnTo>
                    <a:pt x="2025904" y="571703"/>
                  </a:lnTo>
                  <a:close/>
                </a:path>
                <a:path w="2486025" h="1057909">
                  <a:moveTo>
                    <a:pt x="752602" y="571703"/>
                  </a:moveTo>
                  <a:lnTo>
                    <a:pt x="748791" y="572477"/>
                  </a:lnTo>
                  <a:lnTo>
                    <a:pt x="745744" y="575525"/>
                  </a:lnTo>
                  <a:lnTo>
                    <a:pt x="740003" y="578488"/>
                  </a:lnTo>
                  <a:lnTo>
                    <a:pt x="736869" y="583169"/>
                  </a:lnTo>
                  <a:lnTo>
                    <a:pt x="736617" y="590143"/>
                  </a:lnTo>
                  <a:lnTo>
                    <a:pt x="739521" y="599986"/>
                  </a:lnTo>
                  <a:lnTo>
                    <a:pt x="745138" y="606530"/>
                  </a:lnTo>
                  <a:lnTo>
                    <a:pt x="751887" y="608776"/>
                  </a:lnTo>
                  <a:lnTo>
                    <a:pt x="758612" y="608156"/>
                  </a:lnTo>
                  <a:lnTo>
                    <a:pt x="764159" y="606107"/>
                  </a:lnTo>
                  <a:lnTo>
                    <a:pt x="769060" y="602283"/>
                  </a:lnTo>
                  <a:lnTo>
                    <a:pt x="773080" y="596168"/>
                  </a:lnTo>
                  <a:lnTo>
                    <a:pt x="774195" y="588907"/>
                  </a:lnTo>
                  <a:lnTo>
                    <a:pt x="770382" y="581647"/>
                  </a:lnTo>
                  <a:lnTo>
                    <a:pt x="765810" y="577062"/>
                  </a:lnTo>
                  <a:lnTo>
                    <a:pt x="761111" y="574001"/>
                  </a:lnTo>
                  <a:lnTo>
                    <a:pt x="752602" y="571703"/>
                  </a:lnTo>
                  <a:close/>
                </a:path>
                <a:path w="2486025" h="1057909">
                  <a:moveTo>
                    <a:pt x="536829" y="571703"/>
                  </a:moveTo>
                  <a:lnTo>
                    <a:pt x="532980" y="572477"/>
                  </a:lnTo>
                  <a:lnTo>
                    <a:pt x="529894" y="575525"/>
                  </a:lnTo>
                  <a:lnTo>
                    <a:pt x="524163" y="578488"/>
                  </a:lnTo>
                  <a:lnTo>
                    <a:pt x="521031" y="583169"/>
                  </a:lnTo>
                  <a:lnTo>
                    <a:pt x="520788" y="590143"/>
                  </a:lnTo>
                  <a:lnTo>
                    <a:pt x="523722" y="599986"/>
                  </a:lnTo>
                  <a:lnTo>
                    <a:pt x="529314" y="606530"/>
                  </a:lnTo>
                  <a:lnTo>
                    <a:pt x="536060" y="608776"/>
                  </a:lnTo>
                  <a:lnTo>
                    <a:pt x="542807" y="608156"/>
                  </a:lnTo>
                  <a:lnTo>
                    <a:pt x="548398" y="606107"/>
                  </a:lnTo>
                  <a:lnTo>
                    <a:pt x="554561" y="600992"/>
                  </a:lnTo>
                  <a:lnTo>
                    <a:pt x="558412" y="595020"/>
                  </a:lnTo>
                  <a:lnTo>
                    <a:pt x="558796" y="588476"/>
                  </a:lnTo>
                  <a:lnTo>
                    <a:pt x="554558" y="581647"/>
                  </a:lnTo>
                  <a:lnTo>
                    <a:pt x="549935" y="577062"/>
                  </a:lnTo>
                  <a:lnTo>
                    <a:pt x="545312" y="574001"/>
                  </a:lnTo>
                  <a:lnTo>
                    <a:pt x="536829" y="571703"/>
                  </a:lnTo>
                  <a:close/>
                </a:path>
                <a:path w="2486025" h="1057909">
                  <a:moveTo>
                    <a:pt x="1890268" y="568655"/>
                  </a:moveTo>
                  <a:lnTo>
                    <a:pt x="1886458" y="569417"/>
                  </a:lnTo>
                  <a:lnTo>
                    <a:pt x="1878883" y="576726"/>
                  </a:lnTo>
                  <a:lnTo>
                    <a:pt x="1875615" y="581263"/>
                  </a:lnTo>
                  <a:lnTo>
                    <a:pt x="1874656" y="587519"/>
                  </a:lnTo>
                  <a:lnTo>
                    <a:pt x="1877187" y="596925"/>
                  </a:lnTo>
                  <a:lnTo>
                    <a:pt x="1882751" y="603471"/>
                  </a:lnTo>
                  <a:lnTo>
                    <a:pt x="1889506" y="605720"/>
                  </a:lnTo>
                  <a:lnTo>
                    <a:pt x="1896260" y="605101"/>
                  </a:lnTo>
                  <a:lnTo>
                    <a:pt x="1901825" y="603046"/>
                  </a:lnTo>
                  <a:lnTo>
                    <a:pt x="1908012" y="597931"/>
                  </a:lnTo>
                  <a:lnTo>
                    <a:pt x="1911889" y="591959"/>
                  </a:lnTo>
                  <a:lnTo>
                    <a:pt x="1912290" y="585416"/>
                  </a:lnTo>
                  <a:lnTo>
                    <a:pt x="1908048" y="578586"/>
                  </a:lnTo>
                  <a:lnTo>
                    <a:pt x="1903349" y="574001"/>
                  </a:lnTo>
                  <a:lnTo>
                    <a:pt x="1898777" y="570941"/>
                  </a:lnTo>
                  <a:lnTo>
                    <a:pt x="1890268" y="568655"/>
                  </a:lnTo>
                  <a:close/>
                </a:path>
                <a:path w="2486025" h="1057909">
                  <a:moveTo>
                    <a:pt x="1526539" y="568655"/>
                  </a:moveTo>
                  <a:lnTo>
                    <a:pt x="1522602" y="569417"/>
                  </a:lnTo>
                  <a:lnTo>
                    <a:pt x="1519555" y="572477"/>
                  </a:lnTo>
                  <a:lnTo>
                    <a:pt x="1513814" y="575435"/>
                  </a:lnTo>
                  <a:lnTo>
                    <a:pt x="1510680" y="580115"/>
                  </a:lnTo>
                  <a:lnTo>
                    <a:pt x="1510428" y="587088"/>
                  </a:lnTo>
                  <a:lnTo>
                    <a:pt x="1513332" y="596925"/>
                  </a:lnTo>
                  <a:lnTo>
                    <a:pt x="1518951" y="603471"/>
                  </a:lnTo>
                  <a:lnTo>
                    <a:pt x="1525714" y="605720"/>
                  </a:lnTo>
                  <a:lnTo>
                    <a:pt x="1532477" y="605101"/>
                  </a:lnTo>
                  <a:lnTo>
                    <a:pt x="1538097" y="603046"/>
                  </a:lnTo>
                  <a:lnTo>
                    <a:pt x="1544210" y="597931"/>
                  </a:lnTo>
                  <a:lnTo>
                    <a:pt x="1548050" y="591959"/>
                  </a:lnTo>
                  <a:lnTo>
                    <a:pt x="1548437" y="585416"/>
                  </a:lnTo>
                  <a:lnTo>
                    <a:pt x="1544193" y="578586"/>
                  </a:lnTo>
                  <a:lnTo>
                    <a:pt x="1539620" y="574001"/>
                  </a:lnTo>
                  <a:lnTo>
                    <a:pt x="1534922" y="570941"/>
                  </a:lnTo>
                  <a:lnTo>
                    <a:pt x="1526539" y="568655"/>
                  </a:lnTo>
                  <a:close/>
                </a:path>
                <a:path w="2486025" h="1057909">
                  <a:moveTo>
                    <a:pt x="2395855" y="559473"/>
                  </a:moveTo>
                  <a:lnTo>
                    <a:pt x="2392045" y="560247"/>
                  </a:lnTo>
                  <a:lnTo>
                    <a:pt x="2388997" y="563295"/>
                  </a:lnTo>
                  <a:lnTo>
                    <a:pt x="2383256" y="566260"/>
                  </a:lnTo>
                  <a:lnTo>
                    <a:pt x="2380122" y="570944"/>
                  </a:lnTo>
                  <a:lnTo>
                    <a:pt x="2379870" y="577919"/>
                  </a:lnTo>
                  <a:lnTo>
                    <a:pt x="2382774" y="587756"/>
                  </a:lnTo>
                  <a:lnTo>
                    <a:pt x="2388391" y="594300"/>
                  </a:lnTo>
                  <a:lnTo>
                    <a:pt x="2395140" y="596545"/>
                  </a:lnTo>
                  <a:lnTo>
                    <a:pt x="2401865" y="595926"/>
                  </a:lnTo>
                  <a:lnTo>
                    <a:pt x="2407412" y="593877"/>
                  </a:lnTo>
                  <a:lnTo>
                    <a:pt x="2413599" y="588762"/>
                  </a:lnTo>
                  <a:lnTo>
                    <a:pt x="2417476" y="582790"/>
                  </a:lnTo>
                  <a:lnTo>
                    <a:pt x="2417877" y="576246"/>
                  </a:lnTo>
                  <a:lnTo>
                    <a:pt x="2413635" y="569417"/>
                  </a:lnTo>
                  <a:lnTo>
                    <a:pt x="2408936" y="564832"/>
                  </a:lnTo>
                  <a:lnTo>
                    <a:pt x="2404364" y="561771"/>
                  </a:lnTo>
                  <a:lnTo>
                    <a:pt x="2395855" y="559473"/>
                  </a:lnTo>
                  <a:close/>
                </a:path>
                <a:path w="2486025" h="1057909">
                  <a:moveTo>
                    <a:pt x="1640586" y="553364"/>
                  </a:moveTo>
                  <a:lnTo>
                    <a:pt x="1636649" y="554126"/>
                  </a:lnTo>
                  <a:lnTo>
                    <a:pt x="1633601" y="557187"/>
                  </a:lnTo>
                  <a:lnTo>
                    <a:pt x="1626576" y="560149"/>
                  </a:lnTo>
                  <a:lnTo>
                    <a:pt x="1623599" y="564830"/>
                  </a:lnTo>
                  <a:lnTo>
                    <a:pt x="1624099" y="571804"/>
                  </a:lnTo>
                  <a:lnTo>
                    <a:pt x="1627505" y="581647"/>
                  </a:lnTo>
                  <a:lnTo>
                    <a:pt x="1633051" y="588191"/>
                  </a:lnTo>
                  <a:lnTo>
                    <a:pt x="1639776" y="590435"/>
                  </a:lnTo>
                  <a:lnTo>
                    <a:pt x="1646525" y="589812"/>
                  </a:lnTo>
                  <a:lnTo>
                    <a:pt x="1652143" y="587756"/>
                  </a:lnTo>
                  <a:lnTo>
                    <a:pt x="1658310" y="582648"/>
                  </a:lnTo>
                  <a:lnTo>
                    <a:pt x="1662144" y="576678"/>
                  </a:lnTo>
                  <a:lnTo>
                    <a:pt x="1662501" y="570132"/>
                  </a:lnTo>
                  <a:lnTo>
                    <a:pt x="1658239" y="563295"/>
                  </a:lnTo>
                  <a:lnTo>
                    <a:pt x="1653667" y="558711"/>
                  </a:lnTo>
                  <a:lnTo>
                    <a:pt x="1649095" y="555663"/>
                  </a:lnTo>
                  <a:lnTo>
                    <a:pt x="1640586" y="553364"/>
                  </a:lnTo>
                  <a:close/>
                </a:path>
                <a:path w="2486025" h="1057909">
                  <a:moveTo>
                    <a:pt x="2124583" y="547243"/>
                  </a:moveTo>
                  <a:lnTo>
                    <a:pt x="2120773" y="548017"/>
                  </a:lnTo>
                  <a:lnTo>
                    <a:pt x="2117598" y="551065"/>
                  </a:lnTo>
                  <a:lnTo>
                    <a:pt x="2110573" y="555750"/>
                  </a:lnTo>
                  <a:lnTo>
                    <a:pt x="2107596" y="561005"/>
                  </a:lnTo>
                  <a:lnTo>
                    <a:pt x="2108096" y="567405"/>
                  </a:lnTo>
                  <a:lnTo>
                    <a:pt x="2111502" y="575525"/>
                  </a:lnTo>
                  <a:lnTo>
                    <a:pt x="2117066" y="582070"/>
                  </a:lnTo>
                  <a:lnTo>
                    <a:pt x="2123821" y="584315"/>
                  </a:lnTo>
                  <a:lnTo>
                    <a:pt x="2130575" y="583696"/>
                  </a:lnTo>
                  <a:lnTo>
                    <a:pt x="2136140" y="581647"/>
                  </a:lnTo>
                  <a:lnTo>
                    <a:pt x="2142309" y="576532"/>
                  </a:lnTo>
                  <a:lnTo>
                    <a:pt x="2146157" y="570560"/>
                  </a:lnTo>
                  <a:lnTo>
                    <a:pt x="2146552" y="564016"/>
                  </a:lnTo>
                  <a:lnTo>
                    <a:pt x="2142363" y="557187"/>
                  </a:lnTo>
                  <a:lnTo>
                    <a:pt x="2137664" y="552602"/>
                  </a:lnTo>
                  <a:lnTo>
                    <a:pt x="2133092" y="549541"/>
                  </a:lnTo>
                  <a:lnTo>
                    <a:pt x="2128774" y="548398"/>
                  </a:lnTo>
                  <a:lnTo>
                    <a:pt x="2124583" y="547243"/>
                  </a:lnTo>
                  <a:close/>
                </a:path>
                <a:path w="2486025" h="1057909">
                  <a:moveTo>
                    <a:pt x="1766951" y="541134"/>
                  </a:moveTo>
                  <a:lnTo>
                    <a:pt x="1763141" y="541896"/>
                  </a:lnTo>
                  <a:lnTo>
                    <a:pt x="1759966" y="544957"/>
                  </a:lnTo>
                  <a:lnTo>
                    <a:pt x="1754280" y="549636"/>
                  </a:lnTo>
                  <a:lnTo>
                    <a:pt x="1751155" y="554891"/>
                  </a:lnTo>
                  <a:lnTo>
                    <a:pt x="1750911" y="561294"/>
                  </a:lnTo>
                  <a:lnTo>
                    <a:pt x="1753870" y="569417"/>
                  </a:lnTo>
                  <a:lnTo>
                    <a:pt x="1759434" y="575961"/>
                  </a:lnTo>
                  <a:lnTo>
                    <a:pt x="1766189" y="578205"/>
                  </a:lnTo>
                  <a:lnTo>
                    <a:pt x="1772943" y="577582"/>
                  </a:lnTo>
                  <a:lnTo>
                    <a:pt x="1778508" y="575525"/>
                  </a:lnTo>
                  <a:lnTo>
                    <a:pt x="1784677" y="570418"/>
                  </a:lnTo>
                  <a:lnTo>
                    <a:pt x="1788525" y="564448"/>
                  </a:lnTo>
                  <a:lnTo>
                    <a:pt x="1788920" y="557902"/>
                  </a:lnTo>
                  <a:lnTo>
                    <a:pt x="1784731" y="551065"/>
                  </a:lnTo>
                  <a:lnTo>
                    <a:pt x="1780032" y="546481"/>
                  </a:lnTo>
                  <a:lnTo>
                    <a:pt x="1775460" y="543433"/>
                  </a:lnTo>
                  <a:lnTo>
                    <a:pt x="1766951" y="541134"/>
                  </a:lnTo>
                  <a:close/>
                </a:path>
                <a:path w="2486025" h="1057909">
                  <a:moveTo>
                    <a:pt x="629285" y="531964"/>
                  </a:moveTo>
                  <a:lnTo>
                    <a:pt x="625475" y="532726"/>
                  </a:lnTo>
                  <a:lnTo>
                    <a:pt x="622427" y="535787"/>
                  </a:lnTo>
                  <a:lnTo>
                    <a:pt x="617964" y="540036"/>
                  </a:lnTo>
                  <a:lnTo>
                    <a:pt x="614676" y="544574"/>
                  </a:lnTo>
                  <a:lnTo>
                    <a:pt x="613708" y="550834"/>
                  </a:lnTo>
                  <a:lnTo>
                    <a:pt x="616204" y="560247"/>
                  </a:lnTo>
                  <a:lnTo>
                    <a:pt x="621821" y="566792"/>
                  </a:lnTo>
                  <a:lnTo>
                    <a:pt x="628570" y="569036"/>
                  </a:lnTo>
                  <a:lnTo>
                    <a:pt x="635295" y="568413"/>
                  </a:lnTo>
                  <a:lnTo>
                    <a:pt x="640841" y="566356"/>
                  </a:lnTo>
                  <a:lnTo>
                    <a:pt x="647029" y="561246"/>
                  </a:lnTo>
                  <a:lnTo>
                    <a:pt x="650906" y="555274"/>
                  </a:lnTo>
                  <a:lnTo>
                    <a:pt x="651307" y="548727"/>
                  </a:lnTo>
                  <a:lnTo>
                    <a:pt x="647065" y="541896"/>
                  </a:lnTo>
                  <a:lnTo>
                    <a:pt x="642366" y="537311"/>
                  </a:lnTo>
                  <a:lnTo>
                    <a:pt x="637794" y="534250"/>
                  </a:lnTo>
                  <a:lnTo>
                    <a:pt x="629285" y="531964"/>
                  </a:lnTo>
                  <a:close/>
                </a:path>
                <a:path w="2486025" h="1057909">
                  <a:moveTo>
                    <a:pt x="968501" y="525843"/>
                  </a:moveTo>
                  <a:lnTo>
                    <a:pt x="964565" y="526618"/>
                  </a:lnTo>
                  <a:lnTo>
                    <a:pt x="961516" y="529666"/>
                  </a:lnTo>
                  <a:lnTo>
                    <a:pt x="955776" y="532629"/>
                  </a:lnTo>
                  <a:lnTo>
                    <a:pt x="952642" y="537310"/>
                  </a:lnTo>
                  <a:lnTo>
                    <a:pt x="952390" y="544284"/>
                  </a:lnTo>
                  <a:lnTo>
                    <a:pt x="955294" y="554126"/>
                  </a:lnTo>
                  <a:lnTo>
                    <a:pt x="960913" y="560671"/>
                  </a:lnTo>
                  <a:lnTo>
                    <a:pt x="967676" y="562916"/>
                  </a:lnTo>
                  <a:lnTo>
                    <a:pt x="974439" y="562297"/>
                  </a:lnTo>
                  <a:lnTo>
                    <a:pt x="980058" y="560247"/>
                  </a:lnTo>
                  <a:lnTo>
                    <a:pt x="986172" y="555132"/>
                  </a:lnTo>
                  <a:lnTo>
                    <a:pt x="990012" y="549160"/>
                  </a:lnTo>
                  <a:lnTo>
                    <a:pt x="990399" y="542617"/>
                  </a:lnTo>
                  <a:lnTo>
                    <a:pt x="986155" y="535787"/>
                  </a:lnTo>
                  <a:lnTo>
                    <a:pt x="981582" y="531202"/>
                  </a:lnTo>
                  <a:lnTo>
                    <a:pt x="976883" y="528142"/>
                  </a:lnTo>
                  <a:lnTo>
                    <a:pt x="968501" y="525843"/>
                  </a:lnTo>
                  <a:close/>
                </a:path>
                <a:path w="2486025" h="1057909">
                  <a:moveTo>
                    <a:pt x="1190370" y="510565"/>
                  </a:moveTo>
                  <a:lnTo>
                    <a:pt x="1186561" y="511327"/>
                  </a:lnTo>
                  <a:lnTo>
                    <a:pt x="1183513" y="514388"/>
                  </a:lnTo>
                  <a:lnTo>
                    <a:pt x="1177772" y="519067"/>
                  </a:lnTo>
                  <a:lnTo>
                    <a:pt x="1174638" y="524322"/>
                  </a:lnTo>
                  <a:lnTo>
                    <a:pt x="1174386" y="530725"/>
                  </a:lnTo>
                  <a:lnTo>
                    <a:pt x="1177289" y="538848"/>
                  </a:lnTo>
                  <a:lnTo>
                    <a:pt x="1182909" y="545387"/>
                  </a:lnTo>
                  <a:lnTo>
                    <a:pt x="1189672" y="547631"/>
                  </a:lnTo>
                  <a:lnTo>
                    <a:pt x="1196435" y="547011"/>
                  </a:lnTo>
                  <a:lnTo>
                    <a:pt x="1202055" y="544957"/>
                  </a:lnTo>
                  <a:lnTo>
                    <a:pt x="1206882" y="541133"/>
                  </a:lnTo>
                  <a:lnTo>
                    <a:pt x="1210865" y="535017"/>
                  </a:lnTo>
                  <a:lnTo>
                    <a:pt x="1211966" y="527756"/>
                  </a:lnTo>
                  <a:lnTo>
                    <a:pt x="1208151" y="520496"/>
                  </a:lnTo>
                  <a:lnTo>
                    <a:pt x="1203579" y="515912"/>
                  </a:lnTo>
                  <a:lnTo>
                    <a:pt x="1198880" y="512851"/>
                  </a:lnTo>
                  <a:lnTo>
                    <a:pt x="1190370" y="510565"/>
                  </a:lnTo>
                  <a:close/>
                </a:path>
                <a:path w="2486025" h="1057909">
                  <a:moveTo>
                    <a:pt x="1415542" y="507504"/>
                  </a:moveTo>
                  <a:lnTo>
                    <a:pt x="1411605" y="508266"/>
                  </a:lnTo>
                  <a:lnTo>
                    <a:pt x="1408557" y="511327"/>
                  </a:lnTo>
                  <a:lnTo>
                    <a:pt x="1402816" y="514290"/>
                  </a:lnTo>
                  <a:lnTo>
                    <a:pt x="1399682" y="518971"/>
                  </a:lnTo>
                  <a:lnTo>
                    <a:pt x="1399430" y="525945"/>
                  </a:lnTo>
                  <a:lnTo>
                    <a:pt x="1402333" y="535787"/>
                  </a:lnTo>
                  <a:lnTo>
                    <a:pt x="1407953" y="542332"/>
                  </a:lnTo>
                  <a:lnTo>
                    <a:pt x="1414716" y="544576"/>
                  </a:lnTo>
                  <a:lnTo>
                    <a:pt x="1421479" y="543952"/>
                  </a:lnTo>
                  <a:lnTo>
                    <a:pt x="1427099" y="541896"/>
                  </a:lnTo>
                  <a:lnTo>
                    <a:pt x="1431926" y="538079"/>
                  </a:lnTo>
                  <a:lnTo>
                    <a:pt x="1435909" y="531966"/>
                  </a:lnTo>
                  <a:lnTo>
                    <a:pt x="1437010" y="524703"/>
                  </a:lnTo>
                  <a:lnTo>
                    <a:pt x="1433195" y="517436"/>
                  </a:lnTo>
                  <a:lnTo>
                    <a:pt x="1428623" y="512851"/>
                  </a:lnTo>
                  <a:lnTo>
                    <a:pt x="1423924" y="509803"/>
                  </a:lnTo>
                  <a:lnTo>
                    <a:pt x="1415542" y="507504"/>
                  </a:lnTo>
                  <a:close/>
                </a:path>
                <a:path w="2486025" h="1057909">
                  <a:moveTo>
                    <a:pt x="2223262" y="495274"/>
                  </a:moveTo>
                  <a:lnTo>
                    <a:pt x="2219452" y="496036"/>
                  </a:lnTo>
                  <a:lnTo>
                    <a:pt x="2216277" y="499097"/>
                  </a:lnTo>
                  <a:lnTo>
                    <a:pt x="2210966" y="502060"/>
                  </a:lnTo>
                  <a:lnTo>
                    <a:pt x="2208561" y="506741"/>
                  </a:lnTo>
                  <a:lnTo>
                    <a:pt x="2208490" y="513715"/>
                  </a:lnTo>
                  <a:lnTo>
                    <a:pt x="2210181" y="523557"/>
                  </a:lnTo>
                  <a:lnTo>
                    <a:pt x="2215727" y="530101"/>
                  </a:lnTo>
                  <a:lnTo>
                    <a:pt x="2222452" y="532345"/>
                  </a:lnTo>
                  <a:lnTo>
                    <a:pt x="2229201" y="531722"/>
                  </a:lnTo>
                  <a:lnTo>
                    <a:pt x="2234819" y="529666"/>
                  </a:lnTo>
                  <a:lnTo>
                    <a:pt x="2239646" y="525849"/>
                  </a:lnTo>
                  <a:lnTo>
                    <a:pt x="2243629" y="519736"/>
                  </a:lnTo>
                  <a:lnTo>
                    <a:pt x="2244730" y="512472"/>
                  </a:lnTo>
                  <a:lnTo>
                    <a:pt x="2240915" y="505206"/>
                  </a:lnTo>
                  <a:lnTo>
                    <a:pt x="2236343" y="500621"/>
                  </a:lnTo>
                  <a:lnTo>
                    <a:pt x="2231771" y="497573"/>
                  </a:lnTo>
                  <a:lnTo>
                    <a:pt x="2223262" y="495274"/>
                  </a:lnTo>
                  <a:close/>
                </a:path>
                <a:path w="2486025" h="1057909">
                  <a:moveTo>
                    <a:pt x="1936495" y="483044"/>
                  </a:moveTo>
                  <a:lnTo>
                    <a:pt x="1932686" y="483806"/>
                  </a:lnTo>
                  <a:lnTo>
                    <a:pt x="1929638" y="486867"/>
                  </a:lnTo>
                  <a:lnTo>
                    <a:pt x="1923897" y="490260"/>
                  </a:lnTo>
                  <a:lnTo>
                    <a:pt x="1920763" y="495658"/>
                  </a:lnTo>
                  <a:lnTo>
                    <a:pt x="1920511" y="502776"/>
                  </a:lnTo>
                  <a:lnTo>
                    <a:pt x="1923414" y="511327"/>
                  </a:lnTo>
                  <a:lnTo>
                    <a:pt x="1929032" y="517871"/>
                  </a:lnTo>
                  <a:lnTo>
                    <a:pt x="1935781" y="520115"/>
                  </a:lnTo>
                  <a:lnTo>
                    <a:pt x="1942506" y="519492"/>
                  </a:lnTo>
                  <a:lnTo>
                    <a:pt x="1948052" y="517436"/>
                  </a:lnTo>
                  <a:lnTo>
                    <a:pt x="1952954" y="513619"/>
                  </a:lnTo>
                  <a:lnTo>
                    <a:pt x="1956974" y="507507"/>
                  </a:lnTo>
                  <a:lnTo>
                    <a:pt x="1958089" y="500248"/>
                  </a:lnTo>
                  <a:lnTo>
                    <a:pt x="1954276" y="492988"/>
                  </a:lnTo>
                  <a:lnTo>
                    <a:pt x="1949577" y="488391"/>
                  </a:lnTo>
                  <a:lnTo>
                    <a:pt x="1945005" y="485343"/>
                  </a:lnTo>
                  <a:lnTo>
                    <a:pt x="1940814" y="484187"/>
                  </a:lnTo>
                  <a:lnTo>
                    <a:pt x="1936495" y="483044"/>
                  </a:lnTo>
                  <a:close/>
                </a:path>
                <a:path w="2486025" h="1057909">
                  <a:moveTo>
                    <a:pt x="811276" y="483044"/>
                  </a:moveTo>
                  <a:lnTo>
                    <a:pt x="807338" y="483806"/>
                  </a:lnTo>
                  <a:lnTo>
                    <a:pt x="804291" y="486867"/>
                  </a:lnTo>
                  <a:lnTo>
                    <a:pt x="797264" y="491551"/>
                  </a:lnTo>
                  <a:lnTo>
                    <a:pt x="794273" y="496806"/>
                  </a:lnTo>
                  <a:lnTo>
                    <a:pt x="794736" y="503206"/>
                  </a:lnTo>
                  <a:lnTo>
                    <a:pt x="798068" y="511327"/>
                  </a:lnTo>
                  <a:lnTo>
                    <a:pt x="803687" y="517871"/>
                  </a:lnTo>
                  <a:lnTo>
                    <a:pt x="810450" y="520115"/>
                  </a:lnTo>
                  <a:lnTo>
                    <a:pt x="817213" y="519492"/>
                  </a:lnTo>
                  <a:lnTo>
                    <a:pt x="822833" y="517436"/>
                  </a:lnTo>
                  <a:lnTo>
                    <a:pt x="827660" y="513619"/>
                  </a:lnTo>
                  <a:lnTo>
                    <a:pt x="831643" y="507507"/>
                  </a:lnTo>
                  <a:lnTo>
                    <a:pt x="832744" y="500248"/>
                  </a:lnTo>
                  <a:lnTo>
                    <a:pt x="828929" y="492988"/>
                  </a:lnTo>
                  <a:lnTo>
                    <a:pt x="824357" y="488391"/>
                  </a:lnTo>
                  <a:lnTo>
                    <a:pt x="819658" y="485343"/>
                  </a:lnTo>
                  <a:lnTo>
                    <a:pt x="811276" y="483044"/>
                  </a:lnTo>
                  <a:close/>
                </a:path>
                <a:path w="2486025" h="1057909">
                  <a:moveTo>
                    <a:pt x="1569593" y="473875"/>
                  </a:moveTo>
                  <a:lnTo>
                    <a:pt x="1565783" y="474637"/>
                  </a:lnTo>
                  <a:lnTo>
                    <a:pt x="1562735" y="477697"/>
                  </a:lnTo>
                  <a:lnTo>
                    <a:pt x="1556994" y="482376"/>
                  </a:lnTo>
                  <a:lnTo>
                    <a:pt x="1553860" y="487632"/>
                  </a:lnTo>
                  <a:lnTo>
                    <a:pt x="1553608" y="494035"/>
                  </a:lnTo>
                  <a:lnTo>
                    <a:pt x="1556512" y="502158"/>
                  </a:lnTo>
                  <a:lnTo>
                    <a:pt x="1562129" y="508702"/>
                  </a:lnTo>
                  <a:lnTo>
                    <a:pt x="1568878" y="510946"/>
                  </a:lnTo>
                  <a:lnTo>
                    <a:pt x="1575603" y="510323"/>
                  </a:lnTo>
                  <a:lnTo>
                    <a:pt x="1581150" y="508266"/>
                  </a:lnTo>
                  <a:lnTo>
                    <a:pt x="1586051" y="504444"/>
                  </a:lnTo>
                  <a:lnTo>
                    <a:pt x="1590071" y="498332"/>
                  </a:lnTo>
                  <a:lnTo>
                    <a:pt x="1591186" y="491071"/>
                  </a:lnTo>
                  <a:lnTo>
                    <a:pt x="1587373" y="483806"/>
                  </a:lnTo>
                  <a:lnTo>
                    <a:pt x="1582801" y="479221"/>
                  </a:lnTo>
                  <a:lnTo>
                    <a:pt x="1578102" y="476173"/>
                  </a:lnTo>
                  <a:lnTo>
                    <a:pt x="1573911" y="475018"/>
                  </a:lnTo>
                  <a:lnTo>
                    <a:pt x="1569593" y="473875"/>
                  </a:lnTo>
                  <a:close/>
                </a:path>
                <a:path w="2486025" h="1057909">
                  <a:moveTo>
                    <a:pt x="2337308" y="467753"/>
                  </a:moveTo>
                  <a:lnTo>
                    <a:pt x="2321696" y="487915"/>
                  </a:lnTo>
                  <a:lnTo>
                    <a:pt x="2324227" y="496036"/>
                  </a:lnTo>
                  <a:lnTo>
                    <a:pt x="2329791" y="502581"/>
                  </a:lnTo>
                  <a:lnTo>
                    <a:pt x="2336546" y="504826"/>
                  </a:lnTo>
                  <a:lnTo>
                    <a:pt x="2343300" y="504207"/>
                  </a:lnTo>
                  <a:lnTo>
                    <a:pt x="2348865" y="502158"/>
                  </a:lnTo>
                  <a:lnTo>
                    <a:pt x="2355034" y="497043"/>
                  </a:lnTo>
                  <a:lnTo>
                    <a:pt x="2358882" y="491070"/>
                  </a:lnTo>
                  <a:lnTo>
                    <a:pt x="2359277" y="484527"/>
                  </a:lnTo>
                  <a:lnTo>
                    <a:pt x="2355088" y="477697"/>
                  </a:lnTo>
                  <a:lnTo>
                    <a:pt x="2350389" y="473113"/>
                  </a:lnTo>
                  <a:lnTo>
                    <a:pt x="2345817" y="470052"/>
                  </a:lnTo>
                  <a:lnTo>
                    <a:pt x="2341499" y="468909"/>
                  </a:lnTo>
                  <a:lnTo>
                    <a:pt x="2337308" y="467753"/>
                  </a:lnTo>
                  <a:close/>
                </a:path>
                <a:path w="2486025" h="1057909">
                  <a:moveTo>
                    <a:pt x="1088644" y="464705"/>
                  </a:moveTo>
                  <a:lnTo>
                    <a:pt x="1084833" y="465467"/>
                  </a:lnTo>
                  <a:lnTo>
                    <a:pt x="1081786" y="468528"/>
                  </a:lnTo>
                  <a:lnTo>
                    <a:pt x="1076045" y="471485"/>
                  </a:lnTo>
                  <a:lnTo>
                    <a:pt x="1072911" y="476167"/>
                  </a:lnTo>
                  <a:lnTo>
                    <a:pt x="1072659" y="483144"/>
                  </a:lnTo>
                  <a:lnTo>
                    <a:pt x="1075563" y="492988"/>
                  </a:lnTo>
                  <a:lnTo>
                    <a:pt x="1081180" y="499527"/>
                  </a:lnTo>
                  <a:lnTo>
                    <a:pt x="1087929" y="501772"/>
                  </a:lnTo>
                  <a:lnTo>
                    <a:pt x="1094654" y="501152"/>
                  </a:lnTo>
                  <a:lnTo>
                    <a:pt x="1100201" y="499097"/>
                  </a:lnTo>
                  <a:lnTo>
                    <a:pt x="1106388" y="493987"/>
                  </a:lnTo>
                  <a:lnTo>
                    <a:pt x="1110265" y="488014"/>
                  </a:lnTo>
                  <a:lnTo>
                    <a:pt x="1110666" y="481468"/>
                  </a:lnTo>
                  <a:lnTo>
                    <a:pt x="1106424" y="474637"/>
                  </a:lnTo>
                  <a:lnTo>
                    <a:pt x="1101852" y="470052"/>
                  </a:lnTo>
                  <a:lnTo>
                    <a:pt x="1097152" y="466991"/>
                  </a:lnTo>
                  <a:lnTo>
                    <a:pt x="1088644" y="464705"/>
                  </a:lnTo>
                  <a:close/>
                </a:path>
                <a:path w="2486025" h="1057909">
                  <a:moveTo>
                    <a:pt x="2056764" y="458584"/>
                  </a:moveTo>
                  <a:lnTo>
                    <a:pt x="2052955" y="459359"/>
                  </a:lnTo>
                  <a:lnTo>
                    <a:pt x="2049780" y="462407"/>
                  </a:lnTo>
                  <a:lnTo>
                    <a:pt x="2042755" y="467091"/>
                  </a:lnTo>
                  <a:lnTo>
                    <a:pt x="2039778" y="472346"/>
                  </a:lnTo>
                  <a:lnTo>
                    <a:pt x="2040278" y="478746"/>
                  </a:lnTo>
                  <a:lnTo>
                    <a:pt x="2043683" y="486867"/>
                  </a:lnTo>
                  <a:lnTo>
                    <a:pt x="2049230" y="493411"/>
                  </a:lnTo>
                  <a:lnTo>
                    <a:pt x="2055955" y="495657"/>
                  </a:lnTo>
                  <a:lnTo>
                    <a:pt x="2062704" y="495037"/>
                  </a:lnTo>
                  <a:lnTo>
                    <a:pt x="2068322" y="492988"/>
                  </a:lnTo>
                  <a:lnTo>
                    <a:pt x="2073205" y="489164"/>
                  </a:lnTo>
                  <a:lnTo>
                    <a:pt x="2077196" y="483049"/>
                  </a:lnTo>
                  <a:lnTo>
                    <a:pt x="2078305" y="475788"/>
                  </a:lnTo>
                  <a:lnTo>
                    <a:pt x="2074545" y="468528"/>
                  </a:lnTo>
                  <a:lnTo>
                    <a:pt x="2069845" y="463943"/>
                  </a:lnTo>
                  <a:lnTo>
                    <a:pt x="2065274" y="460883"/>
                  </a:lnTo>
                  <a:lnTo>
                    <a:pt x="2060956" y="459740"/>
                  </a:lnTo>
                  <a:lnTo>
                    <a:pt x="2056764" y="458584"/>
                  </a:lnTo>
                  <a:close/>
                </a:path>
                <a:path w="2486025" h="1057909">
                  <a:moveTo>
                    <a:pt x="1295273" y="455536"/>
                  </a:moveTo>
                  <a:lnTo>
                    <a:pt x="1291463" y="456298"/>
                  </a:lnTo>
                  <a:lnTo>
                    <a:pt x="1288288" y="459359"/>
                  </a:lnTo>
                  <a:lnTo>
                    <a:pt x="1281263" y="464036"/>
                  </a:lnTo>
                  <a:lnTo>
                    <a:pt x="1278286" y="469287"/>
                  </a:lnTo>
                  <a:lnTo>
                    <a:pt x="1278786" y="475686"/>
                  </a:lnTo>
                  <a:lnTo>
                    <a:pt x="1282192" y="483806"/>
                  </a:lnTo>
                  <a:lnTo>
                    <a:pt x="1287738" y="490352"/>
                  </a:lnTo>
                  <a:lnTo>
                    <a:pt x="1294463" y="492601"/>
                  </a:lnTo>
                  <a:lnTo>
                    <a:pt x="1301212" y="491982"/>
                  </a:lnTo>
                  <a:lnTo>
                    <a:pt x="1306830" y="489927"/>
                  </a:lnTo>
                  <a:lnTo>
                    <a:pt x="1312997" y="484812"/>
                  </a:lnTo>
                  <a:lnTo>
                    <a:pt x="1316831" y="478840"/>
                  </a:lnTo>
                  <a:lnTo>
                    <a:pt x="1317188" y="472297"/>
                  </a:lnTo>
                  <a:lnTo>
                    <a:pt x="1312926" y="465467"/>
                  </a:lnTo>
                  <a:lnTo>
                    <a:pt x="1308354" y="460883"/>
                  </a:lnTo>
                  <a:lnTo>
                    <a:pt x="1303782" y="457822"/>
                  </a:lnTo>
                  <a:lnTo>
                    <a:pt x="1295273" y="455536"/>
                  </a:lnTo>
                  <a:close/>
                </a:path>
                <a:path w="2486025" h="1057909">
                  <a:moveTo>
                    <a:pt x="684784" y="452475"/>
                  </a:moveTo>
                  <a:lnTo>
                    <a:pt x="680974" y="453237"/>
                  </a:lnTo>
                  <a:lnTo>
                    <a:pt x="677926" y="456298"/>
                  </a:lnTo>
                  <a:lnTo>
                    <a:pt x="672185" y="460977"/>
                  </a:lnTo>
                  <a:lnTo>
                    <a:pt x="669051" y="466232"/>
                  </a:lnTo>
                  <a:lnTo>
                    <a:pt x="668799" y="472636"/>
                  </a:lnTo>
                  <a:lnTo>
                    <a:pt x="671703" y="480758"/>
                  </a:lnTo>
                  <a:lnTo>
                    <a:pt x="677320" y="487302"/>
                  </a:lnTo>
                  <a:lnTo>
                    <a:pt x="684069" y="489546"/>
                  </a:lnTo>
                  <a:lnTo>
                    <a:pt x="690794" y="488923"/>
                  </a:lnTo>
                  <a:lnTo>
                    <a:pt x="696341" y="486867"/>
                  </a:lnTo>
                  <a:lnTo>
                    <a:pt x="702528" y="481757"/>
                  </a:lnTo>
                  <a:lnTo>
                    <a:pt x="706405" y="475784"/>
                  </a:lnTo>
                  <a:lnTo>
                    <a:pt x="706806" y="469238"/>
                  </a:lnTo>
                  <a:lnTo>
                    <a:pt x="702563" y="462407"/>
                  </a:lnTo>
                  <a:lnTo>
                    <a:pt x="697865" y="457822"/>
                  </a:lnTo>
                  <a:lnTo>
                    <a:pt x="693293" y="454761"/>
                  </a:lnTo>
                  <a:lnTo>
                    <a:pt x="684784" y="452475"/>
                  </a:lnTo>
                  <a:close/>
                </a:path>
                <a:path w="2486025" h="1057909">
                  <a:moveTo>
                    <a:pt x="1837817" y="449414"/>
                  </a:moveTo>
                  <a:lnTo>
                    <a:pt x="1834007" y="450176"/>
                  </a:lnTo>
                  <a:lnTo>
                    <a:pt x="1830958" y="453237"/>
                  </a:lnTo>
                  <a:lnTo>
                    <a:pt x="1825218" y="456200"/>
                  </a:lnTo>
                  <a:lnTo>
                    <a:pt x="1822084" y="460881"/>
                  </a:lnTo>
                  <a:lnTo>
                    <a:pt x="1821832" y="467855"/>
                  </a:lnTo>
                  <a:lnTo>
                    <a:pt x="1824736" y="477697"/>
                  </a:lnTo>
                  <a:lnTo>
                    <a:pt x="1830353" y="484242"/>
                  </a:lnTo>
                  <a:lnTo>
                    <a:pt x="1837102" y="486486"/>
                  </a:lnTo>
                  <a:lnTo>
                    <a:pt x="1843827" y="485863"/>
                  </a:lnTo>
                  <a:lnTo>
                    <a:pt x="1849374" y="483806"/>
                  </a:lnTo>
                  <a:lnTo>
                    <a:pt x="1854275" y="479989"/>
                  </a:lnTo>
                  <a:lnTo>
                    <a:pt x="1858295" y="473876"/>
                  </a:lnTo>
                  <a:lnTo>
                    <a:pt x="1859410" y="466613"/>
                  </a:lnTo>
                  <a:lnTo>
                    <a:pt x="1855597" y="459346"/>
                  </a:lnTo>
                  <a:lnTo>
                    <a:pt x="1851025" y="454761"/>
                  </a:lnTo>
                  <a:lnTo>
                    <a:pt x="1846326" y="451713"/>
                  </a:lnTo>
                  <a:lnTo>
                    <a:pt x="1842135" y="450557"/>
                  </a:lnTo>
                  <a:lnTo>
                    <a:pt x="1837817" y="449414"/>
                  </a:lnTo>
                  <a:close/>
                </a:path>
                <a:path w="2486025" h="1057909">
                  <a:moveTo>
                    <a:pt x="1720723" y="446354"/>
                  </a:moveTo>
                  <a:lnTo>
                    <a:pt x="1716913" y="447128"/>
                  </a:lnTo>
                  <a:lnTo>
                    <a:pt x="1713738" y="450176"/>
                  </a:lnTo>
                  <a:lnTo>
                    <a:pt x="1707999" y="453570"/>
                  </a:lnTo>
                  <a:lnTo>
                    <a:pt x="1704879" y="458968"/>
                  </a:lnTo>
                  <a:lnTo>
                    <a:pt x="1704665" y="466086"/>
                  </a:lnTo>
                  <a:lnTo>
                    <a:pt x="1707642" y="474637"/>
                  </a:lnTo>
                  <a:lnTo>
                    <a:pt x="1713188" y="481181"/>
                  </a:lnTo>
                  <a:lnTo>
                    <a:pt x="1719913" y="483427"/>
                  </a:lnTo>
                  <a:lnTo>
                    <a:pt x="1726662" y="482807"/>
                  </a:lnTo>
                  <a:lnTo>
                    <a:pt x="1732280" y="480758"/>
                  </a:lnTo>
                  <a:lnTo>
                    <a:pt x="1738449" y="475643"/>
                  </a:lnTo>
                  <a:lnTo>
                    <a:pt x="1742297" y="469671"/>
                  </a:lnTo>
                  <a:lnTo>
                    <a:pt x="1742692" y="463127"/>
                  </a:lnTo>
                  <a:lnTo>
                    <a:pt x="1738502" y="456298"/>
                  </a:lnTo>
                  <a:lnTo>
                    <a:pt x="1733804" y="451713"/>
                  </a:lnTo>
                  <a:lnTo>
                    <a:pt x="1729232" y="448652"/>
                  </a:lnTo>
                  <a:lnTo>
                    <a:pt x="1724914" y="447509"/>
                  </a:lnTo>
                  <a:lnTo>
                    <a:pt x="1720723" y="446354"/>
                  </a:lnTo>
                  <a:close/>
                </a:path>
                <a:path w="2486025" h="1057909">
                  <a:moveTo>
                    <a:pt x="897509" y="437184"/>
                  </a:moveTo>
                  <a:lnTo>
                    <a:pt x="893699" y="437946"/>
                  </a:lnTo>
                  <a:lnTo>
                    <a:pt x="890651" y="441007"/>
                  </a:lnTo>
                  <a:lnTo>
                    <a:pt x="884910" y="443970"/>
                  </a:lnTo>
                  <a:lnTo>
                    <a:pt x="881776" y="448651"/>
                  </a:lnTo>
                  <a:lnTo>
                    <a:pt x="881524" y="455625"/>
                  </a:lnTo>
                  <a:lnTo>
                    <a:pt x="884428" y="465467"/>
                  </a:lnTo>
                  <a:lnTo>
                    <a:pt x="890045" y="472012"/>
                  </a:lnTo>
                  <a:lnTo>
                    <a:pt x="896794" y="474256"/>
                  </a:lnTo>
                  <a:lnTo>
                    <a:pt x="903519" y="473633"/>
                  </a:lnTo>
                  <a:lnTo>
                    <a:pt x="909066" y="471576"/>
                  </a:lnTo>
                  <a:lnTo>
                    <a:pt x="913967" y="467760"/>
                  </a:lnTo>
                  <a:lnTo>
                    <a:pt x="917987" y="461648"/>
                  </a:lnTo>
                  <a:lnTo>
                    <a:pt x="919102" y="454388"/>
                  </a:lnTo>
                  <a:lnTo>
                    <a:pt x="915288" y="447128"/>
                  </a:lnTo>
                  <a:lnTo>
                    <a:pt x="910590" y="442531"/>
                  </a:lnTo>
                  <a:lnTo>
                    <a:pt x="906018" y="439483"/>
                  </a:lnTo>
                  <a:lnTo>
                    <a:pt x="901827" y="438327"/>
                  </a:lnTo>
                  <a:lnTo>
                    <a:pt x="897509" y="437184"/>
                  </a:lnTo>
                  <a:close/>
                </a:path>
                <a:path w="2486025" h="1057909">
                  <a:moveTo>
                    <a:pt x="2186305" y="409676"/>
                  </a:moveTo>
                  <a:lnTo>
                    <a:pt x="2170622" y="429826"/>
                  </a:lnTo>
                  <a:lnTo>
                    <a:pt x="2173097" y="437946"/>
                  </a:lnTo>
                  <a:lnTo>
                    <a:pt x="2178716" y="444493"/>
                  </a:lnTo>
                  <a:lnTo>
                    <a:pt x="2185479" y="446741"/>
                  </a:lnTo>
                  <a:lnTo>
                    <a:pt x="2192242" y="446122"/>
                  </a:lnTo>
                  <a:lnTo>
                    <a:pt x="2197862" y="444068"/>
                  </a:lnTo>
                  <a:lnTo>
                    <a:pt x="2203975" y="438953"/>
                  </a:lnTo>
                  <a:lnTo>
                    <a:pt x="2207815" y="432981"/>
                  </a:lnTo>
                  <a:lnTo>
                    <a:pt x="2208202" y="426437"/>
                  </a:lnTo>
                  <a:lnTo>
                    <a:pt x="2203958" y="419608"/>
                  </a:lnTo>
                  <a:lnTo>
                    <a:pt x="2199386" y="415023"/>
                  </a:lnTo>
                  <a:lnTo>
                    <a:pt x="2194687" y="411962"/>
                  </a:lnTo>
                  <a:lnTo>
                    <a:pt x="2186305" y="409676"/>
                  </a:lnTo>
                  <a:close/>
                </a:path>
                <a:path w="2486025" h="1057909">
                  <a:moveTo>
                    <a:pt x="1501775" y="409676"/>
                  </a:moveTo>
                  <a:lnTo>
                    <a:pt x="1497964" y="410438"/>
                  </a:lnTo>
                  <a:lnTo>
                    <a:pt x="1494917" y="413499"/>
                  </a:lnTo>
                  <a:lnTo>
                    <a:pt x="1489176" y="416885"/>
                  </a:lnTo>
                  <a:lnTo>
                    <a:pt x="1486042" y="422279"/>
                  </a:lnTo>
                  <a:lnTo>
                    <a:pt x="1485790" y="429395"/>
                  </a:lnTo>
                  <a:lnTo>
                    <a:pt x="1488694" y="437946"/>
                  </a:lnTo>
                  <a:lnTo>
                    <a:pt x="1494311" y="444493"/>
                  </a:lnTo>
                  <a:lnTo>
                    <a:pt x="1501060" y="446741"/>
                  </a:lnTo>
                  <a:lnTo>
                    <a:pt x="1507785" y="446122"/>
                  </a:lnTo>
                  <a:lnTo>
                    <a:pt x="1513332" y="444068"/>
                  </a:lnTo>
                  <a:lnTo>
                    <a:pt x="1519519" y="438953"/>
                  </a:lnTo>
                  <a:lnTo>
                    <a:pt x="1523396" y="432981"/>
                  </a:lnTo>
                  <a:lnTo>
                    <a:pt x="1523797" y="426437"/>
                  </a:lnTo>
                  <a:lnTo>
                    <a:pt x="1519555" y="419608"/>
                  </a:lnTo>
                  <a:lnTo>
                    <a:pt x="1514983" y="415023"/>
                  </a:lnTo>
                  <a:lnTo>
                    <a:pt x="1510283" y="411962"/>
                  </a:lnTo>
                  <a:lnTo>
                    <a:pt x="1501775" y="409676"/>
                  </a:lnTo>
                  <a:close/>
                </a:path>
                <a:path w="2486025" h="1057909">
                  <a:moveTo>
                    <a:pt x="1381633" y="406615"/>
                  </a:moveTo>
                  <a:lnTo>
                    <a:pt x="1377695" y="407377"/>
                  </a:lnTo>
                  <a:lnTo>
                    <a:pt x="1374648" y="410438"/>
                  </a:lnTo>
                  <a:lnTo>
                    <a:pt x="1368907" y="413831"/>
                  </a:lnTo>
                  <a:lnTo>
                    <a:pt x="1365773" y="419230"/>
                  </a:lnTo>
                  <a:lnTo>
                    <a:pt x="1365521" y="426347"/>
                  </a:lnTo>
                  <a:lnTo>
                    <a:pt x="1368425" y="434898"/>
                  </a:lnTo>
                  <a:lnTo>
                    <a:pt x="1374044" y="441443"/>
                  </a:lnTo>
                  <a:lnTo>
                    <a:pt x="1380807" y="443687"/>
                  </a:lnTo>
                  <a:lnTo>
                    <a:pt x="1387570" y="443064"/>
                  </a:lnTo>
                  <a:lnTo>
                    <a:pt x="1393189" y="441007"/>
                  </a:lnTo>
                  <a:lnTo>
                    <a:pt x="1399303" y="435897"/>
                  </a:lnTo>
                  <a:lnTo>
                    <a:pt x="1403143" y="429925"/>
                  </a:lnTo>
                  <a:lnTo>
                    <a:pt x="1403530" y="423378"/>
                  </a:lnTo>
                  <a:lnTo>
                    <a:pt x="1399286" y="416547"/>
                  </a:lnTo>
                  <a:lnTo>
                    <a:pt x="1394714" y="411962"/>
                  </a:lnTo>
                  <a:lnTo>
                    <a:pt x="1390014" y="408901"/>
                  </a:lnTo>
                  <a:lnTo>
                    <a:pt x="1381633" y="406615"/>
                  </a:lnTo>
                  <a:close/>
                </a:path>
                <a:path w="2486025" h="1057909">
                  <a:moveTo>
                    <a:pt x="999236" y="406615"/>
                  </a:moveTo>
                  <a:lnTo>
                    <a:pt x="983680" y="426776"/>
                  </a:lnTo>
                  <a:lnTo>
                    <a:pt x="986155" y="434898"/>
                  </a:lnTo>
                  <a:lnTo>
                    <a:pt x="991772" y="441443"/>
                  </a:lnTo>
                  <a:lnTo>
                    <a:pt x="998521" y="443687"/>
                  </a:lnTo>
                  <a:lnTo>
                    <a:pt x="1005246" y="443064"/>
                  </a:lnTo>
                  <a:lnTo>
                    <a:pt x="1010793" y="441007"/>
                  </a:lnTo>
                  <a:lnTo>
                    <a:pt x="1016980" y="435897"/>
                  </a:lnTo>
                  <a:lnTo>
                    <a:pt x="1020857" y="429925"/>
                  </a:lnTo>
                  <a:lnTo>
                    <a:pt x="1021258" y="423378"/>
                  </a:lnTo>
                  <a:lnTo>
                    <a:pt x="1017016" y="416547"/>
                  </a:lnTo>
                  <a:lnTo>
                    <a:pt x="1012444" y="411962"/>
                  </a:lnTo>
                  <a:lnTo>
                    <a:pt x="1007744" y="408901"/>
                  </a:lnTo>
                  <a:lnTo>
                    <a:pt x="999236" y="406615"/>
                  </a:lnTo>
                  <a:close/>
                </a:path>
                <a:path w="2486025" h="1057909">
                  <a:moveTo>
                    <a:pt x="1195832" y="396671"/>
                  </a:moveTo>
                  <a:lnTo>
                    <a:pt x="1177488" y="417596"/>
                  </a:lnTo>
                  <a:lnTo>
                    <a:pt x="1180464" y="425716"/>
                  </a:lnTo>
                  <a:lnTo>
                    <a:pt x="1186011" y="432263"/>
                  </a:lnTo>
                  <a:lnTo>
                    <a:pt x="1192736" y="434511"/>
                  </a:lnTo>
                  <a:lnTo>
                    <a:pt x="1199485" y="433892"/>
                  </a:lnTo>
                  <a:lnTo>
                    <a:pt x="1205102" y="431838"/>
                  </a:lnTo>
                  <a:lnTo>
                    <a:pt x="1211270" y="426723"/>
                  </a:lnTo>
                  <a:lnTo>
                    <a:pt x="1215104" y="420751"/>
                  </a:lnTo>
                  <a:lnTo>
                    <a:pt x="1215461" y="414207"/>
                  </a:lnTo>
                  <a:lnTo>
                    <a:pt x="1211199" y="407377"/>
                  </a:lnTo>
                  <a:lnTo>
                    <a:pt x="1208151" y="401269"/>
                  </a:lnTo>
                  <a:lnTo>
                    <a:pt x="1204341" y="398208"/>
                  </a:lnTo>
                  <a:lnTo>
                    <a:pt x="1195832" y="396671"/>
                  </a:lnTo>
                  <a:close/>
                </a:path>
                <a:path w="2486025" h="1057909">
                  <a:moveTo>
                    <a:pt x="1640586" y="391325"/>
                  </a:moveTo>
                  <a:lnTo>
                    <a:pt x="1636649" y="392087"/>
                  </a:lnTo>
                  <a:lnTo>
                    <a:pt x="1633601" y="395147"/>
                  </a:lnTo>
                  <a:lnTo>
                    <a:pt x="1627862" y="398110"/>
                  </a:lnTo>
                  <a:lnTo>
                    <a:pt x="1624742" y="402791"/>
                  </a:lnTo>
                  <a:lnTo>
                    <a:pt x="1624528" y="409765"/>
                  </a:lnTo>
                  <a:lnTo>
                    <a:pt x="1627505" y="419608"/>
                  </a:lnTo>
                  <a:lnTo>
                    <a:pt x="1633051" y="426152"/>
                  </a:lnTo>
                  <a:lnTo>
                    <a:pt x="1639776" y="428396"/>
                  </a:lnTo>
                  <a:lnTo>
                    <a:pt x="1646525" y="427773"/>
                  </a:lnTo>
                  <a:lnTo>
                    <a:pt x="1652143" y="425716"/>
                  </a:lnTo>
                  <a:lnTo>
                    <a:pt x="1658310" y="420609"/>
                  </a:lnTo>
                  <a:lnTo>
                    <a:pt x="1662144" y="414640"/>
                  </a:lnTo>
                  <a:lnTo>
                    <a:pt x="1662501" y="408098"/>
                  </a:lnTo>
                  <a:lnTo>
                    <a:pt x="1658239" y="401269"/>
                  </a:lnTo>
                  <a:lnTo>
                    <a:pt x="1653667" y="396671"/>
                  </a:lnTo>
                  <a:lnTo>
                    <a:pt x="1649095" y="393623"/>
                  </a:lnTo>
                  <a:lnTo>
                    <a:pt x="1640586" y="391325"/>
                  </a:lnTo>
                  <a:close/>
                </a:path>
                <a:path w="2486025" h="1057909">
                  <a:moveTo>
                    <a:pt x="1985899" y="382155"/>
                  </a:moveTo>
                  <a:lnTo>
                    <a:pt x="1981962" y="382917"/>
                  </a:lnTo>
                  <a:lnTo>
                    <a:pt x="1978914" y="385978"/>
                  </a:lnTo>
                  <a:lnTo>
                    <a:pt x="1973173" y="390657"/>
                  </a:lnTo>
                  <a:lnTo>
                    <a:pt x="1970039" y="395912"/>
                  </a:lnTo>
                  <a:lnTo>
                    <a:pt x="1969787" y="402316"/>
                  </a:lnTo>
                  <a:lnTo>
                    <a:pt x="1972691" y="410438"/>
                  </a:lnTo>
                  <a:lnTo>
                    <a:pt x="1978310" y="416983"/>
                  </a:lnTo>
                  <a:lnTo>
                    <a:pt x="1985073" y="419227"/>
                  </a:lnTo>
                  <a:lnTo>
                    <a:pt x="1991836" y="418603"/>
                  </a:lnTo>
                  <a:lnTo>
                    <a:pt x="1997456" y="416547"/>
                  </a:lnTo>
                  <a:lnTo>
                    <a:pt x="2002283" y="412730"/>
                  </a:lnTo>
                  <a:lnTo>
                    <a:pt x="2006266" y="406617"/>
                  </a:lnTo>
                  <a:lnTo>
                    <a:pt x="2007367" y="399354"/>
                  </a:lnTo>
                  <a:lnTo>
                    <a:pt x="2003552" y="392087"/>
                  </a:lnTo>
                  <a:lnTo>
                    <a:pt x="1998980" y="387502"/>
                  </a:lnTo>
                  <a:lnTo>
                    <a:pt x="1994281" y="384454"/>
                  </a:lnTo>
                  <a:lnTo>
                    <a:pt x="1985899" y="382155"/>
                  </a:lnTo>
                  <a:close/>
                </a:path>
                <a:path w="2486025" h="1057909">
                  <a:moveTo>
                    <a:pt x="777366" y="382155"/>
                  </a:moveTo>
                  <a:lnTo>
                    <a:pt x="773430" y="382917"/>
                  </a:lnTo>
                  <a:lnTo>
                    <a:pt x="770382" y="385978"/>
                  </a:lnTo>
                  <a:lnTo>
                    <a:pt x="763355" y="389371"/>
                  </a:lnTo>
                  <a:lnTo>
                    <a:pt x="760364" y="394769"/>
                  </a:lnTo>
                  <a:lnTo>
                    <a:pt x="760827" y="401887"/>
                  </a:lnTo>
                  <a:lnTo>
                    <a:pt x="764159" y="410438"/>
                  </a:lnTo>
                  <a:lnTo>
                    <a:pt x="769778" y="416983"/>
                  </a:lnTo>
                  <a:lnTo>
                    <a:pt x="776541" y="419227"/>
                  </a:lnTo>
                  <a:lnTo>
                    <a:pt x="783304" y="418603"/>
                  </a:lnTo>
                  <a:lnTo>
                    <a:pt x="788924" y="416547"/>
                  </a:lnTo>
                  <a:lnTo>
                    <a:pt x="795037" y="411439"/>
                  </a:lnTo>
                  <a:lnTo>
                    <a:pt x="798877" y="405469"/>
                  </a:lnTo>
                  <a:lnTo>
                    <a:pt x="799264" y="398923"/>
                  </a:lnTo>
                  <a:lnTo>
                    <a:pt x="795019" y="392087"/>
                  </a:lnTo>
                  <a:lnTo>
                    <a:pt x="790447" y="387502"/>
                  </a:lnTo>
                  <a:lnTo>
                    <a:pt x="785749" y="384454"/>
                  </a:lnTo>
                  <a:lnTo>
                    <a:pt x="777366" y="382155"/>
                  </a:lnTo>
                  <a:close/>
                </a:path>
                <a:path w="2486025" h="1057909">
                  <a:moveTo>
                    <a:pt x="2269490" y="354634"/>
                  </a:moveTo>
                  <a:lnTo>
                    <a:pt x="2265680" y="355409"/>
                  </a:lnTo>
                  <a:lnTo>
                    <a:pt x="2262505" y="358457"/>
                  </a:lnTo>
                  <a:lnTo>
                    <a:pt x="2256819" y="363142"/>
                  </a:lnTo>
                  <a:lnTo>
                    <a:pt x="2253694" y="368396"/>
                  </a:lnTo>
                  <a:lnTo>
                    <a:pt x="2253450" y="374797"/>
                  </a:lnTo>
                  <a:lnTo>
                    <a:pt x="2256409" y="382917"/>
                  </a:lnTo>
                  <a:lnTo>
                    <a:pt x="2261973" y="389462"/>
                  </a:lnTo>
                  <a:lnTo>
                    <a:pt x="2268728" y="391707"/>
                  </a:lnTo>
                  <a:lnTo>
                    <a:pt x="2275482" y="391088"/>
                  </a:lnTo>
                  <a:lnTo>
                    <a:pt x="2281047" y="389039"/>
                  </a:lnTo>
                  <a:lnTo>
                    <a:pt x="2287216" y="383924"/>
                  </a:lnTo>
                  <a:lnTo>
                    <a:pt x="2291064" y="377952"/>
                  </a:lnTo>
                  <a:lnTo>
                    <a:pt x="2291459" y="371408"/>
                  </a:lnTo>
                  <a:lnTo>
                    <a:pt x="2287270" y="364578"/>
                  </a:lnTo>
                  <a:lnTo>
                    <a:pt x="2282571" y="359994"/>
                  </a:lnTo>
                  <a:lnTo>
                    <a:pt x="2277999" y="356933"/>
                  </a:lnTo>
                  <a:lnTo>
                    <a:pt x="2273681" y="355790"/>
                  </a:lnTo>
                  <a:lnTo>
                    <a:pt x="2269490" y="354634"/>
                  </a:lnTo>
                  <a:close/>
                </a:path>
                <a:path w="2486025" h="1057909">
                  <a:moveTo>
                    <a:pt x="2109216" y="354634"/>
                  </a:moveTo>
                  <a:lnTo>
                    <a:pt x="2105279" y="355409"/>
                  </a:lnTo>
                  <a:lnTo>
                    <a:pt x="2102231" y="358457"/>
                  </a:lnTo>
                  <a:lnTo>
                    <a:pt x="2096490" y="363142"/>
                  </a:lnTo>
                  <a:lnTo>
                    <a:pt x="2093356" y="368396"/>
                  </a:lnTo>
                  <a:lnTo>
                    <a:pt x="2093104" y="374797"/>
                  </a:lnTo>
                  <a:lnTo>
                    <a:pt x="2096008" y="382917"/>
                  </a:lnTo>
                  <a:lnTo>
                    <a:pt x="2101627" y="389462"/>
                  </a:lnTo>
                  <a:lnTo>
                    <a:pt x="2108390" y="391707"/>
                  </a:lnTo>
                  <a:lnTo>
                    <a:pt x="2115153" y="391088"/>
                  </a:lnTo>
                  <a:lnTo>
                    <a:pt x="2120773" y="389039"/>
                  </a:lnTo>
                  <a:lnTo>
                    <a:pt x="2125600" y="385215"/>
                  </a:lnTo>
                  <a:lnTo>
                    <a:pt x="2129583" y="379099"/>
                  </a:lnTo>
                  <a:lnTo>
                    <a:pt x="2130684" y="371838"/>
                  </a:lnTo>
                  <a:lnTo>
                    <a:pt x="2126869" y="364578"/>
                  </a:lnTo>
                  <a:lnTo>
                    <a:pt x="2122297" y="359994"/>
                  </a:lnTo>
                  <a:lnTo>
                    <a:pt x="2117598" y="356933"/>
                  </a:lnTo>
                  <a:lnTo>
                    <a:pt x="2109216" y="354634"/>
                  </a:lnTo>
                  <a:close/>
                </a:path>
                <a:path w="2486025" h="1057909">
                  <a:moveTo>
                    <a:pt x="1091819" y="339356"/>
                  </a:moveTo>
                  <a:lnTo>
                    <a:pt x="1087882" y="340118"/>
                  </a:lnTo>
                  <a:lnTo>
                    <a:pt x="1084833" y="343179"/>
                  </a:lnTo>
                  <a:lnTo>
                    <a:pt x="1079093" y="347858"/>
                  </a:lnTo>
                  <a:lnTo>
                    <a:pt x="1075959" y="353113"/>
                  </a:lnTo>
                  <a:lnTo>
                    <a:pt x="1075707" y="359517"/>
                  </a:lnTo>
                  <a:lnTo>
                    <a:pt x="1078611" y="367639"/>
                  </a:lnTo>
                  <a:lnTo>
                    <a:pt x="1084230" y="374178"/>
                  </a:lnTo>
                  <a:lnTo>
                    <a:pt x="1090993" y="376423"/>
                  </a:lnTo>
                  <a:lnTo>
                    <a:pt x="1097756" y="375803"/>
                  </a:lnTo>
                  <a:lnTo>
                    <a:pt x="1103376" y="373748"/>
                  </a:lnTo>
                  <a:lnTo>
                    <a:pt x="1108203" y="369924"/>
                  </a:lnTo>
                  <a:lnTo>
                    <a:pt x="1112186" y="363808"/>
                  </a:lnTo>
                  <a:lnTo>
                    <a:pt x="1113287" y="356547"/>
                  </a:lnTo>
                  <a:lnTo>
                    <a:pt x="1109472" y="349288"/>
                  </a:lnTo>
                  <a:lnTo>
                    <a:pt x="1104900" y="344703"/>
                  </a:lnTo>
                  <a:lnTo>
                    <a:pt x="1100201" y="341642"/>
                  </a:lnTo>
                  <a:lnTo>
                    <a:pt x="1091819" y="339356"/>
                  </a:lnTo>
                  <a:close/>
                </a:path>
                <a:path w="2486025" h="1057909">
                  <a:moveTo>
                    <a:pt x="1810131" y="333235"/>
                  </a:moveTo>
                  <a:lnTo>
                    <a:pt x="1806320" y="334010"/>
                  </a:lnTo>
                  <a:lnTo>
                    <a:pt x="1803145" y="337058"/>
                  </a:lnTo>
                  <a:lnTo>
                    <a:pt x="1797407" y="341742"/>
                  </a:lnTo>
                  <a:lnTo>
                    <a:pt x="1794287" y="346997"/>
                  </a:lnTo>
                  <a:lnTo>
                    <a:pt x="1794073" y="353397"/>
                  </a:lnTo>
                  <a:lnTo>
                    <a:pt x="1797050" y="361518"/>
                  </a:lnTo>
                  <a:lnTo>
                    <a:pt x="1802596" y="368062"/>
                  </a:lnTo>
                  <a:lnTo>
                    <a:pt x="1809321" y="370308"/>
                  </a:lnTo>
                  <a:lnTo>
                    <a:pt x="1816070" y="369688"/>
                  </a:lnTo>
                  <a:lnTo>
                    <a:pt x="1821688" y="367639"/>
                  </a:lnTo>
                  <a:lnTo>
                    <a:pt x="1826571" y="363815"/>
                  </a:lnTo>
                  <a:lnTo>
                    <a:pt x="1830562" y="357700"/>
                  </a:lnTo>
                  <a:lnTo>
                    <a:pt x="1831671" y="350439"/>
                  </a:lnTo>
                  <a:lnTo>
                    <a:pt x="1827911" y="343179"/>
                  </a:lnTo>
                  <a:lnTo>
                    <a:pt x="1823212" y="338594"/>
                  </a:lnTo>
                  <a:lnTo>
                    <a:pt x="1818639" y="335534"/>
                  </a:lnTo>
                  <a:lnTo>
                    <a:pt x="1814322" y="334391"/>
                  </a:lnTo>
                  <a:lnTo>
                    <a:pt x="1810131" y="333235"/>
                  </a:lnTo>
                  <a:close/>
                </a:path>
                <a:path w="2486025" h="1057909">
                  <a:moveTo>
                    <a:pt x="1902587" y="330187"/>
                  </a:moveTo>
                  <a:lnTo>
                    <a:pt x="1898777" y="330949"/>
                  </a:lnTo>
                  <a:lnTo>
                    <a:pt x="1895729" y="334010"/>
                  </a:lnTo>
                  <a:lnTo>
                    <a:pt x="1889970" y="337395"/>
                  </a:lnTo>
                  <a:lnTo>
                    <a:pt x="1886807" y="342790"/>
                  </a:lnTo>
                  <a:lnTo>
                    <a:pt x="1886549" y="349906"/>
                  </a:lnTo>
                  <a:lnTo>
                    <a:pt x="1889506" y="358457"/>
                  </a:lnTo>
                  <a:lnTo>
                    <a:pt x="1895123" y="365003"/>
                  </a:lnTo>
                  <a:lnTo>
                    <a:pt x="1901872" y="367252"/>
                  </a:lnTo>
                  <a:lnTo>
                    <a:pt x="1908597" y="366633"/>
                  </a:lnTo>
                  <a:lnTo>
                    <a:pt x="1914144" y="364578"/>
                  </a:lnTo>
                  <a:lnTo>
                    <a:pt x="1920331" y="359463"/>
                  </a:lnTo>
                  <a:lnTo>
                    <a:pt x="1924208" y="353491"/>
                  </a:lnTo>
                  <a:lnTo>
                    <a:pt x="1924609" y="346948"/>
                  </a:lnTo>
                  <a:lnTo>
                    <a:pt x="1920367" y="340118"/>
                  </a:lnTo>
                  <a:lnTo>
                    <a:pt x="1915668" y="335534"/>
                  </a:lnTo>
                  <a:lnTo>
                    <a:pt x="1911095" y="332473"/>
                  </a:lnTo>
                  <a:lnTo>
                    <a:pt x="1902587" y="330187"/>
                  </a:lnTo>
                  <a:close/>
                </a:path>
                <a:path w="2486025" h="1057909">
                  <a:moveTo>
                    <a:pt x="1279779" y="327126"/>
                  </a:moveTo>
                  <a:lnTo>
                    <a:pt x="1275969" y="327888"/>
                  </a:lnTo>
                  <a:lnTo>
                    <a:pt x="1272920" y="330949"/>
                  </a:lnTo>
                  <a:lnTo>
                    <a:pt x="1267180" y="333912"/>
                  </a:lnTo>
                  <a:lnTo>
                    <a:pt x="1264046" y="338593"/>
                  </a:lnTo>
                  <a:lnTo>
                    <a:pt x="1263794" y="345567"/>
                  </a:lnTo>
                  <a:lnTo>
                    <a:pt x="1266698" y="355409"/>
                  </a:lnTo>
                  <a:lnTo>
                    <a:pt x="1272317" y="361953"/>
                  </a:lnTo>
                  <a:lnTo>
                    <a:pt x="1279080" y="364197"/>
                  </a:lnTo>
                  <a:lnTo>
                    <a:pt x="1285843" y="363574"/>
                  </a:lnTo>
                  <a:lnTo>
                    <a:pt x="1291463" y="361518"/>
                  </a:lnTo>
                  <a:lnTo>
                    <a:pt x="1296290" y="357694"/>
                  </a:lnTo>
                  <a:lnTo>
                    <a:pt x="1300273" y="351578"/>
                  </a:lnTo>
                  <a:lnTo>
                    <a:pt x="1301374" y="344317"/>
                  </a:lnTo>
                  <a:lnTo>
                    <a:pt x="1297558" y="337058"/>
                  </a:lnTo>
                  <a:lnTo>
                    <a:pt x="1292987" y="332473"/>
                  </a:lnTo>
                  <a:lnTo>
                    <a:pt x="1288288" y="329412"/>
                  </a:lnTo>
                  <a:lnTo>
                    <a:pt x="1279779" y="327126"/>
                  </a:lnTo>
                  <a:close/>
                </a:path>
                <a:path w="2486025" h="1057909">
                  <a:moveTo>
                    <a:pt x="872871" y="321005"/>
                  </a:moveTo>
                  <a:lnTo>
                    <a:pt x="869061" y="321779"/>
                  </a:lnTo>
                  <a:lnTo>
                    <a:pt x="865886" y="324827"/>
                  </a:lnTo>
                  <a:lnTo>
                    <a:pt x="860200" y="328221"/>
                  </a:lnTo>
                  <a:lnTo>
                    <a:pt x="857075" y="333619"/>
                  </a:lnTo>
                  <a:lnTo>
                    <a:pt x="856831" y="340737"/>
                  </a:lnTo>
                  <a:lnTo>
                    <a:pt x="859790" y="349288"/>
                  </a:lnTo>
                  <a:lnTo>
                    <a:pt x="865354" y="355832"/>
                  </a:lnTo>
                  <a:lnTo>
                    <a:pt x="872109" y="358078"/>
                  </a:lnTo>
                  <a:lnTo>
                    <a:pt x="878863" y="357458"/>
                  </a:lnTo>
                  <a:lnTo>
                    <a:pt x="884428" y="355409"/>
                  </a:lnTo>
                  <a:lnTo>
                    <a:pt x="889311" y="351585"/>
                  </a:lnTo>
                  <a:lnTo>
                    <a:pt x="893302" y="345470"/>
                  </a:lnTo>
                  <a:lnTo>
                    <a:pt x="894411" y="338209"/>
                  </a:lnTo>
                  <a:lnTo>
                    <a:pt x="890651" y="330949"/>
                  </a:lnTo>
                  <a:lnTo>
                    <a:pt x="885952" y="326364"/>
                  </a:lnTo>
                  <a:lnTo>
                    <a:pt x="881380" y="323303"/>
                  </a:lnTo>
                  <a:lnTo>
                    <a:pt x="877062" y="322160"/>
                  </a:lnTo>
                  <a:lnTo>
                    <a:pt x="872871" y="321005"/>
                  </a:lnTo>
                  <a:close/>
                </a:path>
                <a:path w="2486025" h="1057909">
                  <a:moveTo>
                    <a:pt x="1477137" y="317957"/>
                  </a:moveTo>
                  <a:lnTo>
                    <a:pt x="1473327" y="318719"/>
                  </a:lnTo>
                  <a:lnTo>
                    <a:pt x="1470279" y="321779"/>
                  </a:lnTo>
                  <a:lnTo>
                    <a:pt x="1464520" y="324737"/>
                  </a:lnTo>
                  <a:lnTo>
                    <a:pt x="1461357" y="329417"/>
                  </a:lnTo>
                  <a:lnTo>
                    <a:pt x="1461099" y="336390"/>
                  </a:lnTo>
                  <a:lnTo>
                    <a:pt x="1464056" y="346227"/>
                  </a:lnTo>
                  <a:lnTo>
                    <a:pt x="1469673" y="352773"/>
                  </a:lnTo>
                  <a:lnTo>
                    <a:pt x="1476422" y="355022"/>
                  </a:lnTo>
                  <a:lnTo>
                    <a:pt x="1483147" y="354403"/>
                  </a:lnTo>
                  <a:lnTo>
                    <a:pt x="1488694" y="352348"/>
                  </a:lnTo>
                  <a:lnTo>
                    <a:pt x="1494881" y="347233"/>
                  </a:lnTo>
                  <a:lnTo>
                    <a:pt x="1498758" y="341261"/>
                  </a:lnTo>
                  <a:lnTo>
                    <a:pt x="1499159" y="334718"/>
                  </a:lnTo>
                  <a:lnTo>
                    <a:pt x="1494917" y="327888"/>
                  </a:lnTo>
                  <a:lnTo>
                    <a:pt x="1490218" y="323303"/>
                  </a:lnTo>
                  <a:lnTo>
                    <a:pt x="1485645" y="320243"/>
                  </a:lnTo>
                  <a:lnTo>
                    <a:pt x="1477137" y="317957"/>
                  </a:lnTo>
                  <a:close/>
                </a:path>
                <a:path w="2486025" h="1057909">
                  <a:moveTo>
                    <a:pt x="1723770" y="311835"/>
                  </a:moveTo>
                  <a:lnTo>
                    <a:pt x="1719961" y="312597"/>
                  </a:lnTo>
                  <a:lnTo>
                    <a:pt x="1716913" y="315658"/>
                  </a:lnTo>
                  <a:lnTo>
                    <a:pt x="1711154" y="318621"/>
                  </a:lnTo>
                  <a:lnTo>
                    <a:pt x="1707991" y="323302"/>
                  </a:lnTo>
                  <a:lnTo>
                    <a:pt x="1707733" y="330276"/>
                  </a:lnTo>
                  <a:lnTo>
                    <a:pt x="1710689" y="340118"/>
                  </a:lnTo>
                  <a:lnTo>
                    <a:pt x="1716307" y="346663"/>
                  </a:lnTo>
                  <a:lnTo>
                    <a:pt x="1723056" y="348907"/>
                  </a:lnTo>
                  <a:lnTo>
                    <a:pt x="1729781" y="348284"/>
                  </a:lnTo>
                  <a:lnTo>
                    <a:pt x="1735327" y="346227"/>
                  </a:lnTo>
                  <a:lnTo>
                    <a:pt x="1740229" y="342411"/>
                  </a:lnTo>
                  <a:lnTo>
                    <a:pt x="1744249" y="336299"/>
                  </a:lnTo>
                  <a:lnTo>
                    <a:pt x="1745364" y="329039"/>
                  </a:lnTo>
                  <a:lnTo>
                    <a:pt x="1741551" y="321779"/>
                  </a:lnTo>
                  <a:lnTo>
                    <a:pt x="1736852" y="317195"/>
                  </a:lnTo>
                  <a:lnTo>
                    <a:pt x="1732280" y="314134"/>
                  </a:lnTo>
                  <a:lnTo>
                    <a:pt x="1723770" y="311835"/>
                  </a:lnTo>
                  <a:close/>
                </a:path>
                <a:path w="2486025" h="1057909">
                  <a:moveTo>
                    <a:pt x="1596644" y="298843"/>
                  </a:moveTo>
                  <a:lnTo>
                    <a:pt x="1591945" y="300380"/>
                  </a:lnTo>
                  <a:lnTo>
                    <a:pt x="1587373" y="303428"/>
                  </a:lnTo>
                  <a:lnTo>
                    <a:pt x="1583396" y="306821"/>
                  </a:lnTo>
                  <a:lnTo>
                    <a:pt x="1581181" y="312219"/>
                  </a:lnTo>
                  <a:lnTo>
                    <a:pt x="1581300" y="319337"/>
                  </a:lnTo>
                  <a:lnTo>
                    <a:pt x="1584325" y="327888"/>
                  </a:lnTo>
                  <a:lnTo>
                    <a:pt x="1589871" y="334433"/>
                  </a:lnTo>
                  <a:lnTo>
                    <a:pt x="1596596" y="336678"/>
                  </a:lnTo>
                  <a:lnTo>
                    <a:pt x="1603345" y="336059"/>
                  </a:lnTo>
                  <a:lnTo>
                    <a:pt x="1608963" y="334010"/>
                  </a:lnTo>
                  <a:lnTo>
                    <a:pt x="1615130" y="328895"/>
                  </a:lnTo>
                  <a:lnTo>
                    <a:pt x="1618964" y="322922"/>
                  </a:lnTo>
                  <a:lnTo>
                    <a:pt x="1619321" y="316379"/>
                  </a:lnTo>
                  <a:lnTo>
                    <a:pt x="1615058" y="309549"/>
                  </a:lnTo>
                  <a:lnTo>
                    <a:pt x="1610487" y="303428"/>
                  </a:lnTo>
                  <a:lnTo>
                    <a:pt x="1605914" y="300380"/>
                  </a:lnTo>
                  <a:lnTo>
                    <a:pt x="1596644" y="298843"/>
                  </a:lnTo>
                  <a:close/>
                </a:path>
                <a:path w="2486025" h="1057909">
                  <a:moveTo>
                    <a:pt x="965327" y="296557"/>
                  </a:moveTo>
                  <a:lnTo>
                    <a:pt x="961516" y="297319"/>
                  </a:lnTo>
                  <a:lnTo>
                    <a:pt x="958469" y="300367"/>
                  </a:lnTo>
                  <a:lnTo>
                    <a:pt x="952728" y="305052"/>
                  </a:lnTo>
                  <a:lnTo>
                    <a:pt x="949594" y="310307"/>
                  </a:lnTo>
                  <a:lnTo>
                    <a:pt x="949342" y="316707"/>
                  </a:lnTo>
                  <a:lnTo>
                    <a:pt x="952246" y="324827"/>
                  </a:lnTo>
                  <a:lnTo>
                    <a:pt x="957863" y="331374"/>
                  </a:lnTo>
                  <a:lnTo>
                    <a:pt x="964612" y="333622"/>
                  </a:lnTo>
                  <a:lnTo>
                    <a:pt x="971337" y="333003"/>
                  </a:lnTo>
                  <a:lnTo>
                    <a:pt x="976883" y="330949"/>
                  </a:lnTo>
                  <a:lnTo>
                    <a:pt x="983071" y="325834"/>
                  </a:lnTo>
                  <a:lnTo>
                    <a:pt x="986948" y="319862"/>
                  </a:lnTo>
                  <a:lnTo>
                    <a:pt x="987349" y="313318"/>
                  </a:lnTo>
                  <a:lnTo>
                    <a:pt x="983107" y="306489"/>
                  </a:lnTo>
                  <a:lnTo>
                    <a:pt x="978535" y="301904"/>
                  </a:lnTo>
                  <a:lnTo>
                    <a:pt x="973836" y="298843"/>
                  </a:lnTo>
                  <a:lnTo>
                    <a:pt x="965327" y="296557"/>
                  </a:lnTo>
                  <a:close/>
                </a:path>
                <a:path w="2486025" h="1057909">
                  <a:moveTo>
                    <a:pt x="1381633" y="284327"/>
                  </a:moveTo>
                  <a:lnTo>
                    <a:pt x="1377695" y="285089"/>
                  </a:lnTo>
                  <a:lnTo>
                    <a:pt x="1374648" y="288150"/>
                  </a:lnTo>
                  <a:lnTo>
                    <a:pt x="1368907" y="292827"/>
                  </a:lnTo>
                  <a:lnTo>
                    <a:pt x="1365773" y="298078"/>
                  </a:lnTo>
                  <a:lnTo>
                    <a:pt x="1365521" y="304477"/>
                  </a:lnTo>
                  <a:lnTo>
                    <a:pt x="1368425" y="312597"/>
                  </a:lnTo>
                  <a:lnTo>
                    <a:pt x="1374044" y="319144"/>
                  </a:lnTo>
                  <a:lnTo>
                    <a:pt x="1380807" y="321392"/>
                  </a:lnTo>
                  <a:lnTo>
                    <a:pt x="1387570" y="320773"/>
                  </a:lnTo>
                  <a:lnTo>
                    <a:pt x="1393189" y="318719"/>
                  </a:lnTo>
                  <a:lnTo>
                    <a:pt x="1399303" y="313604"/>
                  </a:lnTo>
                  <a:lnTo>
                    <a:pt x="1403143" y="307632"/>
                  </a:lnTo>
                  <a:lnTo>
                    <a:pt x="1403530" y="301088"/>
                  </a:lnTo>
                  <a:lnTo>
                    <a:pt x="1399286" y="294259"/>
                  </a:lnTo>
                  <a:lnTo>
                    <a:pt x="1394714" y="289674"/>
                  </a:lnTo>
                  <a:lnTo>
                    <a:pt x="1390014" y="286613"/>
                  </a:lnTo>
                  <a:lnTo>
                    <a:pt x="1381633" y="284327"/>
                  </a:lnTo>
                  <a:close/>
                </a:path>
                <a:path w="2486025" h="1057909">
                  <a:moveTo>
                    <a:pt x="2004314" y="269036"/>
                  </a:moveTo>
                  <a:lnTo>
                    <a:pt x="2000504" y="269798"/>
                  </a:lnTo>
                  <a:lnTo>
                    <a:pt x="1997456" y="272859"/>
                  </a:lnTo>
                  <a:lnTo>
                    <a:pt x="1991715" y="275822"/>
                  </a:lnTo>
                  <a:lnTo>
                    <a:pt x="1988581" y="280503"/>
                  </a:lnTo>
                  <a:lnTo>
                    <a:pt x="1988329" y="287477"/>
                  </a:lnTo>
                  <a:lnTo>
                    <a:pt x="1991233" y="297319"/>
                  </a:lnTo>
                  <a:lnTo>
                    <a:pt x="1996850" y="303864"/>
                  </a:lnTo>
                  <a:lnTo>
                    <a:pt x="2003599" y="306108"/>
                  </a:lnTo>
                  <a:lnTo>
                    <a:pt x="2010324" y="305485"/>
                  </a:lnTo>
                  <a:lnTo>
                    <a:pt x="2015870" y="303428"/>
                  </a:lnTo>
                  <a:lnTo>
                    <a:pt x="2022058" y="298320"/>
                  </a:lnTo>
                  <a:lnTo>
                    <a:pt x="2025935" y="292350"/>
                  </a:lnTo>
                  <a:lnTo>
                    <a:pt x="2026336" y="285804"/>
                  </a:lnTo>
                  <a:lnTo>
                    <a:pt x="2022094" y="278968"/>
                  </a:lnTo>
                  <a:lnTo>
                    <a:pt x="2017395" y="274383"/>
                  </a:lnTo>
                  <a:lnTo>
                    <a:pt x="2012823" y="271335"/>
                  </a:lnTo>
                  <a:lnTo>
                    <a:pt x="2008632" y="270179"/>
                  </a:lnTo>
                  <a:lnTo>
                    <a:pt x="2004314" y="269036"/>
                  </a:lnTo>
                  <a:close/>
                </a:path>
                <a:path w="2486025" h="1057909">
                  <a:moveTo>
                    <a:pt x="1186561" y="268274"/>
                  </a:moveTo>
                  <a:lnTo>
                    <a:pt x="1181989" y="269798"/>
                  </a:lnTo>
                  <a:lnTo>
                    <a:pt x="1177289" y="272859"/>
                  </a:lnTo>
                  <a:lnTo>
                    <a:pt x="1173366" y="276252"/>
                  </a:lnTo>
                  <a:lnTo>
                    <a:pt x="1171146" y="281651"/>
                  </a:lnTo>
                  <a:lnTo>
                    <a:pt x="1171235" y="288768"/>
                  </a:lnTo>
                  <a:lnTo>
                    <a:pt x="1174242" y="297319"/>
                  </a:lnTo>
                  <a:lnTo>
                    <a:pt x="1179859" y="303864"/>
                  </a:lnTo>
                  <a:lnTo>
                    <a:pt x="1186608" y="306108"/>
                  </a:lnTo>
                  <a:lnTo>
                    <a:pt x="1193333" y="305485"/>
                  </a:lnTo>
                  <a:lnTo>
                    <a:pt x="1198880" y="303428"/>
                  </a:lnTo>
                  <a:lnTo>
                    <a:pt x="1205067" y="298320"/>
                  </a:lnTo>
                  <a:lnTo>
                    <a:pt x="1208944" y="292350"/>
                  </a:lnTo>
                  <a:lnTo>
                    <a:pt x="1209345" y="285804"/>
                  </a:lnTo>
                  <a:lnTo>
                    <a:pt x="1205102" y="278968"/>
                  </a:lnTo>
                  <a:lnTo>
                    <a:pt x="1200404" y="272859"/>
                  </a:lnTo>
                  <a:lnTo>
                    <a:pt x="1195832" y="269798"/>
                  </a:lnTo>
                  <a:lnTo>
                    <a:pt x="1186561" y="268274"/>
                  </a:lnTo>
                  <a:close/>
                </a:path>
                <a:path w="2486025" h="1057909">
                  <a:moveTo>
                    <a:pt x="2195449" y="247637"/>
                  </a:moveTo>
                  <a:lnTo>
                    <a:pt x="2191639" y="248399"/>
                  </a:lnTo>
                  <a:lnTo>
                    <a:pt x="2188591" y="251460"/>
                  </a:lnTo>
                  <a:lnTo>
                    <a:pt x="2182850" y="254417"/>
                  </a:lnTo>
                  <a:lnTo>
                    <a:pt x="2179716" y="259099"/>
                  </a:lnTo>
                  <a:lnTo>
                    <a:pt x="2179464" y="266076"/>
                  </a:lnTo>
                  <a:lnTo>
                    <a:pt x="2182368" y="275920"/>
                  </a:lnTo>
                  <a:lnTo>
                    <a:pt x="2187985" y="282464"/>
                  </a:lnTo>
                  <a:lnTo>
                    <a:pt x="2194734" y="284708"/>
                  </a:lnTo>
                  <a:lnTo>
                    <a:pt x="2201459" y="284085"/>
                  </a:lnTo>
                  <a:lnTo>
                    <a:pt x="2207006" y="282028"/>
                  </a:lnTo>
                  <a:lnTo>
                    <a:pt x="2213193" y="276919"/>
                  </a:lnTo>
                  <a:lnTo>
                    <a:pt x="2217070" y="270946"/>
                  </a:lnTo>
                  <a:lnTo>
                    <a:pt x="2217471" y="264399"/>
                  </a:lnTo>
                  <a:lnTo>
                    <a:pt x="2213229" y="257568"/>
                  </a:lnTo>
                  <a:lnTo>
                    <a:pt x="2208657" y="252984"/>
                  </a:lnTo>
                  <a:lnTo>
                    <a:pt x="2203958" y="249923"/>
                  </a:lnTo>
                  <a:lnTo>
                    <a:pt x="2195449" y="247637"/>
                  </a:lnTo>
                  <a:close/>
                </a:path>
                <a:path w="2486025" h="1057909">
                  <a:moveTo>
                    <a:pt x="2099945" y="241515"/>
                  </a:moveTo>
                  <a:lnTo>
                    <a:pt x="2096135" y="242290"/>
                  </a:lnTo>
                  <a:lnTo>
                    <a:pt x="2092960" y="245338"/>
                  </a:lnTo>
                  <a:lnTo>
                    <a:pt x="2087221" y="248301"/>
                  </a:lnTo>
                  <a:lnTo>
                    <a:pt x="2084101" y="252982"/>
                  </a:lnTo>
                  <a:lnTo>
                    <a:pt x="2083887" y="259956"/>
                  </a:lnTo>
                  <a:lnTo>
                    <a:pt x="2086864" y="269798"/>
                  </a:lnTo>
                  <a:lnTo>
                    <a:pt x="2092410" y="276343"/>
                  </a:lnTo>
                  <a:lnTo>
                    <a:pt x="2099135" y="278588"/>
                  </a:lnTo>
                  <a:lnTo>
                    <a:pt x="2105884" y="277969"/>
                  </a:lnTo>
                  <a:lnTo>
                    <a:pt x="2111502" y="275920"/>
                  </a:lnTo>
                  <a:lnTo>
                    <a:pt x="2117669" y="270805"/>
                  </a:lnTo>
                  <a:lnTo>
                    <a:pt x="2121503" y="264833"/>
                  </a:lnTo>
                  <a:lnTo>
                    <a:pt x="2121860" y="258289"/>
                  </a:lnTo>
                  <a:lnTo>
                    <a:pt x="2117598" y="251460"/>
                  </a:lnTo>
                  <a:lnTo>
                    <a:pt x="2113026" y="246875"/>
                  </a:lnTo>
                  <a:lnTo>
                    <a:pt x="2108454" y="243814"/>
                  </a:lnTo>
                  <a:lnTo>
                    <a:pt x="2104136" y="242671"/>
                  </a:lnTo>
                  <a:lnTo>
                    <a:pt x="2099945" y="241515"/>
                  </a:lnTo>
                  <a:close/>
                </a:path>
                <a:path w="2486025" h="1057909">
                  <a:moveTo>
                    <a:pt x="1523364" y="223177"/>
                  </a:moveTo>
                  <a:lnTo>
                    <a:pt x="1519555" y="223939"/>
                  </a:lnTo>
                  <a:lnTo>
                    <a:pt x="1516507" y="226999"/>
                  </a:lnTo>
                  <a:lnTo>
                    <a:pt x="1510766" y="229962"/>
                  </a:lnTo>
                  <a:lnTo>
                    <a:pt x="1507632" y="234643"/>
                  </a:lnTo>
                  <a:lnTo>
                    <a:pt x="1507380" y="241617"/>
                  </a:lnTo>
                  <a:lnTo>
                    <a:pt x="1510283" y="251460"/>
                  </a:lnTo>
                  <a:lnTo>
                    <a:pt x="1515901" y="258004"/>
                  </a:lnTo>
                  <a:lnTo>
                    <a:pt x="1522650" y="260248"/>
                  </a:lnTo>
                  <a:lnTo>
                    <a:pt x="1529375" y="259625"/>
                  </a:lnTo>
                  <a:lnTo>
                    <a:pt x="1534922" y="257568"/>
                  </a:lnTo>
                  <a:lnTo>
                    <a:pt x="1541109" y="252460"/>
                  </a:lnTo>
                  <a:lnTo>
                    <a:pt x="1544986" y="246491"/>
                  </a:lnTo>
                  <a:lnTo>
                    <a:pt x="1545387" y="239945"/>
                  </a:lnTo>
                  <a:lnTo>
                    <a:pt x="1541145" y="233108"/>
                  </a:lnTo>
                  <a:lnTo>
                    <a:pt x="1536445" y="228523"/>
                  </a:lnTo>
                  <a:lnTo>
                    <a:pt x="1531874" y="225475"/>
                  </a:lnTo>
                  <a:lnTo>
                    <a:pt x="1527683" y="224320"/>
                  </a:lnTo>
                  <a:lnTo>
                    <a:pt x="1523364" y="223177"/>
                  </a:lnTo>
                  <a:close/>
                </a:path>
                <a:path w="2486025" h="1057909">
                  <a:moveTo>
                    <a:pt x="1017777" y="223177"/>
                  </a:moveTo>
                  <a:lnTo>
                    <a:pt x="1013968" y="223939"/>
                  </a:lnTo>
                  <a:lnTo>
                    <a:pt x="1010793" y="226999"/>
                  </a:lnTo>
                  <a:lnTo>
                    <a:pt x="1005107" y="231678"/>
                  </a:lnTo>
                  <a:lnTo>
                    <a:pt x="1001982" y="236934"/>
                  </a:lnTo>
                  <a:lnTo>
                    <a:pt x="1001738" y="243337"/>
                  </a:lnTo>
                  <a:lnTo>
                    <a:pt x="1004697" y="251460"/>
                  </a:lnTo>
                  <a:lnTo>
                    <a:pt x="1010261" y="258004"/>
                  </a:lnTo>
                  <a:lnTo>
                    <a:pt x="1017015" y="260248"/>
                  </a:lnTo>
                  <a:lnTo>
                    <a:pt x="1023770" y="259625"/>
                  </a:lnTo>
                  <a:lnTo>
                    <a:pt x="1029335" y="257568"/>
                  </a:lnTo>
                  <a:lnTo>
                    <a:pt x="1034218" y="253752"/>
                  </a:lnTo>
                  <a:lnTo>
                    <a:pt x="1038209" y="247638"/>
                  </a:lnTo>
                  <a:lnTo>
                    <a:pt x="1039318" y="240375"/>
                  </a:lnTo>
                  <a:lnTo>
                    <a:pt x="1035557" y="233108"/>
                  </a:lnTo>
                  <a:lnTo>
                    <a:pt x="1030858" y="228523"/>
                  </a:lnTo>
                  <a:lnTo>
                    <a:pt x="1026287" y="225475"/>
                  </a:lnTo>
                  <a:lnTo>
                    <a:pt x="1017777" y="223177"/>
                  </a:lnTo>
                  <a:close/>
                </a:path>
                <a:path w="2486025" h="1057909">
                  <a:moveTo>
                    <a:pt x="1313814" y="210947"/>
                  </a:moveTo>
                  <a:lnTo>
                    <a:pt x="1309877" y="211709"/>
                  </a:lnTo>
                  <a:lnTo>
                    <a:pt x="1306830" y="214769"/>
                  </a:lnTo>
                  <a:lnTo>
                    <a:pt x="1299803" y="218162"/>
                  </a:lnTo>
                  <a:lnTo>
                    <a:pt x="1296812" y="223561"/>
                  </a:lnTo>
                  <a:lnTo>
                    <a:pt x="1297275" y="230678"/>
                  </a:lnTo>
                  <a:lnTo>
                    <a:pt x="1300607" y="239229"/>
                  </a:lnTo>
                  <a:lnTo>
                    <a:pt x="1306226" y="245774"/>
                  </a:lnTo>
                  <a:lnTo>
                    <a:pt x="1312989" y="248018"/>
                  </a:lnTo>
                  <a:lnTo>
                    <a:pt x="1319752" y="247395"/>
                  </a:lnTo>
                  <a:lnTo>
                    <a:pt x="1325372" y="245338"/>
                  </a:lnTo>
                  <a:lnTo>
                    <a:pt x="1330199" y="241522"/>
                  </a:lnTo>
                  <a:lnTo>
                    <a:pt x="1334182" y="235408"/>
                  </a:lnTo>
                  <a:lnTo>
                    <a:pt x="1335283" y="228145"/>
                  </a:lnTo>
                  <a:lnTo>
                    <a:pt x="1331468" y="220878"/>
                  </a:lnTo>
                  <a:lnTo>
                    <a:pt x="1326895" y="216293"/>
                  </a:lnTo>
                  <a:lnTo>
                    <a:pt x="1322197" y="213245"/>
                  </a:lnTo>
                  <a:lnTo>
                    <a:pt x="1313814" y="210947"/>
                  </a:lnTo>
                  <a:close/>
                </a:path>
                <a:path w="2486025" h="1057909">
                  <a:moveTo>
                    <a:pt x="1904873" y="207886"/>
                  </a:moveTo>
                  <a:lnTo>
                    <a:pt x="1900301" y="208661"/>
                  </a:lnTo>
                  <a:lnTo>
                    <a:pt x="1895729" y="211709"/>
                  </a:lnTo>
                  <a:lnTo>
                    <a:pt x="1891750" y="216441"/>
                  </a:lnTo>
                  <a:lnTo>
                    <a:pt x="1889521" y="222030"/>
                  </a:lnTo>
                  <a:lnTo>
                    <a:pt x="1889603" y="229339"/>
                  </a:lnTo>
                  <a:lnTo>
                    <a:pt x="1892554" y="239229"/>
                  </a:lnTo>
                  <a:lnTo>
                    <a:pt x="1898173" y="245774"/>
                  </a:lnTo>
                  <a:lnTo>
                    <a:pt x="1904936" y="248018"/>
                  </a:lnTo>
                  <a:lnTo>
                    <a:pt x="1911699" y="247395"/>
                  </a:lnTo>
                  <a:lnTo>
                    <a:pt x="1917319" y="245338"/>
                  </a:lnTo>
                  <a:lnTo>
                    <a:pt x="1923432" y="240230"/>
                  </a:lnTo>
                  <a:lnTo>
                    <a:pt x="1927272" y="234261"/>
                  </a:lnTo>
                  <a:lnTo>
                    <a:pt x="1927659" y="227714"/>
                  </a:lnTo>
                  <a:lnTo>
                    <a:pt x="1923414" y="220878"/>
                  </a:lnTo>
                  <a:lnTo>
                    <a:pt x="1918843" y="214769"/>
                  </a:lnTo>
                  <a:lnTo>
                    <a:pt x="1914144" y="210947"/>
                  </a:lnTo>
                  <a:lnTo>
                    <a:pt x="1904873" y="207886"/>
                  </a:lnTo>
                  <a:close/>
                </a:path>
                <a:path w="2486025" h="1057909">
                  <a:moveTo>
                    <a:pt x="1677543" y="207886"/>
                  </a:moveTo>
                  <a:lnTo>
                    <a:pt x="1673733" y="208661"/>
                  </a:lnTo>
                  <a:lnTo>
                    <a:pt x="1670558" y="211709"/>
                  </a:lnTo>
                  <a:lnTo>
                    <a:pt x="1663057" y="216393"/>
                  </a:lnTo>
                  <a:lnTo>
                    <a:pt x="1659032" y="221648"/>
                  </a:lnTo>
                  <a:lnTo>
                    <a:pt x="1658485" y="228048"/>
                  </a:lnTo>
                  <a:lnTo>
                    <a:pt x="1661414" y="236169"/>
                  </a:lnTo>
                  <a:lnTo>
                    <a:pt x="1667007" y="244435"/>
                  </a:lnTo>
                  <a:lnTo>
                    <a:pt x="1674066" y="247254"/>
                  </a:lnTo>
                  <a:lnTo>
                    <a:pt x="1681720" y="246061"/>
                  </a:lnTo>
                  <a:lnTo>
                    <a:pt x="1689100" y="242290"/>
                  </a:lnTo>
                  <a:lnTo>
                    <a:pt x="1695269" y="237175"/>
                  </a:lnTo>
                  <a:lnTo>
                    <a:pt x="1699117" y="231203"/>
                  </a:lnTo>
                  <a:lnTo>
                    <a:pt x="1699512" y="224659"/>
                  </a:lnTo>
                  <a:lnTo>
                    <a:pt x="1695323" y="217830"/>
                  </a:lnTo>
                  <a:lnTo>
                    <a:pt x="1690624" y="213245"/>
                  </a:lnTo>
                  <a:lnTo>
                    <a:pt x="1686052" y="210185"/>
                  </a:lnTo>
                  <a:lnTo>
                    <a:pt x="1681733" y="209042"/>
                  </a:lnTo>
                  <a:lnTo>
                    <a:pt x="1677543" y="207886"/>
                  </a:lnTo>
                  <a:close/>
                </a:path>
                <a:path w="2486025" h="1057909">
                  <a:moveTo>
                    <a:pt x="1791589" y="201777"/>
                  </a:moveTo>
                  <a:lnTo>
                    <a:pt x="1787779" y="202539"/>
                  </a:lnTo>
                  <a:lnTo>
                    <a:pt x="1784731" y="205600"/>
                  </a:lnTo>
                  <a:lnTo>
                    <a:pt x="1778990" y="210279"/>
                  </a:lnTo>
                  <a:lnTo>
                    <a:pt x="1775856" y="215534"/>
                  </a:lnTo>
                  <a:lnTo>
                    <a:pt x="1775604" y="221938"/>
                  </a:lnTo>
                  <a:lnTo>
                    <a:pt x="1778508" y="230060"/>
                  </a:lnTo>
                  <a:lnTo>
                    <a:pt x="1784125" y="237035"/>
                  </a:lnTo>
                  <a:lnTo>
                    <a:pt x="1790874" y="239996"/>
                  </a:lnTo>
                  <a:lnTo>
                    <a:pt x="1797599" y="239517"/>
                  </a:lnTo>
                  <a:lnTo>
                    <a:pt x="1803145" y="236169"/>
                  </a:lnTo>
                  <a:lnTo>
                    <a:pt x="1809333" y="231059"/>
                  </a:lnTo>
                  <a:lnTo>
                    <a:pt x="1813210" y="225086"/>
                  </a:lnTo>
                  <a:lnTo>
                    <a:pt x="1813611" y="218540"/>
                  </a:lnTo>
                  <a:lnTo>
                    <a:pt x="1809369" y="211709"/>
                  </a:lnTo>
                  <a:lnTo>
                    <a:pt x="1804670" y="207124"/>
                  </a:lnTo>
                  <a:lnTo>
                    <a:pt x="1800098" y="204063"/>
                  </a:lnTo>
                  <a:lnTo>
                    <a:pt x="1791589" y="201777"/>
                  </a:lnTo>
                  <a:close/>
                </a:path>
                <a:path w="2486025" h="1057909">
                  <a:moveTo>
                    <a:pt x="1100963" y="198716"/>
                  </a:moveTo>
                  <a:lnTo>
                    <a:pt x="1097152" y="199478"/>
                  </a:lnTo>
                  <a:lnTo>
                    <a:pt x="1094105" y="202539"/>
                  </a:lnTo>
                  <a:lnTo>
                    <a:pt x="1088364" y="205932"/>
                  </a:lnTo>
                  <a:lnTo>
                    <a:pt x="1085230" y="211331"/>
                  </a:lnTo>
                  <a:lnTo>
                    <a:pt x="1084978" y="218448"/>
                  </a:lnTo>
                  <a:lnTo>
                    <a:pt x="1087882" y="226999"/>
                  </a:lnTo>
                  <a:lnTo>
                    <a:pt x="1093501" y="233544"/>
                  </a:lnTo>
                  <a:lnTo>
                    <a:pt x="1100264" y="235788"/>
                  </a:lnTo>
                  <a:lnTo>
                    <a:pt x="1107027" y="235165"/>
                  </a:lnTo>
                  <a:lnTo>
                    <a:pt x="1112647" y="233108"/>
                  </a:lnTo>
                  <a:lnTo>
                    <a:pt x="1118760" y="228000"/>
                  </a:lnTo>
                  <a:lnTo>
                    <a:pt x="1122600" y="222032"/>
                  </a:lnTo>
                  <a:lnTo>
                    <a:pt x="1122987" y="215490"/>
                  </a:lnTo>
                  <a:lnTo>
                    <a:pt x="1118743" y="208661"/>
                  </a:lnTo>
                  <a:lnTo>
                    <a:pt x="1114170" y="204063"/>
                  </a:lnTo>
                  <a:lnTo>
                    <a:pt x="1109472" y="201015"/>
                  </a:lnTo>
                  <a:lnTo>
                    <a:pt x="1105281" y="199859"/>
                  </a:lnTo>
                  <a:lnTo>
                    <a:pt x="1100963" y="198716"/>
                  </a:lnTo>
                  <a:close/>
                </a:path>
                <a:path w="2486025" h="1057909">
                  <a:moveTo>
                    <a:pt x="1412367" y="162026"/>
                  </a:moveTo>
                  <a:lnTo>
                    <a:pt x="1408557" y="162801"/>
                  </a:lnTo>
                  <a:lnTo>
                    <a:pt x="1405508" y="165849"/>
                  </a:lnTo>
                  <a:lnTo>
                    <a:pt x="1399768" y="170533"/>
                  </a:lnTo>
                  <a:lnTo>
                    <a:pt x="1396634" y="175788"/>
                  </a:lnTo>
                  <a:lnTo>
                    <a:pt x="1396382" y="182188"/>
                  </a:lnTo>
                  <a:lnTo>
                    <a:pt x="1399286" y="190309"/>
                  </a:lnTo>
                  <a:lnTo>
                    <a:pt x="1404903" y="196854"/>
                  </a:lnTo>
                  <a:lnTo>
                    <a:pt x="1411652" y="199099"/>
                  </a:lnTo>
                  <a:lnTo>
                    <a:pt x="1418377" y="198480"/>
                  </a:lnTo>
                  <a:lnTo>
                    <a:pt x="1423924" y="196430"/>
                  </a:lnTo>
                  <a:lnTo>
                    <a:pt x="1430111" y="191315"/>
                  </a:lnTo>
                  <a:lnTo>
                    <a:pt x="1433988" y="185343"/>
                  </a:lnTo>
                  <a:lnTo>
                    <a:pt x="1434389" y="178800"/>
                  </a:lnTo>
                  <a:lnTo>
                    <a:pt x="1430147" y="171970"/>
                  </a:lnTo>
                  <a:lnTo>
                    <a:pt x="1425575" y="167386"/>
                  </a:lnTo>
                  <a:lnTo>
                    <a:pt x="1420876" y="164325"/>
                  </a:lnTo>
                  <a:lnTo>
                    <a:pt x="1412367" y="162026"/>
                  </a:lnTo>
                  <a:close/>
                </a:path>
                <a:path w="2486025" h="1057909">
                  <a:moveTo>
                    <a:pt x="1991995" y="140627"/>
                  </a:moveTo>
                  <a:lnTo>
                    <a:pt x="1988185" y="141389"/>
                  </a:lnTo>
                  <a:lnTo>
                    <a:pt x="1985137" y="144449"/>
                  </a:lnTo>
                  <a:lnTo>
                    <a:pt x="1979378" y="149182"/>
                  </a:lnTo>
                  <a:lnTo>
                    <a:pt x="1976215" y="154771"/>
                  </a:lnTo>
                  <a:lnTo>
                    <a:pt x="1975957" y="162080"/>
                  </a:lnTo>
                  <a:lnTo>
                    <a:pt x="1978914" y="171970"/>
                  </a:lnTo>
                  <a:lnTo>
                    <a:pt x="1984531" y="178467"/>
                  </a:lnTo>
                  <a:lnTo>
                    <a:pt x="1991280" y="180378"/>
                  </a:lnTo>
                  <a:lnTo>
                    <a:pt x="1998005" y="178850"/>
                  </a:lnTo>
                  <a:lnTo>
                    <a:pt x="2003552" y="175031"/>
                  </a:lnTo>
                  <a:lnTo>
                    <a:pt x="2009739" y="169916"/>
                  </a:lnTo>
                  <a:lnTo>
                    <a:pt x="2013616" y="163944"/>
                  </a:lnTo>
                  <a:lnTo>
                    <a:pt x="2014017" y="157400"/>
                  </a:lnTo>
                  <a:lnTo>
                    <a:pt x="2009775" y="150571"/>
                  </a:lnTo>
                  <a:lnTo>
                    <a:pt x="2005076" y="145986"/>
                  </a:lnTo>
                  <a:lnTo>
                    <a:pt x="2000504" y="142925"/>
                  </a:lnTo>
                  <a:lnTo>
                    <a:pt x="1991995" y="140627"/>
                  </a:lnTo>
                  <a:close/>
                </a:path>
                <a:path w="2486025" h="1057909">
                  <a:moveTo>
                    <a:pt x="1249045" y="131457"/>
                  </a:moveTo>
                  <a:lnTo>
                    <a:pt x="1245108" y="132219"/>
                  </a:lnTo>
                  <a:lnTo>
                    <a:pt x="1242060" y="135280"/>
                  </a:lnTo>
                  <a:lnTo>
                    <a:pt x="1236321" y="138243"/>
                  </a:lnTo>
                  <a:lnTo>
                    <a:pt x="1233201" y="142924"/>
                  </a:lnTo>
                  <a:lnTo>
                    <a:pt x="1232987" y="149898"/>
                  </a:lnTo>
                  <a:lnTo>
                    <a:pt x="1235964" y="159740"/>
                  </a:lnTo>
                  <a:lnTo>
                    <a:pt x="1241510" y="166285"/>
                  </a:lnTo>
                  <a:lnTo>
                    <a:pt x="1248235" y="168529"/>
                  </a:lnTo>
                  <a:lnTo>
                    <a:pt x="1254984" y="167905"/>
                  </a:lnTo>
                  <a:lnTo>
                    <a:pt x="1260602" y="165849"/>
                  </a:lnTo>
                  <a:lnTo>
                    <a:pt x="1266769" y="160741"/>
                  </a:lnTo>
                  <a:lnTo>
                    <a:pt x="1270603" y="154771"/>
                  </a:lnTo>
                  <a:lnTo>
                    <a:pt x="1270960" y="148225"/>
                  </a:lnTo>
                  <a:lnTo>
                    <a:pt x="1266698" y="141389"/>
                  </a:lnTo>
                  <a:lnTo>
                    <a:pt x="1262126" y="136804"/>
                  </a:lnTo>
                  <a:lnTo>
                    <a:pt x="1257427" y="133756"/>
                  </a:lnTo>
                  <a:lnTo>
                    <a:pt x="1249045" y="131457"/>
                  </a:lnTo>
                  <a:close/>
                </a:path>
                <a:path w="2486025" h="1057909">
                  <a:moveTo>
                    <a:pt x="1162685" y="131457"/>
                  </a:moveTo>
                  <a:lnTo>
                    <a:pt x="1158875" y="132219"/>
                  </a:lnTo>
                  <a:lnTo>
                    <a:pt x="1155700" y="135280"/>
                  </a:lnTo>
                  <a:lnTo>
                    <a:pt x="1150014" y="139959"/>
                  </a:lnTo>
                  <a:lnTo>
                    <a:pt x="1146889" y="145214"/>
                  </a:lnTo>
                  <a:lnTo>
                    <a:pt x="1146645" y="151618"/>
                  </a:lnTo>
                  <a:lnTo>
                    <a:pt x="1149604" y="159740"/>
                  </a:lnTo>
                  <a:lnTo>
                    <a:pt x="1155150" y="166285"/>
                  </a:lnTo>
                  <a:lnTo>
                    <a:pt x="1161875" y="168529"/>
                  </a:lnTo>
                  <a:lnTo>
                    <a:pt x="1168624" y="167905"/>
                  </a:lnTo>
                  <a:lnTo>
                    <a:pt x="1174242" y="165849"/>
                  </a:lnTo>
                  <a:lnTo>
                    <a:pt x="1180411" y="160741"/>
                  </a:lnTo>
                  <a:lnTo>
                    <a:pt x="1184259" y="154771"/>
                  </a:lnTo>
                  <a:lnTo>
                    <a:pt x="1184654" y="148225"/>
                  </a:lnTo>
                  <a:lnTo>
                    <a:pt x="1180464" y="141389"/>
                  </a:lnTo>
                  <a:lnTo>
                    <a:pt x="1175766" y="136804"/>
                  </a:lnTo>
                  <a:lnTo>
                    <a:pt x="1171194" y="133756"/>
                  </a:lnTo>
                  <a:lnTo>
                    <a:pt x="1162685" y="131457"/>
                  </a:lnTo>
                  <a:close/>
                </a:path>
                <a:path w="2486025" h="1057909">
                  <a:moveTo>
                    <a:pt x="2090674" y="128397"/>
                  </a:moveTo>
                  <a:lnTo>
                    <a:pt x="2086864" y="129171"/>
                  </a:lnTo>
                  <a:lnTo>
                    <a:pt x="2083689" y="132219"/>
                  </a:lnTo>
                  <a:lnTo>
                    <a:pt x="2078003" y="135182"/>
                  </a:lnTo>
                  <a:lnTo>
                    <a:pt x="2074878" y="139863"/>
                  </a:lnTo>
                  <a:lnTo>
                    <a:pt x="2074634" y="146837"/>
                  </a:lnTo>
                  <a:lnTo>
                    <a:pt x="2077593" y="156679"/>
                  </a:lnTo>
                  <a:lnTo>
                    <a:pt x="2083139" y="163224"/>
                  </a:lnTo>
                  <a:lnTo>
                    <a:pt x="2089864" y="165469"/>
                  </a:lnTo>
                  <a:lnTo>
                    <a:pt x="2096613" y="164850"/>
                  </a:lnTo>
                  <a:lnTo>
                    <a:pt x="2102231" y="162801"/>
                  </a:lnTo>
                  <a:lnTo>
                    <a:pt x="2108400" y="157686"/>
                  </a:lnTo>
                  <a:lnTo>
                    <a:pt x="2112248" y="151714"/>
                  </a:lnTo>
                  <a:lnTo>
                    <a:pt x="2112643" y="145170"/>
                  </a:lnTo>
                  <a:lnTo>
                    <a:pt x="2108454" y="138341"/>
                  </a:lnTo>
                  <a:lnTo>
                    <a:pt x="2103755" y="133756"/>
                  </a:lnTo>
                  <a:lnTo>
                    <a:pt x="2099183" y="130695"/>
                  </a:lnTo>
                  <a:lnTo>
                    <a:pt x="2094864" y="129552"/>
                  </a:lnTo>
                  <a:lnTo>
                    <a:pt x="2090674" y="128397"/>
                  </a:lnTo>
                  <a:close/>
                </a:path>
                <a:path w="2486025" h="1057909">
                  <a:moveTo>
                    <a:pt x="1514094" y="121526"/>
                  </a:moveTo>
                  <a:lnTo>
                    <a:pt x="1510283" y="123050"/>
                  </a:lnTo>
                  <a:lnTo>
                    <a:pt x="1507236" y="126111"/>
                  </a:lnTo>
                  <a:lnTo>
                    <a:pt x="1501495" y="130790"/>
                  </a:lnTo>
                  <a:lnTo>
                    <a:pt x="1498361" y="136045"/>
                  </a:lnTo>
                  <a:lnTo>
                    <a:pt x="1498109" y="142448"/>
                  </a:lnTo>
                  <a:lnTo>
                    <a:pt x="1501013" y="150571"/>
                  </a:lnTo>
                  <a:lnTo>
                    <a:pt x="1506630" y="157115"/>
                  </a:lnTo>
                  <a:lnTo>
                    <a:pt x="1513379" y="159359"/>
                  </a:lnTo>
                  <a:lnTo>
                    <a:pt x="1520104" y="158736"/>
                  </a:lnTo>
                  <a:lnTo>
                    <a:pt x="1525651" y="156679"/>
                  </a:lnTo>
                  <a:lnTo>
                    <a:pt x="1531838" y="151570"/>
                  </a:lnTo>
                  <a:lnTo>
                    <a:pt x="1535715" y="145597"/>
                  </a:lnTo>
                  <a:lnTo>
                    <a:pt x="1536116" y="139050"/>
                  </a:lnTo>
                  <a:lnTo>
                    <a:pt x="1531874" y="132219"/>
                  </a:lnTo>
                  <a:lnTo>
                    <a:pt x="1527302" y="126111"/>
                  </a:lnTo>
                  <a:lnTo>
                    <a:pt x="1522602" y="123050"/>
                  </a:lnTo>
                  <a:lnTo>
                    <a:pt x="1514094" y="121526"/>
                  </a:lnTo>
                  <a:close/>
                </a:path>
                <a:path w="2486025" h="1057909">
                  <a:moveTo>
                    <a:pt x="1618995" y="113118"/>
                  </a:moveTo>
                  <a:lnTo>
                    <a:pt x="1615058" y="113880"/>
                  </a:lnTo>
                  <a:lnTo>
                    <a:pt x="1612011" y="116941"/>
                  </a:lnTo>
                  <a:lnTo>
                    <a:pt x="1606700" y="121620"/>
                  </a:lnTo>
                  <a:lnTo>
                    <a:pt x="1604295" y="126876"/>
                  </a:lnTo>
                  <a:lnTo>
                    <a:pt x="1604224" y="133279"/>
                  </a:lnTo>
                  <a:lnTo>
                    <a:pt x="1605914" y="141401"/>
                  </a:lnTo>
                  <a:lnTo>
                    <a:pt x="1611461" y="147940"/>
                  </a:lnTo>
                  <a:lnTo>
                    <a:pt x="1618186" y="150185"/>
                  </a:lnTo>
                  <a:lnTo>
                    <a:pt x="1624935" y="149565"/>
                  </a:lnTo>
                  <a:lnTo>
                    <a:pt x="1630552" y="147510"/>
                  </a:lnTo>
                  <a:lnTo>
                    <a:pt x="1636720" y="142400"/>
                  </a:lnTo>
                  <a:lnTo>
                    <a:pt x="1640554" y="136428"/>
                  </a:lnTo>
                  <a:lnTo>
                    <a:pt x="1640911" y="129881"/>
                  </a:lnTo>
                  <a:lnTo>
                    <a:pt x="1636649" y="123050"/>
                  </a:lnTo>
                  <a:lnTo>
                    <a:pt x="1632077" y="118465"/>
                  </a:lnTo>
                  <a:lnTo>
                    <a:pt x="1627505" y="115404"/>
                  </a:lnTo>
                  <a:lnTo>
                    <a:pt x="1618995" y="113118"/>
                  </a:lnTo>
                  <a:close/>
                </a:path>
                <a:path w="2486025" h="1057909">
                  <a:moveTo>
                    <a:pt x="1859407" y="110058"/>
                  </a:moveTo>
                  <a:lnTo>
                    <a:pt x="1855597" y="110820"/>
                  </a:lnTo>
                  <a:lnTo>
                    <a:pt x="1852549" y="113880"/>
                  </a:lnTo>
                  <a:lnTo>
                    <a:pt x="1846808" y="118560"/>
                  </a:lnTo>
                  <a:lnTo>
                    <a:pt x="1843674" y="123815"/>
                  </a:lnTo>
                  <a:lnTo>
                    <a:pt x="1843422" y="130218"/>
                  </a:lnTo>
                  <a:lnTo>
                    <a:pt x="1846326" y="138341"/>
                  </a:lnTo>
                  <a:lnTo>
                    <a:pt x="1851943" y="144885"/>
                  </a:lnTo>
                  <a:lnTo>
                    <a:pt x="1858692" y="147129"/>
                  </a:lnTo>
                  <a:lnTo>
                    <a:pt x="1865417" y="146506"/>
                  </a:lnTo>
                  <a:lnTo>
                    <a:pt x="1870964" y="144449"/>
                  </a:lnTo>
                  <a:lnTo>
                    <a:pt x="1877151" y="139342"/>
                  </a:lnTo>
                  <a:lnTo>
                    <a:pt x="1881028" y="133372"/>
                  </a:lnTo>
                  <a:lnTo>
                    <a:pt x="1881429" y="126826"/>
                  </a:lnTo>
                  <a:lnTo>
                    <a:pt x="1877187" y="119989"/>
                  </a:lnTo>
                  <a:lnTo>
                    <a:pt x="1872614" y="115404"/>
                  </a:lnTo>
                  <a:lnTo>
                    <a:pt x="1867916" y="112356"/>
                  </a:lnTo>
                  <a:lnTo>
                    <a:pt x="1863725" y="111201"/>
                  </a:lnTo>
                  <a:lnTo>
                    <a:pt x="1859407" y="110058"/>
                  </a:lnTo>
                  <a:close/>
                </a:path>
                <a:path w="2486025" h="1057909">
                  <a:moveTo>
                    <a:pt x="1729232" y="106997"/>
                  </a:moveTo>
                  <a:lnTo>
                    <a:pt x="1724533" y="107759"/>
                  </a:lnTo>
                  <a:lnTo>
                    <a:pt x="1719961" y="110820"/>
                  </a:lnTo>
                  <a:lnTo>
                    <a:pt x="1715984" y="114213"/>
                  </a:lnTo>
                  <a:lnTo>
                    <a:pt x="1713769" y="119611"/>
                  </a:lnTo>
                  <a:lnTo>
                    <a:pt x="1713888" y="126729"/>
                  </a:lnTo>
                  <a:lnTo>
                    <a:pt x="1716913" y="135280"/>
                  </a:lnTo>
                  <a:lnTo>
                    <a:pt x="1722459" y="141825"/>
                  </a:lnTo>
                  <a:lnTo>
                    <a:pt x="1729184" y="144070"/>
                  </a:lnTo>
                  <a:lnTo>
                    <a:pt x="1735933" y="143451"/>
                  </a:lnTo>
                  <a:lnTo>
                    <a:pt x="1741551" y="141401"/>
                  </a:lnTo>
                  <a:lnTo>
                    <a:pt x="1747718" y="136286"/>
                  </a:lnTo>
                  <a:lnTo>
                    <a:pt x="1751552" y="130314"/>
                  </a:lnTo>
                  <a:lnTo>
                    <a:pt x="1751909" y="123771"/>
                  </a:lnTo>
                  <a:lnTo>
                    <a:pt x="1747647" y="116941"/>
                  </a:lnTo>
                  <a:lnTo>
                    <a:pt x="1743075" y="112356"/>
                  </a:lnTo>
                  <a:lnTo>
                    <a:pt x="1738502" y="109296"/>
                  </a:lnTo>
                  <a:lnTo>
                    <a:pt x="1729232" y="106997"/>
                  </a:lnTo>
                  <a:close/>
                </a:path>
                <a:path w="2486025" h="1057909">
                  <a:moveTo>
                    <a:pt x="1316101" y="60375"/>
                  </a:moveTo>
                  <a:lnTo>
                    <a:pt x="1311402" y="61899"/>
                  </a:lnTo>
                  <a:lnTo>
                    <a:pt x="1306830" y="64960"/>
                  </a:lnTo>
                  <a:lnTo>
                    <a:pt x="1302853" y="69645"/>
                  </a:lnTo>
                  <a:lnTo>
                    <a:pt x="1300638" y="74899"/>
                  </a:lnTo>
                  <a:lnTo>
                    <a:pt x="1300757" y="81300"/>
                  </a:lnTo>
                  <a:lnTo>
                    <a:pt x="1303782" y="89420"/>
                  </a:lnTo>
                  <a:lnTo>
                    <a:pt x="1309328" y="95965"/>
                  </a:lnTo>
                  <a:lnTo>
                    <a:pt x="1316053" y="98210"/>
                  </a:lnTo>
                  <a:lnTo>
                    <a:pt x="1322802" y="97591"/>
                  </a:lnTo>
                  <a:lnTo>
                    <a:pt x="1328420" y="95542"/>
                  </a:lnTo>
                  <a:lnTo>
                    <a:pt x="1334587" y="90427"/>
                  </a:lnTo>
                  <a:lnTo>
                    <a:pt x="1338421" y="84455"/>
                  </a:lnTo>
                  <a:lnTo>
                    <a:pt x="1338778" y="77911"/>
                  </a:lnTo>
                  <a:lnTo>
                    <a:pt x="1334516" y="71081"/>
                  </a:lnTo>
                  <a:lnTo>
                    <a:pt x="1329944" y="64960"/>
                  </a:lnTo>
                  <a:lnTo>
                    <a:pt x="1325372" y="61899"/>
                  </a:lnTo>
                  <a:lnTo>
                    <a:pt x="1316101" y="60375"/>
                  </a:lnTo>
                  <a:close/>
                </a:path>
                <a:path w="2486025" h="1057909">
                  <a:moveTo>
                    <a:pt x="1955038" y="48907"/>
                  </a:moveTo>
                  <a:lnTo>
                    <a:pt x="1951227" y="49682"/>
                  </a:lnTo>
                  <a:lnTo>
                    <a:pt x="1948052" y="52730"/>
                  </a:lnTo>
                  <a:lnTo>
                    <a:pt x="1942314" y="55693"/>
                  </a:lnTo>
                  <a:lnTo>
                    <a:pt x="1939194" y="60374"/>
                  </a:lnTo>
                  <a:lnTo>
                    <a:pt x="1938980" y="67348"/>
                  </a:lnTo>
                  <a:lnTo>
                    <a:pt x="1941957" y="77190"/>
                  </a:lnTo>
                  <a:lnTo>
                    <a:pt x="1947503" y="83735"/>
                  </a:lnTo>
                  <a:lnTo>
                    <a:pt x="1954228" y="85980"/>
                  </a:lnTo>
                  <a:lnTo>
                    <a:pt x="1960977" y="85361"/>
                  </a:lnTo>
                  <a:lnTo>
                    <a:pt x="1966595" y="83312"/>
                  </a:lnTo>
                  <a:lnTo>
                    <a:pt x="1971422" y="79488"/>
                  </a:lnTo>
                  <a:lnTo>
                    <a:pt x="1975405" y="73372"/>
                  </a:lnTo>
                  <a:lnTo>
                    <a:pt x="1976506" y="66111"/>
                  </a:lnTo>
                  <a:lnTo>
                    <a:pt x="1972691" y="58851"/>
                  </a:lnTo>
                  <a:lnTo>
                    <a:pt x="1968119" y="54267"/>
                  </a:lnTo>
                  <a:lnTo>
                    <a:pt x="1963547" y="51206"/>
                  </a:lnTo>
                  <a:lnTo>
                    <a:pt x="1959229" y="50063"/>
                  </a:lnTo>
                  <a:lnTo>
                    <a:pt x="1955038" y="48907"/>
                  </a:lnTo>
                  <a:close/>
                </a:path>
                <a:path w="2486025" h="1057909">
                  <a:moveTo>
                    <a:pt x="1418589" y="42799"/>
                  </a:moveTo>
                  <a:lnTo>
                    <a:pt x="1414780" y="43561"/>
                  </a:lnTo>
                  <a:lnTo>
                    <a:pt x="1411605" y="46621"/>
                  </a:lnTo>
                  <a:lnTo>
                    <a:pt x="1405866" y="49584"/>
                  </a:lnTo>
                  <a:lnTo>
                    <a:pt x="1402746" y="54265"/>
                  </a:lnTo>
                  <a:lnTo>
                    <a:pt x="1402532" y="61239"/>
                  </a:lnTo>
                  <a:lnTo>
                    <a:pt x="1405508" y="71081"/>
                  </a:lnTo>
                  <a:lnTo>
                    <a:pt x="1411055" y="77626"/>
                  </a:lnTo>
                  <a:lnTo>
                    <a:pt x="1417780" y="79870"/>
                  </a:lnTo>
                  <a:lnTo>
                    <a:pt x="1424529" y="79247"/>
                  </a:lnTo>
                  <a:lnTo>
                    <a:pt x="1430147" y="77190"/>
                  </a:lnTo>
                  <a:lnTo>
                    <a:pt x="1436314" y="72081"/>
                  </a:lnTo>
                  <a:lnTo>
                    <a:pt x="1440148" y="66108"/>
                  </a:lnTo>
                  <a:lnTo>
                    <a:pt x="1440505" y="59561"/>
                  </a:lnTo>
                  <a:lnTo>
                    <a:pt x="1436243" y="52730"/>
                  </a:lnTo>
                  <a:lnTo>
                    <a:pt x="1431670" y="48145"/>
                  </a:lnTo>
                  <a:lnTo>
                    <a:pt x="1427099" y="45085"/>
                  </a:lnTo>
                  <a:lnTo>
                    <a:pt x="1418589" y="42799"/>
                  </a:lnTo>
                  <a:close/>
                </a:path>
                <a:path w="2486025" h="1057909">
                  <a:moveTo>
                    <a:pt x="1828673" y="15278"/>
                  </a:moveTo>
                  <a:lnTo>
                    <a:pt x="1824736" y="16052"/>
                  </a:lnTo>
                  <a:lnTo>
                    <a:pt x="1821688" y="19100"/>
                  </a:lnTo>
                  <a:lnTo>
                    <a:pt x="1815947" y="23785"/>
                  </a:lnTo>
                  <a:lnTo>
                    <a:pt x="1812813" y="29040"/>
                  </a:lnTo>
                  <a:lnTo>
                    <a:pt x="1812561" y="35440"/>
                  </a:lnTo>
                  <a:lnTo>
                    <a:pt x="1815464" y="43561"/>
                  </a:lnTo>
                  <a:lnTo>
                    <a:pt x="1821084" y="50105"/>
                  </a:lnTo>
                  <a:lnTo>
                    <a:pt x="1827847" y="52350"/>
                  </a:lnTo>
                  <a:lnTo>
                    <a:pt x="1834610" y="51731"/>
                  </a:lnTo>
                  <a:lnTo>
                    <a:pt x="1840230" y="49682"/>
                  </a:lnTo>
                  <a:lnTo>
                    <a:pt x="1845057" y="45858"/>
                  </a:lnTo>
                  <a:lnTo>
                    <a:pt x="1849040" y="39743"/>
                  </a:lnTo>
                  <a:lnTo>
                    <a:pt x="1850141" y="32482"/>
                  </a:lnTo>
                  <a:lnTo>
                    <a:pt x="1846326" y="25222"/>
                  </a:lnTo>
                  <a:lnTo>
                    <a:pt x="1841754" y="20637"/>
                  </a:lnTo>
                  <a:lnTo>
                    <a:pt x="1837055" y="17576"/>
                  </a:lnTo>
                  <a:lnTo>
                    <a:pt x="1828673" y="15278"/>
                  </a:lnTo>
                  <a:close/>
                </a:path>
                <a:path w="2486025" h="1057909">
                  <a:moveTo>
                    <a:pt x="1517269" y="9169"/>
                  </a:moveTo>
                  <a:lnTo>
                    <a:pt x="1513332" y="9931"/>
                  </a:lnTo>
                  <a:lnTo>
                    <a:pt x="1510283" y="12992"/>
                  </a:lnTo>
                  <a:lnTo>
                    <a:pt x="1503259" y="17718"/>
                  </a:lnTo>
                  <a:lnTo>
                    <a:pt x="1500282" y="23307"/>
                  </a:lnTo>
                  <a:lnTo>
                    <a:pt x="1500782" y="30615"/>
                  </a:lnTo>
                  <a:lnTo>
                    <a:pt x="1504188" y="40500"/>
                  </a:lnTo>
                  <a:lnTo>
                    <a:pt x="1509734" y="47046"/>
                  </a:lnTo>
                  <a:lnTo>
                    <a:pt x="1516459" y="49295"/>
                  </a:lnTo>
                  <a:lnTo>
                    <a:pt x="1523208" y="48676"/>
                  </a:lnTo>
                  <a:lnTo>
                    <a:pt x="1528826" y="46621"/>
                  </a:lnTo>
                  <a:lnTo>
                    <a:pt x="1533653" y="42319"/>
                  </a:lnTo>
                  <a:lnTo>
                    <a:pt x="1537636" y="35152"/>
                  </a:lnTo>
                  <a:lnTo>
                    <a:pt x="1538737" y="26838"/>
                  </a:lnTo>
                  <a:lnTo>
                    <a:pt x="1534922" y="19100"/>
                  </a:lnTo>
                  <a:lnTo>
                    <a:pt x="1530350" y="14516"/>
                  </a:lnTo>
                  <a:lnTo>
                    <a:pt x="1525651" y="11455"/>
                  </a:lnTo>
                  <a:lnTo>
                    <a:pt x="1517269" y="9169"/>
                  </a:lnTo>
                  <a:close/>
                </a:path>
                <a:path w="2486025" h="1057909">
                  <a:moveTo>
                    <a:pt x="1720723" y="3048"/>
                  </a:moveTo>
                  <a:lnTo>
                    <a:pt x="1716913" y="3822"/>
                  </a:lnTo>
                  <a:lnTo>
                    <a:pt x="1713738" y="6870"/>
                  </a:lnTo>
                  <a:lnTo>
                    <a:pt x="1707999" y="9835"/>
                  </a:lnTo>
                  <a:lnTo>
                    <a:pt x="1704879" y="14519"/>
                  </a:lnTo>
                  <a:lnTo>
                    <a:pt x="1704665" y="21493"/>
                  </a:lnTo>
                  <a:lnTo>
                    <a:pt x="1707642" y="31330"/>
                  </a:lnTo>
                  <a:lnTo>
                    <a:pt x="1713188" y="37875"/>
                  </a:lnTo>
                  <a:lnTo>
                    <a:pt x="1719913" y="40120"/>
                  </a:lnTo>
                  <a:lnTo>
                    <a:pt x="1726662" y="39501"/>
                  </a:lnTo>
                  <a:lnTo>
                    <a:pt x="1732280" y="37452"/>
                  </a:lnTo>
                  <a:lnTo>
                    <a:pt x="1738449" y="32337"/>
                  </a:lnTo>
                  <a:lnTo>
                    <a:pt x="1742297" y="26365"/>
                  </a:lnTo>
                  <a:lnTo>
                    <a:pt x="1742692" y="19821"/>
                  </a:lnTo>
                  <a:lnTo>
                    <a:pt x="1738502" y="12992"/>
                  </a:lnTo>
                  <a:lnTo>
                    <a:pt x="1733804" y="8407"/>
                  </a:lnTo>
                  <a:lnTo>
                    <a:pt x="1729232" y="5346"/>
                  </a:lnTo>
                  <a:lnTo>
                    <a:pt x="1724914" y="4203"/>
                  </a:lnTo>
                  <a:lnTo>
                    <a:pt x="1720723" y="3048"/>
                  </a:lnTo>
                  <a:close/>
                </a:path>
                <a:path w="2486025" h="1057909">
                  <a:moveTo>
                    <a:pt x="1618995" y="0"/>
                  </a:moveTo>
                  <a:lnTo>
                    <a:pt x="1615058" y="762"/>
                  </a:lnTo>
                  <a:lnTo>
                    <a:pt x="1612011" y="3822"/>
                  </a:lnTo>
                  <a:lnTo>
                    <a:pt x="1606700" y="6780"/>
                  </a:lnTo>
                  <a:lnTo>
                    <a:pt x="1604295" y="11460"/>
                  </a:lnTo>
                  <a:lnTo>
                    <a:pt x="1604224" y="18433"/>
                  </a:lnTo>
                  <a:lnTo>
                    <a:pt x="1605914" y="28270"/>
                  </a:lnTo>
                  <a:lnTo>
                    <a:pt x="1611461" y="34816"/>
                  </a:lnTo>
                  <a:lnTo>
                    <a:pt x="1618186" y="37064"/>
                  </a:lnTo>
                  <a:lnTo>
                    <a:pt x="1624935" y="36446"/>
                  </a:lnTo>
                  <a:lnTo>
                    <a:pt x="1630552" y="34391"/>
                  </a:lnTo>
                  <a:lnTo>
                    <a:pt x="1636720" y="29276"/>
                  </a:lnTo>
                  <a:lnTo>
                    <a:pt x="1640554" y="23304"/>
                  </a:lnTo>
                  <a:lnTo>
                    <a:pt x="1640911" y="16760"/>
                  </a:lnTo>
                  <a:lnTo>
                    <a:pt x="1636649" y="9931"/>
                  </a:lnTo>
                  <a:lnTo>
                    <a:pt x="1632077" y="5346"/>
                  </a:lnTo>
                  <a:lnTo>
                    <a:pt x="1627505" y="2286"/>
                  </a:lnTo>
                  <a:lnTo>
                    <a:pt x="1618995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76625" y="0"/>
              <a:ext cx="6172200" cy="1781175"/>
            </a:xfrm>
            <a:custGeom>
              <a:avLst/>
              <a:gdLst/>
              <a:ahLst/>
              <a:cxnLst/>
              <a:rect l="l" t="t" r="r" b="b"/>
              <a:pathLst>
                <a:path w="6172200" h="1781175">
                  <a:moveTo>
                    <a:pt x="4283075" y="1746503"/>
                  </a:moveTo>
                  <a:lnTo>
                    <a:pt x="4263898" y="1746503"/>
                  </a:lnTo>
                  <a:lnTo>
                    <a:pt x="4256151" y="1754251"/>
                  </a:lnTo>
                  <a:lnTo>
                    <a:pt x="4256151" y="1773427"/>
                  </a:lnTo>
                  <a:lnTo>
                    <a:pt x="4263898" y="1781175"/>
                  </a:lnTo>
                  <a:lnTo>
                    <a:pt x="4283075" y="1781175"/>
                  </a:lnTo>
                  <a:lnTo>
                    <a:pt x="4290949" y="1773427"/>
                  </a:lnTo>
                  <a:lnTo>
                    <a:pt x="4290949" y="1754251"/>
                  </a:lnTo>
                  <a:lnTo>
                    <a:pt x="4283075" y="1746503"/>
                  </a:lnTo>
                  <a:close/>
                </a:path>
                <a:path w="6172200" h="1781175">
                  <a:moveTo>
                    <a:pt x="4103116" y="1740662"/>
                  </a:moveTo>
                  <a:lnTo>
                    <a:pt x="4083939" y="1740662"/>
                  </a:lnTo>
                  <a:lnTo>
                    <a:pt x="4076065" y="1748409"/>
                  </a:lnTo>
                  <a:lnTo>
                    <a:pt x="4076065" y="1767586"/>
                  </a:lnTo>
                  <a:lnTo>
                    <a:pt x="4083939" y="1775333"/>
                  </a:lnTo>
                  <a:lnTo>
                    <a:pt x="4103116" y="1775333"/>
                  </a:lnTo>
                  <a:lnTo>
                    <a:pt x="4110990" y="1767586"/>
                  </a:lnTo>
                  <a:lnTo>
                    <a:pt x="4110990" y="1748409"/>
                  </a:lnTo>
                  <a:lnTo>
                    <a:pt x="4103116" y="1740662"/>
                  </a:lnTo>
                  <a:close/>
                </a:path>
                <a:path w="6172200" h="1781175">
                  <a:moveTo>
                    <a:pt x="4422521" y="1729104"/>
                  </a:moveTo>
                  <a:lnTo>
                    <a:pt x="4403217" y="1729104"/>
                  </a:lnTo>
                  <a:lnTo>
                    <a:pt x="4395470" y="1736852"/>
                  </a:lnTo>
                  <a:lnTo>
                    <a:pt x="4395470" y="1756028"/>
                  </a:lnTo>
                  <a:lnTo>
                    <a:pt x="4403217" y="1763776"/>
                  </a:lnTo>
                  <a:lnTo>
                    <a:pt x="4422521" y="1763776"/>
                  </a:lnTo>
                  <a:lnTo>
                    <a:pt x="4430268" y="1756028"/>
                  </a:lnTo>
                  <a:lnTo>
                    <a:pt x="4430268" y="1736852"/>
                  </a:lnTo>
                  <a:lnTo>
                    <a:pt x="4422521" y="1729104"/>
                  </a:lnTo>
                  <a:close/>
                </a:path>
                <a:path w="6172200" h="1781175">
                  <a:moveTo>
                    <a:pt x="4550283" y="1711705"/>
                  </a:moveTo>
                  <a:lnTo>
                    <a:pt x="4530979" y="1711705"/>
                  </a:lnTo>
                  <a:lnTo>
                    <a:pt x="4523232" y="1719452"/>
                  </a:lnTo>
                  <a:lnTo>
                    <a:pt x="4523232" y="1738629"/>
                  </a:lnTo>
                  <a:lnTo>
                    <a:pt x="4530979" y="1746503"/>
                  </a:lnTo>
                  <a:lnTo>
                    <a:pt x="4550283" y="1746503"/>
                  </a:lnTo>
                  <a:lnTo>
                    <a:pt x="4558030" y="1738629"/>
                  </a:lnTo>
                  <a:lnTo>
                    <a:pt x="4558030" y="1719452"/>
                  </a:lnTo>
                  <a:lnTo>
                    <a:pt x="4550283" y="1711705"/>
                  </a:lnTo>
                  <a:close/>
                </a:path>
                <a:path w="6172200" h="1781175">
                  <a:moveTo>
                    <a:pt x="3957954" y="1694434"/>
                  </a:moveTo>
                  <a:lnTo>
                    <a:pt x="3938778" y="1694434"/>
                  </a:lnTo>
                  <a:lnTo>
                    <a:pt x="3930904" y="1702180"/>
                  </a:lnTo>
                  <a:lnTo>
                    <a:pt x="3930904" y="1721358"/>
                  </a:lnTo>
                  <a:lnTo>
                    <a:pt x="3938778" y="1729104"/>
                  </a:lnTo>
                  <a:lnTo>
                    <a:pt x="3957954" y="1729104"/>
                  </a:lnTo>
                  <a:lnTo>
                    <a:pt x="3965829" y="1721358"/>
                  </a:lnTo>
                  <a:lnTo>
                    <a:pt x="3965829" y="1702180"/>
                  </a:lnTo>
                  <a:lnTo>
                    <a:pt x="3957954" y="1694434"/>
                  </a:lnTo>
                  <a:close/>
                </a:path>
                <a:path w="6172200" h="1781175">
                  <a:moveTo>
                    <a:pt x="4166997" y="1659636"/>
                  </a:moveTo>
                  <a:lnTo>
                    <a:pt x="4147820" y="1659636"/>
                  </a:lnTo>
                  <a:lnTo>
                    <a:pt x="4139946" y="1667383"/>
                  </a:lnTo>
                  <a:lnTo>
                    <a:pt x="4139946" y="1686560"/>
                  </a:lnTo>
                  <a:lnTo>
                    <a:pt x="4147820" y="1694434"/>
                  </a:lnTo>
                  <a:lnTo>
                    <a:pt x="4166997" y="1694434"/>
                  </a:lnTo>
                  <a:lnTo>
                    <a:pt x="4174744" y="1686560"/>
                  </a:lnTo>
                  <a:lnTo>
                    <a:pt x="4174744" y="1667383"/>
                  </a:lnTo>
                  <a:lnTo>
                    <a:pt x="4166997" y="1659636"/>
                  </a:lnTo>
                  <a:close/>
                </a:path>
                <a:path w="6172200" h="1781175">
                  <a:moveTo>
                    <a:pt x="4300601" y="1653921"/>
                  </a:moveTo>
                  <a:lnTo>
                    <a:pt x="4281297" y="1653921"/>
                  </a:lnTo>
                  <a:lnTo>
                    <a:pt x="4273550" y="1661667"/>
                  </a:lnTo>
                  <a:lnTo>
                    <a:pt x="4273550" y="1680845"/>
                  </a:lnTo>
                  <a:lnTo>
                    <a:pt x="4281297" y="1688591"/>
                  </a:lnTo>
                  <a:lnTo>
                    <a:pt x="4300601" y="1688591"/>
                  </a:lnTo>
                  <a:lnTo>
                    <a:pt x="4308348" y="1680845"/>
                  </a:lnTo>
                  <a:lnTo>
                    <a:pt x="4308348" y="1661667"/>
                  </a:lnTo>
                  <a:lnTo>
                    <a:pt x="4300601" y="1653921"/>
                  </a:lnTo>
                  <a:close/>
                </a:path>
                <a:path w="6172200" h="1781175">
                  <a:moveTo>
                    <a:pt x="3841877" y="1648078"/>
                  </a:moveTo>
                  <a:lnTo>
                    <a:pt x="3822573" y="1648078"/>
                  </a:lnTo>
                  <a:lnTo>
                    <a:pt x="3814826" y="1655826"/>
                  </a:lnTo>
                  <a:lnTo>
                    <a:pt x="3814826" y="1675002"/>
                  </a:lnTo>
                  <a:lnTo>
                    <a:pt x="3822573" y="1682750"/>
                  </a:lnTo>
                  <a:lnTo>
                    <a:pt x="3841877" y="1682750"/>
                  </a:lnTo>
                  <a:lnTo>
                    <a:pt x="3849624" y="1675002"/>
                  </a:lnTo>
                  <a:lnTo>
                    <a:pt x="3849624" y="1655826"/>
                  </a:lnTo>
                  <a:lnTo>
                    <a:pt x="3841877" y="1648078"/>
                  </a:lnTo>
                  <a:close/>
                </a:path>
                <a:path w="6172200" h="1781175">
                  <a:moveTo>
                    <a:pt x="4683759" y="1642364"/>
                  </a:moveTo>
                  <a:lnTo>
                    <a:pt x="4664583" y="1642364"/>
                  </a:lnTo>
                  <a:lnTo>
                    <a:pt x="4656708" y="1650111"/>
                  </a:lnTo>
                  <a:lnTo>
                    <a:pt x="4656708" y="1669288"/>
                  </a:lnTo>
                  <a:lnTo>
                    <a:pt x="4664583" y="1677035"/>
                  </a:lnTo>
                  <a:lnTo>
                    <a:pt x="4683759" y="1677035"/>
                  </a:lnTo>
                  <a:lnTo>
                    <a:pt x="4691507" y="1669288"/>
                  </a:lnTo>
                  <a:lnTo>
                    <a:pt x="4691507" y="1650111"/>
                  </a:lnTo>
                  <a:lnTo>
                    <a:pt x="4683759" y="1642364"/>
                  </a:lnTo>
                  <a:close/>
                </a:path>
                <a:path w="6172200" h="1781175">
                  <a:moveTo>
                    <a:pt x="4045077" y="1619123"/>
                  </a:moveTo>
                  <a:lnTo>
                    <a:pt x="4025773" y="1619123"/>
                  </a:lnTo>
                  <a:lnTo>
                    <a:pt x="4018026" y="1626870"/>
                  </a:lnTo>
                  <a:lnTo>
                    <a:pt x="4018026" y="1646047"/>
                  </a:lnTo>
                  <a:lnTo>
                    <a:pt x="4025773" y="1653921"/>
                  </a:lnTo>
                  <a:lnTo>
                    <a:pt x="4045077" y="1653921"/>
                  </a:lnTo>
                  <a:lnTo>
                    <a:pt x="4052824" y="1646047"/>
                  </a:lnTo>
                  <a:lnTo>
                    <a:pt x="4052824" y="1626870"/>
                  </a:lnTo>
                  <a:lnTo>
                    <a:pt x="4045077" y="1619123"/>
                  </a:lnTo>
                  <a:close/>
                </a:path>
                <a:path w="6172200" h="1781175">
                  <a:moveTo>
                    <a:pt x="4457319" y="1613408"/>
                  </a:moveTo>
                  <a:lnTo>
                    <a:pt x="4438015" y="1613408"/>
                  </a:lnTo>
                  <a:lnTo>
                    <a:pt x="4430268" y="1621154"/>
                  </a:lnTo>
                  <a:lnTo>
                    <a:pt x="4430268" y="1640332"/>
                  </a:lnTo>
                  <a:lnTo>
                    <a:pt x="4438015" y="1648078"/>
                  </a:lnTo>
                  <a:lnTo>
                    <a:pt x="4457319" y="1648078"/>
                  </a:lnTo>
                  <a:lnTo>
                    <a:pt x="4465066" y="1640332"/>
                  </a:lnTo>
                  <a:lnTo>
                    <a:pt x="4465066" y="1621154"/>
                  </a:lnTo>
                  <a:lnTo>
                    <a:pt x="4457319" y="1613408"/>
                  </a:lnTo>
                  <a:close/>
                </a:path>
                <a:path w="6172200" h="1781175">
                  <a:moveTo>
                    <a:pt x="4585081" y="1601851"/>
                  </a:moveTo>
                  <a:lnTo>
                    <a:pt x="4565777" y="1601851"/>
                  </a:lnTo>
                  <a:lnTo>
                    <a:pt x="4558030" y="1609598"/>
                  </a:lnTo>
                  <a:lnTo>
                    <a:pt x="4558030" y="1628775"/>
                  </a:lnTo>
                  <a:lnTo>
                    <a:pt x="4565777" y="1636522"/>
                  </a:lnTo>
                  <a:lnTo>
                    <a:pt x="4585081" y="1636522"/>
                  </a:lnTo>
                  <a:lnTo>
                    <a:pt x="4592828" y="1628775"/>
                  </a:lnTo>
                  <a:lnTo>
                    <a:pt x="4592828" y="1609598"/>
                  </a:lnTo>
                  <a:lnTo>
                    <a:pt x="4585081" y="1601851"/>
                  </a:lnTo>
                  <a:close/>
                </a:path>
                <a:path w="6172200" h="1781175">
                  <a:moveTo>
                    <a:pt x="3731514" y="1601851"/>
                  </a:moveTo>
                  <a:lnTo>
                    <a:pt x="3712336" y="1601851"/>
                  </a:lnTo>
                  <a:lnTo>
                    <a:pt x="3704463" y="1609598"/>
                  </a:lnTo>
                  <a:lnTo>
                    <a:pt x="3704463" y="1628775"/>
                  </a:lnTo>
                  <a:lnTo>
                    <a:pt x="3712336" y="1636522"/>
                  </a:lnTo>
                  <a:lnTo>
                    <a:pt x="3731514" y="1636522"/>
                  </a:lnTo>
                  <a:lnTo>
                    <a:pt x="3739260" y="1628775"/>
                  </a:lnTo>
                  <a:lnTo>
                    <a:pt x="3739260" y="1609598"/>
                  </a:lnTo>
                  <a:lnTo>
                    <a:pt x="3731514" y="1601851"/>
                  </a:lnTo>
                  <a:close/>
                </a:path>
                <a:path w="6172200" h="1781175">
                  <a:moveTo>
                    <a:pt x="3934714" y="1567052"/>
                  </a:moveTo>
                  <a:lnTo>
                    <a:pt x="3915536" y="1567052"/>
                  </a:lnTo>
                  <a:lnTo>
                    <a:pt x="3907663" y="1574800"/>
                  </a:lnTo>
                  <a:lnTo>
                    <a:pt x="3907663" y="1593977"/>
                  </a:lnTo>
                  <a:lnTo>
                    <a:pt x="3915536" y="1601851"/>
                  </a:lnTo>
                  <a:lnTo>
                    <a:pt x="3934714" y="1601851"/>
                  </a:lnTo>
                  <a:lnTo>
                    <a:pt x="3942588" y="1593977"/>
                  </a:lnTo>
                  <a:lnTo>
                    <a:pt x="3942588" y="1574800"/>
                  </a:lnTo>
                  <a:lnTo>
                    <a:pt x="3934714" y="1567052"/>
                  </a:lnTo>
                  <a:close/>
                </a:path>
                <a:path w="6172200" h="1781175">
                  <a:moveTo>
                    <a:pt x="4341241" y="1561338"/>
                  </a:moveTo>
                  <a:lnTo>
                    <a:pt x="4321936" y="1561338"/>
                  </a:lnTo>
                  <a:lnTo>
                    <a:pt x="4314190" y="1569085"/>
                  </a:lnTo>
                  <a:lnTo>
                    <a:pt x="4314190" y="1588262"/>
                  </a:lnTo>
                  <a:lnTo>
                    <a:pt x="4321936" y="1596009"/>
                  </a:lnTo>
                  <a:lnTo>
                    <a:pt x="4341241" y="1596009"/>
                  </a:lnTo>
                  <a:lnTo>
                    <a:pt x="4348988" y="1588262"/>
                  </a:lnTo>
                  <a:lnTo>
                    <a:pt x="4348988" y="1569085"/>
                  </a:lnTo>
                  <a:lnTo>
                    <a:pt x="4341241" y="1561338"/>
                  </a:lnTo>
                  <a:close/>
                </a:path>
                <a:path w="6172200" h="1781175">
                  <a:moveTo>
                    <a:pt x="4770882" y="1555496"/>
                  </a:moveTo>
                  <a:lnTo>
                    <a:pt x="4751578" y="1555496"/>
                  </a:lnTo>
                  <a:lnTo>
                    <a:pt x="4743831" y="1563242"/>
                  </a:lnTo>
                  <a:lnTo>
                    <a:pt x="4743831" y="1582420"/>
                  </a:lnTo>
                  <a:lnTo>
                    <a:pt x="4751578" y="1590166"/>
                  </a:lnTo>
                  <a:lnTo>
                    <a:pt x="4770882" y="1590166"/>
                  </a:lnTo>
                  <a:lnTo>
                    <a:pt x="4778629" y="1582420"/>
                  </a:lnTo>
                  <a:lnTo>
                    <a:pt x="4778629" y="1563242"/>
                  </a:lnTo>
                  <a:lnTo>
                    <a:pt x="4770882" y="1555496"/>
                  </a:lnTo>
                  <a:close/>
                </a:path>
                <a:path w="6172200" h="1781175">
                  <a:moveTo>
                    <a:pt x="3603752" y="1555496"/>
                  </a:moveTo>
                  <a:lnTo>
                    <a:pt x="3584575" y="1555496"/>
                  </a:lnTo>
                  <a:lnTo>
                    <a:pt x="3576701" y="1563242"/>
                  </a:lnTo>
                  <a:lnTo>
                    <a:pt x="3576701" y="1582420"/>
                  </a:lnTo>
                  <a:lnTo>
                    <a:pt x="3584575" y="1590166"/>
                  </a:lnTo>
                  <a:lnTo>
                    <a:pt x="3603752" y="1590166"/>
                  </a:lnTo>
                  <a:lnTo>
                    <a:pt x="3611626" y="1582420"/>
                  </a:lnTo>
                  <a:lnTo>
                    <a:pt x="3611626" y="1563242"/>
                  </a:lnTo>
                  <a:lnTo>
                    <a:pt x="3603752" y="1555496"/>
                  </a:lnTo>
                  <a:close/>
                </a:path>
                <a:path w="6172200" h="1781175">
                  <a:moveTo>
                    <a:pt x="4207636" y="1543939"/>
                  </a:moveTo>
                  <a:lnTo>
                    <a:pt x="4188459" y="1543939"/>
                  </a:lnTo>
                  <a:lnTo>
                    <a:pt x="4180585" y="1551686"/>
                  </a:lnTo>
                  <a:lnTo>
                    <a:pt x="4180585" y="1570863"/>
                  </a:lnTo>
                  <a:lnTo>
                    <a:pt x="4188459" y="1578610"/>
                  </a:lnTo>
                  <a:lnTo>
                    <a:pt x="4207636" y="1578610"/>
                  </a:lnTo>
                  <a:lnTo>
                    <a:pt x="4215383" y="1570863"/>
                  </a:lnTo>
                  <a:lnTo>
                    <a:pt x="4215383" y="1551686"/>
                  </a:lnTo>
                  <a:lnTo>
                    <a:pt x="4207636" y="1543939"/>
                  </a:lnTo>
                  <a:close/>
                </a:path>
                <a:path w="6172200" h="1781175">
                  <a:moveTo>
                    <a:pt x="4103116" y="1520825"/>
                  </a:moveTo>
                  <a:lnTo>
                    <a:pt x="4083939" y="1520825"/>
                  </a:lnTo>
                  <a:lnTo>
                    <a:pt x="4076065" y="1528572"/>
                  </a:lnTo>
                  <a:lnTo>
                    <a:pt x="4076065" y="1547749"/>
                  </a:lnTo>
                  <a:lnTo>
                    <a:pt x="4083939" y="1555496"/>
                  </a:lnTo>
                  <a:lnTo>
                    <a:pt x="4103116" y="1555496"/>
                  </a:lnTo>
                  <a:lnTo>
                    <a:pt x="4110990" y="1547749"/>
                  </a:lnTo>
                  <a:lnTo>
                    <a:pt x="4110990" y="1528572"/>
                  </a:lnTo>
                  <a:lnTo>
                    <a:pt x="4103116" y="1520825"/>
                  </a:lnTo>
                  <a:close/>
                </a:path>
                <a:path w="6172200" h="1781175">
                  <a:moveTo>
                    <a:pt x="3818635" y="1514983"/>
                  </a:moveTo>
                  <a:lnTo>
                    <a:pt x="3799331" y="1514983"/>
                  </a:lnTo>
                  <a:lnTo>
                    <a:pt x="3791584" y="1522729"/>
                  </a:lnTo>
                  <a:lnTo>
                    <a:pt x="3791584" y="1541907"/>
                  </a:lnTo>
                  <a:lnTo>
                    <a:pt x="3799331" y="1549780"/>
                  </a:lnTo>
                  <a:lnTo>
                    <a:pt x="3818635" y="1549780"/>
                  </a:lnTo>
                  <a:lnTo>
                    <a:pt x="3826382" y="1541907"/>
                  </a:lnTo>
                  <a:lnTo>
                    <a:pt x="3826382" y="1522729"/>
                  </a:lnTo>
                  <a:lnTo>
                    <a:pt x="3818635" y="1514983"/>
                  </a:lnTo>
                  <a:close/>
                </a:path>
                <a:path w="6172200" h="1781175">
                  <a:moveTo>
                    <a:pt x="1031494" y="1509267"/>
                  </a:moveTo>
                  <a:lnTo>
                    <a:pt x="1012316" y="1509267"/>
                  </a:lnTo>
                  <a:lnTo>
                    <a:pt x="1004442" y="1517014"/>
                  </a:lnTo>
                  <a:lnTo>
                    <a:pt x="1004442" y="1536191"/>
                  </a:lnTo>
                  <a:lnTo>
                    <a:pt x="1012316" y="1543939"/>
                  </a:lnTo>
                  <a:lnTo>
                    <a:pt x="1031494" y="1543939"/>
                  </a:lnTo>
                  <a:lnTo>
                    <a:pt x="1039367" y="1536191"/>
                  </a:lnTo>
                  <a:lnTo>
                    <a:pt x="1039367" y="1517014"/>
                  </a:lnTo>
                  <a:lnTo>
                    <a:pt x="1031494" y="1509267"/>
                  </a:lnTo>
                  <a:close/>
                </a:path>
                <a:path w="6172200" h="1781175">
                  <a:moveTo>
                    <a:pt x="1170939" y="1503426"/>
                  </a:moveTo>
                  <a:lnTo>
                    <a:pt x="1151636" y="1503426"/>
                  </a:lnTo>
                  <a:lnTo>
                    <a:pt x="1143889" y="1511173"/>
                  </a:lnTo>
                  <a:lnTo>
                    <a:pt x="1143889" y="1530350"/>
                  </a:lnTo>
                  <a:lnTo>
                    <a:pt x="1151636" y="1538097"/>
                  </a:lnTo>
                  <a:lnTo>
                    <a:pt x="1170939" y="1538097"/>
                  </a:lnTo>
                  <a:lnTo>
                    <a:pt x="1178687" y="1530350"/>
                  </a:lnTo>
                  <a:lnTo>
                    <a:pt x="1178687" y="1511173"/>
                  </a:lnTo>
                  <a:lnTo>
                    <a:pt x="1170939" y="1503426"/>
                  </a:lnTo>
                  <a:close/>
                </a:path>
                <a:path w="6172200" h="1781175">
                  <a:moveTo>
                    <a:pt x="4567682" y="1497584"/>
                  </a:moveTo>
                  <a:lnTo>
                    <a:pt x="4548378" y="1497584"/>
                  </a:lnTo>
                  <a:lnTo>
                    <a:pt x="4540631" y="1505458"/>
                  </a:lnTo>
                  <a:lnTo>
                    <a:pt x="4540631" y="1524635"/>
                  </a:lnTo>
                  <a:lnTo>
                    <a:pt x="4548378" y="1532382"/>
                  </a:lnTo>
                  <a:lnTo>
                    <a:pt x="4567682" y="1532382"/>
                  </a:lnTo>
                  <a:lnTo>
                    <a:pt x="4575429" y="1524635"/>
                  </a:lnTo>
                  <a:lnTo>
                    <a:pt x="4575429" y="1505458"/>
                  </a:lnTo>
                  <a:lnTo>
                    <a:pt x="4567682" y="1497584"/>
                  </a:lnTo>
                  <a:close/>
                </a:path>
                <a:path w="6172200" h="1781175">
                  <a:moveTo>
                    <a:pt x="4434078" y="1497584"/>
                  </a:moveTo>
                  <a:lnTo>
                    <a:pt x="4414901" y="1497584"/>
                  </a:lnTo>
                  <a:lnTo>
                    <a:pt x="4407027" y="1505458"/>
                  </a:lnTo>
                  <a:lnTo>
                    <a:pt x="4407027" y="1524635"/>
                  </a:lnTo>
                  <a:lnTo>
                    <a:pt x="4414901" y="1532382"/>
                  </a:lnTo>
                  <a:lnTo>
                    <a:pt x="4434078" y="1532382"/>
                  </a:lnTo>
                  <a:lnTo>
                    <a:pt x="4441952" y="1524635"/>
                  </a:lnTo>
                  <a:lnTo>
                    <a:pt x="4441952" y="1505458"/>
                  </a:lnTo>
                  <a:lnTo>
                    <a:pt x="4434078" y="1497584"/>
                  </a:lnTo>
                  <a:close/>
                </a:path>
                <a:path w="6172200" h="1781175">
                  <a:moveTo>
                    <a:pt x="1298702" y="1497584"/>
                  </a:moveTo>
                  <a:lnTo>
                    <a:pt x="1279398" y="1497584"/>
                  </a:lnTo>
                  <a:lnTo>
                    <a:pt x="1271651" y="1505458"/>
                  </a:lnTo>
                  <a:lnTo>
                    <a:pt x="1271651" y="1524635"/>
                  </a:lnTo>
                  <a:lnTo>
                    <a:pt x="1279398" y="1532382"/>
                  </a:lnTo>
                  <a:lnTo>
                    <a:pt x="1298702" y="1532382"/>
                  </a:lnTo>
                  <a:lnTo>
                    <a:pt x="1306449" y="1524635"/>
                  </a:lnTo>
                  <a:lnTo>
                    <a:pt x="1306449" y="1505458"/>
                  </a:lnTo>
                  <a:lnTo>
                    <a:pt x="1298702" y="1497584"/>
                  </a:lnTo>
                  <a:close/>
                </a:path>
                <a:path w="6172200" h="1781175">
                  <a:moveTo>
                    <a:pt x="4689602" y="1486027"/>
                  </a:moveTo>
                  <a:lnTo>
                    <a:pt x="4670298" y="1486027"/>
                  </a:lnTo>
                  <a:lnTo>
                    <a:pt x="4662551" y="1493901"/>
                  </a:lnTo>
                  <a:lnTo>
                    <a:pt x="4662551" y="1512951"/>
                  </a:lnTo>
                  <a:lnTo>
                    <a:pt x="4670298" y="1520825"/>
                  </a:lnTo>
                  <a:lnTo>
                    <a:pt x="4689602" y="1520825"/>
                  </a:lnTo>
                  <a:lnTo>
                    <a:pt x="4697349" y="1512951"/>
                  </a:lnTo>
                  <a:lnTo>
                    <a:pt x="4697349" y="1493901"/>
                  </a:lnTo>
                  <a:lnTo>
                    <a:pt x="4689602" y="1486027"/>
                  </a:lnTo>
                  <a:close/>
                </a:path>
                <a:path w="6172200" h="1781175">
                  <a:moveTo>
                    <a:pt x="3685031" y="1480312"/>
                  </a:moveTo>
                  <a:lnTo>
                    <a:pt x="3665854" y="1480312"/>
                  </a:lnTo>
                  <a:lnTo>
                    <a:pt x="3657980" y="1488059"/>
                  </a:lnTo>
                  <a:lnTo>
                    <a:pt x="3657980" y="1507236"/>
                  </a:lnTo>
                  <a:lnTo>
                    <a:pt x="3665854" y="1514983"/>
                  </a:lnTo>
                  <a:lnTo>
                    <a:pt x="3685031" y="1514983"/>
                  </a:lnTo>
                  <a:lnTo>
                    <a:pt x="3692905" y="1507236"/>
                  </a:lnTo>
                  <a:lnTo>
                    <a:pt x="3692905" y="1488059"/>
                  </a:lnTo>
                  <a:lnTo>
                    <a:pt x="3685031" y="1480312"/>
                  </a:lnTo>
                  <a:close/>
                </a:path>
                <a:path w="6172200" h="1781175">
                  <a:moveTo>
                    <a:pt x="3998595" y="1474470"/>
                  </a:moveTo>
                  <a:lnTo>
                    <a:pt x="3979418" y="1474470"/>
                  </a:lnTo>
                  <a:lnTo>
                    <a:pt x="3971544" y="1482216"/>
                  </a:lnTo>
                  <a:lnTo>
                    <a:pt x="3971544" y="1501394"/>
                  </a:lnTo>
                  <a:lnTo>
                    <a:pt x="3979418" y="1509267"/>
                  </a:lnTo>
                  <a:lnTo>
                    <a:pt x="3998595" y="1509267"/>
                  </a:lnTo>
                  <a:lnTo>
                    <a:pt x="4006469" y="1501394"/>
                  </a:lnTo>
                  <a:lnTo>
                    <a:pt x="4006469" y="1482216"/>
                  </a:lnTo>
                  <a:lnTo>
                    <a:pt x="3998595" y="1474470"/>
                  </a:lnTo>
                  <a:close/>
                </a:path>
                <a:path w="6172200" h="1781175">
                  <a:moveTo>
                    <a:pt x="3522472" y="1474470"/>
                  </a:moveTo>
                  <a:lnTo>
                    <a:pt x="3503295" y="1474470"/>
                  </a:lnTo>
                  <a:lnTo>
                    <a:pt x="3495421" y="1482216"/>
                  </a:lnTo>
                  <a:lnTo>
                    <a:pt x="3495421" y="1501394"/>
                  </a:lnTo>
                  <a:lnTo>
                    <a:pt x="3503295" y="1509267"/>
                  </a:lnTo>
                  <a:lnTo>
                    <a:pt x="3522472" y="1509267"/>
                  </a:lnTo>
                  <a:lnTo>
                    <a:pt x="3530346" y="1501394"/>
                  </a:lnTo>
                  <a:lnTo>
                    <a:pt x="3530346" y="1482216"/>
                  </a:lnTo>
                  <a:lnTo>
                    <a:pt x="3522472" y="1474470"/>
                  </a:lnTo>
                  <a:close/>
                </a:path>
                <a:path w="6172200" h="1781175">
                  <a:moveTo>
                    <a:pt x="3423793" y="1474470"/>
                  </a:moveTo>
                  <a:lnTo>
                    <a:pt x="3404489" y="1474470"/>
                  </a:lnTo>
                  <a:lnTo>
                    <a:pt x="3396742" y="1482216"/>
                  </a:lnTo>
                  <a:lnTo>
                    <a:pt x="3396742" y="1501394"/>
                  </a:lnTo>
                  <a:lnTo>
                    <a:pt x="3404489" y="1509267"/>
                  </a:lnTo>
                  <a:lnTo>
                    <a:pt x="3423793" y="1509267"/>
                  </a:lnTo>
                  <a:lnTo>
                    <a:pt x="3431540" y="1501394"/>
                  </a:lnTo>
                  <a:lnTo>
                    <a:pt x="3431540" y="1482216"/>
                  </a:lnTo>
                  <a:lnTo>
                    <a:pt x="3423793" y="1474470"/>
                  </a:lnTo>
                  <a:close/>
                </a:path>
                <a:path w="6172200" h="1781175">
                  <a:moveTo>
                    <a:pt x="1438021" y="1474470"/>
                  </a:moveTo>
                  <a:lnTo>
                    <a:pt x="1418716" y="1474470"/>
                  </a:lnTo>
                  <a:lnTo>
                    <a:pt x="1410970" y="1482216"/>
                  </a:lnTo>
                  <a:lnTo>
                    <a:pt x="1410970" y="1501394"/>
                  </a:lnTo>
                  <a:lnTo>
                    <a:pt x="1418716" y="1509267"/>
                  </a:lnTo>
                  <a:lnTo>
                    <a:pt x="1438021" y="1509267"/>
                  </a:lnTo>
                  <a:lnTo>
                    <a:pt x="1445767" y="1501394"/>
                  </a:lnTo>
                  <a:lnTo>
                    <a:pt x="1445767" y="1482216"/>
                  </a:lnTo>
                  <a:lnTo>
                    <a:pt x="1438021" y="1474470"/>
                  </a:lnTo>
                  <a:close/>
                </a:path>
                <a:path w="6172200" h="1781175">
                  <a:moveTo>
                    <a:pt x="4288917" y="1462913"/>
                  </a:moveTo>
                  <a:lnTo>
                    <a:pt x="4269740" y="1462913"/>
                  </a:lnTo>
                  <a:lnTo>
                    <a:pt x="4261866" y="1470660"/>
                  </a:lnTo>
                  <a:lnTo>
                    <a:pt x="4261866" y="1489837"/>
                  </a:lnTo>
                  <a:lnTo>
                    <a:pt x="4269740" y="1497584"/>
                  </a:lnTo>
                  <a:lnTo>
                    <a:pt x="4288917" y="1497584"/>
                  </a:lnTo>
                  <a:lnTo>
                    <a:pt x="4296791" y="1489837"/>
                  </a:lnTo>
                  <a:lnTo>
                    <a:pt x="4296791" y="1470660"/>
                  </a:lnTo>
                  <a:lnTo>
                    <a:pt x="4288917" y="1462913"/>
                  </a:lnTo>
                  <a:close/>
                </a:path>
                <a:path w="6172200" h="1781175">
                  <a:moveTo>
                    <a:pt x="4823079" y="1451355"/>
                  </a:moveTo>
                  <a:lnTo>
                    <a:pt x="4803902" y="1451355"/>
                  </a:lnTo>
                  <a:lnTo>
                    <a:pt x="4796028" y="1459102"/>
                  </a:lnTo>
                  <a:lnTo>
                    <a:pt x="4796028" y="1478279"/>
                  </a:lnTo>
                  <a:lnTo>
                    <a:pt x="4803902" y="1486027"/>
                  </a:lnTo>
                  <a:lnTo>
                    <a:pt x="4823079" y="1486027"/>
                  </a:lnTo>
                  <a:lnTo>
                    <a:pt x="4830953" y="1478279"/>
                  </a:lnTo>
                  <a:lnTo>
                    <a:pt x="4830953" y="1459102"/>
                  </a:lnTo>
                  <a:lnTo>
                    <a:pt x="4823079" y="1451355"/>
                  </a:lnTo>
                  <a:close/>
                </a:path>
                <a:path w="6172200" h="1781175">
                  <a:moveTo>
                    <a:pt x="938657" y="1451355"/>
                  </a:moveTo>
                  <a:lnTo>
                    <a:pt x="919352" y="1451355"/>
                  </a:lnTo>
                  <a:lnTo>
                    <a:pt x="911605" y="1459102"/>
                  </a:lnTo>
                  <a:lnTo>
                    <a:pt x="911605" y="1478279"/>
                  </a:lnTo>
                  <a:lnTo>
                    <a:pt x="919352" y="1486027"/>
                  </a:lnTo>
                  <a:lnTo>
                    <a:pt x="938657" y="1486027"/>
                  </a:lnTo>
                  <a:lnTo>
                    <a:pt x="946403" y="1478279"/>
                  </a:lnTo>
                  <a:lnTo>
                    <a:pt x="946403" y="1459102"/>
                  </a:lnTo>
                  <a:lnTo>
                    <a:pt x="938657" y="1451355"/>
                  </a:lnTo>
                  <a:close/>
                </a:path>
                <a:path w="6172200" h="1781175">
                  <a:moveTo>
                    <a:pt x="839977" y="1445514"/>
                  </a:moveTo>
                  <a:lnTo>
                    <a:pt x="820674" y="1445514"/>
                  </a:lnTo>
                  <a:lnTo>
                    <a:pt x="812926" y="1453388"/>
                  </a:lnTo>
                  <a:lnTo>
                    <a:pt x="812926" y="1472564"/>
                  </a:lnTo>
                  <a:lnTo>
                    <a:pt x="820674" y="1480312"/>
                  </a:lnTo>
                  <a:lnTo>
                    <a:pt x="839977" y="1480312"/>
                  </a:lnTo>
                  <a:lnTo>
                    <a:pt x="847725" y="1472564"/>
                  </a:lnTo>
                  <a:lnTo>
                    <a:pt x="847725" y="1453388"/>
                  </a:lnTo>
                  <a:lnTo>
                    <a:pt x="839977" y="1445514"/>
                  </a:lnTo>
                  <a:close/>
                </a:path>
                <a:path w="6172200" h="1781175">
                  <a:moveTo>
                    <a:pt x="3888231" y="1428241"/>
                  </a:moveTo>
                  <a:lnTo>
                    <a:pt x="3869054" y="1428241"/>
                  </a:lnTo>
                  <a:lnTo>
                    <a:pt x="3861307" y="1435989"/>
                  </a:lnTo>
                  <a:lnTo>
                    <a:pt x="3861307" y="1455165"/>
                  </a:lnTo>
                  <a:lnTo>
                    <a:pt x="3869054" y="1462913"/>
                  </a:lnTo>
                  <a:lnTo>
                    <a:pt x="3888231" y="1462913"/>
                  </a:lnTo>
                  <a:lnTo>
                    <a:pt x="3896105" y="1455165"/>
                  </a:lnTo>
                  <a:lnTo>
                    <a:pt x="3896105" y="1435989"/>
                  </a:lnTo>
                  <a:lnTo>
                    <a:pt x="3888231" y="1428241"/>
                  </a:lnTo>
                  <a:close/>
                </a:path>
                <a:path w="6172200" h="1781175">
                  <a:moveTo>
                    <a:pt x="3307715" y="1428241"/>
                  </a:moveTo>
                  <a:lnTo>
                    <a:pt x="3288410" y="1428241"/>
                  </a:lnTo>
                  <a:lnTo>
                    <a:pt x="3280664" y="1435989"/>
                  </a:lnTo>
                  <a:lnTo>
                    <a:pt x="3280664" y="1455165"/>
                  </a:lnTo>
                  <a:lnTo>
                    <a:pt x="3288410" y="1462913"/>
                  </a:lnTo>
                  <a:lnTo>
                    <a:pt x="3307715" y="1462913"/>
                  </a:lnTo>
                  <a:lnTo>
                    <a:pt x="3315461" y="1455165"/>
                  </a:lnTo>
                  <a:lnTo>
                    <a:pt x="3315461" y="1435989"/>
                  </a:lnTo>
                  <a:lnTo>
                    <a:pt x="3307715" y="1428241"/>
                  </a:lnTo>
                  <a:close/>
                </a:path>
                <a:path w="6172200" h="1781175">
                  <a:moveTo>
                    <a:pt x="1542541" y="1422400"/>
                  </a:moveTo>
                  <a:lnTo>
                    <a:pt x="1523238" y="1422400"/>
                  </a:lnTo>
                  <a:lnTo>
                    <a:pt x="1515490" y="1430147"/>
                  </a:lnTo>
                  <a:lnTo>
                    <a:pt x="1515490" y="1449324"/>
                  </a:lnTo>
                  <a:lnTo>
                    <a:pt x="1523238" y="1457198"/>
                  </a:lnTo>
                  <a:lnTo>
                    <a:pt x="1542541" y="1457198"/>
                  </a:lnTo>
                  <a:lnTo>
                    <a:pt x="1550289" y="1449324"/>
                  </a:lnTo>
                  <a:lnTo>
                    <a:pt x="1550289" y="1430147"/>
                  </a:lnTo>
                  <a:lnTo>
                    <a:pt x="1542541" y="1422400"/>
                  </a:lnTo>
                  <a:close/>
                </a:path>
                <a:path w="6172200" h="1781175">
                  <a:moveTo>
                    <a:pt x="4137914" y="1410842"/>
                  </a:moveTo>
                  <a:lnTo>
                    <a:pt x="4118736" y="1410842"/>
                  </a:lnTo>
                  <a:lnTo>
                    <a:pt x="4110990" y="1418589"/>
                  </a:lnTo>
                  <a:lnTo>
                    <a:pt x="4110990" y="1437766"/>
                  </a:lnTo>
                  <a:lnTo>
                    <a:pt x="4118736" y="1445514"/>
                  </a:lnTo>
                  <a:lnTo>
                    <a:pt x="4137914" y="1445514"/>
                  </a:lnTo>
                  <a:lnTo>
                    <a:pt x="4145788" y="1437766"/>
                  </a:lnTo>
                  <a:lnTo>
                    <a:pt x="4145788" y="1418589"/>
                  </a:lnTo>
                  <a:lnTo>
                    <a:pt x="4137914" y="1410842"/>
                  </a:lnTo>
                  <a:close/>
                </a:path>
                <a:path w="6172200" h="1781175">
                  <a:moveTo>
                    <a:pt x="1077976" y="1410842"/>
                  </a:moveTo>
                  <a:lnTo>
                    <a:pt x="1058799" y="1410842"/>
                  </a:lnTo>
                  <a:lnTo>
                    <a:pt x="1050925" y="1418589"/>
                  </a:lnTo>
                  <a:lnTo>
                    <a:pt x="1050925" y="1437766"/>
                  </a:lnTo>
                  <a:lnTo>
                    <a:pt x="1058799" y="1445514"/>
                  </a:lnTo>
                  <a:lnTo>
                    <a:pt x="1077976" y="1445514"/>
                  </a:lnTo>
                  <a:lnTo>
                    <a:pt x="1085850" y="1437766"/>
                  </a:lnTo>
                  <a:lnTo>
                    <a:pt x="1085850" y="1418589"/>
                  </a:lnTo>
                  <a:lnTo>
                    <a:pt x="1077976" y="1410842"/>
                  </a:lnTo>
                  <a:close/>
                </a:path>
                <a:path w="6172200" h="1781175">
                  <a:moveTo>
                    <a:pt x="4457319" y="1399286"/>
                  </a:moveTo>
                  <a:lnTo>
                    <a:pt x="4438015" y="1399286"/>
                  </a:lnTo>
                  <a:lnTo>
                    <a:pt x="4430268" y="1407033"/>
                  </a:lnTo>
                  <a:lnTo>
                    <a:pt x="4430268" y="1426210"/>
                  </a:lnTo>
                  <a:lnTo>
                    <a:pt x="4438015" y="1433957"/>
                  </a:lnTo>
                  <a:lnTo>
                    <a:pt x="4457319" y="1433957"/>
                  </a:lnTo>
                  <a:lnTo>
                    <a:pt x="4465066" y="1426210"/>
                  </a:lnTo>
                  <a:lnTo>
                    <a:pt x="4465066" y="1407033"/>
                  </a:lnTo>
                  <a:lnTo>
                    <a:pt x="4457319" y="1399286"/>
                  </a:lnTo>
                  <a:close/>
                </a:path>
                <a:path w="6172200" h="1781175">
                  <a:moveTo>
                    <a:pt x="3754754" y="1399286"/>
                  </a:moveTo>
                  <a:lnTo>
                    <a:pt x="3735451" y="1399286"/>
                  </a:lnTo>
                  <a:lnTo>
                    <a:pt x="3727704" y="1407033"/>
                  </a:lnTo>
                  <a:lnTo>
                    <a:pt x="3727704" y="1426210"/>
                  </a:lnTo>
                  <a:lnTo>
                    <a:pt x="3735451" y="1433957"/>
                  </a:lnTo>
                  <a:lnTo>
                    <a:pt x="3754754" y="1433957"/>
                  </a:lnTo>
                  <a:lnTo>
                    <a:pt x="3762502" y="1426210"/>
                  </a:lnTo>
                  <a:lnTo>
                    <a:pt x="3762502" y="1407033"/>
                  </a:lnTo>
                  <a:lnTo>
                    <a:pt x="3754754" y="1399286"/>
                  </a:lnTo>
                  <a:close/>
                </a:path>
                <a:path w="6172200" h="1781175">
                  <a:moveTo>
                    <a:pt x="1658620" y="1399286"/>
                  </a:moveTo>
                  <a:lnTo>
                    <a:pt x="1639442" y="1399286"/>
                  </a:lnTo>
                  <a:lnTo>
                    <a:pt x="1631569" y="1407033"/>
                  </a:lnTo>
                  <a:lnTo>
                    <a:pt x="1631569" y="1426210"/>
                  </a:lnTo>
                  <a:lnTo>
                    <a:pt x="1639442" y="1433957"/>
                  </a:lnTo>
                  <a:lnTo>
                    <a:pt x="1658620" y="1433957"/>
                  </a:lnTo>
                  <a:lnTo>
                    <a:pt x="1666494" y="1426210"/>
                  </a:lnTo>
                  <a:lnTo>
                    <a:pt x="1666494" y="1407033"/>
                  </a:lnTo>
                  <a:lnTo>
                    <a:pt x="1658620" y="1399286"/>
                  </a:lnTo>
                  <a:close/>
                </a:path>
                <a:path w="6172200" h="1781175">
                  <a:moveTo>
                    <a:pt x="1374139" y="1399286"/>
                  </a:moveTo>
                  <a:lnTo>
                    <a:pt x="1354836" y="1399286"/>
                  </a:lnTo>
                  <a:lnTo>
                    <a:pt x="1347089" y="1407033"/>
                  </a:lnTo>
                  <a:lnTo>
                    <a:pt x="1347089" y="1426210"/>
                  </a:lnTo>
                  <a:lnTo>
                    <a:pt x="1354836" y="1433957"/>
                  </a:lnTo>
                  <a:lnTo>
                    <a:pt x="1374139" y="1433957"/>
                  </a:lnTo>
                  <a:lnTo>
                    <a:pt x="1381887" y="1426210"/>
                  </a:lnTo>
                  <a:lnTo>
                    <a:pt x="1381887" y="1407033"/>
                  </a:lnTo>
                  <a:lnTo>
                    <a:pt x="1374139" y="1399286"/>
                  </a:lnTo>
                  <a:close/>
                </a:path>
                <a:path w="6172200" h="1781175">
                  <a:moveTo>
                    <a:pt x="1217295" y="1399286"/>
                  </a:moveTo>
                  <a:lnTo>
                    <a:pt x="1198117" y="1399286"/>
                  </a:lnTo>
                  <a:lnTo>
                    <a:pt x="1190371" y="1407033"/>
                  </a:lnTo>
                  <a:lnTo>
                    <a:pt x="1190371" y="1426210"/>
                  </a:lnTo>
                  <a:lnTo>
                    <a:pt x="1198117" y="1433957"/>
                  </a:lnTo>
                  <a:lnTo>
                    <a:pt x="1217295" y="1433957"/>
                  </a:lnTo>
                  <a:lnTo>
                    <a:pt x="1225169" y="1426210"/>
                  </a:lnTo>
                  <a:lnTo>
                    <a:pt x="1225169" y="1407033"/>
                  </a:lnTo>
                  <a:lnTo>
                    <a:pt x="1217295" y="1399286"/>
                  </a:lnTo>
                  <a:close/>
                </a:path>
                <a:path w="6172200" h="1781175">
                  <a:moveTo>
                    <a:pt x="4614036" y="1393444"/>
                  </a:moveTo>
                  <a:lnTo>
                    <a:pt x="4594859" y="1393444"/>
                  </a:lnTo>
                  <a:lnTo>
                    <a:pt x="4587113" y="1401317"/>
                  </a:lnTo>
                  <a:lnTo>
                    <a:pt x="4587113" y="1420495"/>
                  </a:lnTo>
                  <a:lnTo>
                    <a:pt x="4594859" y="1428241"/>
                  </a:lnTo>
                  <a:lnTo>
                    <a:pt x="4614036" y="1428241"/>
                  </a:lnTo>
                  <a:lnTo>
                    <a:pt x="4621910" y="1420495"/>
                  </a:lnTo>
                  <a:lnTo>
                    <a:pt x="4621910" y="1401317"/>
                  </a:lnTo>
                  <a:lnTo>
                    <a:pt x="4614036" y="1393444"/>
                  </a:lnTo>
                  <a:close/>
                </a:path>
                <a:path w="6172200" h="1781175">
                  <a:moveTo>
                    <a:pt x="747013" y="1393444"/>
                  </a:moveTo>
                  <a:lnTo>
                    <a:pt x="727837" y="1393444"/>
                  </a:lnTo>
                  <a:lnTo>
                    <a:pt x="719963" y="1401317"/>
                  </a:lnTo>
                  <a:lnTo>
                    <a:pt x="719963" y="1420495"/>
                  </a:lnTo>
                  <a:lnTo>
                    <a:pt x="727837" y="1428241"/>
                  </a:lnTo>
                  <a:lnTo>
                    <a:pt x="747013" y="1428241"/>
                  </a:lnTo>
                  <a:lnTo>
                    <a:pt x="754888" y="1420495"/>
                  </a:lnTo>
                  <a:lnTo>
                    <a:pt x="754888" y="1401317"/>
                  </a:lnTo>
                  <a:lnTo>
                    <a:pt x="747013" y="1393444"/>
                  </a:lnTo>
                  <a:close/>
                </a:path>
                <a:path w="6172200" h="1781175">
                  <a:moveTo>
                    <a:pt x="3615435" y="1381887"/>
                  </a:moveTo>
                  <a:lnTo>
                    <a:pt x="3596131" y="1381887"/>
                  </a:lnTo>
                  <a:lnTo>
                    <a:pt x="3588384" y="1389634"/>
                  </a:lnTo>
                  <a:lnTo>
                    <a:pt x="3588384" y="1408811"/>
                  </a:lnTo>
                  <a:lnTo>
                    <a:pt x="3596131" y="1416685"/>
                  </a:lnTo>
                  <a:lnTo>
                    <a:pt x="3615435" y="1416685"/>
                  </a:lnTo>
                  <a:lnTo>
                    <a:pt x="3623182" y="1408811"/>
                  </a:lnTo>
                  <a:lnTo>
                    <a:pt x="3623182" y="1389634"/>
                  </a:lnTo>
                  <a:lnTo>
                    <a:pt x="3615435" y="1381887"/>
                  </a:lnTo>
                  <a:close/>
                </a:path>
                <a:path w="6172200" h="1781175">
                  <a:moveTo>
                    <a:pt x="3203194" y="1370329"/>
                  </a:moveTo>
                  <a:lnTo>
                    <a:pt x="3183890" y="1370329"/>
                  </a:lnTo>
                  <a:lnTo>
                    <a:pt x="3176143" y="1378077"/>
                  </a:lnTo>
                  <a:lnTo>
                    <a:pt x="3176143" y="1397253"/>
                  </a:lnTo>
                  <a:lnTo>
                    <a:pt x="3183890" y="1405001"/>
                  </a:lnTo>
                  <a:lnTo>
                    <a:pt x="3203194" y="1405001"/>
                  </a:lnTo>
                  <a:lnTo>
                    <a:pt x="3210941" y="1397253"/>
                  </a:lnTo>
                  <a:lnTo>
                    <a:pt x="3210941" y="1378077"/>
                  </a:lnTo>
                  <a:lnTo>
                    <a:pt x="3203194" y="1370329"/>
                  </a:lnTo>
                  <a:close/>
                </a:path>
                <a:path w="6172200" h="1781175">
                  <a:moveTo>
                    <a:pt x="4736083" y="1364614"/>
                  </a:moveTo>
                  <a:lnTo>
                    <a:pt x="4716780" y="1364614"/>
                  </a:lnTo>
                  <a:lnTo>
                    <a:pt x="4709033" y="1372362"/>
                  </a:lnTo>
                  <a:lnTo>
                    <a:pt x="4709033" y="1391539"/>
                  </a:lnTo>
                  <a:lnTo>
                    <a:pt x="4716780" y="1399286"/>
                  </a:lnTo>
                  <a:lnTo>
                    <a:pt x="4736083" y="1399286"/>
                  </a:lnTo>
                  <a:lnTo>
                    <a:pt x="4743831" y="1391539"/>
                  </a:lnTo>
                  <a:lnTo>
                    <a:pt x="4743831" y="1372362"/>
                  </a:lnTo>
                  <a:lnTo>
                    <a:pt x="4736083" y="1364614"/>
                  </a:lnTo>
                  <a:close/>
                </a:path>
                <a:path w="6172200" h="1781175">
                  <a:moveTo>
                    <a:pt x="3435350" y="1358773"/>
                  </a:moveTo>
                  <a:lnTo>
                    <a:pt x="3416173" y="1358773"/>
                  </a:lnTo>
                  <a:lnTo>
                    <a:pt x="3408299" y="1366520"/>
                  </a:lnTo>
                  <a:lnTo>
                    <a:pt x="3408299" y="1385697"/>
                  </a:lnTo>
                  <a:lnTo>
                    <a:pt x="3416173" y="1393444"/>
                  </a:lnTo>
                  <a:lnTo>
                    <a:pt x="3435350" y="1393444"/>
                  </a:lnTo>
                  <a:lnTo>
                    <a:pt x="3443224" y="1385697"/>
                  </a:lnTo>
                  <a:lnTo>
                    <a:pt x="3443224" y="1366520"/>
                  </a:lnTo>
                  <a:lnTo>
                    <a:pt x="3435350" y="1358773"/>
                  </a:lnTo>
                  <a:close/>
                </a:path>
                <a:path w="6172200" h="1781175">
                  <a:moveTo>
                    <a:pt x="4346956" y="1352930"/>
                  </a:moveTo>
                  <a:lnTo>
                    <a:pt x="4327779" y="1352930"/>
                  </a:lnTo>
                  <a:lnTo>
                    <a:pt x="4319905" y="1360804"/>
                  </a:lnTo>
                  <a:lnTo>
                    <a:pt x="4319905" y="1379982"/>
                  </a:lnTo>
                  <a:lnTo>
                    <a:pt x="4327779" y="1387728"/>
                  </a:lnTo>
                  <a:lnTo>
                    <a:pt x="4346956" y="1387728"/>
                  </a:lnTo>
                  <a:lnTo>
                    <a:pt x="4354830" y="1379982"/>
                  </a:lnTo>
                  <a:lnTo>
                    <a:pt x="4354830" y="1360804"/>
                  </a:lnTo>
                  <a:lnTo>
                    <a:pt x="4346956" y="1352930"/>
                  </a:lnTo>
                  <a:close/>
                </a:path>
                <a:path w="6172200" h="1781175">
                  <a:moveTo>
                    <a:pt x="4869560" y="1347215"/>
                  </a:moveTo>
                  <a:lnTo>
                    <a:pt x="4850383" y="1347215"/>
                  </a:lnTo>
                  <a:lnTo>
                    <a:pt x="4842509" y="1354963"/>
                  </a:lnTo>
                  <a:lnTo>
                    <a:pt x="4842509" y="1374139"/>
                  </a:lnTo>
                  <a:lnTo>
                    <a:pt x="4850383" y="1381887"/>
                  </a:lnTo>
                  <a:lnTo>
                    <a:pt x="4869560" y="1381887"/>
                  </a:lnTo>
                  <a:lnTo>
                    <a:pt x="4877434" y="1374139"/>
                  </a:lnTo>
                  <a:lnTo>
                    <a:pt x="4877434" y="1354963"/>
                  </a:lnTo>
                  <a:lnTo>
                    <a:pt x="4869560" y="1347215"/>
                  </a:lnTo>
                  <a:close/>
                </a:path>
                <a:path w="6172200" h="1781175">
                  <a:moveTo>
                    <a:pt x="4230878" y="1347215"/>
                  </a:moveTo>
                  <a:lnTo>
                    <a:pt x="4211574" y="1347215"/>
                  </a:lnTo>
                  <a:lnTo>
                    <a:pt x="4203827" y="1354963"/>
                  </a:lnTo>
                  <a:lnTo>
                    <a:pt x="4203827" y="1374139"/>
                  </a:lnTo>
                  <a:lnTo>
                    <a:pt x="4211574" y="1381887"/>
                  </a:lnTo>
                  <a:lnTo>
                    <a:pt x="4230878" y="1381887"/>
                  </a:lnTo>
                  <a:lnTo>
                    <a:pt x="4238625" y="1374139"/>
                  </a:lnTo>
                  <a:lnTo>
                    <a:pt x="4238625" y="1354963"/>
                  </a:lnTo>
                  <a:lnTo>
                    <a:pt x="4230878" y="1347215"/>
                  </a:lnTo>
                  <a:close/>
                </a:path>
                <a:path w="6172200" h="1781175">
                  <a:moveTo>
                    <a:pt x="4033393" y="1347215"/>
                  </a:moveTo>
                  <a:lnTo>
                    <a:pt x="4014216" y="1347215"/>
                  </a:lnTo>
                  <a:lnTo>
                    <a:pt x="4006469" y="1354963"/>
                  </a:lnTo>
                  <a:lnTo>
                    <a:pt x="4006469" y="1374139"/>
                  </a:lnTo>
                  <a:lnTo>
                    <a:pt x="4014216" y="1381887"/>
                  </a:lnTo>
                  <a:lnTo>
                    <a:pt x="4033393" y="1381887"/>
                  </a:lnTo>
                  <a:lnTo>
                    <a:pt x="4041267" y="1374139"/>
                  </a:lnTo>
                  <a:lnTo>
                    <a:pt x="4041267" y="1354963"/>
                  </a:lnTo>
                  <a:lnTo>
                    <a:pt x="4033393" y="1347215"/>
                  </a:lnTo>
                  <a:close/>
                </a:path>
                <a:path w="6172200" h="1781175">
                  <a:moveTo>
                    <a:pt x="659891" y="1347215"/>
                  </a:moveTo>
                  <a:lnTo>
                    <a:pt x="640714" y="1347215"/>
                  </a:lnTo>
                  <a:lnTo>
                    <a:pt x="632840" y="1354963"/>
                  </a:lnTo>
                  <a:lnTo>
                    <a:pt x="632840" y="1374139"/>
                  </a:lnTo>
                  <a:lnTo>
                    <a:pt x="640714" y="1381887"/>
                  </a:lnTo>
                  <a:lnTo>
                    <a:pt x="659891" y="1381887"/>
                  </a:lnTo>
                  <a:lnTo>
                    <a:pt x="667765" y="1374139"/>
                  </a:lnTo>
                  <a:lnTo>
                    <a:pt x="667765" y="1354963"/>
                  </a:lnTo>
                  <a:lnTo>
                    <a:pt x="659891" y="1347215"/>
                  </a:lnTo>
                  <a:close/>
                </a:path>
                <a:path w="6172200" h="1781175">
                  <a:moveTo>
                    <a:pt x="3092830" y="1341374"/>
                  </a:moveTo>
                  <a:lnTo>
                    <a:pt x="3073527" y="1341374"/>
                  </a:lnTo>
                  <a:lnTo>
                    <a:pt x="3065779" y="1349121"/>
                  </a:lnTo>
                  <a:lnTo>
                    <a:pt x="3065779" y="1368298"/>
                  </a:lnTo>
                  <a:lnTo>
                    <a:pt x="3073527" y="1376172"/>
                  </a:lnTo>
                  <a:lnTo>
                    <a:pt x="3092830" y="1376172"/>
                  </a:lnTo>
                  <a:lnTo>
                    <a:pt x="3100578" y="1368298"/>
                  </a:lnTo>
                  <a:lnTo>
                    <a:pt x="3100578" y="1349121"/>
                  </a:lnTo>
                  <a:lnTo>
                    <a:pt x="3092830" y="1341374"/>
                  </a:lnTo>
                  <a:close/>
                </a:path>
                <a:path w="6172200" h="1781175">
                  <a:moveTo>
                    <a:pt x="1763140" y="1341374"/>
                  </a:moveTo>
                  <a:lnTo>
                    <a:pt x="1743964" y="1341374"/>
                  </a:lnTo>
                  <a:lnTo>
                    <a:pt x="1736089" y="1349121"/>
                  </a:lnTo>
                  <a:lnTo>
                    <a:pt x="1736089" y="1368298"/>
                  </a:lnTo>
                  <a:lnTo>
                    <a:pt x="1743964" y="1376172"/>
                  </a:lnTo>
                  <a:lnTo>
                    <a:pt x="1763140" y="1376172"/>
                  </a:lnTo>
                  <a:lnTo>
                    <a:pt x="1770888" y="1368298"/>
                  </a:lnTo>
                  <a:lnTo>
                    <a:pt x="1770888" y="1349121"/>
                  </a:lnTo>
                  <a:lnTo>
                    <a:pt x="1763140" y="1341374"/>
                  </a:lnTo>
                  <a:close/>
                </a:path>
                <a:path w="6172200" h="1781175">
                  <a:moveTo>
                    <a:pt x="944499" y="1335659"/>
                  </a:moveTo>
                  <a:lnTo>
                    <a:pt x="925195" y="1335659"/>
                  </a:lnTo>
                  <a:lnTo>
                    <a:pt x="917448" y="1343405"/>
                  </a:lnTo>
                  <a:lnTo>
                    <a:pt x="917448" y="1362583"/>
                  </a:lnTo>
                  <a:lnTo>
                    <a:pt x="925195" y="1370329"/>
                  </a:lnTo>
                  <a:lnTo>
                    <a:pt x="944499" y="1370329"/>
                  </a:lnTo>
                  <a:lnTo>
                    <a:pt x="952246" y="1362583"/>
                  </a:lnTo>
                  <a:lnTo>
                    <a:pt x="952246" y="1343405"/>
                  </a:lnTo>
                  <a:lnTo>
                    <a:pt x="944499" y="1335659"/>
                  </a:lnTo>
                  <a:close/>
                </a:path>
                <a:path w="6172200" h="1781175">
                  <a:moveTo>
                    <a:pt x="3923156" y="1324102"/>
                  </a:moveTo>
                  <a:lnTo>
                    <a:pt x="3903853" y="1324102"/>
                  </a:lnTo>
                  <a:lnTo>
                    <a:pt x="3896105" y="1331849"/>
                  </a:lnTo>
                  <a:lnTo>
                    <a:pt x="3896105" y="1351026"/>
                  </a:lnTo>
                  <a:lnTo>
                    <a:pt x="3903853" y="1358773"/>
                  </a:lnTo>
                  <a:lnTo>
                    <a:pt x="3923156" y="1358773"/>
                  </a:lnTo>
                  <a:lnTo>
                    <a:pt x="3930904" y="1351026"/>
                  </a:lnTo>
                  <a:lnTo>
                    <a:pt x="3930904" y="1331849"/>
                  </a:lnTo>
                  <a:lnTo>
                    <a:pt x="3923156" y="1324102"/>
                  </a:lnTo>
                  <a:close/>
                </a:path>
                <a:path w="6172200" h="1781175">
                  <a:moveTo>
                    <a:pt x="4527042" y="1318260"/>
                  </a:moveTo>
                  <a:lnTo>
                    <a:pt x="4507738" y="1318260"/>
                  </a:lnTo>
                  <a:lnTo>
                    <a:pt x="4499991" y="1326007"/>
                  </a:lnTo>
                  <a:lnTo>
                    <a:pt x="4499991" y="1345184"/>
                  </a:lnTo>
                  <a:lnTo>
                    <a:pt x="4507738" y="1352930"/>
                  </a:lnTo>
                  <a:lnTo>
                    <a:pt x="4527042" y="1352930"/>
                  </a:lnTo>
                  <a:lnTo>
                    <a:pt x="4534789" y="1345184"/>
                  </a:lnTo>
                  <a:lnTo>
                    <a:pt x="4534789" y="1326007"/>
                  </a:lnTo>
                  <a:lnTo>
                    <a:pt x="4527042" y="1318260"/>
                  </a:lnTo>
                  <a:close/>
                </a:path>
                <a:path w="6172200" h="1781175">
                  <a:moveTo>
                    <a:pt x="1484502" y="1318260"/>
                  </a:moveTo>
                  <a:lnTo>
                    <a:pt x="1465199" y="1318260"/>
                  </a:lnTo>
                  <a:lnTo>
                    <a:pt x="1457452" y="1326007"/>
                  </a:lnTo>
                  <a:lnTo>
                    <a:pt x="1457452" y="1345184"/>
                  </a:lnTo>
                  <a:lnTo>
                    <a:pt x="1465199" y="1352930"/>
                  </a:lnTo>
                  <a:lnTo>
                    <a:pt x="1484502" y="1352930"/>
                  </a:lnTo>
                  <a:lnTo>
                    <a:pt x="1492250" y="1345184"/>
                  </a:lnTo>
                  <a:lnTo>
                    <a:pt x="1492250" y="1326007"/>
                  </a:lnTo>
                  <a:lnTo>
                    <a:pt x="1484502" y="1318260"/>
                  </a:lnTo>
                  <a:close/>
                </a:path>
                <a:path w="6172200" h="1781175">
                  <a:moveTo>
                    <a:pt x="1333500" y="1318260"/>
                  </a:moveTo>
                  <a:lnTo>
                    <a:pt x="1314196" y="1318260"/>
                  </a:lnTo>
                  <a:lnTo>
                    <a:pt x="1306449" y="1326007"/>
                  </a:lnTo>
                  <a:lnTo>
                    <a:pt x="1306449" y="1345184"/>
                  </a:lnTo>
                  <a:lnTo>
                    <a:pt x="1314196" y="1352930"/>
                  </a:lnTo>
                  <a:lnTo>
                    <a:pt x="1333500" y="1352930"/>
                  </a:lnTo>
                  <a:lnTo>
                    <a:pt x="1341247" y="1345184"/>
                  </a:lnTo>
                  <a:lnTo>
                    <a:pt x="1341247" y="1326007"/>
                  </a:lnTo>
                  <a:lnTo>
                    <a:pt x="1333500" y="1318260"/>
                  </a:lnTo>
                  <a:close/>
                </a:path>
                <a:path w="6172200" h="1781175">
                  <a:moveTo>
                    <a:pt x="3313429" y="1312417"/>
                  </a:moveTo>
                  <a:lnTo>
                    <a:pt x="3294253" y="1312417"/>
                  </a:lnTo>
                  <a:lnTo>
                    <a:pt x="3286379" y="1320291"/>
                  </a:lnTo>
                  <a:lnTo>
                    <a:pt x="3286379" y="1339469"/>
                  </a:lnTo>
                  <a:lnTo>
                    <a:pt x="3294253" y="1347215"/>
                  </a:lnTo>
                  <a:lnTo>
                    <a:pt x="3313429" y="1347215"/>
                  </a:lnTo>
                  <a:lnTo>
                    <a:pt x="3321304" y="1339469"/>
                  </a:lnTo>
                  <a:lnTo>
                    <a:pt x="3321304" y="1320291"/>
                  </a:lnTo>
                  <a:lnTo>
                    <a:pt x="3313429" y="1312417"/>
                  </a:lnTo>
                  <a:close/>
                </a:path>
                <a:path w="6172200" h="1781175">
                  <a:moveTo>
                    <a:pt x="1118615" y="1312417"/>
                  </a:moveTo>
                  <a:lnTo>
                    <a:pt x="1099439" y="1312417"/>
                  </a:lnTo>
                  <a:lnTo>
                    <a:pt x="1091564" y="1320291"/>
                  </a:lnTo>
                  <a:lnTo>
                    <a:pt x="1091564" y="1339469"/>
                  </a:lnTo>
                  <a:lnTo>
                    <a:pt x="1099439" y="1347215"/>
                  </a:lnTo>
                  <a:lnTo>
                    <a:pt x="1118615" y="1347215"/>
                  </a:lnTo>
                  <a:lnTo>
                    <a:pt x="1126489" y="1339469"/>
                  </a:lnTo>
                  <a:lnTo>
                    <a:pt x="1126489" y="1320291"/>
                  </a:lnTo>
                  <a:lnTo>
                    <a:pt x="1118615" y="1312417"/>
                  </a:lnTo>
                  <a:close/>
                </a:path>
                <a:path w="6172200" h="1781175">
                  <a:moveTo>
                    <a:pt x="3534155" y="1306702"/>
                  </a:moveTo>
                  <a:lnTo>
                    <a:pt x="3514852" y="1306702"/>
                  </a:lnTo>
                  <a:lnTo>
                    <a:pt x="3507104" y="1314450"/>
                  </a:lnTo>
                  <a:lnTo>
                    <a:pt x="3507104" y="1333627"/>
                  </a:lnTo>
                  <a:lnTo>
                    <a:pt x="3514852" y="1341374"/>
                  </a:lnTo>
                  <a:lnTo>
                    <a:pt x="3534155" y="1341374"/>
                  </a:lnTo>
                  <a:lnTo>
                    <a:pt x="3541903" y="1333627"/>
                  </a:lnTo>
                  <a:lnTo>
                    <a:pt x="3541903" y="1314450"/>
                  </a:lnTo>
                  <a:lnTo>
                    <a:pt x="3534155" y="1306702"/>
                  </a:lnTo>
                  <a:close/>
                </a:path>
                <a:path w="6172200" h="1781175">
                  <a:moveTo>
                    <a:pt x="1890902" y="1306702"/>
                  </a:moveTo>
                  <a:lnTo>
                    <a:pt x="1871599" y="1306702"/>
                  </a:lnTo>
                  <a:lnTo>
                    <a:pt x="1863852" y="1314450"/>
                  </a:lnTo>
                  <a:lnTo>
                    <a:pt x="1863852" y="1333627"/>
                  </a:lnTo>
                  <a:lnTo>
                    <a:pt x="1871599" y="1341374"/>
                  </a:lnTo>
                  <a:lnTo>
                    <a:pt x="1890902" y="1341374"/>
                  </a:lnTo>
                  <a:lnTo>
                    <a:pt x="1898650" y="1333627"/>
                  </a:lnTo>
                  <a:lnTo>
                    <a:pt x="1898650" y="1314450"/>
                  </a:lnTo>
                  <a:lnTo>
                    <a:pt x="1890902" y="1306702"/>
                  </a:lnTo>
                  <a:close/>
                </a:path>
                <a:path w="6172200" h="1781175">
                  <a:moveTo>
                    <a:pt x="1612138" y="1300861"/>
                  </a:moveTo>
                  <a:lnTo>
                    <a:pt x="1592961" y="1300861"/>
                  </a:lnTo>
                  <a:lnTo>
                    <a:pt x="1585087" y="1308735"/>
                  </a:lnTo>
                  <a:lnTo>
                    <a:pt x="1585087" y="1327912"/>
                  </a:lnTo>
                  <a:lnTo>
                    <a:pt x="1592961" y="1335659"/>
                  </a:lnTo>
                  <a:lnTo>
                    <a:pt x="1612138" y="1335659"/>
                  </a:lnTo>
                  <a:lnTo>
                    <a:pt x="1620012" y="1327912"/>
                  </a:lnTo>
                  <a:lnTo>
                    <a:pt x="1620012" y="1308735"/>
                  </a:lnTo>
                  <a:lnTo>
                    <a:pt x="1612138" y="1300861"/>
                  </a:lnTo>
                  <a:close/>
                </a:path>
                <a:path w="6172200" h="1781175">
                  <a:moveTo>
                    <a:pt x="3806952" y="1295146"/>
                  </a:moveTo>
                  <a:lnTo>
                    <a:pt x="3787775" y="1295146"/>
                  </a:lnTo>
                  <a:lnTo>
                    <a:pt x="3779901" y="1302892"/>
                  </a:lnTo>
                  <a:lnTo>
                    <a:pt x="3779901" y="1322070"/>
                  </a:lnTo>
                  <a:lnTo>
                    <a:pt x="3787775" y="1329816"/>
                  </a:lnTo>
                  <a:lnTo>
                    <a:pt x="3806952" y="1329816"/>
                  </a:lnTo>
                  <a:lnTo>
                    <a:pt x="3814826" y="1322070"/>
                  </a:lnTo>
                  <a:lnTo>
                    <a:pt x="3814826" y="1302892"/>
                  </a:lnTo>
                  <a:lnTo>
                    <a:pt x="3806952" y="1295146"/>
                  </a:lnTo>
                  <a:close/>
                </a:path>
                <a:path w="6172200" h="1781175">
                  <a:moveTo>
                    <a:pt x="2994152" y="1295146"/>
                  </a:moveTo>
                  <a:lnTo>
                    <a:pt x="2974848" y="1295146"/>
                  </a:lnTo>
                  <a:lnTo>
                    <a:pt x="2967101" y="1302892"/>
                  </a:lnTo>
                  <a:lnTo>
                    <a:pt x="2967101" y="1322070"/>
                  </a:lnTo>
                  <a:lnTo>
                    <a:pt x="2974848" y="1329816"/>
                  </a:lnTo>
                  <a:lnTo>
                    <a:pt x="2994152" y="1329816"/>
                  </a:lnTo>
                  <a:lnTo>
                    <a:pt x="3001899" y="1322070"/>
                  </a:lnTo>
                  <a:lnTo>
                    <a:pt x="3001899" y="1302892"/>
                  </a:lnTo>
                  <a:lnTo>
                    <a:pt x="2994152" y="1295146"/>
                  </a:lnTo>
                  <a:close/>
                </a:path>
                <a:path w="6172200" h="1781175">
                  <a:moveTo>
                    <a:pt x="834136" y="1295146"/>
                  </a:moveTo>
                  <a:lnTo>
                    <a:pt x="814832" y="1295146"/>
                  </a:lnTo>
                  <a:lnTo>
                    <a:pt x="807085" y="1302892"/>
                  </a:lnTo>
                  <a:lnTo>
                    <a:pt x="807085" y="1322070"/>
                  </a:lnTo>
                  <a:lnTo>
                    <a:pt x="814832" y="1329816"/>
                  </a:lnTo>
                  <a:lnTo>
                    <a:pt x="834136" y="1329816"/>
                  </a:lnTo>
                  <a:lnTo>
                    <a:pt x="841883" y="1322070"/>
                  </a:lnTo>
                  <a:lnTo>
                    <a:pt x="841883" y="1302892"/>
                  </a:lnTo>
                  <a:lnTo>
                    <a:pt x="834136" y="1295146"/>
                  </a:lnTo>
                  <a:close/>
                </a:path>
                <a:path w="6172200" h="1781175">
                  <a:moveTo>
                    <a:pt x="4149598" y="1277747"/>
                  </a:moveTo>
                  <a:lnTo>
                    <a:pt x="4130294" y="1277747"/>
                  </a:lnTo>
                  <a:lnTo>
                    <a:pt x="4122547" y="1285494"/>
                  </a:lnTo>
                  <a:lnTo>
                    <a:pt x="4122547" y="1304671"/>
                  </a:lnTo>
                  <a:lnTo>
                    <a:pt x="4130294" y="1312417"/>
                  </a:lnTo>
                  <a:lnTo>
                    <a:pt x="4149598" y="1312417"/>
                  </a:lnTo>
                  <a:lnTo>
                    <a:pt x="4157345" y="1304671"/>
                  </a:lnTo>
                  <a:lnTo>
                    <a:pt x="4157345" y="1285494"/>
                  </a:lnTo>
                  <a:lnTo>
                    <a:pt x="4149598" y="1277747"/>
                  </a:lnTo>
                  <a:close/>
                </a:path>
                <a:path w="6172200" h="1781175">
                  <a:moveTo>
                    <a:pt x="3696716" y="1277747"/>
                  </a:moveTo>
                  <a:lnTo>
                    <a:pt x="3677411" y="1277747"/>
                  </a:lnTo>
                  <a:lnTo>
                    <a:pt x="3669665" y="1285494"/>
                  </a:lnTo>
                  <a:lnTo>
                    <a:pt x="3669665" y="1304671"/>
                  </a:lnTo>
                  <a:lnTo>
                    <a:pt x="3677411" y="1312417"/>
                  </a:lnTo>
                  <a:lnTo>
                    <a:pt x="3696716" y="1312417"/>
                  </a:lnTo>
                  <a:lnTo>
                    <a:pt x="3704463" y="1304671"/>
                  </a:lnTo>
                  <a:lnTo>
                    <a:pt x="3704463" y="1285494"/>
                  </a:lnTo>
                  <a:lnTo>
                    <a:pt x="3696716" y="1277747"/>
                  </a:lnTo>
                  <a:close/>
                </a:path>
                <a:path w="6172200" h="1781175">
                  <a:moveTo>
                    <a:pt x="2889630" y="1277747"/>
                  </a:moveTo>
                  <a:lnTo>
                    <a:pt x="2870327" y="1277747"/>
                  </a:lnTo>
                  <a:lnTo>
                    <a:pt x="2862579" y="1285494"/>
                  </a:lnTo>
                  <a:lnTo>
                    <a:pt x="2862579" y="1304671"/>
                  </a:lnTo>
                  <a:lnTo>
                    <a:pt x="2870327" y="1312417"/>
                  </a:lnTo>
                  <a:lnTo>
                    <a:pt x="2889630" y="1312417"/>
                  </a:lnTo>
                  <a:lnTo>
                    <a:pt x="2897378" y="1304671"/>
                  </a:lnTo>
                  <a:lnTo>
                    <a:pt x="2897378" y="1285494"/>
                  </a:lnTo>
                  <a:lnTo>
                    <a:pt x="2889630" y="1277747"/>
                  </a:lnTo>
                  <a:close/>
                </a:path>
                <a:path w="6172200" h="1781175">
                  <a:moveTo>
                    <a:pt x="584453" y="1277747"/>
                  </a:moveTo>
                  <a:lnTo>
                    <a:pt x="565150" y="1277747"/>
                  </a:lnTo>
                  <a:lnTo>
                    <a:pt x="557402" y="1285494"/>
                  </a:lnTo>
                  <a:lnTo>
                    <a:pt x="557402" y="1304671"/>
                  </a:lnTo>
                  <a:lnTo>
                    <a:pt x="565150" y="1312417"/>
                  </a:lnTo>
                  <a:lnTo>
                    <a:pt x="584453" y="1312417"/>
                  </a:lnTo>
                  <a:lnTo>
                    <a:pt x="592201" y="1304671"/>
                  </a:lnTo>
                  <a:lnTo>
                    <a:pt x="592201" y="1285494"/>
                  </a:lnTo>
                  <a:lnTo>
                    <a:pt x="584453" y="1277747"/>
                  </a:lnTo>
                  <a:close/>
                </a:path>
                <a:path w="6172200" h="1781175">
                  <a:moveTo>
                    <a:pt x="4683759" y="1266189"/>
                  </a:moveTo>
                  <a:lnTo>
                    <a:pt x="4664583" y="1266189"/>
                  </a:lnTo>
                  <a:lnTo>
                    <a:pt x="4656708" y="1273937"/>
                  </a:lnTo>
                  <a:lnTo>
                    <a:pt x="4656708" y="1293114"/>
                  </a:lnTo>
                  <a:lnTo>
                    <a:pt x="4664583" y="1300861"/>
                  </a:lnTo>
                  <a:lnTo>
                    <a:pt x="4683759" y="1300861"/>
                  </a:lnTo>
                  <a:lnTo>
                    <a:pt x="4691507" y="1293114"/>
                  </a:lnTo>
                  <a:lnTo>
                    <a:pt x="4691507" y="1273937"/>
                  </a:lnTo>
                  <a:lnTo>
                    <a:pt x="4683759" y="1266189"/>
                  </a:lnTo>
                  <a:close/>
                </a:path>
                <a:path w="6172200" h="1781175">
                  <a:moveTo>
                    <a:pt x="4823079" y="1260348"/>
                  </a:moveTo>
                  <a:lnTo>
                    <a:pt x="4803902" y="1260348"/>
                  </a:lnTo>
                  <a:lnTo>
                    <a:pt x="4796028" y="1268222"/>
                  </a:lnTo>
                  <a:lnTo>
                    <a:pt x="4796028" y="1287399"/>
                  </a:lnTo>
                  <a:lnTo>
                    <a:pt x="4803902" y="1295146"/>
                  </a:lnTo>
                  <a:lnTo>
                    <a:pt x="4823079" y="1295146"/>
                  </a:lnTo>
                  <a:lnTo>
                    <a:pt x="4830953" y="1287399"/>
                  </a:lnTo>
                  <a:lnTo>
                    <a:pt x="4830953" y="1268222"/>
                  </a:lnTo>
                  <a:lnTo>
                    <a:pt x="4823079" y="1260348"/>
                  </a:lnTo>
                  <a:close/>
                </a:path>
                <a:path w="6172200" h="1781175">
                  <a:moveTo>
                    <a:pt x="2785110" y="1254633"/>
                  </a:moveTo>
                  <a:lnTo>
                    <a:pt x="2765805" y="1254633"/>
                  </a:lnTo>
                  <a:lnTo>
                    <a:pt x="2758059" y="1262379"/>
                  </a:lnTo>
                  <a:lnTo>
                    <a:pt x="2758059" y="1281557"/>
                  </a:lnTo>
                  <a:lnTo>
                    <a:pt x="2765805" y="1289303"/>
                  </a:lnTo>
                  <a:lnTo>
                    <a:pt x="2785110" y="1289303"/>
                  </a:lnTo>
                  <a:lnTo>
                    <a:pt x="2792857" y="1281557"/>
                  </a:lnTo>
                  <a:lnTo>
                    <a:pt x="2792857" y="1262379"/>
                  </a:lnTo>
                  <a:lnTo>
                    <a:pt x="2785110" y="1254633"/>
                  </a:lnTo>
                  <a:close/>
                </a:path>
                <a:path w="6172200" h="1781175">
                  <a:moveTo>
                    <a:pt x="2041905" y="1254633"/>
                  </a:moveTo>
                  <a:lnTo>
                    <a:pt x="2022602" y="1254633"/>
                  </a:lnTo>
                  <a:lnTo>
                    <a:pt x="2014854" y="1262379"/>
                  </a:lnTo>
                  <a:lnTo>
                    <a:pt x="2014854" y="1281557"/>
                  </a:lnTo>
                  <a:lnTo>
                    <a:pt x="2022602" y="1289303"/>
                  </a:lnTo>
                  <a:lnTo>
                    <a:pt x="2041905" y="1289303"/>
                  </a:lnTo>
                  <a:lnTo>
                    <a:pt x="2049652" y="1281557"/>
                  </a:lnTo>
                  <a:lnTo>
                    <a:pt x="2049652" y="1262379"/>
                  </a:lnTo>
                  <a:lnTo>
                    <a:pt x="2041905" y="1254633"/>
                  </a:lnTo>
                  <a:close/>
                </a:path>
                <a:path w="6172200" h="1781175">
                  <a:moveTo>
                    <a:pt x="1240536" y="1254633"/>
                  </a:moveTo>
                  <a:lnTo>
                    <a:pt x="1221359" y="1254633"/>
                  </a:lnTo>
                  <a:lnTo>
                    <a:pt x="1213485" y="1262379"/>
                  </a:lnTo>
                  <a:lnTo>
                    <a:pt x="1213485" y="1281557"/>
                  </a:lnTo>
                  <a:lnTo>
                    <a:pt x="1221359" y="1289303"/>
                  </a:lnTo>
                  <a:lnTo>
                    <a:pt x="1240536" y="1289303"/>
                  </a:lnTo>
                  <a:lnTo>
                    <a:pt x="1248410" y="1281557"/>
                  </a:lnTo>
                  <a:lnTo>
                    <a:pt x="1248410" y="1262379"/>
                  </a:lnTo>
                  <a:lnTo>
                    <a:pt x="1240536" y="1254633"/>
                  </a:lnTo>
                  <a:close/>
                </a:path>
                <a:path w="6172200" h="1781175">
                  <a:moveTo>
                    <a:pt x="1008379" y="1254633"/>
                  </a:moveTo>
                  <a:lnTo>
                    <a:pt x="989076" y="1254633"/>
                  </a:lnTo>
                  <a:lnTo>
                    <a:pt x="981328" y="1262379"/>
                  </a:lnTo>
                  <a:lnTo>
                    <a:pt x="981328" y="1281557"/>
                  </a:lnTo>
                  <a:lnTo>
                    <a:pt x="989076" y="1289303"/>
                  </a:lnTo>
                  <a:lnTo>
                    <a:pt x="1008379" y="1289303"/>
                  </a:lnTo>
                  <a:lnTo>
                    <a:pt x="1016126" y="1281557"/>
                  </a:lnTo>
                  <a:lnTo>
                    <a:pt x="1016126" y="1262379"/>
                  </a:lnTo>
                  <a:lnTo>
                    <a:pt x="1008379" y="1254633"/>
                  </a:lnTo>
                  <a:close/>
                </a:path>
                <a:path w="6172200" h="1781175">
                  <a:moveTo>
                    <a:pt x="4405122" y="1248790"/>
                  </a:moveTo>
                  <a:lnTo>
                    <a:pt x="4385818" y="1248790"/>
                  </a:lnTo>
                  <a:lnTo>
                    <a:pt x="4378071" y="1256538"/>
                  </a:lnTo>
                  <a:lnTo>
                    <a:pt x="4378071" y="1275714"/>
                  </a:lnTo>
                  <a:lnTo>
                    <a:pt x="4385818" y="1283589"/>
                  </a:lnTo>
                  <a:lnTo>
                    <a:pt x="4405122" y="1283589"/>
                  </a:lnTo>
                  <a:lnTo>
                    <a:pt x="4412869" y="1275714"/>
                  </a:lnTo>
                  <a:lnTo>
                    <a:pt x="4412869" y="1256538"/>
                  </a:lnTo>
                  <a:lnTo>
                    <a:pt x="4405122" y="1248790"/>
                  </a:lnTo>
                  <a:close/>
                </a:path>
                <a:path w="6172200" h="1781175">
                  <a:moveTo>
                    <a:pt x="3412108" y="1243076"/>
                  </a:moveTo>
                  <a:lnTo>
                    <a:pt x="3392931" y="1243076"/>
                  </a:lnTo>
                  <a:lnTo>
                    <a:pt x="3385184" y="1250823"/>
                  </a:lnTo>
                  <a:lnTo>
                    <a:pt x="3385184" y="1270000"/>
                  </a:lnTo>
                  <a:lnTo>
                    <a:pt x="3392931" y="1277747"/>
                  </a:lnTo>
                  <a:lnTo>
                    <a:pt x="3412108" y="1277747"/>
                  </a:lnTo>
                  <a:lnTo>
                    <a:pt x="3419982" y="1270000"/>
                  </a:lnTo>
                  <a:lnTo>
                    <a:pt x="3419982" y="1250823"/>
                  </a:lnTo>
                  <a:lnTo>
                    <a:pt x="3412108" y="1243076"/>
                  </a:lnTo>
                  <a:close/>
                </a:path>
                <a:path w="6172200" h="1781175">
                  <a:moveTo>
                    <a:pt x="3145028" y="1243076"/>
                  </a:moveTo>
                  <a:lnTo>
                    <a:pt x="3125851" y="1243076"/>
                  </a:lnTo>
                  <a:lnTo>
                    <a:pt x="3117977" y="1250823"/>
                  </a:lnTo>
                  <a:lnTo>
                    <a:pt x="3117977" y="1270000"/>
                  </a:lnTo>
                  <a:lnTo>
                    <a:pt x="3125851" y="1277747"/>
                  </a:lnTo>
                  <a:lnTo>
                    <a:pt x="3145028" y="1277747"/>
                  </a:lnTo>
                  <a:lnTo>
                    <a:pt x="3152902" y="1270000"/>
                  </a:lnTo>
                  <a:lnTo>
                    <a:pt x="3152902" y="1250823"/>
                  </a:lnTo>
                  <a:lnTo>
                    <a:pt x="3145028" y="1243076"/>
                  </a:lnTo>
                  <a:close/>
                </a:path>
                <a:path w="6172200" h="1781175">
                  <a:moveTo>
                    <a:pt x="741172" y="1243076"/>
                  </a:moveTo>
                  <a:lnTo>
                    <a:pt x="721995" y="1243076"/>
                  </a:lnTo>
                  <a:lnTo>
                    <a:pt x="714248" y="1250823"/>
                  </a:lnTo>
                  <a:lnTo>
                    <a:pt x="714248" y="1270000"/>
                  </a:lnTo>
                  <a:lnTo>
                    <a:pt x="721995" y="1277747"/>
                  </a:lnTo>
                  <a:lnTo>
                    <a:pt x="741172" y="1277747"/>
                  </a:lnTo>
                  <a:lnTo>
                    <a:pt x="749046" y="1270000"/>
                  </a:lnTo>
                  <a:lnTo>
                    <a:pt x="749046" y="1250823"/>
                  </a:lnTo>
                  <a:lnTo>
                    <a:pt x="741172" y="1243076"/>
                  </a:lnTo>
                  <a:close/>
                </a:path>
                <a:path w="6172200" h="1781175">
                  <a:moveTo>
                    <a:pt x="4288917" y="1237234"/>
                  </a:moveTo>
                  <a:lnTo>
                    <a:pt x="4269740" y="1237234"/>
                  </a:lnTo>
                  <a:lnTo>
                    <a:pt x="4261866" y="1244980"/>
                  </a:lnTo>
                  <a:lnTo>
                    <a:pt x="4261866" y="1264158"/>
                  </a:lnTo>
                  <a:lnTo>
                    <a:pt x="4269740" y="1272032"/>
                  </a:lnTo>
                  <a:lnTo>
                    <a:pt x="4288917" y="1272032"/>
                  </a:lnTo>
                  <a:lnTo>
                    <a:pt x="4296791" y="1264158"/>
                  </a:lnTo>
                  <a:lnTo>
                    <a:pt x="4296791" y="1244980"/>
                  </a:lnTo>
                  <a:lnTo>
                    <a:pt x="4288917" y="1237234"/>
                  </a:lnTo>
                  <a:close/>
                </a:path>
                <a:path w="6172200" h="1781175">
                  <a:moveTo>
                    <a:pt x="2680589" y="1231519"/>
                  </a:moveTo>
                  <a:lnTo>
                    <a:pt x="2661285" y="1231519"/>
                  </a:lnTo>
                  <a:lnTo>
                    <a:pt x="2653538" y="1239265"/>
                  </a:lnTo>
                  <a:lnTo>
                    <a:pt x="2653538" y="1258442"/>
                  </a:lnTo>
                  <a:lnTo>
                    <a:pt x="2661285" y="1266189"/>
                  </a:lnTo>
                  <a:lnTo>
                    <a:pt x="2680589" y="1266189"/>
                  </a:lnTo>
                  <a:lnTo>
                    <a:pt x="2688336" y="1258442"/>
                  </a:lnTo>
                  <a:lnTo>
                    <a:pt x="2688336" y="1239265"/>
                  </a:lnTo>
                  <a:lnTo>
                    <a:pt x="2680589" y="1231519"/>
                  </a:lnTo>
                  <a:close/>
                </a:path>
                <a:path w="6172200" h="1781175">
                  <a:moveTo>
                    <a:pt x="2152141" y="1225677"/>
                  </a:moveTo>
                  <a:lnTo>
                    <a:pt x="2132965" y="1225677"/>
                  </a:lnTo>
                  <a:lnTo>
                    <a:pt x="2125091" y="1233424"/>
                  </a:lnTo>
                  <a:lnTo>
                    <a:pt x="2125091" y="1252601"/>
                  </a:lnTo>
                  <a:lnTo>
                    <a:pt x="2132965" y="1260348"/>
                  </a:lnTo>
                  <a:lnTo>
                    <a:pt x="2152141" y="1260348"/>
                  </a:lnTo>
                  <a:lnTo>
                    <a:pt x="2160016" y="1252601"/>
                  </a:lnTo>
                  <a:lnTo>
                    <a:pt x="2160016" y="1233424"/>
                  </a:lnTo>
                  <a:lnTo>
                    <a:pt x="2152141" y="1225677"/>
                  </a:lnTo>
                  <a:close/>
                </a:path>
                <a:path w="6172200" h="1781175">
                  <a:moveTo>
                    <a:pt x="1821179" y="1225677"/>
                  </a:moveTo>
                  <a:lnTo>
                    <a:pt x="1802002" y="1225677"/>
                  </a:lnTo>
                  <a:lnTo>
                    <a:pt x="1794128" y="1233424"/>
                  </a:lnTo>
                  <a:lnTo>
                    <a:pt x="1794128" y="1252601"/>
                  </a:lnTo>
                  <a:lnTo>
                    <a:pt x="1802002" y="1260348"/>
                  </a:lnTo>
                  <a:lnTo>
                    <a:pt x="1821179" y="1260348"/>
                  </a:lnTo>
                  <a:lnTo>
                    <a:pt x="1829053" y="1252601"/>
                  </a:lnTo>
                  <a:lnTo>
                    <a:pt x="1829053" y="1233424"/>
                  </a:lnTo>
                  <a:lnTo>
                    <a:pt x="1821179" y="1225677"/>
                  </a:lnTo>
                  <a:close/>
                </a:path>
                <a:path w="6172200" h="1781175">
                  <a:moveTo>
                    <a:pt x="3272790" y="1219835"/>
                  </a:moveTo>
                  <a:lnTo>
                    <a:pt x="3253613" y="1219835"/>
                  </a:lnTo>
                  <a:lnTo>
                    <a:pt x="3245739" y="1227709"/>
                  </a:lnTo>
                  <a:lnTo>
                    <a:pt x="3245739" y="1246886"/>
                  </a:lnTo>
                  <a:lnTo>
                    <a:pt x="3253613" y="1254633"/>
                  </a:lnTo>
                  <a:lnTo>
                    <a:pt x="3272790" y="1254633"/>
                  </a:lnTo>
                  <a:lnTo>
                    <a:pt x="3280664" y="1246886"/>
                  </a:lnTo>
                  <a:lnTo>
                    <a:pt x="3280664" y="1227709"/>
                  </a:lnTo>
                  <a:lnTo>
                    <a:pt x="3272790" y="1219835"/>
                  </a:lnTo>
                  <a:close/>
                </a:path>
                <a:path w="6172200" h="1781175">
                  <a:moveTo>
                    <a:pt x="2564384" y="1219835"/>
                  </a:moveTo>
                  <a:lnTo>
                    <a:pt x="2545207" y="1219835"/>
                  </a:lnTo>
                  <a:lnTo>
                    <a:pt x="2537333" y="1227709"/>
                  </a:lnTo>
                  <a:lnTo>
                    <a:pt x="2537333" y="1246886"/>
                  </a:lnTo>
                  <a:lnTo>
                    <a:pt x="2545207" y="1254633"/>
                  </a:lnTo>
                  <a:lnTo>
                    <a:pt x="2564384" y="1254633"/>
                  </a:lnTo>
                  <a:lnTo>
                    <a:pt x="2572258" y="1246886"/>
                  </a:lnTo>
                  <a:lnTo>
                    <a:pt x="2572258" y="1227709"/>
                  </a:lnTo>
                  <a:lnTo>
                    <a:pt x="2564384" y="1219835"/>
                  </a:lnTo>
                  <a:close/>
                </a:path>
                <a:path w="6172200" h="1781175">
                  <a:moveTo>
                    <a:pt x="1705102" y="1219835"/>
                  </a:moveTo>
                  <a:lnTo>
                    <a:pt x="1685798" y="1219835"/>
                  </a:lnTo>
                  <a:lnTo>
                    <a:pt x="1678051" y="1227709"/>
                  </a:lnTo>
                  <a:lnTo>
                    <a:pt x="1678051" y="1246886"/>
                  </a:lnTo>
                  <a:lnTo>
                    <a:pt x="1685798" y="1254633"/>
                  </a:lnTo>
                  <a:lnTo>
                    <a:pt x="1705102" y="1254633"/>
                  </a:lnTo>
                  <a:lnTo>
                    <a:pt x="1712849" y="1246886"/>
                  </a:lnTo>
                  <a:lnTo>
                    <a:pt x="1712849" y="1227709"/>
                  </a:lnTo>
                  <a:lnTo>
                    <a:pt x="1705102" y="1219835"/>
                  </a:lnTo>
                  <a:close/>
                </a:path>
                <a:path w="6172200" h="1781175">
                  <a:moveTo>
                    <a:pt x="4590923" y="1214120"/>
                  </a:moveTo>
                  <a:lnTo>
                    <a:pt x="4571619" y="1214120"/>
                  </a:lnTo>
                  <a:lnTo>
                    <a:pt x="4563872" y="1221866"/>
                  </a:lnTo>
                  <a:lnTo>
                    <a:pt x="4563872" y="1241044"/>
                  </a:lnTo>
                  <a:lnTo>
                    <a:pt x="4571619" y="1248790"/>
                  </a:lnTo>
                  <a:lnTo>
                    <a:pt x="4590923" y="1248790"/>
                  </a:lnTo>
                  <a:lnTo>
                    <a:pt x="4598670" y="1241044"/>
                  </a:lnTo>
                  <a:lnTo>
                    <a:pt x="4598670" y="1221866"/>
                  </a:lnTo>
                  <a:lnTo>
                    <a:pt x="4590923" y="1214120"/>
                  </a:lnTo>
                  <a:close/>
                </a:path>
                <a:path w="6172200" h="1781175">
                  <a:moveTo>
                    <a:pt x="3975354" y="1214120"/>
                  </a:moveTo>
                  <a:lnTo>
                    <a:pt x="3956177" y="1214120"/>
                  </a:lnTo>
                  <a:lnTo>
                    <a:pt x="3948303" y="1221866"/>
                  </a:lnTo>
                  <a:lnTo>
                    <a:pt x="3948303" y="1241044"/>
                  </a:lnTo>
                  <a:lnTo>
                    <a:pt x="3956177" y="1248790"/>
                  </a:lnTo>
                  <a:lnTo>
                    <a:pt x="3975354" y="1248790"/>
                  </a:lnTo>
                  <a:lnTo>
                    <a:pt x="3983228" y="1241044"/>
                  </a:lnTo>
                  <a:lnTo>
                    <a:pt x="3983228" y="1221866"/>
                  </a:lnTo>
                  <a:lnTo>
                    <a:pt x="3975354" y="1214120"/>
                  </a:lnTo>
                  <a:close/>
                </a:path>
                <a:path w="6172200" h="1781175">
                  <a:moveTo>
                    <a:pt x="3609594" y="1214120"/>
                  </a:moveTo>
                  <a:lnTo>
                    <a:pt x="3590290" y="1214120"/>
                  </a:lnTo>
                  <a:lnTo>
                    <a:pt x="3582543" y="1221866"/>
                  </a:lnTo>
                  <a:lnTo>
                    <a:pt x="3582543" y="1241044"/>
                  </a:lnTo>
                  <a:lnTo>
                    <a:pt x="3590290" y="1248790"/>
                  </a:lnTo>
                  <a:lnTo>
                    <a:pt x="3609594" y="1248790"/>
                  </a:lnTo>
                  <a:lnTo>
                    <a:pt x="3617341" y="1241044"/>
                  </a:lnTo>
                  <a:lnTo>
                    <a:pt x="3617341" y="1221866"/>
                  </a:lnTo>
                  <a:lnTo>
                    <a:pt x="3609594" y="1214120"/>
                  </a:lnTo>
                  <a:close/>
                </a:path>
                <a:path w="6172200" h="1781175">
                  <a:moveTo>
                    <a:pt x="1368298" y="1214120"/>
                  </a:moveTo>
                  <a:lnTo>
                    <a:pt x="1349121" y="1214120"/>
                  </a:lnTo>
                  <a:lnTo>
                    <a:pt x="1341247" y="1221866"/>
                  </a:lnTo>
                  <a:lnTo>
                    <a:pt x="1341247" y="1241044"/>
                  </a:lnTo>
                  <a:lnTo>
                    <a:pt x="1349121" y="1248790"/>
                  </a:lnTo>
                  <a:lnTo>
                    <a:pt x="1368298" y="1248790"/>
                  </a:lnTo>
                  <a:lnTo>
                    <a:pt x="1376172" y="1241044"/>
                  </a:lnTo>
                  <a:lnTo>
                    <a:pt x="1376172" y="1221866"/>
                  </a:lnTo>
                  <a:lnTo>
                    <a:pt x="1368298" y="1214120"/>
                  </a:lnTo>
                  <a:close/>
                </a:path>
                <a:path w="6172200" h="1781175">
                  <a:moveTo>
                    <a:pt x="485775" y="1214120"/>
                  </a:moveTo>
                  <a:lnTo>
                    <a:pt x="466471" y="1214120"/>
                  </a:lnTo>
                  <a:lnTo>
                    <a:pt x="458724" y="1221866"/>
                  </a:lnTo>
                  <a:lnTo>
                    <a:pt x="458724" y="1241044"/>
                  </a:lnTo>
                  <a:lnTo>
                    <a:pt x="466471" y="1248790"/>
                  </a:lnTo>
                  <a:lnTo>
                    <a:pt x="485775" y="1248790"/>
                  </a:lnTo>
                  <a:lnTo>
                    <a:pt x="493522" y="1241044"/>
                  </a:lnTo>
                  <a:lnTo>
                    <a:pt x="493522" y="1221866"/>
                  </a:lnTo>
                  <a:lnTo>
                    <a:pt x="485775" y="1214120"/>
                  </a:lnTo>
                  <a:close/>
                </a:path>
                <a:path w="6172200" h="1781175">
                  <a:moveTo>
                    <a:pt x="4097274" y="1202563"/>
                  </a:moveTo>
                  <a:lnTo>
                    <a:pt x="4078097" y="1202563"/>
                  </a:lnTo>
                  <a:lnTo>
                    <a:pt x="4070223" y="1210310"/>
                  </a:lnTo>
                  <a:lnTo>
                    <a:pt x="4070223" y="1229487"/>
                  </a:lnTo>
                  <a:lnTo>
                    <a:pt x="4078097" y="1237234"/>
                  </a:lnTo>
                  <a:lnTo>
                    <a:pt x="4097274" y="1237234"/>
                  </a:lnTo>
                  <a:lnTo>
                    <a:pt x="4105148" y="1229487"/>
                  </a:lnTo>
                  <a:lnTo>
                    <a:pt x="4105148" y="1210310"/>
                  </a:lnTo>
                  <a:lnTo>
                    <a:pt x="4097274" y="1202563"/>
                  </a:lnTo>
                  <a:close/>
                </a:path>
                <a:path w="6172200" h="1781175">
                  <a:moveTo>
                    <a:pt x="2367026" y="1202563"/>
                  </a:moveTo>
                  <a:lnTo>
                    <a:pt x="2347722" y="1202563"/>
                  </a:lnTo>
                  <a:lnTo>
                    <a:pt x="2339975" y="1210310"/>
                  </a:lnTo>
                  <a:lnTo>
                    <a:pt x="2339975" y="1229487"/>
                  </a:lnTo>
                  <a:lnTo>
                    <a:pt x="2347722" y="1237234"/>
                  </a:lnTo>
                  <a:lnTo>
                    <a:pt x="2367026" y="1237234"/>
                  </a:lnTo>
                  <a:lnTo>
                    <a:pt x="2374773" y="1229487"/>
                  </a:lnTo>
                  <a:lnTo>
                    <a:pt x="2374773" y="1210310"/>
                  </a:lnTo>
                  <a:lnTo>
                    <a:pt x="2367026" y="1202563"/>
                  </a:lnTo>
                  <a:close/>
                </a:path>
                <a:path w="6172200" h="1781175">
                  <a:moveTo>
                    <a:pt x="2268347" y="1202563"/>
                  </a:moveTo>
                  <a:lnTo>
                    <a:pt x="2249042" y="1202563"/>
                  </a:lnTo>
                  <a:lnTo>
                    <a:pt x="2241296" y="1210310"/>
                  </a:lnTo>
                  <a:lnTo>
                    <a:pt x="2241296" y="1229487"/>
                  </a:lnTo>
                  <a:lnTo>
                    <a:pt x="2249042" y="1237234"/>
                  </a:lnTo>
                  <a:lnTo>
                    <a:pt x="2268347" y="1237234"/>
                  </a:lnTo>
                  <a:lnTo>
                    <a:pt x="2276094" y="1229487"/>
                  </a:lnTo>
                  <a:lnTo>
                    <a:pt x="2276094" y="1210310"/>
                  </a:lnTo>
                  <a:lnTo>
                    <a:pt x="2268347" y="1202563"/>
                  </a:lnTo>
                  <a:close/>
                </a:path>
                <a:path w="6172200" h="1781175">
                  <a:moveTo>
                    <a:pt x="1954784" y="1202563"/>
                  </a:moveTo>
                  <a:lnTo>
                    <a:pt x="1935479" y="1202563"/>
                  </a:lnTo>
                  <a:lnTo>
                    <a:pt x="1927733" y="1210310"/>
                  </a:lnTo>
                  <a:lnTo>
                    <a:pt x="1927733" y="1229487"/>
                  </a:lnTo>
                  <a:lnTo>
                    <a:pt x="1935479" y="1237234"/>
                  </a:lnTo>
                  <a:lnTo>
                    <a:pt x="1954784" y="1237234"/>
                  </a:lnTo>
                  <a:lnTo>
                    <a:pt x="1962530" y="1229487"/>
                  </a:lnTo>
                  <a:lnTo>
                    <a:pt x="1962530" y="1210310"/>
                  </a:lnTo>
                  <a:lnTo>
                    <a:pt x="1954784" y="1202563"/>
                  </a:lnTo>
                  <a:close/>
                </a:path>
                <a:path w="6172200" h="1781175">
                  <a:moveTo>
                    <a:pt x="1136014" y="1202563"/>
                  </a:moveTo>
                  <a:lnTo>
                    <a:pt x="1116838" y="1202563"/>
                  </a:lnTo>
                  <a:lnTo>
                    <a:pt x="1108964" y="1210310"/>
                  </a:lnTo>
                  <a:lnTo>
                    <a:pt x="1108964" y="1229487"/>
                  </a:lnTo>
                  <a:lnTo>
                    <a:pt x="1116838" y="1237234"/>
                  </a:lnTo>
                  <a:lnTo>
                    <a:pt x="1136014" y="1237234"/>
                  </a:lnTo>
                  <a:lnTo>
                    <a:pt x="1143889" y="1229487"/>
                  </a:lnTo>
                  <a:lnTo>
                    <a:pt x="1143889" y="1210310"/>
                  </a:lnTo>
                  <a:lnTo>
                    <a:pt x="1136014" y="1202563"/>
                  </a:lnTo>
                  <a:close/>
                </a:path>
                <a:path w="6172200" h="1781175">
                  <a:moveTo>
                    <a:pt x="3865118" y="1196721"/>
                  </a:moveTo>
                  <a:lnTo>
                    <a:pt x="3845814" y="1196721"/>
                  </a:lnTo>
                  <a:lnTo>
                    <a:pt x="3838067" y="1204467"/>
                  </a:lnTo>
                  <a:lnTo>
                    <a:pt x="3838067" y="1223645"/>
                  </a:lnTo>
                  <a:lnTo>
                    <a:pt x="3845814" y="1231519"/>
                  </a:lnTo>
                  <a:lnTo>
                    <a:pt x="3865118" y="1231519"/>
                  </a:lnTo>
                  <a:lnTo>
                    <a:pt x="3872865" y="1223645"/>
                  </a:lnTo>
                  <a:lnTo>
                    <a:pt x="3872865" y="1204467"/>
                  </a:lnTo>
                  <a:lnTo>
                    <a:pt x="3865118" y="1196721"/>
                  </a:lnTo>
                  <a:close/>
                </a:path>
                <a:path w="6172200" h="1781175">
                  <a:moveTo>
                    <a:pt x="1472819" y="1196721"/>
                  </a:moveTo>
                  <a:lnTo>
                    <a:pt x="1453641" y="1196721"/>
                  </a:lnTo>
                  <a:lnTo>
                    <a:pt x="1445767" y="1204467"/>
                  </a:lnTo>
                  <a:lnTo>
                    <a:pt x="1445767" y="1223645"/>
                  </a:lnTo>
                  <a:lnTo>
                    <a:pt x="1453641" y="1231519"/>
                  </a:lnTo>
                  <a:lnTo>
                    <a:pt x="1472819" y="1231519"/>
                  </a:lnTo>
                  <a:lnTo>
                    <a:pt x="1480692" y="1223645"/>
                  </a:lnTo>
                  <a:lnTo>
                    <a:pt x="1480692" y="1204467"/>
                  </a:lnTo>
                  <a:lnTo>
                    <a:pt x="1472819" y="1196721"/>
                  </a:lnTo>
                  <a:close/>
                </a:path>
                <a:path w="6172200" h="1781175">
                  <a:moveTo>
                    <a:pt x="2994152" y="1185164"/>
                  </a:moveTo>
                  <a:lnTo>
                    <a:pt x="2974848" y="1185164"/>
                  </a:lnTo>
                  <a:lnTo>
                    <a:pt x="2967101" y="1192911"/>
                  </a:lnTo>
                  <a:lnTo>
                    <a:pt x="2967101" y="1212088"/>
                  </a:lnTo>
                  <a:lnTo>
                    <a:pt x="2974848" y="1219835"/>
                  </a:lnTo>
                  <a:lnTo>
                    <a:pt x="2994152" y="1219835"/>
                  </a:lnTo>
                  <a:lnTo>
                    <a:pt x="3001899" y="1212088"/>
                  </a:lnTo>
                  <a:lnTo>
                    <a:pt x="3001899" y="1192911"/>
                  </a:lnTo>
                  <a:lnTo>
                    <a:pt x="2994152" y="1185164"/>
                  </a:lnTo>
                  <a:close/>
                </a:path>
                <a:path w="6172200" h="1781175">
                  <a:moveTo>
                    <a:pt x="874776" y="1185164"/>
                  </a:moveTo>
                  <a:lnTo>
                    <a:pt x="855472" y="1185164"/>
                  </a:lnTo>
                  <a:lnTo>
                    <a:pt x="847725" y="1192911"/>
                  </a:lnTo>
                  <a:lnTo>
                    <a:pt x="847725" y="1212088"/>
                  </a:lnTo>
                  <a:lnTo>
                    <a:pt x="855472" y="1219835"/>
                  </a:lnTo>
                  <a:lnTo>
                    <a:pt x="874776" y="1219835"/>
                  </a:lnTo>
                  <a:lnTo>
                    <a:pt x="882523" y="1212088"/>
                  </a:lnTo>
                  <a:lnTo>
                    <a:pt x="882523" y="1192911"/>
                  </a:lnTo>
                  <a:lnTo>
                    <a:pt x="874776" y="1185164"/>
                  </a:lnTo>
                  <a:close/>
                </a:path>
                <a:path w="6172200" h="1781175">
                  <a:moveTo>
                    <a:pt x="4480559" y="1179449"/>
                  </a:moveTo>
                  <a:lnTo>
                    <a:pt x="4461256" y="1179449"/>
                  </a:lnTo>
                  <a:lnTo>
                    <a:pt x="4453508" y="1187196"/>
                  </a:lnTo>
                  <a:lnTo>
                    <a:pt x="4453508" y="1206373"/>
                  </a:lnTo>
                  <a:lnTo>
                    <a:pt x="4461256" y="1214120"/>
                  </a:lnTo>
                  <a:lnTo>
                    <a:pt x="4480559" y="1214120"/>
                  </a:lnTo>
                  <a:lnTo>
                    <a:pt x="4488307" y="1206373"/>
                  </a:lnTo>
                  <a:lnTo>
                    <a:pt x="4488307" y="1187196"/>
                  </a:lnTo>
                  <a:lnTo>
                    <a:pt x="4480559" y="1179449"/>
                  </a:lnTo>
                  <a:close/>
                </a:path>
                <a:path w="6172200" h="1781175">
                  <a:moveTo>
                    <a:pt x="2471547" y="1179449"/>
                  </a:moveTo>
                  <a:lnTo>
                    <a:pt x="2452242" y="1179449"/>
                  </a:lnTo>
                  <a:lnTo>
                    <a:pt x="2444496" y="1187196"/>
                  </a:lnTo>
                  <a:lnTo>
                    <a:pt x="2444496" y="1206373"/>
                  </a:lnTo>
                  <a:lnTo>
                    <a:pt x="2452242" y="1214120"/>
                  </a:lnTo>
                  <a:lnTo>
                    <a:pt x="2471547" y="1214120"/>
                  </a:lnTo>
                  <a:lnTo>
                    <a:pt x="2479294" y="1206373"/>
                  </a:lnTo>
                  <a:lnTo>
                    <a:pt x="2479294" y="1187196"/>
                  </a:lnTo>
                  <a:lnTo>
                    <a:pt x="2471547" y="1179449"/>
                  </a:lnTo>
                  <a:close/>
                </a:path>
                <a:path w="6172200" h="1781175">
                  <a:moveTo>
                    <a:pt x="1583182" y="1179449"/>
                  </a:moveTo>
                  <a:lnTo>
                    <a:pt x="1563877" y="1179449"/>
                  </a:lnTo>
                  <a:lnTo>
                    <a:pt x="1556130" y="1187196"/>
                  </a:lnTo>
                  <a:lnTo>
                    <a:pt x="1556130" y="1206373"/>
                  </a:lnTo>
                  <a:lnTo>
                    <a:pt x="1563877" y="1214120"/>
                  </a:lnTo>
                  <a:lnTo>
                    <a:pt x="1583182" y="1214120"/>
                  </a:lnTo>
                  <a:lnTo>
                    <a:pt x="1590928" y="1206373"/>
                  </a:lnTo>
                  <a:lnTo>
                    <a:pt x="1590928" y="1187196"/>
                  </a:lnTo>
                  <a:lnTo>
                    <a:pt x="1583182" y="1179449"/>
                  </a:lnTo>
                  <a:close/>
                </a:path>
                <a:path w="6172200" h="1781175">
                  <a:moveTo>
                    <a:pt x="4892802" y="1167764"/>
                  </a:moveTo>
                  <a:lnTo>
                    <a:pt x="4873498" y="1167764"/>
                  </a:lnTo>
                  <a:lnTo>
                    <a:pt x="4865751" y="1175639"/>
                  </a:lnTo>
                  <a:lnTo>
                    <a:pt x="4865751" y="1194815"/>
                  </a:lnTo>
                  <a:lnTo>
                    <a:pt x="4873498" y="1202563"/>
                  </a:lnTo>
                  <a:lnTo>
                    <a:pt x="4892802" y="1202563"/>
                  </a:lnTo>
                  <a:lnTo>
                    <a:pt x="4900549" y="1194815"/>
                  </a:lnTo>
                  <a:lnTo>
                    <a:pt x="4900549" y="1175639"/>
                  </a:lnTo>
                  <a:lnTo>
                    <a:pt x="4892802" y="1167764"/>
                  </a:lnTo>
                  <a:close/>
                </a:path>
                <a:path w="6172200" h="1781175">
                  <a:moveTo>
                    <a:pt x="3725672" y="1162050"/>
                  </a:moveTo>
                  <a:lnTo>
                    <a:pt x="3706495" y="1162050"/>
                  </a:lnTo>
                  <a:lnTo>
                    <a:pt x="3698621" y="1169797"/>
                  </a:lnTo>
                  <a:lnTo>
                    <a:pt x="3698621" y="1188974"/>
                  </a:lnTo>
                  <a:lnTo>
                    <a:pt x="3706495" y="1196721"/>
                  </a:lnTo>
                  <a:lnTo>
                    <a:pt x="3725672" y="1196721"/>
                  </a:lnTo>
                  <a:lnTo>
                    <a:pt x="3733546" y="1188974"/>
                  </a:lnTo>
                  <a:lnTo>
                    <a:pt x="3733546" y="1169797"/>
                  </a:lnTo>
                  <a:lnTo>
                    <a:pt x="3725672" y="1162050"/>
                  </a:lnTo>
                  <a:close/>
                </a:path>
                <a:path w="6172200" h="1781175">
                  <a:moveTo>
                    <a:pt x="3493516" y="1162050"/>
                  </a:moveTo>
                  <a:lnTo>
                    <a:pt x="3474211" y="1162050"/>
                  </a:lnTo>
                  <a:lnTo>
                    <a:pt x="3466465" y="1169797"/>
                  </a:lnTo>
                  <a:lnTo>
                    <a:pt x="3466465" y="1188974"/>
                  </a:lnTo>
                  <a:lnTo>
                    <a:pt x="3474211" y="1196721"/>
                  </a:lnTo>
                  <a:lnTo>
                    <a:pt x="3493516" y="1196721"/>
                  </a:lnTo>
                  <a:lnTo>
                    <a:pt x="3501263" y="1188974"/>
                  </a:lnTo>
                  <a:lnTo>
                    <a:pt x="3501263" y="1169797"/>
                  </a:lnTo>
                  <a:lnTo>
                    <a:pt x="3493516" y="1162050"/>
                  </a:lnTo>
                  <a:close/>
                </a:path>
                <a:path w="6172200" h="1781175">
                  <a:moveTo>
                    <a:pt x="590296" y="1156208"/>
                  </a:moveTo>
                  <a:lnTo>
                    <a:pt x="570991" y="1156208"/>
                  </a:lnTo>
                  <a:lnTo>
                    <a:pt x="563245" y="1163954"/>
                  </a:lnTo>
                  <a:lnTo>
                    <a:pt x="563245" y="1183132"/>
                  </a:lnTo>
                  <a:lnTo>
                    <a:pt x="570991" y="1191005"/>
                  </a:lnTo>
                  <a:lnTo>
                    <a:pt x="590296" y="1191005"/>
                  </a:lnTo>
                  <a:lnTo>
                    <a:pt x="598042" y="1183132"/>
                  </a:lnTo>
                  <a:lnTo>
                    <a:pt x="598042" y="1163954"/>
                  </a:lnTo>
                  <a:lnTo>
                    <a:pt x="590296" y="1156208"/>
                  </a:lnTo>
                  <a:close/>
                </a:path>
                <a:path w="6172200" h="1781175">
                  <a:moveTo>
                    <a:pt x="2860548" y="1150492"/>
                  </a:moveTo>
                  <a:lnTo>
                    <a:pt x="2841371" y="1150492"/>
                  </a:lnTo>
                  <a:lnTo>
                    <a:pt x="2833497" y="1158239"/>
                  </a:lnTo>
                  <a:lnTo>
                    <a:pt x="2833497" y="1177416"/>
                  </a:lnTo>
                  <a:lnTo>
                    <a:pt x="2841371" y="1185164"/>
                  </a:lnTo>
                  <a:lnTo>
                    <a:pt x="2860548" y="1185164"/>
                  </a:lnTo>
                  <a:lnTo>
                    <a:pt x="2868422" y="1177416"/>
                  </a:lnTo>
                  <a:lnTo>
                    <a:pt x="2868422" y="1158239"/>
                  </a:lnTo>
                  <a:lnTo>
                    <a:pt x="2860548" y="1150492"/>
                  </a:lnTo>
                  <a:close/>
                </a:path>
                <a:path w="6172200" h="1781175">
                  <a:moveTo>
                    <a:pt x="985138" y="1150492"/>
                  </a:moveTo>
                  <a:lnTo>
                    <a:pt x="965835" y="1150492"/>
                  </a:lnTo>
                  <a:lnTo>
                    <a:pt x="958088" y="1158239"/>
                  </a:lnTo>
                  <a:lnTo>
                    <a:pt x="958088" y="1177416"/>
                  </a:lnTo>
                  <a:lnTo>
                    <a:pt x="965835" y="1185164"/>
                  </a:lnTo>
                  <a:lnTo>
                    <a:pt x="985138" y="1185164"/>
                  </a:lnTo>
                  <a:lnTo>
                    <a:pt x="992886" y="1177416"/>
                  </a:lnTo>
                  <a:lnTo>
                    <a:pt x="992886" y="1158239"/>
                  </a:lnTo>
                  <a:lnTo>
                    <a:pt x="985138" y="1150492"/>
                  </a:lnTo>
                  <a:close/>
                </a:path>
                <a:path w="6172200" h="1781175">
                  <a:moveTo>
                    <a:pt x="4776724" y="1144651"/>
                  </a:moveTo>
                  <a:lnTo>
                    <a:pt x="4757420" y="1144651"/>
                  </a:lnTo>
                  <a:lnTo>
                    <a:pt x="4749673" y="1152398"/>
                  </a:lnTo>
                  <a:lnTo>
                    <a:pt x="4749673" y="1171575"/>
                  </a:lnTo>
                  <a:lnTo>
                    <a:pt x="4757420" y="1179449"/>
                  </a:lnTo>
                  <a:lnTo>
                    <a:pt x="4776724" y="1179449"/>
                  </a:lnTo>
                  <a:lnTo>
                    <a:pt x="4784471" y="1171575"/>
                  </a:lnTo>
                  <a:lnTo>
                    <a:pt x="4784471" y="1152398"/>
                  </a:lnTo>
                  <a:lnTo>
                    <a:pt x="4776724" y="1144651"/>
                  </a:lnTo>
                  <a:close/>
                </a:path>
                <a:path w="6172200" h="1781175">
                  <a:moveTo>
                    <a:pt x="4225035" y="1144651"/>
                  </a:moveTo>
                  <a:lnTo>
                    <a:pt x="4205858" y="1144651"/>
                  </a:lnTo>
                  <a:lnTo>
                    <a:pt x="4197984" y="1152398"/>
                  </a:lnTo>
                  <a:lnTo>
                    <a:pt x="4197984" y="1171575"/>
                  </a:lnTo>
                  <a:lnTo>
                    <a:pt x="4205858" y="1179449"/>
                  </a:lnTo>
                  <a:lnTo>
                    <a:pt x="4225035" y="1179449"/>
                  </a:lnTo>
                  <a:lnTo>
                    <a:pt x="4232909" y="1171575"/>
                  </a:lnTo>
                  <a:lnTo>
                    <a:pt x="4232909" y="1152398"/>
                  </a:lnTo>
                  <a:lnTo>
                    <a:pt x="4225035" y="1144651"/>
                  </a:lnTo>
                  <a:close/>
                </a:path>
                <a:path w="6172200" h="1781175">
                  <a:moveTo>
                    <a:pt x="3121786" y="1144651"/>
                  </a:moveTo>
                  <a:lnTo>
                    <a:pt x="3102609" y="1144651"/>
                  </a:lnTo>
                  <a:lnTo>
                    <a:pt x="3094863" y="1152398"/>
                  </a:lnTo>
                  <a:lnTo>
                    <a:pt x="3094863" y="1171575"/>
                  </a:lnTo>
                  <a:lnTo>
                    <a:pt x="3102609" y="1179449"/>
                  </a:lnTo>
                  <a:lnTo>
                    <a:pt x="3121786" y="1179449"/>
                  </a:lnTo>
                  <a:lnTo>
                    <a:pt x="3129660" y="1171575"/>
                  </a:lnTo>
                  <a:lnTo>
                    <a:pt x="3129660" y="1152398"/>
                  </a:lnTo>
                  <a:lnTo>
                    <a:pt x="3121786" y="1144651"/>
                  </a:lnTo>
                  <a:close/>
                </a:path>
                <a:path w="6172200" h="1781175">
                  <a:moveTo>
                    <a:pt x="694816" y="1144651"/>
                  </a:moveTo>
                  <a:lnTo>
                    <a:pt x="675513" y="1144651"/>
                  </a:lnTo>
                  <a:lnTo>
                    <a:pt x="667765" y="1152398"/>
                  </a:lnTo>
                  <a:lnTo>
                    <a:pt x="667765" y="1171575"/>
                  </a:lnTo>
                  <a:lnTo>
                    <a:pt x="675513" y="1179449"/>
                  </a:lnTo>
                  <a:lnTo>
                    <a:pt x="694816" y="1179449"/>
                  </a:lnTo>
                  <a:lnTo>
                    <a:pt x="702563" y="1171575"/>
                  </a:lnTo>
                  <a:lnTo>
                    <a:pt x="702563" y="1152398"/>
                  </a:lnTo>
                  <a:lnTo>
                    <a:pt x="694816" y="1144651"/>
                  </a:lnTo>
                  <a:close/>
                </a:path>
                <a:path w="6172200" h="1781175">
                  <a:moveTo>
                    <a:pt x="4672203" y="1138936"/>
                  </a:moveTo>
                  <a:lnTo>
                    <a:pt x="4652899" y="1138936"/>
                  </a:lnTo>
                  <a:lnTo>
                    <a:pt x="4645152" y="1146683"/>
                  </a:lnTo>
                  <a:lnTo>
                    <a:pt x="4645152" y="1165860"/>
                  </a:lnTo>
                  <a:lnTo>
                    <a:pt x="4652899" y="1173607"/>
                  </a:lnTo>
                  <a:lnTo>
                    <a:pt x="4672203" y="1173607"/>
                  </a:lnTo>
                  <a:lnTo>
                    <a:pt x="4679950" y="1165860"/>
                  </a:lnTo>
                  <a:lnTo>
                    <a:pt x="4679950" y="1146683"/>
                  </a:lnTo>
                  <a:lnTo>
                    <a:pt x="4672203" y="1138936"/>
                  </a:lnTo>
                  <a:close/>
                </a:path>
                <a:path w="6172200" h="1781175">
                  <a:moveTo>
                    <a:pt x="1246377" y="1127252"/>
                  </a:moveTo>
                  <a:lnTo>
                    <a:pt x="1227201" y="1127252"/>
                  </a:lnTo>
                  <a:lnTo>
                    <a:pt x="1219327" y="1135126"/>
                  </a:lnTo>
                  <a:lnTo>
                    <a:pt x="1219327" y="1154302"/>
                  </a:lnTo>
                  <a:lnTo>
                    <a:pt x="1227201" y="1162050"/>
                  </a:lnTo>
                  <a:lnTo>
                    <a:pt x="1246377" y="1162050"/>
                  </a:lnTo>
                  <a:lnTo>
                    <a:pt x="1254125" y="1154302"/>
                  </a:lnTo>
                  <a:lnTo>
                    <a:pt x="1254125" y="1135126"/>
                  </a:lnTo>
                  <a:lnTo>
                    <a:pt x="1246377" y="1127252"/>
                  </a:lnTo>
                  <a:close/>
                </a:path>
                <a:path w="6172200" h="1781175">
                  <a:moveTo>
                    <a:pt x="3371469" y="1121537"/>
                  </a:moveTo>
                  <a:lnTo>
                    <a:pt x="3352292" y="1121537"/>
                  </a:lnTo>
                  <a:lnTo>
                    <a:pt x="3344545" y="1129284"/>
                  </a:lnTo>
                  <a:lnTo>
                    <a:pt x="3344545" y="1148461"/>
                  </a:lnTo>
                  <a:lnTo>
                    <a:pt x="3352292" y="1156208"/>
                  </a:lnTo>
                  <a:lnTo>
                    <a:pt x="3371469" y="1156208"/>
                  </a:lnTo>
                  <a:lnTo>
                    <a:pt x="3379343" y="1148461"/>
                  </a:lnTo>
                  <a:lnTo>
                    <a:pt x="3379343" y="1129284"/>
                  </a:lnTo>
                  <a:lnTo>
                    <a:pt x="3371469" y="1121537"/>
                  </a:lnTo>
                  <a:close/>
                </a:path>
                <a:path w="6172200" h="1781175">
                  <a:moveTo>
                    <a:pt x="2622550" y="1121537"/>
                  </a:moveTo>
                  <a:lnTo>
                    <a:pt x="2603246" y="1121537"/>
                  </a:lnTo>
                  <a:lnTo>
                    <a:pt x="2595499" y="1129284"/>
                  </a:lnTo>
                  <a:lnTo>
                    <a:pt x="2595499" y="1148461"/>
                  </a:lnTo>
                  <a:lnTo>
                    <a:pt x="2603246" y="1156208"/>
                  </a:lnTo>
                  <a:lnTo>
                    <a:pt x="2622550" y="1156208"/>
                  </a:lnTo>
                  <a:lnTo>
                    <a:pt x="2630297" y="1148461"/>
                  </a:lnTo>
                  <a:lnTo>
                    <a:pt x="2630297" y="1129284"/>
                  </a:lnTo>
                  <a:lnTo>
                    <a:pt x="2622550" y="1121537"/>
                  </a:lnTo>
                  <a:close/>
                </a:path>
                <a:path w="6172200" h="1781175">
                  <a:moveTo>
                    <a:pt x="4358640" y="1115695"/>
                  </a:moveTo>
                  <a:lnTo>
                    <a:pt x="4339335" y="1115695"/>
                  </a:lnTo>
                  <a:lnTo>
                    <a:pt x="4331589" y="1123569"/>
                  </a:lnTo>
                  <a:lnTo>
                    <a:pt x="4331589" y="1142746"/>
                  </a:lnTo>
                  <a:lnTo>
                    <a:pt x="4339335" y="1150492"/>
                  </a:lnTo>
                  <a:lnTo>
                    <a:pt x="4358640" y="1150492"/>
                  </a:lnTo>
                  <a:lnTo>
                    <a:pt x="4366386" y="1142746"/>
                  </a:lnTo>
                  <a:lnTo>
                    <a:pt x="4366386" y="1123569"/>
                  </a:lnTo>
                  <a:lnTo>
                    <a:pt x="4358640" y="1115695"/>
                  </a:lnTo>
                  <a:close/>
                </a:path>
                <a:path w="6172200" h="1781175">
                  <a:moveTo>
                    <a:pt x="4068318" y="1115695"/>
                  </a:moveTo>
                  <a:lnTo>
                    <a:pt x="4049014" y="1115695"/>
                  </a:lnTo>
                  <a:lnTo>
                    <a:pt x="4041267" y="1123569"/>
                  </a:lnTo>
                  <a:lnTo>
                    <a:pt x="4041267" y="1142746"/>
                  </a:lnTo>
                  <a:lnTo>
                    <a:pt x="4049014" y="1150492"/>
                  </a:lnTo>
                  <a:lnTo>
                    <a:pt x="4068318" y="1150492"/>
                  </a:lnTo>
                  <a:lnTo>
                    <a:pt x="4076065" y="1142746"/>
                  </a:lnTo>
                  <a:lnTo>
                    <a:pt x="4076065" y="1123569"/>
                  </a:lnTo>
                  <a:lnTo>
                    <a:pt x="4068318" y="1115695"/>
                  </a:lnTo>
                  <a:close/>
                </a:path>
                <a:path w="6172200" h="1781175">
                  <a:moveTo>
                    <a:pt x="2070862" y="1115695"/>
                  </a:moveTo>
                  <a:lnTo>
                    <a:pt x="2051685" y="1115695"/>
                  </a:lnTo>
                  <a:lnTo>
                    <a:pt x="2043811" y="1123569"/>
                  </a:lnTo>
                  <a:lnTo>
                    <a:pt x="2043811" y="1142746"/>
                  </a:lnTo>
                  <a:lnTo>
                    <a:pt x="2051685" y="1150492"/>
                  </a:lnTo>
                  <a:lnTo>
                    <a:pt x="2070862" y="1150492"/>
                  </a:lnTo>
                  <a:lnTo>
                    <a:pt x="2078736" y="1142746"/>
                  </a:lnTo>
                  <a:lnTo>
                    <a:pt x="2078736" y="1123569"/>
                  </a:lnTo>
                  <a:lnTo>
                    <a:pt x="2070862" y="1115695"/>
                  </a:lnTo>
                  <a:close/>
                </a:path>
                <a:path w="6172200" h="1781175">
                  <a:moveTo>
                    <a:pt x="1797939" y="1115695"/>
                  </a:moveTo>
                  <a:lnTo>
                    <a:pt x="1778762" y="1115695"/>
                  </a:lnTo>
                  <a:lnTo>
                    <a:pt x="1770888" y="1123569"/>
                  </a:lnTo>
                  <a:lnTo>
                    <a:pt x="1770888" y="1142746"/>
                  </a:lnTo>
                  <a:lnTo>
                    <a:pt x="1778762" y="1150492"/>
                  </a:lnTo>
                  <a:lnTo>
                    <a:pt x="1797939" y="1150492"/>
                  </a:lnTo>
                  <a:lnTo>
                    <a:pt x="1805813" y="1142746"/>
                  </a:lnTo>
                  <a:lnTo>
                    <a:pt x="1805813" y="1123569"/>
                  </a:lnTo>
                  <a:lnTo>
                    <a:pt x="1797939" y="1115695"/>
                  </a:lnTo>
                  <a:close/>
                </a:path>
                <a:path w="6172200" h="1781175">
                  <a:moveTo>
                    <a:pt x="3237992" y="1109979"/>
                  </a:moveTo>
                  <a:lnTo>
                    <a:pt x="3218688" y="1109979"/>
                  </a:lnTo>
                  <a:lnTo>
                    <a:pt x="3210941" y="1117727"/>
                  </a:lnTo>
                  <a:lnTo>
                    <a:pt x="3210941" y="1136903"/>
                  </a:lnTo>
                  <a:lnTo>
                    <a:pt x="3218688" y="1144651"/>
                  </a:lnTo>
                  <a:lnTo>
                    <a:pt x="3237992" y="1144651"/>
                  </a:lnTo>
                  <a:lnTo>
                    <a:pt x="3245739" y="1136903"/>
                  </a:lnTo>
                  <a:lnTo>
                    <a:pt x="3245739" y="1117727"/>
                  </a:lnTo>
                  <a:lnTo>
                    <a:pt x="3237992" y="1109979"/>
                  </a:lnTo>
                  <a:close/>
                </a:path>
                <a:path w="6172200" h="1781175">
                  <a:moveTo>
                    <a:pt x="2744470" y="1109979"/>
                  </a:moveTo>
                  <a:lnTo>
                    <a:pt x="2725166" y="1109979"/>
                  </a:lnTo>
                  <a:lnTo>
                    <a:pt x="2717419" y="1117727"/>
                  </a:lnTo>
                  <a:lnTo>
                    <a:pt x="2717419" y="1136903"/>
                  </a:lnTo>
                  <a:lnTo>
                    <a:pt x="2725166" y="1144651"/>
                  </a:lnTo>
                  <a:lnTo>
                    <a:pt x="2744470" y="1144651"/>
                  </a:lnTo>
                  <a:lnTo>
                    <a:pt x="2752216" y="1136903"/>
                  </a:lnTo>
                  <a:lnTo>
                    <a:pt x="2752216" y="1117727"/>
                  </a:lnTo>
                  <a:lnTo>
                    <a:pt x="2744470" y="1109979"/>
                  </a:lnTo>
                  <a:close/>
                </a:path>
                <a:path w="6172200" h="1781175">
                  <a:moveTo>
                    <a:pt x="2187066" y="1109979"/>
                  </a:moveTo>
                  <a:lnTo>
                    <a:pt x="2167763" y="1109979"/>
                  </a:lnTo>
                  <a:lnTo>
                    <a:pt x="2160016" y="1117727"/>
                  </a:lnTo>
                  <a:lnTo>
                    <a:pt x="2160016" y="1136903"/>
                  </a:lnTo>
                  <a:lnTo>
                    <a:pt x="2167763" y="1144651"/>
                  </a:lnTo>
                  <a:lnTo>
                    <a:pt x="2187066" y="1144651"/>
                  </a:lnTo>
                  <a:lnTo>
                    <a:pt x="2194814" y="1136903"/>
                  </a:lnTo>
                  <a:lnTo>
                    <a:pt x="2194814" y="1117727"/>
                  </a:lnTo>
                  <a:lnTo>
                    <a:pt x="2187066" y="1109979"/>
                  </a:lnTo>
                  <a:close/>
                </a:path>
                <a:path w="6172200" h="1781175">
                  <a:moveTo>
                    <a:pt x="1937385" y="1104138"/>
                  </a:moveTo>
                  <a:lnTo>
                    <a:pt x="1918080" y="1104138"/>
                  </a:lnTo>
                  <a:lnTo>
                    <a:pt x="1910334" y="1111885"/>
                  </a:lnTo>
                  <a:lnTo>
                    <a:pt x="1910334" y="1131062"/>
                  </a:lnTo>
                  <a:lnTo>
                    <a:pt x="1918080" y="1138936"/>
                  </a:lnTo>
                  <a:lnTo>
                    <a:pt x="1937385" y="1138936"/>
                  </a:lnTo>
                  <a:lnTo>
                    <a:pt x="1945132" y="1131062"/>
                  </a:lnTo>
                  <a:lnTo>
                    <a:pt x="1945132" y="1111885"/>
                  </a:lnTo>
                  <a:lnTo>
                    <a:pt x="1937385" y="1104138"/>
                  </a:lnTo>
                  <a:close/>
                </a:path>
                <a:path w="6172200" h="1781175">
                  <a:moveTo>
                    <a:pt x="1670303" y="1104138"/>
                  </a:moveTo>
                  <a:lnTo>
                    <a:pt x="1651000" y="1104138"/>
                  </a:lnTo>
                  <a:lnTo>
                    <a:pt x="1643252" y="1111885"/>
                  </a:lnTo>
                  <a:lnTo>
                    <a:pt x="1643252" y="1131062"/>
                  </a:lnTo>
                  <a:lnTo>
                    <a:pt x="1651000" y="1138936"/>
                  </a:lnTo>
                  <a:lnTo>
                    <a:pt x="1670303" y="1138936"/>
                  </a:lnTo>
                  <a:lnTo>
                    <a:pt x="1678051" y="1131062"/>
                  </a:lnTo>
                  <a:lnTo>
                    <a:pt x="1678051" y="1111885"/>
                  </a:lnTo>
                  <a:lnTo>
                    <a:pt x="1670303" y="1104138"/>
                  </a:lnTo>
                  <a:close/>
                </a:path>
                <a:path w="6172200" h="1781175">
                  <a:moveTo>
                    <a:pt x="1101216" y="1104138"/>
                  </a:moveTo>
                  <a:lnTo>
                    <a:pt x="1082039" y="1104138"/>
                  </a:lnTo>
                  <a:lnTo>
                    <a:pt x="1074165" y="1111885"/>
                  </a:lnTo>
                  <a:lnTo>
                    <a:pt x="1074165" y="1131062"/>
                  </a:lnTo>
                  <a:lnTo>
                    <a:pt x="1082039" y="1138936"/>
                  </a:lnTo>
                  <a:lnTo>
                    <a:pt x="1101216" y="1138936"/>
                  </a:lnTo>
                  <a:lnTo>
                    <a:pt x="1108964" y="1131062"/>
                  </a:lnTo>
                  <a:lnTo>
                    <a:pt x="1108964" y="1111885"/>
                  </a:lnTo>
                  <a:lnTo>
                    <a:pt x="1101216" y="1104138"/>
                  </a:lnTo>
                  <a:close/>
                </a:path>
                <a:path w="6172200" h="1781175">
                  <a:moveTo>
                    <a:pt x="491489" y="1098423"/>
                  </a:moveTo>
                  <a:lnTo>
                    <a:pt x="472313" y="1098423"/>
                  </a:lnTo>
                  <a:lnTo>
                    <a:pt x="464565" y="1106170"/>
                  </a:lnTo>
                  <a:lnTo>
                    <a:pt x="464565" y="1125347"/>
                  </a:lnTo>
                  <a:lnTo>
                    <a:pt x="472313" y="1133094"/>
                  </a:lnTo>
                  <a:lnTo>
                    <a:pt x="491489" y="1133094"/>
                  </a:lnTo>
                  <a:lnTo>
                    <a:pt x="499363" y="1125347"/>
                  </a:lnTo>
                  <a:lnTo>
                    <a:pt x="499363" y="1106170"/>
                  </a:lnTo>
                  <a:lnTo>
                    <a:pt x="491489" y="1098423"/>
                  </a:lnTo>
                  <a:close/>
                </a:path>
                <a:path w="6172200" h="1781175">
                  <a:moveTo>
                    <a:pt x="3592195" y="1092580"/>
                  </a:moveTo>
                  <a:lnTo>
                    <a:pt x="3572891" y="1092580"/>
                  </a:lnTo>
                  <a:lnTo>
                    <a:pt x="3565144" y="1100327"/>
                  </a:lnTo>
                  <a:lnTo>
                    <a:pt x="3565144" y="1119504"/>
                  </a:lnTo>
                  <a:lnTo>
                    <a:pt x="3572891" y="1127252"/>
                  </a:lnTo>
                  <a:lnTo>
                    <a:pt x="3592195" y="1127252"/>
                  </a:lnTo>
                  <a:lnTo>
                    <a:pt x="3599942" y="1119504"/>
                  </a:lnTo>
                  <a:lnTo>
                    <a:pt x="3599942" y="1100327"/>
                  </a:lnTo>
                  <a:lnTo>
                    <a:pt x="3592195" y="1092580"/>
                  </a:lnTo>
                  <a:close/>
                </a:path>
                <a:path w="6172200" h="1781175">
                  <a:moveTo>
                    <a:pt x="781812" y="1092580"/>
                  </a:moveTo>
                  <a:lnTo>
                    <a:pt x="762635" y="1092580"/>
                  </a:lnTo>
                  <a:lnTo>
                    <a:pt x="754888" y="1100327"/>
                  </a:lnTo>
                  <a:lnTo>
                    <a:pt x="754888" y="1119504"/>
                  </a:lnTo>
                  <a:lnTo>
                    <a:pt x="762635" y="1127252"/>
                  </a:lnTo>
                  <a:lnTo>
                    <a:pt x="781812" y="1127252"/>
                  </a:lnTo>
                  <a:lnTo>
                    <a:pt x="789686" y="1119504"/>
                  </a:lnTo>
                  <a:lnTo>
                    <a:pt x="789686" y="1100327"/>
                  </a:lnTo>
                  <a:lnTo>
                    <a:pt x="781812" y="1092580"/>
                  </a:lnTo>
                  <a:close/>
                </a:path>
                <a:path w="6172200" h="1781175">
                  <a:moveTo>
                    <a:pt x="381253" y="1092580"/>
                  </a:moveTo>
                  <a:lnTo>
                    <a:pt x="361950" y="1092580"/>
                  </a:lnTo>
                  <a:lnTo>
                    <a:pt x="354202" y="1100327"/>
                  </a:lnTo>
                  <a:lnTo>
                    <a:pt x="354202" y="1119504"/>
                  </a:lnTo>
                  <a:lnTo>
                    <a:pt x="361950" y="1127252"/>
                  </a:lnTo>
                  <a:lnTo>
                    <a:pt x="381253" y="1127252"/>
                  </a:lnTo>
                  <a:lnTo>
                    <a:pt x="389000" y="1119504"/>
                  </a:lnTo>
                  <a:lnTo>
                    <a:pt x="389000" y="1100327"/>
                  </a:lnTo>
                  <a:lnTo>
                    <a:pt x="381253" y="1092580"/>
                  </a:lnTo>
                  <a:close/>
                </a:path>
                <a:path w="6172200" h="1781175">
                  <a:moveTo>
                    <a:pt x="3812794" y="1086865"/>
                  </a:moveTo>
                  <a:lnTo>
                    <a:pt x="3793617" y="1086865"/>
                  </a:lnTo>
                  <a:lnTo>
                    <a:pt x="3785743" y="1094613"/>
                  </a:lnTo>
                  <a:lnTo>
                    <a:pt x="3785743" y="1113789"/>
                  </a:lnTo>
                  <a:lnTo>
                    <a:pt x="3793617" y="1121537"/>
                  </a:lnTo>
                  <a:lnTo>
                    <a:pt x="3812794" y="1121537"/>
                  </a:lnTo>
                  <a:lnTo>
                    <a:pt x="3820668" y="1113789"/>
                  </a:lnTo>
                  <a:lnTo>
                    <a:pt x="3820668" y="1094613"/>
                  </a:lnTo>
                  <a:lnTo>
                    <a:pt x="3812794" y="1086865"/>
                  </a:lnTo>
                  <a:close/>
                </a:path>
                <a:path w="6172200" h="1781175">
                  <a:moveTo>
                    <a:pt x="1472819" y="1086865"/>
                  </a:moveTo>
                  <a:lnTo>
                    <a:pt x="1453641" y="1086865"/>
                  </a:lnTo>
                  <a:lnTo>
                    <a:pt x="1445767" y="1094613"/>
                  </a:lnTo>
                  <a:lnTo>
                    <a:pt x="1445767" y="1113789"/>
                  </a:lnTo>
                  <a:lnTo>
                    <a:pt x="1453641" y="1121537"/>
                  </a:lnTo>
                  <a:lnTo>
                    <a:pt x="1472819" y="1121537"/>
                  </a:lnTo>
                  <a:lnTo>
                    <a:pt x="1480692" y="1113789"/>
                  </a:lnTo>
                  <a:lnTo>
                    <a:pt x="1480692" y="1094613"/>
                  </a:lnTo>
                  <a:lnTo>
                    <a:pt x="1472819" y="1086865"/>
                  </a:lnTo>
                  <a:close/>
                </a:path>
                <a:path w="6172200" h="1781175">
                  <a:moveTo>
                    <a:pt x="4503801" y="1081024"/>
                  </a:moveTo>
                  <a:lnTo>
                    <a:pt x="4484497" y="1081024"/>
                  </a:lnTo>
                  <a:lnTo>
                    <a:pt x="4476750" y="1088771"/>
                  </a:lnTo>
                  <a:lnTo>
                    <a:pt x="4476750" y="1107948"/>
                  </a:lnTo>
                  <a:lnTo>
                    <a:pt x="4484497" y="1115695"/>
                  </a:lnTo>
                  <a:lnTo>
                    <a:pt x="4503801" y="1115695"/>
                  </a:lnTo>
                  <a:lnTo>
                    <a:pt x="4511548" y="1107948"/>
                  </a:lnTo>
                  <a:lnTo>
                    <a:pt x="4511548" y="1088771"/>
                  </a:lnTo>
                  <a:lnTo>
                    <a:pt x="4503801" y="1081024"/>
                  </a:lnTo>
                  <a:close/>
                </a:path>
                <a:path w="6172200" h="1781175">
                  <a:moveTo>
                    <a:pt x="3946398" y="1081024"/>
                  </a:moveTo>
                  <a:lnTo>
                    <a:pt x="3927094" y="1081024"/>
                  </a:lnTo>
                  <a:lnTo>
                    <a:pt x="3919347" y="1088771"/>
                  </a:lnTo>
                  <a:lnTo>
                    <a:pt x="3919347" y="1107948"/>
                  </a:lnTo>
                  <a:lnTo>
                    <a:pt x="3927094" y="1115695"/>
                  </a:lnTo>
                  <a:lnTo>
                    <a:pt x="3946398" y="1115695"/>
                  </a:lnTo>
                  <a:lnTo>
                    <a:pt x="3954145" y="1107948"/>
                  </a:lnTo>
                  <a:lnTo>
                    <a:pt x="3954145" y="1088771"/>
                  </a:lnTo>
                  <a:lnTo>
                    <a:pt x="3946398" y="1081024"/>
                  </a:lnTo>
                  <a:close/>
                </a:path>
                <a:path w="6172200" h="1781175">
                  <a:moveTo>
                    <a:pt x="2401824" y="1081024"/>
                  </a:moveTo>
                  <a:lnTo>
                    <a:pt x="2382647" y="1081024"/>
                  </a:lnTo>
                  <a:lnTo>
                    <a:pt x="2374773" y="1088771"/>
                  </a:lnTo>
                  <a:lnTo>
                    <a:pt x="2374773" y="1107948"/>
                  </a:lnTo>
                  <a:lnTo>
                    <a:pt x="2382647" y="1115695"/>
                  </a:lnTo>
                  <a:lnTo>
                    <a:pt x="2401824" y="1115695"/>
                  </a:lnTo>
                  <a:lnTo>
                    <a:pt x="2409698" y="1107948"/>
                  </a:lnTo>
                  <a:lnTo>
                    <a:pt x="2409698" y="1088771"/>
                  </a:lnTo>
                  <a:lnTo>
                    <a:pt x="2401824" y="1081024"/>
                  </a:lnTo>
                  <a:close/>
                </a:path>
                <a:path w="6172200" h="1781175">
                  <a:moveTo>
                    <a:pt x="1356740" y="1081024"/>
                  </a:moveTo>
                  <a:lnTo>
                    <a:pt x="1337437" y="1081024"/>
                  </a:lnTo>
                  <a:lnTo>
                    <a:pt x="1329689" y="1088771"/>
                  </a:lnTo>
                  <a:lnTo>
                    <a:pt x="1329689" y="1107948"/>
                  </a:lnTo>
                  <a:lnTo>
                    <a:pt x="1337437" y="1115695"/>
                  </a:lnTo>
                  <a:lnTo>
                    <a:pt x="1356740" y="1115695"/>
                  </a:lnTo>
                  <a:lnTo>
                    <a:pt x="1364488" y="1107948"/>
                  </a:lnTo>
                  <a:lnTo>
                    <a:pt x="1364488" y="1088771"/>
                  </a:lnTo>
                  <a:lnTo>
                    <a:pt x="1356740" y="1081024"/>
                  </a:lnTo>
                  <a:close/>
                </a:path>
                <a:path w="6172200" h="1781175">
                  <a:moveTo>
                    <a:pt x="2965069" y="1075182"/>
                  </a:moveTo>
                  <a:lnTo>
                    <a:pt x="2945891" y="1075182"/>
                  </a:lnTo>
                  <a:lnTo>
                    <a:pt x="2938017" y="1083055"/>
                  </a:lnTo>
                  <a:lnTo>
                    <a:pt x="2938017" y="1102233"/>
                  </a:lnTo>
                  <a:lnTo>
                    <a:pt x="2945891" y="1109979"/>
                  </a:lnTo>
                  <a:lnTo>
                    <a:pt x="2965069" y="1109979"/>
                  </a:lnTo>
                  <a:lnTo>
                    <a:pt x="2972816" y="1102233"/>
                  </a:lnTo>
                  <a:lnTo>
                    <a:pt x="2972816" y="1083055"/>
                  </a:lnTo>
                  <a:lnTo>
                    <a:pt x="2965069" y="1075182"/>
                  </a:lnTo>
                  <a:close/>
                </a:path>
                <a:path w="6172200" h="1781175">
                  <a:moveTo>
                    <a:pt x="4648961" y="1052067"/>
                  </a:moveTo>
                  <a:lnTo>
                    <a:pt x="4629658" y="1052067"/>
                  </a:lnTo>
                  <a:lnTo>
                    <a:pt x="4621910" y="1059814"/>
                  </a:lnTo>
                  <a:lnTo>
                    <a:pt x="4621910" y="1078991"/>
                  </a:lnTo>
                  <a:lnTo>
                    <a:pt x="4629658" y="1086865"/>
                  </a:lnTo>
                  <a:lnTo>
                    <a:pt x="4648961" y="1086865"/>
                  </a:lnTo>
                  <a:lnTo>
                    <a:pt x="4656708" y="1078991"/>
                  </a:lnTo>
                  <a:lnTo>
                    <a:pt x="4656708" y="1059814"/>
                  </a:lnTo>
                  <a:lnTo>
                    <a:pt x="4648961" y="1052067"/>
                  </a:lnTo>
                  <a:close/>
                </a:path>
                <a:path w="6172200" h="1781175">
                  <a:moveTo>
                    <a:pt x="2279904" y="1052067"/>
                  </a:moveTo>
                  <a:lnTo>
                    <a:pt x="2260727" y="1052067"/>
                  </a:lnTo>
                  <a:lnTo>
                    <a:pt x="2252853" y="1059814"/>
                  </a:lnTo>
                  <a:lnTo>
                    <a:pt x="2252853" y="1078991"/>
                  </a:lnTo>
                  <a:lnTo>
                    <a:pt x="2260727" y="1086865"/>
                  </a:lnTo>
                  <a:lnTo>
                    <a:pt x="2279904" y="1086865"/>
                  </a:lnTo>
                  <a:lnTo>
                    <a:pt x="2287778" y="1078991"/>
                  </a:lnTo>
                  <a:lnTo>
                    <a:pt x="2287778" y="1059814"/>
                  </a:lnTo>
                  <a:lnTo>
                    <a:pt x="2279904" y="1052067"/>
                  </a:lnTo>
                  <a:close/>
                </a:path>
                <a:path w="6172200" h="1781175">
                  <a:moveTo>
                    <a:pt x="909574" y="1052067"/>
                  </a:moveTo>
                  <a:lnTo>
                    <a:pt x="890397" y="1052067"/>
                  </a:lnTo>
                  <a:lnTo>
                    <a:pt x="882523" y="1059814"/>
                  </a:lnTo>
                  <a:lnTo>
                    <a:pt x="882523" y="1078991"/>
                  </a:lnTo>
                  <a:lnTo>
                    <a:pt x="890397" y="1086865"/>
                  </a:lnTo>
                  <a:lnTo>
                    <a:pt x="909574" y="1086865"/>
                  </a:lnTo>
                  <a:lnTo>
                    <a:pt x="917448" y="1078991"/>
                  </a:lnTo>
                  <a:lnTo>
                    <a:pt x="917448" y="1059814"/>
                  </a:lnTo>
                  <a:lnTo>
                    <a:pt x="909574" y="1052067"/>
                  </a:lnTo>
                  <a:close/>
                </a:path>
                <a:path w="6172200" h="1781175">
                  <a:moveTo>
                    <a:pt x="4828921" y="1046352"/>
                  </a:moveTo>
                  <a:lnTo>
                    <a:pt x="4809744" y="1046352"/>
                  </a:lnTo>
                  <a:lnTo>
                    <a:pt x="4801870" y="1054100"/>
                  </a:lnTo>
                  <a:lnTo>
                    <a:pt x="4801870" y="1073277"/>
                  </a:lnTo>
                  <a:lnTo>
                    <a:pt x="4809744" y="1081024"/>
                  </a:lnTo>
                  <a:lnTo>
                    <a:pt x="4828921" y="1081024"/>
                  </a:lnTo>
                  <a:lnTo>
                    <a:pt x="4836668" y="1073277"/>
                  </a:lnTo>
                  <a:lnTo>
                    <a:pt x="4836668" y="1054100"/>
                  </a:lnTo>
                  <a:lnTo>
                    <a:pt x="4828921" y="1046352"/>
                  </a:lnTo>
                  <a:close/>
                </a:path>
                <a:path w="6172200" h="1781175">
                  <a:moveTo>
                    <a:pt x="3696716" y="1046352"/>
                  </a:moveTo>
                  <a:lnTo>
                    <a:pt x="3677411" y="1046352"/>
                  </a:lnTo>
                  <a:lnTo>
                    <a:pt x="3669665" y="1054100"/>
                  </a:lnTo>
                  <a:lnTo>
                    <a:pt x="3669665" y="1073277"/>
                  </a:lnTo>
                  <a:lnTo>
                    <a:pt x="3677411" y="1081024"/>
                  </a:lnTo>
                  <a:lnTo>
                    <a:pt x="3696716" y="1081024"/>
                  </a:lnTo>
                  <a:lnTo>
                    <a:pt x="3704463" y="1073277"/>
                  </a:lnTo>
                  <a:lnTo>
                    <a:pt x="3704463" y="1054100"/>
                  </a:lnTo>
                  <a:lnTo>
                    <a:pt x="3696716" y="1046352"/>
                  </a:lnTo>
                  <a:close/>
                </a:path>
                <a:path w="6172200" h="1781175">
                  <a:moveTo>
                    <a:pt x="3475990" y="1046352"/>
                  </a:moveTo>
                  <a:lnTo>
                    <a:pt x="3456813" y="1046352"/>
                  </a:lnTo>
                  <a:lnTo>
                    <a:pt x="3448939" y="1054100"/>
                  </a:lnTo>
                  <a:lnTo>
                    <a:pt x="3448939" y="1073277"/>
                  </a:lnTo>
                  <a:lnTo>
                    <a:pt x="3456813" y="1081024"/>
                  </a:lnTo>
                  <a:lnTo>
                    <a:pt x="3475990" y="1081024"/>
                  </a:lnTo>
                  <a:lnTo>
                    <a:pt x="3483864" y="1073277"/>
                  </a:lnTo>
                  <a:lnTo>
                    <a:pt x="3483864" y="1054100"/>
                  </a:lnTo>
                  <a:lnTo>
                    <a:pt x="3475990" y="1046352"/>
                  </a:lnTo>
                  <a:close/>
                </a:path>
                <a:path w="6172200" h="1781175">
                  <a:moveTo>
                    <a:pt x="3069590" y="1046352"/>
                  </a:moveTo>
                  <a:lnTo>
                    <a:pt x="3050413" y="1046352"/>
                  </a:lnTo>
                  <a:lnTo>
                    <a:pt x="3042539" y="1054100"/>
                  </a:lnTo>
                  <a:lnTo>
                    <a:pt x="3042539" y="1073277"/>
                  </a:lnTo>
                  <a:lnTo>
                    <a:pt x="3050413" y="1081024"/>
                  </a:lnTo>
                  <a:lnTo>
                    <a:pt x="3069590" y="1081024"/>
                  </a:lnTo>
                  <a:lnTo>
                    <a:pt x="3077336" y="1073277"/>
                  </a:lnTo>
                  <a:lnTo>
                    <a:pt x="3077336" y="1054100"/>
                  </a:lnTo>
                  <a:lnTo>
                    <a:pt x="3069590" y="1046352"/>
                  </a:lnTo>
                  <a:close/>
                </a:path>
                <a:path w="6172200" h="1781175">
                  <a:moveTo>
                    <a:pt x="2518029" y="1046352"/>
                  </a:moveTo>
                  <a:lnTo>
                    <a:pt x="2498725" y="1046352"/>
                  </a:lnTo>
                  <a:lnTo>
                    <a:pt x="2490978" y="1054100"/>
                  </a:lnTo>
                  <a:lnTo>
                    <a:pt x="2490978" y="1073277"/>
                  </a:lnTo>
                  <a:lnTo>
                    <a:pt x="2498725" y="1081024"/>
                  </a:lnTo>
                  <a:lnTo>
                    <a:pt x="2518029" y="1081024"/>
                  </a:lnTo>
                  <a:lnTo>
                    <a:pt x="2525776" y="1073277"/>
                  </a:lnTo>
                  <a:lnTo>
                    <a:pt x="2525776" y="1054100"/>
                  </a:lnTo>
                  <a:lnTo>
                    <a:pt x="2518029" y="1046352"/>
                  </a:lnTo>
                  <a:close/>
                </a:path>
                <a:path w="6172200" h="1781175">
                  <a:moveTo>
                    <a:pt x="1583182" y="1034669"/>
                  </a:moveTo>
                  <a:lnTo>
                    <a:pt x="1563877" y="1034669"/>
                  </a:lnTo>
                  <a:lnTo>
                    <a:pt x="1556130" y="1042542"/>
                  </a:lnTo>
                  <a:lnTo>
                    <a:pt x="1556130" y="1061720"/>
                  </a:lnTo>
                  <a:lnTo>
                    <a:pt x="1563877" y="1069466"/>
                  </a:lnTo>
                  <a:lnTo>
                    <a:pt x="1583182" y="1069466"/>
                  </a:lnTo>
                  <a:lnTo>
                    <a:pt x="1590928" y="1061720"/>
                  </a:lnTo>
                  <a:lnTo>
                    <a:pt x="1590928" y="1042542"/>
                  </a:lnTo>
                  <a:lnTo>
                    <a:pt x="1583182" y="1034669"/>
                  </a:lnTo>
                  <a:close/>
                </a:path>
                <a:path w="6172200" h="1781175">
                  <a:moveTo>
                    <a:pt x="630936" y="1034669"/>
                  </a:moveTo>
                  <a:lnTo>
                    <a:pt x="611632" y="1034669"/>
                  </a:lnTo>
                  <a:lnTo>
                    <a:pt x="603885" y="1042542"/>
                  </a:lnTo>
                  <a:lnTo>
                    <a:pt x="603885" y="1061720"/>
                  </a:lnTo>
                  <a:lnTo>
                    <a:pt x="611632" y="1069466"/>
                  </a:lnTo>
                  <a:lnTo>
                    <a:pt x="630936" y="1069466"/>
                  </a:lnTo>
                  <a:lnTo>
                    <a:pt x="638683" y="1061720"/>
                  </a:lnTo>
                  <a:lnTo>
                    <a:pt x="638683" y="1042542"/>
                  </a:lnTo>
                  <a:lnTo>
                    <a:pt x="630936" y="1034669"/>
                  </a:lnTo>
                  <a:close/>
                </a:path>
                <a:path w="6172200" h="1781175">
                  <a:moveTo>
                    <a:pt x="2837307" y="1028953"/>
                  </a:moveTo>
                  <a:lnTo>
                    <a:pt x="2818129" y="1028953"/>
                  </a:lnTo>
                  <a:lnTo>
                    <a:pt x="2810255" y="1036701"/>
                  </a:lnTo>
                  <a:lnTo>
                    <a:pt x="2810255" y="1055877"/>
                  </a:lnTo>
                  <a:lnTo>
                    <a:pt x="2818129" y="1063625"/>
                  </a:lnTo>
                  <a:lnTo>
                    <a:pt x="2837307" y="1063625"/>
                  </a:lnTo>
                  <a:lnTo>
                    <a:pt x="2845180" y="1055877"/>
                  </a:lnTo>
                  <a:lnTo>
                    <a:pt x="2845180" y="1036701"/>
                  </a:lnTo>
                  <a:lnTo>
                    <a:pt x="2837307" y="1028953"/>
                  </a:lnTo>
                  <a:close/>
                </a:path>
                <a:path w="6172200" h="1781175">
                  <a:moveTo>
                    <a:pt x="3319272" y="1023112"/>
                  </a:moveTo>
                  <a:lnTo>
                    <a:pt x="3299968" y="1023112"/>
                  </a:lnTo>
                  <a:lnTo>
                    <a:pt x="3292221" y="1030986"/>
                  </a:lnTo>
                  <a:lnTo>
                    <a:pt x="3292221" y="1050163"/>
                  </a:lnTo>
                  <a:lnTo>
                    <a:pt x="3299968" y="1057910"/>
                  </a:lnTo>
                  <a:lnTo>
                    <a:pt x="3319272" y="1057910"/>
                  </a:lnTo>
                  <a:lnTo>
                    <a:pt x="3327019" y="1050163"/>
                  </a:lnTo>
                  <a:lnTo>
                    <a:pt x="3327019" y="1030986"/>
                  </a:lnTo>
                  <a:lnTo>
                    <a:pt x="3319272" y="1023112"/>
                  </a:lnTo>
                  <a:close/>
                </a:path>
                <a:path w="6172200" h="1781175">
                  <a:moveTo>
                    <a:pt x="1217295" y="1023112"/>
                  </a:moveTo>
                  <a:lnTo>
                    <a:pt x="1198117" y="1023112"/>
                  </a:lnTo>
                  <a:lnTo>
                    <a:pt x="1190371" y="1030986"/>
                  </a:lnTo>
                  <a:lnTo>
                    <a:pt x="1190371" y="1050163"/>
                  </a:lnTo>
                  <a:lnTo>
                    <a:pt x="1198117" y="1057910"/>
                  </a:lnTo>
                  <a:lnTo>
                    <a:pt x="1217295" y="1057910"/>
                  </a:lnTo>
                  <a:lnTo>
                    <a:pt x="1225169" y="1050163"/>
                  </a:lnTo>
                  <a:lnTo>
                    <a:pt x="1225169" y="1030986"/>
                  </a:lnTo>
                  <a:lnTo>
                    <a:pt x="1217295" y="1023112"/>
                  </a:lnTo>
                  <a:close/>
                </a:path>
                <a:path w="6172200" h="1781175">
                  <a:moveTo>
                    <a:pt x="1049020" y="1023112"/>
                  </a:moveTo>
                  <a:lnTo>
                    <a:pt x="1029715" y="1023112"/>
                  </a:lnTo>
                  <a:lnTo>
                    <a:pt x="1021969" y="1030986"/>
                  </a:lnTo>
                  <a:lnTo>
                    <a:pt x="1021969" y="1050163"/>
                  </a:lnTo>
                  <a:lnTo>
                    <a:pt x="1029715" y="1057910"/>
                  </a:lnTo>
                  <a:lnTo>
                    <a:pt x="1049020" y="1057910"/>
                  </a:lnTo>
                  <a:lnTo>
                    <a:pt x="1056766" y="1050163"/>
                  </a:lnTo>
                  <a:lnTo>
                    <a:pt x="1056766" y="1030986"/>
                  </a:lnTo>
                  <a:lnTo>
                    <a:pt x="1049020" y="1023112"/>
                  </a:lnTo>
                  <a:close/>
                </a:path>
                <a:path w="6172200" h="1781175">
                  <a:moveTo>
                    <a:pt x="1873503" y="1017397"/>
                  </a:moveTo>
                  <a:lnTo>
                    <a:pt x="1854200" y="1017397"/>
                  </a:lnTo>
                  <a:lnTo>
                    <a:pt x="1846452" y="1025144"/>
                  </a:lnTo>
                  <a:lnTo>
                    <a:pt x="1846452" y="1044321"/>
                  </a:lnTo>
                  <a:lnTo>
                    <a:pt x="1854200" y="1052067"/>
                  </a:lnTo>
                  <a:lnTo>
                    <a:pt x="1873503" y="1052067"/>
                  </a:lnTo>
                  <a:lnTo>
                    <a:pt x="1881251" y="1044321"/>
                  </a:lnTo>
                  <a:lnTo>
                    <a:pt x="1881251" y="1025144"/>
                  </a:lnTo>
                  <a:lnTo>
                    <a:pt x="1873503" y="1017397"/>
                  </a:lnTo>
                  <a:close/>
                </a:path>
                <a:path w="6172200" h="1781175">
                  <a:moveTo>
                    <a:pt x="2628265" y="1005839"/>
                  </a:moveTo>
                  <a:lnTo>
                    <a:pt x="2609088" y="1005839"/>
                  </a:lnTo>
                  <a:lnTo>
                    <a:pt x="2601214" y="1013587"/>
                  </a:lnTo>
                  <a:lnTo>
                    <a:pt x="2601214" y="1032763"/>
                  </a:lnTo>
                  <a:lnTo>
                    <a:pt x="2609088" y="1040511"/>
                  </a:lnTo>
                  <a:lnTo>
                    <a:pt x="2628265" y="1040511"/>
                  </a:lnTo>
                  <a:lnTo>
                    <a:pt x="2636139" y="1032763"/>
                  </a:lnTo>
                  <a:lnTo>
                    <a:pt x="2636139" y="1013587"/>
                  </a:lnTo>
                  <a:lnTo>
                    <a:pt x="2628265" y="1005839"/>
                  </a:lnTo>
                  <a:close/>
                </a:path>
                <a:path w="6172200" h="1781175">
                  <a:moveTo>
                    <a:pt x="1734058" y="1005839"/>
                  </a:moveTo>
                  <a:lnTo>
                    <a:pt x="1714880" y="1005839"/>
                  </a:lnTo>
                  <a:lnTo>
                    <a:pt x="1707134" y="1013587"/>
                  </a:lnTo>
                  <a:lnTo>
                    <a:pt x="1707134" y="1032763"/>
                  </a:lnTo>
                  <a:lnTo>
                    <a:pt x="1714880" y="1040511"/>
                  </a:lnTo>
                  <a:lnTo>
                    <a:pt x="1734058" y="1040511"/>
                  </a:lnTo>
                  <a:lnTo>
                    <a:pt x="1741932" y="1032763"/>
                  </a:lnTo>
                  <a:lnTo>
                    <a:pt x="1741932" y="1013587"/>
                  </a:lnTo>
                  <a:lnTo>
                    <a:pt x="1734058" y="1005839"/>
                  </a:lnTo>
                  <a:close/>
                </a:path>
                <a:path w="6172200" h="1781175">
                  <a:moveTo>
                    <a:pt x="3191509" y="999998"/>
                  </a:moveTo>
                  <a:lnTo>
                    <a:pt x="3172332" y="999998"/>
                  </a:lnTo>
                  <a:lnTo>
                    <a:pt x="3164458" y="1007745"/>
                  </a:lnTo>
                  <a:lnTo>
                    <a:pt x="3164458" y="1026922"/>
                  </a:lnTo>
                  <a:lnTo>
                    <a:pt x="3172332" y="1034669"/>
                  </a:lnTo>
                  <a:lnTo>
                    <a:pt x="3191509" y="1034669"/>
                  </a:lnTo>
                  <a:lnTo>
                    <a:pt x="3199383" y="1026922"/>
                  </a:lnTo>
                  <a:lnTo>
                    <a:pt x="3199383" y="1007745"/>
                  </a:lnTo>
                  <a:lnTo>
                    <a:pt x="3191509" y="999998"/>
                  </a:lnTo>
                  <a:close/>
                </a:path>
                <a:path w="6172200" h="1781175">
                  <a:moveTo>
                    <a:pt x="2134742" y="999998"/>
                  </a:moveTo>
                  <a:lnTo>
                    <a:pt x="2115566" y="999998"/>
                  </a:lnTo>
                  <a:lnTo>
                    <a:pt x="2107691" y="1007745"/>
                  </a:lnTo>
                  <a:lnTo>
                    <a:pt x="2107691" y="1026922"/>
                  </a:lnTo>
                  <a:lnTo>
                    <a:pt x="2115566" y="1034669"/>
                  </a:lnTo>
                  <a:lnTo>
                    <a:pt x="2134742" y="1034669"/>
                  </a:lnTo>
                  <a:lnTo>
                    <a:pt x="2142616" y="1026922"/>
                  </a:lnTo>
                  <a:lnTo>
                    <a:pt x="2142616" y="1007745"/>
                  </a:lnTo>
                  <a:lnTo>
                    <a:pt x="2134742" y="999998"/>
                  </a:lnTo>
                  <a:close/>
                </a:path>
                <a:path w="6172200" h="1781175">
                  <a:moveTo>
                    <a:pt x="2018664" y="994283"/>
                  </a:moveTo>
                  <a:lnTo>
                    <a:pt x="1999361" y="994283"/>
                  </a:lnTo>
                  <a:lnTo>
                    <a:pt x="1991614" y="1002029"/>
                  </a:lnTo>
                  <a:lnTo>
                    <a:pt x="1991614" y="1021207"/>
                  </a:lnTo>
                  <a:lnTo>
                    <a:pt x="1999361" y="1028953"/>
                  </a:lnTo>
                  <a:lnTo>
                    <a:pt x="2018664" y="1028953"/>
                  </a:lnTo>
                  <a:lnTo>
                    <a:pt x="2026412" y="1021207"/>
                  </a:lnTo>
                  <a:lnTo>
                    <a:pt x="2026412" y="1002029"/>
                  </a:lnTo>
                  <a:lnTo>
                    <a:pt x="2018664" y="994283"/>
                  </a:lnTo>
                  <a:close/>
                </a:path>
                <a:path w="6172200" h="1781175">
                  <a:moveTo>
                    <a:pt x="3859276" y="988440"/>
                  </a:moveTo>
                  <a:lnTo>
                    <a:pt x="3839972" y="988440"/>
                  </a:lnTo>
                  <a:lnTo>
                    <a:pt x="3832225" y="996188"/>
                  </a:lnTo>
                  <a:lnTo>
                    <a:pt x="3832225" y="1015364"/>
                  </a:lnTo>
                  <a:lnTo>
                    <a:pt x="3839972" y="1023112"/>
                  </a:lnTo>
                  <a:lnTo>
                    <a:pt x="3859276" y="1023112"/>
                  </a:lnTo>
                  <a:lnTo>
                    <a:pt x="3867023" y="1015364"/>
                  </a:lnTo>
                  <a:lnTo>
                    <a:pt x="3867023" y="996188"/>
                  </a:lnTo>
                  <a:lnTo>
                    <a:pt x="3859276" y="988440"/>
                  </a:lnTo>
                  <a:close/>
                </a:path>
                <a:path w="6172200" h="1781175">
                  <a:moveTo>
                    <a:pt x="796036" y="982599"/>
                  </a:moveTo>
                  <a:lnTo>
                    <a:pt x="783209" y="982599"/>
                  </a:lnTo>
                  <a:lnTo>
                    <a:pt x="778001" y="987805"/>
                  </a:lnTo>
                  <a:lnTo>
                    <a:pt x="778001" y="1000633"/>
                  </a:lnTo>
                  <a:lnTo>
                    <a:pt x="783209" y="1005839"/>
                  </a:lnTo>
                  <a:lnTo>
                    <a:pt x="796036" y="1005839"/>
                  </a:lnTo>
                  <a:lnTo>
                    <a:pt x="801242" y="1000633"/>
                  </a:lnTo>
                  <a:lnTo>
                    <a:pt x="801242" y="987805"/>
                  </a:lnTo>
                  <a:lnTo>
                    <a:pt x="796036" y="982599"/>
                  </a:lnTo>
                  <a:close/>
                </a:path>
                <a:path w="6172200" h="1781175">
                  <a:moveTo>
                    <a:pt x="2732786" y="976884"/>
                  </a:moveTo>
                  <a:lnTo>
                    <a:pt x="2713609" y="976884"/>
                  </a:lnTo>
                  <a:lnTo>
                    <a:pt x="2705735" y="984630"/>
                  </a:lnTo>
                  <a:lnTo>
                    <a:pt x="2705735" y="1003808"/>
                  </a:lnTo>
                  <a:lnTo>
                    <a:pt x="2713609" y="1011554"/>
                  </a:lnTo>
                  <a:lnTo>
                    <a:pt x="2732786" y="1011554"/>
                  </a:lnTo>
                  <a:lnTo>
                    <a:pt x="2740660" y="1003808"/>
                  </a:lnTo>
                  <a:lnTo>
                    <a:pt x="2740660" y="984630"/>
                  </a:lnTo>
                  <a:lnTo>
                    <a:pt x="2732786" y="976884"/>
                  </a:lnTo>
                  <a:close/>
                </a:path>
                <a:path w="6172200" h="1781175">
                  <a:moveTo>
                    <a:pt x="2372867" y="976884"/>
                  </a:moveTo>
                  <a:lnTo>
                    <a:pt x="2353564" y="976884"/>
                  </a:lnTo>
                  <a:lnTo>
                    <a:pt x="2345816" y="984630"/>
                  </a:lnTo>
                  <a:lnTo>
                    <a:pt x="2345816" y="1003808"/>
                  </a:lnTo>
                  <a:lnTo>
                    <a:pt x="2353564" y="1011554"/>
                  </a:lnTo>
                  <a:lnTo>
                    <a:pt x="2372867" y="1011554"/>
                  </a:lnTo>
                  <a:lnTo>
                    <a:pt x="2380615" y="1003808"/>
                  </a:lnTo>
                  <a:lnTo>
                    <a:pt x="2380615" y="984630"/>
                  </a:lnTo>
                  <a:lnTo>
                    <a:pt x="2372867" y="976884"/>
                  </a:lnTo>
                  <a:close/>
                </a:path>
                <a:path w="6172200" h="1781175">
                  <a:moveTo>
                    <a:pt x="416051" y="976884"/>
                  </a:moveTo>
                  <a:lnTo>
                    <a:pt x="396875" y="976884"/>
                  </a:lnTo>
                  <a:lnTo>
                    <a:pt x="389000" y="984630"/>
                  </a:lnTo>
                  <a:lnTo>
                    <a:pt x="389000" y="1003808"/>
                  </a:lnTo>
                  <a:lnTo>
                    <a:pt x="396875" y="1011554"/>
                  </a:lnTo>
                  <a:lnTo>
                    <a:pt x="416051" y="1011554"/>
                  </a:lnTo>
                  <a:lnTo>
                    <a:pt x="423925" y="1003808"/>
                  </a:lnTo>
                  <a:lnTo>
                    <a:pt x="423925" y="984630"/>
                  </a:lnTo>
                  <a:lnTo>
                    <a:pt x="416051" y="976884"/>
                  </a:lnTo>
                  <a:close/>
                </a:path>
                <a:path w="6172200" h="1781175">
                  <a:moveTo>
                    <a:pt x="1478661" y="971041"/>
                  </a:moveTo>
                  <a:lnTo>
                    <a:pt x="1459357" y="971041"/>
                  </a:lnTo>
                  <a:lnTo>
                    <a:pt x="1451610" y="978788"/>
                  </a:lnTo>
                  <a:lnTo>
                    <a:pt x="1451610" y="997965"/>
                  </a:lnTo>
                  <a:lnTo>
                    <a:pt x="1459357" y="1005839"/>
                  </a:lnTo>
                  <a:lnTo>
                    <a:pt x="1478661" y="1005839"/>
                  </a:lnTo>
                  <a:lnTo>
                    <a:pt x="1486408" y="997965"/>
                  </a:lnTo>
                  <a:lnTo>
                    <a:pt x="1486408" y="978788"/>
                  </a:lnTo>
                  <a:lnTo>
                    <a:pt x="1478661" y="971041"/>
                  </a:lnTo>
                  <a:close/>
                </a:path>
                <a:path w="6172200" h="1781175">
                  <a:moveTo>
                    <a:pt x="1350899" y="971041"/>
                  </a:moveTo>
                  <a:lnTo>
                    <a:pt x="1331595" y="971041"/>
                  </a:lnTo>
                  <a:lnTo>
                    <a:pt x="1323848" y="978788"/>
                  </a:lnTo>
                  <a:lnTo>
                    <a:pt x="1323848" y="997965"/>
                  </a:lnTo>
                  <a:lnTo>
                    <a:pt x="1331595" y="1005839"/>
                  </a:lnTo>
                  <a:lnTo>
                    <a:pt x="1350899" y="1005839"/>
                  </a:lnTo>
                  <a:lnTo>
                    <a:pt x="1358646" y="997965"/>
                  </a:lnTo>
                  <a:lnTo>
                    <a:pt x="1358646" y="978788"/>
                  </a:lnTo>
                  <a:lnTo>
                    <a:pt x="1350899" y="971041"/>
                  </a:lnTo>
                  <a:close/>
                </a:path>
                <a:path w="6172200" h="1781175">
                  <a:moveTo>
                    <a:pt x="526414" y="971041"/>
                  </a:moveTo>
                  <a:lnTo>
                    <a:pt x="507111" y="971041"/>
                  </a:lnTo>
                  <a:lnTo>
                    <a:pt x="499363" y="978788"/>
                  </a:lnTo>
                  <a:lnTo>
                    <a:pt x="499363" y="997965"/>
                  </a:lnTo>
                  <a:lnTo>
                    <a:pt x="507111" y="1005839"/>
                  </a:lnTo>
                  <a:lnTo>
                    <a:pt x="526414" y="1005839"/>
                  </a:lnTo>
                  <a:lnTo>
                    <a:pt x="534162" y="997965"/>
                  </a:lnTo>
                  <a:lnTo>
                    <a:pt x="534162" y="978788"/>
                  </a:lnTo>
                  <a:lnTo>
                    <a:pt x="526414" y="971041"/>
                  </a:lnTo>
                  <a:close/>
                </a:path>
                <a:path w="6172200" h="1781175">
                  <a:moveTo>
                    <a:pt x="2924429" y="965326"/>
                  </a:moveTo>
                  <a:lnTo>
                    <a:pt x="2905252" y="965326"/>
                  </a:lnTo>
                  <a:lnTo>
                    <a:pt x="2897378" y="973074"/>
                  </a:lnTo>
                  <a:lnTo>
                    <a:pt x="2897378" y="992251"/>
                  </a:lnTo>
                  <a:lnTo>
                    <a:pt x="2905252" y="999998"/>
                  </a:lnTo>
                  <a:lnTo>
                    <a:pt x="2924429" y="999998"/>
                  </a:lnTo>
                  <a:lnTo>
                    <a:pt x="2932176" y="992251"/>
                  </a:lnTo>
                  <a:lnTo>
                    <a:pt x="2932176" y="973074"/>
                  </a:lnTo>
                  <a:lnTo>
                    <a:pt x="2924429" y="965326"/>
                  </a:lnTo>
                  <a:close/>
                </a:path>
                <a:path w="6172200" h="1781175">
                  <a:moveTo>
                    <a:pt x="294132" y="959485"/>
                  </a:moveTo>
                  <a:lnTo>
                    <a:pt x="274954" y="959485"/>
                  </a:lnTo>
                  <a:lnTo>
                    <a:pt x="267080" y="967232"/>
                  </a:lnTo>
                  <a:lnTo>
                    <a:pt x="267080" y="986409"/>
                  </a:lnTo>
                  <a:lnTo>
                    <a:pt x="274954" y="994283"/>
                  </a:lnTo>
                  <a:lnTo>
                    <a:pt x="294132" y="994283"/>
                  </a:lnTo>
                  <a:lnTo>
                    <a:pt x="301878" y="986409"/>
                  </a:lnTo>
                  <a:lnTo>
                    <a:pt x="301878" y="967232"/>
                  </a:lnTo>
                  <a:lnTo>
                    <a:pt x="294132" y="959485"/>
                  </a:lnTo>
                  <a:close/>
                </a:path>
                <a:path w="6172200" h="1781175">
                  <a:moveTo>
                    <a:pt x="3563111" y="953770"/>
                  </a:moveTo>
                  <a:lnTo>
                    <a:pt x="3543934" y="953770"/>
                  </a:lnTo>
                  <a:lnTo>
                    <a:pt x="3536060" y="961516"/>
                  </a:lnTo>
                  <a:lnTo>
                    <a:pt x="3536060" y="980694"/>
                  </a:lnTo>
                  <a:lnTo>
                    <a:pt x="3543934" y="988440"/>
                  </a:lnTo>
                  <a:lnTo>
                    <a:pt x="3563111" y="988440"/>
                  </a:lnTo>
                  <a:lnTo>
                    <a:pt x="3570985" y="980694"/>
                  </a:lnTo>
                  <a:lnTo>
                    <a:pt x="3570985" y="961516"/>
                  </a:lnTo>
                  <a:lnTo>
                    <a:pt x="3563111" y="953770"/>
                  </a:lnTo>
                  <a:close/>
                </a:path>
                <a:path w="6172200" h="1781175">
                  <a:moveTo>
                    <a:pt x="3435350" y="947927"/>
                  </a:moveTo>
                  <a:lnTo>
                    <a:pt x="3416173" y="947927"/>
                  </a:lnTo>
                  <a:lnTo>
                    <a:pt x="3408299" y="955675"/>
                  </a:lnTo>
                  <a:lnTo>
                    <a:pt x="3408299" y="974851"/>
                  </a:lnTo>
                  <a:lnTo>
                    <a:pt x="3416173" y="982599"/>
                  </a:lnTo>
                  <a:lnTo>
                    <a:pt x="3435350" y="982599"/>
                  </a:lnTo>
                  <a:lnTo>
                    <a:pt x="3443224" y="974851"/>
                  </a:lnTo>
                  <a:lnTo>
                    <a:pt x="3443224" y="955675"/>
                  </a:lnTo>
                  <a:lnTo>
                    <a:pt x="3435350" y="947927"/>
                  </a:lnTo>
                  <a:close/>
                </a:path>
                <a:path w="6172200" h="1781175">
                  <a:moveTo>
                    <a:pt x="694816" y="947927"/>
                  </a:moveTo>
                  <a:lnTo>
                    <a:pt x="675513" y="947927"/>
                  </a:lnTo>
                  <a:lnTo>
                    <a:pt x="667765" y="955675"/>
                  </a:lnTo>
                  <a:lnTo>
                    <a:pt x="667765" y="974851"/>
                  </a:lnTo>
                  <a:lnTo>
                    <a:pt x="675513" y="982599"/>
                  </a:lnTo>
                  <a:lnTo>
                    <a:pt x="694816" y="982599"/>
                  </a:lnTo>
                  <a:lnTo>
                    <a:pt x="702563" y="974851"/>
                  </a:lnTo>
                  <a:lnTo>
                    <a:pt x="702563" y="955675"/>
                  </a:lnTo>
                  <a:lnTo>
                    <a:pt x="694816" y="947927"/>
                  </a:lnTo>
                  <a:close/>
                </a:path>
                <a:path w="6172200" h="1781175">
                  <a:moveTo>
                    <a:pt x="3685031" y="942086"/>
                  </a:moveTo>
                  <a:lnTo>
                    <a:pt x="3665854" y="942086"/>
                  </a:lnTo>
                  <a:lnTo>
                    <a:pt x="3657980" y="949960"/>
                  </a:lnTo>
                  <a:lnTo>
                    <a:pt x="3657980" y="969137"/>
                  </a:lnTo>
                  <a:lnTo>
                    <a:pt x="3665854" y="976884"/>
                  </a:lnTo>
                  <a:lnTo>
                    <a:pt x="3685031" y="976884"/>
                  </a:lnTo>
                  <a:lnTo>
                    <a:pt x="3692905" y="969137"/>
                  </a:lnTo>
                  <a:lnTo>
                    <a:pt x="3692905" y="949960"/>
                  </a:lnTo>
                  <a:lnTo>
                    <a:pt x="3685031" y="942086"/>
                  </a:lnTo>
                  <a:close/>
                </a:path>
                <a:path w="6172200" h="1781175">
                  <a:moveTo>
                    <a:pt x="979297" y="942086"/>
                  </a:moveTo>
                  <a:lnTo>
                    <a:pt x="959992" y="942086"/>
                  </a:lnTo>
                  <a:lnTo>
                    <a:pt x="952246" y="949960"/>
                  </a:lnTo>
                  <a:lnTo>
                    <a:pt x="952246" y="969137"/>
                  </a:lnTo>
                  <a:lnTo>
                    <a:pt x="959992" y="976884"/>
                  </a:lnTo>
                  <a:lnTo>
                    <a:pt x="979297" y="976884"/>
                  </a:lnTo>
                  <a:lnTo>
                    <a:pt x="987044" y="969137"/>
                  </a:lnTo>
                  <a:lnTo>
                    <a:pt x="987044" y="949960"/>
                  </a:lnTo>
                  <a:lnTo>
                    <a:pt x="979297" y="942086"/>
                  </a:lnTo>
                  <a:close/>
                </a:path>
                <a:path w="6172200" h="1781175">
                  <a:moveTo>
                    <a:pt x="3098673" y="936371"/>
                  </a:moveTo>
                  <a:lnTo>
                    <a:pt x="3079369" y="936371"/>
                  </a:lnTo>
                  <a:lnTo>
                    <a:pt x="3071622" y="944117"/>
                  </a:lnTo>
                  <a:lnTo>
                    <a:pt x="3071622" y="963295"/>
                  </a:lnTo>
                  <a:lnTo>
                    <a:pt x="3079369" y="971041"/>
                  </a:lnTo>
                  <a:lnTo>
                    <a:pt x="3098673" y="971041"/>
                  </a:lnTo>
                  <a:lnTo>
                    <a:pt x="3106420" y="963295"/>
                  </a:lnTo>
                  <a:lnTo>
                    <a:pt x="3106420" y="944117"/>
                  </a:lnTo>
                  <a:lnTo>
                    <a:pt x="3098673" y="936371"/>
                  </a:lnTo>
                  <a:close/>
                </a:path>
                <a:path w="6172200" h="1781175">
                  <a:moveTo>
                    <a:pt x="1153540" y="936371"/>
                  </a:moveTo>
                  <a:lnTo>
                    <a:pt x="1134237" y="936371"/>
                  </a:lnTo>
                  <a:lnTo>
                    <a:pt x="1126489" y="944117"/>
                  </a:lnTo>
                  <a:lnTo>
                    <a:pt x="1126489" y="963295"/>
                  </a:lnTo>
                  <a:lnTo>
                    <a:pt x="1134237" y="971041"/>
                  </a:lnTo>
                  <a:lnTo>
                    <a:pt x="1153540" y="971041"/>
                  </a:lnTo>
                  <a:lnTo>
                    <a:pt x="1161288" y="963295"/>
                  </a:lnTo>
                  <a:lnTo>
                    <a:pt x="1161288" y="944117"/>
                  </a:lnTo>
                  <a:lnTo>
                    <a:pt x="1153540" y="936371"/>
                  </a:lnTo>
                  <a:close/>
                </a:path>
                <a:path w="6172200" h="1781175">
                  <a:moveTo>
                    <a:pt x="2204466" y="924813"/>
                  </a:moveTo>
                  <a:lnTo>
                    <a:pt x="2185162" y="924813"/>
                  </a:lnTo>
                  <a:lnTo>
                    <a:pt x="2177415" y="932561"/>
                  </a:lnTo>
                  <a:lnTo>
                    <a:pt x="2177415" y="951738"/>
                  </a:lnTo>
                  <a:lnTo>
                    <a:pt x="2185162" y="959485"/>
                  </a:lnTo>
                  <a:lnTo>
                    <a:pt x="2204466" y="959485"/>
                  </a:lnTo>
                  <a:lnTo>
                    <a:pt x="2212213" y="951738"/>
                  </a:lnTo>
                  <a:lnTo>
                    <a:pt x="2212213" y="932561"/>
                  </a:lnTo>
                  <a:lnTo>
                    <a:pt x="2204466" y="924813"/>
                  </a:lnTo>
                  <a:close/>
                </a:path>
                <a:path w="6172200" h="1781175">
                  <a:moveTo>
                    <a:pt x="1612138" y="924813"/>
                  </a:moveTo>
                  <a:lnTo>
                    <a:pt x="1592961" y="924813"/>
                  </a:lnTo>
                  <a:lnTo>
                    <a:pt x="1585087" y="932561"/>
                  </a:lnTo>
                  <a:lnTo>
                    <a:pt x="1585087" y="951738"/>
                  </a:lnTo>
                  <a:lnTo>
                    <a:pt x="1592961" y="959485"/>
                  </a:lnTo>
                  <a:lnTo>
                    <a:pt x="1612138" y="959485"/>
                  </a:lnTo>
                  <a:lnTo>
                    <a:pt x="1620012" y="951738"/>
                  </a:lnTo>
                  <a:lnTo>
                    <a:pt x="1620012" y="932561"/>
                  </a:lnTo>
                  <a:lnTo>
                    <a:pt x="1612138" y="924813"/>
                  </a:lnTo>
                  <a:close/>
                </a:path>
                <a:path w="6172200" h="1781175">
                  <a:moveTo>
                    <a:pt x="1902460" y="918972"/>
                  </a:moveTo>
                  <a:lnTo>
                    <a:pt x="1883283" y="918972"/>
                  </a:lnTo>
                  <a:lnTo>
                    <a:pt x="1875409" y="926719"/>
                  </a:lnTo>
                  <a:lnTo>
                    <a:pt x="1875409" y="945896"/>
                  </a:lnTo>
                  <a:lnTo>
                    <a:pt x="1883283" y="953770"/>
                  </a:lnTo>
                  <a:lnTo>
                    <a:pt x="1902460" y="953770"/>
                  </a:lnTo>
                  <a:lnTo>
                    <a:pt x="1910334" y="945896"/>
                  </a:lnTo>
                  <a:lnTo>
                    <a:pt x="1910334" y="926719"/>
                  </a:lnTo>
                  <a:lnTo>
                    <a:pt x="1902460" y="918972"/>
                  </a:lnTo>
                  <a:close/>
                </a:path>
                <a:path w="6172200" h="1781175">
                  <a:moveTo>
                    <a:pt x="2552827" y="913257"/>
                  </a:moveTo>
                  <a:lnTo>
                    <a:pt x="2533523" y="913257"/>
                  </a:lnTo>
                  <a:lnTo>
                    <a:pt x="2525776" y="921003"/>
                  </a:lnTo>
                  <a:lnTo>
                    <a:pt x="2525776" y="940180"/>
                  </a:lnTo>
                  <a:lnTo>
                    <a:pt x="2533523" y="947927"/>
                  </a:lnTo>
                  <a:lnTo>
                    <a:pt x="2552827" y="947927"/>
                  </a:lnTo>
                  <a:lnTo>
                    <a:pt x="2560574" y="940180"/>
                  </a:lnTo>
                  <a:lnTo>
                    <a:pt x="2560574" y="921003"/>
                  </a:lnTo>
                  <a:lnTo>
                    <a:pt x="2552827" y="913257"/>
                  </a:lnTo>
                  <a:close/>
                </a:path>
                <a:path w="6172200" h="1781175">
                  <a:moveTo>
                    <a:pt x="1786382" y="913257"/>
                  </a:moveTo>
                  <a:lnTo>
                    <a:pt x="1767077" y="913257"/>
                  </a:lnTo>
                  <a:lnTo>
                    <a:pt x="1759330" y="921003"/>
                  </a:lnTo>
                  <a:lnTo>
                    <a:pt x="1759330" y="940180"/>
                  </a:lnTo>
                  <a:lnTo>
                    <a:pt x="1767077" y="947927"/>
                  </a:lnTo>
                  <a:lnTo>
                    <a:pt x="1786382" y="947927"/>
                  </a:lnTo>
                  <a:lnTo>
                    <a:pt x="1794128" y="940180"/>
                  </a:lnTo>
                  <a:lnTo>
                    <a:pt x="1794128" y="921003"/>
                  </a:lnTo>
                  <a:lnTo>
                    <a:pt x="1786382" y="913257"/>
                  </a:lnTo>
                  <a:close/>
                </a:path>
                <a:path w="6172200" h="1781175">
                  <a:moveTo>
                    <a:pt x="3325114" y="907414"/>
                  </a:moveTo>
                  <a:lnTo>
                    <a:pt x="3305809" y="907414"/>
                  </a:lnTo>
                  <a:lnTo>
                    <a:pt x="3298063" y="915162"/>
                  </a:lnTo>
                  <a:lnTo>
                    <a:pt x="3298063" y="934338"/>
                  </a:lnTo>
                  <a:lnTo>
                    <a:pt x="3305809" y="942086"/>
                  </a:lnTo>
                  <a:lnTo>
                    <a:pt x="3325114" y="942086"/>
                  </a:lnTo>
                  <a:lnTo>
                    <a:pt x="3332860" y="934338"/>
                  </a:lnTo>
                  <a:lnTo>
                    <a:pt x="3332860" y="915162"/>
                  </a:lnTo>
                  <a:lnTo>
                    <a:pt x="3325114" y="907414"/>
                  </a:lnTo>
                  <a:close/>
                </a:path>
                <a:path w="6172200" h="1781175">
                  <a:moveTo>
                    <a:pt x="2454148" y="907414"/>
                  </a:moveTo>
                  <a:lnTo>
                    <a:pt x="2434844" y="907414"/>
                  </a:lnTo>
                  <a:lnTo>
                    <a:pt x="2427097" y="915162"/>
                  </a:lnTo>
                  <a:lnTo>
                    <a:pt x="2427097" y="934338"/>
                  </a:lnTo>
                  <a:lnTo>
                    <a:pt x="2434844" y="942086"/>
                  </a:lnTo>
                  <a:lnTo>
                    <a:pt x="2454148" y="942086"/>
                  </a:lnTo>
                  <a:lnTo>
                    <a:pt x="2461895" y="934338"/>
                  </a:lnTo>
                  <a:lnTo>
                    <a:pt x="2461895" y="915162"/>
                  </a:lnTo>
                  <a:lnTo>
                    <a:pt x="2454148" y="907414"/>
                  </a:lnTo>
                  <a:close/>
                </a:path>
                <a:path w="6172200" h="1781175">
                  <a:moveTo>
                    <a:pt x="868934" y="907414"/>
                  </a:moveTo>
                  <a:lnTo>
                    <a:pt x="849757" y="907414"/>
                  </a:lnTo>
                  <a:lnTo>
                    <a:pt x="841883" y="915162"/>
                  </a:lnTo>
                  <a:lnTo>
                    <a:pt x="841883" y="934338"/>
                  </a:lnTo>
                  <a:lnTo>
                    <a:pt x="849757" y="942086"/>
                  </a:lnTo>
                  <a:lnTo>
                    <a:pt x="868934" y="942086"/>
                  </a:lnTo>
                  <a:lnTo>
                    <a:pt x="876808" y="934338"/>
                  </a:lnTo>
                  <a:lnTo>
                    <a:pt x="876808" y="915162"/>
                  </a:lnTo>
                  <a:lnTo>
                    <a:pt x="868934" y="907414"/>
                  </a:lnTo>
                  <a:close/>
                </a:path>
                <a:path w="6172200" h="1781175">
                  <a:moveTo>
                    <a:pt x="3812794" y="901700"/>
                  </a:moveTo>
                  <a:lnTo>
                    <a:pt x="3793617" y="901700"/>
                  </a:lnTo>
                  <a:lnTo>
                    <a:pt x="3785743" y="909447"/>
                  </a:lnTo>
                  <a:lnTo>
                    <a:pt x="3785743" y="928624"/>
                  </a:lnTo>
                  <a:lnTo>
                    <a:pt x="3793617" y="936371"/>
                  </a:lnTo>
                  <a:lnTo>
                    <a:pt x="3812794" y="936371"/>
                  </a:lnTo>
                  <a:lnTo>
                    <a:pt x="3820668" y="928624"/>
                  </a:lnTo>
                  <a:lnTo>
                    <a:pt x="3820668" y="909447"/>
                  </a:lnTo>
                  <a:lnTo>
                    <a:pt x="3812794" y="901700"/>
                  </a:lnTo>
                  <a:close/>
                </a:path>
                <a:path w="6172200" h="1781175">
                  <a:moveTo>
                    <a:pt x="1269619" y="901700"/>
                  </a:moveTo>
                  <a:lnTo>
                    <a:pt x="1250314" y="901700"/>
                  </a:lnTo>
                  <a:lnTo>
                    <a:pt x="1242567" y="909447"/>
                  </a:lnTo>
                  <a:lnTo>
                    <a:pt x="1242567" y="928624"/>
                  </a:lnTo>
                  <a:lnTo>
                    <a:pt x="1250314" y="936371"/>
                  </a:lnTo>
                  <a:lnTo>
                    <a:pt x="1269619" y="936371"/>
                  </a:lnTo>
                  <a:lnTo>
                    <a:pt x="1277365" y="928624"/>
                  </a:lnTo>
                  <a:lnTo>
                    <a:pt x="1277365" y="909447"/>
                  </a:lnTo>
                  <a:lnTo>
                    <a:pt x="1269619" y="901700"/>
                  </a:lnTo>
                  <a:close/>
                </a:path>
                <a:path w="6172200" h="1781175">
                  <a:moveTo>
                    <a:pt x="590296" y="890015"/>
                  </a:moveTo>
                  <a:lnTo>
                    <a:pt x="570991" y="890015"/>
                  </a:lnTo>
                  <a:lnTo>
                    <a:pt x="563245" y="897889"/>
                  </a:lnTo>
                  <a:lnTo>
                    <a:pt x="563245" y="917066"/>
                  </a:lnTo>
                  <a:lnTo>
                    <a:pt x="570991" y="924813"/>
                  </a:lnTo>
                  <a:lnTo>
                    <a:pt x="590296" y="924813"/>
                  </a:lnTo>
                  <a:lnTo>
                    <a:pt x="598042" y="917066"/>
                  </a:lnTo>
                  <a:lnTo>
                    <a:pt x="598042" y="897889"/>
                  </a:lnTo>
                  <a:lnTo>
                    <a:pt x="590296" y="890015"/>
                  </a:lnTo>
                  <a:close/>
                </a:path>
                <a:path w="6172200" h="1781175">
                  <a:moveTo>
                    <a:pt x="2994152" y="884301"/>
                  </a:moveTo>
                  <a:lnTo>
                    <a:pt x="2974848" y="884301"/>
                  </a:lnTo>
                  <a:lnTo>
                    <a:pt x="2967101" y="892048"/>
                  </a:lnTo>
                  <a:lnTo>
                    <a:pt x="2967101" y="911225"/>
                  </a:lnTo>
                  <a:lnTo>
                    <a:pt x="2974848" y="918972"/>
                  </a:lnTo>
                  <a:lnTo>
                    <a:pt x="2994152" y="918972"/>
                  </a:lnTo>
                  <a:lnTo>
                    <a:pt x="3001899" y="911225"/>
                  </a:lnTo>
                  <a:lnTo>
                    <a:pt x="3001899" y="892048"/>
                  </a:lnTo>
                  <a:lnTo>
                    <a:pt x="2994152" y="884301"/>
                  </a:lnTo>
                  <a:close/>
                </a:path>
                <a:path w="6172200" h="1781175">
                  <a:moveTo>
                    <a:pt x="2796666" y="884301"/>
                  </a:moveTo>
                  <a:lnTo>
                    <a:pt x="2777490" y="884301"/>
                  </a:lnTo>
                  <a:lnTo>
                    <a:pt x="2769616" y="892048"/>
                  </a:lnTo>
                  <a:lnTo>
                    <a:pt x="2769616" y="911225"/>
                  </a:lnTo>
                  <a:lnTo>
                    <a:pt x="2777490" y="918972"/>
                  </a:lnTo>
                  <a:lnTo>
                    <a:pt x="2796666" y="918972"/>
                  </a:lnTo>
                  <a:lnTo>
                    <a:pt x="2804541" y="911225"/>
                  </a:lnTo>
                  <a:lnTo>
                    <a:pt x="2804541" y="892048"/>
                  </a:lnTo>
                  <a:lnTo>
                    <a:pt x="2796666" y="884301"/>
                  </a:lnTo>
                  <a:close/>
                </a:path>
                <a:path w="6172200" h="1781175">
                  <a:moveTo>
                    <a:pt x="2308987" y="884301"/>
                  </a:moveTo>
                  <a:lnTo>
                    <a:pt x="2289683" y="884301"/>
                  </a:lnTo>
                  <a:lnTo>
                    <a:pt x="2281936" y="892048"/>
                  </a:lnTo>
                  <a:lnTo>
                    <a:pt x="2281936" y="911225"/>
                  </a:lnTo>
                  <a:lnTo>
                    <a:pt x="2289683" y="918972"/>
                  </a:lnTo>
                  <a:lnTo>
                    <a:pt x="2308987" y="918972"/>
                  </a:lnTo>
                  <a:lnTo>
                    <a:pt x="2316734" y="911225"/>
                  </a:lnTo>
                  <a:lnTo>
                    <a:pt x="2316734" y="892048"/>
                  </a:lnTo>
                  <a:lnTo>
                    <a:pt x="2308987" y="884301"/>
                  </a:lnTo>
                  <a:close/>
                </a:path>
                <a:path w="6172200" h="1781175">
                  <a:moveTo>
                    <a:pt x="2059304" y="884301"/>
                  </a:moveTo>
                  <a:lnTo>
                    <a:pt x="2040001" y="884301"/>
                  </a:lnTo>
                  <a:lnTo>
                    <a:pt x="2032253" y="892048"/>
                  </a:lnTo>
                  <a:lnTo>
                    <a:pt x="2032253" y="911225"/>
                  </a:lnTo>
                  <a:lnTo>
                    <a:pt x="2040001" y="918972"/>
                  </a:lnTo>
                  <a:lnTo>
                    <a:pt x="2059304" y="918972"/>
                  </a:lnTo>
                  <a:lnTo>
                    <a:pt x="2067052" y="911225"/>
                  </a:lnTo>
                  <a:lnTo>
                    <a:pt x="2067052" y="892048"/>
                  </a:lnTo>
                  <a:lnTo>
                    <a:pt x="2059304" y="884301"/>
                  </a:lnTo>
                  <a:close/>
                </a:path>
                <a:path w="6172200" h="1781175">
                  <a:moveTo>
                    <a:pt x="3226307" y="872744"/>
                  </a:moveTo>
                  <a:lnTo>
                    <a:pt x="3207130" y="872744"/>
                  </a:lnTo>
                  <a:lnTo>
                    <a:pt x="3199383" y="880490"/>
                  </a:lnTo>
                  <a:lnTo>
                    <a:pt x="3199383" y="899667"/>
                  </a:lnTo>
                  <a:lnTo>
                    <a:pt x="3207130" y="907414"/>
                  </a:lnTo>
                  <a:lnTo>
                    <a:pt x="3226307" y="907414"/>
                  </a:lnTo>
                  <a:lnTo>
                    <a:pt x="3234181" y="899667"/>
                  </a:lnTo>
                  <a:lnTo>
                    <a:pt x="3234181" y="880490"/>
                  </a:lnTo>
                  <a:lnTo>
                    <a:pt x="3226307" y="872744"/>
                  </a:lnTo>
                  <a:close/>
                </a:path>
                <a:path w="6172200" h="1781175">
                  <a:moveTo>
                    <a:pt x="1466977" y="866901"/>
                  </a:moveTo>
                  <a:lnTo>
                    <a:pt x="1447800" y="866901"/>
                  </a:lnTo>
                  <a:lnTo>
                    <a:pt x="1439926" y="874649"/>
                  </a:lnTo>
                  <a:lnTo>
                    <a:pt x="1439926" y="893826"/>
                  </a:lnTo>
                  <a:lnTo>
                    <a:pt x="1447800" y="901700"/>
                  </a:lnTo>
                  <a:lnTo>
                    <a:pt x="1466977" y="901700"/>
                  </a:lnTo>
                  <a:lnTo>
                    <a:pt x="1474851" y="893826"/>
                  </a:lnTo>
                  <a:lnTo>
                    <a:pt x="1474851" y="874649"/>
                  </a:lnTo>
                  <a:lnTo>
                    <a:pt x="1466977" y="866901"/>
                  </a:lnTo>
                  <a:close/>
                </a:path>
                <a:path w="6172200" h="1781175">
                  <a:moveTo>
                    <a:pt x="2657348" y="861187"/>
                  </a:moveTo>
                  <a:lnTo>
                    <a:pt x="2638044" y="861187"/>
                  </a:lnTo>
                  <a:lnTo>
                    <a:pt x="2630297" y="868934"/>
                  </a:lnTo>
                  <a:lnTo>
                    <a:pt x="2630297" y="888111"/>
                  </a:lnTo>
                  <a:lnTo>
                    <a:pt x="2638044" y="895858"/>
                  </a:lnTo>
                  <a:lnTo>
                    <a:pt x="2657348" y="895858"/>
                  </a:lnTo>
                  <a:lnTo>
                    <a:pt x="2665095" y="888111"/>
                  </a:lnTo>
                  <a:lnTo>
                    <a:pt x="2665095" y="868934"/>
                  </a:lnTo>
                  <a:lnTo>
                    <a:pt x="2657348" y="861187"/>
                  </a:lnTo>
                  <a:close/>
                </a:path>
                <a:path w="6172200" h="1781175">
                  <a:moveTo>
                    <a:pt x="358013" y="861187"/>
                  </a:moveTo>
                  <a:lnTo>
                    <a:pt x="338709" y="861187"/>
                  </a:lnTo>
                  <a:lnTo>
                    <a:pt x="330962" y="868934"/>
                  </a:lnTo>
                  <a:lnTo>
                    <a:pt x="330962" y="888111"/>
                  </a:lnTo>
                  <a:lnTo>
                    <a:pt x="338709" y="895858"/>
                  </a:lnTo>
                  <a:lnTo>
                    <a:pt x="358013" y="895858"/>
                  </a:lnTo>
                  <a:lnTo>
                    <a:pt x="365760" y="888111"/>
                  </a:lnTo>
                  <a:lnTo>
                    <a:pt x="365760" y="868934"/>
                  </a:lnTo>
                  <a:lnTo>
                    <a:pt x="358013" y="861187"/>
                  </a:lnTo>
                  <a:close/>
                </a:path>
                <a:path w="6172200" h="1781175">
                  <a:moveTo>
                    <a:pt x="1066419" y="855345"/>
                  </a:moveTo>
                  <a:lnTo>
                    <a:pt x="1047114" y="855345"/>
                  </a:lnTo>
                  <a:lnTo>
                    <a:pt x="1039367" y="863091"/>
                  </a:lnTo>
                  <a:lnTo>
                    <a:pt x="1039367" y="882269"/>
                  </a:lnTo>
                  <a:lnTo>
                    <a:pt x="1047114" y="890015"/>
                  </a:lnTo>
                  <a:lnTo>
                    <a:pt x="1066419" y="890015"/>
                  </a:lnTo>
                  <a:lnTo>
                    <a:pt x="1074165" y="882269"/>
                  </a:lnTo>
                  <a:lnTo>
                    <a:pt x="1074165" y="863091"/>
                  </a:lnTo>
                  <a:lnTo>
                    <a:pt x="1066419" y="855345"/>
                  </a:lnTo>
                  <a:close/>
                </a:path>
                <a:path w="6172200" h="1781175">
                  <a:moveTo>
                    <a:pt x="3592195" y="849502"/>
                  </a:moveTo>
                  <a:lnTo>
                    <a:pt x="3572891" y="849502"/>
                  </a:lnTo>
                  <a:lnTo>
                    <a:pt x="3565144" y="857376"/>
                  </a:lnTo>
                  <a:lnTo>
                    <a:pt x="3565144" y="876553"/>
                  </a:lnTo>
                  <a:lnTo>
                    <a:pt x="3572891" y="884301"/>
                  </a:lnTo>
                  <a:lnTo>
                    <a:pt x="3592195" y="884301"/>
                  </a:lnTo>
                  <a:lnTo>
                    <a:pt x="3599942" y="876553"/>
                  </a:lnTo>
                  <a:lnTo>
                    <a:pt x="3599942" y="857376"/>
                  </a:lnTo>
                  <a:lnTo>
                    <a:pt x="3592195" y="849502"/>
                  </a:lnTo>
                  <a:close/>
                </a:path>
                <a:path w="6172200" h="1781175">
                  <a:moveTo>
                    <a:pt x="1693417" y="849502"/>
                  </a:moveTo>
                  <a:lnTo>
                    <a:pt x="1674240" y="849502"/>
                  </a:lnTo>
                  <a:lnTo>
                    <a:pt x="1666494" y="857376"/>
                  </a:lnTo>
                  <a:lnTo>
                    <a:pt x="1666494" y="876553"/>
                  </a:lnTo>
                  <a:lnTo>
                    <a:pt x="1674240" y="884301"/>
                  </a:lnTo>
                  <a:lnTo>
                    <a:pt x="1693417" y="884301"/>
                  </a:lnTo>
                  <a:lnTo>
                    <a:pt x="1701291" y="876553"/>
                  </a:lnTo>
                  <a:lnTo>
                    <a:pt x="1701291" y="857376"/>
                  </a:lnTo>
                  <a:lnTo>
                    <a:pt x="1693417" y="849502"/>
                  </a:lnTo>
                  <a:close/>
                </a:path>
                <a:path w="6172200" h="1781175">
                  <a:moveTo>
                    <a:pt x="741172" y="843788"/>
                  </a:moveTo>
                  <a:lnTo>
                    <a:pt x="721995" y="843788"/>
                  </a:lnTo>
                  <a:lnTo>
                    <a:pt x="714248" y="851535"/>
                  </a:lnTo>
                  <a:lnTo>
                    <a:pt x="714248" y="870712"/>
                  </a:lnTo>
                  <a:lnTo>
                    <a:pt x="721995" y="878459"/>
                  </a:lnTo>
                  <a:lnTo>
                    <a:pt x="741172" y="878459"/>
                  </a:lnTo>
                  <a:lnTo>
                    <a:pt x="749046" y="870712"/>
                  </a:lnTo>
                  <a:lnTo>
                    <a:pt x="749046" y="851535"/>
                  </a:lnTo>
                  <a:lnTo>
                    <a:pt x="741172" y="843788"/>
                  </a:lnTo>
                  <a:close/>
                </a:path>
                <a:path w="6172200" h="1781175">
                  <a:moveTo>
                    <a:pt x="5908929" y="837946"/>
                  </a:moveTo>
                  <a:lnTo>
                    <a:pt x="5889625" y="837946"/>
                  </a:lnTo>
                  <a:lnTo>
                    <a:pt x="5881878" y="845820"/>
                  </a:lnTo>
                  <a:lnTo>
                    <a:pt x="5881878" y="864997"/>
                  </a:lnTo>
                  <a:lnTo>
                    <a:pt x="5889625" y="872744"/>
                  </a:lnTo>
                  <a:lnTo>
                    <a:pt x="5908929" y="872744"/>
                  </a:lnTo>
                  <a:lnTo>
                    <a:pt x="5916676" y="864997"/>
                  </a:lnTo>
                  <a:lnTo>
                    <a:pt x="5916676" y="845820"/>
                  </a:lnTo>
                  <a:lnTo>
                    <a:pt x="5908929" y="837946"/>
                  </a:lnTo>
                  <a:close/>
                </a:path>
                <a:path w="6172200" h="1781175">
                  <a:moveTo>
                    <a:pt x="468375" y="837946"/>
                  </a:moveTo>
                  <a:lnTo>
                    <a:pt x="449072" y="837946"/>
                  </a:lnTo>
                  <a:lnTo>
                    <a:pt x="441325" y="845820"/>
                  </a:lnTo>
                  <a:lnTo>
                    <a:pt x="441325" y="864997"/>
                  </a:lnTo>
                  <a:lnTo>
                    <a:pt x="449072" y="872744"/>
                  </a:lnTo>
                  <a:lnTo>
                    <a:pt x="468375" y="872744"/>
                  </a:lnTo>
                  <a:lnTo>
                    <a:pt x="476123" y="864997"/>
                  </a:lnTo>
                  <a:lnTo>
                    <a:pt x="476123" y="845820"/>
                  </a:lnTo>
                  <a:lnTo>
                    <a:pt x="468375" y="837946"/>
                  </a:lnTo>
                  <a:close/>
                </a:path>
                <a:path w="6172200" h="1781175">
                  <a:moveTo>
                    <a:pt x="3458591" y="832230"/>
                  </a:moveTo>
                  <a:lnTo>
                    <a:pt x="3439414" y="832230"/>
                  </a:lnTo>
                  <a:lnTo>
                    <a:pt x="3431540" y="839977"/>
                  </a:lnTo>
                  <a:lnTo>
                    <a:pt x="3431540" y="859154"/>
                  </a:lnTo>
                  <a:lnTo>
                    <a:pt x="3439414" y="866901"/>
                  </a:lnTo>
                  <a:lnTo>
                    <a:pt x="3458591" y="866901"/>
                  </a:lnTo>
                  <a:lnTo>
                    <a:pt x="3466465" y="859154"/>
                  </a:lnTo>
                  <a:lnTo>
                    <a:pt x="3466465" y="839977"/>
                  </a:lnTo>
                  <a:lnTo>
                    <a:pt x="3458591" y="832230"/>
                  </a:lnTo>
                  <a:close/>
                </a:path>
                <a:path w="6172200" h="1781175">
                  <a:moveTo>
                    <a:pt x="2889630" y="832230"/>
                  </a:moveTo>
                  <a:lnTo>
                    <a:pt x="2870327" y="832230"/>
                  </a:lnTo>
                  <a:lnTo>
                    <a:pt x="2862579" y="839977"/>
                  </a:lnTo>
                  <a:lnTo>
                    <a:pt x="2862579" y="859154"/>
                  </a:lnTo>
                  <a:lnTo>
                    <a:pt x="2870327" y="866901"/>
                  </a:lnTo>
                  <a:lnTo>
                    <a:pt x="2889630" y="866901"/>
                  </a:lnTo>
                  <a:lnTo>
                    <a:pt x="2897378" y="859154"/>
                  </a:lnTo>
                  <a:lnTo>
                    <a:pt x="2897378" y="839977"/>
                  </a:lnTo>
                  <a:lnTo>
                    <a:pt x="2889630" y="832230"/>
                  </a:lnTo>
                  <a:close/>
                </a:path>
                <a:path w="6172200" h="1781175">
                  <a:moveTo>
                    <a:pt x="1954784" y="832230"/>
                  </a:moveTo>
                  <a:lnTo>
                    <a:pt x="1935479" y="832230"/>
                  </a:lnTo>
                  <a:lnTo>
                    <a:pt x="1927733" y="839977"/>
                  </a:lnTo>
                  <a:lnTo>
                    <a:pt x="1927733" y="859154"/>
                  </a:lnTo>
                  <a:lnTo>
                    <a:pt x="1935479" y="866901"/>
                  </a:lnTo>
                  <a:lnTo>
                    <a:pt x="1954784" y="866901"/>
                  </a:lnTo>
                  <a:lnTo>
                    <a:pt x="1962530" y="859154"/>
                  </a:lnTo>
                  <a:lnTo>
                    <a:pt x="1962530" y="839977"/>
                  </a:lnTo>
                  <a:lnTo>
                    <a:pt x="1954784" y="832230"/>
                  </a:lnTo>
                  <a:close/>
                </a:path>
                <a:path w="6172200" h="1781175">
                  <a:moveTo>
                    <a:pt x="3737355" y="826388"/>
                  </a:moveTo>
                  <a:lnTo>
                    <a:pt x="3718052" y="826388"/>
                  </a:lnTo>
                  <a:lnTo>
                    <a:pt x="3710304" y="834136"/>
                  </a:lnTo>
                  <a:lnTo>
                    <a:pt x="3710304" y="853313"/>
                  </a:lnTo>
                  <a:lnTo>
                    <a:pt x="3718052" y="861187"/>
                  </a:lnTo>
                  <a:lnTo>
                    <a:pt x="3737355" y="861187"/>
                  </a:lnTo>
                  <a:lnTo>
                    <a:pt x="3745103" y="853313"/>
                  </a:lnTo>
                  <a:lnTo>
                    <a:pt x="3745103" y="834136"/>
                  </a:lnTo>
                  <a:lnTo>
                    <a:pt x="3737355" y="826388"/>
                  </a:lnTo>
                  <a:close/>
                </a:path>
                <a:path w="6172200" h="1781175">
                  <a:moveTo>
                    <a:pt x="1350899" y="826388"/>
                  </a:moveTo>
                  <a:lnTo>
                    <a:pt x="1331595" y="826388"/>
                  </a:lnTo>
                  <a:lnTo>
                    <a:pt x="1323848" y="834136"/>
                  </a:lnTo>
                  <a:lnTo>
                    <a:pt x="1323848" y="853313"/>
                  </a:lnTo>
                  <a:lnTo>
                    <a:pt x="1331595" y="861187"/>
                  </a:lnTo>
                  <a:lnTo>
                    <a:pt x="1350899" y="861187"/>
                  </a:lnTo>
                  <a:lnTo>
                    <a:pt x="1358646" y="853313"/>
                  </a:lnTo>
                  <a:lnTo>
                    <a:pt x="1358646" y="834136"/>
                  </a:lnTo>
                  <a:lnTo>
                    <a:pt x="1350899" y="826388"/>
                  </a:lnTo>
                  <a:close/>
                </a:path>
                <a:path w="6172200" h="1781175">
                  <a:moveTo>
                    <a:pt x="950213" y="820674"/>
                  </a:moveTo>
                  <a:lnTo>
                    <a:pt x="931037" y="820674"/>
                  </a:lnTo>
                  <a:lnTo>
                    <a:pt x="923163" y="828421"/>
                  </a:lnTo>
                  <a:lnTo>
                    <a:pt x="923163" y="847598"/>
                  </a:lnTo>
                  <a:lnTo>
                    <a:pt x="931037" y="855345"/>
                  </a:lnTo>
                  <a:lnTo>
                    <a:pt x="950213" y="855345"/>
                  </a:lnTo>
                  <a:lnTo>
                    <a:pt x="958088" y="847598"/>
                  </a:lnTo>
                  <a:lnTo>
                    <a:pt x="958088" y="828421"/>
                  </a:lnTo>
                  <a:lnTo>
                    <a:pt x="950213" y="820674"/>
                  </a:lnTo>
                  <a:close/>
                </a:path>
                <a:path w="6172200" h="1781175">
                  <a:moveTo>
                    <a:pt x="230250" y="820674"/>
                  </a:moveTo>
                  <a:lnTo>
                    <a:pt x="211074" y="820674"/>
                  </a:lnTo>
                  <a:lnTo>
                    <a:pt x="203200" y="828421"/>
                  </a:lnTo>
                  <a:lnTo>
                    <a:pt x="203200" y="847598"/>
                  </a:lnTo>
                  <a:lnTo>
                    <a:pt x="211074" y="855345"/>
                  </a:lnTo>
                  <a:lnTo>
                    <a:pt x="230250" y="855345"/>
                  </a:lnTo>
                  <a:lnTo>
                    <a:pt x="238125" y="847598"/>
                  </a:lnTo>
                  <a:lnTo>
                    <a:pt x="238125" y="828421"/>
                  </a:lnTo>
                  <a:lnTo>
                    <a:pt x="230250" y="820674"/>
                  </a:lnTo>
                  <a:close/>
                </a:path>
                <a:path w="6172200" h="1781175">
                  <a:moveTo>
                    <a:pt x="3098673" y="814832"/>
                  </a:moveTo>
                  <a:lnTo>
                    <a:pt x="3079369" y="814832"/>
                  </a:lnTo>
                  <a:lnTo>
                    <a:pt x="3071622" y="822578"/>
                  </a:lnTo>
                  <a:lnTo>
                    <a:pt x="3071622" y="841755"/>
                  </a:lnTo>
                  <a:lnTo>
                    <a:pt x="3079369" y="849502"/>
                  </a:lnTo>
                  <a:lnTo>
                    <a:pt x="3098673" y="849502"/>
                  </a:lnTo>
                  <a:lnTo>
                    <a:pt x="3106420" y="841755"/>
                  </a:lnTo>
                  <a:lnTo>
                    <a:pt x="3106420" y="822578"/>
                  </a:lnTo>
                  <a:lnTo>
                    <a:pt x="3098673" y="814832"/>
                  </a:lnTo>
                  <a:close/>
                </a:path>
                <a:path w="6172200" h="1781175">
                  <a:moveTo>
                    <a:pt x="6019292" y="809116"/>
                  </a:moveTo>
                  <a:lnTo>
                    <a:pt x="5999988" y="809116"/>
                  </a:lnTo>
                  <a:lnTo>
                    <a:pt x="5992241" y="816863"/>
                  </a:lnTo>
                  <a:lnTo>
                    <a:pt x="5992241" y="836040"/>
                  </a:lnTo>
                  <a:lnTo>
                    <a:pt x="5999988" y="843788"/>
                  </a:lnTo>
                  <a:lnTo>
                    <a:pt x="6019292" y="843788"/>
                  </a:lnTo>
                  <a:lnTo>
                    <a:pt x="6027039" y="836040"/>
                  </a:lnTo>
                  <a:lnTo>
                    <a:pt x="6027039" y="816863"/>
                  </a:lnTo>
                  <a:lnTo>
                    <a:pt x="6019292" y="809116"/>
                  </a:lnTo>
                  <a:close/>
                </a:path>
                <a:path w="6172200" h="1781175">
                  <a:moveTo>
                    <a:pt x="5787008" y="803275"/>
                  </a:moveTo>
                  <a:lnTo>
                    <a:pt x="5767705" y="803275"/>
                  </a:lnTo>
                  <a:lnTo>
                    <a:pt x="5759958" y="811022"/>
                  </a:lnTo>
                  <a:lnTo>
                    <a:pt x="5759958" y="830199"/>
                  </a:lnTo>
                  <a:lnTo>
                    <a:pt x="5767705" y="837946"/>
                  </a:lnTo>
                  <a:lnTo>
                    <a:pt x="5787008" y="837946"/>
                  </a:lnTo>
                  <a:lnTo>
                    <a:pt x="5794756" y="830199"/>
                  </a:lnTo>
                  <a:lnTo>
                    <a:pt x="5794756" y="811022"/>
                  </a:lnTo>
                  <a:lnTo>
                    <a:pt x="5787008" y="803275"/>
                  </a:lnTo>
                  <a:close/>
                </a:path>
                <a:path w="6172200" h="1781175">
                  <a:moveTo>
                    <a:pt x="2134742" y="803275"/>
                  </a:moveTo>
                  <a:lnTo>
                    <a:pt x="2115566" y="803275"/>
                  </a:lnTo>
                  <a:lnTo>
                    <a:pt x="2107691" y="811022"/>
                  </a:lnTo>
                  <a:lnTo>
                    <a:pt x="2107691" y="830199"/>
                  </a:lnTo>
                  <a:lnTo>
                    <a:pt x="2115566" y="837946"/>
                  </a:lnTo>
                  <a:lnTo>
                    <a:pt x="2134742" y="837946"/>
                  </a:lnTo>
                  <a:lnTo>
                    <a:pt x="2142616" y="830199"/>
                  </a:lnTo>
                  <a:lnTo>
                    <a:pt x="2142616" y="811022"/>
                  </a:lnTo>
                  <a:lnTo>
                    <a:pt x="2134742" y="803275"/>
                  </a:lnTo>
                  <a:close/>
                </a:path>
                <a:path w="6172200" h="1781175">
                  <a:moveTo>
                    <a:pt x="1577339" y="803275"/>
                  </a:moveTo>
                  <a:lnTo>
                    <a:pt x="1558163" y="803275"/>
                  </a:lnTo>
                  <a:lnTo>
                    <a:pt x="1550289" y="811022"/>
                  </a:lnTo>
                  <a:lnTo>
                    <a:pt x="1550289" y="830199"/>
                  </a:lnTo>
                  <a:lnTo>
                    <a:pt x="1558163" y="837946"/>
                  </a:lnTo>
                  <a:lnTo>
                    <a:pt x="1577339" y="837946"/>
                  </a:lnTo>
                  <a:lnTo>
                    <a:pt x="1585087" y="830199"/>
                  </a:lnTo>
                  <a:lnTo>
                    <a:pt x="1585087" y="811022"/>
                  </a:lnTo>
                  <a:lnTo>
                    <a:pt x="1577339" y="803275"/>
                  </a:lnTo>
                  <a:close/>
                </a:path>
                <a:path w="6172200" h="1781175">
                  <a:moveTo>
                    <a:pt x="1170939" y="803275"/>
                  </a:moveTo>
                  <a:lnTo>
                    <a:pt x="1151636" y="803275"/>
                  </a:lnTo>
                  <a:lnTo>
                    <a:pt x="1143889" y="811022"/>
                  </a:lnTo>
                  <a:lnTo>
                    <a:pt x="1143889" y="830199"/>
                  </a:lnTo>
                  <a:lnTo>
                    <a:pt x="1151636" y="837946"/>
                  </a:lnTo>
                  <a:lnTo>
                    <a:pt x="1170939" y="837946"/>
                  </a:lnTo>
                  <a:lnTo>
                    <a:pt x="1178687" y="830199"/>
                  </a:lnTo>
                  <a:lnTo>
                    <a:pt x="1178687" y="811022"/>
                  </a:lnTo>
                  <a:lnTo>
                    <a:pt x="1170939" y="803275"/>
                  </a:lnTo>
                  <a:close/>
                </a:path>
                <a:path w="6172200" h="1781175">
                  <a:moveTo>
                    <a:pt x="2396109" y="797433"/>
                  </a:moveTo>
                  <a:lnTo>
                    <a:pt x="2376804" y="797433"/>
                  </a:lnTo>
                  <a:lnTo>
                    <a:pt x="2369058" y="805307"/>
                  </a:lnTo>
                  <a:lnTo>
                    <a:pt x="2369058" y="824484"/>
                  </a:lnTo>
                  <a:lnTo>
                    <a:pt x="2376804" y="832230"/>
                  </a:lnTo>
                  <a:lnTo>
                    <a:pt x="2396109" y="832230"/>
                  </a:lnTo>
                  <a:lnTo>
                    <a:pt x="2403855" y="824484"/>
                  </a:lnTo>
                  <a:lnTo>
                    <a:pt x="2403855" y="805307"/>
                  </a:lnTo>
                  <a:lnTo>
                    <a:pt x="2396109" y="797433"/>
                  </a:lnTo>
                  <a:close/>
                </a:path>
                <a:path w="6172200" h="1781175">
                  <a:moveTo>
                    <a:pt x="3342513" y="791717"/>
                  </a:moveTo>
                  <a:lnTo>
                    <a:pt x="3323208" y="791717"/>
                  </a:lnTo>
                  <a:lnTo>
                    <a:pt x="3315461" y="799464"/>
                  </a:lnTo>
                  <a:lnTo>
                    <a:pt x="3315461" y="818641"/>
                  </a:lnTo>
                  <a:lnTo>
                    <a:pt x="3323208" y="826388"/>
                  </a:lnTo>
                  <a:lnTo>
                    <a:pt x="3342513" y="826388"/>
                  </a:lnTo>
                  <a:lnTo>
                    <a:pt x="3350259" y="818641"/>
                  </a:lnTo>
                  <a:lnTo>
                    <a:pt x="3350259" y="799464"/>
                  </a:lnTo>
                  <a:lnTo>
                    <a:pt x="3342513" y="791717"/>
                  </a:lnTo>
                  <a:close/>
                </a:path>
                <a:path w="6172200" h="1781175">
                  <a:moveTo>
                    <a:pt x="1821179" y="791717"/>
                  </a:moveTo>
                  <a:lnTo>
                    <a:pt x="1802002" y="791717"/>
                  </a:lnTo>
                  <a:lnTo>
                    <a:pt x="1794128" y="799464"/>
                  </a:lnTo>
                  <a:lnTo>
                    <a:pt x="1794128" y="818641"/>
                  </a:lnTo>
                  <a:lnTo>
                    <a:pt x="1802002" y="826388"/>
                  </a:lnTo>
                  <a:lnTo>
                    <a:pt x="1821179" y="826388"/>
                  </a:lnTo>
                  <a:lnTo>
                    <a:pt x="1829053" y="818641"/>
                  </a:lnTo>
                  <a:lnTo>
                    <a:pt x="1829053" y="799464"/>
                  </a:lnTo>
                  <a:lnTo>
                    <a:pt x="1821179" y="791717"/>
                  </a:lnTo>
                  <a:close/>
                </a:path>
                <a:path w="6172200" h="1781175">
                  <a:moveTo>
                    <a:pt x="2738628" y="785876"/>
                  </a:moveTo>
                  <a:lnTo>
                    <a:pt x="2719324" y="785876"/>
                  </a:lnTo>
                  <a:lnTo>
                    <a:pt x="2711577" y="793623"/>
                  </a:lnTo>
                  <a:lnTo>
                    <a:pt x="2711577" y="812800"/>
                  </a:lnTo>
                  <a:lnTo>
                    <a:pt x="2719324" y="820674"/>
                  </a:lnTo>
                  <a:lnTo>
                    <a:pt x="2738628" y="820674"/>
                  </a:lnTo>
                  <a:lnTo>
                    <a:pt x="2746375" y="812800"/>
                  </a:lnTo>
                  <a:lnTo>
                    <a:pt x="2746375" y="793623"/>
                  </a:lnTo>
                  <a:lnTo>
                    <a:pt x="2738628" y="785876"/>
                  </a:lnTo>
                  <a:close/>
                </a:path>
                <a:path w="6172200" h="1781175">
                  <a:moveTo>
                    <a:pt x="2518029" y="785876"/>
                  </a:moveTo>
                  <a:lnTo>
                    <a:pt x="2498725" y="785876"/>
                  </a:lnTo>
                  <a:lnTo>
                    <a:pt x="2490978" y="793623"/>
                  </a:lnTo>
                  <a:lnTo>
                    <a:pt x="2490978" y="812800"/>
                  </a:lnTo>
                  <a:lnTo>
                    <a:pt x="2498725" y="820674"/>
                  </a:lnTo>
                  <a:lnTo>
                    <a:pt x="2518029" y="820674"/>
                  </a:lnTo>
                  <a:lnTo>
                    <a:pt x="2525776" y="812800"/>
                  </a:lnTo>
                  <a:lnTo>
                    <a:pt x="2525776" y="793623"/>
                  </a:lnTo>
                  <a:lnTo>
                    <a:pt x="2518029" y="785876"/>
                  </a:lnTo>
                  <a:close/>
                </a:path>
                <a:path w="6172200" h="1781175">
                  <a:moveTo>
                    <a:pt x="2239264" y="785876"/>
                  </a:moveTo>
                  <a:lnTo>
                    <a:pt x="2220087" y="785876"/>
                  </a:lnTo>
                  <a:lnTo>
                    <a:pt x="2212213" y="793623"/>
                  </a:lnTo>
                  <a:lnTo>
                    <a:pt x="2212213" y="812800"/>
                  </a:lnTo>
                  <a:lnTo>
                    <a:pt x="2220087" y="820674"/>
                  </a:lnTo>
                  <a:lnTo>
                    <a:pt x="2239264" y="820674"/>
                  </a:lnTo>
                  <a:lnTo>
                    <a:pt x="2247138" y="812800"/>
                  </a:lnTo>
                  <a:lnTo>
                    <a:pt x="2247138" y="793623"/>
                  </a:lnTo>
                  <a:lnTo>
                    <a:pt x="2239264" y="785876"/>
                  </a:lnTo>
                  <a:close/>
                </a:path>
                <a:path w="6172200" h="1781175">
                  <a:moveTo>
                    <a:pt x="596011" y="785876"/>
                  </a:moveTo>
                  <a:lnTo>
                    <a:pt x="576834" y="785876"/>
                  </a:lnTo>
                  <a:lnTo>
                    <a:pt x="569087" y="793623"/>
                  </a:lnTo>
                  <a:lnTo>
                    <a:pt x="569087" y="812800"/>
                  </a:lnTo>
                  <a:lnTo>
                    <a:pt x="576834" y="820674"/>
                  </a:lnTo>
                  <a:lnTo>
                    <a:pt x="596011" y="820674"/>
                  </a:lnTo>
                  <a:lnTo>
                    <a:pt x="603885" y="812800"/>
                  </a:lnTo>
                  <a:lnTo>
                    <a:pt x="603885" y="793623"/>
                  </a:lnTo>
                  <a:lnTo>
                    <a:pt x="596011" y="785876"/>
                  </a:lnTo>
                  <a:close/>
                </a:path>
                <a:path w="6172200" h="1781175">
                  <a:moveTo>
                    <a:pt x="3191509" y="762762"/>
                  </a:moveTo>
                  <a:lnTo>
                    <a:pt x="3172332" y="762762"/>
                  </a:lnTo>
                  <a:lnTo>
                    <a:pt x="3164458" y="770509"/>
                  </a:lnTo>
                  <a:lnTo>
                    <a:pt x="3164458" y="789686"/>
                  </a:lnTo>
                  <a:lnTo>
                    <a:pt x="3172332" y="797433"/>
                  </a:lnTo>
                  <a:lnTo>
                    <a:pt x="3191509" y="797433"/>
                  </a:lnTo>
                  <a:lnTo>
                    <a:pt x="3199383" y="789686"/>
                  </a:lnTo>
                  <a:lnTo>
                    <a:pt x="3199383" y="770509"/>
                  </a:lnTo>
                  <a:lnTo>
                    <a:pt x="3191509" y="762762"/>
                  </a:lnTo>
                  <a:close/>
                </a:path>
                <a:path w="6172200" h="1781175">
                  <a:moveTo>
                    <a:pt x="839977" y="762762"/>
                  </a:moveTo>
                  <a:lnTo>
                    <a:pt x="820674" y="762762"/>
                  </a:lnTo>
                  <a:lnTo>
                    <a:pt x="812926" y="770509"/>
                  </a:lnTo>
                  <a:lnTo>
                    <a:pt x="812926" y="789686"/>
                  </a:lnTo>
                  <a:lnTo>
                    <a:pt x="820674" y="797433"/>
                  </a:lnTo>
                  <a:lnTo>
                    <a:pt x="839977" y="797433"/>
                  </a:lnTo>
                  <a:lnTo>
                    <a:pt x="847725" y="789686"/>
                  </a:lnTo>
                  <a:lnTo>
                    <a:pt x="847725" y="770509"/>
                  </a:lnTo>
                  <a:lnTo>
                    <a:pt x="839977" y="762762"/>
                  </a:lnTo>
                  <a:close/>
                </a:path>
                <a:path w="6172200" h="1781175">
                  <a:moveTo>
                    <a:pt x="1263777" y="756920"/>
                  </a:moveTo>
                  <a:lnTo>
                    <a:pt x="1244600" y="756920"/>
                  </a:lnTo>
                  <a:lnTo>
                    <a:pt x="1236726" y="764794"/>
                  </a:lnTo>
                  <a:lnTo>
                    <a:pt x="1236726" y="783971"/>
                  </a:lnTo>
                  <a:lnTo>
                    <a:pt x="1244600" y="791717"/>
                  </a:lnTo>
                  <a:lnTo>
                    <a:pt x="1263777" y="791717"/>
                  </a:lnTo>
                  <a:lnTo>
                    <a:pt x="1271651" y="783971"/>
                  </a:lnTo>
                  <a:lnTo>
                    <a:pt x="1271651" y="764794"/>
                  </a:lnTo>
                  <a:lnTo>
                    <a:pt x="1263777" y="756920"/>
                  </a:lnTo>
                  <a:close/>
                </a:path>
                <a:path w="6172200" h="1781175">
                  <a:moveTo>
                    <a:pt x="323214" y="756920"/>
                  </a:moveTo>
                  <a:lnTo>
                    <a:pt x="303911" y="756920"/>
                  </a:lnTo>
                  <a:lnTo>
                    <a:pt x="296163" y="764794"/>
                  </a:lnTo>
                  <a:lnTo>
                    <a:pt x="296163" y="783971"/>
                  </a:lnTo>
                  <a:lnTo>
                    <a:pt x="303911" y="791717"/>
                  </a:lnTo>
                  <a:lnTo>
                    <a:pt x="323214" y="791717"/>
                  </a:lnTo>
                  <a:lnTo>
                    <a:pt x="330962" y="783971"/>
                  </a:lnTo>
                  <a:lnTo>
                    <a:pt x="330962" y="764794"/>
                  </a:lnTo>
                  <a:lnTo>
                    <a:pt x="323214" y="756920"/>
                  </a:lnTo>
                  <a:close/>
                </a:path>
                <a:path w="6172200" h="1781175">
                  <a:moveTo>
                    <a:pt x="3638677" y="751204"/>
                  </a:moveTo>
                  <a:lnTo>
                    <a:pt x="3619373" y="751204"/>
                  </a:lnTo>
                  <a:lnTo>
                    <a:pt x="3611626" y="758951"/>
                  </a:lnTo>
                  <a:lnTo>
                    <a:pt x="3611626" y="778128"/>
                  </a:lnTo>
                  <a:lnTo>
                    <a:pt x="3619373" y="785876"/>
                  </a:lnTo>
                  <a:lnTo>
                    <a:pt x="3638677" y="785876"/>
                  </a:lnTo>
                  <a:lnTo>
                    <a:pt x="3646424" y="778128"/>
                  </a:lnTo>
                  <a:lnTo>
                    <a:pt x="3646424" y="758951"/>
                  </a:lnTo>
                  <a:lnTo>
                    <a:pt x="3638677" y="751204"/>
                  </a:lnTo>
                  <a:close/>
                </a:path>
                <a:path w="6172200" h="1781175">
                  <a:moveTo>
                    <a:pt x="1455420" y="751204"/>
                  </a:moveTo>
                  <a:lnTo>
                    <a:pt x="1436115" y="751204"/>
                  </a:lnTo>
                  <a:lnTo>
                    <a:pt x="1428369" y="758951"/>
                  </a:lnTo>
                  <a:lnTo>
                    <a:pt x="1428369" y="778128"/>
                  </a:lnTo>
                  <a:lnTo>
                    <a:pt x="1436115" y="785876"/>
                  </a:lnTo>
                  <a:lnTo>
                    <a:pt x="1455420" y="785876"/>
                  </a:lnTo>
                  <a:lnTo>
                    <a:pt x="1463166" y="778128"/>
                  </a:lnTo>
                  <a:lnTo>
                    <a:pt x="1463166" y="758951"/>
                  </a:lnTo>
                  <a:lnTo>
                    <a:pt x="1455420" y="751204"/>
                  </a:lnTo>
                  <a:close/>
                </a:path>
                <a:path w="6172200" h="1781175">
                  <a:moveTo>
                    <a:pt x="3510915" y="739648"/>
                  </a:moveTo>
                  <a:lnTo>
                    <a:pt x="3491610" y="739648"/>
                  </a:lnTo>
                  <a:lnTo>
                    <a:pt x="3483864" y="747395"/>
                  </a:lnTo>
                  <a:lnTo>
                    <a:pt x="3483864" y="766572"/>
                  </a:lnTo>
                  <a:lnTo>
                    <a:pt x="3491610" y="774319"/>
                  </a:lnTo>
                  <a:lnTo>
                    <a:pt x="3510915" y="774319"/>
                  </a:lnTo>
                  <a:lnTo>
                    <a:pt x="3518661" y="766572"/>
                  </a:lnTo>
                  <a:lnTo>
                    <a:pt x="3518661" y="747395"/>
                  </a:lnTo>
                  <a:lnTo>
                    <a:pt x="3510915" y="739648"/>
                  </a:lnTo>
                  <a:close/>
                </a:path>
                <a:path w="6172200" h="1781175">
                  <a:moveTo>
                    <a:pt x="3017392" y="739648"/>
                  </a:moveTo>
                  <a:lnTo>
                    <a:pt x="2998089" y="739648"/>
                  </a:lnTo>
                  <a:lnTo>
                    <a:pt x="2990341" y="747395"/>
                  </a:lnTo>
                  <a:lnTo>
                    <a:pt x="2990341" y="766572"/>
                  </a:lnTo>
                  <a:lnTo>
                    <a:pt x="2998089" y="774319"/>
                  </a:lnTo>
                  <a:lnTo>
                    <a:pt x="3017392" y="774319"/>
                  </a:lnTo>
                  <a:lnTo>
                    <a:pt x="3025140" y="766572"/>
                  </a:lnTo>
                  <a:lnTo>
                    <a:pt x="3025140" y="747395"/>
                  </a:lnTo>
                  <a:lnTo>
                    <a:pt x="3017392" y="739648"/>
                  </a:lnTo>
                  <a:close/>
                </a:path>
                <a:path w="6172200" h="1781175">
                  <a:moveTo>
                    <a:pt x="700532" y="739648"/>
                  </a:moveTo>
                  <a:lnTo>
                    <a:pt x="681354" y="739648"/>
                  </a:lnTo>
                  <a:lnTo>
                    <a:pt x="673480" y="747395"/>
                  </a:lnTo>
                  <a:lnTo>
                    <a:pt x="673480" y="766572"/>
                  </a:lnTo>
                  <a:lnTo>
                    <a:pt x="681354" y="774319"/>
                  </a:lnTo>
                  <a:lnTo>
                    <a:pt x="700532" y="774319"/>
                  </a:lnTo>
                  <a:lnTo>
                    <a:pt x="708405" y="766572"/>
                  </a:lnTo>
                  <a:lnTo>
                    <a:pt x="708405" y="747395"/>
                  </a:lnTo>
                  <a:lnTo>
                    <a:pt x="700532" y="739648"/>
                  </a:lnTo>
                  <a:close/>
                </a:path>
                <a:path w="6172200" h="1781175">
                  <a:moveTo>
                    <a:pt x="2895346" y="733805"/>
                  </a:moveTo>
                  <a:lnTo>
                    <a:pt x="2876169" y="733805"/>
                  </a:lnTo>
                  <a:lnTo>
                    <a:pt x="2868295" y="741552"/>
                  </a:lnTo>
                  <a:lnTo>
                    <a:pt x="2868295" y="760729"/>
                  </a:lnTo>
                  <a:lnTo>
                    <a:pt x="2876169" y="768603"/>
                  </a:lnTo>
                  <a:lnTo>
                    <a:pt x="2895346" y="768603"/>
                  </a:lnTo>
                  <a:lnTo>
                    <a:pt x="2903220" y="760729"/>
                  </a:lnTo>
                  <a:lnTo>
                    <a:pt x="2903220" y="741552"/>
                  </a:lnTo>
                  <a:lnTo>
                    <a:pt x="2895346" y="733805"/>
                  </a:lnTo>
                  <a:close/>
                </a:path>
                <a:path w="6172200" h="1781175">
                  <a:moveTo>
                    <a:pt x="1687702" y="733805"/>
                  </a:moveTo>
                  <a:lnTo>
                    <a:pt x="1668399" y="733805"/>
                  </a:lnTo>
                  <a:lnTo>
                    <a:pt x="1660652" y="741552"/>
                  </a:lnTo>
                  <a:lnTo>
                    <a:pt x="1660652" y="760729"/>
                  </a:lnTo>
                  <a:lnTo>
                    <a:pt x="1668399" y="768603"/>
                  </a:lnTo>
                  <a:lnTo>
                    <a:pt x="1687702" y="768603"/>
                  </a:lnTo>
                  <a:lnTo>
                    <a:pt x="1695450" y="760729"/>
                  </a:lnTo>
                  <a:lnTo>
                    <a:pt x="1695450" y="741552"/>
                  </a:lnTo>
                  <a:lnTo>
                    <a:pt x="1687702" y="733805"/>
                  </a:lnTo>
                  <a:close/>
                </a:path>
                <a:path w="6172200" h="1781175">
                  <a:moveTo>
                    <a:pt x="5676646" y="728090"/>
                  </a:moveTo>
                  <a:lnTo>
                    <a:pt x="5657469" y="728090"/>
                  </a:lnTo>
                  <a:lnTo>
                    <a:pt x="5649595" y="735838"/>
                  </a:lnTo>
                  <a:lnTo>
                    <a:pt x="5649595" y="755014"/>
                  </a:lnTo>
                  <a:lnTo>
                    <a:pt x="5657469" y="762762"/>
                  </a:lnTo>
                  <a:lnTo>
                    <a:pt x="5676646" y="762762"/>
                  </a:lnTo>
                  <a:lnTo>
                    <a:pt x="5684520" y="755014"/>
                  </a:lnTo>
                  <a:lnTo>
                    <a:pt x="5684520" y="735838"/>
                  </a:lnTo>
                  <a:lnTo>
                    <a:pt x="5676646" y="728090"/>
                  </a:lnTo>
                  <a:close/>
                </a:path>
                <a:path w="6172200" h="1781175">
                  <a:moveTo>
                    <a:pt x="2605024" y="728090"/>
                  </a:moveTo>
                  <a:lnTo>
                    <a:pt x="2585847" y="728090"/>
                  </a:lnTo>
                  <a:lnTo>
                    <a:pt x="2578100" y="735838"/>
                  </a:lnTo>
                  <a:lnTo>
                    <a:pt x="2578100" y="755014"/>
                  </a:lnTo>
                  <a:lnTo>
                    <a:pt x="2585847" y="762762"/>
                  </a:lnTo>
                  <a:lnTo>
                    <a:pt x="2605024" y="762762"/>
                  </a:lnTo>
                  <a:lnTo>
                    <a:pt x="2612898" y="755014"/>
                  </a:lnTo>
                  <a:lnTo>
                    <a:pt x="2612898" y="735838"/>
                  </a:lnTo>
                  <a:lnTo>
                    <a:pt x="2605024" y="728090"/>
                  </a:lnTo>
                  <a:close/>
                </a:path>
                <a:path w="6172200" h="1781175">
                  <a:moveTo>
                    <a:pt x="1043177" y="728090"/>
                  </a:moveTo>
                  <a:lnTo>
                    <a:pt x="1023874" y="728090"/>
                  </a:lnTo>
                  <a:lnTo>
                    <a:pt x="1016126" y="735838"/>
                  </a:lnTo>
                  <a:lnTo>
                    <a:pt x="1016126" y="755014"/>
                  </a:lnTo>
                  <a:lnTo>
                    <a:pt x="1023874" y="762762"/>
                  </a:lnTo>
                  <a:lnTo>
                    <a:pt x="1043177" y="762762"/>
                  </a:lnTo>
                  <a:lnTo>
                    <a:pt x="1050925" y="755014"/>
                  </a:lnTo>
                  <a:lnTo>
                    <a:pt x="1050925" y="735838"/>
                  </a:lnTo>
                  <a:lnTo>
                    <a:pt x="1043177" y="728090"/>
                  </a:lnTo>
                  <a:close/>
                </a:path>
                <a:path w="6172200" h="1781175">
                  <a:moveTo>
                    <a:pt x="3812794" y="722249"/>
                  </a:moveTo>
                  <a:lnTo>
                    <a:pt x="3793617" y="722249"/>
                  </a:lnTo>
                  <a:lnTo>
                    <a:pt x="3785743" y="729996"/>
                  </a:lnTo>
                  <a:lnTo>
                    <a:pt x="3785743" y="749173"/>
                  </a:lnTo>
                  <a:lnTo>
                    <a:pt x="3793617" y="756920"/>
                  </a:lnTo>
                  <a:lnTo>
                    <a:pt x="3812794" y="756920"/>
                  </a:lnTo>
                  <a:lnTo>
                    <a:pt x="3820668" y="749173"/>
                  </a:lnTo>
                  <a:lnTo>
                    <a:pt x="3820668" y="729996"/>
                  </a:lnTo>
                  <a:lnTo>
                    <a:pt x="3812794" y="722249"/>
                  </a:lnTo>
                  <a:close/>
                </a:path>
                <a:path w="6172200" h="1781175">
                  <a:moveTo>
                    <a:pt x="2053463" y="722249"/>
                  </a:moveTo>
                  <a:lnTo>
                    <a:pt x="2034286" y="722249"/>
                  </a:lnTo>
                  <a:lnTo>
                    <a:pt x="2026412" y="729996"/>
                  </a:lnTo>
                  <a:lnTo>
                    <a:pt x="2026412" y="749173"/>
                  </a:lnTo>
                  <a:lnTo>
                    <a:pt x="2034286" y="756920"/>
                  </a:lnTo>
                  <a:lnTo>
                    <a:pt x="2053463" y="756920"/>
                  </a:lnTo>
                  <a:lnTo>
                    <a:pt x="2061210" y="749173"/>
                  </a:lnTo>
                  <a:lnTo>
                    <a:pt x="2061210" y="729996"/>
                  </a:lnTo>
                  <a:lnTo>
                    <a:pt x="2053463" y="722249"/>
                  </a:lnTo>
                  <a:close/>
                </a:path>
                <a:path w="6172200" h="1781175">
                  <a:moveTo>
                    <a:pt x="1948941" y="722249"/>
                  </a:moveTo>
                  <a:lnTo>
                    <a:pt x="1929764" y="722249"/>
                  </a:lnTo>
                  <a:lnTo>
                    <a:pt x="1921890" y="729996"/>
                  </a:lnTo>
                  <a:lnTo>
                    <a:pt x="1921890" y="749173"/>
                  </a:lnTo>
                  <a:lnTo>
                    <a:pt x="1929764" y="756920"/>
                  </a:lnTo>
                  <a:lnTo>
                    <a:pt x="1948941" y="756920"/>
                  </a:lnTo>
                  <a:lnTo>
                    <a:pt x="1956815" y="749173"/>
                  </a:lnTo>
                  <a:lnTo>
                    <a:pt x="1956815" y="729996"/>
                  </a:lnTo>
                  <a:lnTo>
                    <a:pt x="1948941" y="722249"/>
                  </a:lnTo>
                  <a:close/>
                </a:path>
                <a:path w="6172200" h="1781175">
                  <a:moveTo>
                    <a:pt x="5920485" y="710691"/>
                  </a:moveTo>
                  <a:lnTo>
                    <a:pt x="5901308" y="710691"/>
                  </a:lnTo>
                  <a:lnTo>
                    <a:pt x="5893434" y="718438"/>
                  </a:lnTo>
                  <a:lnTo>
                    <a:pt x="5893434" y="737615"/>
                  </a:lnTo>
                  <a:lnTo>
                    <a:pt x="5901308" y="745363"/>
                  </a:lnTo>
                  <a:lnTo>
                    <a:pt x="5920485" y="745363"/>
                  </a:lnTo>
                  <a:lnTo>
                    <a:pt x="5928359" y="737615"/>
                  </a:lnTo>
                  <a:lnTo>
                    <a:pt x="5928359" y="718438"/>
                  </a:lnTo>
                  <a:lnTo>
                    <a:pt x="5920485" y="710691"/>
                  </a:lnTo>
                  <a:close/>
                </a:path>
                <a:path w="6172200" h="1781175">
                  <a:moveTo>
                    <a:pt x="2326386" y="710691"/>
                  </a:moveTo>
                  <a:lnTo>
                    <a:pt x="2307082" y="710691"/>
                  </a:lnTo>
                  <a:lnTo>
                    <a:pt x="2299335" y="718438"/>
                  </a:lnTo>
                  <a:lnTo>
                    <a:pt x="2299335" y="737615"/>
                  </a:lnTo>
                  <a:lnTo>
                    <a:pt x="2307082" y="745363"/>
                  </a:lnTo>
                  <a:lnTo>
                    <a:pt x="2326386" y="745363"/>
                  </a:lnTo>
                  <a:lnTo>
                    <a:pt x="2334133" y="737615"/>
                  </a:lnTo>
                  <a:lnTo>
                    <a:pt x="2334133" y="718438"/>
                  </a:lnTo>
                  <a:lnTo>
                    <a:pt x="2326386" y="710691"/>
                  </a:lnTo>
                  <a:close/>
                </a:path>
                <a:path w="6172200" h="1781175">
                  <a:moveTo>
                    <a:pt x="514730" y="704850"/>
                  </a:moveTo>
                  <a:lnTo>
                    <a:pt x="495553" y="704850"/>
                  </a:lnTo>
                  <a:lnTo>
                    <a:pt x="487679" y="712724"/>
                  </a:lnTo>
                  <a:lnTo>
                    <a:pt x="487679" y="731901"/>
                  </a:lnTo>
                  <a:lnTo>
                    <a:pt x="495553" y="739648"/>
                  </a:lnTo>
                  <a:lnTo>
                    <a:pt x="514730" y="739648"/>
                  </a:lnTo>
                  <a:lnTo>
                    <a:pt x="522604" y="731901"/>
                  </a:lnTo>
                  <a:lnTo>
                    <a:pt x="522604" y="712724"/>
                  </a:lnTo>
                  <a:lnTo>
                    <a:pt x="514730" y="704850"/>
                  </a:lnTo>
                  <a:close/>
                </a:path>
                <a:path w="6172200" h="1781175">
                  <a:moveTo>
                    <a:pt x="410210" y="704850"/>
                  </a:moveTo>
                  <a:lnTo>
                    <a:pt x="391033" y="704850"/>
                  </a:lnTo>
                  <a:lnTo>
                    <a:pt x="383159" y="712724"/>
                  </a:lnTo>
                  <a:lnTo>
                    <a:pt x="383159" y="731901"/>
                  </a:lnTo>
                  <a:lnTo>
                    <a:pt x="391033" y="739648"/>
                  </a:lnTo>
                  <a:lnTo>
                    <a:pt x="410210" y="739648"/>
                  </a:lnTo>
                  <a:lnTo>
                    <a:pt x="418084" y="731901"/>
                  </a:lnTo>
                  <a:lnTo>
                    <a:pt x="418084" y="712724"/>
                  </a:lnTo>
                  <a:lnTo>
                    <a:pt x="410210" y="704850"/>
                  </a:lnTo>
                  <a:close/>
                </a:path>
                <a:path w="6172200" h="1781175">
                  <a:moveTo>
                    <a:pt x="6036691" y="699135"/>
                  </a:moveTo>
                  <a:lnTo>
                    <a:pt x="6017386" y="699135"/>
                  </a:lnTo>
                  <a:lnTo>
                    <a:pt x="6009640" y="706882"/>
                  </a:lnTo>
                  <a:lnTo>
                    <a:pt x="6009640" y="726059"/>
                  </a:lnTo>
                  <a:lnTo>
                    <a:pt x="6017386" y="733805"/>
                  </a:lnTo>
                  <a:lnTo>
                    <a:pt x="6036691" y="733805"/>
                  </a:lnTo>
                  <a:lnTo>
                    <a:pt x="6044438" y="726059"/>
                  </a:lnTo>
                  <a:lnTo>
                    <a:pt x="6044438" y="706882"/>
                  </a:lnTo>
                  <a:lnTo>
                    <a:pt x="6036691" y="699135"/>
                  </a:lnTo>
                  <a:close/>
                </a:path>
                <a:path w="6172200" h="1781175">
                  <a:moveTo>
                    <a:pt x="938657" y="699135"/>
                  </a:moveTo>
                  <a:lnTo>
                    <a:pt x="919352" y="699135"/>
                  </a:lnTo>
                  <a:lnTo>
                    <a:pt x="911605" y="706882"/>
                  </a:lnTo>
                  <a:lnTo>
                    <a:pt x="911605" y="726059"/>
                  </a:lnTo>
                  <a:lnTo>
                    <a:pt x="919352" y="733805"/>
                  </a:lnTo>
                  <a:lnTo>
                    <a:pt x="938657" y="733805"/>
                  </a:lnTo>
                  <a:lnTo>
                    <a:pt x="946403" y="726059"/>
                  </a:lnTo>
                  <a:lnTo>
                    <a:pt x="946403" y="706882"/>
                  </a:lnTo>
                  <a:lnTo>
                    <a:pt x="938657" y="699135"/>
                  </a:lnTo>
                  <a:close/>
                </a:path>
                <a:path w="6172200" h="1781175">
                  <a:moveTo>
                    <a:pt x="3296030" y="693292"/>
                  </a:moveTo>
                  <a:lnTo>
                    <a:pt x="3276854" y="693292"/>
                  </a:lnTo>
                  <a:lnTo>
                    <a:pt x="3268979" y="701039"/>
                  </a:lnTo>
                  <a:lnTo>
                    <a:pt x="3268979" y="720216"/>
                  </a:lnTo>
                  <a:lnTo>
                    <a:pt x="3276854" y="728090"/>
                  </a:lnTo>
                  <a:lnTo>
                    <a:pt x="3296030" y="728090"/>
                  </a:lnTo>
                  <a:lnTo>
                    <a:pt x="3303778" y="720216"/>
                  </a:lnTo>
                  <a:lnTo>
                    <a:pt x="3303778" y="701039"/>
                  </a:lnTo>
                  <a:lnTo>
                    <a:pt x="3296030" y="693292"/>
                  </a:lnTo>
                  <a:close/>
                </a:path>
                <a:path w="6172200" h="1781175">
                  <a:moveTo>
                    <a:pt x="5810250" y="687577"/>
                  </a:moveTo>
                  <a:lnTo>
                    <a:pt x="5790946" y="687577"/>
                  </a:lnTo>
                  <a:lnTo>
                    <a:pt x="5783199" y="695325"/>
                  </a:lnTo>
                  <a:lnTo>
                    <a:pt x="5783199" y="714501"/>
                  </a:lnTo>
                  <a:lnTo>
                    <a:pt x="5790946" y="722249"/>
                  </a:lnTo>
                  <a:lnTo>
                    <a:pt x="5810250" y="722249"/>
                  </a:lnTo>
                  <a:lnTo>
                    <a:pt x="5817997" y="714501"/>
                  </a:lnTo>
                  <a:lnTo>
                    <a:pt x="5817997" y="695325"/>
                  </a:lnTo>
                  <a:lnTo>
                    <a:pt x="5810250" y="687577"/>
                  </a:lnTo>
                  <a:close/>
                </a:path>
                <a:path w="6172200" h="1781175">
                  <a:moveTo>
                    <a:pt x="1565783" y="687577"/>
                  </a:moveTo>
                  <a:lnTo>
                    <a:pt x="1546478" y="687577"/>
                  </a:lnTo>
                  <a:lnTo>
                    <a:pt x="1538732" y="695325"/>
                  </a:lnTo>
                  <a:lnTo>
                    <a:pt x="1538732" y="714501"/>
                  </a:lnTo>
                  <a:lnTo>
                    <a:pt x="1546478" y="722249"/>
                  </a:lnTo>
                  <a:lnTo>
                    <a:pt x="1565783" y="722249"/>
                  </a:lnTo>
                  <a:lnTo>
                    <a:pt x="1573529" y="714501"/>
                  </a:lnTo>
                  <a:lnTo>
                    <a:pt x="1573529" y="695325"/>
                  </a:lnTo>
                  <a:lnTo>
                    <a:pt x="1565783" y="687577"/>
                  </a:lnTo>
                  <a:close/>
                </a:path>
                <a:path w="6172200" h="1781175">
                  <a:moveTo>
                    <a:pt x="3412108" y="681736"/>
                  </a:moveTo>
                  <a:lnTo>
                    <a:pt x="3392931" y="681736"/>
                  </a:lnTo>
                  <a:lnTo>
                    <a:pt x="3385184" y="689483"/>
                  </a:lnTo>
                  <a:lnTo>
                    <a:pt x="3385184" y="708660"/>
                  </a:lnTo>
                  <a:lnTo>
                    <a:pt x="3392931" y="716534"/>
                  </a:lnTo>
                  <a:lnTo>
                    <a:pt x="3412108" y="716534"/>
                  </a:lnTo>
                  <a:lnTo>
                    <a:pt x="3419982" y="708660"/>
                  </a:lnTo>
                  <a:lnTo>
                    <a:pt x="3419982" y="689483"/>
                  </a:lnTo>
                  <a:lnTo>
                    <a:pt x="3412108" y="681736"/>
                  </a:lnTo>
                  <a:close/>
                </a:path>
                <a:path w="6172200" h="1781175">
                  <a:moveTo>
                    <a:pt x="2808351" y="676021"/>
                  </a:moveTo>
                  <a:lnTo>
                    <a:pt x="2789047" y="676021"/>
                  </a:lnTo>
                  <a:lnTo>
                    <a:pt x="2781300" y="683767"/>
                  </a:lnTo>
                  <a:lnTo>
                    <a:pt x="2781300" y="702945"/>
                  </a:lnTo>
                  <a:lnTo>
                    <a:pt x="2789047" y="710691"/>
                  </a:lnTo>
                  <a:lnTo>
                    <a:pt x="2808351" y="710691"/>
                  </a:lnTo>
                  <a:lnTo>
                    <a:pt x="2816098" y="702945"/>
                  </a:lnTo>
                  <a:lnTo>
                    <a:pt x="2816098" y="683767"/>
                  </a:lnTo>
                  <a:lnTo>
                    <a:pt x="2808351" y="676021"/>
                  </a:lnTo>
                  <a:close/>
                </a:path>
                <a:path w="6172200" h="1781175">
                  <a:moveTo>
                    <a:pt x="2471547" y="676021"/>
                  </a:moveTo>
                  <a:lnTo>
                    <a:pt x="2452242" y="676021"/>
                  </a:lnTo>
                  <a:lnTo>
                    <a:pt x="2444496" y="683767"/>
                  </a:lnTo>
                  <a:lnTo>
                    <a:pt x="2444496" y="702945"/>
                  </a:lnTo>
                  <a:lnTo>
                    <a:pt x="2452242" y="710691"/>
                  </a:lnTo>
                  <a:lnTo>
                    <a:pt x="2471547" y="710691"/>
                  </a:lnTo>
                  <a:lnTo>
                    <a:pt x="2479294" y="702945"/>
                  </a:lnTo>
                  <a:lnTo>
                    <a:pt x="2479294" y="683767"/>
                  </a:lnTo>
                  <a:lnTo>
                    <a:pt x="2471547" y="676021"/>
                  </a:lnTo>
                  <a:close/>
                </a:path>
                <a:path w="6172200" h="1781175">
                  <a:moveTo>
                    <a:pt x="2175383" y="676021"/>
                  </a:moveTo>
                  <a:lnTo>
                    <a:pt x="2156205" y="676021"/>
                  </a:lnTo>
                  <a:lnTo>
                    <a:pt x="2148332" y="683767"/>
                  </a:lnTo>
                  <a:lnTo>
                    <a:pt x="2148332" y="702945"/>
                  </a:lnTo>
                  <a:lnTo>
                    <a:pt x="2156205" y="710691"/>
                  </a:lnTo>
                  <a:lnTo>
                    <a:pt x="2175383" y="710691"/>
                  </a:lnTo>
                  <a:lnTo>
                    <a:pt x="2183257" y="702945"/>
                  </a:lnTo>
                  <a:lnTo>
                    <a:pt x="2183257" y="683767"/>
                  </a:lnTo>
                  <a:lnTo>
                    <a:pt x="2175383" y="676021"/>
                  </a:lnTo>
                  <a:close/>
                </a:path>
                <a:path w="6172200" h="1781175">
                  <a:moveTo>
                    <a:pt x="1374139" y="676021"/>
                  </a:moveTo>
                  <a:lnTo>
                    <a:pt x="1354836" y="676021"/>
                  </a:lnTo>
                  <a:lnTo>
                    <a:pt x="1347089" y="683767"/>
                  </a:lnTo>
                  <a:lnTo>
                    <a:pt x="1347089" y="702945"/>
                  </a:lnTo>
                  <a:lnTo>
                    <a:pt x="1354836" y="710691"/>
                  </a:lnTo>
                  <a:lnTo>
                    <a:pt x="1374139" y="710691"/>
                  </a:lnTo>
                  <a:lnTo>
                    <a:pt x="1381887" y="702945"/>
                  </a:lnTo>
                  <a:lnTo>
                    <a:pt x="1381887" y="683767"/>
                  </a:lnTo>
                  <a:lnTo>
                    <a:pt x="1374139" y="676021"/>
                  </a:lnTo>
                  <a:close/>
                </a:path>
                <a:path w="6172200" h="1781175">
                  <a:moveTo>
                    <a:pt x="1136014" y="676021"/>
                  </a:moveTo>
                  <a:lnTo>
                    <a:pt x="1116838" y="676021"/>
                  </a:lnTo>
                  <a:lnTo>
                    <a:pt x="1108964" y="683767"/>
                  </a:lnTo>
                  <a:lnTo>
                    <a:pt x="1108964" y="702945"/>
                  </a:lnTo>
                  <a:lnTo>
                    <a:pt x="1116838" y="710691"/>
                  </a:lnTo>
                  <a:lnTo>
                    <a:pt x="1136014" y="710691"/>
                  </a:lnTo>
                  <a:lnTo>
                    <a:pt x="1143889" y="702945"/>
                  </a:lnTo>
                  <a:lnTo>
                    <a:pt x="1143889" y="683767"/>
                  </a:lnTo>
                  <a:lnTo>
                    <a:pt x="1136014" y="676021"/>
                  </a:lnTo>
                  <a:close/>
                </a:path>
                <a:path w="6172200" h="1781175">
                  <a:moveTo>
                    <a:pt x="172212" y="676021"/>
                  </a:moveTo>
                  <a:lnTo>
                    <a:pt x="152908" y="676021"/>
                  </a:lnTo>
                  <a:lnTo>
                    <a:pt x="145161" y="683767"/>
                  </a:lnTo>
                  <a:lnTo>
                    <a:pt x="145161" y="702945"/>
                  </a:lnTo>
                  <a:lnTo>
                    <a:pt x="152908" y="710691"/>
                  </a:lnTo>
                  <a:lnTo>
                    <a:pt x="172212" y="710691"/>
                  </a:lnTo>
                  <a:lnTo>
                    <a:pt x="179959" y="702945"/>
                  </a:lnTo>
                  <a:lnTo>
                    <a:pt x="179959" y="683767"/>
                  </a:lnTo>
                  <a:lnTo>
                    <a:pt x="172212" y="676021"/>
                  </a:lnTo>
                  <a:close/>
                </a:path>
                <a:path w="6172200" h="1781175">
                  <a:moveTo>
                    <a:pt x="1856104" y="670178"/>
                  </a:moveTo>
                  <a:lnTo>
                    <a:pt x="1836801" y="670178"/>
                  </a:lnTo>
                  <a:lnTo>
                    <a:pt x="1829053" y="677926"/>
                  </a:lnTo>
                  <a:lnTo>
                    <a:pt x="1829053" y="697102"/>
                  </a:lnTo>
                  <a:lnTo>
                    <a:pt x="1836801" y="704850"/>
                  </a:lnTo>
                  <a:lnTo>
                    <a:pt x="1856104" y="704850"/>
                  </a:lnTo>
                  <a:lnTo>
                    <a:pt x="1863852" y="697102"/>
                  </a:lnTo>
                  <a:lnTo>
                    <a:pt x="1863852" y="677926"/>
                  </a:lnTo>
                  <a:lnTo>
                    <a:pt x="1856104" y="670178"/>
                  </a:lnTo>
                  <a:close/>
                </a:path>
                <a:path w="6172200" h="1781175">
                  <a:moveTo>
                    <a:pt x="3714115" y="664337"/>
                  </a:moveTo>
                  <a:lnTo>
                    <a:pt x="3694810" y="664337"/>
                  </a:lnTo>
                  <a:lnTo>
                    <a:pt x="3687064" y="672211"/>
                  </a:lnTo>
                  <a:lnTo>
                    <a:pt x="3687064" y="691388"/>
                  </a:lnTo>
                  <a:lnTo>
                    <a:pt x="3694810" y="699135"/>
                  </a:lnTo>
                  <a:lnTo>
                    <a:pt x="3714115" y="699135"/>
                  </a:lnTo>
                  <a:lnTo>
                    <a:pt x="3721861" y="691388"/>
                  </a:lnTo>
                  <a:lnTo>
                    <a:pt x="3721861" y="672211"/>
                  </a:lnTo>
                  <a:lnTo>
                    <a:pt x="3714115" y="664337"/>
                  </a:lnTo>
                  <a:close/>
                </a:path>
                <a:path w="6172200" h="1781175">
                  <a:moveTo>
                    <a:pt x="2703829" y="664337"/>
                  </a:moveTo>
                  <a:lnTo>
                    <a:pt x="2684526" y="664337"/>
                  </a:lnTo>
                  <a:lnTo>
                    <a:pt x="2676779" y="672211"/>
                  </a:lnTo>
                  <a:lnTo>
                    <a:pt x="2676779" y="691388"/>
                  </a:lnTo>
                  <a:lnTo>
                    <a:pt x="2684526" y="699135"/>
                  </a:lnTo>
                  <a:lnTo>
                    <a:pt x="2703829" y="699135"/>
                  </a:lnTo>
                  <a:lnTo>
                    <a:pt x="2711577" y="691388"/>
                  </a:lnTo>
                  <a:lnTo>
                    <a:pt x="2711577" y="672211"/>
                  </a:lnTo>
                  <a:lnTo>
                    <a:pt x="2703829" y="664337"/>
                  </a:lnTo>
                  <a:close/>
                </a:path>
                <a:path w="6172200" h="1781175">
                  <a:moveTo>
                    <a:pt x="5554726" y="652779"/>
                  </a:moveTo>
                  <a:lnTo>
                    <a:pt x="5535549" y="652779"/>
                  </a:lnTo>
                  <a:lnTo>
                    <a:pt x="5527675" y="660653"/>
                  </a:lnTo>
                  <a:lnTo>
                    <a:pt x="5527675" y="679830"/>
                  </a:lnTo>
                  <a:lnTo>
                    <a:pt x="5535549" y="687577"/>
                  </a:lnTo>
                  <a:lnTo>
                    <a:pt x="5554726" y="687577"/>
                  </a:lnTo>
                  <a:lnTo>
                    <a:pt x="5562473" y="679830"/>
                  </a:lnTo>
                  <a:lnTo>
                    <a:pt x="5562473" y="660653"/>
                  </a:lnTo>
                  <a:lnTo>
                    <a:pt x="5554726" y="652779"/>
                  </a:lnTo>
                  <a:close/>
                </a:path>
                <a:path w="6172200" h="1781175">
                  <a:moveTo>
                    <a:pt x="764413" y="652779"/>
                  </a:moveTo>
                  <a:lnTo>
                    <a:pt x="745236" y="652779"/>
                  </a:lnTo>
                  <a:lnTo>
                    <a:pt x="737362" y="660653"/>
                  </a:lnTo>
                  <a:lnTo>
                    <a:pt x="737362" y="679830"/>
                  </a:lnTo>
                  <a:lnTo>
                    <a:pt x="745236" y="687577"/>
                  </a:lnTo>
                  <a:lnTo>
                    <a:pt x="764413" y="687577"/>
                  </a:lnTo>
                  <a:lnTo>
                    <a:pt x="772287" y="679830"/>
                  </a:lnTo>
                  <a:lnTo>
                    <a:pt x="772287" y="660653"/>
                  </a:lnTo>
                  <a:lnTo>
                    <a:pt x="764413" y="652779"/>
                  </a:lnTo>
                  <a:close/>
                </a:path>
                <a:path w="6172200" h="1781175">
                  <a:moveTo>
                    <a:pt x="276733" y="652779"/>
                  </a:moveTo>
                  <a:lnTo>
                    <a:pt x="257428" y="652779"/>
                  </a:lnTo>
                  <a:lnTo>
                    <a:pt x="249682" y="660653"/>
                  </a:lnTo>
                  <a:lnTo>
                    <a:pt x="249682" y="679830"/>
                  </a:lnTo>
                  <a:lnTo>
                    <a:pt x="257428" y="687577"/>
                  </a:lnTo>
                  <a:lnTo>
                    <a:pt x="276733" y="687577"/>
                  </a:lnTo>
                  <a:lnTo>
                    <a:pt x="284479" y="679830"/>
                  </a:lnTo>
                  <a:lnTo>
                    <a:pt x="284479" y="660653"/>
                  </a:lnTo>
                  <a:lnTo>
                    <a:pt x="276733" y="652779"/>
                  </a:lnTo>
                  <a:close/>
                </a:path>
                <a:path w="6172200" h="1781175">
                  <a:moveTo>
                    <a:pt x="1734058" y="647064"/>
                  </a:moveTo>
                  <a:lnTo>
                    <a:pt x="1714880" y="647064"/>
                  </a:lnTo>
                  <a:lnTo>
                    <a:pt x="1707134" y="654812"/>
                  </a:lnTo>
                  <a:lnTo>
                    <a:pt x="1707134" y="673988"/>
                  </a:lnTo>
                  <a:lnTo>
                    <a:pt x="1714880" y="681736"/>
                  </a:lnTo>
                  <a:lnTo>
                    <a:pt x="1734058" y="681736"/>
                  </a:lnTo>
                  <a:lnTo>
                    <a:pt x="1741932" y="673988"/>
                  </a:lnTo>
                  <a:lnTo>
                    <a:pt x="1741932" y="654812"/>
                  </a:lnTo>
                  <a:lnTo>
                    <a:pt x="1734058" y="647064"/>
                  </a:lnTo>
                  <a:close/>
                </a:path>
                <a:path w="6172200" h="1781175">
                  <a:moveTo>
                    <a:pt x="3597909" y="641223"/>
                  </a:moveTo>
                  <a:lnTo>
                    <a:pt x="3578732" y="641223"/>
                  </a:lnTo>
                  <a:lnTo>
                    <a:pt x="3570985" y="648970"/>
                  </a:lnTo>
                  <a:lnTo>
                    <a:pt x="3570985" y="668147"/>
                  </a:lnTo>
                  <a:lnTo>
                    <a:pt x="3578732" y="676021"/>
                  </a:lnTo>
                  <a:lnTo>
                    <a:pt x="3597909" y="676021"/>
                  </a:lnTo>
                  <a:lnTo>
                    <a:pt x="3605783" y="668147"/>
                  </a:lnTo>
                  <a:lnTo>
                    <a:pt x="3605783" y="648970"/>
                  </a:lnTo>
                  <a:lnTo>
                    <a:pt x="3597909" y="641223"/>
                  </a:lnTo>
                  <a:close/>
                </a:path>
                <a:path w="6172200" h="1781175">
                  <a:moveTo>
                    <a:pt x="3174110" y="641223"/>
                  </a:moveTo>
                  <a:lnTo>
                    <a:pt x="3154806" y="641223"/>
                  </a:lnTo>
                  <a:lnTo>
                    <a:pt x="3147059" y="648970"/>
                  </a:lnTo>
                  <a:lnTo>
                    <a:pt x="3147059" y="668147"/>
                  </a:lnTo>
                  <a:lnTo>
                    <a:pt x="3154806" y="676021"/>
                  </a:lnTo>
                  <a:lnTo>
                    <a:pt x="3174110" y="676021"/>
                  </a:lnTo>
                  <a:lnTo>
                    <a:pt x="3181857" y="668147"/>
                  </a:lnTo>
                  <a:lnTo>
                    <a:pt x="3181857" y="648970"/>
                  </a:lnTo>
                  <a:lnTo>
                    <a:pt x="3174110" y="641223"/>
                  </a:lnTo>
                  <a:close/>
                </a:path>
                <a:path w="6172200" h="1781175">
                  <a:moveTo>
                    <a:pt x="1257935" y="641223"/>
                  </a:moveTo>
                  <a:lnTo>
                    <a:pt x="1238758" y="641223"/>
                  </a:lnTo>
                  <a:lnTo>
                    <a:pt x="1231011" y="648970"/>
                  </a:lnTo>
                  <a:lnTo>
                    <a:pt x="1231011" y="668147"/>
                  </a:lnTo>
                  <a:lnTo>
                    <a:pt x="1238758" y="676021"/>
                  </a:lnTo>
                  <a:lnTo>
                    <a:pt x="1257935" y="676021"/>
                  </a:lnTo>
                  <a:lnTo>
                    <a:pt x="1265809" y="668147"/>
                  </a:lnTo>
                  <a:lnTo>
                    <a:pt x="1265809" y="648970"/>
                  </a:lnTo>
                  <a:lnTo>
                    <a:pt x="1257935" y="641223"/>
                  </a:lnTo>
                  <a:close/>
                </a:path>
                <a:path w="6172200" h="1781175">
                  <a:moveTo>
                    <a:pt x="625094" y="641223"/>
                  </a:moveTo>
                  <a:lnTo>
                    <a:pt x="605916" y="641223"/>
                  </a:lnTo>
                  <a:lnTo>
                    <a:pt x="598042" y="648970"/>
                  </a:lnTo>
                  <a:lnTo>
                    <a:pt x="598042" y="668147"/>
                  </a:lnTo>
                  <a:lnTo>
                    <a:pt x="605916" y="676021"/>
                  </a:lnTo>
                  <a:lnTo>
                    <a:pt x="625094" y="676021"/>
                  </a:lnTo>
                  <a:lnTo>
                    <a:pt x="632840" y="668147"/>
                  </a:lnTo>
                  <a:lnTo>
                    <a:pt x="632840" y="648970"/>
                  </a:lnTo>
                  <a:lnTo>
                    <a:pt x="625094" y="641223"/>
                  </a:lnTo>
                  <a:close/>
                </a:path>
                <a:path w="6172200" h="1781175">
                  <a:moveTo>
                    <a:pt x="3075431" y="635508"/>
                  </a:moveTo>
                  <a:lnTo>
                    <a:pt x="3056128" y="635508"/>
                  </a:lnTo>
                  <a:lnTo>
                    <a:pt x="3048380" y="643254"/>
                  </a:lnTo>
                  <a:lnTo>
                    <a:pt x="3048380" y="662432"/>
                  </a:lnTo>
                  <a:lnTo>
                    <a:pt x="3056128" y="670178"/>
                  </a:lnTo>
                  <a:lnTo>
                    <a:pt x="3075431" y="670178"/>
                  </a:lnTo>
                  <a:lnTo>
                    <a:pt x="3083179" y="662432"/>
                  </a:lnTo>
                  <a:lnTo>
                    <a:pt x="3083179" y="643254"/>
                  </a:lnTo>
                  <a:lnTo>
                    <a:pt x="3075431" y="635508"/>
                  </a:lnTo>
                  <a:close/>
                </a:path>
                <a:path w="6172200" h="1781175">
                  <a:moveTo>
                    <a:pt x="6112129" y="623951"/>
                  </a:moveTo>
                  <a:lnTo>
                    <a:pt x="6092952" y="623951"/>
                  </a:lnTo>
                  <a:lnTo>
                    <a:pt x="6085078" y="631698"/>
                  </a:lnTo>
                  <a:lnTo>
                    <a:pt x="6085078" y="650875"/>
                  </a:lnTo>
                  <a:lnTo>
                    <a:pt x="6092952" y="658622"/>
                  </a:lnTo>
                  <a:lnTo>
                    <a:pt x="6112129" y="658622"/>
                  </a:lnTo>
                  <a:lnTo>
                    <a:pt x="6120003" y="650875"/>
                  </a:lnTo>
                  <a:lnTo>
                    <a:pt x="6120003" y="631698"/>
                  </a:lnTo>
                  <a:lnTo>
                    <a:pt x="6112129" y="623951"/>
                  </a:lnTo>
                  <a:close/>
                </a:path>
                <a:path w="6172200" h="1781175">
                  <a:moveTo>
                    <a:pt x="2947670" y="623951"/>
                  </a:moveTo>
                  <a:lnTo>
                    <a:pt x="2928366" y="623951"/>
                  </a:lnTo>
                  <a:lnTo>
                    <a:pt x="2920619" y="631698"/>
                  </a:lnTo>
                  <a:lnTo>
                    <a:pt x="2920619" y="650875"/>
                  </a:lnTo>
                  <a:lnTo>
                    <a:pt x="2928366" y="658622"/>
                  </a:lnTo>
                  <a:lnTo>
                    <a:pt x="2947670" y="658622"/>
                  </a:lnTo>
                  <a:lnTo>
                    <a:pt x="2955416" y="650875"/>
                  </a:lnTo>
                  <a:lnTo>
                    <a:pt x="2955416" y="631698"/>
                  </a:lnTo>
                  <a:lnTo>
                    <a:pt x="2947670" y="623951"/>
                  </a:lnTo>
                  <a:close/>
                </a:path>
                <a:path w="6172200" h="1781175">
                  <a:moveTo>
                    <a:pt x="3899916" y="618109"/>
                  </a:moveTo>
                  <a:lnTo>
                    <a:pt x="3880611" y="618109"/>
                  </a:lnTo>
                  <a:lnTo>
                    <a:pt x="3872865" y="625855"/>
                  </a:lnTo>
                  <a:lnTo>
                    <a:pt x="3872865" y="645033"/>
                  </a:lnTo>
                  <a:lnTo>
                    <a:pt x="3880611" y="652779"/>
                  </a:lnTo>
                  <a:lnTo>
                    <a:pt x="3899916" y="652779"/>
                  </a:lnTo>
                  <a:lnTo>
                    <a:pt x="3907663" y="645033"/>
                  </a:lnTo>
                  <a:lnTo>
                    <a:pt x="3907663" y="625855"/>
                  </a:lnTo>
                  <a:lnTo>
                    <a:pt x="3899916" y="618109"/>
                  </a:lnTo>
                  <a:close/>
                </a:path>
                <a:path w="6172200" h="1781175">
                  <a:moveTo>
                    <a:pt x="5757926" y="606551"/>
                  </a:moveTo>
                  <a:lnTo>
                    <a:pt x="5738749" y="606551"/>
                  </a:lnTo>
                  <a:lnTo>
                    <a:pt x="5730875" y="614299"/>
                  </a:lnTo>
                  <a:lnTo>
                    <a:pt x="5730875" y="633476"/>
                  </a:lnTo>
                  <a:lnTo>
                    <a:pt x="5738749" y="641223"/>
                  </a:lnTo>
                  <a:lnTo>
                    <a:pt x="5757926" y="641223"/>
                  </a:lnTo>
                  <a:lnTo>
                    <a:pt x="5765800" y="633476"/>
                  </a:lnTo>
                  <a:lnTo>
                    <a:pt x="5765800" y="614299"/>
                  </a:lnTo>
                  <a:lnTo>
                    <a:pt x="5757926" y="606551"/>
                  </a:lnTo>
                  <a:close/>
                </a:path>
                <a:path w="6172200" h="1781175">
                  <a:moveTo>
                    <a:pt x="2593466" y="606551"/>
                  </a:moveTo>
                  <a:lnTo>
                    <a:pt x="2574163" y="606551"/>
                  </a:lnTo>
                  <a:lnTo>
                    <a:pt x="2566416" y="614299"/>
                  </a:lnTo>
                  <a:lnTo>
                    <a:pt x="2566416" y="633476"/>
                  </a:lnTo>
                  <a:lnTo>
                    <a:pt x="2574163" y="641223"/>
                  </a:lnTo>
                  <a:lnTo>
                    <a:pt x="2593466" y="641223"/>
                  </a:lnTo>
                  <a:lnTo>
                    <a:pt x="2601214" y="633476"/>
                  </a:lnTo>
                  <a:lnTo>
                    <a:pt x="2601214" y="614299"/>
                  </a:lnTo>
                  <a:lnTo>
                    <a:pt x="2593466" y="606551"/>
                  </a:lnTo>
                  <a:close/>
                </a:path>
                <a:path w="6172200" h="1781175">
                  <a:moveTo>
                    <a:pt x="2262504" y="606551"/>
                  </a:moveTo>
                  <a:lnTo>
                    <a:pt x="2243201" y="606551"/>
                  </a:lnTo>
                  <a:lnTo>
                    <a:pt x="2235454" y="614299"/>
                  </a:lnTo>
                  <a:lnTo>
                    <a:pt x="2235454" y="633476"/>
                  </a:lnTo>
                  <a:lnTo>
                    <a:pt x="2243201" y="641223"/>
                  </a:lnTo>
                  <a:lnTo>
                    <a:pt x="2262504" y="641223"/>
                  </a:lnTo>
                  <a:lnTo>
                    <a:pt x="2270252" y="633476"/>
                  </a:lnTo>
                  <a:lnTo>
                    <a:pt x="2270252" y="614299"/>
                  </a:lnTo>
                  <a:lnTo>
                    <a:pt x="2262504" y="606551"/>
                  </a:lnTo>
                  <a:close/>
                </a:path>
                <a:path w="6172200" h="1781175">
                  <a:moveTo>
                    <a:pt x="1472819" y="606551"/>
                  </a:moveTo>
                  <a:lnTo>
                    <a:pt x="1453641" y="606551"/>
                  </a:lnTo>
                  <a:lnTo>
                    <a:pt x="1445767" y="614299"/>
                  </a:lnTo>
                  <a:lnTo>
                    <a:pt x="1445767" y="633476"/>
                  </a:lnTo>
                  <a:lnTo>
                    <a:pt x="1453641" y="641223"/>
                  </a:lnTo>
                  <a:lnTo>
                    <a:pt x="1472819" y="641223"/>
                  </a:lnTo>
                  <a:lnTo>
                    <a:pt x="1480692" y="633476"/>
                  </a:lnTo>
                  <a:lnTo>
                    <a:pt x="1480692" y="614299"/>
                  </a:lnTo>
                  <a:lnTo>
                    <a:pt x="1472819" y="606551"/>
                  </a:lnTo>
                  <a:close/>
                </a:path>
                <a:path w="6172200" h="1781175">
                  <a:moveTo>
                    <a:pt x="880617" y="606551"/>
                  </a:moveTo>
                  <a:lnTo>
                    <a:pt x="861313" y="606551"/>
                  </a:lnTo>
                  <a:lnTo>
                    <a:pt x="853566" y="614299"/>
                  </a:lnTo>
                  <a:lnTo>
                    <a:pt x="853566" y="633476"/>
                  </a:lnTo>
                  <a:lnTo>
                    <a:pt x="861313" y="641223"/>
                  </a:lnTo>
                  <a:lnTo>
                    <a:pt x="880617" y="641223"/>
                  </a:lnTo>
                  <a:lnTo>
                    <a:pt x="888364" y="633476"/>
                  </a:lnTo>
                  <a:lnTo>
                    <a:pt x="888364" y="614299"/>
                  </a:lnTo>
                  <a:lnTo>
                    <a:pt x="880617" y="606551"/>
                  </a:lnTo>
                  <a:close/>
                </a:path>
                <a:path w="6172200" h="1781175">
                  <a:moveTo>
                    <a:pt x="5641848" y="594995"/>
                  </a:moveTo>
                  <a:lnTo>
                    <a:pt x="5622544" y="594995"/>
                  </a:lnTo>
                  <a:lnTo>
                    <a:pt x="5614797" y="602741"/>
                  </a:lnTo>
                  <a:lnTo>
                    <a:pt x="5614797" y="621919"/>
                  </a:lnTo>
                  <a:lnTo>
                    <a:pt x="5622544" y="629665"/>
                  </a:lnTo>
                  <a:lnTo>
                    <a:pt x="5641848" y="629665"/>
                  </a:lnTo>
                  <a:lnTo>
                    <a:pt x="5649595" y="621919"/>
                  </a:lnTo>
                  <a:lnTo>
                    <a:pt x="5649595" y="602741"/>
                  </a:lnTo>
                  <a:lnTo>
                    <a:pt x="5641848" y="594995"/>
                  </a:lnTo>
                  <a:close/>
                </a:path>
                <a:path w="6172200" h="1781175">
                  <a:moveTo>
                    <a:pt x="2396109" y="594995"/>
                  </a:moveTo>
                  <a:lnTo>
                    <a:pt x="2376804" y="594995"/>
                  </a:lnTo>
                  <a:lnTo>
                    <a:pt x="2369058" y="602741"/>
                  </a:lnTo>
                  <a:lnTo>
                    <a:pt x="2369058" y="621919"/>
                  </a:lnTo>
                  <a:lnTo>
                    <a:pt x="2376804" y="629665"/>
                  </a:lnTo>
                  <a:lnTo>
                    <a:pt x="2396109" y="629665"/>
                  </a:lnTo>
                  <a:lnTo>
                    <a:pt x="2403855" y="621919"/>
                  </a:lnTo>
                  <a:lnTo>
                    <a:pt x="2403855" y="602741"/>
                  </a:lnTo>
                  <a:lnTo>
                    <a:pt x="2396109" y="594995"/>
                  </a:lnTo>
                  <a:close/>
                </a:path>
                <a:path w="6172200" h="1781175">
                  <a:moveTo>
                    <a:pt x="5914771" y="589152"/>
                  </a:moveTo>
                  <a:lnTo>
                    <a:pt x="5895467" y="589152"/>
                  </a:lnTo>
                  <a:lnTo>
                    <a:pt x="5887720" y="596900"/>
                  </a:lnTo>
                  <a:lnTo>
                    <a:pt x="5887720" y="616076"/>
                  </a:lnTo>
                  <a:lnTo>
                    <a:pt x="5895467" y="623951"/>
                  </a:lnTo>
                  <a:lnTo>
                    <a:pt x="5914771" y="623951"/>
                  </a:lnTo>
                  <a:lnTo>
                    <a:pt x="5922518" y="616076"/>
                  </a:lnTo>
                  <a:lnTo>
                    <a:pt x="5922518" y="596900"/>
                  </a:lnTo>
                  <a:lnTo>
                    <a:pt x="5914771" y="589152"/>
                  </a:lnTo>
                  <a:close/>
                </a:path>
                <a:path w="6172200" h="1781175">
                  <a:moveTo>
                    <a:pt x="3487674" y="589152"/>
                  </a:moveTo>
                  <a:lnTo>
                    <a:pt x="3468370" y="589152"/>
                  </a:lnTo>
                  <a:lnTo>
                    <a:pt x="3460623" y="596900"/>
                  </a:lnTo>
                  <a:lnTo>
                    <a:pt x="3460623" y="616076"/>
                  </a:lnTo>
                  <a:lnTo>
                    <a:pt x="3468370" y="623951"/>
                  </a:lnTo>
                  <a:lnTo>
                    <a:pt x="3487674" y="623951"/>
                  </a:lnTo>
                  <a:lnTo>
                    <a:pt x="3495421" y="616076"/>
                  </a:lnTo>
                  <a:lnTo>
                    <a:pt x="3495421" y="596900"/>
                  </a:lnTo>
                  <a:lnTo>
                    <a:pt x="3487674" y="589152"/>
                  </a:lnTo>
                  <a:close/>
                </a:path>
                <a:path w="6172200" h="1781175">
                  <a:moveTo>
                    <a:pt x="2088261" y="589152"/>
                  </a:moveTo>
                  <a:lnTo>
                    <a:pt x="2069084" y="589152"/>
                  </a:lnTo>
                  <a:lnTo>
                    <a:pt x="2061210" y="596900"/>
                  </a:lnTo>
                  <a:lnTo>
                    <a:pt x="2061210" y="616076"/>
                  </a:lnTo>
                  <a:lnTo>
                    <a:pt x="2069084" y="623951"/>
                  </a:lnTo>
                  <a:lnTo>
                    <a:pt x="2088261" y="623951"/>
                  </a:lnTo>
                  <a:lnTo>
                    <a:pt x="2096135" y="616076"/>
                  </a:lnTo>
                  <a:lnTo>
                    <a:pt x="2096135" y="596900"/>
                  </a:lnTo>
                  <a:lnTo>
                    <a:pt x="2088261" y="589152"/>
                  </a:lnTo>
                  <a:close/>
                </a:path>
                <a:path w="6172200" h="1781175">
                  <a:moveTo>
                    <a:pt x="1978025" y="583438"/>
                  </a:moveTo>
                  <a:lnTo>
                    <a:pt x="1958721" y="583438"/>
                  </a:lnTo>
                  <a:lnTo>
                    <a:pt x="1950974" y="591185"/>
                  </a:lnTo>
                  <a:lnTo>
                    <a:pt x="1950974" y="610362"/>
                  </a:lnTo>
                  <a:lnTo>
                    <a:pt x="1958721" y="618109"/>
                  </a:lnTo>
                  <a:lnTo>
                    <a:pt x="1978025" y="618109"/>
                  </a:lnTo>
                  <a:lnTo>
                    <a:pt x="1985772" y="610362"/>
                  </a:lnTo>
                  <a:lnTo>
                    <a:pt x="1985772" y="591185"/>
                  </a:lnTo>
                  <a:lnTo>
                    <a:pt x="1978025" y="583438"/>
                  </a:lnTo>
                  <a:close/>
                </a:path>
                <a:path w="6172200" h="1781175">
                  <a:moveTo>
                    <a:pt x="1606423" y="583438"/>
                  </a:moveTo>
                  <a:lnTo>
                    <a:pt x="1587119" y="583438"/>
                  </a:lnTo>
                  <a:lnTo>
                    <a:pt x="1579372" y="591185"/>
                  </a:lnTo>
                  <a:lnTo>
                    <a:pt x="1579372" y="610362"/>
                  </a:lnTo>
                  <a:lnTo>
                    <a:pt x="1587119" y="618109"/>
                  </a:lnTo>
                  <a:lnTo>
                    <a:pt x="1606423" y="618109"/>
                  </a:lnTo>
                  <a:lnTo>
                    <a:pt x="1614170" y="610362"/>
                  </a:lnTo>
                  <a:lnTo>
                    <a:pt x="1614170" y="591185"/>
                  </a:lnTo>
                  <a:lnTo>
                    <a:pt x="1606423" y="583438"/>
                  </a:lnTo>
                  <a:close/>
                </a:path>
                <a:path w="6172200" h="1781175">
                  <a:moveTo>
                    <a:pt x="1002538" y="583438"/>
                  </a:moveTo>
                  <a:lnTo>
                    <a:pt x="983234" y="583438"/>
                  </a:lnTo>
                  <a:lnTo>
                    <a:pt x="975487" y="591185"/>
                  </a:lnTo>
                  <a:lnTo>
                    <a:pt x="975487" y="610362"/>
                  </a:lnTo>
                  <a:lnTo>
                    <a:pt x="983234" y="618109"/>
                  </a:lnTo>
                  <a:lnTo>
                    <a:pt x="1002538" y="618109"/>
                  </a:lnTo>
                  <a:lnTo>
                    <a:pt x="1010285" y="610362"/>
                  </a:lnTo>
                  <a:lnTo>
                    <a:pt x="1010285" y="591185"/>
                  </a:lnTo>
                  <a:lnTo>
                    <a:pt x="1002538" y="583438"/>
                  </a:lnTo>
                  <a:close/>
                </a:path>
                <a:path w="6172200" h="1781175">
                  <a:moveTo>
                    <a:pt x="497332" y="583438"/>
                  </a:moveTo>
                  <a:lnTo>
                    <a:pt x="478154" y="583438"/>
                  </a:lnTo>
                  <a:lnTo>
                    <a:pt x="470280" y="591185"/>
                  </a:lnTo>
                  <a:lnTo>
                    <a:pt x="470280" y="610362"/>
                  </a:lnTo>
                  <a:lnTo>
                    <a:pt x="478154" y="618109"/>
                  </a:lnTo>
                  <a:lnTo>
                    <a:pt x="497332" y="618109"/>
                  </a:lnTo>
                  <a:lnTo>
                    <a:pt x="505205" y="610362"/>
                  </a:lnTo>
                  <a:lnTo>
                    <a:pt x="505205" y="591185"/>
                  </a:lnTo>
                  <a:lnTo>
                    <a:pt x="497332" y="583438"/>
                  </a:lnTo>
                  <a:close/>
                </a:path>
                <a:path w="6172200" h="1781175">
                  <a:moveTo>
                    <a:pt x="375412" y="583438"/>
                  </a:moveTo>
                  <a:lnTo>
                    <a:pt x="356235" y="583438"/>
                  </a:lnTo>
                  <a:lnTo>
                    <a:pt x="348361" y="591185"/>
                  </a:lnTo>
                  <a:lnTo>
                    <a:pt x="348361" y="610362"/>
                  </a:lnTo>
                  <a:lnTo>
                    <a:pt x="356235" y="618109"/>
                  </a:lnTo>
                  <a:lnTo>
                    <a:pt x="375412" y="618109"/>
                  </a:lnTo>
                  <a:lnTo>
                    <a:pt x="383159" y="610362"/>
                  </a:lnTo>
                  <a:lnTo>
                    <a:pt x="383159" y="591185"/>
                  </a:lnTo>
                  <a:lnTo>
                    <a:pt x="375412" y="583438"/>
                  </a:lnTo>
                  <a:close/>
                </a:path>
                <a:path w="6172200" h="1781175">
                  <a:moveTo>
                    <a:pt x="3255391" y="577596"/>
                  </a:moveTo>
                  <a:lnTo>
                    <a:pt x="3236214" y="577596"/>
                  </a:lnTo>
                  <a:lnTo>
                    <a:pt x="3228340" y="585342"/>
                  </a:lnTo>
                  <a:lnTo>
                    <a:pt x="3228340" y="604520"/>
                  </a:lnTo>
                  <a:lnTo>
                    <a:pt x="3236214" y="612266"/>
                  </a:lnTo>
                  <a:lnTo>
                    <a:pt x="3255391" y="612266"/>
                  </a:lnTo>
                  <a:lnTo>
                    <a:pt x="3263138" y="604520"/>
                  </a:lnTo>
                  <a:lnTo>
                    <a:pt x="3263138" y="585342"/>
                  </a:lnTo>
                  <a:lnTo>
                    <a:pt x="3255391" y="577596"/>
                  </a:lnTo>
                  <a:close/>
                </a:path>
                <a:path w="6172200" h="1781175">
                  <a:moveTo>
                    <a:pt x="3766311" y="571753"/>
                  </a:moveTo>
                  <a:lnTo>
                    <a:pt x="3747134" y="571753"/>
                  </a:lnTo>
                  <a:lnTo>
                    <a:pt x="3739260" y="579627"/>
                  </a:lnTo>
                  <a:lnTo>
                    <a:pt x="3739260" y="598804"/>
                  </a:lnTo>
                  <a:lnTo>
                    <a:pt x="3747134" y="606551"/>
                  </a:lnTo>
                  <a:lnTo>
                    <a:pt x="3766311" y="606551"/>
                  </a:lnTo>
                  <a:lnTo>
                    <a:pt x="3774185" y="598804"/>
                  </a:lnTo>
                  <a:lnTo>
                    <a:pt x="3774185" y="579627"/>
                  </a:lnTo>
                  <a:lnTo>
                    <a:pt x="3766311" y="571753"/>
                  </a:lnTo>
                  <a:close/>
                </a:path>
                <a:path w="6172200" h="1781175">
                  <a:moveTo>
                    <a:pt x="5444363" y="566038"/>
                  </a:moveTo>
                  <a:lnTo>
                    <a:pt x="5425185" y="566038"/>
                  </a:lnTo>
                  <a:lnTo>
                    <a:pt x="5417311" y="573786"/>
                  </a:lnTo>
                  <a:lnTo>
                    <a:pt x="5417311" y="592963"/>
                  </a:lnTo>
                  <a:lnTo>
                    <a:pt x="5425185" y="600710"/>
                  </a:lnTo>
                  <a:lnTo>
                    <a:pt x="5444363" y="600710"/>
                  </a:lnTo>
                  <a:lnTo>
                    <a:pt x="5452236" y="592963"/>
                  </a:lnTo>
                  <a:lnTo>
                    <a:pt x="5452236" y="573786"/>
                  </a:lnTo>
                  <a:lnTo>
                    <a:pt x="5444363" y="566038"/>
                  </a:lnTo>
                  <a:close/>
                </a:path>
                <a:path w="6172200" h="1781175">
                  <a:moveTo>
                    <a:pt x="4027678" y="566038"/>
                  </a:moveTo>
                  <a:lnTo>
                    <a:pt x="4008374" y="566038"/>
                  </a:lnTo>
                  <a:lnTo>
                    <a:pt x="4000627" y="573786"/>
                  </a:lnTo>
                  <a:lnTo>
                    <a:pt x="4000627" y="592963"/>
                  </a:lnTo>
                  <a:lnTo>
                    <a:pt x="4008374" y="600710"/>
                  </a:lnTo>
                  <a:lnTo>
                    <a:pt x="4027678" y="600710"/>
                  </a:lnTo>
                  <a:lnTo>
                    <a:pt x="4035425" y="592963"/>
                  </a:lnTo>
                  <a:lnTo>
                    <a:pt x="4035425" y="573786"/>
                  </a:lnTo>
                  <a:lnTo>
                    <a:pt x="4027678" y="566038"/>
                  </a:lnTo>
                  <a:close/>
                </a:path>
                <a:path w="6172200" h="1781175">
                  <a:moveTo>
                    <a:pt x="1832864" y="566038"/>
                  </a:moveTo>
                  <a:lnTo>
                    <a:pt x="1813560" y="566038"/>
                  </a:lnTo>
                  <a:lnTo>
                    <a:pt x="1805813" y="573786"/>
                  </a:lnTo>
                  <a:lnTo>
                    <a:pt x="1805813" y="592963"/>
                  </a:lnTo>
                  <a:lnTo>
                    <a:pt x="1813560" y="600710"/>
                  </a:lnTo>
                  <a:lnTo>
                    <a:pt x="1832864" y="600710"/>
                  </a:lnTo>
                  <a:lnTo>
                    <a:pt x="1840611" y="592963"/>
                  </a:lnTo>
                  <a:lnTo>
                    <a:pt x="1840611" y="573786"/>
                  </a:lnTo>
                  <a:lnTo>
                    <a:pt x="1832864" y="566038"/>
                  </a:lnTo>
                  <a:close/>
                </a:path>
                <a:path w="6172200" h="1781175">
                  <a:moveTo>
                    <a:pt x="1118615" y="566038"/>
                  </a:moveTo>
                  <a:lnTo>
                    <a:pt x="1099439" y="566038"/>
                  </a:lnTo>
                  <a:lnTo>
                    <a:pt x="1091564" y="573786"/>
                  </a:lnTo>
                  <a:lnTo>
                    <a:pt x="1091564" y="592963"/>
                  </a:lnTo>
                  <a:lnTo>
                    <a:pt x="1099439" y="600710"/>
                  </a:lnTo>
                  <a:lnTo>
                    <a:pt x="1118615" y="600710"/>
                  </a:lnTo>
                  <a:lnTo>
                    <a:pt x="1126489" y="592963"/>
                  </a:lnTo>
                  <a:lnTo>
                    <a:pt x="1126489" y="573786"/>
                  </a:lnTo>
                  <a:lnTo>
                    <a:pt x="1118615" y="566038"/>
                  </a:lnTo>
                  <a:close/>
                </a:path>
                <a:path w="6172200" h="1781175">
                  <a:moveTo>
                    <a:pt x="6013450" y="560197"/>
                  </a:moveTo>
                  <a:lnTo>
                    <a:pt x="5994146" y="560197"/>
                  </a:lnTo>
                  <a:lnTo>
                    <a:pt x="5986399" y="568071"/>
                  </a:lnTo>
                  <a:lnTo>
                    <a:pt x="5986399" y="587248"/>
                  </a:lnTo>
                  <a:lnTo>
                    <a:pt x="5994146" y="594995"/>
                  </a:lnTo>
                  <a:lnTo>
                    <a:pt x="6013450" y="594995"/>
                  </a:lnTo>
                  <a:lnTo>
                    <a:pt x="6021197" y="587248"/>
                  </a:lnTo>
                  <a:lnTo>
                    <a:pt x="6021197" y="568071"/>
                  </a:lnTo>
                  <a:lnTo>
                    <a:pt x="6013450" y="560197"/>
                  </a:lnTo>
                  <a:close/>
                </a:path>
                <a:path w="6172200" h="1781175">
                  <a:moveTo>
                    <a:pt x="3371469" y="560197"/>
                  </a:moveTo>
                  <a:lnTo>
                    <a:pt x="3352292" y="560197"/>
                  </a:lnTo>
                  <a:lnTo>
                    <a:pt x="3344545" y="568071"/>
                  </a:lnTo>
                  <a:lnTo>
                    <a:pt x="3344545" y="587248"/>
                  </a:lnTo>
                  <a:lnTo>
                    <a:pt x="3352292" y="594995"/>
                  </a:lnTo>
                  <a:lnTo>
                    <a:pt x="3371469" y="594995"/>
                  </a:lnTo>
                  <a:lnTo>
                    <a:pt x="3379343" y="587248"/>
                  </a:lnTo>
                  <a:lnTo>
                    <a:pt x="3379343" y="568071"/>
                  </a:lnTo>
                  <a:lnTo>
                    <a:pt x="3371469" y="560197"/>
                  </a:lnTo>
                  <a:close/>
                </a:path>
                <a:path w="6172200" h="1781175">
                  <a:moveTo>
                    <a:pt x="2796666" y="560197"/>
                  </a:moveTo>
                  <a:lnTo>
                    <a:pt x="2777490" y="560197"/>
                  </a:lnTo>
                  <a:lnTo>
                    <a:pt x="2769616" y="568071"/>
                  </a:lnTo>
                  <a:lnTo>
                    <a:pt x="2769616" y="587248"/>
                  </a:lnTo>
                  <a:lnTo>
                    <a:pt x="2777490" y="594995"/>
                  </a:lnTo>
                  <a:lnTo>
                    <a:pt x="2796666" y="594995"/>
                  </a:lnTo>
                  <a:lnTo>
                    <a:pt x="2804541" y="587248"/>
                  </a:lnTo>
                  <a:lnTo>
                    <a:pt x="2804541" y="568071"/>
                  </a:lnTo>
                  <a:lnTo>
                    <a:pt x="2796666" y="560197"/>
                  </a:lnTo>
                  <a:close/>
                </a:path>
                <a:path w="6172200" h="1781175">
                  <a:moveTo>
                    <a:pt x="4346956" y="554482"/>
                  </a:moveTo>
                  <a:lnTo>
                    <a:pt x="4327779" y="554482"/>
                  </a:lnTo>
                  <a:lnTo>
                    <a:pt x="4319905" y="562228"/>
                  </a:lnTo>
                  <a:lnTo>
                    <a:pt x="4319905" y="581405"/>
                  </a:lnTo>
                  <a:lnTo>
                    <a:pt x="4327779" y="589152"/>
                  </a:lnTo>
                  <a:lnTo>
                    <a:pt x="4346956" y="589152"/>
                  </a:lnTo>
                  <a:lnTo>
                    <a:pt x="4354830" y="581405"/>
                  </a:lnTo>
                  <a:lnTo>
                    <a:pt x="4354830" y="562228"/>
                  </a:lnTo>
                  <a:lnTo>
                    <a:pt x="4346956" y="554482"/>
                  </a:lnTo>
                  <a:close/>
                </a:path>
                <a:path w="6172200" h="1781175">
                  <a:moveTo>
                    <a:pt x="4178554" y="554482"/>
                  </a:moveTo>
                  <a:lnTo>
                    <a:pt x="4159377" y="554482"/>
                  </a:lnTo>
                  <a:lnTo>
                    <a:pt x="4151629" y="562228"/>
                  </a:lnTo>
                  <a:lnTo>
                    <a:pt x="4151629" y="581405"/>
                  </a:lnTo>
                  <a:lnTo>
                    <a:pt x="4159377" y="589152"/>
                  </a:lnTo>
                  <a:lnTo>
                    <a:pt x="4178554" y="589152"/>
                  </a:lnTo>
                  <a:lnTo>
                    <a:pt x="4186428" y="581405"/>
                  </a:lnTo>
                  <a:lnTo>
                    <a:pt x="4186428" y="562228"/>
                  </a:lnTo>
                  <a:lnTo>
                    <a:pt x="4178554" y="554482"/>
                  </a:lnTo>
                  <a:close/>
                </a:path>
                <a:path w="6172200" h="1781175">
                  <a:moveTo>
                    <a:pt x="1345057" y="548639"/>
                  </a:moveTo>
                  <a:lnTo>
                    <a:pt x="1325879" y="548639"/>
                  </a:lnTo>
                  <a:lnTo>
                    <a:pt x="1318005" y="556387"/>
                  </a:lnTo>
                  <a:lnTo>
                    <a:pt x="1318005" y="575563"/>
                  </a:lnTo>
                  <a:lnTo>
                    <a:pt x="1325879" y="583438"/>
                  </a:lnTo>
                  <a:lnTo>
                    <a:pt x="1345057" y="583438"/>
                  </a:lnTo>
                  <a:lnTo>
                    <a:pt x="1352930" y="575563"/>
                  </a:lnTo>
                  <a:lnTo>
                    <a:pt x="1352930" y="556387"/>
                  </a:lnTo>
                  <a:lnTo>
                    <a:pt x="1345057" y="548639"/>
                  </a:lnTo>
                  <a:close/>
                </a:path>
                <a:path w="6172200" h="1781175">
                  <a:moveTo>
                    <a:pt x="131572" y="542925"/>
                  </a:moveTo>
                  <a:lnTo>
                    <a:pt x="112267" y="542925"/>
                  </a:lnTo>
                  <a:lnTo>
                    <a:pt x="104521" y="550672"/>
                  </a:lnTo>
                  <a:lnTo>
                    <a:pt x="104521" y="569849"/>
                  </a:lnTo>
                  <a:lnTo>
                    <a:pt x="112267" y="577596"/>
                  </a:lnTo>
                  <a:lnTo>
                    <a:pt x="131572" y="577596"/>
                  </a:lnTo>
                  <a:lnTo>
                    <a:pt x="139319" y="569849"/>
                  </a:lnTo>
                  <a:lnTo>
                    <a:pt x="139319" y="550672"/>
                  </a:lnTo>
                  <a:lnTo>
                    <a:pt x="131572" y="542925"/>
                  </a:lnTo>
                  <a:close/>
                </a:path>
                <a:path w="6172200" h="1781175">
                  <a:moveTo>
                    <a:pt x="2506345" y="537083"/>
                  </a:moveTo>
                  <a:lnTo>
                    <a:pt x="2487167" y="537083"/>
                  </a:lnTo>
                  <a:lnTo>
                    <a:pt x="2479294" y="544829"/>
                  </a:lnTo>
                  <a:lnTo>
                    <a:pt x="2479294" y="564007"/>
                  </a:lnTo>
                  <a:lnTo>
                    <a:pt x="2487167" y="571753"/>
                  </a:lnTo>
                  <a:lnTo>
                    <a:pt x="2506345" y="571753"/>
                  </a:lnTo>
                  <a:lnTo>
                    <a:pt x="2514219" y="564007"/>
                  </a:lnTo>
                  <a:lnTo>
                    <a:pt x="2514219" y="544829"/>
                  </a:lnTo>
                  <a:lnTo>
                    <a:pt x="2506345" y="537083"/>
                  </a:lnTo>
                  <a:close/>
                </a:path>
                <a:path w="6172200" h="1781175">
                  <a:moveTo>
                    <a:pt x="247650" y="537083"/>
                  </a:moveTo>
                  <a:lnTo>
                    <a:pt x="228473" y="537083"/>
                  </a:lnTo>
                  <a:lnTo>
                    <a:pt x="220599" y="544829"/>
                  </a:lnTo>
                  <a:lnTo>
                    <a:pt x="220599" y="564007"/>
                  </a:lnTo>
                  <a:lnTo>
                    <a:pt x="228473" y="571753"/>
                  </a:lnTo>
                  <a:lnTo>
                    <a:pt x="247650" y="571753"/>
                  </a:lnTo>
                  <a:lnTo>
                    <a:pt x="255524" y="564007"/>
                  </a:lnTo>
                  <a:lnTo>
                    <a:pt x="255524" y="544829"/>
                  </a:lnTo>
                  <a:lnTo>
                    <a:pt x="247650" y="537083"/>
                  </a:lnTo>
                  <a:close/>
                </a:path>
                <a:path w="6172200" h="1781175">
                  <a:moveTo>
                    <a:pt x="1687702" y="531367"/>
                  </a:moveTo>
                  <a:lnTo>
                    <a:pt x="1668399" y="531367"/>
                  </a:lnTo>
                  <a:lnTo>
                    <a:pt x="1660652" y="539114"/>
                  </a:lnTo>
                  <a:lnTo>
                    <a:pt x="1660652" y="558291"/>
                  </a:lnTo>
                  <a:lnTo>
                    <a:pt x="1668399" y="566038"/>
                  </a:lnTo>
                  <a:lnTo>
                    <a:pt x="1687702" y="566038"/>
                  </a:lnTo>
                  <a:lnTo>
                    <a:pt x="1695450" y="558291"/>
                  </a:lnTo>
                  <a:lnTo>
                    <a:pt x="1695450" y="539114"/>
                  </a:lnTo>
                  <a:lnTo>
                    <a:pt x="1687702" y="531367"/>
                  </a:lnTo>
                  <a:close/>
                </a:path>
                <a:path w="6172200" h="1781175">
                  <a:moveTo>
                    <a:pt x="3615435" y="525526"/>
                  </a:moveTo>
                  <a:lnTo>
                    <a:pt x="3596131" y="525526"/>
                  </a:lnTo>
                  <a:lnTo>
                    <a:pt x="3588384" y="533273"/>
                  </a:lnTo>
                  <a:lnTo>
                    <a:pt x="3588384" y="552450"/>
                  </a:lnTo>
                  <a:lnTo>
                    <a:pt x="3596131" y="560197"/>
                  </a:lnTo>
                  <a:lnTo>
                    <a:pt x="3615435" y="560197"/>
                  </a:lnTo>
                  <a:lnTo>
                    <a:pt x="3623182" y="552450"/>
                  </a:lnTo>
                  <a:lnTo>
                    <a:pt x="3623182" y="533273"/>
                  </a:lnTo>
                  <a:lnTo>
                    <a:pt x="3615435" y="525526"/>
                  </a:lnTo>
                  <a:close/>
                </a:path>
                <a:path w="6172200" h="1781175">
                  <a:moveTo>
                    <a:pt x="2680589" y="525526"/>
                  </a:moveTo>
                  <a:lnTo>
                    <a:pt x="2661285" y="525526"/>
                  </a:lnTo>
                  <a:lnTo>
                    <a:pt x="2653538" y="533273"/>
                  </a:lnTo>
                  <a:lnTo>
                    <a:pt x="2653538" y="552450"/>
                  </a:lnTo>
                  <a:lnTo>
                    <a:pt x="2661285" y="560197"/>
                  </a:lnTo>
                  <a:lnTo>
                    <a:pt x="2680589" y="560197"/>
                  </a:lnTo>
                  <a:lnTo>
                    <a:pt x="2688336" y="552450"/>
                  </a:lnTo>
                  <a:lnTo>
                    <a:pt x="2688336" y="533273"/>
                  </a:lnTo>
                  <a:lnTo>
                    <a:pt x="2680589" y="525526"/>
                  </a:lnTo>
                  <a:close/>
                </a:path>
                <a:path w="6172200" h="1781175">
                  <a:moveTo>
                    <a:pt x="712215" y="525526"/>
                  </a:moveTo>
                  <a:lnTo>
                    <a:pt x="692912" y="525526"/>
                  </a:lnTo>
                  <a:lnTo>
                    <a:pt x="685164" y="533273"/>
                  </a:lnTo>
                  <a:lnTo>
                    <a:pt x="685164" y="552450"/>
                  </a:lnTo>
                  <a:lnTo>
                    <a:pt x="692912" y="560197"/>
                  </a:lnTo>
                  <a:lnTo>
                    <a:pt x="712215" y="560197"/>
                  </a:lnTo>
                  <a:lnTo>
                    <a:pt x="719963" y="552450"/>
                  </a:lnTo>
                  <a:lnTo>
                    <a:pt x="719963" y="533273"/>
                  </a:lnTo>
                  <a:lnTo>
                    <a:pt x="712215" y="525526"/>
                  </a:lnTo>
                  <a:close/>
                </a:path>
                <a:path w="6172200" h="1781175">
                  <a:moveTo>
                    <a:pt x="3040506" y="519684"/>
                  </a:moveTo>
                  <a:lnTo>
                    <a:pt x="3021329" y="519684"/>
                  </a:lnTo>
                  <a:lnTo>
                    <a:pt x="3013455" y="527558"/>
                  </a:lnTo>
                  <a:lnTo>
                    <a:pt x="3013455" y="546735"/>
                  </a:lnTo>
                  <a:lnTo>
                    <a:pt x="3021329" y="554482"/>
                  </a:lnTo>
                  <a:lnTo>
                    <a:pt x="3040506" y="554482"/>
                  </a:lnTo>
                  <a:lnTo>
                    <a:pt x="3048380" y="546735"/>
                  </a:lnTo>
                  <a:lnTo>
                    <a:pt x="3048380" y="527558"/>
                  </a:lnTo>
                  <a:lnTo>
                    <a:pt x="3040506" y="519684"/>
                  </a:lnTo>
                  <a:close/>
                </a:path>
                <a:path w="6172200" h="1781175">
                  <a:moveTo>
                    <a:pt x="2912872" y="519684"/>
                  </a:moveTo>
                  <a:lnTo>
                    <a:pt x="2893567" y="519684"/>
                  </a:lnTo>
                  <a:lnTo>
                    <a:pt x="2885821" y="527558"/>
                  </a:lnTo>
                  <a:lnTo>
                    <a:pt x="2885821" y="546735"/>
                  </a:lnTo>
                  <a:lnTo>
                    <a:pt x="2893567" y="554482"/>
                  </a:lnTo>
                  <a:lnTo>
                    <a:pt x="2912872" y="554482"/>
                  </a:lnTo>
                  <a:lnTo>
                    <a:pt x="2920619" y="546735"/>
                  </a:lnTo>
                  <a:lnTo>
                    <a:pt x="2920619" y="527558"/>
                  </a:lnTo>
                  <a:lnTo>
                    <a:pt x="2912872" y="519684"/>
                  </a:lnTo>
                  <a:close/>
                </a:path>
                <a:path w="6172200" h="1781175">
                  <a:moveTo>
                    <a:pt x="813562" y="519684"/>
                  </a:moveTo>
                  <a:lnTo>
                    <a:pt x="800735" y="519684"/>
                  </a:lnTo>
                  <a:lnTo>
                    <a:pt x="795527" y="524890"/>
                  </a:lnTo>
                  <a:lnTo>
                    <a:pt x="795527" y="537717"/>
                  </a:lnTo>
                  <a:lnTo>
                    <a:pt x="800735" y="542925"/>
                  </a:lnTo>
                  <a:lnTo>
                    <a:pt x="813562" y="542925"/>
                  </a:lnTo>
                  <a:lnTo>
                    <a:pt x="818641" y="537717"/>
                  </a:lnTo>
                  <a:lnTo>
                    <a:pt x="818641" y="524890"/>
                  </a:lnTo>
                  <a:lnTo>
                    <a:pt x="813562" y="519684"/>
                  </a:lnTo>
                  <a:close/>
                </a:path>
                <a:path w="6172200" h="1781175">
                  <a:moveTo>
                    <a:pt x="601852" y="519684"/>
                  </a:moveTo>
                  <a:lnTo>
                    <a:pt x="582676" y="519684"/>
                  </a:lnTo>
                  <a:lnTo>
                    <a:pt x="574801" y="527558"/>
                  </a:lnTo>
                  <a:lnTo>
                    <a:pt x="574801" y="546735"/>
                  </a:lnTo>
                  <a:lnTo>
                    <a:pt x="582676" y="554482"/>
                  </a:lnTo>
                  <a:lnTo>
                    <a:pt x="601852" y="554482"/>
                  </a:lnTo>
                  <a:lnTo>
                    <a:pt x="609726" y="546735"/>
                  </a:lnTo>
                  <a:lnTo>
                    <a:pt x="609726" y="527558"/>
                  </a:lnTo>
                  <a:lnTo>
                    <a:pt x="601852" y="519684"/>
                  </a:lnTo>
                  <a:close/>
                </a:path>
                <a:path w="6172200" h="1781175">
                  <a:moveTo>
                    <a:pt x="5821807" y="513969"/>
                  </a:moveTo>
                  <a:lnTo>
                    <a:pt x="5802630" y="513969"/>
                  </a:lnTo>
                  <a:lnTo>
                    <a:pt x="5794756" y="521715"/>
                  </a:lnTo>
                  <a:lnTo>
                    <a:pt x="5794756" y="540892"/>
                  </a:lnTo>
                  <a:lnTo>
                    <a:pt x="5802630" y="548639"/>
                  </a:lnTo>
                  <a:lnTo>
                    <a:pt x="5821807" y="548639"/>
                  </a:lnTo>
                  <a:lnTo>
                    <a:pt x="5829681" y="540892"/>
                  </a:lnTo>
                  <a:lnTo>
                    <a:pt x="5829681" y="521715"/>
                  </a:lnTo>
                  <a:lnTo>
                    <a:pt x="5821807" y="513969"/>
                  </a:lnTo>
                  <a:close/>
                </a:path>
                <a:path w="6172200" h="1781175">
                  <a:moveTo>
                    <a:pt x="5543169" y="513969"/>
                  </a:moveTo>
                  <a:lnTo>
                    <a:pt x="5523865" y="513969"/>
                  </a:lnTo>
                  <a:lnTo>
                    <a:pt x="5516118" y="521715"/>
                  </a:lnTo>
                  <a:lnTo>
                    <a:pt x="5516118" y="540892"/>
                  </a:lnTo>
                  <a:lnTo>
                    <a:pt x="5523865" y="548639"/>
                  </a:lnTo>
                  <a:lnTo>
                    <a:pt x="5543169" y="548639"/>
                  </a:lnTo>
                  <a:lnTo>
                    <a:pt x="5550916" y="540892"/>
                  </a:lnTo>
                  <a:lnTo>
                    <a:pt x="5550916" y="521715"/>
                  </a:lnTo>
                  <a:lnTo>
                    <a:pt x="5543169" y="513969"/>
                  </a:lnTo>
                  <a:close/>
                </a:path>
                <a:path w="6172200" h="1781175">
                  <a:moveTo>
                    <a:pt x="3888231" y="513969"/>
                  </a:moveTo>
                  <a:lnTo>
                    <a:pt x="3869054" y="513969"/>
                  </a:lnTo>
                  <a:lnTo>
                    <a:pt x="3861307" y="521715"/>
                  </a:lnTo>
                  <a:lnTo>
                    <a:pt x="3861307" y="540892"/>
                  </a:lnTo>
                  <a:lnTo>
                    <a:pt x="3869054" y="548639"/>
                  </a:lnTo>
                  <a:lnTo>
                    <a:pt x="3888231" y="548639"/>
                  </a:lnTo>
                  <a:lnTo>
                    <a:pt x="3896105" y="540892"/>
                  </a:lnTo>
                  <a:lnTo>
                    <a:pt x="3896105" y="521715"/>
                  </a:lnTo>
                  <a:lnTo>
                    <a:pt x="3888231" y="513969"/>
                  </a:lnTo>
                  <a:close/>
                </a:path>
                <a:path w="6172200" h="1781175">
                  <a:moveTo>
                    <a:pt x="2157984" y="513969"/>
                  </a:moveTo>
                  <a:lnTo>
                    <a:pt x="2138807" y="513969"/>
                  </a:lnTo>
                  <a:lnTo>
                    <a:pt x="2130933" y="521715"/>
                  </a:lnTo>
                  <a:lnTo>
                    <a:pt x="2130933" y="540892"/>
                  </a:lnTo>
                  <a:lnTo>
                    <a:pt x="2138807" y="548639"/>
                  </a:lnTo>
                  <a:lnTo>
                    <a:pt x="2157984" y="548639"/>
                  </a:lnTo>
                  <a:lnTo>
                    <a:pt x="2165730" y="540892"/>
                  </a:lnTo>
                  <a:lnTo>
                    <a:pt x="2165730" y="521715"/>
                  </a:lnTo>
                  <a:lnTo>
                    <a:pt x="2157984" y="513969"/>
                  </a:lnTo>
                  <a:close/>
                </a:path>
                <a:path w="6172200" h="1781175">
                  <a:moveTo>
                    <a:pt x="1217295" y="513969"/>
                  </a:moveTo>
                  <a:lnTo>
                    <a:pt x="1198117" y="513969"/>
                  </a:lnTo>
                  <a:lnTo>
                    <a:pt x="1190371" y="521715"/>
                  </a:lnTo>
                  <a:lnTo>
                    <a:pt x="1190371" y="540892"/>
                  </a:lnTo>
                  <a:lnTo>
                    <a:pt x="1198117" y="548639"/>
                  </a:lnTo>
                  <a:lnTo>
                    <a:pt x="1217295" y="548639"/>
                  </a:lnTo>
                  <a:lnTo>
                    <a:pt x="1225169" y="540892"/>
                  </a:lnTo>
                  <a:lnTo>
                    <a:pt x="1225169" y="521715"/>
                  </a:lnTo>
                  <a:lnTo>
                    <a:pt x="1217295" y="513969"/>
                  </a:lnTo>
                  <a:close/>
                </a:path>
                <a:path w="6172200" h="1781175">
                  <a:moveTo>
                    <a:pt x="2337942" y="508126"/>
                  </a:moveTo>
                  <a:lnTo>
                    <a:pt x="2318766" y="508126"/>
                  </a:lnTo>
                  <a:lnTo>
                    <a:pt x="2310891" y="515874"/>
                  </a:lnTo>
                  <a:lnTo>
                    <a:pt x="2310891" y="535051"/>
                  </a:lnTo>
                  <a:lnTo>
                    <a:pt x="2318766" y="542925"/>
                  </a:lnTo>
                  <a:lnTo>
                    <a:pt x="2337942" y="542925"/>
                  </a:lnTo>
                  <a:lnTo>
                    <a:pt x="2345816" y="535051"/>
                  </a:lnTo>
                  <a:lnTo>
                    <a:pt x="2345816" y="515874"/>
                  </a:lnTo>
                  <a:lnTo>
                    <a:pt x="2337942" y="508126"/>
                  </a:lnTo>
                  <a:close/>
                </a:path>
                <a:path w="6172200" h="1781175">
                  <a:moveTo>
                    <a:pt x="5351526" y="502412"/>
                  </a:moveTo>
                  <a:lnTo>
                    <a:pt x="5332222" y="502412"/>
                  </a:lnTo>
                  <a:lnTo>
                    <a:pt x="5324475" y="510159"/>
                  </a:lnTo>
                  <a:lnTo>
                    <a:pt x="5324475" y="529336"/>
                  </a:lnTo>
                  <a:lnTo>
                    <a:pt x="5332222" y="537083"/>
                  </a:lnTo>
                  <a:lnTo>
                    <a:pt x="5351526" y="537083"/>
                  </a:lnTo>
                  <a:lnTo>
                    <a:pt x="5359273" y="529336"/>
                  </a:lnTo>
                  <a:lnTo>
                    <a:pt x="5359273" y="510159"/>
                  </a:lnTo>
                  <a:lnTo>
                    <a:pt x="5351526" y="502412"/>
                  </a:lnTo>
                  <a:close/>
                </a:path>
                <a:path w="6172200" h="1781175">
                  <a:moveTo>
                    <a:pt x="4677918" y="502412"/>
                  </a:moveTo>
                  <a:lnTo>
                    <a:pt x="4658741" y="502412"/>
                  </a:lnTo>
                  <a:lnTo>
                    <a:pt x="4650867" y="510159"/>
                  </a:lnTo>
                  <a:lnTo>
                    <a:pt x="4650867" y="529336"/>
                  </a:lnTo>
                  <a:lnTo>
                    <a:pt x="4658741" y="537083"/>
                  </a:lnTo>
                  <a:lnTo>
                    <a:pt x="4677918" y="537083"/>
                  </a:lnTo>
                  <a:lnTo>
                    <a:pt x="4685792" y="529336"/>
                  </a:lnTo>
                  <a:lnTo>
                    <a:pt x="4685792" y="510159"/>
                  </a:lnTo>
                  <a:lnTo>
                    <a:pt x="4677918" y="502412"/>
                  </a:lnTo>
                  <a:close/>
                </a:path>
                <a:path w="6172200" h="1781175">
                  <a:moveTo>
                    <a:pt x="1472819" y="502412"/>
                  </a:moveTo>
                  <a:lnTo>
                    <a:pt x="1453641" y="502412"/>
                  </a:lnTo>
                  <a:lnTo>
                    <a:pt x="1445767" y="510159"/>
                  </a:lnTo>
                  <a:lnTo>
                    <a:pt x="1445767" y="529336"/>
                  </a:lnTo>
                  <a:lnTo>
                    <a:pt x="1453641" y="537083"/>
                  </a:lnTo>
                  <a:lnTo>
                    <a:pt x="1472819" y="537083"/>
                  </a:lnTo>
                  <a:lnTo>
                    <a:pt x="1480692" y="529336"/>
                  </a:lnTo>
                  <a:lnTo>
                    <a:pt x="1480692" y="510159"/>
                  </a:lnTo>
                  <a:lnTo>
                    <a:pt x="1472819" y="502412"/>
                  </a:lnTo>
                  <a:close/>
                </a:path>
                <a:path w="6172200" h="1781175">
                  <a:moveTo>
                    <a:pt x="6129528" y="496570"/>
                  </a:moveTo>
                  <a:lnTo>
                    <a:pt x="6110351" y="496570"/>
                  </a:lnTo>
                  <a:lnTo>
                    <a:pt x="6102477" y="504316"/>
                  </a:lnTo>
                  <a:lnTo>
                    <a:pt x="6102477" y="523494"/>
                  </a:lnTo>
                  <a:lnTo>
                    <a:pt x="6110351" y="531367"/>
                  </a:lnTo>
                  <a:lnTo>
                    <a:pt x="6129528" y="531367"/>
                  </a:lnTo>
                  <a:lnTo>
                    <a:pt x="6137402" y="523494"/>
                  </a:lnTo>
                  <a:lnTo>
                    <a:pt x="6137402" y="504316"/>
                  </a:lnTo>
                  <a:lnTo>
                    <a:pt x="6129528" y="496570"/>
                  </a:lnTo>
                  <a:close/>
                </a:path>
                <a:path w="6172200" h="1781175">
                  <a:moveTo>
                    <a:pt x="5705729" y="490854"/>
                  </a:moveTo>
                  <a:lnTo>
                    <a:pt x="5686425" y="490854"/>
                  </a:lnTo>
                  <a:lnTo>
                    <a:pt x="5678678" y="498601"/>
                  </a:lnTo>
                  <a:lnTo>
                    <a:pt x="5678678" y="517778"/>
                  </a:lnTo>
                  <a:lnTo>
                    <a:pt x="5686425" y="525526"/>
                  </a:lnTo>
                  <a:lnTo>
                    <a:pt x="5705729" y="525526"/>
                  </a:lnTo>
                  <a:lnTo>
                    <a:pt x="5713476" y="517778"/>
                  </a:lnTo>
                  <a:lnTo>
                    <a:pt x="5713476" y="498601"/>
                  </a:lnTo>
                  <a:lnTo>
                    <a:pt x="5705729" y="490854"/>
                  </a:lnTo>
                  <a:close/>
                </a:path>
                <a:path w="6172200" h="1781175">
                  <a:moveTo>
                    <a:pt x="3145028" y="490854"/>
                  </a:moveTo>
                  <a:lnTo>
                    <a:pt x="3125851" y="490854"/>
                  </a:lnTo>
                  <a:lnTo>
                    <a:pt x="3117977" y="498601"/>
                  </a:lnTo>
                  <a:lnTo>
                    <a:pt x="3117977" y="517778"/>
                  </a:lnTo>
                  <a:lnTo>
                    <a:pt x="3125851" y="525526"/>
                  </a:lnTo>
                  <a:lnTo>
                    <a:pt x="3145028" y="525526"/>
                  </a:lnTo>
                  <a:lnTo>
                    <a:pt x="3152902" y="517778"/>
                  </a:lnTo>
                  <a:lnTo>
                    <a:pt x="3152902" y="498601"/>
                  </a:lnTo>
                  <a:lnTo>
                    <a:pt x="3145028" y="490854"/>
                  </a:lnTo>
                  <a:close/>
                </a:path>
                <a:path w="6172200" h="1781175">
                  <a:moveTo>
                    <a:pt x="1925701" y="490854"/>
                  </a:moveTo>
                  <a:lnTo>
                    <a:pt x="1906524" y="490854"/>
                  </a:lnTo>
                  <a:lnTo>
                    <a:pt x="1898650" y="498601"/>
                  </a:lnTo>
                  <a:lnTo>
                    <a:pt x="1898650" y="517778"/>
                  </a:lnTo>
                  <a:lnTo>
                    <a:pt x="1906524" y="525526"/>
                  </a:lnTo>
                  <a:lnTo>
                    <a:pt x="1925701" y="525526"/>
                  </a:lnTo>
                  <a:lnTo>
                    <a:pt x="1933575" y="517778"/>
                  </a:lnTo>
                  <a:lnTo>
                    <a:pt x="1933575" y="498601"/>
                  </a:lnTo>
                  <a:lnTo>
                    <a:pt x="1925701" y="490854"/>
                  </a:lnTo>
                  <a:close/>
                </a:path>
                <a:path w="6172200" h="1781175">
                  <a:moveTo>
                    <a:pt x="4881245" y="485013"/>
                  </a:moveTo>
                  <a:lnTo>
                    <a:pt x="4861941" y="485013"/>
                  </a:lnTo>
                  <a:lnTo>
                    <a:pt x="4854194" y="492760"/>
                  </a:lnTo>
                  <a:lnTo>
                    <a:pt x="4854194" y="511937"/>
                  </a:lnTo>
                  <a:lnTo>
                    <a:pt x="4861941" y="519684"/>
                  </a:lnTo>
                  <a:lnTo>
                    <a:pt x="4881245" y="519684"/>
                  </a:lnTo>
                  <a:lnTo>
                    <a:pt x="4888992" y="511937"/>
                  </a:lnTo>
                  <a:lnTo>
                    <a:pt x="4888992" y="492760"/>
                  </a:lnTo>
                  <a:lnTo>
                    <a:pt x="4881245" y="485013"/>
                  </a:lnTo>
                  <a:close/>
                </a:path>
                <a:path w="6172200" h="1781175">
                  <a:moveTo>
                    <a:pt x="4770882" y="485013"/>
                  </a:moveTo>
                  <a:lnTo>
                    <a:pt x="4751578" y="485013"/>
                  </a:lnTo>
                  <a:lnTo>
                    <a:pt x="4743831" y="492760"/>
                  </a:lnTo>
                  <a:lnTo>
                    <a:pt x="4743831" y="511937"/>
                  </a:lnTo>
                  <a:lnTo>
                    <a:pt x="4751578" y="519684"/>
                  </a:lnTo>
                  <a:lnTo>
                    <a:pt x="4770882" y="519684"/>
                  </a:lnTo>
                  <a:lnTo>
                    <a:pt x="4778629" y="511937"/>
                  </a:lnTo>
                  <a:lnTo>
                    <a:pt x="4778629" y="492760"/>
                  </a:lnTo>
                  <a:lnTo>
                    <a:pt x="4770882" y="485013"/>
                  </a:lnTo>
                  <a:close/>
                </a:path>
                <a:path w="6172200" h="1781175">
                  <a:moveTo>
                    <a:pt x="5247005" y="479171"/>
                  </a:moveTo>
                  <a:lnTo>
                    <a:pt x="5227701" y="479171"/>
                  </a:lnTo>
                  <a:lnTo>
                    <a:pt x="5219954" y="487045"/>
                  </a:lnTo>
                  <a:lnTo>
                    <a:pt x="5219954" y="506222"/>
                  </a:lnTo>
                  <a:lnTo>
                    <a:pt x="5227701" y="513969"/>
                  </a:lnTo>
                  <a:lnTo>
                    <a:pt x="5247005" y="513969"/>
                  </a:lnTo>
                  <a:lnTo>
                    <a:pt x="5254752" y="506222"/>
                  </a:lnTo>
                  <a:lnTo>
                    <a:pt x="5254752" y="487045"/>
                  </a:lnTo>
                  <a:lnTo>
                    <a:pt x="5247005" y="479171"/>
                  </a:lnTo>
                  <a:close/>
                </a:path>
                <a:path w="6172200" h="1781175">
                  <a:moveTo>
                    <a:pt x="3499230" y="479171"/>
                  </a:moveTo>
                  <a:lnTo>
                    <a:pt x="3480054" y="479171"/>
                  </a:lnTo>
                  <a:lnTo>
                    <a:pt x="3472179" y="487045"/>
                  </a:lnTo>
                  <a:lnTo>
                    <a:pt x="3472179" y="506222"/>
                  </a:lnTo>
                  <a:lnTo>
                    <a:pt x="3480054" y="513969"/>
                  </a:lnTo>
                  <a:lnTo>
                    <a:pt x="3499230" y="513969"/>
                  </a:lnTo>
                  <a:lnTo>
                    <a:pt x="3507104" y="506222"/>
                  </a:lnTo>
                  <a:lnTo>
                    <a:pt x="3507104" y="487045"/>
                  </a:lnTo>
                  <a:lnTo>
                    <a:pt x="3499230" y="479171"/>
                  </a:lnTo>
                  <a:close/>
                </a:path>
                <a:path w="6172200" h="1781175">
                  <a:moveTo>
                    <a:pt x="944499" y="479171"/>
                  </a:moveTo>
                  <a:lnTo>
                    <a:pt x="925195" y="479171"/>
                  </a:lnTo>
                  <a:lnTo>
                    <a:pt x="917448" y="487045"/>
                  </a:lnTo>
                  <a:lnTo>
                    <a:pt x="917448" y="506222"/>
                  </a:lnTo>
                  <a:lnTo>
                    <a:pt x="925195" y="513969"/>
                  </a:lnTo>
                  <a:lnTo>
                    <a:pt x="944499" y="513969"/>
                  </a:lnTo>
                  <a:lnTo>
                    <a:pt x="952246" y="506222"/>
                  </a:lnTo>
                  <a:lnTo>
                    <a:pt x="952246" y="487045"/>
                  </a:lnTo>
                  <a:lnTo>
                    <a:pt x="944499" y="479171"/>
                  </a:lnTo>
                  <a:close/>
                </a:path>
                <a:path w="6172200" h="1781175">
                  <a:moveTo>
                    <a:pt x="445135" y="479171"/>
                  </a:moveTo>
                  <a:lnTo>
                    <a:pt x="425830" y="479171"/>
                  </a:lnTo>
                  <a:lnTo>
                    <a:pt x="418084" y="487045"/>
                  </a:lnTo>
                  <a:lnTo>
                    <a:pt x="418084" y="506222"/>
                  </a:lnTo>
                  <a:lnTo>
                    <a:pt x="425830" y="513969"/>
                  </a:lnTo>
                  <a:lnTo>
                    <a:pt x="445135" y="513969"/>
                  </a:lnTo>
                  <a:lnTo>
                    <a:pt x="452882" y="506222"/>
                  </a:lnTo>
                  <a:lnTo>
                    <a:pt x="452882" y="487045"/>
                  </a:lnTo>
                  <a:lnTo>
                    <a:pt x="445135" y="479171"/>
                  </a:lnTo>
                  <a:close/>
                </a:path>
                <a:path w="6172200" h="1781175">
                  <a:moveTo>
                    <a:pt x="4486402" y="467613"/>
                  </a:moveTo>
                  <a:lnTo>
                    <a:pt x="4467098" y="467613"/>
                  </a:lnTo>
                  <a:lnTo>
                    <a:pt x="4459351" y="475488"/>
                  </a:lnTo>
                  <a:lnTo>
                    <a:pt x="4459351" y="494664"/>
                  </a:lnTo>
                  <a:lnTo>
                    <a:pt x="4467098" y="502412"/>
                  </a:lnTo>
                  <a:lnTo>
                    <a:pt x="4486402" y="502412"/>
                  </a:lnTo>
                  <a:lnTo>
                    <a:pt x="4494149" y="494664"/>
                  </a:lnTo>
                  <a:lnTo>
                    <a:pt x="4494149" y="475488"/>
                  </a:lnTo>
                  <a:lnTo>
                    <a:pt x="4486402" y="467613"/>
                  </a:lnTo>
                  <a:close/>
                </a:path>
                <a:path w="6172200" h="1781175">
                  <a:moveTo>
                    <a:pt x="4242434" y="467613"/>
                  </a:moveTo>
                  <a:lnTo>
                    <a:pt x="4223258" y="467613"/>
                  </a:lnTo>
                  <a:lnTo>
                    <a:pt x="4215383" y="475488"/>
                  </a:lnTo>
                  <a:lnTo>
                    <a:pt x="4215383" y="494664"/>
                  </a:lnTo>
                  <a:lnTo>
                    <a:pt x="4223258" y="502412"/>
                  </a:lnTo>
                  <a:lnTo>
                    <a:pt x="4242434" y="502412"/>
                  </a:lnTo>
                  <a:lnTo>
                    <a:pt x="4250308" y="494664"/>
                  </a:lnTo>
                  <a:lnTo>
                    <a:pt x="4250308" y="475488"/>
                  </a:lnTo>
                  <a:lnTo>
                    <a:pt x="4242434" y="467613"/>
                  </a:lnTo>
                  <a:close/>
                </a:path>
                <a:path w="6172200" h="1781175">
                  <a:moveTo>
                    <a:pt x="4997323" y="461899"/>
                  </a:moveTo>
                  <a:lnTo>
                    <a:pt x="4978019" y="461899"/>
                  </a:lnTo>
                  <a:lnTo>
                    <a:pt x="4970272" y="469646"/>
                  </a:lnTo>
                  <a:lnTo>
                    <a:pt x="4970272" y="488823"/>
                  </a:lnTo>
                  <a:lnTo>
                    <a:pt x="4978019" y="496570"/>
                  </a:lnTo>
                  <a:lnTo>
                    <a:pt x="4997323" y="496570"/>
                  </a:lnTo>
                  <a:lnTo>
                    <a:pt x="5005070" y="488823"/>
                  </a:lnTo>
                  <a:lnTo>
                    <a:pt x="5005070" y="469646"/>
                  </a:lnTo>
                  <a:lnTo>
                    <a:pt x="4997323" y="461899"/>
                  </a:lnTo>
                  <a:close/>
                </a:path>
                <a:path w="6172200" h="1781175">
                  <a:moveTo>
                    <a:pt x="4108957" y="461899"/>
                  </a:moveTo>
                  <a:lnTo>
                    <a:pt x="4089654" y="461899"/>
                  </a:lnTo>
                  <a:lnTo>
                    <a:pt x="4081906" y="469646"/>
                  </a:lnTo>
                  <a:lnTo>
                    <a:pt x="4081906" y="488823"/>
                  </a:lnTo>
                  <a:lnTo>
                    <a:pt x="4089654" y="496570"/>
                  </a:lnTo>
                  <a:lnTo>
                    <a:pt x="4108957" y="496570"/>
                  </a:lnTo>
                  <a:lnTo>
                    <a:pt x="4116704" y="488823"/>
                  </a:lnTo>
                  <a:lnTo>
                    <a:pt x="4116704" y="469646"/>
                  </a:lnTo>
                  <a:lnTo>
                    <a:pt x="4108957" y="461899"/>
                  </a:lnTo>
                  <a:close/>
                </a:path>
                <a:path w="6172200" h="1781175">
                  <a:moveTo>
                    <a:pt x="3702430" y="461899"/>
                  </a:moveTo>
                  <a:lnTo>
                    <a:pt x="3683254" y="461899"/>
                  </a:lnTo>
                  <a:lnTo>
                    <a:pt x="3675506" y="469646"/>
                  </a:lnTo>
                  <a:lnTo>
                    <a:pt x="3675506" y="488823"/>
                  </a:lnTo>
                  <a:lnTo>
                    <a:pt x="3683254" y="496570"/>
                  </a:lnTo>
                  <a:lnTo>
                    <a:pt x="3702430" y="496570"/>
                  </a:lnTo>
                  <a:lnTo>
                    <a:pt x="3710304" y="488823"/>
                  </a:lnTo>
                  <a:lnTo>
                    <a:pt x="3710304" y="469646"/>
                  </a:lnTo>
                  <a:lnTo>
                    <a:pt x="3702430" y="461899"/>
                  </a:lnTo>
                  <a:close/>
                </a:path>
                <a:path w="6172200" h="1781175">
                  <a:moveTo>
                    <a:pt x="3261232" y="461899"/>
                  </a:moveTo>
                  <a:lnTo>
                    <a:pt x="3241929" y="461899"/>
                  </a:lnTo>
                  <a:lnTo>
                    <a:pt x="3234181" y="469646"/>
                  </a:lnTo>
                  <a:lnTo>
                    <a:pt x="3234181" y="488823"/>
                  </a:lnTo>
                  <a:lnTo>
                    <a:pt x="3241929" y="496570"/>
                  </a:lnTo>
                  <a:lnTo>
                    <a:pt x="3261232" y="496570"/>
                  </a:lnTo>
                  <a:lnTo>
                    <a:pt x="3268979" y="488823"/>
                  </a:lnTo>
                  <a:lnTo>
                    <a:pt x="3268979" y="469646"/>
                  </a:lnTo>
                  <a:lnTo>
                    <a:pt x="3261232" y="461899"/>
                  </a:lnTo>
                  <a:close/>
                </a:path>
                <a:path w="6172200" h="1781175">
                  <a:moveTo>
                    <a:pt x="1066419" y="461899"/>
                  </a:moveTo>
                  <a:lnTo>
                    <a:pt x="1047114" y="461899"/>
                  </a:lnTo>
                  <a:lnTo>
                    <a:pt x="1039367" y="469646"/>
                  </a:lnTo>
                  <a:lnTo>
                    <a:pt x="1039367" y="488823"/>
                  </a:lnTo>
                  <a:lnTo>
                    <a:pt x="1047114" y="496570"/>
                  </a:lnTo>
                  <a:lnTo>
                    <a:pt x="1066419" y="496570"/>
                  </a:lnTo>
                  <a:lnTo>
                    <a:pt x="1074165" y="488823"/>
                  </a:lnTo>
                  <a:lnTo>
                    <a:pt x="1074165" y="469646"/>
                  </a:lnTo>
                  <a:lnTo>
                    <a:pt x="1066419" y="461899"/>
                  </a:lnTo>
                  <a:close/>
                </a:path>
                <a:path w="6172200" h="1781175">
                  <a:moveTo>
                    <a:pt x="5130800" y="456057"/>
                  </a:moveTo>
                  <a:lnTo>
                    <a:pt x="5111623" y="456057"/>
                  </a:lnTo>
                  <a:lnTo>
                    <a:pt x="5103876" y="463803"/>
                  </a:lnTo>
                  <a:lnTo>
                    <a:pt x="5103876" y="482980"/>
                  </a:lnTo>
                  <a:lnTo>
                    <a:pt x="5111623" y="490854"/>
                  </a:lnTo>
                  <a:lnTo>
                    <a:pt x="5130800" y="490854"/>
                  </a:lnTo>
                  <a:lnTo>
                    <a:pt x="5138674" y="482980"/>
                  </a:lnTo>
                  <a:lnTo>
                    <a:pt x="5138674" y="463803"/>
                  </a:lnTo>
                  <a:lnTo>
                    <a:pt x="5130800" y="456057"/>
                  </a:lnTo>
                  <a:close/>
                </a:path>
                <a:path w="6172200" h="1781175">
                  <a:moveTo>
                    <a:pt x="4364355" y="456057"/>
                  </a:moveTo>
                  <a:lnTo>
                    <a:pt x="4345178" y="456057"/>
                  </a:lnTo>
                  <a:lnTo>
                    <a:pt x="4337431" y="463803"/>
                  </a:lnTo>
                  <a:lnTo>
                    <a:pt x="4337431" y="482980"/>
                  </a:lnTo>
                  <a:lnTo>
                    <a:pt x="4345178" y="490854"/>
                  </a:lnTo>
                  <a:lnTo>
                    <a:pt x="4364355" y="490854"/>
                  </a:lnTo>
                  <a:lnTo>
                    <a:pt x="4372229" y="482980"/>
                  </a:lnTo>
                  <a:lnTo>
                    <a:pt x="4372229" y="463803"/>
                  </a:lnTo>
                  <a:lnTo>
                    <a:pt x="4364355" y="456057"/>
                  </a:lnTo>
                  <a:close/>
                </a:path>
                <a:path w="6172200" h="1781175">
                  <a:moveTo>
                    <a:pt x="3987038" y="456057"/>
                  </a:moveTo>
                  <a:lnTo>
                    <a:pt x="3967733" y="456057"/>
                  </a:lnTo>
                  <a:lnTo>
                    <a:pt x="3959986" y="463803"/>
                  </a:lnTo>
                  <a:lnTo>
                    <a:pt x="3959986" y="482980"/>
                  </a:lnTo>
                  <a:lnTo>
                    <a:pt x="3967733" y="490854"/>
                  </a:lnTo>
                  <a:lnTo>
                    <a:pt x="3987038" y="490854"/>
                  </a:lnTo>
                  <a:lnTo>
                    <a:pt x="3994784" y="482980"/>
                  </a:lnTo>
                  <a:lnTo>
                    <a:pt x="3994784" y="463803"/>
                  </a:lnTo>
                  <a:lnTo>
                    <a:pt x="3987038" y="456057"/>
                  </a:lnTo>
                  <a:close/>
                </a:path>
                <a:path w="6172200" h="1781175">
                  <a:moveTo>
                    <a:pt x="2227707" y="456057"/>
                  </a:moveTo>
                  <a:lnTo>
                    <a:pt x="2208403" y="456057"/>
                  </a:lnTo>
                  <a:lnTo>
                    <a:pt x="2200655" y="463803"/>
                  </a:lnTo>
                  <a:lnTo>
                    <a:pt x="2200655" y="482980"/>
                  </a:lnTo>
                  <a:lnTo>
                    <a:pt x="2208403" y="490854"/>
                  </a:lnTo>
                  <a:lnTo>
                    <a:pt x="2227707" y="490854"/>
                  </a:lnTo>
                  <a:lnTo>
                    <a:pt x="2235454" y="482980"/>
                  </a:lnTo>
                  <a:lnTo>
                    <a:pt x="2235454" y="463803"/>
                  </a:lnTo>
                  <a:lnTo>
                    <a:pt x="2227707" y="456057"/>
                  </a:lnTo>
                  <a:close/>
                </a:path>
                <a:path w="6172200" h="1781175">
                  <a:moveTo>
                    <a:pt x="1786382" y="456057"/>
                  </a:moveTo>
                  <a:lnTo>
                    <a:pt x="1767077" y="456057"/>
                  </a:lnTo>
                  <a:lnTo>
                    <a:pt x="1759330" y="463803"/>
                  </a:lnTo>
                  <a:lnTo>
                    <a:pt x="1759330" y="482980"/>
                  </a:lnTo>
                  <a:lnTo>
                    <a:pt x="1767077" y="490854"/>
                  </a:lnTo>
                  <a:lnTo>
                    <a:pt x="1786382" y="490854"/>
                  </a:lnTo>
                  <a:lnTo>
                    <a:pt x="1794128" y="482980"/>
                  </a:lnTo>
                  <a:lnTo>
                    <a:pt x="1794128" y="463803"/>
                  </a:lnTo>
                  <a:lnTo>
                    <a:pt x="1786382" y="456057"/>
                  </a:lnTo>
                  <a:close/>
                </a:path>
                <a:path w="6172200" h="1781175">
                  <a:moveTo>
                    <a:pt x="2802509" y="450341"/>
                  </a:moveTo>
                  <a:lnTo>
                    <a:pt x="2783204" y="450341"/>
                  </a:lnTo>
                  <a:lnTo>
                    <a:pt x="2775458" y="458088"/>
                  </a:lnTo>
                  <a:lnTo>
                    <a:pt x="2775458" y="477265"/>
                  </a:lnTo>
                  <a:lnTo>
                    <a:pt x="2783204" y="485013"/>
                  </a:lnTo>
                  <a:lnTo>
                    <a:pt x="2802509" y="485013"/>
                  </a:lnTo>
                  <a:lnTo>
                    <a:pt x="2810255" y="477265"/>
                  </a:lnTo>
                  <a:lnTo>
                    <a:pt x="2810255" y="458088"/>
                  </a:lnTo>
                  <a:lnTo>
                    <a:pt x="2802509" y="450341"/>
                  </a:lnTo>
                  <a:close/>
                </a:path>
                <a:path w="6172200" h="1781175">
                  <a:moveTo>
                    <a:pt x="2047621" y="450341"/>
                  </a:moveTo>
                  <a:lnTo>
                    <a:pt x="2028444" y="450341"/>
                  </a:lnTo>
                  <a:lnTo>
                    <a:pt x="2020570" y="458088"/>
                  </a:lnTo>
                  <a:lnTo>
                    <a:pt x="2020570" y="477265"/>
                  </a:lnTo>
                  <a:lnTo>
                    <a:pt x="2028444" y="485013"/>
                  </a:lnTo>
                  <a:lnTo>
                    <a:pt x="2047621" y="485013"/>
                  </a:lnTo>
                  <a:lnTo>
                    <a:pt x="2055495" y="477265"/>
                  </a:lnTo>
                  <a:lnTo>
                    <a:pt x="2055495" y="458088"/>
                  </a:lnTo>
                  <a:lnTo>
                    <a:pt x="2047621" y="450341"/>
                  </a:lnTo>
                  <a:close/>
                </a:path>
                <a:path w="6172200" h="1781175">
                  <a:moveTo>
                    <a:pt x="1571498" y="450341"/>
                  </a:moveTo>
                  <a:lnTo>
                    <a:pt x="1552321" y="450341"/>
                  </a:lnTo>
                  <a:lnTo>
                    <a:pt x="1544447" y="458088"/>
                  </a:lnTo>
                  <a:lnTo>
                    <a:pt x="1544447" y="477265"/>
                  </a:lnTo>
                  <a:lnTo>
                    <a:pt x="1552321" y="485013"/>
                  </a:lnTo>
                  <a:lnTo>
                    <a:pt x="1571498" y="485013"/>
                  </a:lnTo>
                  <a:lnTo>
                    <a:pt x="1579372" y="477265"/>
                  </a:lnTo>
                  <a:lnTo>
                    <a:pt x="1579372" y="458088"/>
                  </a:lnTo>
                  <a:lnTo>
                    <a:pt x="1571498" y="450341"/>
                  </a:lnTo>
                  <a:close/>
                </a:path>
                <a:path w="6172200" h="1781175">
                  <a:moveTo>
                    <a:pt x="328929" y="450341"/>
                  </a:moveTo>
                  <a:lnTo>
                    <a:pt x="309752" y="450341"/>
                  </a:lnTo>
                  <a:lnTo>
                    <a:pt x="301878" y="458088"/>
                  </a:lnTo>
                  <a:lnTo>
                    <a:pt x="301878" y="477265"/>
                  </a:lnTo>
                  <a:lnTo>
                    <a:pt x="309752" y="485013"/>
                  </a:lnTo>
                  <a:lnTo>
                    <a:pt x="328929" y="485013"/>
                  </a:lnTo>
                  <a:lnTo>
                    <a:pt x="336803" y="477265"/>
                  </a:lnTo>
                  <a:lnTo>
                    <a:pt x="336803" y="458088"/>
                  </a:lnTo>
                  <a:lnTo>
                    <a:pt x="328929" y="450341"/>
                  </a:lnTo>
                  <a:close/>
                </a:path>
                <a:path w="6172200" h="1781175">
                  <a:moveTo>
                    <a:pt x="3812794" y="444500"/>
                  </a:moveTo>
                  <a:lnTo>
                    <a:pt x="3793617" y="444500"/>
                  </a:lnTo>
                  <a:lnTo>
                    <a:pt x="3785743" y="452247"/>
                  </a:lnTo>
                  <a:lnTo>
                    <a:pt x="3785743" y="471424"/>
                  </a:lnTo>
                  <a:lnTo>
                    <a:pt x="3793617" y="479171"/>
                  </a:lnTo>
                  <a:lnTo>
                    <a:pt x="3812794" y="479171"/>
                  </a:lnTo>
                  <a:lnTo>
                    <a:pt x="3820668" y="471424"/>
                  </a:lnTo>
                  <a:lnTo>
                    <a:pt x="3820668" y="452247"/>
                  </a:lnTo>
                  <a:lnTo>
                    <a:pt x="3812794" y="444500"/>
                  </a:lnTo>
                  <a:close/>
                </a:path>
                <a:path w="6172200" h="1781175">
                  <a:moveTo>
                    <a:pt x="6025007" y="438785"/>
                  </a:moveTo>
                  <a:lnTo>
                    <a:pt x="6005830" y="438785"/>
                  </a:lnTo>
                  <a:lnTo>
                    <a:pt x="5997956" y="446532"/>
                  </a:lnTo>
                  <a:lnTo>
                    <a:pt x="5997956" y="465709"/>
                  </a:lnTo>
                  <a:lnTo>
                    <a:pt x="6005830" y="473455"/>
                  </a:lnTo>
                  <a:lnTo>
                    <a:pt x="6025007" y="473455"/>
                  </a:lnTo>
                  <a:lnTo>
                    <a:pt x="6032881" y="465709"/>
                  </a:lnTo>
                  <a:lnTo>
                    <a:pt x="6032881" y="446532"/>
                  </a:lnTo>
                  <a:lnTo>
                    <a:pt x="6025007" y="438785"/>
                  </a:lnTo>
                  <a:close/>
                </a:path>
                <a:path w="6172200" h="1781175">
                  <a:moveTo>
                    <a:pt x="5914771" y="438785"/>
                  </a:moveTo>
                  <a:lnTo>
                    <a:pt x="5895467" y="438785"/>
                  </a:lnTo>
                  <a:lnTo>
                    <a:pt x="5887720" y="446532"/>
                  </a:lnTo>
                  <a:lnTo>
                    <a:pt x="5887720" y="465709"/>
                  </a:lnTo>
                  <a:lnTo>
                    <a:pt x="5895467" y="473455"/>
                  </a:lnTo>
                  <a:lnTo>
                    <a:pt x="5914771" y="473455"/>
                  </a:lnTo>
                  <a:lnTo>
                    <a:pt x="5922518" y="465709"/>
                  </a:lnTo>
                  <a:lnTo>
                    <a:pt x="5922518" y="446532"/>
                  </a:lnTo>
                  <a:lnTo>
                    <a:pt x="5914771" y="438785"/>
                  </a:lnTo>
                  <a:close/>
                </a:path>
                <a:path w="6172200" h="1781175">
                  <a:moveTo>
                    <a:pt x="3388995" y="438785"/>
                  </a:moveTo>
                  <a:lnTo>
                    <a:pt x="3369691" y="438785"/>
                  </a:lnTo>
                  <a:lnTo>
                    <a:pt x="3361944" y="446532"/>
                  </a:lnTo>
                  <a:lnTo>
                    <a:pt x="3361944" y="465709"/>
                  </a:lnTo>
                  <a:lnTo>
                    <a:pt x="3369691" y="473455"/>
                  </a:lnTo>
                  <a:lnTo>
                    <a:pt x="3388995" y="473455"/>
                  </a:lnTo>
                  <a:lnTo>
                    <a:pt x="3396742" y="465709"/>
                  </a:lnTo>
                  <a:lnTo>
                    <a:pt x="3396742" y="446532"/>
                  </a:lnTo>
                  <a:lnTo>
                    <a:pt x="3388995" y="438785"/>
                  </a:lnTo>
                  <a:close/>
                </a:path>
                <a:path w="6172200" h="1781175">
                  <a:moveTo>
                    <a:pt x="1298702" y="438785"/>
                  </a:moveTo>
                  <a:lnTo>
                    <a:pt x="1279398" y="438785"/>
                  </a:lnTo>
                  <a:lnTo>
                    <a:pt x="1271651" y="446532"/>
                  </a:lnTo>
                  <a:lnTo>
                    <a:pt x="1271651" y="465709"/>
                  </a:lnTo>
                  <a:lnTo>
                    <a:pt x="1279398" y="473455"/>
                  </a:lnTo>
                  <a:lnTo>
                    <a:pt x="1298702" y="473455"/>
                  </a:lnTo>
                  <a:lnTo>
                    <a:pt x="1306449" y="465709"/>
                  </a:lnTo>
                  <a:lnTo>
                    <a:pt x="1306449" y="446532"/>
                  </a:lnTo>
                  <a:lnTo>
                    <a:pt x="1298702" y="438785"/>
                  </a:lnTo>
                  <a:close/>
                </a:path>
                <a:path w="6172200" h="1781175">
                  <a:moveTo>
                    <a:pt x="2645664" y="432942"/>
                  </a:moveTo>
                  <a:lnTo>
                    <a:pt x="2626487" y="432942"/>
                  </a:lnTo>
                  <a:lnTo>
                    <a:pt x="2618740" y="440689"/>
                  </a:lnTo>
                  <a:lnTo>
                    <a:pt x="2618740" y="459866"/>
                  </a:lnTo>
                  <a:lnTo>
                    <a:pt x="2626487" y="467613"/>
                  </a:lnTo>
                  <a:lnTo>
                    <a:pt x="2645664" y="467613"/>
                  </a:lnTo>
                  <a:lnTo>
                    <a:pt x="2653538" y="459866"/>
                  </a:lnTo>
                  <a:lnTo>
                    <a:pt x="2653538" y="440689"/>
                  </a:lnTo>
                  <a:lnTo>
                    <a:pt x="2645664" y="432942"/>
                  </a:lnTo>
                  <a:close/>
                </a:path>
                <a:path w="6172200" h="1781175">
                  <a:moveTo>
                    <a:pt x="2529586" y="432942"/>
                  </a:moveTo>
                  <a:lnTo>
                    <a:pt x="2510409" y="432942"/>
                  </a:lnTo>
                  <a:lnTo>
                    <a:pt x="2502535" y="440689"/>
                  </a:lnTo>
                  <a:lnTo>
                    <a:pt x="2502535" y="459866"/>
                  </a:lnTo>
                  <a:lnTo>
                    <a:pt x="2510409" y="467613"/>
                  </a:lnTo>
                  <a:lnTo>
                    <a:pt x="2529586" y="467613"/>
                  </a:lnTo>
                  <a:lnTo>
                    <a:pt x="2537333" y="459866"/>
                  </a:lnTo>
                  <a:lnTo>
                    <a:pt x="2537333" y="440689"/>
                  </a:lnTo>
                  <a:lnTo>
                    <a:pt x="2529586" y="432942"/>
                  </a:lnTo>
                  <a:close/>
                </a:path>
                <a:path w="6172200" h="1781175">
                  <a:moveTo>
                    <a:pt x="5612765" y="427100"/>
                  </a:moveTo>
                  <a:lnTo>
                    <a:pt x="5593588" y="427100"/>
                  </a:lnTo>
                  <a:lnTo>
                    <a:pt x="5585714" y="434975"/>
                  </a:lnTo>
                  <a:lnTo>
                    <a:pt x="5585714" y="454151"/>
                  </a:lnTo>
                  <a:lnTo>
                    <a:pt x="5593588" y="461899"/>
                  </a:lnTo>
                  <a:lnTo>
                    <a:pt x="5612765" y="461899"/>
                  </a:lnTo>
                  <a:lnTo>
                    <a:pt x="5620639" y="454151"/>
                  </a:lnTo>
                  <a:lnTo>
                    <a:pt x="5620639" y="434975"/>
                  </a:lnTo>
                  <a:lnTo>
                    <a:pt x="5612765" y="427100"/>
                  </a:lnTo>
                  <a:close/>
                </a:path>
                <a:path w="6172200" h="1781175">
                  <a:moveTo>
                    <a:pt x="5473446" y="427100"/>
                  </a:moveTo>
                  <a:lnTo>
                    <a:pt x="5454142" y="427100"/>
                  </a:lnTo>
                  <a:lnTo>
                    <a:pt x="5446395" y="434975"/>
                  </a:lnTo>
                  <a:lnTo>
                    <a:pt x="5446395" y="454151"/>
                  </a:lnTo>
                  <a:lnTo>
                    <a:pt x="5454142" y="461899"/>
                  </a:lnTo>
                  <a:lnTo>
                    <a:pt x="5473446" y="461899"/>
                  </a:lnTo>
                  <a:lnTo>
                    <a:pt x="5481193" y="454151"/>
                  </a:lnTo>
                  <a:lnTo>
                    <a:pt x="5481193" y="434975"/>
                  </a:lnTo>
                  <a:lnTo>
                    <a:pt x="5473446" y="427100"/>
                  </a:lnTo>
                  <a:close/>
                </a:path>
                <a:path w="6172200" h="1781175">
                  <a:moveTo>
                    <a:pt x="102488" y="421386"/>
                  </a:moveTo>
                  <a:lnTo>
                    <a:pt x="83312" y="421386"/>
                  </a:lnTo>
                  <a:lnTo>
                    <a:pt x="75437" y="429133"/>
                  </a:lnTo>
                  <a:lnTo>
                    <a:pt x="75437" y="448310"/>
                  </a:lnTo>
                  <a:lnTo>
                    <a:pt x="83312" y="456057"/>
                  </a:lnTo>
                  <a:lnTo>
                    <a:pt x="102488" y="456057"/>
                  </a:lnTo>
                  <a:lnTo>
                    <a:pt x="110362" y="448310"/>
                  </a:lnTo>
                  <a:lnTo>
                    <a:pt x="110362" y="429133"/>
                  </a:lnTo>
                  <a:lnTo>
                    <a:pt x="102488" y="421386"/>
                  </a:lnTo>
                  <a:close/>
                </a:path>
                <a:path w="6172200" h="1781175">
                  <a:moveTo>
                    <a:pt x="2965069" y="415544"/>
                  </a:moveTo>
                  <a:lnTo>
                    <a:pt x="2945891" y="415544"/>
                  </a:lnTo>
                  <a:lnTo>
                    <a:pt x="2938017" y="423290"/>
                  </a:lnTo>
                  <a:lnTo>
                    <a:pt x="2938017" y="442467"/>
                  </a:lnTo>
                  <a:lnTo>
                    <a:pt x="2945891" y="450341"/>
                  </a:lnTo>
                  <a:lnTo>
                    <a:pt x="2965069" y="450341"/>
                  </a:lnTo>
                  <a:lnTo>
                    <a:pt x="2972816" y="442467"/>
                  </a:lnTo>
                  <a:lnTo>
                    <a:pt x="2972816" y="423290"/>
                  </a:lnTo>
                  <a:lnTo>
                    <a:pt x="2965069" y="415544"/>
                  </a:lnTo>
                  <a:close/>
                </a:path>
                <a:path w="6172200" h="1781175">
                  <a:moveTo>
                    <a:pt x="2419223" y="415544"/>
                  </a:moveTo>
                  <a:lnTo>
                    <a:pt x="2400046" y="415544"/>
                  </a:lnTo>
                  <a:lnTo>
                    <a:pt x="2392172" y="423290"/>
                  </a:lnTo>
                  <a:lnTo>
                    <a:pt x="2392172" y="442467"/>
                  </a:lnTo>
                  <a:lnTo>
                    <a:pt x="2400046" y="450341"/>
                  </a:lnTo>
                  <a:lnTo>
                    <a:pt x="2419223" y="450341"/>
                  </a:lnTo>
                  <a:lnTo>
                    <a:pt x="2427097" y="442467"/>
                  </a:lnTo>
                  <a:lnTo>
                    <a:pt x="2427097" y="423290"/>
                  </a:lnTo>
                  <a:lnTo>
                    <a:pt x="2419223" y="415544"/>
                  </a:lnTo>
                  <a:close/>
                </a:path>
                <a:path w="6172200" h="1781175">
                  <a:moveTo>
                    <a:pt x="218694" y="415544"/>
                  </a:moveTo>
                  <a:lnTo>
                    <a:pt x="199389" y="415544"/>
                  </a:lnTo>
                  <a:lnTo>
                    <a:pt x="191642" y="423290"/>
                  </a:lnTo>
                  <a:lnTo>
                    <a:pt x="191642" y="442467"/>
                  </a:lnTo>
                  <a:lnTo>
                    <a:pt x="199389" y="450341"/>
                  </a:lnTo>
                  <a:lnTo>
                    <a:pt x="218694" y="450341"/>
                  </a:lnTo>
                  <a:lnTo>
                    <a:pt x="226440" y="442467"/>
                  </a:lnTo>
                  <a:lnTo>
                    <a:pt x="226440" y="423290"/>
                  </a:lnTo>
                  <a:lnTo>
                    <a:pt x="218694" y="415544"/>
                  </a:lnTo>
                  <a:close/>
                </a:path>
                <a:path w="6172200" h="1781175">
                  <a:moveTo>
                    <a:pt x="4608322" y="409828"/>
                  </a:moveTo>
                  <a:lnTo>
                    <a:pt x="4589018" y="409828"/>
                  </a:lnTo>
                  <a:lnTo>
                    <a:pt x="4581271" y="417575"/>
                  </a:lnTo>
                  <a:lnTo>
                    <a:pt x="4581271" y="436752"/>
                  </a:lnTo>
                  <a:lnTo>
                    <a:pt x="4589018" y="444500"/>
                  </a:lnTo>
                  <a:lnTo>
                    <a:pt x="4608322" y="444500"/>
                  </a:lnTo>
                  <a:lnTo>
                    <a:pt x="4616069" y="436752"/>
                  </a:lnTo>
                  <a:lnTo>
                    <a:pt x="4616069" y="417575"/>
                  </a:lnTo>
                  <a:lnTo>
                    <a:pt x="4608322" y="409828"/>
                  </a:lnTo>
                  <a:close/>
                </a:path>
                <a:path w="6172200" h="1781175">
                  <a:moveTo>
                    <a:pt x="1414779" y="409828"/>
                  </a:moveTo>
                  <a:lnTo>
                    <a:pt x="1395476" y="409828"/>
                  </a:lnTo>
                  <a:lnTo>
                    <a:pt x="1387728" y="417575"/>
                  </a:lnTo>
                  <a:lnTo>
                    <a:pt x="1387728" y="436752"/>
                  </a:lnTo>
                  <a:lnTo>
                    <a:pt x="1395476" y="444500"/>
                  </a:lnTo>
                  <a:lnTo>
                    <a:pt x="1414779" y="444500"/>
                  </a:lnTo>
                  <a:lnTo>
                    <a:pt x="1422527" y="436752"/>
                  </a:lnTo>
                  <a:lnTo>
                    <a:pt x="1422527" y="417575"/>
                  </a:lnTo>
                  <a:lnTo>
                    <a:pt x="1414779" y="409828"/>
                  </a:lnTo>
                  <a:close/>
                </a:path>
                <a:path w="6172200" h="1781175">
                  <a:moveTo>
                    <a:pt x="543813" y="409828"/>
                  </a:moveTo>
                  <a:lnTo>
                    <a:pt x="524510" y="409828"/>
                  </a:lnTo>
                  <a:lnTo>
                    <a:pt x="516763" y="417575"/>
                  </a:lnTo>
                  <a:lnTo>
                    <a:pt x="516763" y="436752"/>
                  </a:lnTo>
                  <a:lnTo>
                    <a:pt x="524510" y="444500"/>
                  </a:lnTo>
                  <a:lnTo>
                    <a:pt x="543813" y="444500"/>
                  </a:lnTo>
                  <a:lnTo>
                    <a:pt x="551561" y="436752"/>
                  </a:lnTo>
                  <a:lnTo>
                    <a:pt x="551561" y="417575"/>
                  </a:lnTo>
                  <a:lnTo>
                    <a:pt x="543813" y="409828"/>
                  </a:lnTo>
                  <a:close/>
                </a:path>
                <a:path w="6172200" h="1781175">
                  <a:moveTo>
                    <a:pt x="1693417" y="403987"/>
                  </a:moveTo>
                  <a:lnTo>
                    <a:pt x="1674240" y="403987"/>
                  </a:lnTo>
                  <a:lnTo>
                    <a:pt x="1666494" y="411734"/>
                  </a:lnTo>
                  <a:lnTo>
                    <a:pt x="1666494" y="430911"/>
                  </a:lnTo>
                  <a:lnTo>
                    <a:pt x="1674240" y="438785"/>
                  </a:lnTo>
                  <a:lnTo>
                    <a:pt x="1693417" y="438785"/>
                  </a:lnTo>
                  <a:lnTo>
                    <a:pt x="1701291" y="430911"/>
                  </a:lnTo>
                  <a:lnTo>
                    <a:pt x="1701291" y="411734"/>
                  </a:lnTo>
                  <a:lnTo>
                    <a:pt x="1693417" y="403987"/>
                  </a:lnTo>
                  <a:close/>
                </a:path>
                <a:path w="6172200" h="1781175">
                  <a:moveTo>
                    <a:pt x="1153540" y="398272"/>
                  </a:moveTo>
                  <a:lnTo>
                    <a:pt x="1134237" y="398272"/>
                  </a:lnTo>
                  <a:lnTo>
                    <a:pt x="1126489" y="406019"/>
                  </a:lnTo>
                  <a:lnTo>
                    <a:pt x="1126489" y="425196"/>
                  </a:lnTo>
                  <a:lnTo>
                    <a:pt x="1134237" y="432942"/>
                  </a:lnTo>
                  <a:lnTo>
                    <a:pt x="1153540" y="432942"/>
                  </a:lnTo>
                  <a:lnTo>
                    <a:pt x="1161288" y="425196"/>
                  </a:lnTo>
                  <a:lnTo>
                    <a:pt x="1161288" y="406019"/>
                  </a:lnTo>
                  <a:lnTo>
                    <a:pt x="1153540" y="398272"/>
                  </a:lnTo>
                  <a:close/>
                </a:path>
                <a:path w="6172200" h="1781175">
                  <a:moveTo>
                    <a:pt x="874776" y="398272"/>
                  </a:moveTo>
                  <a:lnTo>
                    <a:pt x="855472" y="398272"/>
                  </a:lnTo>
                  <a:lnTo>
                    <a:pt x="847725" y="406019"/>
                  </a:lnTo>
                  <a:lnTo>
                    <a:pt x="847725" y="425196"/>
                  </a:lnTo>
                  <a:lnTo>
                    <a:pt x="855472" y="432942"/>
                  </a:lnTo>
                  <a:lnTo>
                    <a:pt x="874776" y="432942"/>
                  </a:lnTo>
                  <a:lnTo>
                    <a:pt x="882523" y="425196"/>
                  </a:lnTo>
                  <a:lnTo>
                    <a:pt x="882523" y="406019"/>
                  </a:lnTo>
                  <a:lnTo>
                    <a:pt x="874776" y="398272"/>
                  </a:lnTo>
                  <a:close/>
                </a:path>
                <a:path w="6172200" h="1781175">
                  <a:moveTo>
                    <a:pt x="659891" y="398272"/>
                  </a:moveTo>
                  <a:lnTo>
                    <a:pt x="640714" y="398272"/>
                  </a:lnTo>
                  <a:lnTo>
                    <a:pt x="632840" y="406019"/>
                  </a:lnTo>
                  <a:lnTo>
                    <a:pt x="632840" y="425196"/>
                  </a:lnTo>
                  <a:lnTo>
                    <a:pt x="640714" y="432942"/>
                  </a:lnTo>
                  <a:lnTo>
                    <a:pt x="659891" y="432942"/>
                  </a:lnTo>
                  <a:lnTo>
                    <a:pt x="667765" y="425196"/>
                  </a:lnTo>
                  <a:lnTo>
                    <a:pt x="667765" y="406019"/>
                  </a:lnTo>
                  <a:lnTo>
                    <a:pt x="659891" y="398272"/>
                  </a:lnTo>
                  <a:close/>
                </a:path>
                <a:path w="6172200" h="1781175">
                  <a:moveTo>
                    <a:pt x="3603752" y="392429"/>
                  </a:moveTo>
                  <a:lnTo>
                    <a:pt x="3584575" y="392429"/>
                  </a:lnTo>
                  <a:lnTo>
                    <a:pt x="3576701" y="400176"/>
                  </a:lnTo>
                  <a:lnTo>
                    <a:pt x="3576701" y="419353"/>
                  </a:lnTo>
                  <a:lnTo>
                    <a:pt x="3584575" y="427100"/>
                  </a:lnTo>
                  <a:lnTo>
                    <a:pt x="3603752" y="427100"/>
                  </a:lnTo>
                  <a:lnTo>
                    <a:pt x="3611626" y="419353"/>
                  </a:lnTo>
                  <a:lnTo>
                    <a:pt x="3611626" y="400176"/>
                  </a:lnTo>
                  <a:lnTo>
                    <a:pt x="3603752" y="392429"/>
                  </a:lnTo>
                  <a:close/>
                </a:path>
                <a:path w="6172200" h="1781175">
                  <a:moveTo>
                    <a:pt x="5810250" y="386588"/>
                  </a:moveTo>
                  <a:lnTo>
                    <a:pt x="5790946" y="386588"/>
                  </a:lnTo>
                  <a:lnTo>
                    <a:pt x="5783199" y="394462"/>
                  </a:lnTo>
                  <a:lnTo>
                    <a:pt x="5783199" y="413638"/>
                  </a:lnTo>
                  <a:lnTo>
                    <a:pt x="5790946" y="421386"/>
                  </a:lnTo>
                  <a:lnTo>
                    <a:pt x="5810250" y="421386"/>
                  </a:lnTo>
                  <a:lnTo>
                    <a:pt x="5817997" y="413638"/>
                  </a:lnTo>
                  <a:lnTo>
                    <a:pt x="5817997" y="394462"/>
                  </a:lnTo>
                  <a:lnTo>
                    <a:pt x="5810250" y="386588"/>
                  </a:lnTo>
                  <a:close/>
                </a:path>
                <a:path w="6172200" h="1781175">
                  <a:moveTo>
                    <a:pt x="1914144" y="386588"/>
                  </a:moveTo>
                  <a:lnTo>
                    <a:pt x="1894839" y="386588"/>
                  </a:lnTo>
                  <a:lnTo>
                    <a:pt x="1887092" y="394462"/>
                  </a:lnTo>
                  <a:lnTo>
                    <a:pt x="1887092" y="413638"/>
                  </a:lnTo>
                  <a:lnTo>
                    <a:pt x="1894839" y="421386"/>
                  </a:lnTo>
                  <a:lnTo>
                    <a:pt x="1914144" y="421386"/>
                  </a:lnTo>
                  <a:lnTo>
                    <a:pt x="1921890" y="413638"/>
                  </a:lnTo>
                  <a:lnTo>
                    <a:pt x="1921890" y="394462"/>
                  </a:lnTo>
                  <a:lnTo>
                    <a:pt x="1914144" y="386588"/>
                  </a:lnTo>
                  <a:close/>
                </a:path>
                <a:path w="6172200" h="1781175">
                  <a:moveTo>
                    <a:pt x="5357368" y="380873"/>
                  </a:moveTo>
                  <a:lnTo>
                    <a:pt x="5338064" y="380873"/>
                  </a:lnTo>
                  <a:lnTo>
                    <a:pt x="5330317" y="388620"/>
                  </a:lnTo>
                  <a:lnTo>
                    <a:pt x="5330317" y="407797"/>
                  </a:lnTo>
                  <a:lnTo>
                    <a:pt x="5338064" y="415544"/>
                  </a:lnTo>
                  <a:lnTo>
                    <a:pt x="5357368" y="415544"/>
                  </a:lnTo>
                  <a:lnTo>
                    <a:pt x="5365115" y="407797"/>
                  </a:lnTo>
                  <a:lnTo>
                    <a:pt x="5365115" y="388620"/>
                  </a:lnTo>
                  <a:lnTo>
                    <a:pt x="5357368" y="380873"/>
                  </a:lnTo>
                  <a:close/>
                </a:path>
                <a:path w="6172200" h="1781175">
                  <a:moveTo>
                    <a:pt x="3069590" y="380873"/>
                  </a:moveTo>
                  <a:lnTo>
                    <a:pt x="3050413" y="380873"/>
                  </a:lnTo>
                  <a:lnTo>
                    <a:pt x="3042539" y="388620"/>
                  </a:lnTo>
                  <a:lnTo>
                    <a:pt x="3042539" y="407797"/>
                  </a:lnTo>
                  <a:lnTo>
                    <a:pt x="3050413" y="415544"/>
                  </a:lnTo>
                  <a:lnTo>
                    <a:pt x="3069590" y="415544"/>
                  </a:lnTo>
                  <a:lnTo>
                    <a:pt x="3077336" y="407797"/>
                  </a:lnTo>
                  <a:lnTo>
                    <a:pt x="3077336" y="388620"/>
                  </a:lnTo>
                  <a:lnTo>
                    <a:pt x="3069590" y="380873"/>
                  </a:lnTo>
                  <a:close/>
                </a:path>
                <a:path w="6172200" h="1781175">
                  <a:moveTo>
                    <a:pt x="2303145" y="380873"/>
                  </a:moveTo>
                  <a:lnTo>
                    <a:pt x="2283967" y="380873"/>
                  </a:lnTo>
                  <a:lnTo>
                    <a:pt x="2276094" y="388620"/>
                  </a:lnTo>
                  <a:lnTo>
                    <a:pt x="2276094" y="407797"/>
                  </a:lnTo>
                  <a:lnTo>
                    <a:pt x="2283967" y="415544"/>
                  </a:lnTo>
                  <a:lnTo>
                    <a:pt x="2303145" y="415544"/>
                  </a:lnTo>
                  <a:lnTo>
                    <a:pt x="2310891" y="407797"/>
                  </a:lnTo>
                  <a:lnTo>
                    <a:pt x="2310891" y="388620"/>
                  </a:lnTo>
                  <a:lnTo>
                    <a:pt x="2303145" y="380873"/>
                  </a:lnTo>
                  <a:close/>
                </a:path>
                <a:path w="6172200" h="1781175">
                  <a:moveTo>
                    <a:pt x="770254" y="380873"/>
                  </a:moveTo>
                  <a:lnTo>
                    <a:pt x="751077" y="380873"/>
                  </a:lnTo>
                  <a:lnTo>
                    <a:pt x="743203" y="388620"/>
                  </a:lnTo>
                  <a:lnTo>
                    <a:pt x="743203" y="407797"/>
                  </a:lnTo>
                  <a:lnTo>
                    <a:pt x="751077" y="415544"/>
                  </a:lnTo>
                  <a:lnTo>
                    <a:pt x="770254" y="415544"/>
                  </a:lnTo>
                  <a:lnTo>
                    <a:pt x="778001" y="407797"/>
                  </a:lnTo>
                  <a:lnTo>
                    <a:pt x="778001" y="388620"/>
                  </a:lnTo>
                  <a:lnTo>
                    <a:pt x="770254" y="380873"/>
                  </a:lnTo>
                  <a:close/>
                </a:path>
                <a:path w="6172200" h="1781175">
                  <a:moveTo>
                    <a:pt x="6141211" y="375030"/>
                  </a:moveTo>
                  <a:lnTo>
                    <a:pt x="6121908" y="375030"/>
                  </a:lnTo>
                  <a:lnTo>
                    <a:pt x="6114160" y="382904"/>
                  </a:lnTo>
                  <a:lnTo>
                    <a:pt x="6114160" y="402082"/>
                  </a:lnTo>
                  <a:lnTo>
                    <a:pt x="6121908" y="409828"/>
                  </a:lnTo>
                  <a:lnTo>
                    <a:pt x="6141211" y="409828"/>
                  </a:lnTo>
                  <a:lnTo>
                    <a:pt x="6148958" y="402082"/>
                  </a:lnTo>
                  <a:lnTo>
                    <a:pt x="6148958" y="382904"/>
                  </a:lnTo>
                  <a:lnTo>
                    <a:pt x="6141211" y="375030"/>
                  </a:lnTo>
                  <a:close/>
                </a:path>
                <a:path w="6172200" h="1781175">
                  <a:moveTo>
                    <a:pt x="5235321" y="369315"/>
                  </a:moveTo>
                  <a:lnTo>
                    <a:pt x="5216144" y="369315"/>
                  </a:lnTo>
                  <a:lnTo>
                    <a:pt x="5208397" y="377063"/>
                  </a:lnTo>
                  <a:lnTo>
                    <a:pt x="5208397" y="396239"/>
                  </a:lnTo>
                  <a:lnTo>
                    <a:pt x="5216144" y="403987"/>
                  </a:lnTo>
                  <a:lnTo>
                    <a:pt x="5235321" y="403987"/>
                  </a:lnTo>
                  <a:lnTo>
                    <a:pt x="5243195" y="396239"/>
                  </a:lnTo>
                  <a:lnTo>
                    <a:pt x="5243195" y="377063"/>
                  </a:lnTo>
                  <a:lnTo>
                    <a:pt x="5235321" y="369315"/>
                  </a:lnTo>
                  <a:close/>
                </a:path>
                <a:path w="6172200" h="1781175">
                  <a:moveTo>
                    <a:pt x="5067046" y="369315"/>
                  </a:moveTo>
                  <a:lnTo>
                    <a:pt x="5047742" y="369315"/>
                  </a:lnTo>
                  <a:lnTo>
                    <a:pt x="5039995" y="377063"/>
                  </a:lnTo>
                  <a:lnTo>
                    <a:pt x="5039995" y="396239"/>
                  </a:lnTo>
                  <a:lnTo>
                    <a:pt x="5047742" y="403987"/>
                  </a:lnTo>
                  <a:lnTo>
                    <a:pt x="5067046" y="403987"/>
                  </a:lnTo>
                  <a:lnTo>
                    <a:pt x="5074793" y="396239"/>
                  </a:lnTo>
                  <a:lnTo>
                    <a:pt x="5074793" y="377063"/>
                  </a:lnTo>
                  <a:lnTo>
                    <a:pt x="5067046" y="369315"/>
                  </a:lnTo>
                  <a:close/>
                </a:path>
                <a:path w="6172200" h="1781175">
                  <a:moveTo>
                    <a:pt x="4799838" y="369315"/>
                  </a:moveTo>
                  <a:lnTo>
                    <a:pt x="4780660" y="369315"/>
                  </a:lnTo>
                  <a:lnTo>
                    <a:pt x="4772914" y="377063"/>
                  </a:lnTo>
                  <a:lnTo>
                    <a:pt x="4772914" y="396239"/>
                  </a:lnTo>
                  <a:lnTo>
                    <a:pt x="4780660" y="403987"/>
                  </a:lnTo>
                  <a:lnTo>
                    <a:pt x="4799838" y="403987"/>
                  </a:lnTo>
                  <a:lnTo>
                    <a:pt x="4807711" y="396239"/>
                  </a:lnTo>
                  <a:lnTo>
                    <a:pt x="4807711" y="377063"/>
                  </a:lnTo>
                  <a:lnTo>
                    <a:pt x="4799838" y="369315"/>
                  </a:lnTo>
                  <a:close/>
                </a:path>
                <a:path w="6172200" h="1781175">
                  <a:moveTo>
                    <a:pt x="3493516" y="363474"/>
                  </a:moveTo>
                  <a:lnTo>
                    <a:pt x="3474211" y="363474"/>
                  </a:lnTo>
                  <a:lnTo>
                    <a:pt x="3466465" y="371221"/>
                  </a:lnTo>
                  <a:lnTo>
                    <a:pt x="3466465" y="390398"/>
                  </a:lnTo>
                  <a:lnTo>
                    <a:pt x="3474211" y="398272"/>
                  </a:lnTo>
                  <a:lnTo>
                    <a:pt x="3493516" y="398272"/>
                  </a:lnTo>
                  <a:lnTo>
                    <a:pt x="3501263" y="390398"/>
                  </a:lnTo>
                  <a:lnTo>
                    <a:pt x="3501263" y="371221"/>
                  </a:lnTo>
                  <a:lnTo>
                    <a:pt x="3493516" y="363474"/>
                  </a:lnTo>
                  <a:close/>
                </a:path>
                <a:path w="6172200" h="1781175">
                  <a:moveTo>
                    <a:pt x="4921884" y="357759"/>
                  </a:moveTo>
                  <a:lnTo>
                    <a:pt x="4902581" y="357759"/>
                  </a:lnTo>
                  <a:lnTo>
                    <a:pt x="4894833" y="365505"/>
                  </a:lnTo>
                  <a:lnTo>
                    <a:pt x="4894833" y="384683"/>
                  </a:lnTo>
                  <a:lnTo>
                    <a:pt x="4902581" y="392429"/>
                  </a:lnTo>
                  <a:lnTo>
                    <a:pt x="4921884" y="392429"/>
                  </a:lnTo>
                  <a:lnTo>
                    <a:pt x="4929632" y="384683"/>
                  </a:lnTo>
                  <a:lnTo>
                    <a:pt x="4929632" y="365505"/>
                  </a:lnTo>
                  <a:lnTo>
                    <a:pt x="4921884" y="357759"/>
                  </a:lnTo>
                  <a:close/>
                </a:path>
                <a:path w="6172200" h="1781175">
                  <a:moveTo>
                    <a:pt x="4492117" y="357759"/>
                  </a:moveTo>
                  <a:lnTo>
                    <a:pt x="4472940" y="357759"/>
                  </a:lnTo>
                  <a:lnTo>
                    <a:pt x="4465066" y="365505"/>
                  </a:lnTo>
                  <a:lnTo>
                    <a:pt x="4465066" y="384683"/>
                  </a:lnTo>
                  <a:lnTo>
                    <a:pt x="4472940" y="392429"/>
                  </a:lnTo>
                  <a:lnTo>
                    <a:pt x="4492117" y="392429"/>
                  </a:lnTo>
                  <a:lnTo>
                    <a:pt x="4499991" y="384683"/>
                  </a:lnTo>
                  <a:lnTo>
                    <a:pt x="4499991" y="365505"/>
                  </a:lnTo>
                  <a:lnTo>
                    <a:pt x="4492117" y="357759"/>
                  </a:lnTo>
                  <a:close/>
                </a:path>
                <a:path w="6172200" h="1781175">
                  <a:moveTo>
                    <a:pt x="4155440" y="357759"/>
                  </a:moveTo>
                  <a:lnTo>
                    <a:pt x="4136135" y="357759"/>
                  </a:lnTo>
                  <a:lnTo>
                    <a:pt x="4128389" y="365505"/>
                  </a:lnTo>
                  <a:lnTo>
                    <a:pt x="4128389" y="384683"/>
                  </a:lnTo>
                  <a:lnTo>
                    <a:pt x="4136135" y="392429"/>
                  </a:lnTo>
                  <a:lnTo>
                    <a:pt x="4155440" y="392429"/>
                  </a:lnTo>
                  <a:lnTo>
                    <a:pt x="4163186" y="384683"/>
                  </a:lnTo>
                  <a:lnTo>
                    <a:pt x="4163186" y="365505"/>
                  </a:lnTo>
                  <a:lnTo>
                    <a:pt x="4155440" y="357759"/>
                  </a:lnTo>
                  <a:close/>
                </a:path>
                <a:path w="6172200" h="1781175">
                  <a:moveTo>
                    <a:pt x="3307715" y="357759"/>
                  </a:moveTo>
                  <a:lnTo>
                    <a:pt x="3288410" y="357759"/>
                  </a:lnTo>
                  <a:lnTo>
                    <a:pt x="3280664" y="365505"/>
                  </a:lnTo>
                  <a:lnTo>
                    <a:pt x="3280664" y="384683"/>
                  </a:lnTo>
                  <a:lnTo>
                    <a:pt x="3288410" y="392429"/>
                  </a:lnTo>
                  <a:lnTo>
                    <a:pt x="3307715" y="392429"/>
                  </a:lnTo>
                  <a:lnTo>
                    <a:pt x="3315461" y="384683"/>
                  </a:lnTo>
                  <a:lnTo>
                    <a:pt x="3315461" y="365505"/>
                  </a:lnTo>
                  <a:lnTo>
                    <a:pt x="3307715" y="357759"/>
                  </a:lnTo>
                  <a:close/>
                </a:path>
                <a:path w="6172200" h="1781175">
                  <a:moveTo>
                    <a:pt x="3185668" y="357759"/>
                  </a:moveTo>
                  <a:lnTo>
                    <a:pt x="3166491" y="357759"/>
                  </a:lnTo>
                  <a:lnTo>
                    <a:pt x="3158617" y="365505"/>
                  </a:lnTo>
                  <a:lnTo>
                    <a:pt x="3158617" y="384683"/>
                  </a:lnTo>
                  <a:lnTo>
                    <a:pt x="3166491" y="392429"/>
                  </a:lnTo>
                  <a:lnTo>
                    <a:pt x="3185668" y="392429"/>
                  </a:lnTo>
                  <a:lnTo>
                    <a:pt x="3193542" y="384683"/>
                  </a:lnTo>
                  <a:lnTo>
                    <a:pt x="3193542" y="365505"/>
                  </a:lnTo>
                  <a:lnTo>
                    <a:pt x="3185668" y="357759"/>
                  </a:lnTo>
                  <a:close/>
                </a:path>
                <a:path w="6172200" h="1781175">
                  <a:moveTo>
                    <a:pt x="2140585" y="357759"/>
                  </a:moveTo>
                  <a:lnTo>
                    <a:pt x="2121280" y="357759"/>
                  </a:lnTo>
                  <a:lnTo>
                    <a:pt x="2113534" y="365505"/>
                  </a:lnTo>
                  <a:lnTo>
                    <a:pt x="2113534" y="384683"/>
                  </a:lnTo>
                  <a:lnTo>
                    <a:pt x="2121280" y="392429"/>
                  </a:lnTo>
                  <a:lnTo>
                    <a:pt x="2140585" y="392429"/>
                  </a:lnTo>
                  <a:lnTo>
                    <a:pt x="2148332" y="384683"/>
                  </a:lnTo>
                  <a:lnTo>
                    <a:pt x="2148332" y="365505"/>
                  </a:lnTo>
                  <a:lnTo>
                    <a:pt x="2140585" y="357759"/>
                  </a:lnTo>
                  <a:close/>
                </a:path>
                <a:path w="6172200" h="1781175">
                  <a:moveTo>
                    <a:pt x="1008379" y="357759"/>
                  </a:moveTo>
                  <a:lnTo>
                    <a:pt x="989076" y="357759"/>
                  </a:lnTo>
                  <a:lnTo>
                    <a:pt x="981328" y="365505"/>
                  </a:lnTo>
                  <a:lnTo>
                    <a:pt x="981328" y="384683"/>
                  </a:lnTo>
                  <a:lnTo>
                    <a:pt x="989076" y="392429"/>
                  </a:lnTo>
                  <a:lnTo>
                    <a:pt x="1008379" y="392429"/>
                  </a:lnTo>
                  <a:lnTo>
                    <a:pt x="1016126" y="384683"/>
                  </a:lnTo>
                  <a:lnTo>
                    <a:pt x="1016126" y="365505"/>
                  </a:lnTo>
                  <a:lnTo>
                    <a:pt x="1008379" y="357759"/>
                  </a:lnTo>
                  <a:close/>
                </a:path>
                <a:path w="6172200" h="1781175">
                  <a:moveTo>
                    <a:pt x="427736" y="357759"/>
                  </a:moveTo>
                  <a:lnTo>
                    <a:pt x="408432" y="357759"/>
                  </a:lnTo>
                  <a:lnTo>
                    <a:pt x="400685" y="365505"/>
                  </a:lnTo>
                  <a:lnTo>
                    <a:pt x="400685" y="384683"/>
                  </a:lnTo>
                  <a:lnTo>
                    <a:pt x="408432" y="392429"/>
                  </a:lnTo>
                  <a:lnTo>
                    <a:pt x="427736" y="392429"/>
                  </a:lnTo>
                  <a:lnTo>
                    <a:pt x="435483" y="384683"/>
                  </a:lnTo>
                  <a:lnTo>
                    <a:pt x="435483" y="365505"/>
                  </a:lnTo>
                  <a:lnTo>
                    <a:pt x="427736" y="357759"/>
                  </a:lnTo>
                  <a:close/>
                </a:path>
                <a:path w="6172200" h="1781175">
                  <a:moveTo>
                    <a:pt x="3911473" y="351917"/>
                  </a:moveTo>
                  <a:lnTo>
                    <a:pt x="3892296" y="351917"/>
                  </a:lnTo>
                  <a:lnTo>
                    <a:pt x="3884422" y="359663"/>
                  </a:lnTo>
                  <a:lnTo>
                    <a:pt x="3884422" y="378840"/>
                  </a:lnTo>
                  <a:lnTo>
                    <a:pt x="3892296" y="386588"/>
                  </a:lnTo>
                  <a:lnTo>
                    <a:pt x="3911473" y="386588"/>
                  </a:lnTo>
                  <a:lnTo>
                    <a:pt x="3919347" y="378840"/>
                  </a:lnTo>
                  <a:lnTo>
                    <a:pt x="3919347" y="359663"/>
                  </a:lnTo>
                  <a:lnTo>
                    <a:pt x="3911473" y="351917"/>
                  </a:lnTo>
                  <a:close/>
                </a:path>
                <a:path w="6172200" h="1781175">
                  <a:moveTo>
                    <a:pt x="2854705" y="351917"/>
                  </a:moveTo>
                  <a:lnTo>
                    <a:pt x="2835529" y="351917"/>
                  </a:lnTo>
                  <a:lnTo>
                    <a:pt x="2827654" y="359663"/>
                  </a:lnTo>
                  <a:lnTo>
                    <a:pt x="2827654" y="378840"/>
                  </a:lnTo>
                  <a:lnTo>
                    <a:pt x="2835529" y="386588"/>
                  </a:lnTo>
                  <a:lnTo>
                    <a:pt x="2854705" y="386588"/>
                  </a:lnTo>
                  <a:lnTo>
                    <a:pt x="2862579" y="378840"/>
                  </a:lnTo>
                  <a:lnTo>
                    <a:pt x="2862579" y="359663"/>
                  </a:lnTo>
                  <a:lnTo>
                    <a:pt x="2854705" y="351917"/>
                  </a:lnTo>
                  <a:close/>
                </a:path>
                <a:path w="6172200" h="1781175">
                  <a:moveTo>
                    <a:pt x="2727071" y="351917"/>
                  </a:moveTo>
                  <a:lnTo>
                    <a:pt x="2707766" y="351917"/>
                  </a:lnTo>
                  <a:lnTo>
                    <a:pt x="2700020" y="359663"/>
                  </a:lnTo>
                  <a:lnTo>
                    <a:pt x="2700020" y="378840"/>
                  </a:lnTo>
                  <a:lnTo>
                    <a:pt x="2707766" y="386588"/>
                  </a:lnTo>
                  <a:lnTo>
                    <a:pt x="2727071" y="386588"/>
                  </a:lnTo>
                  <a:lnTo>
                    <a:pt x="2734817" y="378840"/>
                  </a:lnTo>
                  <a:lnTo>
                    <a:pt x="2734817" y="359663"/>
                  </a:lnTo>
                  <a:lnTo>
                    <a:pt x="2727071" y="351917"/>
                  </a:lnTo>
                  <a:close/>
                </a:path>
                <a:path w="6172200" h="1781175">
                  <a:moveTo>
                    <a:pt x="5711444" y="340359"/>
                  </a:moveTo>
                  <a:lnTo>
                    <a:pt x="5692267" y="340359"/>
                  </a:lnTo>
                  <a:lnTo>
                    <a:pt x="5684520" y="348106"/>
                  </a:lnTo>
                  <a:lnTo>
                    <a:pt x="5684520" y="367284"/>
                  </a:lnTo>
                  <a:lnTo>
                    <a:pt x="5692267" y="375030"/>
                  </a:lnTo>
                  <a:lnTo>
                    <a:pt x="5711444" y="375030"/>
                  </a:lnTo>
                  <a:lnTo>
                    <a:pt x="5719318" y="367284"/>
                  </a:lnTo>
                  <a:lnTo>
                    <a:pt x="5719318" y="348106"/>
                  </a:lnTo>
                  <a:lnTo>
                    <a:pt x="5711444" y="340359"/>
                  </a:lnTo>
                  <a:close/>
                </a:path>
                <a:path w="6172200" h="1781175">
                  <a:moveTo>
                    <a:pt x="4689602" y="340359"/>
                  </a:moveTo>
                  <a:lnTo>
                    <a:pt x="4670298" y="340359"/>
                  </a:lnTo>
                  <a:lnTo>
                    <a:pt x="4662551" y="348106"/>
                  </a:lnTo>
                  <a:lnTo>
                    <a:pt x="4662551" y="367284"/>
                  </a:lnTo>
                  <a:lnTo>
                    <a:pt x="4670298" y="375030"/>
                  </a:lnTo>
                  <a:lnTo>
                    <a:pt x="4689602" y="375030"/>
                  </a:lnTo>
                  <a:lnTo>
                    <a:pt x="4697349" y="367284"/>
                  </a:lnTo>
                  <a:lnTo>
                    <a:pt x="4697349" y="348106"/>
                  </a:lnTo>
                  <a:lnTo>
                    <a:pt x="4689602" y="340359"/>
                  </a:lnTo>
                  <a:close/>
                </a:path>
                <a:path w="6172200" h="1781175">
                  <a:moveTo>
                    <a:pt x="4376039" y="340359"/>
                  </a:moveTo>
                  <a:lnTo>
                    <a:pt x="4356734" y="340359"/>
                  </a:lnTo>
                  <a:lnTo>
                    <a:pt x="4348988" y="348106"/>
                  </a:lnTo>
                  <a:lnTo>
                    <a:pt x="4348988" y="367284"/>
                  </a:lnTo>
                  <a:lnTo>
                    <a:pt x="4356734" y="375030"/>
                  </a:lnTo>
                  <a:lnTo>
                    <a:pt x="4376039" y="375030"/>
                  </a:lnTo>
                  <a:lnTo>
                    <a:pt x="4383785" y="367284"/>
                  </a:lnTo>
                  <a:lnTo>
                    <a:pt x="4383785" y="348106"/>
                  </a:lnTo>
                  <a:lnTo>
                    <a:pt x="4376039" y="340359"/>
                  </a:lnTo>
                  <a:close/>
                </a:path>
                <a:path w="6172200" h="1781175">
                  <a:moveTo>
                    <a:pt x="4265676" y="340359"/>
                  </a:moveTo>
                  <a:lnTo>
                    <a:pt x="4246499" y="340359"/>
                  </a:lnTo>
                  <a:lnTo>
                    <a:pt x="4238625" y="348106"/>
                  </a:lnTo>
                  <a:lnTo>
                    <a:pt x="4238625" y="367284"/>
                  </a:lnTo>
                  <a:lnTo>
                    <a:pt x="4246499" y="375030"/>
                  </a:lnTo>
                  <a:lnTo>
                    <a:pt x="4265676" y="375030"/>
                  </a:lnTo>
                  <a:lnTo>
                    <a:pt x="4273550" y="367284"/>
                  </a:lnTo>
                  <a:lnTo>
                    <a:pt x="4273550" y="348106"/>
                  </a:lnTo>
                  <a:lnTo>
                    <a:pt x="4265676" y="340359"/>
                  </a:lnTo>
                  <a:close/>
                </a:path>
                <a:path w="6172200" h="1781175">
                  <a:moveTo>
                    <a:pt x="4021835" y="340359"/>
                  </a:moveTo>
                  <a:lnTo>
                    <a:pt x="4002658" y="340359"/>
                  </a:lnTo>
                  <a:lnTo>
                    <a:pt x="3994784" y="348106"/>
                  </a:lnTo>
                  <a:lnTo>
                    <a:pt x="3994784" y="367284"/>
                  </a:lnTo>
                  <a:lnTo>
                    <a:pt x="4002658" y="375030"/>
                  </a:lnTo>
                  <a:lnTo>
                    <a:pt x="4021835" y="375030"/>
                  </a:lnTo>
                  <a:lnTo>
                    <a:pt x="4029582" y="367284"/>
                  </a:lnTo>
                  <a:lnTo>
                    <a:pt x="4029582" y="348106"/>
                  </a:lnTo>
                  <a:lnTo>
                    <a:pt x="4021835" y="340359"/>
                  </a:lnTo>
                  <a:close/>
                </a:path>
                <a:path w="6172200" h="1781175">
                  <a:moveTo>
                    <a:pt x="3789553" y="334518"/>
                  </a:moveTo>
                  <a:lnTo>
                    <a:pt x="3770376" y="334518"/>
                  </a:lnTo>
                  <a:lnTo>
                    <a:pt x="3762502" y="342392"/>
                  </a:lnTo>
                  <a:lnTo>
                    <a:pt x="3762502" y="361569"/>
                  </a:lnTo>
                  <a:lnTo>
                    <a:pt x="3770376" y="369315"/>
                  </a:lnTo>
                  <a:lnTo>
                    <a:pt x="3789553" y="369315"/>
                  </a:lnTo>
                  <a:lnTo>
                    <a:pt x="3797427" y="361569"/>
                  </a:lnTo>
                  <a:lnTo>
                    <a:pt x="3797427" y="342392"/>
                  </a:lnTo>
                  <a:lnTo>
                    <a:pt x="3789553" y="334518"/>
                  </a:lnTo>
                  <a:close/>
                </a:path>
                <a:path w="6172200" h="1781175">
                  <a:moveTo>
                    <a:pt x="2018664" y="334518"/>
                  </a:moveTo>
                  <a:lnTo>
                    <a:pt x="1999361" y="334518"/>
                  </a:lnTo>
                  <a:lnTo>
                    <a:pt x="1991614" y="342392"/>
                  </a:lnTo>
                  <a:lnTo>
                    <a:pt x="1991614" y="361569"/>
                  </a:lnTo>
                  <a:lnTo>
                    <a:pt x="1999361" y="369315"/>
                  </a:lnTo>
                  <a:lnTo>
                    <a:pt x="2018664" y="369315"/>
                  </a:lnTo>
                  <a:lnTo>
                    <a:pt x="2026412" y="361569"/>
                  </a:lnTo>
                  <a:lnTo>
                    <a:pt x="2026412" y="342392"/>
                  </a:lnTo>
                  <a:lnTo>
                    <a:pt x="2018664" y="334518"/>
                  </a:lnTo>
                  <a:close/>
                </a:path>
                <a:path w="6172200" h="1781175">
                  <a:moveTo>
                    <a:pt x="1310259" y="334518"/>
                  </a:moveTo>
                  <a:lnTo>
                    <a:pt x="1290954" y="334518"/>
                  </a:lnTo>
                  <a:lnTo>
                    <a:pt x="1283208" y="342392"/>
                  </a:lnTo>
                  <a:lnTo>
                    <a:pt x="1283208" y="361569"/>
                  </a:lnTo>
                  <a:lnTo>
                    <a:pt x="1290954" y="369315"/>
                  </a:lnTo>
                  <a:lnTo>
                    <a:pt x="1310259" y="369315"/>
                  </a:lnTo>
                  <a:lnTo>
                    <a:pt x="1318005" y="361569"/>
                  </a:lnTo>
                  <a:lnTo>
                    <a:pt x="1318005" y="342392"/>
                  </a:lnTo>
                  <a:lnTo>
                    <a:pt x="1310259" y="334518"/>
                  </a:lnTo>
                  <a:close/>
                </a:path>
                <a:path w="6172200" h="1781175">
                  <a:moveTo>
                    <a:pt x="1513459" y="328802"/>
                  </a:moveTo>
                  <a:lnTo>
                    <a:pt x="1494282" y="328802"/>
                  </a:lnTo>
                  <a:lnTo>
                    <a:pt x="1486408" y="336550"/>
                  </a:lnTo>
                  <a:lnTo>
                    <a:pt x="1486408" y="355726"/>
                  </a:lnTo>
                  <a:lnTo>
                    <a:pt x="1494282" y="363474"/>
                  </a:lnTo>
                  <a:lnTo>
                    <a:pt x="1513459" y="363474"/>
                  </a:lnTo>
                  <a:lnTo>
                    <a:pt x="1521333" y="355726"/>
                  </a:lnTo>
                  <a:lnTo>
                    <a:pt x="1521333" y="336550"/>
                  </a:lnTo>
                  <a:lnTo>
                    <a:pt x="1513459" y="328802"/>
                  </a:lnTo>
                  <a:close/>
                </a:path>
                <a:path w="6172200" h="1781175">
                  <a:moveTo>
                    <a:pt x="305688" y="328802"/>
                  </a:moveTo>
                  <a:lnTo>
                    <a:pt x="286512" y="328802"/>
                  </a:lnTo>
                  <a:lnTo>
                    <a:pt x="278764" y="336550"/>
                  </a:lnTo>
                  <a:lnTo>
                    <a:pt x="278764" y="355726"/>
                  </a:lnTo>
                  <a:lnTo>
                    <a:pt x="286512" y="363474"/>
                  </a:lnTo>
                  <a:lnTo>
                    <a:pt x="305688" y="363474"/>
                  </a:lnTo>
                  <a:lnTo>
                    <a:pt x="313563" y="355726"/>
                  </a:lnTo>
                  <a:lnTo>
                    <a:pt x="313563" y="336550"/>
                  </a:lnTo>
                  <a:lnTo>
                    <a:pt x="305688" y="328802"/>
                  </a:lnTo>
                  <a:close/>
                </a:path>
                <a:path w="6172200" h="1781175">
                  <a:moveTo>
                    <a:pt x="6007608" y="322960"/>
                  </a:moveTo>
                  <a:lnTo>
                    <a:pt x="5988431" y="322960"/>
                  </a:lnTo>
                  <a:lnTo>
                    <a:pt x="5980557" y="330707"/>
                  </a:lnTo>
                  <a:lnTo>
                    <a:pt x="5980557" y="349884"/>
                  </a:lnTo>
                  <a:lnTo>
                    <a:pt x="5988431" y="357759"/>
                  </a:lnTo>
                  <a:lnTo>
                    <a:pt x="6007608" y="357759"/>
                  </a:lnTo>
                  <a:lnTo>
                    <a:pt x="6015482" y="349884"/>
                  </a:lnTo>
                  <a:lnTo>
                    <a:pt x="6015482" y="330707"/>
                  </a:lnTo>
                  <a:lnTo>
                    <a:pt x="6007608" y="322960"/>
                  </a:lnTo>
                  <a:close/>
                </a:path>
                <a:path w="6172200" h="1781175">
                  <a:moveTo>
                    <a:pt x="1623822" y="322960"/>
                  </a:moveTo>
                  <a:lnTo>
                    <a:pt x="1604517" y="322960"/>
                  </a:lnTo>
                  <a:lnTo>
                    <a:pt x="1596771" y="330707"/>
                  </a:lnTo>
                  <a:lnTo>
                    <a:pt x="1596771" y="349884"/>
                  </a:lnTo>
                  <a:lnTo>
                    <a:pt x="1604517" y="357759"/>
                  </a:lnTo>
                  <a:lnTo>
                    <a:pt x="1623822" y="357759"/>
                  </a:lnTo>
                  <a:lnTo>
                    <a:pt x="1631569" y="349884"/>
                  </a:lnTo>
                  <a:lnTo>
                    <a:pt x="1631569" y="330707"/>
                  </a:lnTo>
                  <a:lnTo>
                    <a:pt x="1623822" y="322960"/>
                  </a:lnTo>
                  <a:close/>
                </a:path>
                <a:path w="6172200" h="1781175">
                  <a:moveTo>
                    <a:pt x="5583808" y="317246"/>
                  </a:moveTo>
                  <a:lnTo>
                    <a:pt x="5564505" y="317246"/>
                  </a:lnTo>
                  <a:lnTo>
                    <a:pt x="5556758" y="324993"/>
                  </a:lnTo>
                  <a:lnTo>
                    <a:pt x="5556758" y="344170"/>
                  </a:lnTo>
                  <a:lnTo>
                    <a:pt x="5564505" y="351917"/>
                  </a:lnTo>
                  <a:lnTo>
                    <a:pt x="5583808" y="351917"/>
                  </a:lnTo>
                  <a:lnTo>
                    <a:pt x="5591556" y="344170"/>
                  </a:lnTo>
                  <a:lnTo>
                    <a:pt x="5591556" y="324993"/>
                  </a:lnTo>
                  <a:lnTo>
                    <a:pt x="5583808" y="317246"/>
                  </a:lnTo>
                  <a:close/>
                </a:path>
                <a:path w="6172200" h="1781175">
                  <a:moveTo>
                    <a:pt x="3679317" y="317246"/>
                  </a:moveTo>
                  <a:lnTo>
                    <a:pt x="3660013" y="317246"/>
                  </a:lnTo>
                  <a:lnTo>
                    <a:pt x="3652266" y="324993"/>
                  </a:lnTo>
                  <a:lnTo>
                    <a:pt x="3652266" y="344170"/>
                  </a:lnTo>
                  <a:lnTo>
                    <a:pt x="3660013" y="351917"/>
                  </a:lnTo>
                  <a:lnTo>
                    <a:pt x="3679317" y="351917"/>
                  </a:lnTo>
                  <a:lnTo>
                    <a:pt x="3687064" y="344170"/>
                  </a:lnTo>
                  <a:lnTo>
                    <a:pt x="3687064" y="324993"/>
                  </a:lnTo>
                  <a:lnTo>
                    <a:pt x="3679317" y="317246"/>
                  </a:lnTo>
                  <a:close/>
                </a:path>
                <a:path w="6172200" h="1781175">
                  <a:moveTo>
                    <a:pt x="2593466" y="317246"/>
                  </a:moveTo>
                  <a:lnTo>
                    <a:pt x="2574163" y="317246"/>
                  </a:lnTo>
                  <a:lnTo>
                    <a:pt x="2566416" y="324993"/>
                  </a:lnTo>
                  <a:lnTo>
                    <a:pt x="2566416" y="344170"/>
                  </a:lnTo>
                  <a:lnTo>
                    <a:pt x="2574163" y="351917"/>
                  </a:lnTo>
                  <a:lnTo>
                    <a:pt x="2593466" y="351917"/>
                  </a:lnTo>
                  <a:lnTo>
                    <a:pt x="2601214" y="344170"/>
                  </a:lnTo>
                  <a:lnTo>
                    <a:pt x="2601214" y="324993"/>
                  </a:lnTo>
                  <a:lnTo>
                    <a:pt x="2593466" y="317246"/>
                  </a:lnTo>
                  <a:close/>
                </a:path>
                <a:path w="6172200" h="1781175">
                  <a:moveTo>
                    <a:pt x="1844421" y="317246"/>
                  </a:moveTo>
                  <a:lnTo>
                    <a:pt x="1825244" y="317246"/>
                  </a:lnTo>
                  <a:lnTo>
                    <a:pt x="1817370" y="324993"/>
                  </a:lnTo>
                  <a:lnTo>
                    <a:pt x="1817370" y="344170"/>
                  </a:lnTo>
                  <a:lnTo>
                    <a:pt x="1825244" y="351917"/>
                  </a:lnTo>
                  <a:lnTo>
                    <a:pt x="1844421" y="351917"/>
                  </a:lnTo>
                  <a:lnTo>
                    <a:pt x="1852295" y="344170"/>
                  </a:lnTo>
                  <a:lnTo>
                    <a:pt x="1852295" y="324993"/>
                  </a:lnTo>
                  <a:lnTo>
                    <a:pt x="1844421" y="317246"/>
                  </a:lnTo>
                  <a:close/>
                </a:path>
                <a:path w="6172200" h="1781175">
                  <a:moveTo>
                    <a:pt x="73533" y="311403"/>
                  </a:moveTo>
                  <a:lnTo>
                    <a:pt x="54228" y="311403"/>
                  </a:lnTo>
                  <a:lnTo>
                    <a:pt x="46482" y="319150"/>
                  </a:lnTo>
                  <a:lnTo>
                    <a:pt x="46482" y="338327"/>
                  </a:lnTo>
                  <a:lnTo>
                    <a:pt x="54228" y="346201"/>
                  </a:lnTo>
                  <a:lnTo>
                    <a:pt x="73533" y="346201"/>
                  </a:lnTo>
                  <a:lnTo>
                    <a:pt x="81279" y="338327"/>
                  </a:lnTo>
                  <a:lnTo>
                    <a:pt x="81279" y="319150"/>
                  </a:lnTo>
                  <a:lnTo>
                    <a:pt x="73533" y="311403"/>
                  </a:lnTo>
                  <a:close/>
                </a:path>
                <a:path w="6172200" h="1781175">
                  <a:moveTo>
                    <a:pt x="5467604" y="305689"/>
                  </a:moveTo>
                  <a:lnTo>
                    <a:pt x="5448427" y="305689"/>
                  </a:lnTo>
                  <a:lnTo>
                    <a:pt x="5440553" y="313435"/>
                  </a:lnTo>
                  <a:lnTo>
                    <a:pt x="5440553" y="332613"/>
                  </a:lnTo>
                  <a:lnTo>
                    <a:pt x="5448427" y="340359"/>
                  </a:lnTo>
                  <a:lnTo>
                    <a:pt x="5467604" y="340359"/>
                  </a:lnTo>
                  <a:lnTo>
                    <a:pt x="5475478" y="332613"/>
                  </a:lnTo>
                  <a:lnTo>
                    <a:pt x="5475478" y="313435"/>
                  </a:lnTo>
                  <a:lnTo>
                    <a:pt x="5467604" y="305689"/>
                  </a:lnTo>
                  <a:close/>
                </a:path>
                <a:path w="6172200" h="1781175">
                  <a:moveTo>
                    <a:pt x="2970911" y="299847"/>
                  </a:moveTo>
                  <a:lnTo>
                    <a:pt x="2951607" y="299847"/>
                  </a:lnTo>
                  <a:lnTo>
                    <a:pt x="2943860" y="307594"/>
                  </a:lnTo>
                  <a:lnTo>
                    <a:pt x="2943860" y="326771"/>
                  </a:lnTo>
                  <a:lnTo>
                    <a:pt x="2951607" y="334518"/>
                  </a:lnTo>
                  <a:lnTo>
                    <a:pt x="2970911" y="334518"/>
                  </a:lnTo>
                  <a:lnTo>
                    <a:pt x="2978658" y="326771"/>
                  </a:lnTo>
                  <a:lnTo>
                    <a:pt x="2978658" y="307594"/>
                  </a:lnTo>
                  <a:lnTo>
                    <a:pt x="2970911" y="299847"/>
                  </a:lnTo>
                  <a:close/>
                </a:path>
                <a:path w="6172200" h="1781175">
                  <a:moveTo>
                    <a:pt x="2477389" y="299847"/>
                  </a:moveTo>
                  <a:lnTo>
                    <a:pt x="2458085" y="299847"/>
                  </a:lnTo>
                  <a:lnTo>
                    <a:pt x="2450338" y="307594"/>
                  </a:lnTo>
                  <a:lnTo>
                    <a:pt x="2450338" y="326771"/>
                  </a:lnTo>
                  <a:lnTo>
                    <a:pt x="2458085" y="334518"/>
                  </a:lnTo>
                  <a:lnTo>
                    <a:pt x="2477389" y="334518"/>
                  </a:lnTo>
                  <a:lnTo>
                    <a:pt x="2485136" y="326771"/>
                  </a:lnTo>
                  <a:lnTo>
                    <a:pt x="2485136" y="307594"/>
                  </a:lnTo>
                  <a:lnTo>
                    <a:pt x="2477389" y="299847"/>
                  </a:lnTo>
                  <a:close/>
                </a:path>
                <a:path w="6172200" h="1781175">
                  <a:moveTo>
                    <a:pt x="5903086" y="294004"/>
                  </a:moveTo>
                  <a:lnTo>
                    <a:pt x="5883909" y="294004"/>
                  </a:lnTo>
                  <a:lnTo>
                    <a:pt x="5876035" y="301878"/>
                  </a:lnTo>
                  <a:lnTo>
                    <a:pt x="5876035" y="321055"/>
                  </a:lnTo>
                  <a:lnTo>
                    <a:pt x="5883909" y="328802"/>
                  </a:lnTo>
                  <a:lnTo>
                    <a:pt x="5903086" y="328802"/>
                  </a:lnTo>
                  <a:lnTo>
                    <a:pt x="5910960" y="321055"/>
                  </a:lnTo>
                  <a:lnTo>
                    <a:pt x="5910960" y="301878"/>
                  </a:lnTo>
                  <a:lnTo>
                    <a:pt x="5903086" y="294004"/>
                  </a:lnTo>
                  <a:close/>
                </a:path>
                <a:path w="6172200" h="1781175">
                  <a:moveTo>
                    <a:pt x="1199896" y="294004"/>
                  </a:moveTo>
                  <a:lnTo>
                    <a:pt x="1180719" y="294004"/>
                  </a:lnTo>
                  <a:lnTo>
                    <a:pt x="1172845" y="301878"/>
                  </a:lnTo>
                  <a:lnTo>
                    <a:pt x="1172845" y="321055"/>
                  </a:lnTo>
                  <a:lnTo>
                    <a:pt x="1180719" y="328802"/>
                  </a:lnTo>
                  <a:lnTo>
                    <a:pt x="1199896" y="328802"/>
                  </a:lnTo>
                  <a:lnTo>
                    <a:pt x="1207770" y="321055"/>
                  </a:lnTo>
                  <a:lnTo>
                    <a:pt x="1207770" y="301878"/>
                  </a:lnTo>
                  <a:lnTo>
                    <a:pt x="1199896" y="294004"/>
                  </a:lnTo>
                  <a:close/>
                </a:path>
                <a:path w="6172200" h="1781175">
                  <a:moveTo>
                    <a:pt x="178053" y="294004"/>
                  </a:moveTo>
                  <a:lnTo>
                    <a:pt x="158750" y="294004"/>
                  </a:lnTo>
                  <a:lnTo>
                    <a:pt x="151002" y="301878"/>
                  </a:lnTo>
                  <a:lnTo>
                    <a:pt x="151002" y="321055"/>
                  </a:lnTo>
                  <a:lnTo>
                    <a:pt x="158750" y="328802"/>
                  </a:lnTo>
                  <a:lnTo>
                    <a:pt x="178053" y="328802"/>
                  </a:lnTo>
                  <a:lnTo>
                    <a:pt x="185800" y="321055"/>
                  </a:lnTo>
                  <a:lnTo>
                    <a:pt x="185800" y="301878"/>
                  </a:lnTo>
                  <a:lnTo>
                    <a:pt x="178053" y="294004"/>
                  </a:lnTo>
                  <a:close/>
                </a:path>
                <a:path w="6172200" h="1781175">
                  <a:moveTo>
                    <a:pt x="3412108" y="288290"/>
                  </a:moveTo>
                  <a:lnTo>
                    <a:pt x="3392931" y="288290"/>
                  </a:lnTo>
                  <a:lnTo>
                    <a:pt x="3385184" y="296036"/>
                  </a:lnTo>
                  <a:lnTo>
                    <a:pt x="3385184" y="315214"/>
                  </a:lnTo>
                  <a:lnTo>
                    <a:pt x="3392931" y="322960"/>
                  </a:lnTo>
                  <a:lnTo>
                    <a:pt x="3412108" y="322960"/>
                  </a:lnTo>
                  <a:lnTo>
                    <a:pt x="3419982" y="315214"/>
                  </a:lnTo>
                  <a:lnTo>
                    <a:pt x="3419982" y="296036"/>
                  </a:lnTo>
                  <a:lnTo>
                    <a:pt x="3412108" y="288290"/>
                  </a:lnTo>
                  <a:close/>
                </a:path>
                <a:path w="6172200" h="1781175">
                  <a:moveTo>
                    <a:pt x="5177282" y="282448"/>
                  </a:moveTo>
                  <a:lnTo>
                    <a:pt x="5158105" y="282448"/>
                  </a:lnTo>
                  <a:lnTo>
                    <a:pt x="5150231" y="290322"/>
                  </a:lnTo>
                  <a:lnTo>
                    <a:pt x="5150231" y="309499"/>
                  </a:lnTo>
                  <a:lnTo>
                    <a:pt x="5158105" y="317246"/>
                  </a:lnTo>
                  <a:lnTo>
                    <a:pt x="5177282" y="317246"/>
                  </a:lnTo>
                  <a:lnTo>
                    <a:pt x="5185156" y="309499"/>
                  </a:lnTo>
                  <a:lnTo>
                    <a:pt x="5185156" y="290322"/>
                  </a:lnTo>
                  <a:lnTo>
                    <a:pt x="5177282" y="282448"/>
                  </a:lnTo>
                  <a:close/>
                </a:path>
                <a:path w="6172200" h="1781175">
                  <a:moveTo>
                    <a:pt x="2367026" y="282448"/>
                  </a:moveTo>
                  <a:lnTo>
                    <a:pt x="2347722" y="282448"/>
                  </a:lnTo>
                  <a:lnTo>
                    <a:pt x="2339975" y="290322"/>
                  </a:lnTo>
                  <a:lnTo>
                    <a:pt x="2339975" y="309499"/>
                  </a:lnTo>
                  <a:lnTo>
                    <a:pt x="2347722" y="317246"/>
                  </a:lnTo>
                  <a:lnTo>
                    <a:pt x="2367026" y="317246"/>
                  </a:lnTo>
                  <a:lnTo>
                    <a:pt x="2374773" y="309499"/>
                  </a:lnTo>
                  <a:lnTo>
                    <a:pt x="2374773" y="290322"/>
                  </a:lnTo>
                  <a:lnTo>
                    <a:pt x="2367026" y="282448"/>
                  </a:lnTo>
                  <a:close/>
                </a:path>
                <a:path w="6172200" h="1781175">
                  <a:moveTo>
                    <a:pt x="2233422" y="282448"/>
                  </a:moveTo>
                  <a:lnTo>
                    <a:pt x="2214245" y="282448"/>
                  </a:lnTo>
                  <a:lnTo>
                    <a:pt x="2206371" y="290322"/>
                  </a:lnTo>
                  <a:lnTo>
                    <a:pt x="2206371" y="309499"/>
                  </a:lnTo>
                  <a:lnTo>
                    <a:pt x="2214245" y="317246"/>
                  </a:lnTo>
                  <a:lnTo>
                    <a:pt x="2233422" y="317246"/>
                  </a:lnTo>
                  <a:lnTo>
                    <a:pt x="2241296" y="309499"/>
                  </a:lnTo>
                  <a:lnTo>
                    <a:pt x="2241296" y="290322"/>
                  </a:lnTo>
                  <a:lnTo>
                    <a:pt x="2233422" y="282448"/>
                  </a:lnTo>
                  <a:close/>
                </a:path>
                <a:path w="6172200" h="1781175">
                  <a:moveTo>
                    <a:pt x="1408938" y="282448"/>
                  </a:moveTo>
                  <a:lnTo>
                    <a:pt x="1389761" y="282448"/>
                  </a:lnTo>
                  <a:lnTo>
                    <a:pt x="1381887" y="290322"/>
                  </a:lnTo>
                  <a:lnTo>
                    <a:pt x="1381887" y="309499"/>
                  </a:lnTo>
                  <a:lnTo>
                    <a:pt x="1389761" y="317246"/>
                  </a:lnTo>
                  <a:lnTo>
                    <a:pt x="1408938" y="317246"/>
                  </a:lnTo>
                  <a:lnTo>
                    <a:pt x="1416812" y="309499"/>
                  </a:lnTo>
                  <a:lnTo>
                    <a:pt x="1416812" y="290322"/>
                  </a:lnTo>
                  <a:lnTo>
                    <a:pt x="1408938" y="282448"/>
                  </a:lnTo>
                  <a:close/>
                </a:path>
                <a:path w="6172200" h="1781175">
                  <a:moveTo>
                    <a:pt x="880617" y="282448"/>
                  </a:moveTo>
                  <a:lnTo>
                    <a:pt x="861313" y="282448"/>
                  </a:lnTo>
                  <a:lnTo>
                    <a:pt x="853566" y="290322"/>
                  </a:lnTo>
                  <a:lnTo>
                    <a:pt x="853566" y="309499"/>
                  </a:lnTo>
                  <a:lnTo>
                    <a:pt x="861313" y="317246"/>
                  </a:lnTo>
                  <a:lnTo>
                    <a:pt x="880617" y="317246"/>
                  </a:lnTo>
                  <a:lnTo>
                    <a:pt x="888364" y="309499"/>
                  </a:lnTo>
                  <a:lnTo>
                    <a:pt x="888364" y="290322"/>
                  </a:lnTo>
                  <a:lnTo>
                    <a:pt x="880617" y="282448"/>
                  </a:lnTo>
                  <a:close/>
                </a:path>
                <a:path w="6172200" h="1781175">
                  <a:moveTo>
                    <a:pt x="543813" y="282448"/>
                  </a:moveTo>
                  <a:lnTo>
                    <a:pt x="524510" y="282448"/>
                  </a:lnTo>
                  <a:lnTo>
                    <a:pt x="516763" y="290322"/>
                  </a:lnTo>
                  <a:lnTo>
                    <a:pt x="516763" y="309499"/>
                  </a:lnTo>
                  <a:lnTo>
                    <a:pt x="524510" y="317246"/>
                  </a:lnTo>
                  <a:lnTo>
                    <a:pt x="543813" y="317246"/>
                  </a:lnTo>
                  <a:lnTo>
                    <a:pt x="551561" y="309499"/>
                  </a:lnTo>
                  <a:lnTo>
                    <a:pt x="551561" y="290322"/>
                  </a:lnTo>
                  <a:lnTo>
                    <a:pt x="543813" y="282448"/>
                  </a:lnTo>
                  <a:close/>
                </a:path>
                <a:path w="6172200" h="1781175">
                  <a:moveTo>
                    <a:pt x="6123813" y="276732"/>
                  </a:moveTo>
                  <a:lnTo>
                    <a:pt x="6104508" y="276732"/>
                  </a:lnTo>
                  <a:lnTo>
                    <a:pt x="6096761" y="284479"/>
                  </a:lnTo>
                  <a:lnTo>
                    <a:pt x="6096761" y="303656"/>
                  </a:lnTo>
                  <a:lnTo>
                    <a:pt x="6104508" y="311403"/>
                  </a:lnTo>
                  <a:lnTo>
                    <a:pt x="6123813" y="311403"/>
                  </a:lnTo>
                  <a:lnTo>
                    <a:pt x="6131559" y="303656"/>
                  </a:lnTo>
                  <a:lnTo>
                    <a:pt x="6131559" y="284479"/>
                  </a:lnTo>
                  <a:lnTo>
                    <a:pt x="6123813" y="276732"/>
                  </a:lnTo>
                  <a:close/>
                </a:path>
                <a:path w="6172200" h="1781175">
                  <a:moveTo>
                    <a:pt x="5328284" y="276732"/>
                  </a:moveTo>
                  <a:lnTo>
                    <a:pt x="5308981" y="276732"/>
                  </a:lnTo>
                  <a:lnTo>
                    <a:pt x="5301233" y="284479"/>
                  </a:lnTo>
                  <a:lnTo>
                    <a:pt x="5301233" y="303656"/>
                  </a:lnTo>
                  <a:lnTo>
                    <a:pt x="5308981" y="311403"/>
                  </a:lnTo>
                  <a:lnTo>
                    <a:pt x="5328284" y="311403"/>
                  </a:lnTo>
                  <a:lnTo>
                    <a:pt x="5336032" y="303656"/>
                  </a:lnTo>
                  <a:lnTo>
                    <a:pt x="5336032" y="284479"/>
                  </a:lnTo>
                  <a:lnTo>
                    <a:pt x="5328284" y="276732"/>
                  </a:lnTo>
                  <a:close/>
                </a:path>
                <a:path w="6172200" h="1781175">
                  <a:moveTo>
                    <a:pt x="1757299" y="276732"/>
                  </a:moveTo>
                  <a:lnTo>
                    <a:pt x="1738122" y="276732"/>
                  </a:lnTo>
                  <a:lnTo>
                    <a:pt x="1730248" y="284479"/>
                  </a:lnTo>
                  <a:lnTo>
                    <a:pt x="1730248" y="303656"/>
                  </a:lnTo>
                  <a:lnTo>
                    <a:pt x="1738122" y="311403"/>
                  </a:lnTo>
                  <a:lnTo>
                    <a:pt x="1757299" y="311403"/>
                  </a:lnTo>
                  <a:lnTo>
                    <a:pt x="1765173" y="303656"/>
                  </a:lnTo>
                  <a:lnTo>
                    <a:pt x="1765173" y="284479"/>
                  </a:lnTo>
                  <a:lnTo>
                    <a:pt x="1757299" y="276732"/>
                  </a:lnTo>
                  <a:close/>
                </a:path>
                <a:path w="6172200" h="1781175">
                  <a:moveTo>
                    <a:pt x="659891" y="276732"/>
                  </a:moveTo>
                  <a:lnTo>
                    <a:pt x="640714" y="276732"/>
                  </a:lnTo>
                  <a:lnTo>
                    <a:pt x="632840" y="284479"/>
                  </a:lnTo>
                  <a:lnTo>
                    <a:pt x="632840" y="303656"/>
                  </a:lnTo>
                  <a:lnTo>
                    <a:pt x="640714" y="311403"/>
                  </a:lnTo>
                  <a:lnTo>
                    <a:pt x="659891" y="311403"/>
                  </a:lnTo>
                  <a:lnTo>
                    <a:pt x="667765" y="303656"/>
                  </a:lnTo>
                  <a:lnTo>
                    <a:pt x="667765" y="284479"/>
                  </a:lnTo>
                  <a:lnTo>
                    <a:pt x="659891" y="276732"/>
                  </a:lnTo>
                  <a:close/>
                </a:path>
                <a:path w="6172200" h="1781175">
                  <a:moveTo>
                    <a:pt x="4561840" y="265175"/>
                  </a:moveTo>
                  <a:lnTo>
                    <a:pt x="4542535" y="265175"/>
                  </a:lnTo>
                  <a:lnTo>
                    <a:pt x="4534789" y="272923"/>
                  </a:lnTo>
                  <a:lnTo>
                    <a:pt x="4534789" y="292100"/>
                  </a:lnTo>
                  <a:lnTo>
                    <a:pt x="4542535" y="299847"/>
                  </a:lnTo>
                  <a:lnTo>
                    <a:pt x="4561840" y="299847"/>
                  </a:lnTo>
                  <a:lnTo>
                    <a:pt x="4569586" y="292100"/>
                  </a:lnTo>
                  <a:lnTo>
                    <a:pt x="4569586" y="272923"/>
                  </a:lnTo>
                  <a:lnTo>
                    <a:pt x="4561840" y="265175"/>
                  </a:lnTo>
                  <a:close/>
                </a:path>
                <a:path w="6172200" h="1781175">
                  <a:moveTo>
                    <a:pt x="4805680" y="259333"/>
                  </a:moveTo>
                  <a:lnTo>
                    <a:pt x="4786503" y="259333"/>
                  </a:lnTo>
                  <a:lnTo>
                    <a:pt x="4778629" y="267080"/>
                  </a:lnTo>
                  <a:lnTo>
                    <a:pt x="4778629" y="286257"/>
                  </a:lnTo>
                  <a:lnTo>
                    <a:pt x="4786503" y="294004"/>
                  </a:lnTo>
                  <a:lnTo>
                    <a:pt x="4805680" y="294004"/>
                  </a:lnTo>
                  <a:lnTo>
                    <a:pt x="4813554" y="286257"/>
                  </a:lnTo>
                  <a:lnTo>
                    <a:pt x="4813554" y="267080"/>
                  </a:lnTo>
                  <a:lnTo>
                    <a:pt x="4805680" y="259333"/>
                  </a:lnTo>
                  <a:close/>
                </a:path>
                <a:path w="6172200" h="1781175">
                  <a:moveTo>
                    <a:pt x="3539871" y="259333"/>
                  </a:moveTo>
                  <a:lnTo>
                    <a:pt x="3520694" y="259333"/>
                  </a:lnTo>
                  <a:lnTo>
                    <a:pt x="3512820" y="267080"/>
                  </a:lnTo>
                  <a:lnTo>
                    <a:pt x="3512820" y="286257"/>
                  </a:lnTo>
                  <a:lnTo>
                    <a:pt x="3520694" y="294004"/>
                  </a:lnTo>
                  <a:lnTo>
                    <a:pt x="3539871" y="294004"/>
                  </a:lnTo>
                  <a:lnTo>
                    <a:pt x="3547745" y="286257"/>
                  </a:lnTo>
                  <a:lnTo>
                    <a:pt x="3547745" y="267080"/>
                  </a:lnTo>
                  <a:lnTo>
                    <a:pt x="3539871" y="259333"/>
                  </a:lnTo>
                  <a:close/>
                </a:path>
                <a:path w="6172200" h="1781175">
                  <a:moveTo>
                    <a:pt x="1095375" y="259333"/>
                  </a:moveTo>
                  <a:lnTo>
                    <a:pt x="1076198" y="259333"/>
                  </a:lnTo>
                  <a:lnTo>
                    <a:pt x="1068324" y="267080"/>
                  </a:lnTo>
                  <a:lnTo>
                    <a:pt x="1068324" y="286257"/>
                  </a:lnTo>
                  <a:lnTo>
                    <a:pt x="1076198" y="294004"/>
                  </a:lnTo>
                  <a:lnTo>
                    <a:pt x="1095375" y="294004"/>
                  </a:lnTo>
                  <a:lnTo>
                    <a:pt x="1103249" y="286257"/>
                  </a:lnTo>
                  <a:lnTo>
                    <a:pt x="1103249" y="267080"/>
                  </a:lnTo>
                  <a:lnTo>
                    <a:pt x="1095375" y="259333"/>
                  </a:lnTo>
                  <a:close/>
                </a:path>
                <a:path w="6172200" h="1781175">
                  <a:moveTo>
                    <a:pt x="4950841" y="253619"/>
                  </a:moveTo>
                  <a:lnTo>
                    <a:pt x="4931664" y="253619"/>
                  </a:lnTo>
                  <a:lnTo>
                    <a:pt x="4923790" y="261366"/>
                  </a:lnTo>
                  <a:lnTo>
                    <a:pt x="4923790" y="280543"/>
                  </a:lnTo>
                  <a:lnTo>
                    <a:pt x="4931664" y="288290"/>
                  </a:lnTo>
                  <a:lnTo>
                    <a:pt x="4950841" y="288290"/>
                  </a:lnTo>
                  <a:lnTo>
                    <a:pt x="4958715" y="280543"/>
                  </a:lnTo>
                  <a:lnTo>
                    <a:pt x="4958715" y="261366"/>
                  </a:lnTo>
                  <a:lnTo>
                    <a:pt x="4950841" y="253619"/>
                  </a:lnTo>
                  <a:close/>
                </a:path>
                <a:path w="6172200" h="1781175">
                  <a:moveTo>
                    <a:pt x="4085717" y="253619"/>
                  </a:moveTo>
                  <a:lnTo>
                    <a:pt x="4066413" y="253619"/>
                  </a:lnTo>
                  <a:lnTo>
                    <a:pt x="4058666" y="261366"/>
                  </a:lnTo>
                  <a:lnTo>
                    <a:pt x="4058666" y="280543"/>
                  </a:lnTo>
                  <a:lnTo>
                    <a:pt x="4066413" y="288290"/>
                  </a:lnTo>
                  <a:lnTo>
                    <a:pt x="4085717" y="288290"/>
                  </a:lnTo>
                  <a:lnTo>
                    <a:pt x="4093464" y="280543"/>
                  </a:lnTo>
                  <a:lnTo>
                    <a:pt x="4093464" y="261366"/>
                  </a:lnTo>
                  <a:lnTo>
                    <a:pt x="4085717" y="253619"/>
                  </a:lnTo>
                  <a:close/>
                </a:path>
                <a:path w="6172200" h="1781175">
                  <a:moveTo>
                    <a:pt x="3092830" y="253619"/>
                  </a:moveTo>
                  <a:lnTo>
                    <a:pt x="3073527" y="253619"/>
                  </a:lnTo>
                  <a:lnTo>
                    <a:pt x="3065779" y="261366"/>
                  </a:lnTo>
                  <a:lnTo>
                    <a:pt x="3065779" y="280543"/>
                  </a:lnTo>
                  <a:lnTo>
                    <a:pt x="3073527" y="288290"/>
                  </a:lnTo>
                  <a:lnTo>
                    <a:pt x="3092830" y="288290"/>
                  </a:lnTo>
                  <a:lnTo>
                    <a:pt x="3100578" y="280543"/>
                  </a:lnTo>
                  <a:lnTo>
                    <a:pt x="3100578" y="261366"/>
                  </a:lnTo>
                  <a:lnTo>
                    <a:pt x="3092830" y="253619"/>
                  </a:lnTo>
                  <a:close/>
                </a:path>
                <a:path w="6172200" h="1781175">
                  <a:moveTo>
                    <a:pt x="5804408" y="247776"/>
                  </a:moveTo>
                  <a:lnTo>
                    <a:pt x="5785104" y="247776"/>
                  </a:lnTo>
                  <a:lnTo>
                    <a:pt x="5777357" y="255524"/>
                  </a:lnTo>
                  <a:lnTo>
                    <a:pt x="5777357" y="274700"/>
                  </a:lnTo>
                  <a:lnTo>
                    <a:pt x="5785104" y="282448"/>
                  </a:lnTo>
                  <a:lnTo>
                    <a:pt x="5804408" y="282448"/>
                  </a:lnTo>
                  <a:lnTo>
                    <a:pt x="5812155" y="274700"/>
                  </a:lnTo>
                  <a:lnTo>
                    <a:pt x="5812155" y="255524"/>
                  </a:lnTo>
                  <a:lnTo>
                    <a:pt x="5804408" y="247776"/>
                  </a:lnTo>
                  <a:close/>
                </a:path>
                <a:path w="6172200" h="1781175">
                  <a:moveTo>
                    <a:pt x="5067046" y="247776"/>
                  </a:moveTo>
                  <a:lnTo>
                    <a:pt x="5047742" y="247776"/>
                  </a:lnTo>
                  <a:lnTo>
                    <a:pt x="5039995" y="255524"/>
                  </a:lnTo>
                  <a:lnTo>
                    <a:pt x="5039995" y="274700"/>
                  </a:lnTo>
                  <a:lnTo>
                    <a:pt x="5047742" y="282448"/>
                  </a:lnTo>
                  <a:lnTo>
                    <a:pt x="5067046" y="282448"/>
                  </a:lnTo>
                  <a:lnTo>
                    <a:pt x="5074793" y="274700"/>
                  </a:lnTo>
                  <a:lnTo>
                    <a:pt x="5074793" y="255524"/>
                  </a:lnTo>
                  <a:lnTo>
                    <a:pt x="5067046" y="247776"/>
                  </a:lnTo>
                  <a:close/>
                </a:path>
                <a:path w="6172200" h="1781175">
                  <a:moveTo>
                    <a:pt x="4439920" y="247776"/>
                  </a:moveTo>
                  <a:lnTo>
                    <a:pt x="4420616" y="247776"/>
                  </a:lnTo>
                  <a:lnTo>
                    <a:pt x="4412869" y="255524"/>
                  </a:lnTo>
                  <a:lnTo>
                    <a:pt x="4412869" y="274700"/>
                  </a:lnTo>
                  <a:lnTo>
                    <a:pt x="4420616" y="282448"/>
                  </a:lnTo>
                  <a:lnTo>
                    <a:pt x="4439920" y="282448"/>
                  </a:lnTo>
                  <a:lnTo>
                    <a:pt x="4447667" y="274700"/>
                  </a:lnTo>
                  <a:lnTo>
                    <a:pt x="4447667" y="255524"/>
                  </a:lnTo>
                  <a:lnTo>
                    <a:pt x="4439920" y="247776"/>
                  </a:lnTo>
                  <a:close/>
                </a:path>
                <a:path w="6172200" h="1781175">
                  <a:moveTo>
                    <a:pt x="2094102" y="247776"/>
                  </a:moveTo>
                  <a:lnTo>
                    <a:pt x="2074926" y="247776"/>
                  </a:lnTo>
                  <a:lnTo>
                    <a:pt x="2067052" y="255524"/>
                  </a:lnTo>
                  <a:lnTo>
                    <a:pt x="2067052" y="274700"/>
                  </a:lnTo>
                  <a:lnTo>
                    <a:pt x="2074926" y="282448"/>
                  </a:lnTo>
                  <a:lnTo>
                    <a:pt x="2094102" y="282448"/>
                  </a:lnTo>
                  <a:lnTo>
                    <a:pt x="2101977" y="274700"/>
                  </a:lnTo>
                  <a:lnTo>
                    <a:pt x="2101977" y="255524"/>
                  </a:lnTo>
                  <a:lnTo>
                    <a:pt x="2094102" y="247776"/>
                  </a:lnTo>
                  <a:close/>
                </a:path>
                <a:path w="6172200" h="1781175">
                  <a:moveTo>
                    <a:pt x="764413" y="247776"/>
                  </a:moveTo>
                  <a:lnTo>
                    <a:pt x="745236" y="247776"/>
                  </a:lnTo>
                  <a:lnTo>
                    <a:pt x="737362" y="255524"/>
                  </a:lnTo>
                  <a:lnTo>
                    <a:pt x="737362" y="274700"/>
                  </a:lnTo>
                  <a:lnTo>
                    <a:pt x="745236" y="282448"/>
                  </a:lnTo>
                  <a:lnTo>
                    <a:pt x="764413" y="282448"/>
                  </a:lnTo>
                  <a:lnTo>
                    <a:pt x="772287" y="274700"/>
                  </a:lnTo>
                  <a:lnTo>
                    <a:pt x="772287" y="255524"/>
                  </a:lnTo>
                  <a:lnTo>
                    <a:pt x="764413" y="247776"/>
                  </a:lnTo>
                  <a:close/>
                </a:path>
                <a:path w="6172200" h="1781175">
                  <a:moveTo>
                    <a:pt x="416051" y="247776"/>
                  </a:moveTo>
                  <a:lnTo>
                    <a:pt x="396875" y="247776"/>
                  </a:lnTo>
                  <a:lnTo>
                    <a:pt x="389000" y="255524"/>
                  </a:lnTo>
                  <a:lnTo>
                    <a:pt x="389000" y="274700"/>
                  </a:lnTo>
                  <a:lnTo>
                    <a:pt x="396875" y="282448"/>
                  </a:lnTo>
                  <a:lnTo>
                    <a:pt x="416051" y="282448"/>
                  </a:lnTo>
                  <a:lnTo>
                    <a:pt x="423925" y="274700"/>
                  </a:lnTo>
                  <a:lnTo>
                    <a:pt x="423925" y="255524"/>
                  </a:lnTo>
                  <a:lnTo>
                    <a:pt x="416051" y="247776"/>
                  </a:lnTo>
                  <a:close/>
                </a:path>
                <a:path w="6172200" h="1781175">
                  <a:moveTo>
                    <a:pt x="5659247" y="236220"/>
                  </a:moveTo>
                  <a:lnTo>
                    <a:pt x="5639943" y="236220"/>
                  </a:lnTo>
                  <a:lnTo>
                    <a:pt x="5632196" y="243967"/>
                  </a:lnTo>
                  <a:lnTo>
                    <a:pt x="5632196" y="263144"/>
                  </a:lnTo>
                  <a:lnTo>
                    <a:pt x="5639943" y="270891"/>
                  </a:lnTo>
                  <a:lnTo>
                    <a:pt x="5659247" y="270891"/>
                  </a:lnTo>
                  <a:lnTo>
                    <a:pt x="5666994" y="263144"/>
                  </a:lnTo>
                  <a:lnTo>
                    <a:pt x="5666994" y="243967"/>
                  </a:lnTo>
                  <a:lnTo>
                    <a:pt x="5659247" y="236220"/>
                  </a:lnTo>
                  <a:close/>
                </a:path>
                <a:path w="6172200" h="1781175">
                  <a:moveTo>
                    <a:pt x="3888231" y="236220"/>
                  </a:moveTo>
                  <a:lnTo>
                    <a:pt x="3869054" y="236220"/>
                  </a:lnTo>
                  <a:lnTo>
                    <a:pt x="3861307" y="243967"/>
                  </a:lnTo>
                  <a:lnTo>
                    <a:pt x="3861307" y="263144"/>
                  </a:lnTo>
                  <a:lnTo>
                    <a:pt x="3869054" y="270891"/>
                  </a:lnTo>
                  <a:lnTo>
                    <a:pt x="3888231" y="270891"/>
                  </a:lnTo>
                  <a:lnTo>
                    <a:pt x="3896105" y="263144"/>
                  </a:lnTo>
                  <a:lnTo>
                    <a:pt x="3896105" y="243967"/>
                  </a:lnTo>
                  <a:lnTo>
                    <a:pt x="3888231" y="236220"/>
                  </a:lnTo>
                  <a:close/>
                </a:path>
                <a:path w="6172200" h="1781175">
                  <a:moveTo>
                    <a:pt x="2756027" y="236220"/>
                  </a:moveTo>
                  <a:lnTo>
                    <a:pt x="2736850" y="236220"/>
                  </a:lnTo>
                  <a:lnTo>
                    <a:pt x="2728976" y="243967"/>
                  </a:lnTo>
                  <a:lnTo>
                    <a:pt x="2728976" y="263144"/>
                  </a:lnTo>
                  <a:lnTo>
                    <a:pt x="2736850" y="270891"/>
                  </a:lnTo>
                  <a:lnTo>
                    <a:pt x="2756027" y="270891"/>
                  </a:lnTo>
                  <a:lnTo>
                    <a:pt x="2763901" y="263144"/>
                  </a:lnTo>
                  <a:lnTo>
                    <a:pt x="2763901" y="243967"/>
                  </a:lnTo>
                  <a:lnTo>
                    <a:pt x="2756027" y="236220"/>
                  </a:lnTo>
                  <a:close/>
                </a:path>
                <a:path w="6172200" h="1781175">
                  <a:moveTo>
                    <a:pt x="1948941" y="236220"/>
                  </a:moveTo>
                  <a:lnTo>
                    <a:pt x="1929764" y="236220"/>
                  </a:lnTo>
                  <a:lnTo>
                    <a:pt x="1921890" y="243967"/>
                  </a:lnTo>
                  <a:lnTo>
                    <a:pt x="1921890" y="263144"/>
                  </a:lnTo>
                  <a:lnTo>
                    <a:pt x="1929764" y="270891"/>
                  </a:lnTo>
                  <a:lnTo>
                    <a:pt x="1948941" y="270891"/>
                  </a:lnTo>
                  <a:lnTo>
                    <a:pt x="1956815" y="263144"/>
                  </a:lnTo>
                  <a:lnTo>
                    <a:pt x="1956815" y="243967"/>
                  </a:lnTo>
                  <a:lnTo>
                    <a:pt x="1948941" y="236220"/>
                  </a:lnTo>
                  <a:close/>
                </a:path>
                <a:path w="6172200" h="1781175">
                  <a:moveTo>
                    <a:pt x="985138" y="236220"/>
                  </a:moveTo>
                  <a:lnTo>
                    <a:pt x="965835" y="236220"/>
                  </a:lnTo>
                  <a:lnTo>
                    <a:pt x="958088" y="243967"/>
                  </a:lnTo>
                  <a:lnTo>
                    <a:pt x="958088" y="263144"/>
                  </a:lnTo>
                  <a:lnTo>
                    <a:pt x="965835" y="270891"/>
                  </a:lnTo>
                  <a:lnTo>
                    <a:pt x="985138" y="270891"/>
                  </a:lnTo>
                  <a:lnTo>
                    <a:pt x="992886" y="263144"/>
                  </a:lnTo>
                  <a:lnTo>
                    <a:pt x="992886" y="243967"/>
                  </a:lnTo>
                  <a:lnTo>
                    <a:pt x="985138" y="236220"/>
                  </a:lnTo>
                  <a:close/>
                </a:path>
                <a:path w="6172200" h="1781175">
                  <a:moveTo>
                    <a:pt x="4201795" y="230377"/>
                  </a:moveTo>
                  <a:lnTo>
                    <a:pt x="4182618" y="230377"/>
                  </a:lnTo>
                  <a:lnTo>
                    <a:pt x="4174744" y="238251"/>
                  </a:lnTo>
                  <a:lnTo>
                    <a:pt x="4174744" y="257301"/>
                  </a:lnTo>
                  <a:lnTo>
                    <a:pt x="4182618" y="265175"/>
                  </a:lnTo>
                  <a:lnTo>
                    <a:pt x="4201795" y="265175"/>
                  </a:lnTo>
                  <a:lnTo>
                    <a:pt x="4209669" y="257301"/>
                  </a:lnTo>
                  <a:lnTo>
                    <a:pt x="4209669" y="238251"/>
                  </a:lnTo>
                  <a:lnTo>
                    <a:pt x="4201795" y="230377"/>
                  </a:lnTo>
                  <a:close/>
                </a:path>
                <a:path w="6172200" h="1781175">
                  <a:moveTo>
                    <a:pt x="3208908" y="230377"/>
                  </a:moveTo>
                  <a:lnTo>
                    <a:pt x="3189731" y="230377"/>
                  </a:lnTo>
                  <a:lnTo>
                    <a:pt x="3181857" y="238251"/>
                  </a:lnTo>
                  <a:lnTo>
                    <a:pt x="3181857" y="257301"/>
                  </a:lnTo>
                  <a:lnTo>
                    <a:pt x="3189731" y="265175"/>
                  </a:lnTo>
                  <a:lnTo>
                    <a:pt x="3208908" y="265175"/>
                  </a:lnTo>
                  <a:lnTo>
                    <a:pt x="3216782" y="257301"/>
                  </a:lnTo>
                  <a:lnTo>
                    <a:pt x="3216782" y="238251"/>
                  </a:lnTo>
                  <a:lnTo>
                    <a:pt x="3208908" y="230377"/>
                  </a:lnTo>
                  <a:close/>
                </a:path>
                <a:path w="6172200" h="1781175">
                  <a:moveTo>
                    <a:pt x="3313429" y="224663"/>
                  </a:moveTo>
                  <a:lnTo>
                    <a:pt x="3294253" y="224663"/>
                  </a:lnTo>
                  <a:lnTo>
                    <a:pt x="3286379" y="232409"/>
                  </a:lnTo>
                  <a:lnTo>
                    <a:pt x="3286379" y="251586"/>
                  </a:lnTo>
                  <a:lnTo>
                    <a:pt x="3294253" y="259333"/>
                  </a:lnTo>
                  <a:lnTo>
                    <a:pt x="3313429" y="259333"/>
                  </a:lnTo>
                  <a:lnTo>
                    <a:pt x="3321304" y="251586"/>
                  </a:lnTo>
                  <a:lnTo>
                    <a:pt x="3321304" y="232409"/>
                  </a:lnTo>
                  <a:lnTo>
                    <a:pt x="3313429" y="224663"/>
                  </a:lnTo>
                  <a:close/>
                </a:path>
                <a:path w="6172200" h="1781175">
                  <a:moveTo>
                    <a:pt x="4683759" y="218821"/>
                  </a:moveTo>
                  <a:lnTo>
                    <a:pt x="4664583" y="218821"/>
                  </a:lnTo>
                  <a:lnTo>
                    <a:pt x="4656708" y="226568"/>
                  </a:lnTo>
                  <a:lnTo>
                    <a:pt x="4656708" y="245745"/>
                  </a:lnTo>
                  <a:lnTo>
                    <a:pt x="4664583" y="253619"/>
                  </a:lnTo>
                  <a:lnTo>
                    <a:pt x="4683759" y="253619"/>
                  </a:lnTo>
                  <a:lnTo>
                    <a:pt x="4691507" y="245745"/>
                  </a:lnTo>
                  <a:lnTo>
                    <a:pt x="4691507" y="226568"/>
                  </a:lnTo>
                  <a:lnTo>
                    <a:pt x="4683759" y="218821"/>
                  </a:lnTo>
                  <a:close/>
                </a:path>
                <a:path w="6172200" h="1781175">
                  <a:moveTo>
                    <a:pt x="2860548" y="218821"/>
                  </a:moveTo>
                  <a:lnTo>
                    <a:pt x="2841371" y="218821"/>
                  </a:lnTo>
                  <a:lnTo>
                    <a:pt x="2833497" y="226568"/>
                  </a:lnTo>
                  <a:lnTo>
                    <a:pt x="2833497" y="245745"/>
                  </a:lnTo>
                  <a:lnTo>
                    <a:pt x="2841371" y="253619"/>
                  </a:lnTo>
                  <a:lnTo>
                    <a:pt x="2860548" y="253619"/>
                  </a:lnTo>
                  <a:lnTo>
                    <a:pt x="2868422" y="245745"/>
                  </a:lnTo>
                  <a:lnTo>
                    <a:pt x="2868422" y="226568"/>
                  </a:lnTo>
                  <a:lnTo>
                    <a:pt x="2860548" y="218821"/>
                  </a:lnTo>
                  <a:close/>
                </a:path>
                <a:path w="6172200" h="1781175">
                  <a:moveTo>
                    <a:pt x="2645664" y="218821"/>
                  </a:moveTo>
                  <a:lnTo>
                    <a:pt x="2626487" y="218821"/>
                  </a:lnTo>
                  <a:lnTo>
                    <a:pt x="2618740" y="226568"/>
                  </a:lnTo>
                  <a:lnTo>
                    <a:pt x="2618740" y="245745"/>
                  </a:lnTo>
                  <a:lnTo>
                    <a:pt x="2626487" y="253619"/>
                  </a:lnTo>
                  <a:lnTo>
                    <a:pt x="2645664" y="253619"/>
                  </a:lnTo>
                  <a:lnTo>
                    <a:pt x="2653538" y="245745"/>
                  </a:lnTo>
                  <a:lnTo>
                    <a:pt x="2653538" y="226568"/>
                  </a:lnTo>
                  <a:lnTo>
                    <a:pt x="2645664" y="218821"/>
                  </a:lnTo>
                  <a:close/>
                </a:path>
                <a:path w="6172200" h="1781175">
                  <a:moveTo>
                    <a:pt x="270890" y="218821"/>
                  </a:moveTo>
                  <a:lnTo>
                    <a:pt x="251713" y="218821"/>
                  </a:lnTo>
                  <a:lnTo>
                    <a:pt x="243839" y="226568"/>
                  </a:lnTo>
                  <a:lnTo>
                    <a:pt x="243839" y="245745"/>
                  </a:lnTo>
                  <a:lnTo>
                    <a:pt x="251713" y="253619"/>
                  </a:lnTo>
                  <a:lnTo>
                    <a:pt x="270890" y="253619"/>
                  </a:lnTo>
                  <a:lnTo>
                    <a:pt x="278764" y="245745"/>
                  </a:lnTo>
                  <a:lnTo>
                    <a:pt x="278764" y="226568"/>
                  </a:lnTo>
                  <a:lnTo>
                    <a:pt x="270890" y="218821"/>
                  </a:lnTo>
                  <a:close/>
                </a:path>
                <a:path w="6172200" h="1781175">
                  <a:moveTo>
                    <a:pt x="3772154" y="213105"/>
                  </a:moveTo>
                  <a:lnTo>
                    <a:pt x="3752977" y="213105"/>
                  </a:lnTo>
                  <a:lnTo>
                    <a:pt x="3745103" y="220852"/>
                  </a:lnTo>
                  <a:lnTo>
                    <a:pt x="3745103" y="240029"/>
                  </a:lnTo>
                  <a:lnTo>
                    <a:pt x="3752977" y="247776"/>
                  </a:lnTo>
                  <a:lnTo>
                    <a:pt x="3772154" y="247776"/>
                  </a:lnTo>
                  <a:lnTo>
                    <a:pt x="3779901" y="240029"/>
                  </a:lnTo>
                  <a:lnTo>
                    <a:pt x="3779901" y="220852"/>
                  </a:lnTo>
                  <a:lnTo>
                    <a:pt x="3772154" y="213105"/>
                  </a:lnTo>
                  <a:close/>
                </a:path>
                <a:path w="6172200" h="1781175">
                  <a:moveTo>
                    <a:pt x="1635378" y="213105"/>
                  </a:moveTo>
                  <a:lnTo>
                    <a:pt x="1616202" y="213105"/>
                  </a:lnTo>
                  <a:lnTo>
                    <a:pt x="1608327" y="220852"/>
                  </a:lnTo>
                  <a:lnTo>
                    <a:pt x="1608327" y="240029"/>
                  </a:lnTo>
                  <a:lnTo>
                    <a:pt x="1616202" y="247776"/>
                  </a:lnTo>
                  <a:lnTo>
                    <a:pt x="1635378" y="247776"/>
                  </a:lnTo>
                  <a:lnTo>
                    <a:pt x="1643252" y="240029"/>
                  </a:lnTo>
                  <a:lnTo>
                    <a:pt x="1643252" y="220852"/>
                  </a:lnTo>
                  <a:lnTo>
                    <a:pt x="1635378" y="213105"/>
                  </a:lnTo>
                  <a:close/>
                </a:path>
                <a:path w="6172200" h="1781175">
                  <a:moveTo>
                    <a:pt x="4318000" y="207264"/>
                  </a:moveTo>
                  <a:lnTo>
                    <a:pt x="4298696" y="207264"/>
                  </a:lnTo>
                  <a:lnTo>
                    <a:pt x="4290949" y="215010"/>
                  </a:lnTo>
                  <a:lnTo>
                    <a:pt x="4290949" y="234188"/>
                  </a:lnTo>
                  <a:lnTo>
                    <a:pt x="4298696" y="241934"/>
                  </a:lnTo>
                  <a:lnTo>
                    <a:pt x="4318000" y="241934"/>
                  </a:lnTo>
                  <a:lnTo>
                    <a:pt x="4325747" y="234188"/>
                  </a:lnTo>
                  <a:lnTo>
                    <a:pt x="4325747" y="215010"/>
                  </a:lnTo>
                  <a:lnTo>
                    <a:pt x="4318000" y="207264"/>
                  </a:lnTo>
                  <a:close/>
                </a:path>
                <a:path w="6172200" h="1781175">
                  <a:moveTo>
                    <a:pt x="3650233" y="207264"/>
                  </a:moveTo>
                  <a:lnTo>
                    <a:pt x="3630929" y="207264"/>
                  </a:lnTo>
                  <a:lnTo>
                    <a:pt x="3623182" y="215010"/>
                  </a:lnTo>
                  <a:lnTo>
                    <a:pt x="3623182" y="234188"/>
                  </a:lnTo>
                  <a:lnTo>
                    <a:pt x="3630929" y="241934"/>
                  </a:lnTo>
                  <a:lnTo>
                    <a:pt x="3650233" y="241934"/>
                  </a:lnTo>
                  <a:lnTo>
                    <a:pt x="3657980" y="234188"/>
                  </a:lnTo>
                  <a:lnTo>
                    <a:pt x="3657980" y="215010"/>
                  </a:lnTo>
                  <a:lnTo>
                    <a:pt x="3650233" y="207264"/>
                  </a:lnTo>
                  <a:close/>
                </a:path>
                <a:path w="6172200" h="1781175">
                  <a:moveTo>
                    <a:pt x="6025007" y="201422"/>
                  </a:moveTo>
                  <a:lnTo>
                    <a:pt x="6005830" y="201422"/>
                  </a:lnTo>
                  <a:lnTo>
                    <a:pt x="5997956" y="209296"/>
                  </a:lnTo>
                  <a:lnTo>
                    <a:pt x="5997956" y="228473"/>
                  </a:lnTo>
                  <a:lnTo>
                    <a:pt x="6005830" y="236220"/>
                  </a:lnTo>
                  <a:lnTo>
                    <a:pt x="6025007" y="236220"/>
                  </a:lnTo>
                  <a:lnTo>
                    <a:pt x="6032881" y="228473"/>
                  </a:lnTo>
                  <a:lnTo>
                    <a:pt x="6032881" y="209296"/>
                  </a:lnTo>
                  <a:lnTo>
                    <a:pt x="6025007" y="201422"/>
                  </a:lnTo>
                  <a:close/>
                </a:path>
                <a:path w="6172200" h="1781175">
                  <a:moveTo>
                    <a:pt x="1281176" y="201422"/>
                  </a:moveTo>
                  <a:lnTo>
                    <a:pt x="1261999" y="201422"/>
                  </a:lnTo>
                  <a:lnTo>
                    <a:pt x="1254125" y="209296"/>
                  </a:lnTo>
                  <a:lnTo>
                    <a:pt x="1254125" y="228473"/>
                  </a:lnTo>
                  <a:lnTo>
                    <a:pt x="1261999" y="236220"/>
                  </a:lnTo>
                  <a:lnTo>
                    <a:pt x="1281176" y="236220"/>
                  </a:lnTo>
                  <a:lnTo>
                    <a:pt x="1289050" y="228473"/>
                  </a:lnTo>
                  <a:lnTo>
                    <a:pt x="1289050" y="209296"/>
                  </a:lnTo>
                  <a:lnTo>
                    <a:pt x="1281176" y="201422"/>
                  </a:lnTo>
                  <a:close/>
                </a:path>
                <a:path w="6172200" h="1781175">
                  <a:moveTo>
                    <a:pt x="5531484" y="195706"/>
                  </a:moveTo>
                  <a:lnTo>
                    <a:pt x="5512308" y="195706"/>
                  </a:lnTo>
                  <a:lnTo>
                    <a:pt x="5504433" y="203453"/>
                  </a:lnTo>
                  <a:lnTo>
                    <a:pt x="5504433" y="222630"/>
                  </a:lnTo>
                  <a:lnTo>
                    <a:pt x="5512308" y="230377"/>
                  </a:lnTo>
                  <a:lnTo>
                    <a:pt x="5531484" y="230377"/>
                  </a:lnTo>
                  <a:lnTo>
                    <a:pt x="5539358" y="222630"/>
                  </a:lnTo>
                  <a:lnTo>
                    <a:pt x="5539358" y="203453"/>
                  </a:lnTo>
                  <a:lnTo>
                    <a:pt x="5531484" y="195706"/>
                  </a:lnTo>
                  <a:close/>
                </a:path>
                <a:path w="6172200" h="1781175">
                  <a:moveTo>
                    <a:pt x="1507616" y="195706"/>
                  </a:moveTo>
                  <a:lnTo>
                    <a:pt x="1488439" y="195706"/>
                  </a:lnTo>
                  <a:lnTo>
                    <a:pt x="1480692" y="203453"/>
                  </a:lnTo>
                  <a:lnTo>
                    <a:pt x="1480692" y="222630"/>
                  </a:lnTo>
                  <a:lnTo>
                    <a:pt x="1488439" y="230377"/>
                  </a:lnTo>
                  <a:lnTo>
                    <a:pt x="1507616" y="230377"/>
                  </a:lnTo>
                  <a:lnTo>
                    <a:pt x="1515490" y="222630"/>
                  </a:lnTo>
                  <a:lnTo>
                    <a:pt x="1515490" y="203453"/>
                  </a:lnTo>
                  <a:lnTo>
                    <a:pt x="1507616" y="195706"/>
                  </a:lnTo>
                  <a:close/>
                </a:path>
                <a:path w="6172200" h="1781175">
                  <a:moveTo>
                    <a:pt x="5409565" y="189865"/>
                  </a:moveTo>
                  <a:lnTo>
                    <a:pt x="5390388" y="189865"/>
                  </a:lnTo>
                  <a:lnTo>
                    <a:pt x="5382514" y="197739"/>
                  </a:lnTo>
                  <a:lnTo>
                    <a:pt x="5382514" y="216916"/>
                  </a:lnTo>
                  <a:lnTo>
                    <a:pt x="5390388" y="224663"/>
                  </a:lnTo>
                  <a:lnTo>
                    <a:pt x="5409565" y="224663"/>
                  </a:lnTo>
                  <a:lnTo>
                    <a:pt x="5417311" y="216916"/>
                  </a:lnTo>
                  <a:lnTo>
                    <a:pt x="5417311" y="197739"/>
                  </a:lnTo>
                  <a:lnTo>
                    <a:pt x="5409565" y="189865"/>
                  </a:lnTo>
                  <a:close/>
                </a:path>
                <a:path w="6172200" h="1781175">
                  <a:moveTo>
                    <a:pt x="3992753" y="189865"/>
                  </a:moveTo>
                  <a:lnTo>
                    <a:pt x="3973576" y="189865"/>
                  </a:lnTo>
                  <a:lnTo>
                    <a:pt x="3965829" y="197739"/>
                  </a:lnTo>
                  <a:lnTo>
                    <a:pt x="3965829" y="216916"/>
                  </a:lnTo>
                  <a:lnTo>
                    <a:pt x="3973576" y="224663"/>
                  </a:lnTo>
                  <a:lnTo>
                    <a:pt x="3992753" y="224663"/>
                  </a:lnTo>
                  <a:lnTo>
                    <a:pt x="4000627" y="216916"/>
                  </a:lnTo>
                  <a:lnTo>
                    <a:pt x="4000627" y="197739"/>
                  </a:lnTo>
                  <a:lnTo>
                    <a:pt x="3992753" y="189865"/>
                  </a:lnTo>
                  <a:close/>
                </a:path>
                <a:path w="6172200" h="1781175">
                  <a:moveTo>
                    <a:pt x="2982467" y="189865"/>
                  </a:moveTo>
                  <a:lnTo>
                    <a:pt x="2963291" y="189865"/>
                  </a:lnTo>
                  <a:lnTo>
                    <a:pt x="2955416" y="197739"/>
                  </a:lnTo>
                  <a:lnTo>
                    <a:pt x="2955416" y="216916"/>
                  </a:lnTo>
                  <a:lnTo>
                    <a:pt x="2963291" y="224663"/>
                  </a:lnTo>
                  <a:lnTo>
                    <a:pt x="2982467" y="224663"/>
                  </a:lnTo>
                  <a:lnTo>
                    <a:pt x="2990341" y="216916"/>
                  </a:lnTo>
                  <a:lnTo>
                    <a:pt x="2990341" y="197739"/>
                  </a:lnTo>
                  <a:lnTo>
                    <a:pt x="2982467" y="189865"/>
                  </a:lnTo>
                  <a:close/>
                </a:path>
                <a:path w="6172200" h="1781175">
                  <a:moveTo>
                    <a:pt x="5275960" y="184150"/>
                  </a:moveTo>
                  <a:lnTo>
                    <a:pt x="5256783" y="184150"/>
                  </a:lnTo>
                  <a:lnTo>
                    <a:pt x="5249036" y="191897"/>
                  </a:lnTo>
                  <a:lnTo>
                    <a:pt x="5249036" y="211074"/>
                  </a:lnTo>
                  <a:lnTo>
                    <a:pt x="5256783" y="218821"/>
                  </a:lnTo>
                  <a:lnTo>
                    <a:pt x="5275960" y="218821"/>
                  </a:lnTo>
                  <a:lnTo>
                    <a:pt x="5283834" y="211074"/>
                  </a:lnTo>
                  <a:lnTo>
                    <a:pt x="5283834" y="191897"/>
                  </a:lnTo>
                  <a:lnTo>
                    <a:pt x="5275960" y="184150"/>
                  </a:lnTo>
                  <a:close/>
                </a:path>
                <a:path w="6172200" h="1781175">
                  <a:moveTo>
                    <a:pt x="2529586" y="184150"/>
                  </a:moveTo>
                  <a:lnTo>
                    <a:pt x="2510409" y="184150"/>
                  </a:lnTo>
                  <a:lnTo>
                    <a:pt x="2502535" y="191897"/>
                  </a:lnTo>
                  <a:lnTo>
                    <a:pt x="2502535" y="211074"/>
                  </a:lnTo>
                  <a:lnTo>
                    <a:pt x="2510409" y="218821"/>
                  </a:lnTo>
                  <a:lnTo>
                    <a:pt x="2529586" y="218821"/>
                  </a:lnTo>
                  <a:lnTo>
                    <a:pt x="2537333" y="211074"/>
                  </a:lnTo>
                  <a:lnTo>
                    <a:pt x="2537333" y="191897"/>
                  </a:lnTo>
                  <a:lnTo>
                    <a:pt x="2529586" y="184150"/>
                  </a:lnTo>
                  <a:close/>
                </a:path>
                <a:path w="6172200" h="1781175">
                  <a:moveTo>
                    <a:pt x="38608" y="184150"/>
                  </a:moveTo>
                  <a:lnTo>
                    <a:pt x="19430" y="184150"/>
                  </a:lnTo>
                  <a:lnTo>
                    <a:pt x="11557" y="191897"/>
                  </a:lnTo>
                  <a:lnTo>
                    <a:pt x="11557" y="211074"/>
                  </a:lnTo>
                  <a:lnTo>
                    <a:pt x="19430" y="218821"/>
                  </a:lnTo>
                  <a:lnTo>
                    <a:pt x="38608" y="218821"/>
                  </a:lnTo>
                  <a:lnTo>
                    <a:pt x="46482" y="211074"/>
                  </a:lnTo>
                  <a:lnTo>
                    <a:pt x="46482" y="191897"/>
                  </a:lnTo>
                  <a:lnTo>
                    <a:pt x="38608" y="184150"/>
                  </a:lnTo>
                  <a:close/>
                </a:path>
                <a:path w="6172200" h="1781175">
                  <a:moveTo>
                    <a:pt x="6164453" y="178307"/>
                  </a:moveTo>
                  <a:lnTo>
                    <a:pt x="6145149" y="178307"/>
                  </a:lnTo>
                  <a:lnTo>
                    <a:pt x="6137402" y="186054"/>
                  </a:lnTo>
                  <a:lnTo>
                    <a:pt x="6137402" y="205231"/>
                  </a:lnTo>
                  <a:lnTo>
                    <a:pt x="6145149" y="213105"/>
                  </a:lnTo>
                  <a:lnTo>
                    <a:pt x="6164453" y="213105"/>
                  </a:lnTo>
                  <a:lnTo>
                    <a:pt x="6172200" y="205231"/>
                  </a:lnTo>
                  <a:lnTo>
                    <a:pt x="6172200" y="186054"/>
                  </a:lnTo>
                  <a:lnTo>
                    <a:pt x="6164453" y="178307"/>
                  </a:lnTo>
                  <a:close/>
                </a:path>
                <a:path w="6172200" h="1781175">
                  <a:moveTo>
                    <a:pt x="2308987" y="172593"/>
                  </a:moveTo>
                  <a:lnTo>
                    <a:pt x="2289683" y="172593"/>
                  </a:lnTo>
                  <a:lnTo>
                    <a:pt x="2281936" y="180340"/>
                  </a:lnTo>
                  <a:lnTo>
                    <a:pt x="2281936" y="199517"/>
                  </a:lnTo>
                  <a:lnTo>
                    <a:pt x="2289683" y="207264"/>
                  </a:lnTo>
                  <a:lnTo>
                    <a:pt x="2308987" y="207264"/>
                  </a:lnTo>
                  <a:lnTo>
                    <a:pt x="2316734" y="199517"/>
                  </a:lnTo>
                  <a:lnTo>
                    <a:pt x="2316734" y="180340"/>
                  </a:lnTo>
                  <a:lnTo>
                    <a:pt x="2308987" y="172593"/>
                  </a:lnTo>
                  <a:close/>
                </a:path>
                <a:path w="6172200" h="1781175">
                  <a:moveTo>
                    <a:pt x="2187066" y="172593"/>
                  </a:moveTo>
                  <a:lnTo>
                    <a:pt x="2167763" y="172593"/>
                  </a:lnTo>
                  <a:lnTo>
                    <a:pt x="2160016" y="180340"/>
                  </a:lnTo>
                  <a:lnTo>
                    <a:pt x="2160016" y="199517"/>
                  </a:lnTo>
                  <a:lnTo>
                    <a:pt x="2167763" y="207264"/>
                  </a:lnTo>
                  <a:lnTo>
                    <a:pt x="2187066" y="207264"/>
                  </a:lnTo>
                  <a:lnTo>
                    <a:pt x="2194814" y="199517"/>
                  </a:lnTo>
                  <a:lnTo>
                    <a:pt x="2194814" y="180340"/>
                  </a:lnTo>
                  <a:lnTo>
                    <a:pt x="2187066" y="172593"/>
                  </a:lnTo>
                  <a:close/>
                </a:path>
                <a:path w="6172200" h="1781175">
                  <a:moveTo>
                    <a:pt x="613537" y="172593"/>
                  </a:moveTo>
                  <a:lnTo>
                    <a:pt x="594233" y="172593"/>
                  </a:lnTo>
                  <a:lnTo>
                    <a:pt x="586486" y="180340"/>
                  </a:lnTo>
                  <a:lnTo>
                    <a:pt x="586486" y="199517"/>
                  </a:lnTo>
                  <a:lnTo>
                    <a:pt x="594233" y="207264"/>
                  </a:lnTo>
                  <a:lnTo>
                    <a:pt x="613537" y="207264"/>
                  </a:lnTo>
                  <a:lnTo>
                    <a:pt x="621284" y="199517"/>
                  </a:lnTo>
                  <a:lnTo>
                    <a:pt x="621284" y="180340"/>
                  </a:lnTo>
                  <a:lnTo>
                    <a:pt x="613537" y="172593"/>
                  </a:lnTo>
                  <a:close/>
                </a:path>
                <a:path w="6172200" h="1781175">
                  <a:moveTo>
                    <a:pt x="5920485" y="161035"/>
                  </a:moveTo>
                  <a:lnTo>
                    <a:pt x="5901308" y="161035"/>
                  </a:lnTo>
                  <a:lnTo>
                    <a:pt x="5893434" y="168782"/>
                  </a:lnTo>
                  <a:lnTo>
                    <a:pt x="5893434" y="187959"/>
                  </a:lnTo>
                  <a:lnTo>
                    <a:pt x="5901308" y="195706"/>
                  </a:lnTo>
                  <a:lnTo>
                    <a:pt x="5920485" y="195706"/>
                  </a:lnTo>
                  <a:lnTo>
                    <a:pt x="5928359" y="187959"/>
                  </a:lnTo>
                  <a:lnTo>
                    <a:pt x="5928359" y="168782"/>
                  </a:lnTo>
                  <a:lnTo>
                    <a:pt x="5920485" y="161035"/>
                  </a:lnTo>
                  <a:close/>
                </a:path>
                <a:path w="6172200" h="1781175">
                  <a:moveTo>
                    <a:pt x="5142483" y="161035"/>
                  </a:moveTo>
                  <a:lnTo>
                    <a:pt x="5123180" y="161035"/>
                  </a:lnTo>
                  <a:lnTo>
                    <a:pt x="5115433" y="168782"/>
                  </a:lnTo>
                  <a:lnTo>
                    <a:pt x="5115433" y="187959"/>
                  </a:lnTo>
                  <a:lnTo>
                    <a:pt x="5123180" y="195706"/>
                  </a:lnTo>
                  <a:lnTo>
                    <a:pt x="5142483" y="195706"/>
                  </a:lnTo>
                  <a:lnTo>
                    <a:pt x="5150231" y="187959"/>
                  </a:lnTo>
                  <a:lnTo>
                    <a:pt x="5150231" y="168782"/>
                  </a:lnTo>
                  <a:lnTo>
                    <a:pt x="5142483" y="161035"/>
                  </a:lnTo>
                  <a:close/>
                </a:path>
                <a:path w="6172200" h="1781175">
                  <a:moveTo>
                    <a:pt x="3400552" y="161035"/>
                  </a:moveTo>
                  <a:lnTo>
                    <a:pt x="3381375" y="161035"/>
                  </a:lnTo>
                  <a:lnTo>
                    <a:pt x="3373501" y="168782"/>
                  </a:lnTo>
                  <a:lnTo>
                    <a:pt x="3373501" y="187959"/>
                  </a:lnTo>
                  <a:lnTo>
                    <a:pt x="3381375" y="195706"/>
                  </a:lnTo>
                  <a:lnTo>
                    <a:pt x="3400552" y="195706"/>
                  </a:lnTo>
                  <a:lnTo>
                    <a:pt x="3408299" y="187959"/>
                  </a:lnTo>
                  <a:lnTo>
                    <a:pt x="3408299" y="168782"/>
                  </a:lnTo>
                  <a:lnTo>
                    <a:pt x="3400552" y="161035"/>
                  </a:lnTo>
                  <a:close/>
                </a:path>
                <a:path w="6172200" h="1781175">
                  <a:moveTo>
                    <a:pt x="1768983" y="161035"/>
                  </a:moveTo>
                  <a:lnTo>
                    <a:pt x="1749678" y="161035"/>
                  </a:lnTo>
                  <a:lnTo>
                    <a:pt x="1741932" y="168782"/>
                  </a:lnTo>
                  <a:lnTo>
                    <a:pt x="1741932" y="187959"/>
                  </a:lnTo>
                  <a:lnTo>
                    <a:pt x="1749678" y="195706"/>
                  </a:lnTo>
                  <a:lnTo>
                    <a:pt x="1768983" y="195706"/>
                  </a:lnTo>
                  <a:lnTo>
                    <a:pt x="1776729" y="187959"/>
                  </a:lnTo>
                  <a:lnTo>
                    <a:pt x="1776729" y="168782"/>
                  </a:lnTo>
                  <a:lnTo>
                    <a:pt x="1768983" y="161035"/>
                  </a:lnTo>
                  <a:close/>
                </a:path>
                <a:path w="6172200" h="1781175">
                  <a:moveTo>
                    <a:pt x="1385697" y="161035"/>
                  </a:moveTo>
                  <a:lnTo>
                    <a:pt x="1366520" y="161035"/>
                  </a:lnTo>
                  <a:lnTo>
                    <a:pt x="1358646" y="168782"/>
                  </a:lnTo>
                  <a:lnTo>
                    <a:pt x="1358646" y="187959"/>
                  </a:lnTo>
                  <a:lnTo>
                    <a:pt x="1366520" y="195706"/>
                  </a:lnTo>
                  <a:lnTo>
                    <a:pt x="1385697" y="195706"/>
                  </a:lnTo>
                  <a:lnTo>
                    <a:pt x="1393571" y="187959"/>
                  </a:lnTo>
                  <a:lnTo>
                    <a:pt x="1393571" y="168782"/>
                  </a:lnTo>
                  <a:lnTo>
                    <a:pt x="1385697" y="161035"/>
                  </a:lnTo>
                  <a:close/>
                </a:path>
                <a:path w="6172200" h="1781175">
                  <a:moveTo>
                    <a:pt x="4939283" y="155194"/>
                  </a:moveTo>
                  <a:lnTo>
                    <a:pt x="4919980" y="155194"/>
                  </a:lnTo>
                  <a:lnTo>
                    <a:pt x="4912233" y="162941"/>
                  </a:lnTo>
                  <a:lnTo>
                    <a:pt x="4912233" y="182118"/>
                  </a:lnTo>
                  <a:lnTo>
                    <a:pt x="4919980" y="189865"/>
                  </a:lnTo>
                  <a:lnTo>
                    <a:pt x="4939283" y="189865"/>
                  </a:lnTo>
                  <a:lnTo>
                    <a:pt x="4947031" y="182118"/>
                  </a:lnTo>
                  <a:lnTo>
                    <a:pt x="4947031" y="162941"/>
                  </a:lnTo>
                  <a:lnTo>
                    <a:pt x="4939283" y="155194"/>
                  </a:lnTo>
                  <a:close/>
                </a:path>
                <a:path w="6172200" h="1781175">
                  <a:moveTo>
                    <a:pt x="1159255" y="155194"/>
                  </a:moveTo>
                  <a:lnTo>
                    <a:pt x="1140078" y="155194"/>
                  </a:lnTo>
                  <a:lnTo>
                    <a:pt x="1132204" y="162941"/>
                  </a:lnTo>
                  <a:lnTo>
                    <a:pt x="1132204" y="182118"/>
                  </a:lnTo>
                  <a:lnTo>
                    <a:pt x="1140078" y="189865"/>
                  </a:lnTo>
                  <a:lnTo>
                    <a:pt x="1159255" y="189865"/>
                  </a:lnTo>
                  <a:lnTo>
                    <a:pt x="1167129" y="182118"/>
                  </a:lnTo>
                  <a:lnTo>
                    <a:pt x="1167129" y="162941"/>
                  </a:lnTo>
                  <a:lnTo>
                    <a:pt x="1159255" y="155194"/>
                  </a:lnTo>
                  <a:close/>
                </a:path>
                <a:path w="6172200" h="1781175">
                  <a:moveTo>
                    <a:pt x="485775" y="155194"/>
                  </a:moveTo>
                  <a:lnTo>
                    <a:pt x="466471" y="155194"/>
                  </a:lnTo>
                  <a:lnTo>
                    <a:pt x="458724" y="162941"/>
                  </a:lnTo>
                  <a:lnTo>
                    <a:pt x="458724" y="182118"/>
                  </a:lnTo>
                  <a:lnTo>
                    <a:pt x="466471" y="189865"/>
                  </a:lnTo>
                  <a:lnTo>
                    <a:pt x="485775" y="189865"/>
                  </a:lnTo>
                  <a:lnTo>
                    <a:pt x="493522" y="182118"/>
                  </a:lnTo>
                  <a:lnTo>
                    <a:pt x="493522" y="162941"/>
                  </a:lnTo>
                  <a:lnTo>
                    <a:pt x="485775" y="155194"/>
                  </a:lnTo>
                  <a:close/>
                </a:path>
                <a:path w="6172200" h="1781175">
                  <a:moveTo>
                    <a:pt x="137413" y="155194"/>
                  </a:moveTo>
                  <a:lnTo>
                    <a:pt x="118110" y="155194"/>
                  </a:lnTo>
                  <a:lnTo>
                    <a:pt x="110362" y="162941"/>
                  </a:lnTo>
                  <a:lnTo>
                    <a:pt x="110362" y="182118"/>
                  </a:lnTo>
                  <a:lnTo>
                    <a:pt x="118110" y="189865"/>
                  </a:lnTo>
                  <a:lnTo>
                    <a:pt x="137413" y="189865"/>
                  </a:lnTo>
                  <a:lnTo>
                    <a:pt x="145161" y="182118"/>
                  </a:lnTo>
                  <a:lnTo>
                    <a:pt x="145161" y="162941"/>
                  </a:lnTo>
                  <a:lnTo>
                    <a:pt x="137413" y="155194"/>
                  </a:lnTo>
                  <a:close/>
                </a:path>
                <a:path w="6172200" h="1781175">
                  <a:moveTo>
                    <a:pt x="4811522" y="149351"/>
                  </a:moveTo>
                  <a:lnTo>
                    <a:pt x="4792218" y="149351"/>
                  </a:lnTo>
                  <a:lnTo>
                    <a:pt x="4784471" y="157225"/>
                  </a:lnTo>
                  <a:lnTo>
                    <a:pt x="4784471" y="176402"/>
                  </a:lnTo>
                  <a:lnTo>
                    <a:pt x="4792218" y="184150"/>
                  </a:lnTo>
                  <a:lnTo>
                    <a:pt x="4811522" y="184150"/>
                  </a:lnTo>
                  <a:lnTo>
                    <a:pt x="4819269" y="176402"/>
                  </a:lnTo>
                  <a:lnTo>
                    <a:pt x="4819269" y="157225"/>
                  </a:lnTo>
                  <a:lnTo>
                    <a:pt x="4811522" y="149351"/>
                  </a:lnTo>
                  <a:close/>
                </a:path>
                <a:path w="6172200" h="1781175">
                  <a:moveTo>
                    <a:pt x="3522472" y="149351"/>
                  </a:moveTo>
                  <a:lnTo>
                    <a:pt x="3503295" y="149351"/>
                  </a:lnTo>
                  <a:lnTo>
                    <a:pt x="3495421" y="157225"/>
                  </a:lnTo>
                  <a:lnTo>
                    <a:pt x="3495421" y="176402"/>
                  </a:lnTo>
                  <a:lnTo>
                    <a:pt x="3503295" y="184150"/>
                  </a:lnTo>
                  <a:lnTo>
                    <a:pt x="3522472" y="184150"/>
                  </a:lnTo>
                  <a:lnTo>
                    <a:pt x="3530346" y="176402"/>
                  </a:lnTo>
                  <a:lnTo>
                    <a:pt x="3530346" y="157225"/>
                  </a:lnTo>
                  <a:lnTo>
                    <a:pt x="3522472" y="149351"/>
                  </a:lnTo>
                  <a:close/>
                </a:path>
                <a:path w="6172200" h="1781175">
                  <a:moveTo>
                    <a:pt x="2419223" y="149351"/>
                  </a:moveTo>
                  <a:lnTo>
                    <a:pt x="2400046" y="149351"/>
                  </a:lnTo>
                  <a:lnTo>
                    <a:pt x="2392172" y="157225"/>
                  </a:lnTo>
                  <a:lnTo>
                    <a:pt x="2392172" y="176402"/>
                  </a:lnTo>
                  <a:lnTo>
                    <a:pt x="2400046" y="184150"/>
                  </a:lnTo>
                  <a:lnTo>
                    <a:pt x="2419223" y="184150"/>
                  </a:lnTo>
                  <a:lnTo>
                    <a:pt x="2427097" y="176402"/>
                  </a:lnTo>
                  <a:lnTo>
                    <a:pt x="2427097" y="157225"/>
                  </a:lnTo>
                  <a:lnTo>
                    <a:pt x="2419223" y="149351"/>
                  </a:lnTo>
                  <a:close/>
                </a:path>
                <a:path w="6172200" h="1781175">
                  <a:moveTo>
                    <a:pt x="1867662" y="149351"/>
                  </a:moveTo>
                  <a:lnTo>
                    <a:pt x="1848485" y="149351"/>
                  </a:lnTo>
                  <a:lnTo>
                    <a:pt x="1840611" y="157225"/>
                  </a:lnTo>
                  <a:lnTo>
                    <a:pt x="1840611" y="176402"/>
                  </a:lnTo>
                  <a:lnTo>
                    <a:pt x="1848485" y="184150"/>
                  </a:lnTo>
                  <a:lnTo>
                    <a:pt x="1867662" y="184150"/>
                  </a:lnTo>
                  <a:lnTo>
                    <a:pt x="1875409" y="176402"/>
                  </a:lnTo>
                  <a:lnTo>
                    <a:pt x="1875409" y="157225"/>
                  </a:lnTo>
                  <a:lnTo>
                    <a:pt x="1867662" y="149351"/>
                  </a:lnTo>
                  <a:close/>
                </a:path>
                <a:path w="6172200" h="1781175">
                  <a:moveTo>
                    <a:pt x="898016" y="149351"/>
                  </a:moveTo>
                  <a:lnTo>
                    <a:pt x="878713" y="149351"/>
                  </a:lnTo>
                  <a:lnTo>
                    <a:pt x="870965" y="157225"/>
                  </a:lnTo>
                  <a:lnTo>
                    <a:pt x="870965" y="176402"/>
                  </a:lnTo>
                  <a:lnTo>
                    <a:pt x="878713" y="184150"/>
                  </a:lnTo>
                  <a:lnTo>
                    <a:pt x="898016" y="184150"/>
                  </a:lnTo>
                  <a:lnTo>
                    <a:pt x="905763" y="176402"/>
                  </a:lnTo>
                  <a:lnTo>
                    <a:pt x="905763" y="157225"/>
                  </a:lnTo>
                  <a:lnTo>
                    <a:pt x="898016" y="149351"/>
                  </a:lnTo>
                  <a:close/>
                </a:path>
                <a:path w="6172200" h="1781175">
                  <a:moveTo>
                    <a:pt x="5717285" y="143636"/>
                  </a:moveTo>
                  <a:lnTo>
                    <a:pt x="5698108" y="143636"/>
                  </a:lnTo>
                  <a:lnTo>
                    <a:pt x="5690234" y="151383"/>
                  </a:lnTo>
                  <a:lnTo>
                    <a:pt x="5690234" y="170560"/>
                  </a:lnTo>
                  <a:lnTo>
                    <a:pt x="5698108" y="178307"/>
                  </a:lnTo>
                  <a:lnTo>
                    <a:pt x="5717285" y="178307"/>
                  </a:lnTo>
                  <a:lnTo>
                    <a:pt x="5725159" y="170560"/>
                  </a:lnTo>
                  <a:lnTo>
                    <a:pt x="5725159" y="151383"/>
                  </a:lnTo>
                  <a:lnTo>
                    <a:pt x="5717285" y="143636"/>
                  </a:lnTo>
                  <a:close/>
                </a:path>
                <a:path w="6172200" h="1781175">
                  <a:moveTo>
                    <a:pt x="4497958" y="143636"/>
                  </a:moveTo>
                  <a:lnTo>
                    <a:pt x="4478782" y="143636"/>
                  </a:lnTo>
                  <a:lnTo>
                    <a:pt x="4470908" y="151383"/>
                  </a:lnTo>
                  <a:lnTo>
                    <a:pt x="4470908" y="170560"/>
                  </a:lnTo>
                  <a:lnTo>
                    <a:pt x="4478782" y="178307"/>
                  </a:lnTo>
                  <a:lnTo>
                    <a:pt x="4497958" y="178307"/>
                  </a:lnTo>
                  <a:lnTo>
                    <a:pt x="4505706" y="170560"/>
                  </a:lnTo>
                  <a:lnTo>
                    <a:pt x="4505706" y="151383"/>
                  </a:lnTo>
                  <a:lnTo>
                    <a:pt x="4497958" y="143636"/>
                  </a:lnTo>
                  <a:close/>
                </a:path>
                <a:path w="6172200" h="1781175">
                  <a:moveTo>
                    <a:pt x="2065147" y="143636"/>
                  </a:moveTo>
                  <a:lnTo>
                    <a:pt x="2045842" y="143636"/>
                  </a:lnTo>
                  <a:lnTo>
                    <a:pt x="2038096" y="151383"/>
                  </a:lnTo>
                  <a:lnTo>
                    <a:pt x="2038096" y="170560"/>
                  </a:lnTo>
                  <a:lnTo>
                    <a:pt x="2045842" y="178307"/>
                  </a:lnTo>
                  <a:lnTo>
                    <a:pt x="2065147" y="178307"/>
                  </a:lnTo>
                  <a:lnTo>
                    <a:pt x="2072894" y="170560"/>
                  </a:lnTo>
                  <a:lnTo>
                    <a:pt x="2072894" y="151383"/>
                  </a:lnTo>
                  <a:lnTo>
                    <a:pt x="2065147" y="143636"/>
                  </a:lnTo>
                  <a:close/>
                </a:path>
                <a:path w="6172200" h="1781175">
                  <a:moveTo>
                    <a:pt x="781812" y="143636"/>
                  </a:moveTo>
                  <a:lnTo>
                    <a:pt x="762635" y="143636"/>
                  </a:lnTo>
                  <a:lnTo>
                    <a:pt x="754888" y="151383"/>
                  </a:lnTo>
                  <a:lnTo>
                    <a:pt x="754888" y="170560"/>
                  </a:lnTo>
                  <a:lnTo>
                    <a:pt x="762635" y="178307"/>
                  </a:lnTo>
                  <a:lnTo>
                    <a:pt x="781812" y="178307"/>
                  </a:lnTo>
                  <a:lnTo>
                    <a:pt x="789686" y="170560"/>
                  </a:lnTo>
                  <a:lnTo>
                    <a:pt x="789686" y="151383"/>
                  </a:lnTo>
                  <a:lnTo>
                    <a:pt x="781812" y="143636"/>
                  </a:lnTo>
                  <a:close/>
                </a:path>
                <a:path w="6172200" h="1781175">
                  <a:moveTo>
                    <a:pt x="363854" y="143636"/>
                  </a:moveTo>
                  <a:lnTo>
                    <a:pt x="344550" y="143636"/>
                  </a:lnTo>
                  <a:lnTo>
                    <a:pt x="336803" y="151383"/>
                  </a:lnTo>
                  <a:lnTo>
                    <a:pt x="336803" y="170560"/>
                  </a:lnTo>
                  <a:lnTo>
                    <a:pt x="344550" y="178307"/>
                  </a:lnTo>
                  <a:lnTo>
                    <a:pt x="363854" y="178307"/>
                  </a:lnTo>
                  <a:lnTo>
                    <a:pt x="371601" y="170560"/>
                  </a:lnTo>
                  <a:lnTo>
                    <a:pt x="371601" y="151383"/>
                  </a:lnTo>
                  <a:lnTo>
                    <a:pt x="363854" y="143636"/>
                  </a:lnTo>
                  <a:close/>
                </a:path>
                <a:path w="6172200" h="1781175">
                  <a:moveTo>
                    <a:pt x="4608322" y="137795"/>
                  </a:moveTo>
                  <a:lnTo>
                    <a:pt x="4589018" y="137795"/>
                  </a:lnTo>
                  <a:lnTo>
                    <a:pt x="4581271" y="145669"/>
                  </a:lnTo>
                  <a:lnTo>
                    <a:pt x="4581271" y="164719"/>
                  </a:lnTo>
                  <a:lnTo>
                    <a:pt x="4589018" y="172593"/>
                  </a:lnTo>
                  <a:lnTo>
                    <a:pt x="4608322" y="172593"/>
                  </a:lnTo>
                  <a:lnTo>
                    <a:pt x="4616069" y="164719"/>
                  </a:lnTo>
                  <a:lnTo>
                    <a:pt x="4616069" y="145669"/>
                  </a:lnTo>
                  <a:lnTo>
                    <a:pt x="4608322" y="137795"/>
                  </a:lnTo>
                  <a:close/>
                </a:path>
                <a:path w="6172200" h="1781175">
                  <a:moveTo>
                    <a:pt x="3127629" y="137795"/>
                  </a:moveTo>
                  <a:lnTo>
                    <a:pt x="3108452" y="137795"/>
                  </a:lnTo>
                  <a:lnTo>
                    <a:pt x="3100578" y="145669"/>
                  </a:lnTo>
                  <a:lnTo>
                    <a:pt x="3100578" y="164719"/>
                  </a:lnTo>
                  <a:lnTo>
                    <a:pt x="3108452" y="172593"/>
                  </a:lnTo>
                  <a:lnTo>
                    <a:pt x="3127629" y="172593"/>
                  </a:lnTo>
                  <a:lnTo>
                    <a:pt x="3135503" y="164719"/>
                  </a:lnTo>
                  <a:lnTo>
                    <a:pt x="3135503" y="145669"/>
                  </a:lnTo>
                  <a:lnTo>
                    <a:pt x="3127629" y="137795"/>
                  </a:lnTo>
                  <a:close/>
                </a:path>
                <a:path w="6172200" h="1781175">
                  <a:moveTo>
                    <a:pt x="4103116" y="126238"/>
                  </a:moveTo>
                  <a:lnTo>
                    <a:pt x="4083939" y="126238"/>
                  </a:lnTo>
                  <a:lnTo>
                    <a:pt x="4076065" y="133984"/>
                  </a:lnTo>
                  <a:lnTo>
                    <a:pt x="4076065" y="153161"/>
                  </a:lnTo>
                  <a:lnTo>
                    <a:pt x="4083939" y="161035"/>
                  </a:lnTo>
                  <a:lnTo>
                    <a:pt x="4103116" y="161035"/>
                  </a:lnTo>
                  <a:lnTo>
                    <a:pt x="4110990" y="153161"/>
                  </a:lnTo>
                  <a:lnTo>
                    <a:pt x="4110990" y="133984"/>
                  </a:lnTo>
                  <a:lnTo>
                    <a:pt x="4103116" y="126238"/>
                  </a:lnTo>
                  <a:close/>
                </a:path>
                <a:path w="6172200" h="1781175">
                  <a:moveTo>
                    <a:pt x="1031494" y="126238"/>
                  </a:moveTo>
                  <a:lnTo>
                    <a:pt x="1012316" y="126238"/>
                  </a:lnTo>
                  <a:lnTo>
                    <a:pt x="1004442" y="133984"/>
                  </a:lnTo>
                  <a:lnTo>
                    <a:pt x="1004442" y="153161"/>
                  </a:lnTo>
                  <a:lnTo>
                    <a:pt x="1012316" y="161035"/>
                  </a:lnTo>
                  <a:lnTo>
                    <a:pt x="1031494" y="161035"/>
                  </a:lnTo>
                  <a:lnTo>
                    <a:pt x="1039367" y="153161"/>
                  </a:lnTo>
                  <a:lnTo>
                    <a:pt x="1039367" y="133984"/>
                  </a:lnTo>
                  <a:lnTo>
                    <a:pt x="1031494" y="126238"/>
                  </a:lnTo>
                  <a:close/>
                </a:path>
                <a:path w="6172200" h="1781175">
                  <a:moveTo>
                    <a:pt x="4393438" y="114680"/>
                  </a:moveTo>
                  <a:lnTo>
                    <a:pt x="4374260" y="114680"/>
                  </a:lnTo>
                  <a:lnTo>
                    <a:pt x="4366386" y="122427"/>
                  </a:lnTo>
                  <a:lnTo>
                    <a:pt x="4366386" y="141604"/>
                  </a:lnTo>
                  <a:lnTo>
                    <a:pt x="4374260" y="149351"/>
                  </a:lnTo>
                  <a:lnTo>
                    <a:pt x="4393438" y="149351"/>
                  </a:lnTo>
                  <a:lnTo>
                    <a:pt x="4401184" y="141604"/>
                  </a:lnTo>
                  <a:lnTo>
                    <a:pt x="4401184" y="122427"/>
                  </a:lnTo>
                  <a:lnTo>
                    <a:pt x="4393438" y="114680"/>
                  </a:lnTo>
                  <a:close/>
                </a:path>
                <a:path w="6172200" h="1781175">
                  <a:moveTo>
                    <a:pt x="4225035" y="114680"/>
                  </a:moveTo>
                  <a:lnTo>
                    <a:pt x="4205858" y="114680"/>
                  </a:lnTo>
                  <a:lnTo>
                    <a:pt x="4197984" y="122427"/>
                  </a:lnTo>
                  <a:lnTo>
                    <a:pt x="4197984" y="141604"/>
                  </a:lnTo>
                  <a:lnTo>
                    <a:pt x="4205858" y="149351"/>
                  </a:lnTo>
                  <a:lnTo>
                    <a:pt x="4225035" y="149351"/>
                  </a:lnTo>
                  <a:lnTo>
                    <a:pt x="4232909" y="141604"/>
                  </a:lnTo>
                  <a:lnTo>
                    <a:pt x="4232909" y="122427"/>
                  </a:lnTo>
                  <a:lnTo>
                    <a:pt x="4225035" y="114680"/>
                  </a:lnTo>
                  <a:close/>
                </a:path>
                <a:path w="6172200" h="1781175">
                  <a:moveTo>
                    <a:pt x="5827649" y="108839"/>
                  </a:moveTo>
                  <a:lnTo>
                    <a:pt x="5808345" y="108839"/>
                  </a:lnTo>
                  <a:lnTo>
                    <a:pt x="5800598" y="116713"/>
                  </a:lnTo>
                  <a:lnTo>
                    <a:pt x="5800598" y="135890"/>
                  </a:lnTo>
                  <a:lnTo>
                    <a:pt x="5808345" y="143636"/>
                  </a:lnTo>
                  <a:lnTo>
                    <a:pt x="5827649" y="143636"/>
                  </a:lnTo>
                  <a:lnTo>
                    <a:pt x="5835396" y="135890"/>
                  </a:lnTo>
                  <a:lnTo>
                    <a:pt x="5835396" y="116713"/>
                  </a:lnTo>
                  <a:lnTo>
                    <a:pt x="5827649" y="108839"/>
                  </a:lnTo>
                  <a:close/>
                </a:path>
                <a:path w="6172200" h="1781175">
                  <a:moveTo>
                    <a:pt x="5043805" y="108839"/>
                  </a:moveTo>
                  <a:lnTo>
                    <a:pt x="5024501" y="108839"/>
                  </a:lnTo>
                  <a:lnTo>
                    <a:pt x="5016754" y="116713"/>
                  </a:lnTo>
                  <a:lnTo>
                    <a:pt x="5016754" y="135890"/>
                  </a:lnTo>
                  <a:lnTo>
                    <a:pt x="5024501" y="143636"/>
                  </a:lnTo>
                  <a:lnTo>
                    <a:pt x="5043805" y="143636"/>
                  </a:lnTo>
                  <a:lnTo>
                    <a:pt x="5051552" y="135890"/>
                  </a:lnTo>
                  <a:lnTo>
                    <a:pt x="5051552" y="116713"/>
                  </a:lnTo>
                  <a:lnTo>
                    <a:pt x="5043805" y="108839"/>
                  </a:lnTo>
                  <a:close/>
                </a:path>
                <a:path w="6172200" h="1781175">
                  <a:moveTo>
                    <a:pt x="2779267" y="108839"/>
                  </a:moveTo>
                  <a:lnTo>
                    <a:pt x="2760091" y="108839"/>
                  </a:lnTo>
                  <a:lnTo>
                    <a:pt x="2752216" y="116713"/>
                  </a:lnTo>
                  <a:lnTo>
                    <a:pt x="2752216" y="135890"/>
                  </a:lnTo>
                  <a:lnTo>
                    <a:pt x="2760091" y="143636"/>
                  </a:lnTo>
                  <a:lnTo>
                    <a:pt x="2779267" y="143636"/>
                  </a:lnTo>
                  <a:lnTo>
                    <a:pt x="2787015" y="135890"/>
                  </a:lnTo>
                  <a:lnTo>
                    <a:pt x="2787015" y="116713"/>
                  </a:lnTo>
                  <a:lnTo>
                    <a:pt x="2779267" y="108839"/>
                  </a:lnTo>
                  <a:close/>
                </a:path>
                <a:path w="6172200" h="1781175">
                  <a:moveTo>
                    <a:pt x="2668904" y="108839"/>
                  </a:moveTo>
                  <a:lnTo>
                    <a:pt x="2649728" y="108839"/>
                  </a:lnTo>
                  <a:lnTo>
                    <a:pt x="2641854" y="116713"/>
                  </a:lnTo>
                  <a:lnTo>
                    <a:pt x="2641854" y="135890"/>
                  </a:lnTo>
                  <a:lnTo>
                    <a:pt x="2649728" y="143636"/>
                  </a:lnTo>
                  <a:lnTo>
                    <a:pt x="2668904" y="143636"/>
                  </a:lnTo>
                  <a:lnTo>
                    <a:pt x="2676779" y="135890"/>
                  </a:lnTo>
                  <a:lnTo>
                    <a:pt x="2676779" y="116713"/>
                  </a:lnTo>
                  <a:lnTo>
                    <a:pt x="2668904" y="108839"/>
                  </a:lnTo>
                  <a:close/>
                </a:path>
                <a:path w="6172200" h="1781175">
                  <a:moveTo>
                    <a:pt x="5612765" y="103124"/>
                  </a:moveTo>
                  <a:lnTo>
                    <a:pt x="5593588" y="103124"/>
                  </a:lnTo>
                  <a:lnTo>
                    <a:pt x="5585714" y="110871"/>
                  </a:lnTo>
                  <a:lnTo>
                    <a:pt x="5585714" y="130048"/>
                  </a:lnTo>
                  <a:lnTo>
                    <a:pt x="5593588" y="137795"/>
                  </a:lnTo>
                  <a:lnTo>
                    <a:pt x="5612765" y="137795"/>
                  </a:lnTo>
                  <a:lnTo>
                    <a:pt x="5620639" y="130048"/>
                  </a:lnTo>
                  <a:lnTo>
                    <a:pt x="5620639" y="110871"/>
                  </a:lnTo>
                  <a:lnTo>
                    <a:pt x="5612765" y="103124"/>
                  </a:lnTo>
                  <a:close/>
                </a:path>
                <a:path w="6172200" h="1781175">
                  <a:moveTo>
                    <a:pt x="3928999" y="103124"/>
                  </a:moveTo>
                  <a:lnTo>
                    <a:pt x="3909695" y="103124"/>
                  </a:lnTo>
                  <a:lnTo>
                    <a:pt x="3901948" y="110871"/>
                  </a:lnTo>
                  <a:lnTo>
                    <a:pt x="3901948" y="130048"/>
                  </a:lnTo>
                  <a:lnTo>
                    <a:pt x="3909695" y="137795"/>
                  </a:lnTo>
                  <a:lnTo>
                    <a:pt x="3928999" y="137795"/>
                  </a:lnTo>
                  <a:lnTo>
                    <a:pt x="3936746" y="130048"/>
                  </a:lnTo>
                  <a:lnTo>
                    <a:pt x="3936746" y="110871"/>
                  </a:lnTo>
                  <a:lnTo>
                    <a:pt x="3928999" y="103124"/>
                  </a:lnTo>
                  <a:close/>
                </a:path>
                <a:path w="6172200" h="1781175">
                  <a:moveTo>
                    <a:pt x="3795395" y="103124"/>
                  </a:moveTo>
                  <a:lnTo>
                    <a:pt x="3776091" y="103124"/>
                  </a:lnTo>
                  <a:lnTo>
                    <a:pt x="3768344" y="110871"/>
                  </a:lnTo>
                  <a:lnTo>
                    <a:pt x="3768344" y="130048"/>
                  </a:lnTo>
                  <a:lnTo>
                    <a:pt x="3776091" y="137795"/>
                  </a:lnTo>
                  <a:lnTo>
                    <a:pt x="3795395" y="137795"/>
                  </a:lnTo>
                  <a:lnTo>
                    <a:pt x="3803142" y="130048"/>
                  </a:lnTo>
                  <a:lnTo>
                    <a:pt x="3803142" y="110871"/>
                  </a:lnTo>
                  <a:lnTo>
                    <a:pt x="3795395" y="103124"/>
                  </a:lnTo>
                  <a:close/>
                </a:path>
                <a:path w="6172200" h="1781175">
                  <a:moveTo>
                    <a:pt x="3243833" y="103124"/>
                  </a:moveTo>
                  <a:lnTo>
                    <a:pt x="3224529" y="103124"/>
                  </a:lnTo>
                  <a:lnTo>
                    <a:pt x="3216782" y="110871"/>
                  </a:lnTo>
                  <a:lnTo>
                    <a:pt x="3216782" y="130048"/>
                  </a:lnTo>
                  <a:lnTo>
                    <a:pt x="3224529" y="137795"/>
                  </a:lnTo>
                  <a:lnTo>
                    <a:pt x="3243833" y="137795"/>
                  </a:lnTo>
                  <a:lnTo>
                    <a:pt x="3251580" y="130048"/>
                  </a:lnTo>
                  <a:lnTo>
                    <a:pt x="3251580" y="110871"/>
                  </a:lnTo>
                  <a:lnTo>
                    <a:pt x="3243833" y="103124"/>
                  </a:lnTo>
                  <a:close/>
                </a:path>
                <a:path w="6172200" h="1781175">
                  <a:moveTo>
                    <a:pt x="1966340" y="103124"/>
                  </a:moveTo>
                  <a:lnTo>
                    <a:pt x="1947164" y="103124"/>
                  </a:lnTo>
                  <a:lnTo>
                    <a:pt x="1939289" y="110871"/>
                  </a:lnTo>
                  <a:lnTo>
                    <a:pt x="1939289" y="130048"/>
                  </a:lnTo>
                  <a:lnTo>
                    <a:pt x="1947164" y="137795"/>
                  </a:lnTo>
                  <a:lnTo>
                    <a:pt x="1966340" y="137795"/>
                  </a:lnTo>
                  <a:lnTo>
                    <a:pt x="1974214" y="130048"/>
                  </a:lnTo>
                  <a:lnTo>
                    <a:pt x="1974214" y="110871"/>
                  </a:lnTo>
                  <a:lnTo>
                    <a:pt x="1966340" y="103124"/>
                  </a:lnTo>
                  <a:close/>
                </a:path>
                <a:path w="6172200" h="1781175">
                  <a:moveTo>
                    <a:pt x="241935" y="103124"/>
                  </a:moveTo>
                  <a:lnTo>
                    <a:pt x="222630" y="103124"/>
                  </a:lnTo>
                  <a:lnTo>
                    <a:pt x="214884" y="110871"/>
                  </a:lnTo>
                  <a:lnTo>
                    <a:pt x="214884" y="130048"/>
                  </a:lnTo>
                  <a:lnTo>
                    <a:pt x="222630" y="137795"/>
                  </a:lnTo>
                  <a:lnTo>
                    <a:pt x="241935" y="137795"/>
                  </a:lnTo>
                  <a:lnTo>
                    <a:pt x="249682" y="130048"/>
                  </a:lnTo>
                  <a:lnTo>
                    <a:pt x="249682" y="110871"/>
                  </a:lnTo>
                  <a:lnTo>
                    <a:pt x="241935" y="103124"/>
                  </a:lnTo>
                  <a:close/>
                </a:path>
                <a:path w="6172200" h="1781175">
                  <a:moveTo>
                    <a:pt x="3644392" y="97281"/>
                  </a:moveTo>
                  <a:lnTo>
                    <a:pt x="3625215" y="97281"/>
                  </a:lnTo>
                  <a:lnTo>
                    <a:pt x="3617341" y="105155"/>
                  </a:lnTo>
                  <a:lnTo>
                    <a:pt x="3617341" y="124332"/>
                  </a:lnTo>
                  <a:lnTo>
                    <a:pt x="3625215" y="132079"/>
                  </a:lnTo>
                  <a:lnTo>
                    <a:pt x="3644392" y="132079"/>
                  </a:lnTo>
                  <a:lnTo>
                    <a:pt x="3652266" y="124332"/>
                  </a:lnTo>
                  <a:lnTo>
                    <a:pt x="3652266" y="105155"/>
                  </a:lnTo>
                  <a:lnTo>
                    <a:pt x="3644392" y="97281"/>
                  </a:lnTo>
                  <a:close/>
                </a:path>
                <a:path w="6172200" h="1781175">
                  <a:moveTo>
                    <a:pt x="1658620" y="97281"/>
                  </a:moveTo>
                  <a:lnTo>
                    <a:pt x="1639442" y="97281"/>
                  </a:lnTo>
                  <a:lnTo>
                    <a:pt x="1631569" y="105155"/>
                  </a:lnTo>
                  <a:lnTo>
                    <a:pt x="1631569" y="124332"/>
                  </a:lnTo>
                  <a:lnTo>
                    <a:pt x="1639442" y="132079"/>
                  </a:lnTo>
                  <a:lnTo>
                    <a:pt x="1658620" y="132079"/>
                  </a:lnTo>
                  <a:lnTo>
                    <a:pt x="1666494" y="124332"/>
                  </a:lnTo>
                  <a:lnTo>
                    <a:pt x="1666494" y="105155"/>
                  </a:lnTo>
                  <a:lnTo>
                    <a:pt x="1658620" y="97281"/>
                  </a:lnTo>
                  <a:close/>
                </a:path>
                <a:path w="6172200" h="1781175">
                  <a:moveTo>
                    <a:pt x="1530858" y="97281"/>
                  </a:moveTo>
                  <a:lnTo>
                    <a:pt x="1511680" y="97281"/>
                  </a:lnTo>
                  <a:lnTo>
                    <a:pt x="1503807" y="105155"/>
                  </a:lnTo>
                  <a:lnTo>
                    <a:pt x="1503807" y="124332"/>
                  </a:lnTo>
                  <a:lnTo>
                    <a:pt x="1511680" y="132079"/>
                  </a:lnTo>
                  <a:lnTo>
                    <a:pt x="1530858" y="132079"/>
                  </a:lnTo>
                  <a:lnTo>
                    <a:pt x="1538732" y="124332"/>
                  </a:lnTo>
                  <a:lnTo>
                    <a:pt x="1538732" y="105155"/>
                  </a:lnTo>
                  <a:lnTo>
                    <a:pt x="1530858" y="97281"/>
                  </a:lnTo>
                  <a:close/>
                </a:path>
                <a:path w="6172200" h="1781175">
                  <a:moveTo>
                    <a:pt x="5432806" y="85725"/>
                  </a:moveTo>
                  <a:lnTo>
                    <a:pt x="5413502" y="85725"/>
                  </a:lnTo>
                  <a:lnTo>
                    <a:pt x="5405755" y="93472"/>
                  </a:lnTo>
                  <a:lnTo>
                    <a:pt x="5405755" y="112649"/>
                  </a:lnTo>
                  <a:lnTo>
                    <a:pt x="5413502" y="120523"/>
                  </a:lnTo>
                  <a:lnTo>
                    <a:pt x="5432806" y="120523"/>
                  </a:lnTo>
                  <a:lnTo>
                    <a:pt x="5440553" y="112649"/>
                  </a:lnTo>
                  <a:lnTo>
                    <a:pt x="5440553" y="93472"/>
                  </a:lnTo>
                  <a:lnTo>
                    <a:pt x="5432806" y="85725"/>
                  </a:lnTo>
                  <a:close/>
                </a:path>
                <a:path w="6172200" h="1781175">
                  <a:moveTo>
                    <a:pt x="5247005" y="85725"/>
                  </a:moveTo>
                  <a:lnTo>
                    <a:pt x="5227701" y="85725"/>
                  </a:lnTo>
                  <a:lnTo>
                    <a:pt x="5219954" y="93472"/>
                  </a:lnTo>
                  <a:lnTo>
                    <a:pt x="5219954" y="112649"/>
                  </a:lnTo>
                  <a:lnTo>
                    <a:pt x="5227701" y="120523"/>
                  </a:lnTo>
                  <a:lnTo>
                    <a:pt x="5247005" y="120523"/>
                  </a:lnTo>
                  <a:lnTo>
                    <a:pt x="5254752" y="112649"/>
                  </a:lnTo>
                  <a:lnTo>
                    <a:pt x="5254752" y="93472"/>
                  </a:lnTo>
                  <a:lnTo>
                    <a:pt x="5247005" y="85725"/>
                  </a:lnTo>
                  <a:close/>
                </a:path>
                <a:path w="6172200" h="1781175">
                  <a:moveTo>
                    <a:pt x="2901188" y="85725"/>
                  </a:moveTo>
                  <a:lnTo>
                    <a:pt x="2882011" y="85725"/>
                  </a:lnTo>
                  <a:lnTo>
                    <a:pt x="2874137" y="93472"/>
                  </a:lnTo>
                  <a:lnTo>
                    <a:pt x="2874137" y="112649"/>
                  </a:lnTo>
                  <a:lnTo>
                    <a:pt x="2882011" y="120523"/>
                  </a:lnTo>
                  <a:lnTo>
                    <a:pt x="2901188" y="120523"/>
                  </a:lnTo>
                  <a:lnTo>
                    <a:pt x="2909062" y="112649"/>
                  </a:lnTo>
                  <a:lnTo>
                    <a:pt x="2909062" y="93472"/>
                  </a:lnTo>
                  <a:lnTo>
                    <a:pt x="2901188" y="85725"/>
                  </a:lnTo>
                  <a:close/>
                </a:path>
                <a:path w="6172200" h="1781175">
                  <a:moveTo>
                    <a:pt x="6164453" y="80009"/>
                  </a:moveTo>
                  <a:lnTo>
                    <a:pt x="6145149" y="80009"/>
                  </a:lnTo>
                  <a:lnTo>
                    <a:pt x="6137402" y="87756"/>
                  </a:lnTo>
                  <a:lnTo>
                    <a:pt x="6137402" y="106933"/>
                  </a:lnTo>
                  <a:lnTo>
                    <a:pt x="6145149" y="114680"/>
                  </a:lnTo>
                  <a:lnTo>
                    <a:pt x="6164453" y="114680"/>
                  </a:lnTo>
                  <a:lnTo>
                    <a:pt x="6172200" y="106933"/>
                  </a:lnTo>
                  <a:lnTo>
                    <a:pt x="6172200" y="87756"/>
                  </a:lnTo>
                  <a:lnTo>
                    <a:pt x="6164453" y="80009"/>
                  </a:lnTo>
                  <a:close/>
                </a:path>
                <a:path w="6172200" h="1781175">
                  <a:moveTo>
                    <a:pt x="6042406" y="80009"/>
                  </a:moveTo>
                  <a:lnTo>
                    <a:pt x="6023229" y="80009"/>
                  </a:lnTo>
                  <a:lnTo>
                    <a:pt x="6015482" y="87756"/>
                  </a:lnTo>
                  <a:lnTo>
                    <a:pt x="6015482" y="106933"/>
                  </a:lnTo>
                  <a:lnTo>
                    <a:pt x="6023229" y="114680"/>
                  </a:lnTo>
                  <a:lnTo>
                    <a:pt x="6042406" y="114680"/>
                  </a:lnTo>
                  <a:lnTo>
                    <a:pt x="6050280" y="106933"/>
                  </a:lnTo>
                  <a:lnTo>
                    <a:pt x="6050280" y="87756"/>
                  </a:lnTo>
                  <a:lnTo>
                    <a:pt x="6042406" y="80009"/>
                  </a:lnTo>
                  <a:close/>
                </a:path>
                <a:path w="6172200" h="1781175">
                  <a:moveTo>
                    <a:pt x="4730242" y="80009"/>
                  </a:moveTo>
                  <a:lnTo>
                    <a:pt x="4710938" y="80009"/>
                  </a:lnTo>
                  <a:lnTo>
                    <a:pt x="4703191" y="87756"/>
                  </a:lnTo>
                  <a:lnTo>
                    <a:pt x="4703191" y="106933"/>
                  </a:lnTo>
                  <a:lnTo>
                    <a:pt x="4710938" y="114680"/>
                  </a:lnTo>
                  <a:lnTo>
                    <a:pt x="4730242" y="114680"/>
                  </a:lnTo>
                  <a:lnTo>
                    <a:pt x="4737989" y="106933"/>
                  </a:lnTo>
                  <a:lnTo>
                    <a:pt x="4737989" y="87756"/>
                  </a:lnTo>
                  <a:lnTo>
                    <a:pt x="4730242" y="80009"/>
                  </a:lnTo>
                  <a:close/>
                </a:path>
                <a:path w="6172200" h="1781175">
                  <a:moveTo>
                    <a:pt x="3023108" y="80009"/>
                  </a:moveTo>
                  <a:lnTo>
                    <a:pt x="3003930" y="80009"/>
                  </a:lnTo>
                  <a:lnTo>
                    <a:pt x="2996057" y="87756"/>
                  </a:lnTo>
                  <a:lnTo>
                    <a:pt x="2996057" y="106933"/>
                  </a:lnTo>
                  <a:lnTo>
                    <a:pt x="3003930" y="114680"/>
                  </a:lnTo>
                  <a:lnTo>
                    <a:pt x="3023108" y="114680"/>
                  </a:lnTo>
                  <a:lnTo>
                    <a:pt x="3030981" y="106933"/>
                  </a:lnTo>
                  <a:lnTo>
                    <a:pt x="3030981" y="87756"/>
                  </a:lnTo>
                  <a:lnTo>
                    <a:pt x="3023108" y="80009"/>
                  </a:lnTo>
                  <a:close/>
                </a:path>
                <a:path w="6172200" h="1781175">
                  <a:moveTo>
                    <a:pt x="2541270" y="80009"/>
                  </a:moveTo>
                  <a:lnTo>
                    <a:pt x="2521966" y="80009"/>
                  </a:lnTo>
                  <a:lnTo>
                    <a:pt x="2514219" y="87756"/>
                  </a:lnTo>
                  <a:lnTo>
                    <a:pt x="2514219" y="106933"/>
                  </a:lnTo>
                  <a:lnTo>
                    <a:pt x="2521966" y="114680"/>
                  </a:lnTo>
                  <a:lnTo>
                    <a:pt x="2541270" y="114680"/>
                  </a:lnTo>
                  <a:lnTo>
                    <a:pt x="2549016" y="106933"/>
                  </a:lnTo>
                  <a:lnTo>
                    <a:pt x="2549016" y="87756"/>
                  </a:lnTo>
                  <a:lnTo>
                    <a:pt x="2541270" y="80009"/>
                  </a:lnTo>
                  <a:close/>
                </a:path>
                <a:path w="6172200" h="1781175">
                  <a:moveTo>
                    <a:pt x="1257935" y="80009"/>
                  </a:moveTo>
                  <a:lnTo>
                    <a:pt x="1238758" y="80009"/>
                  </a:lnTo>
                  <a:lnTo>
                    <a:pt x="1231011" y="87756"/>
                  </a:lnTo>
                  <a:lnTo>
                    <a:pt x="1231011" y="106933"/>
                  </a:lnTo>
                  <a:lnTo>
                    <a:pt x="1238758" y="114680"/>
                  </a:lnTo>
                  <a:lnTo>
                    <a:pt x="1257935" y="114680"/>
                  </a:lnTo>
                  <a:lnTo>
                    <a:pt x="1265809" y="106933"/>
                  </a:lnTo>
                  <a:lnTo>
                    <a:pt x="1265809" y="87756"/>
                  </a:lnTo>
                  <a:lnTo>
                    <a:pt x="1257935" y="80009"/>
                  </a:lnTo>
                  <a:close/>
                </a:path>
                <a:path w="6172200" h="1781175">
                  <a:moveTo>
                    <a:pt x="688975" y="80009"/>
                  </a:moveTo>
                  <a:lnTo>
                    <a:pt x="669671" y="80009"/>
                  </a:lnTo>
                  <a:lnTo>
                    <a:pt x="661924" y="87756"/>
                  </a:lnTo>
                  <a:lnTo>
                    <a:pt x="661924" y="106933"/>
                  </a:lnTo>
                  <a:lnTo>
                    <a:pt x="669671" y="114680"/>
                  </a:lnTo>
                  <a:lnTo>
                    <a:pt x="688975" y="114680"/>
                  </a:lnTo>
                  <a:lnTo>
                    <a:pt x="696722" y="106933"/>
                  </a:lnTo>
                  <a:lnTo>
                    <a:pt x="696722" y="87756"/>
                  </a:lnTo>
                  <a:lnTo>
                    <a:pt x="688975" y="80009"/>
                  </a:lnTo>
                  <a:close/>
                </a:path>
                <a:path w="6172200" h="1781175">
                  <a:moveTo>
                    <a:pt x="2250948" y="62610"/>
                  </a:moveTo>
                  <a:lnTo>
                    <a:pt x="2231644" y="62610"/>
                  </a:lnTo>
                  <a:lnTo>
                    <a:pt x="2223897" y="70357"/>
                  </a:lnTo>
                  <a:lnTo>
                    <a:pt x="2223897" y="89534"/>
                  </a:lnTo>
                  <a:lnTo>
                    <a:pt x="2231644" y="97281"/>
                  </a:lnTo>
                  <a:lnTo>
                    <a:pt x="2250948" y="97281"/>
                  </a:lnTo>
                  <a:lnTo>
                    <a:pt x="2258695" y="89534"/>
                  </a:lnTo>
                  <a:lnTo>
                    <a:pt x="2258695" y="70357"/>
                  </a:lnTo>
                  <a:lnTo>
                    <a:pt x="2250948" y="62610"/>
                  </a:lnTo>
                  <a:close/>
                </a:path>
                <a:path w="6172200" h="1781175">
                  <a:moveTo>
                    <a:pt x="555371" y="62610"/>
                  </a:moveTo>
                  <a:lnTo>
                    <a:pt x="536194" y="62610"/>
                  </a:lnTo>
                  <a:lnTo>
                    <a:pt x="528320" y="70357"/>
                  </a:lnTo>
                  <a:lnTo>
                    <a:pt x="528320" y="89534"/>
                  </a:lnTo>
                  <a:lnTo>
                    <a:pt x="536194" y="97281"/>
                  </a:lnTo>
                  <a:lnTo>
                    <a:pt x="555371" y="97281"/>
                  </a:lnTo>
                  <a:lnTo>
                    <a:pt x="563245" y="89534"/>
                  </a:lnTo>
                  <a:lnTo>
                    <a:pt x="563245" y="70357"/>
                  </a:lnTo>
                  <a:lnTo>
                    <a:pt x="555371" y="62610"/>
                  </a:lnTo>
                  <a:close/>
                </a:path>
                <a:path w="6172200" h="1781175">
                  <a:moveTo>
                    <a:pt x="27050" y="62610"/>
                  </a:moveTo>
                  <a:lnTo>
                    <a:pt x="7747" y="62610"/>
                  </a:lnTo>
                  <a:lnTo>
                    <a:pt x="0" y="70357"/>
                  </a:lnTo>
                  <a:lnTo>
                    <a:pt x="0" y="89534"/>
                  </a:lnTo>
                  <a:lnTo>
                    <a:pt x="7747" y="97281"/>
                  </a:lnTo>
                  <a:lnTo>
                    <a:pt x="27050" y="97281"/>
                  </a:lnTo>
                  <a:lnTo>
                    <a:pt x="34798" y="89534"/>
                  </a:lnTo>
                  <a:lnTo>
                    <a:pt x="34798" y="70357"/>
                  </a:lnTo>
                  <a:lnTo>
                    <a:pt x="27050" y="62610"/>
                  </a:lnTo>
                  <a:close/>
                </a:path>
                <a:path w="6172200" h="1781175">
                  <a:moveTo>
                    <a:pt x="4892802" y="56769"/>
                  </a:moveTo>
                  <a:lnTo>
                    <a:pt x="4873498" y="56769"/>
                  </a:lnTo>
                  <a:lnTo>
                    <a:pt x="4865751" y="64643"/>
                  </a:lnTo>
                  <a:lnTo>
                    <a:pt x="4865751" y="83820"/>
                  </a:lnTo>
                  <a:lnTo>
                    <a:pt x="4873498" y="91567"/>
                  </a:lnTo>
                  <a:lnTo>
                    <a:pt x="4892802" y="91567"/>
                  </a:lnTo>
                  <a:lnTo>
                    <a:pt x="4900549" y="83820"/>
                  </a:lnTo>
                  <a:lnTo>
                    <a:pt x="4900549" y="64643"/>
                  </a:lnTo>
                  <a:lnTo>
                    <a:pt x="4892802" y="56769"/>
                  </a:lnTo>
                  <a:close/>
                </a:path>
                <a:path w="6172200" h="1781175">
                  <a:moveTo>
                    <a:pt x="3383153" y="56769"/>
                  </a:moveTo>
                  <a:lnTo>
                    <a:pt x="3363849" y="56769"/>
                  </a:lnTo>
                  <a:lnTo>
                    <a:pt x="3356102" y="64643"/>
                  </a:lnTo>
                  <a:lnTo>
                    <a:pt x="3356102" y="83820"/>
                  </a:lnTo>
                  <a:lnTo>
                    <a:pt x="3363849" y="91567"/>
                  </a:lnTo>
                  <a:lnTo>
                    <a:pt x="3383153" y="91567"/>
                  </a:lnTo>
                  <a:lnTo>
                    <a:pt x="3390900" y="83820"/>
                  </a:lnTo>
                  <a:lnTo>
                    <a:pt x="3390900" y="64643"/>
                  </a:lnTo>
                  <a:lnTo>
                    <a:pt x="3383153" y="56769"/>
                  </a:lnTo>
                  <a:close/>
                </a:path>
                <a:path w="6172200" h="1781175">
                  <a:moveTo>
                    <a:pt x="1408938" y="56769"/>
                  </a:moveTo>
                  <a:lnTo>
                    <a:pt x="1389761" y="56769"/>
                  </a:lnTo>
                  <a:lnTo>
                    <a:pt x="1381887" y="64643"/>
                  </a:lnTo>
                  <a:lnTo>
                    <a:pt x="1381887" y="83820"/>
                  </a:lnTo>
                  <a:lnTo>
                    <a:pt x="1389761" y="91567"/>
                  </a:lnTo>
                  <a:lnTo>
                    <a:pt x="1408938" y="91567"/>
                  </a:lnTo>
                  <a:lnTo>
                    <a:pt x="1416812" y="83820"/>
                  </a:lnTo>
                  <a:lnTo>
                    <a:pt x="1416812" y="64643"/>
                  </a:lnTo>
                  <a:lnTo>
                    <a:pt x="1408938" y="56769"/>
                  </a:lnTo>
                  <a:close/>
                </a:path>
                <a:path w="6172200" h="1781175">
                  <a:moveTo>
                    <a:pt x="2128901" y="45211"/>
                  </a:moveTo>
                  <a:lnTo>
                    <a:pt x="2109724" y="45211"/>
                  </a:lnTo>
                  <a:lnTo>
                    <a:pt x="2101977" y="53085"/>
                  </a:lnTo>
                  <a:lnTo>
                    <a:pt x="2101977" y="72135"/>
                  </a:lnTo>
                  <a:lnTo>
                    <a:pt x="2109724" y="80009"/>
                  </a:lnTo>
                  <a:lnTo>
                    <a:pt x="2128901" y="80009"/>
                  </a:lnTo>
                  <a:lnTo>
                    <a:pt x="2136775" y="72135"/>
                  </a:lnTo>
                  <a:lnTo>
                    <a:pt x="2136775" y="53085"/>
                  </a:lnTo>
                  <a:lnTo>
                    <a:pt x="2128901" y="45211"/>
                  </a:lnTo>
                  <a:close/>
                </a:path>
                <a:path w="6172200" h="1781175">
                  <a:moveTo>
                    <a:pt x="4294758" y="39497"/>
                  </a:moveTo>
                  <a:lnTo>
                    <a:pt x="4275455" y="39497"/>
                  </a:lnTo>
                  <a:lnTo>
                    <a:pt x="4267708" y="47244"/>
                  </a:lnTo>
                  <a:lnTo>
                    <a:pt x="4267708" y="66421"/>
                  </a:lnTo>
                  <a:lnTo>
                    <a:pt x="4275455" y="74168"/>
                  </a:lnTo>
                  <a:lnTo>
                    <a:pt x="4294758" y="74168"/>
                  </a:lnTo>
                  <a:lnTo>
                    <a:pt x="4302506" y="66421"/>
                  </a:lnTo>
                  <a:lnTo>
                    <a:pt x="4302506" y="47244"/>
                  </a:lnTo>
                  <a:lnTo>
                    <a:pt x="4294758" y="39497"/>
                  </a:lnTo>
                  <a:close/>
                </a:path>
                <a:path w="6172200" h="1781175">
                  <a:moveTo>
                    <a:pt x="3505073" y="39497"/>
                  </a:moveTo>
                  <a:lnTo>
                    <a:pt x="3485769" y="39497"/>
                  </a:lnTo>
                  <a:lnTo>
                    <a:pt x="3478022" y="47244"/>
                  </a:lnTo>
                  <a:lnTo>
                    <a:pt x="3478022" y="66421"/>
                  </a:lnTo>
                  <a:lnTo>
                    <a:pt x="3485769" y="74168"/>
                  </a:lnTo>
                  <a:lnTo>
                    <a:pt x="3505073" y="74168"/>
                  </a:lnTo>
                  <a:lnTo>
                    <a:pt x="3512820" y="66421"/>
                  </a:lnTo>
                  <a:lnTo>
                    <a:pt x="3512820" y="47244"/>
                  </a:lnTo>
                  <a:lnTo>
                    <a:pt x="3505073" y="39497"/>
                  </a:lnTo>
                  <a:close/>
                </a:path>
                <a:path w="6172200" h="1781175">
                  <a:moveTo>
                    <a:pt x="1774825" y="39497"/>
                  </a:moveTo>
                  <a:lnTo>
                    <a:pt x="1755521" y="39497"/>
                  </a:lnTo>
                  <a:lnTo>
                    <a:pt x="1747774" y="47244"/>
                  </a:lnTo>
                  <a:lnTo>
                    <a:pt x="1747774" y="66421"/>
                  </a:lnTo>
                  <a:lnTo>
                    <a:pt x="1755521" y="74168"/>
                  </a:lnTo>
                  <a:lnTo>
                    <a:pt x="1774825" y="74168"/>
                  </a:lnTo>
                  <a:lnTo>
                    <a:pt x="1782572" y="66421"/>
                  </a:lnTo>
                  <a:lnTo>
                    <a:pt x="1782572" y="47244"/>
                  </a:lnTo>
                  <a:lnTo>
                    <a:pt x="1774825" y="39497"/>
                  </a:lnTo>
                  <a:close/>
                </a:path>
                <a:path w="6172200" h="1781175">
                  <a:moveTo>
                    <a:pt x="5752083" y="33654"/>
                  </a:moveTo>
                  <a:lnTo>
                    <a:pt x="5732907" y="33654"/>
                  </a:lnTo>
                  <a:lnTo>
                    <a:pt x="5725159" y="41401"/>
                  </a:lnTo>
                  <a:lnTo>
                    <a:pt x="5725159" y="60578"/>
                  </a:lnTo>
                  <a:lnTo>
                    <a:pt x="5732907" y="68452"/>
                  </a:lnTo>
                  <a:lnTo>
                    <a:pt x="5752083" y="68452"/>
                  </a:lnTo>
                  <a:lnTo>
                    <a:pt x="5759958" y="60578"/>
                  </a:lnTo>
                  <a:lnTo>
                    <a:pt x="5759958" y="41401"/>
                  </a:lnTo>
                  <a:lnTo>
                    <a:pt x="5752083" y="33654"/>
                  </a:lnTo>
                  <a:close/>
                </a:path>
                <a:path w="6172200" h="1781175">
                  <a:moveTo>
                    <a:pt x="5537327" y="33654"/>
                  </a:moveTo>
                  <a:lnTo>
                    <a:pt x="5518023" y="33654"/>
                  </a:lnTo>
                  <a:lnTo>
                    <a:pt x="5510276" y="41401"/>
                  </a:lnTo>
                  <a:lnTo>
                    <a:pt x="5510276" y="60578"/>
                  </a:lnTo>
                  <a:lnTo>
                    <a:pt x="5518023" y="68452"/>
                  </a:lnTo>
                  <a:lnTo>
                    <a:pt x="5537327" y="68452"/>
                  </a:lnTo>
                  <a:lnTo>
                    <a:pt x="5545074" y="60578"/>
                  </a:lnTo>
                  <a:lnTo>
                    <a:pt x="5545074" y="41401"/>
                  </a:lnTo>
                  <a:lnTo>
                    <a:pt x="5537327" y="33654"/>
                  </a:lnTo>
                  <a:close/>
                </a:path>
                <a:path w="6172200" h="1781175">
                  <a:moveTo>
                    <a:pt x="1141857" y="33654"/>
                  </a:moveTo>
                  <a:lnTo>
                    <a:pt x="1122679" y="33654"/>
                  </a:lnTo>
                  <a:lnTo>
                    <a:pt x="1114805" y="41401"/>
                  </a:lnTo>
                  <a:lnTo>
                    <a:pt x="1114805" y="60578"/>
                  </a:lnTo>
                  <a:lnTo>
                    <a:pt x="1122679" y="68452"/>
                  </a:lnTo>
                  <a:lnTo>
                    <a:pt x="1141857" y="68452"/>
                  </a:lnTo>
                  <a:lnTo>
                    <a:pt x="1149603" y="60578"/>
                  </a:lnTo>
                  <a:lnTo>
                    <a:pt x="1149603" y="41401"/>
                  </a:lnTo>
                  <a:lnTo>
                    <a:pt x="1141857" y="33654"/>
                  </a:lnTo>
                  <a:close/>
                </a:path>
                <a:path w="6172200" h="1781175">
                  <a:moveTo>
                    <a:pt x="915415" y="33654"/>
                  </a:moveTo>
                  <a:lnTo>
                    <a:pt x="896238" y="33654"/>
                  </a:lnTo>
                  <a:lnTo>
                    <a:pt x="888364" y="41401"/>
                  </a:lnTo>
                  <a:lnTo>
                    <a:pt x="888364" y="60578"/>
                  </a:lnTo>
                  <a:lnTo>
                    <a:pt x="896238" y="68452"/>
                  </a:lnTo>
                  <a:lnTo>
                    <a:pt x="915415" y="68452"/>
                  </a:lnTo>
                  <a:lnTo>
                    <a:pt x="923163" y="60578"/>
                  </a:lnTo>
                  <a:lnTo>
                    <a:pt x="923163" y="41401"/>
                  </a:lnTo>
                  <a:lnTo>
                    <a:pt x="915415" y="33654"/>
                  </a:lnTo>
                  <a:close/>
                </a:path>
                <a:path w="6172200" h="1781175">
                  <a:moveTo>
                    <a:pt x="421894" y="33654"/>
                  </a:moveTo>
                  <a:lnTo>
                    <a:pt x="402589" y="33654"/>
                  </a:lnTo>
                  <a:lnTo>
                    <a:pt x="394842" y="41401"/>
                  </a:lnTo>
                  <a:lnTo>
                    <a:pt x="394842" y="60578"/>
                  </a:lnTo>
                  <a:lnTo>
                    <a:pt x="402589" y="68452"/>
                  </a:lnTo>
                  <a:lnTo>
                    <a:pt x="421894" y="68452"/>
                  </a:lnTo>
                  <a:lnTo>
                    <a:pt x="429640" y="60578"/>
                  </a:lnTo>
                  <a:lnTo>
                    <a:pt x="429640" y="41401"/>
                  </a:lnTo>
                  <a:lnTo>
                    <a:pt x="421894" y="33654"/>
                  </a:lnTo>
                  <a:close/>
                </a:path>
                <a:path w="6172200" h="1781175">
                  <a:moveTo>
                    <a:pt x="5949569" y="27940"/>
                  </a:moveTo>
                  <a:lnTo>
                    <a:pt x="5930265" y="27940"/>
                  </a:lnTo>
                  <a:lnTo>
                    <a:pt x="5922518" y="35686"/>
                  </a:lnTo>
                  <a:lnTo>
                    <a:pt x="5922518" y="54864"/>
                  </a:lnTo>
                  <a:lnTo>
                    <a:pt x="5930265" y="62610"/>
                  </a:lnTo>
                  <a:lnTo>
                    <a:pt x="5949569" y="62610"/>
                  </a:lnTo>
                  <a:lnTo>
                    <a:pt x="5957316" y="54864"/>
                  </a:lnTo>
                  <a:lnTo>
                    <a:pt x="5957316" y="35686"/>
                  </a:lnTo>
                  <a:lnTo>
                    <a:pt x="5949569" y="27940"/>
                  </a:lnTo>
                  <a:close/>
                </a:path>
                <a:path w="6172200" h="1781175">
                  <a:moveTo>
                    <a:pt x="4625721" y="27940"/>
                  </a:moveTo>
                  <a:lnTo>
                    <a:pt x="4606417" y="27940"/>
                  </a:lnTo>
                  <a:lnTo>
                    <a:pt x="4598670" y="35686"/>
                  </a:lnTo>
                  <a:lnTo>
                    <a:pt x="4598670" y="54864"/>
                  </a:lnTo>
                  <a:lnTo>
                    <a:pt x="4606417" y="62610"/>
                  </a:lnTo>
                  <a:lnTo>
                    <a:pt x="4625721" y="62610"/>
                  </a:lnTo>
                  <a:lnTo>
                    <a:pt x="4633468" y="54864"/>
                  </a:lnTo>
                  <a:lnTo>
                    <a:pt x="4633468" y="35686"/>
                  </a:lnTo>
                  <a:lnTo>
                    <a:pt x="4625721" y="27940"/>
                  </a:lnTo>
                  <a:close/>
                </a:path>
                <a:path w="6172200" h="1781175">
                  <a:moveTo>
                    <a:pt x="2378583" y="27940"/>
                  </a:moveTo>
                  <a:lnTo>
                    <a:pt x="2359405" y="27940"/>
                  </a:lnTo>
                  <a:lnTo>
                    <a:pt x="2351532" y="35686"/>
                  </a:lnTo>
                  <a:lnTo>
                    <a:pt x="2351532" y="54864"/>
                  </a:lnTo>
                  <a:lnTo>
                    <a:pt x="2359405" y="62610"/>
                  </a:lnTo>
                  <a:lnTo>
                    <a:pt x="2378583" y="62610"/>
                  </a:lnTo>
                  <a:lnTo>
                    <a:pt x="2386457" y="54864"/>
                  </a:lnTo>
                  <a:lnTo>
                    <a:pt x="2386457" y="35686"/>
                  </a:lnTo>
                  <a:lnTo>
                    <a:pt x="2378583" y="27940"/>
                  </a:lnTo>
                  <a:close/>
                </a:path>
                <a:path w="6172200" h="1781175">
                  <a:moveTo>
                    <a:pt x="154812" y="27940"/>
                  </a:moveTo>
                  <a:lnTo>
                    <a:pt x="135509" y="27940"/>
                  </a:lnTo>
                  <a:lnTo>
                    <a:pt x="127762" y="35686"/>
                  </a:lnTo>
                  <a:lnTo>
                    <a:pt x="127762" y="54864"/>
                  </a:lnTo>
                  <a:lnTo>
                    <a:pt x="135509" y="62610"/>
                  </a:lnTo>
                  <a:lnTo>
                    <a:pt x="154812" y="62610"/>
                  </a:lnTo>
                  <a:lnTo>
                    <a:pt x="162560" y="54864"/>
                  </a:lnTo>
                  <a:lnTo>
                    <a:pt x="162560" y="35686"/>
                  </a:lnTo>
                  <a:lnTo>
                    <a:pt x="154812" y="27940"/>
                  </a:lnTo>
                  <a:close/>
                </a:path>
                <a:path w="6172200" h="1781175">
                  <a:moveTo>
                    <a:pt x="4143755" y="22098"/>
                  </a:moveTo>
                  <a:lnTo>
                    <a:pt x="4124579" y="22098"/>
                  </a:lnTo>
                  <a:lnTo>
                    <a:pt x="4116704" y="29845"/>
                  </a:lnTo>
                  <a:lnTo>
                    <a:pt x="4116704" y="49022"/>
                  </a:lnTo>
                  <a:lnTo>
                    <a:pt x="4124579" y="56769"/>
                  </a:lnTo>
                  <a:lnTo>
                    <a:pt x="4143755" y="56769"/>
                  </a:lnTo>
                  <a:lnTo>
                    <a:pt x="4151629" y="49022"/>
                  </a:lnTo>
                  <a:lnTo>
                    <a:pt x="4151629" y="29845"/>
                  </a:lnTo>
                  <a:lnTo>
                    <a:pt x="4143755" y="22098"/>
                  </a:lnTo>
                  <a:close/>
                </a:path>
                <a:path w="6172200" h="1781175">
                  <a:moveTo>
                    <a:pt x="4015994" y="22098"/>
                  </a:moveTo>
                  <a:lnTo>
                    <a:pt x="3996817" y="22098"/>
                  </a:lnTo>
                  <a:lnTo>
                    <a:pt x="3988943" y="29845"/>
                  </a:lnTo>
                  <a:lnTo>
                    <a:pt x="3988943" y="49022"/>
                  </a:lnTo>
                  <a:lnTo>
                    <a:pt x="3996817" y="56769"/>
                  </a:lnTo>
                  <a:lnTo>
                    <a:pt x="4015994" y="56769"/>
                  </a:lnTo>
                  <a:lnTo>
                    <a:pt x="4023868" y="49022"/>
                  </a:lnTo>
                  <a:lnTo>
                    <a:pt x="4023868" y="29845"/>
                  </a:lnTo>
                  <a:lnTo>
                    <a:pt x="4015994" y="22098"/>
                  </a:lnTo>
                  <a:close/>
                </a:path>
                <a:path w="6172200" h="1781175">
                  <a:moveTo>
                    <a:pt x="796036" y="22098"/>
                  </a:moveTo>
                  <a:lnTo>
                    <a:pt x="783209" y="22098"/>
                  </a:lnTo>
                  <a:lnTo>
                    <a:pt x="778001" y="27304"/>
                  </a:lnTo>
                  <a:lnTo>
                    <a:pt x="778001" y="40131"/>
                  </a:lnTo>
                  <a:lnTo>
                    <a:pt x="783209" y="45211"/>
                  </a:lnTo>
                  <a:lnTo>
                    <a:pt x="796036" y="45211"/>
                  </a:lnTo>
                  <a:lnTo>
                    <a:pt x="801242" y="40131"/>
                  </a:lnTo>
                  <a:lnTo>
                    <a:pt x="801242" y="27304"/>
                  </a:lnTo>
                  <a:lnTo>
                    <a:pt x="796036" y="22098"/>
                  </a:lnTo>
                  <a:close/>
                </a:path>
                <a:path w="6172200" h="1781175">
                  <a:moveTo>
                    <a:pt x="5316728" y="16382"/>
                  </a:moveTo>
                  <a:lnTo>
                    <a:pt x="5297424" y="16382"/>
                  </a:lnTo>
                  <a:lnTo>
                    <a:pt x="5289677" y="24129"/>
                  </a:lnTo>
                  <a:lnTo>
                    <a:pt x="5289677" y="43306"/>
                  </a:lnTo>
                  <a:lnTo>
                    <a:pt x="5297424" y="51053"/>
                  </a:lnTo>
                  <a:lnTo>
                    <a:pt x="5316728" y="51053"/>
                  </a:lnTo>
                  <a:lnTo>
                    <a:pt x="5324475" y="43306"/>
                  </a:lnTo>
                  <a:lnTo>
                    <a:pt x="5324475" y="24129"/>
                  </a:lnTo>
                  <a:lnTo>
                    <a:pt x="5316728" y="16382"/>
                  </a:lnTo>
                  <a:close/>
                </a:path>
                <a:path w="6172200" h="1781175">
                  <a:moveTo>
                    <a:pt x="5154041" y="16382"/>
                  </a:moveTo>
                  <a:lnTo>
                    <a:pt x="5134864" y="16382"/>
                  </a:lnTo>
                  <a:lnTo>
                    <a:pt x="5126990" y="24129"/>
                  </a:lnTo>
                  <a:lnTo>
                    <a:pt x="5126990" y="43306"/>
                  </a:lnTo>
                  <a:lnTo>
                    <a:pt x="5134864" y="51053"/>
                  </a:lnTo>
                  <a:lnTo>
                    <a:pt x="5154041" y="51053"/>
                  </a:lnTo>
                  <a:lnTo>
                    <a:pt x="5161915" y="43306"/>
                  </a:lnTo>
                  <a:lnTo>
                    <a:pt x="5161915" y="24129"/>
                  </a:lnTo>
                  <a:lnTo>
                    <a:pt x="5154041" y="16382"/>
                  </a:lnTo>
                  <a:close/>
                </a:path>
                <a:path w="6172200" h="1781175">
                  <a:moveTo>
                    <a:pt x="4486402" y="16382"/>
                  </a:moveTo>
                  <a:lnTo>
                    <a:pt x="4467098" y="16382"/>
                  </a:lnTo>
                  <a:lnTo>
                    <a:pt x="4459351" y="24129"/>
                  </a:lnTo>
                  <a:lnTo>
                    <a:pt x="4459351" y="43306"/>
                  </a:lnTo>
                  <a:lnTo>
                    <a:pt x="4467098" y="51053"/>
                  </a:lnTo>
                  <a:lnTo>
                    <a:pt x="4486402" y="51053"/>
                  </a:lnTo>
                  <a:lnTo>
                    <a:pt x="4494149" y="43306"/>
                  </a:lnTo>
                  <a:lnTo>
                    <a:pt x="4494149" y="24129"/>
                  </a:lnTo>
                  <a:lnTo>
                    <a:pt x="4486402" y="16382"/>
                  </a:lnTo>
                  <a:close/>
                </a:path>
                <a:path w="6172200" h="1781175">
                  <a:moveTo>
                    <a:pt x="3127629" y="16382"/>
                  </a:moveTo>
                  <a:lnTo>
                    <a:pt x="3108452" y="16382"/>
                  </a:lnTo>
                  <a:lnTo>
                    <a:pt x="3100578" y="24129"/>
                  </a:lnTo>
                  <a:lnTo>
                    <a:pt x="3100578" y="43306"/>
                  </a:lnTo>
                  <a:lnTo>
                    <a:pt x="3108452" y="51053"/>
                  </a:lnTo>
                  <a:lnTo>
                    <a:pt x="3127629" y="51053"/>
                  </a:lnTo>
                  <a:lnTo>
                    <a:pt x="3135503" y="43306"/>
                  </a:lnTo>
                  <a:lnTo>
                    <a:pt x="3135503" y="24129"/>
                  </a:lnTo>
                  <a:lnTo>
                    <a:pt x="3127629" y="16382"/>
                  </a:lnTo>
                  <a:close/>
                </a:path>
                <a:path w="6172200" h="1781175">
                  <a:moveTo>
                    <a:pt x="3859276" y="10541"/>
                  </a:moveTo>
                  <a:lnTo>
                    <a:pt x="3839972" y="10541"/>
                  </a:lnTo>
                  <a:lnTo>
                    <a:pt x="3832225" y="18288"/>
                  </a:lnTo>
                  <a:lnTo>
                    <a:pt x="3832225" y="37465"/>
                  </a:lnTo>
                  <a:lnTo>
                    <a:pt x="3839972" y="45211"/>
                  </a:lnTo>
                  <a:lnTo>
                    <a:pt x="3859276" y="45211"/>
                  </a:lnTo>
                  <a:lnTo>
                    <a:pt x="3867023" y="37465"/>
                  </a:lnTo>
                  <a:lnTo>
                    <a:pt x="3867023" y="18288"/>
                  </a:lnTo>
                  <a:lnTo>
                    <a:pt x="3859276" y="10541"/>
                  </a:lnTo>
                  <a:close/>
                </a:path>
                <a:path w="6172200" h="1781175">
                  <a:moveTo>
                    <a:pt x="1014095" y="10541"/>
                  </a:moveTo>
                  <a:lnTo>
                    <a:pt x="994917" y="10541"/>
                  </a:lnTo>
                  <a:lnTo>
                    <a:pt x="987044" y="18288"/>
                  </a:lnTo>
                  <a:lnTo>
                    <a:pt x="987044" y="37465"/>
                  </a:lnTo>
                  <a:lnTo>
                    <a:pt x="994917" y="45211"/>
                  </a:lnTo>
                  <a:lnTo>
                    <a:pt x="1014095" y="45211"/>
                  </a:lnTo>
                  <a:lnTo>
                    <a:pt x="1021969" y="37465"/>
                  </a:lnTo>
                  <a:lnTo>
                    <a:pt x="1021969" y="18288"/>
                  </a:lnTo>
                  <a:lnTo>
                    <a:pt x="1014095" y="10541"/>
                  </a:lnTo>
                  <a:close/>
                </a:path>
                <a:path w="6172200" h="1781175">
                  <a:moveTo>
                    <a:pt x="311530" y="10541"/>
                  </a:moveTo>
                  <a:lnTo>
                    <a:pt x="292353" y="10541"/>
                  </a:lnTo>
                  <a:lnTo>
                    <a:pt x="284479" y="18288"/>
                  </a:lnTo>
                  <a:lnTo>
                    <a:pt x="284479" y="37465"/>
                  </a:lnTo>
                  <a:lnTo>
                    <a:pt x="292353" y="45211"/>
                  </a:lnTo>
                  <a:lnTo>
                    <a:pt x="311530" y="45211"/>
                  </a:lnTo>
                  <a:lnTo>
                    <a:pt x="319404" y="37465"/>
                  </a:lnTo>
                  <a:lnTo>
                    <a:pt x="319404" y="18288"/>
                  </a:lnTo>
                  <a:lnTo>
                    <a:pt x="311530" y="10541"/>
                  </a:lnTo>
                  <a:close/>
                </a:path>
                <a:path w="6172200" h="1781175">
                  <a:moveTo>
                    <a:pt x="3719956" y="4699"/>
                  </a:moveTo>
                  <a:lnTo>
                    <a:pt x="3700653" y="4699"/>
                  </a:lnTo>
                  <a:lnTo>
                    <a:pt x="3692905" y="12573"/>
                  </a:lnTo>
                  <a:lnTo>
                    <a:pt x="3692905" y="31750"/>
                  </a:lnTo>
                  <a:lnTo>
                    <a:pt x="3700653" y="39497"/>
                  </a:lnTo>
                  <a:lnTo>
                    <a:pt x="3719956" y="39497"/>
                  </a:lnTo>
                  <a:lnTo>
                    <a:pt x="3727704" y="31750"/>
                  </a:lnTo>
                  <a:lnTo>
                    <a:pt x="3727704" y="12573"/>
                  </a:lnTo>
                  <a:lnTo>
                    <a:pt x="3719956" y="4699"/>
                  </a:lnTo>
                  <a:close/>
                </a:path>
                <a:path w="6172200" h="1781175">
                  <a:moveTo>
                    <a:pt x="3284474" y="4699"/>
                  </a:moveTo>
                  <a:lnTo>
                    <a:pt x="3265170" y="4699"/>
                  </a:lnTo>
                  <a:lnTo>
                    <a:pt x="3257423" y="12573"/>
                  </a:lnTo>
                  <a:lnTo>
                    <a:pt x="3257423" y="31750"/>
                  </a:lnTo>
                  <a:lnTo>
                    <a:pt x="3265170" y="39497"/>
                  </a:lnTo>
                  <a:lnTo>
                    <a:pt x="3284474" y="39497"/>
                  </a:lnTo>
                  <a:lnTo>
                    <a:pt x="3292221" y="31750"/>
                  </a:lnTo>
                  <a:lnTo>
                    <a:pt x="3292221" y="12573"/>
                  </a:lnTo>
                  <a:lnTo>
                    <a:pt x="3284474" y="4699"/>
                  </a:lnTo>
                  <a:close/>
                </a:path>
                <a:path w="6172200" h="1781175">
                  <a:moveTo>
                    <a:pt x="5023993" y="0"/>
                  </a:moveTo>
                  <a:lnTo>
                    <a:pt x="4997831" y="0"/>
                  </a:lnTo>
                  <a:lnTo>
                    <a:pt x="4993513" y="10541"/>
                  </a:lnTo>
                  <a:lnTo>
                    <a:pt x="4993513" y="20066"/>
                  </a:lnTo>
                  <a:lnTo>
                    <a:pt x="5001259" y="27940"/>
                  </a:lnTo>
                  <a:lnTo>
                    <a:pt x="5020564" y="27940"/>
                  </a:lnTo>
                  <a:lnTo>
                    <a:pt x="5028310" y="20066"/>
                  </a:lnTo>
                  <a:lnTo>
                    <a:pt x="5028310" y="10541"/>
                  </a:lnTo>
                  <a:lnTo>
                    <a:pt x="5023993" y="0"/>
                  </a:lnTo>
                  <a:close/>
                </a:path>
                <a:path w="6172200" h="1781175">
                  <a:moveTo>
                    <a:pt x="4766945" y="0"/>
                  </a:moveTo>
                  <a:lnTo>
                    <a:pt x="4743958" y="0"/>
                  </a:lnTo>
                  <a:lnTo>
                    <a:pt x="4755388" y="4699"/>
                  </a:lnTo>
                  <a:lnTo>
                    <a:pt x="4766945" y="0"/>
                  </a:lnTo>
                  <a:close/>
                </a:path>
                <a:path w="6172200" h="1781175">
                  <a:moveTo>
                    <a:pt x="3611118" y="0"/>
                  </a:moveTo>
                  <a:lnTo>
                    <a:pt x="3577208" y="0"/>
                  </a:lnTo>
                  <a:lnTo>
                    <a:pt x="3581780" y="11175"/>
                  </a:lnTo>
                  <a:lnTo>
                    <a:pt x="3584955" y="14350"/>
                  </a:lnTo>
                  <a:lnTo>
                    <a:pt x="3589401" y="16382"/>
                  </a:lnTo>
                  <a:lnTo>
                    <a:pt x="3598926" y="16382"/>
                  </a:lnTo>
                  <a:lnTo>
                    <a:pt x="3603371" y="14350"/>
                  </a:lnTo>
                  <a:lnTo>
                    <a:pt x="3606419" y="11175"/>
                  </a:lnTo>
                  <a:lnTo>
                    <a:pt x="3611118" y="0"/>
                  </a:lnTo>
                  <a:close/>
                </a:path>
                <a:path w="6172200" h="1781175">
                  <a:moveTo>
                    <a:pt x="2978530" y="0"/>
                  </a:moveTo>
                  <a:lnTo>
                    <a:pt x="2955544" y="0"/>
                  </a:lnTo>
                  <a:lnTo>
                    <a:pt x="2967101" y="4699"/>
                  </a:lnTo>
                  <a:lnTo>
                    <a:pt x="2978530" y="0"/>
                  </a:lnTo>
                  <a:close/>
                </a:path>
                <a:path w="6172200" h="1781175">
                  <a:moveTo>
                    <a:pt x="2844673" y="0"/>
                  </a:moveTo>
                  <a:lnTo>
                    <a:pt x="2810764" y="0"/>
                  </a:lnTo>
                  <a:lnTo>
                    <a:pt x="2815336" y="11175"/>
                  </a:lnTo>
                  <a:lnTo>
                    <a:pt x="2818511" y="14350"/>
                  </a:lnTo>
                  <a:lnTo>
                    <a:pt x="2822955" y="16382"/>
                  </a:lnTo>
                  <a:lnTo>
                    <a:pt x="2832480" y="16382"/>
                  </a:lnTo>
                  <a:lnTo>
                    <a:pt x="2836926" y="14350"/>
                  </a:lnTo>
                  <a:lnTo>
                    <a:pt x="2839974" y="11175"/>
                  </a:lnTo>
                  <a:lnTo>
                    <a:pt x="2844673" y="0"/>
                  </a:lnTo>
                  <a:close/>
                </a:path>
                <a:path w="6172200" h="1781175">
                  <a:moveTo>
                    <a:pt x="2734437" y="0"/>
                  </a:moveTo>
                  <a:lnTo>
                    <a:pt x="2700401" y="0"/>
                  </a:lnTo>
                  <a:lnTo>
                    <a:pt x="2705100" y="11175"/>
                  </a:lnTo>
                  <a:lnTo>
                    <a:pt x="2708275" y="14350"/>
                  </a:lnTo>
                  <a:lnTo>
                    <a:pt x="2712592" y="16382"/>
                  </a:lnTo>
                  <a:lnTo>
                    <a:pt x="2722245" y="16382"/>
                  </a:lnTo>
                  <a:lnTo>
                    <a:pt x="2726563" y="14350"/>
                  </a:lnTo>
                  <a:lnTo>
                    <a:pt x="2729738" y="11175"/>
                  </a:lnTo>
                  <a:lnTo>
                    <a:pt x="2734437" y="0"/>
                  </a:lnTo>
                  <a:close/>
                </a:path>
                <a:path w="6172200" h="1781175">
                  <a:moveTo>
                    <a:pt x="2616708" y="0"/>
                  </a:moveTo>
                  <a:lnTo>
                    <a:pt x="2585847" y="0"/>
                  </a:lnTo>
                  <a:lnTo>
                    <a:pt x="2583815" y="4699"/>
                  </a:lnTo>
                  <a:lnTo>
                    <a:pt x="2583815" y="14350"/>
                  </a:lnTo>
                  <a:lnTo>
                    <a:pt x="2591689" y="22098"/>
                  </a:lnTo>
                  <a:lnTo>
                    <a:pt x="2610866" y="22098"/>
                  </a:lnTo>
                  <a:lnTo>
                    <a:pt x="2618740" y="14350"/>
                  </a:lnTo>
                  <a:lnTo>
                    <a:pt x="2618740" y="4699"/>
                  </a:lnTo>
                  <a:lnTo>
                    <a:pt x="2616708" y="0"/>
                  </a:lnTo>
                  <a:close/>
                </a:path>
                <a:path w="6172200" h="1781175">
                  <a:moveTo>
                    <a:pt x="2488946" y="0"/>
                  </a:moveTo>
                  <a:lnTo>
                    <a:pt x="2458085" y="0"/>
                  </a:lnTo>
                  <a:lnTo>
                    <a:pt x="2456053" y="4699"/>
                  </a:lnTo>
                  <a:lnTo>
                    <a:pt x="2456053" y="14350"/>
                  </a:lnTo>
                  <a:lnTo>
                    <a:pt x="2463927" y="22098"/>
                  </a:lnTo>
                  <a:lnTo>
                    <a:pt x="2483104" y="22098"/>
                  </a:lnTo>
                  <a:lnTo>
                    <a:pt x="2490978" y="14350"/>
                  </a:lnTo>
                  <a:lnTo>
                    <a:pt x="2490978" y="4699"/>
                  </a:lnTo>
                  <a:lnTo>
                    <a:pt x="2488946" y="0"/>
                  </a:lnTo>
                  <a:close/>
                </a:path>
                <a:path w="6172200" h="1781175">
                  <a:moveTo>
                    <a:pt x="2004695" y="0"/>
                  </a:moveTo>
                  <a:lnTo>
                    <a:pt x="1978533" y="0"/>
                  </a:lnTo>
                  <a:lnTo>
                    <a:pt x="1974214" y="10541"/>
                  </a:lnTo>
                  <a:lnTo>
                    <a:pt x="1974214" y="20066"/>
                  </a:lnTo>
                  <a:lnTo>
                    <a:pt x="1981962" y="27940"/>
                  </a:lnTo>
                  <a:lnTo>
                    <a:pt x="2001265" y="27940"/>
                  </a:lnTo>
                  <a:lnTo>
                    <a:pt x="2009013" y="20066"/>
                  </a:lnTo>
                  <a:lnTo>
                    <a:pt x="2009013" y="10541"/>
                  </a:lnTo>
                  <a:lnTo>
                    <a:pt x="2004695" y="0"/>
                  </a:lnTo>
                  <a:close/>
                </a:path>
                <a:path w="6172200" h="1781175">
                  <a:moveTo>
                    <a:pt x="1872234" y="0"/>
                  </a:moveTo>
                  <a:lnTo>
                    <a:pt x="1867153" y="0"/>
                  </a:lnTo>
                  <a:lnTo>
                    <a:pt x="1857375" y="4064"/>
                  </a:lnTo>
                  <a:lnTo>
                    <a:pt x="1854200" y="7239"/>
                  </a:lnTo>
                  <a:lnTo>
                    <a:pt x="1852295" y="11556"/>
                  </a:lnTo>
                  <a:lnTo>
                    <a:pt x="1852295" y="25907"/>
                  </a:lnTo>
                  <a:lnTo>
                    <a:pt x="1860041" y="33654"/>
                  </a:lnTo>
                  <a:lnTo>
                    <a:pt x="1879219" y="33654"/>
                  </a:lnTo>
                  <a:lnTo>
                    <a:pt x="1887092" y="25907"/>
                  </a:lnTo>
                  <a:lnTo>
                    <a:pt x="1887092" y="11556"/>
                  </a:lnTo>
                  <a:lnTo>
                    <a:pt x="1885188" y="7239"/>
                  </a:lnTo>
                  <a:lnTo>
                    <a:pt x="1882013" y="4064"/>
                  </a:lnTo>
                  <a:lnTo>
                    <a:pt x="1872234" y="0"/>
                  </a:lnTo>
                  <a:close/>
                </a:path>
                <a:path w="6172200" h="1781175">
                  <a:moveTo>
                    <a:pt x="1671827" y="0"/>
                  </a:moveTo>
                  <a:lnTo>
                    <a:pt x="1637791" y="0"/>
                  </a:lnTo>
                  <a:lnTo>
                    <a:pt x="1642490" y="11175"/>
                  </a:lnTo>
                  <a:lnTo>
                    <a:pt x="1645665" y="14350"/>
                  </a:lnTo>
                  <a:lnTo>
                    <a:pt x="1649984" y="16382"/>
                  </a:lnTo>
                  <a:lnTo>
                    <a:pt x="1659636" y="16382"/>
                  </a:lnTo>
                  <a:lnTo>
                    <a:pt x="1663953" y="14350"/>
                  </a:lnTo>
                  <a:lnTo>
                    <a:pt x="1667128" y="11175"/>
                  </a:lnTo>
                  <a:lnTo>
                    <a:pt x="1671827" y="0"/>
                  </a:lnTo>
                  <a:close/>
                </a:path>
                <a:path w="6172200" h="1781175">
                  <a:moveTo>
                    <a:pt x="1567307" y="0"/>
                  </a:moveTo>
                  <a:lnTo>
                    <a:pt x="1533271" y="0"/>
                  </a:lnTo>
                  <a:lnTo>
                    <a:pt x="1537970" y="11175"/>
                  </a:lnTo>
                  <a:lnTo>
                    <a:pt x="1541145" y="14350"/>
                  </a:lnTo>
                  <a:lnTo>
                    <a:pt x="1545463" y="16382"/>
                  </a:lnTo>
                  <a:lnTo>
                    <a:pt x="1555114" y="16382"/>
                  </a:lnTo>
                  <a:lnTo>
                    <a:pt x="1559433" y="14350"/>
                  </a:lnTo>
                  <a:lnTo>
                    <a:pt x="1562608" y="11175"/>
                  </a:lnTo>
                  <a:lnTo>
                    <a:pt x="1567307" y="0"/>
                  </a:lnTo>
                  <a:close/>
                </a:path>
                <a:path w="6172200" h="1781175">
                  <a:moveTo>
                    <a:pt x="1317625" y="0"/>
                  </a:moveTo>
                  <a:lnTo>
                    <a:pt x="1283589" y="0"/>
                  </a:lnTo>
                  <a:lnTo>
                    <a:pt x="1288288" y="11175"/>
                  </a:lnTo>
                  <a:lnTo>
                    <a:pt x="1291463" y="14350"/>
                  </a:lnTo>
                  <a:lnTo>
                    <a:pt x="1295780" y="16382"/>
                  </a:lnTo>
                  <a:lnTo>
                    <a:pt x="1305433" y="16382"/>
                  </a:lnTo>
                  <a:lnTo>
                    <a:pt x="1309751" y="14350"/>
                  </a:lnTo>
                  <a:lnTo>
                    <a:pt x="1312926" y="11175"/>
                  </a:lnTo>
                  <a:lnTo>
                    <a:pt x="1317625" y="0"/>
                  </a:lnTo>
                  <a:close/>
                </a:path>
                <a:path w="6172200" h="1781175">
                  <a:moveTo>
                    <a:pt x="638555" y="0"/>
                  </a:moveTo>
                  <a:lnTo>
                    <a:pt x="615569" y="0"/>
                  </a:lnTo>
                  <a:lnTo>
                    <a:pt x="627126" y="4699"/>
                  </a:lnTo>
                  <a:lnTo>
                    <a:pt x="638555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2390775"/>
              <a:ext cx="608965" cy="1419225"/>
            </a:xfrm>
            <a:custGeom>
              <a:avLst/>
              <a:gdLst/>
              <a:ahLst/>
              <a:cxnLst/>
              <a:rect l="l" t="t" r="r" b="b"/>
              <a:pathLst>
                <a:path w="608965" h="1419225">
                  <a:moveTo>
                    <a:pt x="0" y="0"/>
                  </a:moveTo>
                  <a:lnTo>
                    <a:pt x="0" y="1419225"/>
                  </a:lnTo>
                  <a:lnTo>
                    <a:pt x="7706" y="1417320"/>
                  </a:lnTo>
                  <a:lnTo>
                    <a:pt x="57416" y="1397401"/>
                  </a:lnTo>
                  <a:lnTo>
                    <a:pt x="105133" y="1372697"/>
                  </a:lnTo>
                  <a:lnTo>
                    <a:pt x="150213" y="1343665"/>
                  </a:lnTo>
                  <a:lnTo>
                    <a:pt x="192011" y="1310761"/>
                  </a:lnTo>
                  <a:lnTo>
                    <a:pt x="229882" y="1274445"/>
                  </a:lnTo>
                  <a:lnTo>
                    <a:pt x="261716" y="1238308"/>
                  </a:lnTo>
                  <a:lnTo>
                    <a:pt x="290756" y="1200218"/>
                  </a:lnTo>
                  <a:lnTo>
                    <a:pt x="317042" y="1160338"/>
                  </a:lnTo>
                  <a:lnTo>
                    <a:pt x="340614" y="1118829"/>
                  </a:lnTo>
                  <a:lnTo>
                    <a:pt x="361513" y="1075854"/>
                  </a:lnTo>
                  <a:lnTo>
                    <a:pt x="379778" y="1031575"/>
                  </a:lnTo>
                  <a:lnTo>
                    <a:pt x="398542" y="976808"/>
                  </a:lnTo>
                  <a:lnTo>
                    <a:pt x="405866" y="949198"/>
                  </a:lnTo>
                  <a:lnTo>
                    <a:pt x="414120" y="920484"/>
                  </a:lnTo>
                  <a:lnTo>
                    <a:pt x="424975" y="893032"/>
                  </a:lnTo>
                  <a:lnTo>
                    <a:pt x="438433" y="866866"/>
                  </a:lnTo>
                  <a:lnTo>
                    <a:pt x="454494" y="842010"/>
                  </a:lnTo>
                  <a:lnTo>
                    <a:pt x="455650" y="842010"/>
                  </a:lnTo>
                  <a:lnTo>
                    <a:pt x="455650" y="840866"/>
                  </a:lnTo>
                  <a:lnTo>
                    <a:pt x="519295" y="758119"/>
                  </a:lnTo>
                  <a:lnTo>
                    <a:pt x="550454" y="714327"/>
                  </a:lnTo>
                  <a:lnTo>
                    <a:pt x="577658" y="668810"/>
                  </a:lnTo>
                  <a:lnTo>
                    <a:pt x="597980" y="621769"/>
                  </a:lnTo>
                  <a:lnTo>
                    <a:pt x="608495" y="573404"/>
                  </a:lnTo>
                  <a:lnTo>
                    <a:pt x="608375" y="522951"/>
                  </a:lnTo>
                  <a:lnTo>
                    <a:pt x="599444" y="472717"/>
                  </a:lnTo>
                  <a:lnTo>
                    <a:pt x="582729" y="423894"/>
                  </a:lnTo>
                  <a:lnTo>
                    <a:pt x="559261" y="377674"/>
                  </a:lnTo>
                  <a:lnTo>
                    <a:pt x="530067" y="335250"/>
                  </a:lnTo>
                  <a:lnTo>
                    <a:pt x="496176" y="297814"/>
                  </a:lnTo>
                  <a:lnTo>
                    <a:pt x="458731" y="267042"/>
                  </a:lnTo>
                  <a:lnTo>
                    <a:pt x="418520" y="242005"/>
                  </a:lnTo>
                  <a:lnTo>
                    <a:pt x="376056" y="221519"/>
                  </a:lnTo>
                  <a:lnTo>
                    <a:pt x="331855" y="204399"/>
                  </a:lnTo>
                  <a:lnTo>
                    <a:pt x="286430" y="189459"/>
                  </a:lnTo>
                  <a:lnTo>
                    <a:pt x="240296" y="175513"/>
                  </a:lnTo>
                  <a:lnTo>
                    <a:pt x="210236" y="139005"/>
                  </a:lnTo>
                  <a:lnTo>
                    <a:pt x="177387" y="104666"/>
                  </a:lnTo>
                  <a:lnTo>
                    <a:pt x="141773" y="73265"/>
                  </a:lnTo>
                  <a:lnTo>
                    <a:pt x="103414" y="45571"/>
                  </a:lnTo>
                  <a:lnTo>
                    <a:pt x="62332" y="22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91150" y="0"/>
              <a:ext cx="2428875" cy="1343025"/>
            </a:xfrm>
            <a:custGeom>
              <a:avLst/>
              <a:gdLst/>
              <a:ahLst/>
              <a:cxnLst/>
              <a:rect l="l" t="t" r="r" b="b"/>
              <a:pathLst>
                <a:path w="2428875" h="1343025">
                  <a:moveTo>
                    <a:pt x="2427150" y="0"/>
                  </a:moveTo>
                  <a:lnTo>
                    <a:pt x="29644" y="0"/>
                  </a:lnTo>
                  <a:lnTo>
                    <a:pt x="30025" y="6857"/>
                  </a:lnTo>
                  <a:lnTo>
                    <a:pt x="36937" y="55664"/>
                  </a:lnTo>
                  <a:lnTo>
                    <a:pt x="45764" y="104428"/>
                  </a:lnTo>
                  <a:lnTo>
                    <a:pt x="56012" y="153198"/>
                  </a:lnTo>
                  <a:lnTo>
                    <a:pt x="67186" y="202023"/>
                  </a:lnTo>
                  <a:lnTo>
                    <a:pt x="78793" y="250951"/>
                  </a:lnTo>
                  <a:lnTo>
                    <a:pt x="60421" y="297300"/>
                  </a:lnTo>
                  <a:lnTo>
                    <a:pt x="43994" y="344594"/>
                  </a:lnTo>
                  <a:lnTo>
                    <a:pt x="29768" y="392677"/>
                  </a:lnTo>
                  <a:lnTo>
                    <a:pt x="17999" y="441390"/>
                  </a:lnTo>
                  <a:lnTo>
                    <a:pt x="8944" y="490579"/>
                  </a:lnTo>
                  <a:lnTo>
                    <a:pt x="2858" y="540085"/>
                  </a:lnTo>
                  <a:lnTo>
                    <a:pt x="0" y="589752"/>
                  </a:lnTo>
                  <a:lnTo>
                    <a:pt x="624" y="639423"/>
                  </a:lnTo>
                  <a:lnTo>
                    <a:pt x="4988" y="688941"/>
                  </a:lnTo>
                  <a:lnTo>
                    <a:pt x="13348" y="738150"/>
                  </a:lnTo>
                  <a:lnTo>
                    <a:pt x="25961" y="786891"/>
                  </a:lnTo>
                  <a:lnTo>
                    <a:pt x="41245" y="831798"/>
                  </a:lnTo>
                  <a:lnTo>
                    <a:pt x="60048" y="875455"/>
                  </a:lnTo>
                  <a:lnTo>
                    <a:pt x="82124" y="917774"/>
                  </a:lnTo>
                  <a:lnTo>
                    <a:pt x="107227" y="958668"/>
                  </a:lnTo>
                  <a:lnTo>
                    <a:pt x="135113" y="998050"/>
                  </a:lnTo>
                  <a:lnTo>
                    <a:pt x="165537" y="1035832"/>
                  </a:lnTo>
                  <a:lnTo>
                    <a:pt x="198252" y="1071927"/>
                  </a:lnTo>
                  <a:lnTo>
                    <a:pt x="233014" y="1106247"/>
                  </a:lnTo>
                  <a:lnTo>
                    <a:pt x="269578" y="1138705"/>
                  </a:lnTo>
                  <a:lnTo>
                    <a:pt x="307699" y="1169213"/>
                  </a:lnTo>
                  <a:lnTo>
                    <a:pt x="347131" y="1197684"/>
                  </a:lnTo>
                  <a:lnTo>
                    <a:pt x="387628" y="1224031"/>
                  </a:lnTo>
                  <a:lnTo>
                    <a:pt x="428947" y="1248165"/>
                  </a:lnTo>
                  <a:lnTo>
                    <a:pt x="470842" y="1270000"/>
                  </a:lnTo>
                  <a:lnTo>
                    <a:pt x="513629" y="1290551"/>
                  </a:lnTo>
                  <a:lnTo>
                    <a:pt x="558820" y="1309275"/>
                  </a:lnTo>
                  <a:lnTo>
                    <a:pt x="605756" y="1324963"/>
                  </a:lnTo>
                  <a:lnTo>
                    <a:pt x="653775" y="1336411"/>
                  </a:lnTo>
                  <a:lnTo>
                    <a:pt x="702219" y="1342412"/>
                  </a:lnTo>
                  <a:lnTo>
                    <a:pt x="750427" y="1341759"/>
                  </a:lnTo>
                  <a:lnTo>
                    <a:pt x="797740" y="1333246"/>
                  </a:lnTo>
                  <a:lnTo>
                    <a:pt x="849841" y="1314427"/>
                  </a:lnTo>
                  <a:lnTo>
                    <a:pt x="889899" y="1287855"/>
                  </a:lnTo>
                  <a:lnTo>
                    <a:pt x="922041" y="1255490"/>
                  </a:lnTo>
                  <a:lnTo>
                    <a:pt x="950394" y="1219294"/>
                  </a:lnTo>
                  <a:lnTo>
                    <a:pt x="979085" y="1181228"/>
                  </a:lnTo>
                  <a:lnTo>
                    <a:pt x="1012243" y="1143253"/>
                  </a:lnTo>
                  <a:lnTo>
                    <a:pt x="1049472" y="1112389"/>
                  </a:lnTo>
                  <a:lnTo>
                    <a:pt x="1093425" y="1085012"/>
                  </a:lnTo>
                  <a:lnTo>
                    <a:pt x="1141255" y="1060647"/>
                  </a:lnTo>
                  <a:lnTo>
                    <a:pt x="1190116" y="1038817"/>
                  </a:lnTo>
                  <a:lnTo>
                    <a:pt x="1237160" y="1019048"/>
                  </a:lnTo>
                  <a:lnTo>
                    <a:pt x="1287446" y="999390"/>
                  </a:lnTo>
                  <a:lnTo>
                    <a:pt x="1338458" y="980186"/>
                  </a:lnTo>
                  <a:lnTo>
                    <a:pt x="1389875" y="961647"/>
                  </a:lnTo>
                  <a:lnTo>
                    <a:pt x="1486144" y="928885"/>
                  </a:lnTo>
                  <a:lnTo>
                    <a:pt x="1531272" y="913158"/>
                  </a:lnTo>
                  <a:lnTo>
                    <a:pt x="1576635" y="896754"/>
                  </a:lnTo>
                  <a:lnTo>
                    <a:pt x="1622112" y="879613"/>
                  </a:lnTo>
                  <a:lnTo>
                    <a:pt x="1667579" y="861678"/>
                  </a:lnTo>
                  <a:lnTo>
                    <a:pt x="1712912" y="842890"/>
                  </a:lnTo>
                  <a:lnTo>
                    <a:pt x="1757988" y="823193"/>
                  </a:lnTo>
                  <a:lnTo>
                    <a:pt x="1802685" y="802528"/>
                  </a:lnTo>
                  <a:lnTo>
                    <a:pt x="1846879" y="780837"/>
                  </a:lnTo>
                  <a:lnTo>
                    <a:pt x="1890447" y="758062"/>
                  </a:lnTo>
                  <a:lnTo>
                    <a:pt x="1933265" y="734146"/>
                  </a:lnTo>
                  <a:lnTo>
                    <a:pt x="1975211" y="709030"/>
                  </a:lnTo>
                  <a:lnTo>
                    <a:pt x="2016162" y="682656"/>
                  </a:lnTo>
                  <a:lnTo>
                    <a:pt x="2055993" y="654967"/>
                  </a:lnTo>
                  <a:lnTo>
                    <a:pt x="2094583" y="625905"/>
                  </a:lnTo>
                  <a:lnTo>
                    <a:pt x="2131808" y="595411"/>
                  </a:lnTo>
                  <a:lnTo>
                    <a:pt x="2167544" y="563428"/>
                  </a:lnTo>
                  <a:lnTo>
                    <a:pt x="2201669" y="529898"/>
                  </a:lnTo>
                  <a:lnTo>
                    <a:pt x="2234060" y="494763"/>
                  </a:lnTo>
                  <a:lnTo>
                    <a:pt x="2264592" y="457964"/>
                  </a:lnTo>
                  <a:lnTo>
                    <a:pt x="2293144" y="419445"/>
                  </a:lnTo>
                  <a:lnTo>
                    <a:pt x="2319591" y="379147"/>
                  </a:lnTo>
                  <a:lnTo>
                    <a:pt x="2343811" y="337012"/>
                  </a:lnTo>
                  <a:lnTo>
                    <a:pt x="2365681" y="292983"/>
                  </a:lnTo>
                  <a:lnTo>
                    <a:pt x="2385077" y="247001"/>
                  </a:lnTo>
                  <a:lnTo>
                    <a:pt x="2401877" y="199008"/>
                  </a:lnTo>
                  <a:lnTo>
                    <a:pt x="2412868" y="159178"/>
                  </a:lnTo>
                  <a:lnTo>
                    <a:pt x="2420942" y="119729"/>
                  </a:lnTo>
                  <a:lnTo>
                    <a:pt x="2426183" y="80708"/>
                  </a:lnTo>
                  <a:lnTo>
                    <a:pt x="2428674" y="42164"/>
                  </a:lnTo>
                  <a:lnTo>
                    <a:pt x="242715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0944258" y="0"/>
            <a:ext cx="1247775" cy="2619375"/>
          </a:xfrm>
          <a:custGeom>
            <a:avLst/>
            <a:gdLst/>
            <a:ahLst/>
            <a:cxnLst/>
            <a:rect l="l" t="t" r="r" b="b"/>
            <a:pathLst>
              <a:path w="1247775" h="2619375">
                <a:moveTo>
                  <a:pt x="1247741" y="0"/>
                </a:moveTo>
                <a:lnTo>
                  <a:pt x="48226" y="0"/>
                </a:lnTo>
                <a:lnTo>
                  <a:pt x="44924" y="16382"/>
                </a:lnTo>
                <a:lnTo>
                  <a:pt x="44537" y="70176"/>
                </a:lnTo>
                <a:lnTo>
                  <a:pt x="54101" y="119323"/>
                </a:lnTo>
                <a:lnTo>
                  <a:pt x="70467" y="165973"/>
                </a:lnTo>
                <a:lnTo>
                  <a:pt x="111003" y="260372"/>
                </a:lnTo>
                <a:lnTo>
                  <a:pt x="128871" y="312420"/>
                </a:lnTo>
                <a:lnTo>
                  <a:pt x="138143" y="361091"/>
                </a:lnTo>
                <a:lnTo>
                  <a:pt x="141581" y="413587"/>
                </a:lnTo>
                <a:lnTo>
                  <a:pt x="140524" y="468312"/>
                </a:lnTo>
                <a:lnTo>
                  <a:pt x="136313" y="523672"/>
                </a:lnTo>
                <a:lnTo>
                  <a:pt x="130288" y="578073"/>
                </a:lnTo>
                <a:lnTo>
                  <a:pt x="123791" y="629920"/>
                </a:lnTo>
                <a:lnTo>
                  <a:pt x="115881" y="682672"/>
                </a:lnTo>
                <a:lnTo>
                  <a:pt x="107385" y="735772"/>
                </a:lnTo>
                <a:lnTo>
                  <a:pt x="98298" y="788989"/>
                </a:lnTo>
                <a:lnTo>
                  <a:pt x="88613" y="842089"/>
                </a:lnTo>
                <a:lnTo>
                  <a:pt x="78325" y="894841"/>
                </a:lnTo>
                <a:lnTo>
                  <a:pt x="69244" y="939876"/>
                </a:lnTo>
                <a:lnTo>
                  <a:pt x="60425" y="985400"/>
                </a:lnTo>
                <a:lnTo>
                  <a:pt x="51938" y="1031369"/>
                </a:lnTo>
                <a:lnTo>
                  <a:pt x="43850" y="1077735"/>
                </a:lnTo>
                <a:lnTo>
                  <a:pt x="36231" y="1124451"/>
                </a:lnTo>
                <a:lnTo>
                  <a:pt x="29147" y="1171470"/>
                </a:lnTo>
                <a:lnTo>
                  <a:pt x="22669" y="1218746"/>
                </a:lnTo>
                <a:lnTo>
                  <a:pt x="16864" y="1266233"/>
                </a:lnTo>
                <a:lnTo>
                  <a:pt x="11800" y="1313882"/>
                </a:lnTo>
                <a:lnTo>
                  <a:pt x="7547" y="1361648"/>
                </a:lnTo>
                <a:lnTo>
                  <a:pt x="4171" y="1409483"/>
                </a:lnTo>
                <a:lnTo>
                  <a:pt x="1743" y="1457341"/>
                </a:lnTo>
                <a:lnTo>
                  <a:pt x="329" y="1505176"/>
                </a:lnTo>
                <a:lnTo>
                  <a:pt x="0" y="1552939"/>
                </a:lnTo>
                <a:lnTo>
                  <a:pt x="821" y="1600586"/>
                </a:lnTo>
                <a:lnTo>
                  <a:pt x="2864" y="1648067"/>
                </a:lnTo>
                <a:lnTo>
                  <a:pt x="6194" y="1695338"/>
                </a:lnTo>
                <a:lnTo>
                  <a:pt x="10882" y="1742352"/>
                </a:lnTo>
                <a:lnTo>
                  <a:pt x="16996" y="1789060"/>
                </a:lnTo>
                <a:lnTo>
                  <a:pt x="24603" y="1835417"/>
                </a:lnTo>
                <a:lnTo>
                  <a:pt x="33772" y="1881376"/>
                </a:lnTo>
                <a:lnTo>
                  <a:pt x="44572" y="1926891"/>
                </a:lnTo>
                <a:lnTo>
                  <a:pt x="57070" y="1971913"/>
                </a:lnTo>
                <a:lnTo>
                  <a:pt x="71336" y="2016397"/>
                </a:lnTo>
                <a:lnTo>
                  <a:pt x="87438" y="2060296"/>
                </a:lnTo>
                <a:lnTo>
                  <a:pt x="105444" y="2103563"/>
                </a:lnTo>
                <a:lnTo>
                  <a:pt x="125422" y="2146151"/>
                </a:lnTo>
                <a:lnTo>
                  <a:pt x="147441" y="2188013"/>
                </a:lnTo>
                <a:lnTo>
                  <a:pt x="171569" y="2229104"/>
                </a:lnTo>
                <a:lnTo>
                  <a:pt x="197875" y="2269375"/>
                </a:lnTo>
                <a:lnTo>
                  <a:pt x="226427" y="2308780"/>
                </a:lnTo>
                <a:lnTo>
                  <a:pt x="257293" y="2347272"/>
                </a:lnTo>
                <a:lnTo>
                  <a:pt x="290542" y="2384805"/>
                </a:lnTo>
                <a:lnTo>
                  <a:pt x="327063" y="2421324"/>
                </a:lnTo>
                <a:lnTo>
                  <a:pt x="365007" y="2454499"/>
                </a:lnTo>
                <a:lnTo>
                  <a:pt x="404271" y="2484402"/>
                </a:lnTo>
                <a:lnTo>
                  <a:pt x="444754" y="2511106"/>
                </a:lnTo>
                <a:lnTo>
                  <a:pt x="486354" y="2534683"/>
                </a:lnTo>
                <a:lnTo>
                  <a:pt x="528971" y="2555205"/>
                </a:lnTo>
                <a:lnTo>
                  <a:pt x="572502" y="2572744"/>
                </a:lnTo>
                <a:lnTo>
                  <a:pt x="616845" y="2587372"/>
                </a:lnTo>
                <a:lnTo>
                  <a:pt x="661899" y="2599160"/>
                </a:lnTo>
                <a:lnTo>
                  <a:pt x="707563" y="2608183"/>
                </a:lnTo>
                <a:lnTo>
                  <a:pt x="753734" y="2614510"/>
                </a:lnTo>
                <a:lnTo>
                  <a:pt x="800311" y="2618215"/>
                </a:lnTo>
                <a:lnTo>
                  <a:pt x="847193" y="2619370"/>
                </a:lnTo>
                <a:lnTo>
                  <a:pt x="894277" y="2618046"/>
                </a:lnTo>
                <a:lnTo>
                  <a:pt x="941463" y="2614316"/>
                </a:lnTo>
                <a:lnTo>
                  <a:pt x="988648" y="2608252"/>
                </a:lnTo>
                <a:lnTo>
                  <a:pt x="1035731" y="2599926"/>
                </a:lnTo>
                <a:lnTo>
                  <a:pt x="1082610" y="2589411"/>
                </a:lnTo>
                <a:lnTo>
                  <a:pt x="1129184" y="2576777"/>
                </a:lnTo>
                <a:lnTo>
                  <a:pt x="1175351" y="2562098"/>
                </a:lnTo>
                <a:lnTo>
                  <a:pt x="1247741" y="2530475"/>
                </a:lnTo>
                <a:lnTo>
                  <a:pt x="1247741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0" y="0"/>
            <a:ext cx="2324100" cy="1114425"/>
            <a:chOff x="0" y="0"/>
            <a:chExt cx="2324100" cy="1114425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81036" cy="9810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8575"/>
              <a:ext cx="2324099" cy="1085850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38772" y="2887599"/>
            <a:ext cx="284797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1" spc="30" dirty="0">
                <a:solidFill>
                  <a:srgbClr val="FFFFFF"/>
                </a:solidFill>
                <a:latin typeface="Arial"/>
                <a:cs typeface="Arial"/>
              </a:rPr>
              <a:t>METHODOLOGY</a:t>
            </a:r>
            <a:endParaRPr sz="2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796299" y="2969260"/>
            <a:ext cx="149225" cy="277304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019"/>
              </a:lnSpc>
            </a:pPr>
            <a:r>
              <a:rPr sz="950" spc="25" dirty="0">
                <a:solidFill>
                  <a:srgbClr val="44536A"/>
                </a:solidFill>
                <a:latin typeface="Calibri"/>
                <a:cs typeface="Calibri"/>
              </a:rPr>
              <a:t>You</a:t>
            </a:r>
            <a:r>
              <a:rPr sz="950" spc="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44536A"/>
                </a:solidFill>
                <a:latin typeface="Calibri"/>
                <a:cs typeface="Calibri"/>
              </a:rPr>
              <a:t>are</a:t>
            </a:r>
            <a:r>
              <a:rPr sz="95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50" spc="15" dirty="0">
                <a:solidFill>
                  <a:srgbClr val="44536A"/>
                </a:solidFill>
                <a:latin typeface="Calibri"/>
                <a:cs typeface="Calibri"/>
              </a:rPr>
              <a:t>not</a:t>
            </a:r>
            <a:r>
              <a:rPr sz="950" spc="5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44536A"/>
                </a:solidFill>
                <a:latin typeface="Calibri"/>
                <a:cs typeface="Calibri"/>
              </a:rPr>
              <a:t>allowed</a:t>
            </a:r>
            <a:r>
              <a:rPr sz="950" spc="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50" spc="30" dirty="0">
                <a:solidFill>
                  <a:srgbClr val="44536A"/>
                </a:solidFill>
                <a:latin typeface="Calibri"/>
                <a:cs typeface="Calibri"/>
              </a:rPr>
              <a:t>to</a:t>
            </a:r>
            <a:r>
              <a:rPr sz="950" spc="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50" spc="5" dirty="0">
                <a:solidFill>
                  <a:srgbClr val="44536A"/>
                </a:solidFill>
                <a:latin typeface="Calibri"/>
                <a:cs typeface="Calibri"/>
              </a:rPr>
              <a:t>add</a:t>
            </a:r>
            <a:r>
              <a:rPr sz="950" spc="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50" spc="15" dirty="0">
                <a:solidFill>
                  <a:srgbClr val="44536A"/>
                </a:solidFill>
                <a:latin typeface="Calibri"/>
                <a:cs typeface="Calibri"/>
              </a:rPr>
              <a:t>slides</a:t>
            </a:r>
            <a:r>
              <a:rPr sz="95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50" spc="30" dirty="0">
                <a:solidFill>
                  <a:srgbClr val="44536A"/>
                </a:solidFill>
                <a:latin typeface="Calibri"/>
                <a:cs typeface="Calibri"/>
              </a:rPr>
              <a:t>to</a:t>
            </a:r>
            <a:r>
              <a:rPr sz="950" spc="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44536A"/>
                </a:solidFill>
                <a:latin typeface="Calibri"/>
                <a:cs typeface="Calibri"/>
              </a:rPr>
              <a:t>this </a:t>
            </a:r>
            <a:r>
              <a:rPr sz="950" spc="20" dirty="0">
                <a:solidFill>
                  <a:srgbClr val="44536A"/>
                </a:solidFill>
                <a:latin typeface="Calibri"/>
                <a:cs typeface="Calibri"/>
              </a:rPr>
              <a:t>presentation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248150" y="1752600"/>
            <a:ext cx="1371600" cy="1381125"/>
            <a:chOff x="4248150" y="1752600"/>
            <a:chExt cx="1371600" cy="1381125"/>
          </a:xfrm>
        </p:grpSpPr>
        <p:sp>
          <p:nvSpPr>
            <p:cNvPr id="19" name="object 19"/>
            <p:cNvSpPr/>
            <p:nvPr/>
          </p:nvSpPr>
          <p:spPr>
            <a:xfrm>
              <a:off x="4248150" y="1752600"/>
              <a:ext cx="1371600" cy="1381125"/>
            </a:xfrm>
            <a:custGeom>
              <a:avLst/>
              <a:gdLst/>
              <a:ahLst/>
              <a:cxnLst/>
              <a:rect l="l" t="t" r="r" b="b"/>
              <a:pathLst>
                <a:path w="1371600" h="1381125">
                  <a:moveTo>
                    <a:pt x="685800" y="0"/>
                  </a:moveTo>
                  <a:lnTo>
                    <a:pt x="638850" y="1592"/>
                  </a:lnTo>
                  <a:lnTo>
                    <a:pt x="592750" y="6302"/>
                  </a:lnTo>
                  <a:lnTo>
                    <a:pt x="547599" y="14027"/>
                  </a:lnTo>
                  <a:lnTo>
                    <a:pt x="503502" y="24663"/>
                  </a:lnTo>
                  <a:lnTo>
                    <a:pt x="460559" y="38108"/>
                  </a:lnTo>
                  <a:lnTo>
                    <a:pt x="418873" y="54258"/>
                  </a:lnTo>
                  <a:lnTo>
                    <a:pt x="378547" y="73012"/>
                  </a:lnTo>
                  <a:lnTo>
                    <a:pt x="339682" y="94266"/>
                  </a:lnTo>
                  <a:lnTo>
                    <a:pt x="302381" y="117918"/>
                  </a:lnTo>
                  <a:lnTo>
                    <a:pt x="266746" y="143865"/>
                  </a:lnTo>
                  <a:lnTo>
                    <a:pt x="232879" y="172003"/>
                  </a:lnTo>
                  <a:lnTo>
                    <a:pt x="200882" y="202231"/>
                  </a:lnTo>
                  <a:lnTo>
                    <a:pt x="170857" y="234445"/>
                  </a:lnTo>
                  <a:lnTo>
                    <a:pt x="142908" y="268543"/>
                  </a:lnTo>
                  <a:lnTo>
                    <a:pt x="117135" y="304421"/>
                  </a:lnTo>
                  <a:lnTo>
                    <a:pt x="93641" y="341978"/>
                  </a:lnTo>
                  <a:lnTo>
                    <a:pt x="72528" y="381109"/>
                  </a:lnTo>
                  <a:lnTo>
                    <a:pt x="53899" y="421713"/>
                  </a:lnTo>
                  <a:lnTo>
                    <a:pt x="37856" y="463686"/>
                  </a:lnTo>
                  <a:lnTo>
                    <a:pt x="24500" y="506926"/>
                  </a:lnTo>
                  <a:lnTo>
                    <a:pt x="13934" y="551331"/>
                  </a:lnTo>
                  <a:lnTo>
                    <a:pt x="6261" y="596796"/>
                  </a:lnTo>
                  <a:lnTo>
                    <a:pt x="1582" y="643219"/>
                  </a:lnTo>
                  <a:lnTo>
                    <a:pt x="0" y="690499"/>
                  </a:lnTo>
                  <a:lnTo>
                    <a:pt x="1582" y="737793"/>
                  </a:lnTo>
                  <a:lnTo>
                    <a:pt x="6261" y="784230"/>
                  </a:lnTo>
                  <a:lnTo>
                    <a:pt x="13934" y="829708"/>
                  </a:lnTo>
                  <a:lnTo>
                    <a:pt x="24500" y="874124"/>
                  </a:lnTo>
                  <a:lnTo>
                    <a:pt x="37856" y="917375"/>
                  </a:lnTo>
                  <a:lnTo>
                    <a:pt x="53899" y="959358"/>
                  </a:lnTo>
                  <a:lnTo>
                    <a:pt x="72528" y="999970"/>
                  </a:lnTo>
                  <a:lnTo>
                    <a:pt x="93641" y="1039109"/>
                  </a:lnTo>
                  <a:lnTo>
                    <a:pt x="117135" y="1076672"/>
                  </a:lnTo>
                  <a:lnTo>
                    <a:pt x="142908" y="1112556"/>
                  </a:lnTo>
                  <a:lnTo>
                    <a:pt x="170857" y="1146659"/>
                  </a:lnTo>
                  <a:lnTo>
                    <a:pt x="200882" y="1178877"/>
                  </a:lnTo>
                  <a:lnTo>
                    <a:pt x="232879" y="1209108"/>
                  </a:lnTo>
                  <a:lnTo>
                    <a:pt x="266746" y="1237250"/>
                  </a:lnTo>
                  <a:lnTo>
                    <a:pt x="302381" y="1263199"/>
                  </a:lnTo>
                  <a:lnTo>
                    <a:pt x="339682" y="1286853"/>
                  </a:lnTo>
                  <a:lnTo>
                    <a:pt x="378547" y="1308109"/>
                  </a:lnTo>
                  <a:lnTo>
                    <a:pt x="418873" y="1326864"/>
                  </a:lnTo>
                  <a:lnTo>
                    <a:pt x="460559" y="1343015"/>
                  </a:lnTo>
                  <a:lnTo>
                    <a:pt x="503502" y="1356461"/>
                  </a:lnTo>
                  <a:lnTo>
                    <a:pt x="547599" y="1367097"/>
                  </a:lnTo>
                  <a:lnTo>
                    <a:pt x="592750" y="1374822"/>
                  </a:lnTo>
                  <a:lnTo>
                    <a:pt x="638850" y="1379532"/>
                  </a:lnTo>
                  <a:lnTo>
                    <a:pt x="685800" y="1381125"/>
                  </a:lnTo>
                  <a:lnTo>
                    <a:pt x="732749" y="1379532"/>
                  </a:lnTo>
                  <a:lnTo>
                    <a:pt x="778849" y="1374822"/>
                  </a:lnTo>
                  <a:lnTo>
                    <a:pt x="824000" y="1367097"/>
                  </a:lnTo>
                  <a:lnTo>
                    <a:pt x="868097" y="1356461"/>
                  </a:lnTo>
                  <a:lnTo>
                    <a:pt x="911040" y="1343015"/>
                  </a:lnTo>
                  <a:lnTo>
                    <a:pt x="952726" y="1326864"/>
                  </a:lnTo>
                  <a:lnTo>
                    <a:pt x="993052" y="1308109"/>
                  </a:lnTo>
                  <a:lnTo>
                    <a:pt x="1031917" y="1286853"/>
                  </a:lnTo>
                  <a:lnTo>
                    <a:pt x="1069218" y="1263199"/>
                  </a:lnTo>
                  <a:lnTo>
                    <a:pt x="1104853" y="1237250"/>
                  </a:lnTo>
                  <a:lnTo>
                    <a:pt x="1138720" y="1209108"/>
                  </a:lnTo>
                  <a:lnTo>
                    <a:pt x="1170717" y="1178877"/>
                  </a:lnTo>
                  <a:lnTo>
                    <a:pt x="1200742" y="1146659"/>
                  </a:lnTo>
                  <a:lnTo>
                    <a:pt x="1228691" y="1112556"/>
                  </a:lnTo>
                  <a:lnTo>
                    <a:pt x="1254464" y="1076672"/>
                  </a:lnTo>
                  <a:lnTo>
                    <a:pt x="1277958" y="1039109"/>
                  </a:lnTo>
                  <a:lnTo>
                    <a:pt x="1299071" y="999970"/>
                  </a:lnTo>
                  <a:lnTo>
                    <a:pt x="1317700" y="959358"/>
                  </a:lnTo>
                  <a:lnTo>
                    <a:pt x="1333743" y="917375"/>
                  </a:lnTo>
                  <a:lnTo>
                    <a:pt x="1347099" y="874124"/>
                  </a:lnTo>
                  <a:lnTo>
                    <a:pt x="1357665" y="829708"/>
                  </a:lnTo>
                  <a:lnTo>
                    <a:pt x="1365338" y="784230"/>
                  </a:lnTo>
                  <a:lnTo>
                    <a:pt x="1370017" y="737793"/>
                  </a:lnTo>
                  <a:lnTo>
                    <a:pt x="1371600" y="690499"/>
                  </a:lnTo>
                  <a:lnTo>
                    <a:pt x="1370017" y="643219"/>
                  </a:lnTo>
                  <a:lnTo>
                    <a:pt x="1365338" y="596796"/>
                  </a:lnTo>
                  <a:lnTo>
                    <a:pt x="1357665" y="551331"/>
                  </a:lnTo>
                  <a:lnTo>
                    <a:pt x="1347099" y="506926"/>
                  </a:lnTo>
                  <a:lnTo>
                    <a:pt x="1333743" y="463686"/>
                  </a:lnTo>
                  <a:lnTo>
                    <a:pt x="1317700" y="421713"/>
                  </a:lnTo>
                  <a:lnTo>
                    <a:pt x="1299071" y="381109"/>
                  </a:lnTo>
                  <a:lnTo>
                    <a:pt x="1277958" y="341978"/>
                  </a:lnTo>
                  <a:lnTo>
                    <a:pt x="1254464" y="304421"/>
                  </a:lnTo>
                  <a:lnTo>
                    <a:pt x="1228691" y="268543"/>
                  </a:lnTo>
                  <a:lnTo>
                    <a:pt x="1200742" y="234445"/>
                  </a:lnTo>
                  <a:lnTo>
                    <a:pt x="1170717" y="202231"/>
                  </a:lnTo>
                  <a:lnTo>
                    <a:pt x="1138720" y="172003"/>
                  </a:lnTo>
                  <a:lnTo>
                    <a:pt x="1104853" y="143865"/>
                  </a:lnTo>
                  <a:lnTo>
                    <a:pt x="1069218" y="117918"/>
                  </a:lnTo>
                  <a:lnTo>
                    <a:pt x="1031917" y="94266"/>
                  </a:lnTo>
                  <a:lnTo>
                    <a:pt x="993052" y="73012"/>
                  </a:lnTo>
                  <a:lnTo>
                    <a:pt x="952726" y="54258"/>
                  </a:lnTo>
                  <a:lnTo>
                    <a:pt x="911040" y="38108"/>
                  </a:lnTo>
                  <a:lnTo>
                    <a:pt x="868097" y="24663"/>
                  </a:lnTo>
                  <a:lnTo>
                    <a:pt x="824000" y="14027"/>
                  </a:lnTo>
                  <a:lnTo>
                    <a:pt x="778849" y="6302"/>
                  </a:lnTo>
                  <a:lnTo>
                    <a:pt x="732749" y="1592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4176" y="2166273"/>
              <a:ext cx="130385" cy="13037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6051" y="2166273"/>
              <a:ext cx="111077" cy="11107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93045" y="2326073"/>
              <a:ext cx="252621" cy="13355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52300" y="2166272"/>
              <a:ext cx="130385" cy="130378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3826255" y="3539490"/>
            <a:ext cx="2212340" cy="8839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549275">
              <a:lnSpc>
                <a:spcPct val="102400"/>
              </a:lnSpc>
              <a:spcBef>
                <a:spcPts val="90"/>
              </a:spcBef>
            </a:pPr>
            <a:r>
              <a:rPr sz="1100" b="1" dirty="0">
                <a:latin typeface="Calibri"/>
                <a:cs typeface="Calibri"/>
              </a:rPr>
              <a:t>IMPLEMENTATION </a:t>
            </a:r>
            <a:r>
              <a:rPr sz="1100" b="1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IMPLEMENTED </a:t>
            </a:r>
            <a:r>
              <a:rPr sz="1100" spc="-5" dirty="0">
                <a:latin typeface="Calibri"/>
                <a:cs typeface="Calibri"/>
              </a:rPr>
              <a:t>QRBUDDY </a:t>
            </a:r>
            <a:r>
              <a:rPr sz="1100" spc="-20" dirty="0">
                <a:latin typeface="Calibri"/>
                <a:cs typeface="Calibri"/>
              </a:rPr>
              <a:t>IN </a:t>
            </a:r>
            <a:r>
              <a:rPr sz="1100" spc="-5" dirty="0">
                <a:latin typeface="Calibri"/>
                <a:cs typeface="Calibri"/>
              </a:rPr>
              <a:t>PHASES, 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PRIORITIZING USER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COMFORT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WITHIN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E</a:t>
            </a:r>
            <a:r>
              <a:rPr sz="1100" spc="35" dirty="0">
                <a:latin typeface="Calibri"/>
                <a:cs typeface="Calibri"/>
              </a:rPr>
              <a:t>A</a:t>
            </a:r>
            <a:r>
              <a:rPr sz="1100" spc="-70" dirty="0">
                <a:latin typeface="Calibri"/>
                <a:cs typeface="Calibri"/>
              </a:rPr>
              <a:t>C</a:t>
            </a:r>
            <a:r>
              <a:rPr sz="1100" spc="15" dirty="0">
                <a:latin typeface="Calibri"/>
                <a:cs typeface="Calibri"/>
              </a:rPr>
              <a:t>H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spc="-20" dirty="0">
                <a:latin typeface="Calibri"/>
                <a:cs typeface="Calibri"/>
              </a:rPr>
              <a:t>E</a:t>
            </a:r>
            <a:r>
              <a:rPr sz="1100" spc="25" dirty="0">
                <a:latin typeface="Calibri"/>
                <a:cs typeface="Calibri"/>
              </a:rPr>
              <a:t>P</a:t>
            </a:r>
            <a:r>
              <a:rPr sz="1100" spc="-4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R</a:t>
            </a:r>
            <a:r>
              <a:rPr sz="1100" spc="-15" dirty="0">
                <a:latin typeface="Calibri"/>
                <a:cs typeface="Calibri"/>
              </a:rPr>
              <a:t>T</a:t>
            </a:r>
            <a:r>
              <a:rPr sz="1100" spc="30" dirty="0">
                <a:latin typeface="Calibri"/>
                <a:cs typeface="Calibri"/>
              </a:rPr>
              <a:t>M</a:t>
            </a:r>
            <a:r>
              <a:rPr sz="1100" spc="-20" dirty="0">
                <a:latin typeface="Calibri"/>
                <a:cs typeface="Calibri"/>
              </a:rPr>
              <a:t>E</a:t>
            </a:r>
            <a:r>
              <a:rPr sz="1100" spc="-40" dirty="0">
                <a:latin typeface="Calibri"/>
                <a:cs typeface="Calibri"/>
              </a:rPr>
              <a:t>N</a:t>
            </a:r>
            <a:r>
              <a:rPr sz="1100" spc="10" dirty="0">
                <a:latin typeface="Calibri"/>
                <a:cs typeface="Calibri"/>
              </a:rPr>
              <a:t>T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F</a:t>
            </a:r>
            <a:r>
              <a:rPr sz="1100" spc="-60" dirty="0">
                <a:latin typeface="Calibri"/>
                <a:cs typeface="Calibri"/>
              </a:rPr>
              <a:t>O</a:t>
            </a:r>
            <a:r>
              <a:rPr sz="1100" spc="10" dirty="0">
                <a:latin typeface="Calibri"/>
                <a:cs typeface="Calibri"/>
              </a:rPr>
              <a:t>R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A</a:t>
            </a:r>
            <a:r>
              <a:rPr sz="1100" spc="-80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S</a:t>
            </a:r>
            <a:r>
              <a:rPr sz="1100" spc="30" dirty="0">
                <a:latin typeface="Calibri"/>
                <a:cs typeface="Calibri"/>
              </a:rPr>
              <a:t>M</a:t>
            </a:r>
            <a:r>
              <a:rPr sz="1100" spc="-60" dirty="0">
                <a:latin typeface="Calibri"/>
                <a:cs typeface="Calibri"/>
              </a:rPr>
              <a:t>O</a:t>
            </a:r>
            <a:r>
              <a:rPr sz="1100" spc="15" dirty="0">
                <a:latin typeface="Calibri"/>
                <a:cs typeface="Calibri"/>
              </a:rPr>
              <a:t>O</a:t>
            </a:r>
            <a:r>
              <a:rPr sz="1100" spc="-15" dirty="0">
                <a:latin typeface="Calibri"/>
                <a:cs typeface="Calibri"/>
              </a:rPr>
              <a:t>T</a:t>
            </a:r>
            <a:r>
              <a:rPr sz="1100" spc="15" dirty="0"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739775">
              <a:lnSpc>
                <a:spcPct val="100000"/>
              </a:lnSpc>
              <a:spcBef>
                <a:spcPts val="35"/>
              </a:spcBef>
            </a:pPr>
            <a:r>
              <a:rPr sz="1100" dirty="0">
                <a:latin typeface="Calibri"/>
                <a:cs typeface="Calibri"/>
              </a:rPr>
              <a:t>TRANSITION.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886575" y="1752600"/>
            <a:ext cx="1371600" cy="1381125"/>
            <a:chOff x="6886575" y="1752600"/>
            <a:chExt cx="1371600" cy="1381125"/>
          </a:xfrm>
        </p:grpSpPr>
        <p:sp>
          <p:nvSpPr>
            <p:cNvPr id="26" name="object 26"/>
            <p:cNvSpPr/>
            <p:nvPr/>
          </p:nvSpPr>
          <p:spPr>
            <a:xfrm>
              <a:off x="6886575" y="1752600"/>
              <a:ext cx="1371600" cy="1381125"/>
            </a:xfrm>
            <a:custGeom>
              <a:avLst/>
              <a:gdLst/>
              <a:ahLst/>
              <a:cxnLst/>
              <a:rect l="l" t="t" r="r" b="b"/>
              <a:pathLst>
                <a:path w="1371600" h="1381125">
                  <a:moveTo>
                    <a:pt x="685800" y="0"/>
                  </a:moveTo>
                  <a:lnTo>
                    <a:pt x="638850" y="1592"/>
                  </a:lnTo>
                  <a:lnTo>
                    <a:pt x="592750" y="6302"/>
                  </a:lnTo>
                  <a:lnTo>
                    <a:pt x="547599" y="14027"/>
                  </a:lnTo>
                  <a:lnTo>
                    <a:pt x="503502" y="24663"/>
                  </a:lnTo>
                  <a:lnTo>
                    <a:pt x="460559" y="38108"/>
                  </a:lnTo>
                  <a:lnTo>
                    <a:pt x="418873" y="54258"/>
                  </a:lnTo>
                  <a:lnTo>
                    <a:pt x="378547" y="73012"/>
                  </a:lnTo>
                  <a:lnTo>
                    <a:pt x="339682" y="94266"/>
                  </a:lnTo>
                  <a:lnTo>
                    <a:pt x="302381" y="117918"/>
                  </a:lnTo>
                  <a:lnTo>
                    <a:pt x="266746" y="143865"/>
                  </a:lnTo>
                  <a:lnTo>
                    <a:pt x="232879" y="172003"/>
                  </a:lnTo>
                  <a:lnTo>
                    <a:pt x="200882" y="202231"/>
                  </a:lnTo>
                  <a:lnTo>
                    <a:pt x="170857" y="234445"/>
                  </a:lnTo>
                  <a:lnTo>
                    <a:pt x="142908" y="268543"/>
                  </a:lnTo>
                  <a:lnTo>
                    <a:pt x="117135" y="304421"/>
                  </a:lnTo>
                  <a:lnTo>
                    <a:pt x="93641" y="341978"/>
                  </a:lnTo>
                  <a:lnTo>
                    <a:pt x="72528" y="381109"/>
                  </a:lnTo>
                  <a:lnTo>
                    <a:pt x="53899" y="421713"/>
                  </a:lnTo>
                  <a:lnTo>
                    <a:pt x="37856" y="463686"/>
                  </a:lnTo>
                  <a:lnTo>
                    <a:pt x="24500" y="506926"/>
                  </a:lnTo>
                  <a:lnTo>
                    <a:pt x="13934" y="551331"/>
                  </a:lnTo>
                  <a:lnTo>
                    <a:pt x="6261" y="596796"/>
                  </a:lnTo>
                  <a:lnTo>
                    <a:pt x="1582" y="643219"/>
                  </a:lnTo>
                  <a:lnTo>
                    <a:pt x="0" y="690499"/>
                  </a:lnTo>
                  <a:lnTo>
                    <a:pt x="1582" y="737793"/>
                  </a:lnTo>
                  <a:lnTo>
                    <a:pt x="6261" y="784230"/>
                  </a:lnTo>
                  <a:lnTo>
                    <a:pt x="13934" y="829708"/>
                  </a:lnTo>
                  <a:lnTo>
                    <a:pt x="24500" y="874124"/>
                  </a:lnTo>
                  <a:lnTo>
                    <a:pt x="37856" y="917375"/>
                  </a:lnTo>
                  <a:lnTo>
                    <a:pt x="53899" y="959358"/>
                  </a:lnTo>
                  <a:lnTo>
                    <a:pt x="72528" y="999970"/>
                  </a:lnTo>
                  <a:lnTo>
                    <a:pt x="93641" y="1039109"/>
                  </a:lnTo>
                  <a:lnTo>
                    <a:pt x="117135" y="1076672"/>
                  </a:lnTo>
                  <a:lnTo>
                    <a:pt x="142908" y="1112556"/>
                  </a:lnTo>
                  <a:lnTo>
                    <a:pt x="170857" y="1146659"/>
                  </a:lnTo>
                  <a:lnTo>
                    <a:pt x="200882" y="1178877"/>
                  </a:lnTo>
                  <a:lnTo>
                    <a:pt x="232879" y="1209108"/>
                  </a:lnTo>
                  <a:lnTo>
                    <a:pt x="266746" y="1237250"/>
                  </a:lnTo>
                  <a:lnTo>
                    <a:pt x="302381" y="1263199"/>
                  </a:lnTo>
                  <a:lnTo>
                    <a:pt x="339682" y="1286853"/>
                  </a:lnTo>
                  <a:lnTo>
                    <a:pt x="378547" y="1308109"/>
                  </a:lnTo>
                  <a:lnTo>
                    <a:pt x="418873" y="1326864"/>
                  </a:lnTo>
                  <a:lnTo>
                    <a:pt x="460559" y="1343015"/>
                  </a:lnTo>
                  <a:lnTo>
                    <a:pt x="503502" y="1356461"/>
                  </a:lnTo>
                  <a:lnTo>
                    <a:pt x="547599" y="1367097"/>
                  </a:lnTo>
                  <a:lnTo>
                    <a:pt x="592750" y="1374822"/>
                  </a:lnTo>
                  <a:lnTo>
                    <a:pt x="638850" y="1379532"/>
                  </a:lnTo>
                  <a:lnTo>
                    <a:pt x="685800" y="1381125"/>
                  </a:lnTo>
                  <a:lnTo>
                    <a:pt x="732749" y="1379532"/>
                  </a:lnTo>
                  <a:lnTo>
                    <a:pt x="778849" y="1374822"/>
                  </a:lnTo>
                  <a:lnTo>
                    <a:pt x="824000" y="1367097"/>
                  </a:lnTo>
                  <a:lnTo>
                    <a:pt x="868097" y="1356461"/>
                  </a:lnTo>
                  <a:lnTo>
                    <a:pt x="911040" y="1343015"/>
                  </a:lnTo>
                  <a:lnTo>
                    <a:pt x="952726" y="1326864"/>
                  </a:lnTo>
                  <a:lnTo>
                    <a:pt x="993052" y="1308109"/>
                  </a:lnTo>
                  <a:lnTo>
                    <a:pt x="1031917" y="1286853"/>
                  </a:lnTo>
                  <a:lnTo>
                    <a:pt x="1069218" y="1263199"/>
                  </a:lnTo>
                  <a:lnTo>
                    <a:pt x="1104853" y="1237250"/>
                  </a:lnTo>
                  <a:lnTo>
                    <a:pt x="1138720" y="1209108"/>
                  </a:lnTo>
                  <a:lnTo>
                    <a:pt x="1170717" y="1178877"/>
                  </a:lnTo>
                  <a:lnTo>
                    <a:pt x="1200742" y="1146659"/>
                  </a:lnTo>
                  <a:lnTo>
                    <a:pt x="1228691" y="1112556"/>
                  </a:lnTo>
                  <a:lnTo>
                    <a:pt x="1254464" y="1076672"/>
                  </a:lnTo>
                  <a:lnTo>
                    <a:pt x="1277958" y="1039109"/>
                  </a:lnTo>
                  <a:lnTo>
                    <a:pt x="1299071" y="999970"/>
                  </a:lnTo>
                  <a:lnTo>
                    <a:pt x="1317700" y="959358"/>
                  </a:lnTo>
                  <a:lnTo>
                    <a:pt x="1333743" y="917375"/>
                  </a:lnTo>
                  <a:lnTo>
                    <a:pt x="1347099" y="874124"/>
                  </a:lnTo>
                  <a:lnTo>
                    <a:pt x="1357665" y="829708"/>
                  </a:lnTo>
                  <a:lnTo>
                    <a:pt x="1365338" y="784230"/>
                  </a:lnTo>
                  <a:lnTo>
                    <a:pt x="1370017" y="737793"/>
                  </a:lnTo>
                  <a:lnTo>
                    <a:pt x="1371600" y="690499"/>
                  </a:lnTo>
                  <a:lnTo>
                    <a:pt x="1370017" y="643219"/>
                  </a:lnTo>
                  <a:lnTo>
                    <a:pt x="1365338" y="596796"/>
                  </a:lnTo>
                  <a:lnTo>
                    <a:pt x="1357665" y="551331"/>
                  </a:lnTo>
                  <a:lnTo>
                    <a:pt x="1347099" y="506926"/>
                  </a:lnTo>
                  <a:lnTo>
                    <a:pt x="1333743" y="463686"/>
                  </a:lnTo>
                  <a:lnTo>
                    <a:pt x="1317700" y="421713"/>
                  </a:lnTo>
                  <a:lnTo>
                    <a:pt x="1299071" y="381109"/>
                  </a:lnTo>
                  <a:lnTo>
                    <a:pt x="1277958" y="341978"/>
                  </a:lnTo>
                  <a:lnTo>
                    <a:pt x="1254464" y="304421"/>
                  </a:lnTo>
                  <a:lnTo>
                    <a:pt x="1228691" y="268543"/>
                  </a:lnTo>
                  <a:lnTo>
                    <a:pt x="1200742" y="234445"/>
                  </a:lnTo>
                  <a:lnTo>
                    <a:pt x="1170717" y="202231"/>
                  </a:lnTo>
                  <a:lnTo>
                    <a:pt x="1138720" y="172003"/>
                  </a:lnTo>
                  <a:lnTo>
                    <a:pt x="1104853" y="143865"/>
                  </a:lnTo>
                  <a:lnTo>
                    <a:pt x="1069218" y="117918"/>
                  </a:lnTo>
                  <a:lnTo>
                    <a:pt x="1031917" y="94266"/>
                  </a:lnTo>
                  <a:lnTo>
                    <a:pt x="993052" y="73012"/>
                  </a:lnTo>
                  <a:lnTo>
                    <a:pt x="952726" y="54258"/>
                  </a:lnTo>
                  <a:lnTo>
                    <a:pt x="911040" y="38108"/>
                  </a:lnTo>
                  <a:lnTo>
                    <a:pt x="868097" y="24663"/>
                  </a:lnTo>
                  <a:lnTo>
                    <a:pt x="824000" y="14027"/>
                  </a:lnTo>
                  <a:lnTo>
                    <a:pt x="778849" y="6302"/>
                  </a:lnTo>
                  <a:lnTo>
                    <a:pt x="732749" y="1592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24697" y="2532962"/>
              <a:ext cx="112661" cy="11265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251353" y="2231462"/>
              <a:ext cx="488950" cy="358775"/>
            </a:xfrm>
            <a:custGeom>
              <a:avLst/>
              <a:gdLst/>
              <a:ahLst/>
              <a:cxnLst/>
              <a:rect l="l" t="t" r="r" b="b"/>
              <a:pathLst>
                <a:path w="488950" h="358775">
                  <a:moveTo>
                    <a:pt x="391157" y="16297"/>
                  </a:moveTo>
                  <a:lnTo>
                    <a:pt x="32596" y="16297"/>
                  </a:lnTo>
                  <a:lnTo>
                    <a:pt x="70" y="48540"/>
                  </a:lnTo>
                  <a:lnTo>
                    <a:pt x="0" y="325946"/>
                  </a:lnTo>
                  <a:lnTo>
                    <a:pt x="2561" y="338634"/>
                  </a:lnTo>
                  <a:lnTo>
                    <a:pt x="9547" y="348994"/>
                  </a:lnTo>
                  <a:lnTo>
                    <a:pt x="19908" y="355979"/>
                  </a:lnTo>
                  <a:lnTo>
                    <a:pt x="32596" y="358540"/>
                  </a:lnTo>
                  <a:lnTo>
                    <a:pt x="48896" y="358540"/>
                  </a:lnTo>
                  <a:lnTo>
                    <a:pt x="55300" y="326823"/>
                  </a:lnTo>
                  <a:lnTo>
                    <a:pt x="72765" y="300921"/>
                  </a:lnTo>
                  <a:lnTo>
                    <a:pt x="98667" y="283457"/>
                  </a:lnTo>
                  <a:lnTo>
                    <a:pt x="130387" y="277054"/>
                  </a:lnTo>
                  <a:lnTo>
                    <a:pt x="260431" y="277054"/>
                  </a:lnTo>
                  <a:lnTo>
                    <a:pt x="284877" y="252608"/>
                  </a:lnTo>
                  <a:lnTo>
                    <a:pt x="211877" y="252608"/>
                  </a:lnTo>
                  <a:lnTo>
                    <a:pt x="211877" y="227673"/>
                  </a:lnTo>
                  <a:lnTo>
                    <a:pt x="169089" y="227673"/>
                  </a:lnTo>
                  <a:lnTo>
                    <a:pt x="144642" y="185300"/>
                  </a:lnTo>
                  <a:lnTo>
                    <a:pt x="187430" y="160854"/>
                  </a:lnTo>
                  <a:lnTo>
                    <a:pt x="144642" y="136408"/>
                  </a:lnTo>
                  <a:lnTo>
                    <a:pt x="169089" y="94035"/>
                  </a:lnTo>
                  <a:lnTo>
                    <a:pt x="211877" y="94035"/>
                  </a:lnTo>
                  <a:lnTo>
                    <a:pt x="211877" y="69100"/>
                  </a:lnTo>
                  <a:lnTo>
                    <a:pt x="468385" y="69100"/>
                  </a:lnTo>
                  <a:lnTo>
                    <a:pt x="472297" y="65189"/>
                  </a:lnTo>
                  <a:lnTo>
                    <a:pt x="423753" y="65189"/>
                  </a:lnTo>
                  <a:lnTo>
                    <a:pt x="423682" y="48540"/>
                  </a:lnTo>
                  <a:lnTo>
                    <a:pt x="421192" y="36203"/>
                  </a:lnTo>
                  <a:lnTo>
                    <a:pt x="414206" y="25843"/>
                  </a:lnTo>
                  <a:lnTo>
                    <a:pt x="403845" y="18858"/>
                  </a:lnTo>
                  <a:lnTo>
                    <a:pt x="391157" y="16297"/>
                  </a:lnTo>
                  <a:close/>
                </a:path>
                <a:path w="488950" h="358775">
                  <a:moveTo>
                    <a:pt x="260431" y="277054"/>
                  </a:moveTo>
                  <a:lnTo>
                    <a:pt x="130387" y="277054"/>
                  </a:lnTo>
                  <a:lnTo>
                    <a:pt x="162106" y="283458"/>
                  </a:lnTo>
                  <a:lnTo>
                    <a:pt x="188009" y="300921"/>
                  </a:lnTo>
                  <a:lnTo>
                    <a:pt x="205473" y="326823"/>
                  </a:lnTo>
                  <a:lnTo>
                    <a:pt x="206345" y="331139"/>
                  </a:lnTo>
                  <a:lnTo>
                    <a:pt x="260431" y="277054"/>
                  </a:lnTo>
                  <a:close/>
                </a:path>
                <a:path w="488950" h="358775">
                  <a:moveTo>
                    <a:pt x="260772" y="203716"/>
                  </a:moveTo>
                  <a:lnTo>
                    <a:pt x="260772" y="252608"/>
                  </a:lnTo>
                  <a:lnTo>
                    <a:pt x="284877" y="252608"/>
                  </a:lnTo>
                  <a:lnTo>
                    <a:pt x="309323" y="228162"/>
                  </a:lnTo>
                  <a:lnTo>
                    <a:pt x="303549" y="228162"/>
                  </a:lnTo>
                  <a:lnTo>
                    <a:pt x="260772" y="203716"/>
                  </a:lnTo>
                  <a:close/>
                </a:path>
                <a:path w="488950" h="358775">
                  <a:moveTo>
                    <a:pt x="443363" y="94122"/>
                  </a:moveTo>
                  <a:lnTo>
                    <a:pt x="303549" y="94122"/>
                  </a:lnTo>
                  <a:lnTo>
                    <a:pt x="327996" y="136495"/>
                  </a:lnTo>
                  <a:lnTo>
                    <a:pt x="285219" y="160941"/>
                  </a:lnTo>
                  <a:lnTo>
                    <a:pt x="327996" y="185789"/>
                  </a:lnTo>
                  <a:lnTo>
                    <a:pt x="303549" y="228162"/>
                  </a:lnTo>
                  <a:lnTo>
                    <a:pt x="309323" y="228162"/>
                  </a:lnTo>
                  <a:lnTo>
                    <a:pt x="443363" y="94122"/>
                  </a:lnTo>
                  <a:close/>
                </a:path>
                <a:path w="488950" h="358775">
                  <a:moveTo>
                    <a:pt x="211877" y="203227"/>
                  </a:moveTo>
                  <a:lnTo>
                    <a:pt x="169089" y="227673"/>
                  </a:lnTo>
                  <a:lnTo>
                    <a:pt x="211877" y="227673"/>
                  </a:lnTo>
                  <a:lnTo>
                    <a:pt x="211877" y="203227"/>
                  </a:lnTo>
                  <a:close/>
                </a:path>
                <a:path w="488950" h="358775">
                  <a:moveTo>
                    <a:pt x="468385" y="69100"/>
                  </a:moveTo>
                  <a:lnTo>
                    <a:pt x="260772" y="69100"/>
                  </a:lnTo>
                  <a:lnTo>
                    <a:pt x="260772" y="118568"/>
                  </a:lnTo>
                  <a:lnTo>
                    <a:pt x="303549" y="94122"/>
                  </a:lnTo>
                  <a:lnTo>
                    <a:pt x="443363" y="94122"/>
                  </a:lnTo>
                  <a:lnTo>
                    <a:pt x="468385" y="69100"/>
                  </a:lnTo>
                  <a:close/>
                </a:path>
                <a:path w="488950" h="358775">
                  <a:moveTo>
                    <a:pt x="211877" y="94035"/>
                  </a:moveTo>
                  <a:lnTo>
                    <a:pt x="169089" y="94035"/>
                  </a:lnTo>
                  <a:lnTo>
                    <a:pt x="211877" y="118481"/>
                  </a:lnTo>
                  <a:lnTo>
                    <a:pt x="211877" y="94035"/>
                  </a:lnTo>
                  <a:close/>
                </a:path>
                <a:path w="488950" h="358775">
                  <a:moveTo>
                    <a:pt x="464498" y="0"/>
                  </a:moveTo>
                  <a:lnTo>
                    <a:pt x="425674" y="14928"/>
                  </a:lnTo>
                  <a:lnTo>
                    <a:pt x="423753" y="24445"/>
                  </a:lnTo>
                  <a:lnTo>
                    <a:pt x="423753" y="65189"/>
                  </a:lnTo>
                  <a:lnTo>
                    <a:pt x="472297" y="65189"/>
                  </a:lnTo>
                  <a:lnTo>
                    <a:pt x="488946" y="48540"/>
                  </a:lnTo>
                  <a:lnTo>
                    <a:pt x="481782" y="7158"/>
                  </a:lnTo>
                  <a:lnTo>
                    <a:pt x="4644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448678" y="3539490"/>
            <a:ext cx="2260600" cy="7124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25"/>
              </a:spcBef>
            </a:pPr>
            <a:r>
              <a:rPr sz="1100" b="1" dirty="0">
                <a:latin typeface="Calibri"/>
                <a:cs typeface="Calibri"/>
              </a:rPr>
              <a:t>DEPLOYMENT</a:t>
            </a:r>
            <a:endParaRPr sz="1100">
              <a:latin typeface="Calibri"/>
              <a:cs typeface="Calibri"/>
            </a:endParaRPr>
          </a:p>
          <a:p>
            <a:pPr marL="728345" indent="-728980">
              <a:lnSpc>
                <a:spcPct val="100000"/>
              </a:lnSpc>
              <a:spcBef>
                <a:spcPts val="30"/>
              </a:spcBef>
              <a:buSzPct val="90909"/>
              <a:buChar char="•"/>
              <a:tabLst>
                <a:tab pos="728980" algn="l"/>
              </a:tabLst>
            </a:pPr>
            <a:r>
              <a:rPr sz="1100" spc="-15" dirty="0">
                <a:latin typeface="Calibri"/>
                <a:cs typeface="Calibri"/>
              </a:rPr>
              <a:t>E</a:t>
            </a:r>
            <a:r>
              <a:rPr sz="1100" spc="20" dirty="0">
                <a:latin typeface="Calibri"/>
                <a:cs typeface="Calibri"/>
              </a:rPr>
              <a:t>X</a:t>
            </a:r>
            <a:r>
              <a:rPr sz="1100" spc="25" dirty="0">
                <a:latin typeface="Calibri"/>
                <a:cs typeface="Calibri"/>
              </a:rPr>
              <a:t>P</a:t>
            </a:r>
            <a:r>
              <a:rPr sz="1100" spc="-45" dirty="0">
                <a:latin typeface="Calibri"/>
                <a:cs typeface="Calibri"/>
              </a:rPr>
              <a:t>A</a:t>
            </a:r>
            <a:r>
              <a:rPr sz="1100" spc="35" dirty="0">
                <a:latin typeface="Calibri"/>
                <a:cs typeface="Calibri"/>
              </a:rPr>
              <a:t>N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spc="-15" dirty="0">
                <a:latin typeface="Calibri"/>
                <a:cs typeface="Calibri"/>
              </a:rPr>
              <a:t>E</a:t>
            </a:r>
            <a:r>
              <a:rPr sz="1100" spc="15" dirty="0">
                <a:latin typeface="Calibri"/>
                <a:cs typeface="Calibri"/>
              </a:rPr>
              <a:t>D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TH</a:t>
            </a:r>
            <a:r>
              <a:rPr sz="1100" spc="10" dirty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12700" marR="5080" indent="1270" algn="ctr">
              <a:lnSpc>
                <a:spcPts val="1350"/>
              </a:lnSpc>
              <a:spcBef>
                <a:spcPts val="50"/>
              </a:spcBef>
            </a:pPr>
            <a:r>
              <a:rPr sz="1100" spc="-5" dirty="0">
                <a:latin typeface="Calibri"/>
                <a:cs typeface="Calibri"/>
              </a:rPr>
              <a:t>IMPLEMENTATION</a:t>
            </a:r>
            <a:r>
              <a:rPr sz="1100" dirty="0">
                <a:latin typeface="Calibri"/>
                <a:cs typeface="Calibri"/>
              </a:rPr>
              <a:t> TO </a:t>
            </a:r>
            <a:r>
              <a:rPr sz="1100" spc="-5" dirty="0">
                <a:latin typeface="Calibri"/>
                <a:cs typeface="Calibri"/>
              </a:rPr>
              <a:t>COVER </a:t>
            </a:r>
            <a:r>
              <a:rPr sz="1100" spc="10" dirty="0">
                <a:latin typeface="Calibri"/>
                <a:cs typeface="Calibri"/>
              </a:rPr>
              <a:t>ALL 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FLOORS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AND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WINGS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OF</a:t>
            </a:r>
            <a:r>
              <a:rPr sz="1100" spc="229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HOSPITAL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9534525" y="1752600"/>
            <a:ext cx="1371600" cy="1381125"/>
            <a:chOff x="9534525" y="1752600"/>
            <a:chExt cx="1371600" cy="1381125"/>
          </a:xfrm>
        </p:grpSpPr>
        <p:sp>
          <p:nvSpPr>
            <p:cNvPr id="31" name="object 31"/>
            <p:cNvSpPr/>
            <p:nvPr/>
          </p:nvSpPr>
          <p:spPr>
            <a:xfrm>
              <a:off x="9534525" y="1752600"/>
              <a:ext cx="1371600" cy="1381125"/>
            </a:xfrm>
            <a:custGeom>
              <a:avLst/>
              <a:gdLst/>
              <a:ahLst/>
              <a:cxnLst/>
              <a:rect l="l" t="t" r="r" b="b"/>
              <a:pathLst>
                <a:path w="1371600" h="1381125">
                  <a:moveTo>
                    <a:pt x="685800" y="0"/>
                  </a:moveTo>
                  <a:lnTo>
                    <a:pt x="638850" y="1592"/>
                  </a:lnTo>
                  <a:lnTo>
                    <a:pt x="592750" y="6302"/>
                  </a:lnTo>
                  <a:lnTo>
                    <a:pt x="547599" y="14027"/>
                  </a:lnTo>
                  <a:lnTo>
                    <a:pt x="503502" y="24663"/>
                  </a:lnTo>
                  <a:lnTo>
                    <a:pt x="460559" y="38108"/>
                  </a:lnTo>
                  <a:lnTo>
                    <a:pt x="418873" y="54258"/>
                  </a:lnTo>
                  <a:lnTo>
                    <a:pt x="378547" y="73012"/>
                  </a:lnTo>
                  <a:lnTo>
                    <a:pt x="339682" y="94266"/>
                  </a:lnTo>
                  <a:lnTo>
                    <a:pt x="302381" y="117918"/>
                  </a:lnTo>
                  <a:lnTo>
                    <a:pt x="266746" y="143865"/>
                  </a:lnTo>
                  <a:lnTo>
                    <a:pt x="232879" y="172003"/>
                  </a:lnTo>
                  <a:lnTo>
                    <a:pt x="200882" y="202231"/>
                  </a:lnTo>
                  <a:lnTo>
                    <a:pt x="170857" y="234445"/>
                  </a:lnTo>
                  <a:lnTo>
                    <a:pt x="142908" y="268543"/>
                  </a:lnTo>
                  <a:lnTo>
                    <a:pt x="117135" y="304421"/>
                  </a:lnTo>
                  <a:lnTo>
                    <a:pt x="93641" y="341978"/>
                  </a:lnTo>
                  <a:lnTo>
                    <a:pt x="72528" y="381109"/>
                  </a:lnTo>
                  <a:lnTo>
                    <a:pt x="53899" y="421713"/>
                  </a:lnTo>
                  <a:lnTo>
                    <a:pt x="37856" y="463686"/>
                  </a:lnTo>
                  <a:lnTo>
                    <a:pt x="24500" y="506926"/>
                  </a:lnTo>
                  <a:lnTo>
                    <a:pt x="13934" y="551331"/>
                  </a:lnTo>
                  <a:lnTo>
                    <a:pt x="6261" y="596796"/>
                  </a:lnTo>
                  <a:lnTo>
                    <a:pt x="1582" y="643219"/>
                  </a:lnTo>
                  <a:lnTo>
                    <a:pt x="0" y="690499"/>
                  </a:lnTo>
                  <a:lnTo>
                    <a:pt x="1582" y="737793"/>
                  </a:lnTo>
                  <a:lnTo>
                    <a:pt x="6261" y="784230"/>
                  </a:lnTo>
                  <a:lnTo>
                    <a:pt x="13934" y="829708"/>
                  </a:lnTo>
                  <a:lnTo>
                    <a:pt x="24500" y="874124"/>
                  </a:lnTo>
                  <a:lnTo>
                    <a:pt x="37856" y="917375"/>
                  </a:lnTo>
                  <a:lnTo>
                    <a:pt x="53899" y="959358"/>
                  </a:lnTo>
                  <a:lnTo>
                    <a:pt x="72528" y="999970"/>
                  </a:lnTo>
                  <a:lnTo>
                    <a:pt x="93641" y="1039109"/>
                  </a:lnTo>
                  <a:lnTo>
                    <a:pt x="117135" y="1076672"/>
                  </a:lnTo>
                  <a:lnTo>
                    <a:pt x="142908" y="1112556"/>
                  </a:lnTo>
                  <a:lnTo>
                    <a:pt x="170857" y="1146659"/>
                  </a:lnTo>
                  <a:lnTo>
                    <a:pt x="200882" y="1178877"/>
                  </a:lnTo>
                  <a:lnTo>
                    <a:pt x="232879" y="1209108"/>
                  </a:lnTo>
                  <a:lnTo>
                    <a:pt x="266746" y="1237250"/>
                  </a:lnTo>
                  <a:lnTo>
                    <a:pt x="302381" y="1263199"/>
                  </a:lnTo>
                  <a:lnTo>
                    <a:pt x="339682" y="1286853"/>
                  </a:lnTo>
                  <a:lnTo>
                    <a:pt x="378547" y="1308109"/>
                  </a:lnTo>
                  <a:lnTo>
                    <a:pt x="418873" y="1326864"/>
                  </a:lnTo>
                  <a:lnTo>
                    <a:pt x="460559" y="1343015"/>
                  </a:lnTo>
                  <a:lnTo>
                    <a:pt x="503502" y="1356461"/>
                  </a:lnTo>
                  <a:lnTo>
                    <a:pt x="547599" y="1367097"/>
                  </a:lnTo>
                  <a:lnTo>
                    <a:pt x="592750" y="1374822"/>
                  </a:lnTo>
                  <a:lnTo>
                    <a:pt x="638850" y="1379532"/>
                  </a:lnTo>
                  <a:lnTo>
                    <a:pt x="685800" y="1381125"/>
                  </a:lnTo>
                  <a:lnTo>
                    <a:pt x="732749" y="1379532"/>
                  </a:lnTo>
                  <a:lnTo>
                    <a:pt x="778849" y="1374822"/>
                  </a:lnTo>
                  <a:lnTo>
                    <a:pt x="824000" y="1367097"/>
                  </a:lnTo>
                  <a:lnTo>
                    <a:pt x="868097" y="1356461"/>
                  </a:lnTo>
                  <a:lnTo>
                    <a:pt x="911040" y="1343015"/>
                  </a:lnTo>
                  <a:lnTo>
                    <a:pt x="952726" y="1326864"/>
                  </a:lnTo>
                  <a:lnTo>
                    <a:pt x="993052" y="1308109"/>
                  </a:lnTo>
                  <a:lnTo>
                    <a:pt x="1031917" y="1286853"/>
                  </a:lnTo>
                  <a:lnTo>
                    <a:pt x="1069218" y="1263199"/>
                  </a:lnTo>
                  <a:lnTo>
                    <a:pt x="1104853" y="1237250"/>
                  </a:lnTo>
                  <a:lnTo>
                    <a:pt x="1138720" y="1209108"/>
                  </a:lnTo>
                  <a:lnTo>
                    <a:pt x="1170717" y="1178877"/>
                  </a:lnTo>
                  <a:lnTo>
                    <a:pt x="1200742" y="1146659"/>
                  </a:lnTo>
                  <a:lnTo>
                    <a:pt x="1228691" y="1112556"/>
                  </a:lnTo>
                  <a:lnTo>
                    <a:pt x="1254464" y="1076672"/>
                  </a:lnTo>
                  <a:lnTo>
                    <a:pt x="1277958" y="1039109"/>
                  </a:lnTo>
                  <a:lnTo>
                    <a:pt x="1299071" y="999970"/>
                  </a:lnTo>
                  <a:lnTo>
                    <a:pt x="1317700" y="959358"/>
                  </a:lnTo>
                  <a:lnTo>
                    <a:pt x="1333743" y="917375"/>
                  </a:lnTo>
                  <a:lnTo>
                    <a:pt x="1347099" y="874124"/>
                  </a:lnTo>
                  <a:lnTo>
                    <a:pt x="1357665" y="829708"/>
                  </a:lnTo>
                  <a:lnTo>
                    <a:pt x="1365338" y="784230"/>
                  </a:lnTo>
                  <a:lnTo>
                    <a:pt x="1370017" y="737793"/>
                  </a:lnTo>
                  <a:lnTo>
                    <a:pt x="1371600" y="690499"/>
                  </a:lnTo>
                  <a:lnTo>
                    <a:pt x="1370017" y="643219"/>
                  </a:lnTo>
                  <a:lnTo>
                    <a:pt x="1365338" y="596796"/>
                  </a:lnTo>
                  <a:lnTo>
                    <a:pt x="1357665" y="551331"/>
                  </a:lnTo>
                  <a:lnTo>
                    <a:pt x="1347099" y="506926"/>
                  </a:lnTo>
                  <a:lnTo>
                    <a:pt x="1333743" y="463686"/>
                  </a:lnTo>
                  <a:lnTo>
                    <a:pt x="1317700" y="421713"/>
                  </a:lnTo>
                  <a:lnTo>
                    <a:pt x="1299071" y="381109"/>
                  </a:lnTo>
                  <a:lnTo>
                    <a:pt x="1277958" y="341978"/>
                  </a:lnTo>
                  <a:lnTo>
                    <a:pt x="1254464" y="304421"/>
                  </a:lnTo>
                  <a:lnTo>
                    <a:pt x="1228691" y="268543"/>
                  </a:lnTo>
                  <a:lnTo>
                    <a:pt x="1200742" y="234445"/>
                  </a:lnTo>
                  <a:lnTo>
                    <a:pt x="1170717" y="202231"/>
                  </a:lnTo>
                  <a:lnTo>
                    <a:pt x="1138720" y="172003"/>
                  </a:lnTo>
                  <a:lnTo>
                    <a:pt x="1104853" y="143865"/>
                  </a:lnTo>
                  <a:lnTo>
                    <a:pt x="1069218" y="117918"/>
                  </a:lnTo>
                  <a:lnTo>
                    <a:pt x="1031917" y="94266"/>
                  </a:lnTo>
                  <a:lnTo>
                    <a:pt x="993052" y="73012"/>
                  </a:lnTo>
                  <a:lnTo>
                    <a:pt x="952726" y="54258"/>
                  </a:lnTo>
                  <a:lnTo>
                    <a:pt x="911040" y="38108"/>
                  </a:lnTo>
                  <a:lnTo>
                    <a:pt x="868097" y="24663"/>
                  </a:lnTo>
                  <a:lnTo>
                    <a:pt x="824000" y="14027"/>
                  </a:lnTo>
                  <a:lnTo>
                    <a:pt x="778849" y="6302"/>
                  </a:lnTo>
                  <a:lnTo>
                    <a:pt x="732749" y="1592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906076" y="2133688"/>
              <a:ext cx="520065" cy="520065"/>
            </a:xfrm>
            <a:custGeom>
              <a:avLst/>
              <a:gdLst/>
              <a:ahLst/>
              <a:cxnLst/>
              <a:rect l="l" t="t" r="r" b="b"/>
              <a:pathLst>
                <a:path w="520065" h="520064">
                  <a:moveTo>
                    <a:pt x="57035" y="456323"/>
                  </a:moveTo>
                  <a:lnTo>
                    <a:pt x="0" y="456323"/>
                  </a:lnTo>
                  <a:lnTo>
                    <a:pt x="0" y="488911"/>
                  </a:lnTo>
                  <a:lnTo>
                    <a:pt x="57035" y="488911"/>
                  </a:lnTo>
                  <a:lnTo>
                    <a:pt x="57035" y="456323"/>
                  </a:lnTo>
                  <a:close/>
                </a:path>
                <a:path w="520065" h="520064">
                  <a:moveTo>
                    <a:pt x="57035" y="391134"/>
                  </a:moveTo>
                  <a:lnTo>
                    <a:pt x="0" y="391134"/>
                  </a:lnTo>
                  <a:lnTo>
                    <a:pt x="0" y="423722"/>
                  </a:lnTo>
                  <a:lnTo>
                    <a:pt x="57035" y="423722"/>
                  </a:lnTo>
                  <a:lnTo>
                    <a:pt x="57035" y="391134"/>
                  </a:lnTo>
                  <a:close/>
                </a:path>
                <a:path w="520065" h="520064">
                  <a:moveTo>
                    <a:pt x="57035" y="325945"/>
                  </a:moveTo>
                  <a:lnTo>
                    <a:pt x="0" y="325945"/>
                  </a:lnTo>
                  <a:lnTo>
                    <a:pt x="0" y="358533"/>
                  </a:lnTo>
                  <a:lnTo>
                    <a:pt x="57035" y="358533"/>
                  </a:lnTo>
                  <a:lnTo>
                    <a:pt x="57035" y="325945"/>
                  </a:lnTo>
                  <a:close/>
                </a:path>
                <a:path w="520065" h="520064">
                  <a:moveTo>
                    <a:pt x="57035" y="260756"/>
                  </a:moveTo>
                  <a:lnTo>
                    <a:pt x="0" y="260756"/>
                  </a:lnTo>
                  <a:lnTo>
                    <a:pt x="0" y="293344"/>
                  </a:lnTo>
                  <a:lnTo>
                    <a:pt x="57035" y="293344"/>
                  </a:lnTo>
                  <a:lnTo>
                    <a:pt x="57035" y="260756"/>
                  </a:lnTo>
                  <a:close/>
                </a:path>
                <a:path w="520065" h="520064">
                  <a:moveTo>
                    <a:pt x="57035" y="195567"/>
                  </a:moveTo>
                  <a:lnTo>
                    <a:pt x="0" y="195567"/>
                  </a:lnTo>
                  <a:lnTo>
                    <a:pt x="0" y="228155"/>
                  </a:lnTo>
                  <a:lnTo>
                    <a:pt x="57035" y="228155"/>
                  </a:lnTo>
                  <a:lnTo>
                    <a:pt x="57035" y="195567"/>
                  </a:lnTo>
                  <a:close/>
                </a:path>
                <a:path w="520065" h="520064">
                  <a:moveTo>
                    <a:pt x="57035" y="130378"/>
                  </a:moveTo>
                  <a:lnTo>
                    <a:pt x="0" y="130378"/>
                  </a:lnTo>
                  <a:lnTo>
                    <a:pt x="0" y="162966"/>
                  </a:lnTo>
                  <a:lnTo>
                    <a:pt x="57035" y="162966"/>
                  </a:lnTo>
                  <a:lnTo>
                    <a:pt x="57035" y="130378"/>
                  </a:lnTo>
                  <a:close/>
                </a:path>
                <a:path w="520065" h="520064">
                  <a:moveTo>
                    <a:pt x="162979" y="0"/>
                  </a:moveTo>
                  <a:lnTo>
                    <a:pt x="130378" y="0"/>
                  </a:lnTo>
                  <a:lnTo>
                    <a:pt x="130378" y="57035"/>
                  </a:lnTo>
                  <a:lnTo>
                    <a:pt x="162979" y="57035"/>
                  </a:lnTo>
                  <a:lnTo>
                    <a:pt x="162979" y="0"/>
                  </a:lnTo>
                  <a:close/>
                </a:path>
                <a:path w="520065" h="520064">
                  <a:moveTo>
                    <a:pt x="228168" y="0"/>
                  </a:moveTo>
                  <a:lnTo>
                    <a:pt x="195580" y="0"/>
                  </a:lnTo>
                  <a:lnTo>
                    <a:pt x="195580" y="57035"/>
                  </a:lnTo>
                  <a:lnTo>
                    <a:pt x="228168" y="57035"/>
                  </a:lnTo>
                  <a:lnTo>
                    <a:pt x="228168" y="0"/>
                  </a:lnTo>
                  <a:close/>
                </a:path>
                <a:path w="520065" h="520064">
                  <a:moveTo>
                    <a:pt x="293357" y="0"/>
                  </a:moveTo>
                  <a:lnTo>
                    <a:pt x="260769" y="0"/>
                  </a:lnTo>
                  <a:lnTo>
                    <a:pt x="260769" y="57035"/>
                  </a:lnTo>
                  <a:lnTo>
                    <a:pt x="293357" y="57035"/>
                  </a:lnTo>
                  <a:lnTo>
                    <a:pt x="293357" y="0"/>
                  </a:lnTo>
                  <a:close/>
                </a:path>
                <a:path w="520065" h="520064">
                  <a:moveTo>
                    <a:pt x="358559" y="0"/>
                  </a:moveTo>
                  <a:lnTo>
                    <a:pt x="325958" y="0"/>
                  </a:lnTo>
                  <a:lnTo>
                    <a:pt x="325958" y="57035"/>
                  </a:lnTo>
                  <a:lnTo>
                    <a:pt x="358559" y="57035"/>
                  </a:lnTo>
                  <a:lnTo>
                    <a:pt x="358559" y="0"/>
                  </a:lnTo>
                  <a:close/>
                </a:path>
                <a:path w="520065" h="520064">
                  <a:moveTo>
                    <a:pt x="415251" y="203708"/>
                  </a:moveTo>
                  <a:lnTo>
                    <a:pt x="203720" y="203708"/>
                  </a:lnTo>
                  <a:lnTo>
                    <a:pt x="203720" y="415239"/>
                  </a:lnTo>
                  <a:lnTo>
                    <a:pt x="415251" y="203708"/>
                  </a:lnTo>
                  <a:close/>
                </a:path>
                <a:path w="520065" h="520064">
                  <a:moveTo>
                    <a:pt x="423748" y="0"/>
                  </a:moveTo>
                  <a:lnTo>
                    <a:pt x="391147" y="0"/>
                  </a:lnTo>
                  <a:lnTo>
                    <a:pt x="391147" y="57035"/>
                  </a:lnTo>
                  <a:lnTo>
                    <a:pt x="423748" y="57035"/>
                  </a:lnTo>
                  <a:lnTo>
                    <a:pt x="423748" y="0"/>
                  </a:lnTo>
                  <a:close/>
                </a:path>
                <a:path w="520065" h="520064">
                  <a:moveTo>
                    <a:pt x="488937" y="0"/>
                  </a:moveTo>
                  <a:lnTo>
                    <a:pt x="456349" y="0"/>
                  </a:lnTo>
                  <a:lnTo>
                    <a:pt x="456349" y="57035"/>
                  </a:lnTo>
                  <a:lnTo>
                    <a:pt x="488937" y="57035"/>
                  </a:lnTo>
                  <a:lnTo>
                    <a:pt x="488937" y="0"/>
                  </a:lnTo>
                  <a:close/>
                </a:path>
                <a:path w="520065" h="520064">
                  <a:moveTo>
                    <a:pt x="519925" y="99034"/>
                  </a:moveTo>
                  <a:lnTo>
                    <a:pt x="509778" y="92189"/>
                  </a:lnTo>
                  <a:lnTo>
                    <a:pt x="497090" y="89636"/>
                  </a:lnTo>
                  <a:lnTo>
                    <a:pt x="122237" y="89636"/>
                  </a:lnTo>
                  <a:lnTo>
                    <a:pt x="109537" y="92189"/>
                  </a:lnTo>
                  <a:lnTo>
                    <a:pt x="99187" y="99174"/>
                  </a:lnTo>
                  <a:lnTo>
                    <a:pt x="92202" y="109537"/>
                  </a:lnTo>
                  <a:lnTo>
                    <a:pt x="89636" y="122224"/>
                  </a:lnTo>
                  <a:lnTo>
                    <a:pt x="89636" y="497065"/>
                  </a:lnTo>
                  <a:lnTo>
                    <a:pt x="92202" y="509752"/>
                  </a:lnTo>
                  <a:lnTo>
                    <a:pt x="99047" y="519912"/>
                  </a:lnTo>
                  <a:lnTo>
                    <a:pt x="171132" y="447827"/>
                  </a:lnTo>
                  <a:lnTo>
                    <a:pt x="171132" y="171119"/>
                  </a:lnTo>
                  <a:lnTo>
                    <a:pt x="447840" y="171119"/>
                  </a:lnTo>
                  <a:lnTo>
                    <a:pt x="519925" y="990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9165590" y="3539490"/>
            <a:ext cx="2125980" cy="15608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125"/>
              </a:spcBef>
            </a:pPr>
            <a:r>
              <a:rPr sz="1100" b="1" spc="10" dirty="0">
                <a:latin typeface="Calibri"/>
                <a:cs typeface="Calibri"/>
              </a:rPr>
              <a:t>P</a:t>
            </a:r>
            <a:r>
              <a:rPr sz="1100" b="1" spc="5" dirty="0">
                <a:latin typeface="Calibri"/>
                <a:cs typeface="Calibri"/>
              </a:rPr>
              <a:t>OS</a:t>
            </a:r>
            <a:r>
              <a:rPr sz="1100" b="1" spc="10" dirty="0">
                <a:latin typeface="Calibri"/>
                <a:cs typeface="Calibri"/>
              </a:rPr>
              <a:t>T</a:t>
            </a:r>
            <a:r>
              <a:rPr sz="1100" b="1" spc="-55" dirty="0">
                <a:latin typeface="Calibri"/>
                <a:cs typeface="Calibri"/>
              </a:rPr>
              <a:t> </a:t>
            </a:r>
            <a:r>
              <a:rPr sz="1100" b="1" spc="5" dirty="0">
                <a:latin typeface="Calibri"/>
                <a:cs typeface="Calibri"/>
              </a:rPr>
              <a:t>I</a:t>
            </a:r>
            <a:r>
              <a:rPr sz="1100" b="1" spc="10" dirty="0">
                <a:latin typeface="Calibri"/>
                <a:cs typeface="Calibri"/>
              </a:rPr>
              <a:t>MP</a:t>
            </a:r>
            <a:r>
              <a:rPr sz="1100" b="1" spc="-20" dirty="0">
                <a:latin typeface="Calibri"/>
                <a:cs typeface="Calibri"/>
              </a:rPr>
              <a:t>L</a:t>
            </a:r>
            <a:r>
              <a:rPr sz="1100" b="1" spc="-15" dirty="0">
                <a:latin typeface="Calibri"/>
                <a:cs typeface="Calibri"/>
              </a:rPr>
              <a:t>E</a:t>
            </a:r>
            <a:r>
              <a:rPr sz="1100" b="1" spc="10" dirty="0">
                <a:latin typeface="Calibri"/>
                <a:cs typeface="Calibri"/>
              </a:rPr>
              <a:t>M</a:t>
            </a:r>
            <a:r>
              <a:rPr sz="1100" b="1" spc="-15" dirty="0">
                <a:latin typeface="Calibri"/>
                <a:cs typeface="Calibri"/>
              </a:rPr>
              <a:t>E</a:t>
            </a:r>
            <a:r>
              <a:rPr sz="1100" b="1" spc="25" dirty="0">
                <a:latin typeface="Calibri"/>
                <a:cs typeface="Calibri"/>
              </a:rPr>
              <a:t>N</a:t>
            </a:r>
            <a:r>
              <a:rPr sz="1100" b="1" spc="-20" dirty="0">
                <a:latin typeface="Calibri"/>
                <a:cs typeface="Calibri"/>
              </a:rPr>
              <a:t>T</a:t>
            </a:r>
            <a:r>
              <a:rPr sz="1100" b="1" spc="10" dirty="0">
                <a:latin typeface="Calibri"/>
                <a:cs typeface="Calibri"/>
              </a:rPr>
              <a:t>A</a:t>
            </a:r>
            <a:r>
              <a:rPr sz="1100" b="1" spc="-20" dirty="0">
                <a:latin typeface="Calibri"/>
                <a:cs typeface="Calibri"/>
              </a:rPr>
              <a:t>T</a:t>
            </a:r>
            <a:r>
              <a:rPr sz="1100" b="1" spc="5" dirty="0">
                <a:latin typeface="Calibri"/>
                <a:cs typeface="Calibri"/>
              </a:rPr>
              <a:t>IO</a:t>
            </a:r>
            <a:r>
              <a:rPr sz="1100" b="1" spc="15" dirty="0">
                <a:latin typeface="Calibri"/>
                <a:cs typeface="Calibri"/>
              </a:rPr>
              <a:t>N</a:t>
            </a:r>
            <a:r>
              <a:rPr sz="1100" b="1" spc="-4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25" dirty="0">
                <a:latin typeface="Calibri"/>
                <a:cs typeface="Calibri"/>
              </a:rPr>
              <a:t>U</a:t>
            </a:r>
            <a:r>
              <a:rPr sz="1100" b="1" spc="-65" dirty="0">
                <a:latin typeface="Calibri"/>
                <a:cs typeface="Calibri"/>
              </a:rPr>
              <a:t>P</a:t>
            </a:r>
            <a:r>
              <a:rPr sz="1100" b="1" spc="5" dirty="0">
                <a:latin typeface="Calibri"/>
                <a:cs typeface="Calibri"/>
              </a:rPr>
              <a:t>PO</a:t>
            </a:r>
            <a:r>
              <a:rPr sz="1100" b="1" spc="-25" dirty="0">
                <a:latin typeface="Calibri"/>
                <a:cs typeface="Calibri"/>
              </a:rPr>
              <a:t>R</a:t>
            </a:r>
            <a:r>
              <a:rPr sz="1100" b="1" spc="10" dirty="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 marL="22860" marR="21590" indent="294640">
              <a:lnSpc>
                <a:spcPct val="102400"/>
              </a:lnSpc>
              <a:buSzPct val="90909"/>
              <a:buChar char="•"/>
              <a:tabLst>
                <a:tab pos="390525" algn="l"/>
              </a:tabLst>
            </a:pPr>
            <a:r>
              <a:rPr sz="1100" dirty="0">
                <a:latin typeface="Calibri"/>
                <a:cs typeface="Calibri"/>
              </a:rPr>
              <a:t>PROVIDED </a:t>
            </a:r>
            <a:r>
              <a:rPr sz="1100" spc="-5" dirty="0">
                <a:latin typeface="Calibri"/>
                <a:cs typeface="Calibri"/>
              </a:rPr>
              <a:t>CONTINUOUS </a:t>
            </a:r>
            <a:r>
              <a:rPr sz="1100" dirty="0">
                <a:latin typeface="Calibri"/>
                <a:cs typeface="Calibri"/>
              </a:rPr>
              <a:t> TECHNICAL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SUPPORT </a:t>
            </a:r>
            <a:r>
              <a:rPr sz="1100" spc="35" dirty="0">
                <a:latin typeface="Calibri"/>
                <a:cs typeface="Calibri"/>
              </a:rPr>
              <a:t>TO </a:t>
            </a:r>
            <a:r>
              <a:rPr sz="1100" spc="-5" dirty="0">
                <a:latin typeface="Calibri"/>
                <a:cs typeface="Calibri"/>
              </a:rPr>
              <a:t>RESOLVE </a:t>
            </a:r>
            <a:r>
              <a:rPr sz="1100" dirty="0">
                <a:latin typeface="Calibri"/>
                <a:cs typeface="Calibri"/>
              </a:rPr>
              <a:t> ANY ISSUES</a:t>
            </a:r>
            <a:r>
              <a:rPr sz="1100" spc="5" dirty="0">
                <a:latin typeface="Calibri"/>
                <a:cs typeface="Calibri"/>
              </a:rPr>
              <a:t> THAT </a:t>
            </a:r>
            <a:r>
              <a:rPr sz="1100" dirty="0">
                <a:latin typeface="Calibri"/>
                <a:cs typeface="Calibri"/>
              </a:rPr>
              <a:t>AROSE </a:t>
            </a:r>
            <a:r>
              <a:rPr sz="1100" spc="-5" dirty="0">
                <a:latin typeface="Calibri"/>
                <a:cs typeface="Calibri"/>
              </a:rPr>
              <a:t>POST- 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DEPLOYMENT,</a:t>
            </a:r>
            <a:r>
              <a:rPr sz="1100" spc="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SUCH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spc="20" dirty="0">
                <a:latin typeface="Calibri"/>
                <a:cs typeface="Calibri"/>
              </a:rPr>
              <a:t>AS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PROBLEMS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ts val="1295"/>
              </a:lnSpc>
              <a:spcBef>
                <a:spcPts val="30"/>
              </a:spcBef>
            </a:pPr>
            <a:r>
              <a:rPr sz="1100" dirty="0">
                <a:latin typeface="Calibri"/>
                <a:cs typeface="Calibri"/>
              </a:rPr>
              <a:t>WITH</a:t>
            </a:r>
            <a:r>
              <a:rPr sz="1100" spc="1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WHATSAPP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ts val="1295"/>
              </a:lnSpc>
            </a:pPr>
            <a:r>
              <a:rPr sz="1100" spc="-40" dirty="0">
                <a:latin typeface="Calibri"/>
                <a:cs typeface="Calibri"/>
              </a:rPr>
              <a:t>N</a:t>
            </a:r>
            <a:r>
              <a:rPr sz="1100" spc="15" dirty="0">
                <a:latin typeface="Calibri"/>
                <a:cs typeface="Calibri"/>
              </a:rPr>
              <a:t>O</a:t>
            </a:r>
            <a:r>
              <a:rPr sz="1100" spc="-15" dirty="0">
                <a:latin typeface="Calibri"/>
                <a:cs typeface="Calibri"/>
              </a:rPr>
              <a:t>T</a:t>
            </a:r>
            <a:r>
              <a:rPr sz="1100" spc="15" dirty="0">
                <a:latin typeface="Calibri"/>
                <a:cs typeface="Calibri"/>
              </a:rPr>
              <a:t>IF</a:t>
            </a:r>
            <a:r>
              <a:rPr sz="1100" spc="-55" dirty="0">
                <a:latin typeface="Calibri"/>
                <a:cs typeface="Calibri"/>
              </a:rPr>
              <a:t>I</a:t>
            </a:r>
            <a:r>
              <a:rPr sz="1100" spc="5" dirty="0">
                <a:latin typeface="Calibri"/>
                <a:cs typeface="Calibri"/>
              </a:rPr>
              <a:t>C</a:t>
            </a:r>
            <a:r>
              <a:rPr sz="1100" spc="35" dirty="0">
                <a:latin typeface="Calibri"/>
                <a:cs typeface="Calibri"/>
              </a:rPr>
              <a:t>A</a:t>
            </a:r>
            <a:r>
              <a:rPr sz="1100" spc="-15" dirty="0">
                <a:latin typeface="Calibri"/>
                <a:cs typeface="Calibri"/>
              </a:rPr>
              <a:t>T</a:t>
            </a:r>
            <a:r>
              <a:rPr sz="1100" spc="15" dirty="0">
                <a:latin typeface="Calibri"/>
                <a:cs typeface="Calibri"/>
              </a:rPr>
              <a:t>I</a:t>
            </a:r>
            <a:r>
              <a:rPr sz="1100" spc="-60" dirty="0">
                <a:latin typeface="Calibri"/>
                <a:cs typeface="Calibri"/>
              </a:rPr>
              <a:t>O</a:t>
            </a:r>
            <a:r>
              <a:rPr sz="1100" spc="35" dirty="0">
                <a:latin typeface="Calibri"/>
                <a:cs typeface="Calibri"/>
              </a:rPr>
              <a:t>N</a:t>
            </a:r>
            <a:r>
              <a:rPr sz="1100" spc="15" dirty="0">
                <a:latin typeface="Calibri"/>
                <a:cs typeface="Calibri"/>
              </a:rPr>
              <a:t>S</a:t>
            </a:r>
            <a:r>
              <a:rPr sz="1100" spc="5" dirty="0">
                <a:latin typeface="Calibri"/>
                <a:cs typeface="Calibri"/>
              </a:rPr>
              <a:t>,</a:t>
            </a:r>
            <a:r>
              <a:rPr sz="1100" dirty="0">
                <a:latin typeface="Calibri"/>
                <a:cs typeface="Calibri"/>
              </a:rPr>
              <a:t>  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I</a:t>
            </a:r>
            <a:r>
              <a:rPr sz="1100" spc="-40" dirty="0">
                <a:latin typeface="Calibri"/>
                <a:cs typeface="Calibri"/>
              </a:rPr>
              <a:t>N</a:t>
            </a:r>
            <a:r>
              <a:rPr sz="1100" spc="10" dirty="0">
                <a:latin typeface="Calibri"/>
                <a:cs typeface="Calibri"/>
              </a:rPr>
              <a:t>CO</a:t>
            </a:r>
            <a:r>
              <a:rPr sz="1100" spc="-5" dirty="0">
                <a:latin typeface="Calibri"/>
                <a:cs typeface="Calibri"/>
              </a:rPr>
              <a:t>RR</a:t>
            </a:r>
            <a:r>
              <a:rPr sz="1100" spc="-20" dirty="0">
                <a:latin typeface="Calibri"/>
                <a:cs typeface="Calibri"/>
              </a:rPr>
              <a:t>E</a:t>
            </a:r>
            <a:r>
              <a:rPr sz="1100" spc="5" dirty="0">
                <a:latin typeface="Calibri"/>
                <a:cs typeface="Calibri"/>
              </a:rPr>
              <a:t>C</a:t>
            </a:r>
            <a:r>
              <a:rPr sz="1100" spc="10" dirty="0">
                <a:latin typeface="Calibri"/>
                <a:cs typeface="Calibri"/>
              </a:rPr>
              <a:t>T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T</a:t>
            </a:r>
            <a:r>
              <a:rPr sz="1100" spc="15" dirty="0">
                <a:latin typeface="Calibri"/>
                <a:cs typeface="Calibri"/>
              </a:rPr>
              <a:t>I</a:t>
            </a:r>
            <a:r>
              <a:rPr sz="1100" spc="5" dirty="0">
                <a:latin typeface="Calibri"/>
                <a:cs typeface="Calibri"/>
              </a:rPr>
              <a:t>C</a:t>
            </a:r>
            <a:r>
              <a:rPr sz="1100" spc="-55" dirty="0">
                <a:latin typeface="Calibri"/>
                <a:cs typeface="Calibri"/>
              </a:rPr>
              <a:t>K</a:t>
            </a:r>
            <a:r>
              <a:rPr sz="1100" spc="55" dirty="0">
                <a:latin typeface="Calibri"/>
                <a:cs typeface="Calibri"/>
              </a:rPr>
              <a:t>E</a:t>
            </a:r>
            <a:r>
              <a:rPr sz="1100" spc="10" dirty="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100" spc="-5" dirty="0">
                <a:latin typeface="Calibri"/>
                <a:cs typeface="Calibri"/>
              </a:rPr>
              <a:t>ASSIGNMENTS,</a:t>
            </a:r>
            <a:r>
              <a:rPr sz="1100" spc="240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AND</a:t>
            </a:r>
            <a:r>
              <a:rPr sz="1100" spc="-60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NON-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100" spc="15" dirty="0">
                <a:latin typeface="Calibri"/>
                <a:cs typeface="Calibri"/>
              </a:rPr>
              <a:t>F</a:t>
            </a:r>
            <a:r>
              <a:rPr sz="1100" spc="-30" dirty="0">
                <a:latin typeface="Calibri"/>
                <a:cs typeface="Calibri"/>
              </a:rPr>
              <a:t>U</a:t>
            </a:r>
            <a:r>
              <a:rPr sz="1100" spc="40" dirty="0">
                <a:latin typeface="Calibri"/>
                <a:cs typeface="Calibri"/>
              </a:rPr>
              <a:t>N</a:t>
            </a:r>
            <a:r>
              <a:rPr sz="1100" spc="-65" dirty="0">
                <a:latin typeface="Calibri"/>
                <a:cs typeface="Calibri"/>
              </a:rPr>
              <a:t>C</a:t>
            </a:r>
            <a:r>
              <a:rPr sz="1100" spc="60" dirty="0">
                <a:latin typeface="Calibri"/>
                <a:cs typeface="Calibri"/>
              </a:rPr>
              <a:t>T</a:t>
            </a:r>
            <a:r>
              <a:rPr sz="1100" spc="-55" dirty="0">
                <a:latin typeface="Calibri"/>
                <a:cs typeface="Calibri"/>
              </a:rPr>
              <a:t>I</a:t>
            </a:r>
            <a:r>
              <a:rPr sz="1100" spc="20" dirty="0">
                <a:latin typeface="Calibri"/>
                <a:cs typeface="Calibri"/>
              </a:rPr>
              <a:t>O</a:t>
            </a:r>
            <a:r>
              <a:rPr sz="1100" spc="-35" dirty="0">
                <a:latin typeface="Calibri"/>
                <a:cs typeface="Calibri"/>
              </a:rPr>
              <a:t>N</a:t>
            </a:r>
            <a:r>
              <a:rPr sz="1100" spc="20" dirty="0">
                <a:latin typeface="Calibri"/>
                <a:cs typeface="Calibri"/>
              </a:rPr>
              <a:t>I</a:t>
            </a:r>
            <a:r>
              <a:rPr sz="1100" spc="40" dirty="0">
                <a:latin typeface="Calibri"/>
                <a:cs typeface="Calibri"/>
              </a:rPr>
              <a:t>N</a:t>
            </a:r>
            <a:r>
              <a:rPr sz="1100" spc="15" dirty="0">
                <a:latin typeface="Calibri"/>
                <a:cs typeface="Calibri"/>
              </a:rPr>
              <a:t>G</a:t>
            </a:r>
            <a:r>
              <a:rPr sz="1100" spc="-60" dirty="0">
                <a:latin typeface="Calibri"/>
                <a:cs typeface="Calibri"/>
              </a:rPr>
              <a:t> </a:t>
            </a:r>
            <a:r>
              <a:rPr sz="1100" spc="10" dirty="0">
                <a:latin typeface="Calibri"/>
                <a:cs typeface="Calibri"/>
              </a:rPr>
              <a:t>QR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C</a:t>
            </a:r>
            <a:r>
              <a:rPr sz="1100" spc="20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0" dirty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01175" y="95250"/>
            <a:ext cx="2790825" cy="952500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11788393" y="6452790"/>
            <a:ext cx="177800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95"/>
              </a:lnSpc>
            </a:pPr>
            <a:fld id="{81D60167-4931-47E6-BA6A-407CBD079E47}" type="slidenum">
              <a:rPr sz="1550" spc="10" dirty="0">
                <a:solidFill>
                  <a:srgbClr val="44536A"/>
                </a:solidFill>
                <a:latin typeface="Calibri"/>
                <a:cs typeface="Calibri"/>
              </a:rPr>
              <a:t>8</a:t>
            </a:fld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3392" y="266533"/>
            <a:ext cx="11273155" cy="2195830"/>
            <a:chOff x="533392" y="266533"/>
            <a:chExt cx="11273155" cy="21958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392" y="266533"/>
              <a:ext cx="11272916" cy="219565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7212" y="290575"/>
              <a:ext cx="11172825" cy="2095500"/>
            </a:xfrm>
            <a:custGeom>
              <a:avLst/>
              <a:gdLst/>
              <a:ahLst/>
              <a:cxnLst/>
              <a:rect l="l" t="t" r="r" b="b"/>
              <a:pathLst>
                <a:path w="11172825" h="2095500">
                  <a:moveTo>
                    <a:pt x="11172825" y="0"/>
                  </a:moveTo>
                  <a:lnTo>
                    <a:pt x="0" y="0"/>
                  </a:lnTo>
                  <a:lnTo>
                    <a:pt x="0" y="2095500"/>
                  </a:lnTo>
                  <a:lnTo>
                    <a:pt x="11172825" y="2095500"/>
                  </a:lnTo>
                  <a:lnTo>
                    <a:pt x="11172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7212" y="290575"/>
              <a:ext cx="11172825" cy="2095500"/>
            </a:xfrm>
            <a:custGeom>
              <a:avLst/>
              <a:gdLst/>
              <a:ahLst/>
              <a:cxnLst/>
              <a:rect l="l" t="t" r="r" b="b"/>
              <a:pathLst>
                <a:path w="11172825" h="2095500">
                  <a:moveTo>
                    <a:pt x="0" y="2095500"/>
                  </a:moveTo>
                  <a:lnTo>
                    <a:pt x="11172825" y="2095500"/>
                  </a:lnTo>
                  <a:lnTo>
                    <a:pt x="11172825" y="0"/>
                  </a:lnTo>
                  <a:lnTo>
                    <a:pt x="0" y="0"/>
                  </a:lnTo>
                  <a:lnTo>
                    <a:pt x="0" y="2095500"/>
                  </a:lnTo>
                  <a:close/>
                </a:path>
              </a:pathLst>
            </a:custGeom>
            <a:ln w="12700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20750" y="1471930"/>
            <a:ext cx="105346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30" dirty="0">
                <a:latin typeface="Calibri Light"/>
                <a:cs typeface="Calibri Light"/>
              </a:rPr>
              <a:t>R</a:t>
            </a:r>
            <a:r>
              <a:rPr sz="2750" spc="-75" dirty="0">
                <a:latin typeface="Calibri Light"/>
                <a:cs typeface="Calibri Light"/>
              </a:rPr>
              <a:t>E</a:t>
            </a:r>
            <a:r>
              <a:rPr sz="2750" spc="20" dirty="0">
                <a:latin typeface="Calibri Light"/>
                <a:cs typeface="Calibri Light"/>
              </a:rPr>
              <a:t>S</a:t>
            </a:r>
            <a:r>
              <a:rPr sz="2750" spc="-30" dirty="0">
                <a:latin typeface="Calibri Light"/>
                <a:cs typeface="Calibri Light"/>
              </a:rPr>
              <a:t>U</a:t>
            </a:r>
            <a:r>
              <a:rPr sz="2750" spc="-180" dirty="0">
                <a:latin typeface="Calibri Light"/>
                <a:cs typeface="Calibri Light"/>
              </a:rPr>
              <a:t>L</a:t>
            </a:r>
            <a:r>
              <a:rPr sz="2750" spc="10" dirty="0">
                <a:latin typeface="Calibri Light"/>
                <a:cs typeface="Calibri Light"/>
              </a:rPr>
              <a:t>T</a:t>
            </a:r>
            <a:endParaRPr sz="2750">
              <a:latin typeface="Calibri Light"/>
              <a:cs typeface="Calibri Ligh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28575"/>
            <a:ext cx="12192000" cy="2038350"/>
            <a:chOff x="0" y="28575"/>
            <a:chExt cx="12192000" cy="2038350"/>
          </a:xfrm>
        </p:grpSpPr>
        <p:sp>
          <p:nvSpPr>
            <p:cNvPr id="8" name="object 8"/>
            <p:cNvSpPr/>
            <p:nvPr/>
          </p:nvSpPr>
          <p:spPr>
            <a:xfrm>
              <a:off x="485774" y="981075"/>
              <a:ext cx="133350" cy="704850"/>
            </a:xfrm>
            <a:custGeom>
              <a:avLst/>
              <a:gdLst/>
              <a:ahLst/>
              <a:cxnLst/>
              <a:rect l="l" t="t" r="r" b="b"/>
              <a:pathLst>
                <a:path w="133350" h="704850">
                  <a:moveTo>
                    <a:pt x="133350" y="0"/>
                  </a:moveTo>
                  <a:lnTo>
                    <a:pt x="0" y="0"/>
                  </a:lnTo>
                  <a:lnTo>
                    <a:pt x="0" y="704850"/>
                  </a:lnTo>
                  <a:lnTo>
                    <a:pt x="133350" y="704850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33875" y="600075"/>
              <a:ext cx="19050" cy="1466850"/>
            </a:xfrm>
            <a:custGeom>
              <a:avLst/>
              <a:gdLst/>
              <a:ahLst/>
              <a:cxnLst/>
              <a:rect l="l" t="t" r="r" b="b"/>
              <a:pathLst>
                <a:path w="19050" h="1466850">
                  <a:moveTo>
                    <a:pt x="19050" y="0"/>
                  </a:moveTo>
                  <a:lnTo>
                    <a:pt x="0" y="0"/>
                  </a:lnTo>
                  <a:lnTo>
                    <a:pt x="0" y="1466850"/>
                  </a:lnTo>
                  <a:lnTo>
                    <a:pt x="19050" y="146685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8575"/>
              <a:ext cx="2324099" cy="108585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01175" y="95250"/>
              <a:ext cx="2790825" cy="95250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663440" y="1099819"/>
            <a:ext cx="435229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b="1" spc="-10" dirty="0">
                <a:latin typeface="Calibri"/>
                <a:cs typeface="Calibri"/>
              </a:rPr>
              <a:t>Enhance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Efficiency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of operations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4300" y="3181350"/>
            <a:ext cx="3886200" cy="234251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67175" y="3181350"/>
            <a:ext cx="3876675" cy="234302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20050" y="3181350"/>
            <a:ext cx="4057650" cy="2333371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1264900" y="6472554"/>
            <a:ext cx="102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</TotalTime>
  <Words>1325</Words>
  <Application>Microsoft Office PowerPoint</Application>
  <PresentationFormat>Widescreen</PresentationFormat>
  <Paragraphs>164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Arial Black</vt:lpstr>
      <vt:lpstr>Arial MT</vt:lpstr>
      <vt:lpstr>Bahnschrift SemiCondensed</vt:lpstr>
      <vt:lpstr>Calibri</vt:lpstr>
      <vt:lpstr>Calibri Light</vt:lpstr>
      <vt:lpstr>Segoe UI</vt:lpstr>
      <vt:lpstr>Sitka Display</vt:lpstr>
      <vt:lpstr>Times New Roman</vt:lpstr>
      <vt:lpstr>Office Theme</vt:lpstr>
      <vt:lpstr>QR Buddy: A Digital  Tool for Streamlining  Hospital Operations and  More</vt:lpstr>
      <vt:lpstr>Screenshot of Approval</vt:lpstr>
      <vt:lpstr>PowerPoint Presentation</vt:lpstr>
      <vt:lpstr>PowerPoint Presentation</vt:lpstr>
      <vt:lpstr>INTRODUCTION</vt:lpstr>
      <vt:lpstr>OBJECTIVES</vt:lpstr>
      <vt:lpstr>PowerPoint Presentation</vt:lpstr>
      <vt:lpstr>METHODOLOGY</vt:lpstr>
      <vt:lpstr>PowerPoint Presentation</vt:lpstr>
      <vt:lpstr>A ticket is generated and  assigned to the allocated  staff member with a  predefined Turnaround  Time (TAT).</vt:lpstr>
      <vt:lpstr>1.Improved Efficiency Streamlines task management and communication, reducing turnaround times  and enhancing overall operational efficiency.</vt:lpstr>
      <vt:lpstr>Challenges and limitations</vt:lpstr>
      <vt:lpstr>CONCLUSION</vt:lpstr>
      <vt:lpstr>PowerPoint Presentation</vt:lpstr>
      <vt:lpstr>Thank You</vt:lpstr>
      <vt:lpstr>Internship Experiences</vt:lpstr>
      <vt:lpstr>Suggestions Given to Organization</vt:lpstr>
      <vt:lpstr>HEALTH AND WELLNESS CENTER SARHAUL (GURUGRAM) </vt:lpstr>
      <vt:lpstr>OBSERVATIONS</vt:lpstr>
      <vt:lpstr>FINDINGS</vt:lpstr>
      <vt:lpstr>RECOMMENDATIONS</vt:lpstr>
      <vt:lpstr>PowerPoint Presentation</vt:lpstr>
      <vt:lpstr>THANKYOU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QR Buddy: A Digital  Tool for Streamlining  Hospital Operations and  More</dc:title>
  <cp:lastModifiedBy>Dhruv Bhatt</cp:lastModifiedBy>
  <cp:revision>4</cp:revision>
  <dcterms:created xsi:type="dcterms:W3CDTF">2024-06-25T06:44:49Z</dcterms:created>
  <dcterms:modified xsi:type="dcterms:W3CDTF">2024-06-25T07:25:26Z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2024-06-24T00:00:00Z</vt:filetime>
  </property>
  <property fmtid="{D5CDD505-2E9C-101B-9397-08002B2CF9AE}" pid="3" name="LastSaved">
    <vt:filetime>2024-06-25T00:00:00Z</vt:filetime>
  </property>
</Properties>
</file>