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Slides/notesSlide1.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notesSlides/notesSlide2.xml" ContentType="application/vnd.openxmlformats-officedocument.presentationml.notes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type="screen16x9" cy="6858000" cx="12192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p:showPr>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p:restoredLeft sz="11390" autoAdjust="0"/>
    <p:restoredTop sz="86467" autoAdjust="0"/>
  </p:normalViewPr>
  <p:slideViewPr>
    <p:cSldViewPr snapToGrid="0">
      <p:cViewPr varScale="1">
        <p:scale>
          <a:sx n="64" d="100"/>
          <a:sy n="64" d="100"/>
        </p:scale>
        <p:origin x="1128" y="102"/>
      </p:cViewPr>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tableStyles" Target="tableStyles.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65" name=""/>
        <p:cNvGrpSpPr/>
        <p:nvPr/>
      </p:nvGrpSpPr>
      <p:grpSpPr>
        <a:xfrm>
          <a:off x="0" y="0"/>
          <a:ext cx="0" cy="0"/>
          <a:chOff x="0" y="0"/>
          <a:chExt cx="0" cy="0"/>
        </a:xfrm>
      </p:grpSpPr>
      <p:sp>
        <p:nvSpPr>
          <p:cNvPr id="1048693" name="Header Placeholder 1"/>
          <p:cNvSpPr>
            <a:spLocks noGrp="1"/>
          </p:cNvSpPr>
          <p:nvPr>
            <p:ph type="hdr" sz="quarter"/>
          </p:nvPr>
        </p:nvSpPr>
        <p:spPr>
          <a:xfrm>
            <a:off x="0" y="0"/>
            <a:ext cx="2971800" cy="458788"/>
          </a:xfrm>
          <a:prstGeom prst="rect"/>
        </p:spPr>
        <p:txBody>
          <a:bodyPr bIns="45720" lIns="91440" rIns="91440" rtlCol="0" tIns="45720" vert="horz"/>
          <a:lstStyle>
            <a:lvl1pPr algn="l">
              <a:defRPr sz="1200"/>
            </a:lvl1pPr>
          </a:lstStyle>
          <a:p>
            <a:endParaRPr lang="en-IN"/>
          </a:p>
        </p:txBody>
      </p:sp>
      <p:sp>
        <p:nvSpPr>
          <p:cNvPr id="1048694" name="Date Placeholder 2"/>
          <p:cNvSpPr>
            <a:spLocks noGrp="1"/>
          </p:cNvSpPr>
          <p:nvPr>
            <p:ph type="dt" idx="1"/>
          </p:nvPr>
        </p:nvSpPr>
        <p:spPr>
          <a:xfrm>
            <a:off x="3884613" y="0"/>
            <a:ext cx="2971800" cy="458788"/>
          </a:xfrm>
          <a:prstGeom prst="rect"/>
        </p:spPr>
        <p:txBody>
          <a:bodyPr bIns="45720" lIns="91440" rIns="91440" rtlCol="0" tIns="45720" vert="horz"/>
          <a:lstStyle>
            <a:lvl1pPr algn="r">
              <a:defRPr sz="1200"/>
            </a:lvl1pPr>
          </a:lstStyle>
          <a:p>
            <a:fld id="{FD77A45B-3F67-4A46-B80E-86DB28E7B237}" type="datetimeFigureOut">
              <a:rPr lang="en-IN" smtClean="0"/>
              <a:t>20-07-2024</a:t>
            </a:fld>
            <a:endParaRPr lang="en-IN"/>
          </a:p>
        </p:txBody>
      </p:sp>
      <p:sp>
        <p:nvSpPr>
          <p:cNvPr id="1048695" name="Slide Image Placeholder 3"/>
          <p:cNvSpPr>
            <a:spLocks noChangeAspect="1" noRot="1" noGrp="1"/>
          </p:cNvSpPr>
          <p:nvPr>
            <p:ph type="sldImg" idx="2"/>
          </p:nvPr>
        </p:nvSpPr>
        <p:spPr>
          <a:xfrm>
            <a:off x="685800" y="1143000"/>
            <a:ext cx="5486400" cy="3086100"/>
          </a:xfrm>
          <a:prstGeom prst="rect"/>
          <a:noFill/>
          <a:ln w="12700">
            <a:solidFill>
              <a:prstClr val="black"/>
            </a:solidFill>
          </a:ln>
        </p:spPr>
        <p:txBody>
          <a:bodyPr anchor="ctr" bIns="45720" lIns="91440" rIns="91440" rtlCol="0" tIns="45720" vert="horz"/>
          <a:p>
            <a:endParaRPr lang="en-IN"/>
          </a:p>
        </p:txBody>
      </p:sp>
      <p:sp>
        <p:nvSpPr>
          <p:cNvPr id="1048696" name="Notes Placeholder 4"/>
          <p:cNvSpPr>
            <a:spLocks noGrp="1"/>
          </p:cNvSpPr>
          <p:nvPr>
            <p:ph type="body" sz="quarter" idx="3"/>
          </p:nvPr>
        </p:nvSpPr>
        <p:spPr>
          <a:xfrm>
            <a:off x="685800" y="4400550"/>
            <a:ext cx="5486400" cy="3600450"/>
          </a:xfrm>
          <a:prstGeom prst="rect"/>
        </p:spPr>
        <p:txBody>
          <a:bodyPr bIns="45720" lIns="91440" rIns="91440" rtlCol="0" tIns="45720" vert="horz"/>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1048697" name="Footer Placeholder 5"/>
          <p:cNvSpPr>
            <a:spLocks noGrp="1"/>
          </p:cNvSpPr>
          <p:nvPr>
            <p:ph type="ftr" sz="quarter" idx="4"/>
          </p:nvPr>
        </p:nvSpPr>
        <p:spPr>
          <a:xfrm>
            <a:off x="0" y="8685213"/>
            <a:ext cx="2971800" cy="458787"/>
          </a:xfrm>
          <a:prstGeom prst="rect"/>
        </p:spPr>
        <p:txBody>
          <a:bodyPr anchor="b" bIns="45720" lIns="91440" rIns="91440" rtlCol="0" tIns="45720" vert="horz"/>
          <a:lstStyle>
            <a:lvl1pPr algn="l">
              <a:defRPr sz="1200"/>
            </a:lvl1pPr>
          </a:lstStyle>
          <a:p>
            <a:endParaRPr lang="en-IN"/>
          </a:p>
        </p:txBody>
      </p:sp>
      <p:sp>
        <p:nvSpPr>
          <p:cNvPr id="1048698" name="Slide Number Placeholder 6"/>
          <p:cNvSpPr>
            <a:spLocks noGrp="1"/>
          </p:cNvSpPr>
          <p:nvPr>
            <p:ph type="sldNum" sz="quarter" idx="5"/>
          </p:nvPr>
        </p:nvSpPr>
        <p:spPr>
          <a:xfrm>
            <a:off x="3884613" y="8685213"/>
            <a:ext cx="2971800" cy="458787"/>
          </a:xfrm>
          <a:prstGeom prst="rect"/>
        </p:spPr>
        <p:txBody>
          <a:bodyPr anchor="b" bIns="45720" lIns="91440" rIns="91440" rtlCol="0" tIns="45720" vert="horz"/>
          <a:lstStyle>
            <a:lvl1pPr algn="r">
              <a:defRPr sz="1200"/>
            </a:lvl1pPr>
          </a:lstStyle>
          <a:p>
            <a:fld id="{407BCBBF-3B14-49EE-839D-F9D0F54BECC4}" type="slidenum">
              <a:rPr lang="en-IN" smtClean="0"/>
              <a:t>‹#›</a:t>
            </a:fld>
            <a:endParaRPr lang="en-IN"/>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44" name=""/>
        <p:cNvGrpSpPr/>
        <p:nvPr/>
      </p:nvGrpSpPr>
      <p:grpSpPr>
        <a:xfrm>
          <a:off x="0" y="0"/>
          <a:ext cx="0" cy="0"/>
          <a:chOff x="0" y="0"/>
          <a:chExt cx="0" cy="0"/>
        </a:xfrm>
      </p:grpSpPr>
      <p:sp>
        <p:nvSpPr>
          <p:cNvPr id="1048615" name="Slide Image Placeholder 1"/>
          <p:cNvSpPr>
            <a:spLocks noChangeAspect="1" noRot="1" noGrp="1"/>
          </p:cNvSpPr>
          <p:nvPr>
            <p:ph type="sldImg"/>
          </p:nvPr>
        </p:nvSpPr>
        <p:spPr/>
      </p:sp>
      <p:sp>
        <p:nvSpPr>
          <p:cNvPr id="1048616" name="Notes Placeholder 2"/>
          <p:cNvSpPr>
            <a:spLocks noGrp="1"/>
          </p:cNvSpPr>
          <p:nvPr>
            <p:ph type="body" idx="1"/>
          </p:nvPr>
        </p:nvSpPr>
        <p:spPr/>
        <p:txBody>
          <a:bodyPr/>
          <a:p>
            <a:endParaRPr dirty="0" lang="en-US"/>
          </a:p>
        </p:txBody>
      </p:sp>
      <p:sp>
        <p:nvSpPr>
          <p:cNvPr id="1048617" name="Slide Number Placeholder 3"/>
          <p:cNvSpPr>
            <a:spLocks noGrp="1"/>
          </p:cNvSpPr>
          <p:nvPr>
            <p:ph type="sldNum" sz="quarter" idx="10"/>
          </p:nvPr>
        </p:nvSpPr>
        <p:spPr/>
        <p:txBody>
          <a:bodyPr/>
          <a:p>
            <a:fld id="{407BCBBF-3B14-49EE-839D-F9D0F54BECC4}" type="slidenum">
              <a:rPr lang="en-IN" smtClean="0"/>
              <a:t>9</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48" name=""/>
        <p:cNvGrpSpPr/>
        <p:nvPr/>
      </p:nvGrpSpPr>
      <p:grpSpPr>
        <a:xfrm>
          <a:off x="0" y="0"/>
          <a:ext cx="0" cy="0"/>
          <a:chOff x="0" y="0"/>
          <a:chExt cx="0" cy="0"/>
        </a:xfrm>
      </p:grpSpPr>
      <p:sp>
        <p:nvSpPr>
          <p:cNvPr id="1048623" name="Slide Image Placeholder 1"/>
          <p:cNvSpPr>
            <a:spLocks noChangeAspect="1" noRot="1" noGrp="1"/>
          </p:cNvSpPr>
          <p:nvPr>
            <p:ph type="sldImg"/>
          </p:nvPr>
        </p:nvSpPr>
        <p:spPr/>
      </p:sp>
      <p:sp>
        <p:nvSpPr>
          <p:cNvPr id="1048624" name="Notes Placeholder 2"/>
          <p:cNvSpPr>
            <a:spLocks noGrp="1"/>
          </p:cNvSpPr>
          <p:nvPr>
            <p:ph type="body" idx="1"/>
          </p:nvPr>
        </p:nvSpPr>
        <p:spPr/>
        <p:txBody>
          <a:bodyPr/>
          <a:p>
            <a:endParaRPr dirty="0" lang="en-IN"/>
          </a:p>
        </p:txBody>
      </p:sp>
      <p:sp>
        <p:nvSpPr>
          <p:cNvPr id="1048625" name="Slide Number Placeholder 3"/>
          <p:cNvSpPr>
            <a:spLocks noGrp="1"/>
          </p:cNvSpPr>
          <p:nvPr>
            <p:ph type="sldNum" sz="quarter" idx="5"/>
          </p:nvPr>
        </p:nvSpPr>
        <p:spPr/>
        <p:txBody>
          <a:bodyPr/>
          <a:p>
            <a:fld id="{407BCBBF-3B14-49EE-839D-F9D0F54BECC4}" type="slidenum">
              <a:rPr lang="en-IN" smtClean="0"/>
              <a:t>11</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24" name=""/>
        <p:cNvGrpSpPr/>
        <p:nvPr/>
      </p:nvGrpSpPr>
      <p:grpSpPr>
        <a:xfrm>
          <a:off x="0" y="0"/>
          <a:ext cx="0" cy="0"/>
          <a:chOff x="0" y="0"/>
          <a:chExt cx="0" cy="0"/>
        </a:xfrm>
      </p:grpSpPr>
      <p:sp>
        <p:nvSpPr>
          <p:cNvPr id="1048581"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1048582" name="Subtitle 2"/>
          <p:cNvSpPr>
            <a:spLocks noGrp="1"/>
          </p:cNvSpPr>
          <p:nvPr>
            <p:ph type="subTitle" idx="1"/>
          </p:nvPr>
        </p:nvSpPr>
        <p:spPr>
          <a:xfrm>
            <a:off x="1524000" y="3602038"/>
            <a:ext cx="9144000" cy="1655762"/>
          </a:xfrm>
        </p:spPr>
        <p:txBody>
          <a:bodyPr/>
          <a:lstStyle>
            <a:lvl1pPr algn="ctr" indent="0" marL="0">
              <a:buNone/>
              <a:defRPr sz="240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lang="en-US"/>
              <a:t>Click to edit Master subtitle style</a:t>
            </a:r>
            <a:endParaRPr lang="en-IN"/>
          </a:p>
        </p:txBody>
      </p:sp>
      <p:sp>
        <p:nvSpPr>
          <p:cNvPr id="1048583" name="Date Placeholder 3"/>
          <p:cNvSpPr>
            <a:spLocks noGrp="1"/>
          </p:cNvSpPr>
          <p:nvPr>
            <p:ph type="dt" sz="half" idx="10"/>
          </p:nvPr>
        </p:nvSpPr>
        <p:spPr/>
        <p:txBody>
          <a:bodyPr/>
          <a:p>
            <a:fld id="{1147C0E5-F472-4823-852C-D183FA2F2488}" type="datetime1">
              <a:rPr lang="en-IN" smtClean="0"/>
              <a:t>20-07-2024</a:t>
            </a:fld>
            <a:endParaRPr lang="en-IN"/>
          </a:p>
        </p:txBody>
      </p:sp>
      <p:sp>
        <p:nvSpPr>
          <p:cNvPr id="1048584" name="Footer Placeholder 4"/>
          <p:cNvSpPr>
            <a:spLocks noGrp="1"/>
          </p:cNvSpPr>
          <p:nvPr>
            <p:ph type="ftr" sz="quarter" idx="11"/>
          </p:nvPr>
        </p:nvSpPr>
        <p:spPr/>
        <p:txBody>
          <a:bodyPr/>
          <a:p>
            <a:r>
              <a:rPr lang="en-US"/>
              <a:t>You are not allowed to add slides to this presentation</a:t>
            </a:r>
            <a:endParaRPr lang="en-IN"/>
          </a:p>
        </p:txBody>
      </p:sp>
      <p:sp>
        <p:nvSpPr>
          <p:cNvPr id="1048585" name="Slide Number Placeholder 5"/>
          <p:cNvSpPr>
            <a:spLocks noGrp="1"/>
          </p:cNvSpPr>
          <p:nvPr>
            <p:ph type="sldNum" sz="quarter" idx="12"/>
          </p:nvPr>
        </p:nvSpPr>
        <p:spPr/>
        <p:txBody>
          <a:bodyPr/>
          <a:p>
            <a:fld id="{26AD20E6-394B-4DF0-96A5-9647FF39C943}"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59" name=""/>
        <p:cNvGrpSpPr/>
        <p:nvPr/>
      </p:nvGrpSpPr>
      <p:grpSpPr>
        <a:xfrm>
          <a:off x="0" y="0"/>
          <a:ext cx="0" cy="0"/>
          <a:chOff x="0" y="0"/>
          <a:chExt cx="0" cy="0"/>
        </a:xfrm>
      </p:grpSpPr>
      <p:sp>
        <p:nvSpPr>
          <p:cNvPr id="1048660" name="Title 1"/>
          <p:cNvSpPr>
            <a:spLocks noGrp="1"/>
          </p:cNvSpPr>
          <p:nvPr>
            <p:ph type="title"/>
          </p:nvPr>
        </p:nvSpPr>
        <p:spPr/>
        <p:txBody>
          <a:bodyPr/>
          <a:p>
            <a:r>
              <a:rPr lang="en-US"/>
              <a:t>Click to edit Master title style</a:t>
            </a:r>
            <a:endParaRPr lang="en-IN"/>
          </a:p>
        </p:txBody>
      </p:sp>
      <p:sp>
        <p:nvSpPr>
          <p:cNvPr id="1048661" name="Vertical Text Placeholder 2"/>
          <p:cNvSpPr>
            <a:spLocks noGrp="1"/>
          </p:cNvSpPr>
          <p:nvPr>
            <p:ph type="body" orient="vert" idx="1"/>
          </p:nvPr>
        </p:nvSpPr>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1048662" name="Date Placeholder 3"/>
          <p:cNvSpPr>
            <a:spLocks noGrp="1"/>
          </p:cNvSpPr>
          <p:nvPr>
            <p:ph type="dt" sz="half" idx="10"/>
          </p:nvPr>
        </p:nvSpPr>
        <p:spPr/>
        <p:txBody>
          <a:bodyPr/>
          <a:p>
            <a:fld id="{0E9DCF6C-BC1F-457E-8C73-045A403582E6}" type="datetime1">
              <a:rPr lang="en-IN" smtClean="0"/>
              <a:t>20-07-2024</a:t>
            </a:fld>
            <a:endParaRPr lang="en-IN"/>
          </a:p>
        </p:txBody>
      </p:sp>
      <p:sp>
        <p:nvSpPr>
          <p:cNvPr id="1048663" name="Footer Placeholder 4"/>
          <p:cNvSpPr>
            <a:spLocks noGrp="1"/>
          </p:cNvSpPr>
          <p:nvPr>
            <p:ph type="ftr" sz="quarter" idx="11"/>
          </p:nvPr>
        </p:nvSpPr>
        <p:spPr/>
        <p:txBody>
          <a:bodyPr/>
          <a:p>
            <a:r>
              <a:rPr lang="en-US"/>
              <a:t>You are not allowed to add slides to this presentation</a:t>
            </a:r>
            <a:endParaRPr lang="en-IN"/>
          </a:p>
        </p:txBody>
      </p:sp>
      <p:sp>
        <p:nvSpPr>
          <p:cNvPr id="1048664" name="Slide Number Placeholder 5"/>
          <p:cNvSpPr>
            <a:spLocks noGrp="1"/>
          </p:cNvSpPr>
          <p:nvPr>
            <p:ph type="sldNum" sz="quarter" idx="12"/>
          </p:nvPr>
        </p:nvSpPr>
        <p:spPr/>
        <p:txBody>
          <a:bodyPr/>
          <a:p>
            <a:fld id="{26AD20E6-394B-4DF0-96A5-9647FF39C943}"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57" name=""/>
        <p:cNvGrpSpPr/>
        <p:nvPr/>
      </p:nvGrpSpPr>
      <p:grpSpPr>
        <a:xfrm>
          <a:off x="0" y="0"/>
          <a:ext cx="0" cy="0"/>
          <a:chOff x="0" y="0"/>
          <a:chExt cx="0" cy="0"/>
        </a:xfrm>
      </p:grpSpPr>
      <p:sp>
        <p:nvSpPr>
          <p:cNvPr id="1048649" name="Vertical Title 1"/>
          <p:cNvSpPr>
            <a:spLocks noGrp="1"/>
          </p:cNvSpPr>
          <p:nvPr>
            <p:ph type="title" orient="vert"/>
          </p:nvPr>
        </p:nvSpPr>
        <p:spPr>
          <a:xfrm>
            <a:off x="8724900" y="365125"/>
            <a:ext cx="2628900" cy="5811838"/>
          </a:xfrm>
        </p:spPr>
        <p:txBody>
          <a:bodyPr vert="eaVert"/>
          <a:p>
            <a:r>
              <a:rPr lang="en-US"/>
              <a:t>Click to edit Master title style</a:t>
            </a:r>
            <a:endParaRPr lang="en-IN"/>
          </a:p>
        </p:txBody>
      </p:sp>
      <p:sp>
        <p:nvSpPr>
          <p:cNvPr id="1048650" name="Vertical Text Placeholder 2"/>
          <p:cNvSpPr>
            <a:spLocks noGrp="1"/>
          </p:cNvSpPr>
          <p:nvPr>
            <p:ph type="body" orient="vert" idx="1"/>
          </p:nvPr>
        </p:nvSpPr>
        <p:spPr>
          <a:xfrm>
            <a:off x="838200" y="365125"/>
            <a:ext cx="7734300" cy="5811838"/>
          </a:xfrm>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1048651" name="Date Placeholder 3"/>
          <p:cNvSpPr>
            <a:spLocks noGrp="1"/>
          </p:cNvSpPr>
          <p:nvPr>
            <p:ph type="dt" sz="half" idx="10"/>
          </p:nvPr>
        </p:nvSpPr>
        <p:spPr/>
        <p:txBody>
          <a:bodyPr/>
          <a:p>
            <a:fld id="{FE1E070E-952C-41C9-9ABB-C56A7BE64D88}" type="datetime1">
              <a:rPr lang="en-IN" smtClean="0"/>
              <a:t>20-07-2024</a:t>
            </a:fld>
            <a:endParaRPr lang="en-IN"/>
          </a:p>
        </p:txBody>
      </p:sp>
      <p:sp>
        <p:nvSpPr>
          <p:cNvPr id="1048652" name="Footer Placeholder 4"/>
          <p:cNvSpPr>
            <a:spLocks noGrp="1"/>
          </p:cNvSpPr>
          <p:nvPr>
            <p:ph type="ftr" sz="quarter" idx="11"/>
          </p:nvPr>
        </p:nvSpPr>
        <p:spPr/>
        <p:txBody>
          <a:bodyPr/>
          <a:p>
            <a:r>
              <a:rPr lang="en-US"/>
              <a:t>You are not allowed to add slides to this presentation</a:t>
            </a:r>
            <a:endParaRPr lang="en-IN"/>
          </a:p>
        </p:txBody>
      </p:sp>
      <p:sp>
        <p:nvSpPr>
          <p:cNvPr id="1048653" name="Slide Number Placeholder 5"/>
          <p:cNvSpPr>
            <a:spLocks noGrp="1"/>
          </p:cNvSpPr>
          <p:nvPr>
            <p:ph type="sldNum" sz="quarter" idx="12"/>
          </p:nvPr>
        </p:nvSpPr>
        <p:spPr/>
        <p:txBody>
          <a:bodyPr/>
          <a:p>
            <a:fld id="{26AD20E6-394B-4DF0-96A5-9647FF39C943}"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34" name=""/>
        <p:cNvGrpSpPr/>
        <p:nvPr/>
      </p:nvGrpSpPr>
      <p:grpSpPr>
        <a:xfrm>
          <a:off x="0" y="0"/>
          <a:ext cx="0" cy="0"/>
          <a:chOff x="0" y="0"/>
          <a:chExt cx="0" cy="0"/>
        </a:xfrm>
      </p:grpSpPr>
      <p:sp>
        <p:nvSpPr>
          <p:cNvPr id="1048589" name="Title 1"/>
          <p:cNvSpPr>
            <a:spLocks noGrp="1"/>
          </p:cNvSpPr>
          <p:nvPr>
            <p:ph type="title"/>
          </p:nvPr>
        </p:nvSpPr>
        <p:spPr/>
        <p:txBody>
          <a:bodyPr/>
          <a:p>
            <a:r>
              <a:rPr lang="en-US"/>
              <a:t>Click to edit Master title style</a:t>
            </a:r>
            <a:endParaRPr lang="en-IN"/>
          </a:p>
        </p:txBody>
      </p:sp>
      <p:sp>
        <p:nvSpPr>
          <p:cNvPr id="1048590" name="Content Placeholder 2"/>
          <p:cNvSpPr>
            <a:spLocks noGrp="1"/>
          </p:cNvSpPr>
          <p:nvPr>
            <p:ph idx="1"/>
          </p:nvPr>
        </p:nvSpPr>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1048591" name="Date Placeholder 3"/>
          <p:cNvSpPr>
            <a:spLocks noGrp="1"/>
          </p:cNvSpPr>
          <p:nvPr>
            <p:ph type="dt" sz="half" idx="10"/>
          </p:nvPr>
        </p:nvSpPr>
        <p:spPr/>
        <p:txBody>
          <a:bodyPr/>
          <a:p>
            <a:fld id="{2CA2FBC0-878C-4FB7-8E1F-1D6F6FF7C223}" type="datetime1">
              <a:rPr lang="en-IN" smtClean="0"/>
              <a:t>20-07-2024</a:t>
            </a:fld>
            <a:endParaRPr lang="en-IN"/>
          </a:p>
        </p:txBody>
      </p:sp>
      <p:sp>
        <p:nvSpPr>
          <p:cNvPr id="1048592" name="Footer Placeholder 4"/>
          <p:cNvSpPr>
            <a:spLocks noGrp="1"/>
          </p:cNvSpPr>
          <p:nvPr>
            <p:ph type="ftr" sz="quarter" idx="11"/>
          </p:nvPr>
        </p:nvSpPr>
        <p:spPr/>
        <p:txBody>
          <a:bodyPr/>
          <a:p>
            <a:r>
              <a:rPr lang="en-US"/>
              <a:t>You are not allowed to add slides to this presentation</a:t>
            </a:r>
            <a:endParaRPr lang="en-IN"/>
          </a:p>
        </p:txBody>
      </p:sp>
      <p:sp>
        <p:nvSpPr>
          <p:cNvPr id="1048593" name="Slide Number Placeholder 5"/>
          <p:cNvSpPr>
            <a:spLocks noGrp="1"/>
          </p:cNvSpPr>
          <p:nvPr>
            <p:ph type="sldNum" sz="quarter" idx="12"/>
          </p:nvPr>
        </p:nvSpPr>
        <p:spPr/>
        <p:txBody>
          <a:bodyPr/>
          <a:p>
            <a:fld id="{26AD20E6-394B-4DF0-96A5-9647FF39C943}"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60" name=""/>
        <p:cNvGrpSpPr/>
        <p:nvPr/>
      </p:nvGrpSpPr>
      <p:grpSpPr>
        <a:xfrm>
          <a:off x="0" y="0"/>
          <a:ext cx="0" cy="0"/>
          <a:chOff x="0" y="0"/>
          <a:chExt cx="0" cy="0"/>
        </a:xfrm>
      </p:grpSpPr>
      <p:sp>
        <p:nvSpPr>
          <p:cNvPr id="1048665"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1048666" name="Text Placeholder 2"/>
          <p:cNvSpPr>
            <a:spLocks noGrp="1"/>
          </p:cNvSpPr>
          <p:nvPr>
            <p:ph type="body" idx="1"/>
          </p:nvPr>
        </p:nvSpPr>
        <p:spPr>
          <a:xfrm>
            <a:off x="831850" y="4589463"/>
            <a:ext cx="10515600" cy="1500187"/>
          </a:xfrm>
        </p:spPr>
        <p:txBody>
          <a:bodyPr/>
          <a:lstStyle>
            <a:lvl1pPr indent="0" marL="0">
              <a:buNone/>
              <a:defRPr sz="2400">
                <a:solidFill>
                  <a:schemeClr val="tx1">
                    <a:tint val="75000"/>
                  </a:schemeClr>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lang="en-US"/>
              <a:t>Click to edit Master text styles</a:t>
            </a:r>
          </a:p>
        </p:txBody>
      </p:sp>
      <p:sp>
        <p:nvSpPr>
          <p:cNvPr id="1048667" name="Date Placeholder 3"/>
          <p:cNvSpPr>
            <a:spLocks noGrp="1"/>
          </p:cNvSpPr>
          <p:nvPr>
            <p:ph type="dt" sz="half" idx="10"/>
          </p:nvPr>
        </p:nvSpPr>
        <p:spPr/>
        <p:txBody>
          <a:bodyPr/>
          <a:p>
            <a:fld id="{CD685ADF-9D55-472F-A142-0A5A20BA4577}" type="datetime1">
              <a:rPr lang="en-IN" smtClean="0"/>
              <a:t>20-07-2024</a:t>
            </a:fld>
            <a:endParaRPr lang="en-IN"/>
          </a:p>
        </p:txBody>
      </p:sp>
      <p:sp>
        <p:nvSpPr>
          <p:cNvPr id="1048668" name="Footer Placeholder 4"/>
          <p:cNvSpPr>
            <a:spLocks noGrp="1"/>
          </p:cNvSpPr>
          <p:nvPr>
            <p:ph type="ftr" sz="quarter" idx="11"/>
          </p:nvPr>
        </p:nvSpPr>
        <p:spPr/>
        <p:txBody>
          <a:bodyPr/>
          <a:p>
            <a:r>
              <a:rPr lang="en-US"/>
              <a:t>You are not allowed to add slides to this presentation</a:t>
            </a:r>
            <a:endParaRPr lang="en-IN"/>
          </a:p>
        </p:txBody>
      </p:sp>
      <p:sp>
        <p:nvSpPr>
          <p:cNvPr id="1048669" name="Slide Number Placeholder 5"/>
          <p:cNvSpPr>
            <a:spLocks noGrp="1"/>
          </p:cNvSpPr>
          <p:nvPr>
            <p:ph type="sldNum" sz="quarter" idx="12"/>
          </p:nvPr>
        </p:nvSpPr>
        <p:spPr/>
        <p:txBody>
          <a:bodyPr/>
          <a:p>
            <a:fld id="{26AD20E6-394B-4DF0-96A5-9647FF39C943}"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61" name=""/>
        <p:cNvGrpSpPr/>
        <p:nvPr/>
      </p:nvGrpSpPr>
      <p:grpSpPr>
        <a:xfrm>
          <a:off x="0" y="0"/>
          <a:ext cx="0" cy="0"/>
          <a:chOff x="0" y="0"/>
          <a:chExt cx="0" cy="0"/>
        </a:xfrm>
      </p:grpSpPr>
      <p:sp>
        <p:nvSpPr>
          <p:cNvPr id="1048670" name="Title 1"/>
          <p:cNvSpPr>
            <a:spLocks noGrp="1"/>
          </p:cNvSpPr>
          <p:nvPr>
            <p:ph type="title"/>
          </p:nvPr>
        </p:nvSpPr>
        <p:spPr/>
        <p:txBody>
          <a:bodyPr/>
          <a:p>
            <a:r>
              <a:rPr lang="en-US"/>
              <a:t>Click to edit Master title style</a:t>
            </a:r>
            <a:endParaRPr lang="en-IN"/>
          </a:p>
        </p:txBody>
      </p:sp>
      <p:sp>
        <p:nvSpPr>
          <p:cNvPr id="1048671" name="Content Placeholder 2"/>
          <p:cNvSpPr>
            <a:spLocks noGrp="1"/>
          </p:cNvSpPr>
          <p:nvPr>
            <p:ph sz="half" idx="1"/>
          </p:nvPr>
        </p:nvSpPr>
        <p:spPr>
          <a:xfrm>
            <a:off x="838200" y="1825625"/>
            <a:ext cx="5181600" cy="4351338"/>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1048672" name="Content Placeholder 3"/>
          <p:cNvSpPr>
            <a:spLocks noGrp="1"/>
          </p:cNvSpPr>
          <p:nvPr>
            <p:ph sz="half" idx="2"/>
          </p:nvPr>
        </p:nvSpPr>
        <p:spPr>
          <a:xfrm>
            <a:off x="6172200" y="1825625"/>
            <a:ext cx="5181600" cy="4351338"/>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1048673" name="Date Placeholder 4"/>
          <p:cNvSpPr>
            <a:spLocks noGrp="1"/>
          </p:cNvSpPr>
          <p:nvPr>
            <p:ph type="dt" sz="half" idx="10"/>
          </p:nvPr>
        </p:nvSpPr>
        <p:spPr/>
        <p:txBody>
          <a:bodyPr/>
          <a:p>
            <a:fld id="{19B6A866-57B6-4C39-8809-FBA78A30FCC9}" type="datetime1">
              <a:rPr lang="en-IN" smtClean="0"/>
              <a:t>20-07-2024</a:t>
            </a:fld>
            <a:endParaRPr lang="en-IN"/>
          </a:p>
        </p:txBody>
      </p:sp>
      <p:sp>
        <p:nvSpPr>
          <p:cNvPr id="1048674" name="Footer Placeholder 5"/>
          <p:cNvSpPr>
            <a:spLocks noGrp="1"/>
          </p:cNvSpPr>
          <p:nvPr>
            <p:ph type="ftr" sz="quarter" idx="11"/>
          </p:nvPr>
        </p:nvSpPr>
        <p:spPr/>
        <p:txBody>
          <a:bodyPr/>
          <a:p>
            <a:r>
              <a:rPr lang="en-US"/>
              <a:t>You are not allowed to add slides to this presentation</a:t>
            </a:r>
            <a:endParaRPr lang="en-IN"/>
          </a:p>
        </p:txBody>
      </p:sp>
      <p:sp>
        <p:nvSpPr>
          <p:cNvPr id="1048675" name="Slide Number Placeholder 6"/>
          <p:cNvSpPr>
            <a:spLocks noGrp="1"/>
          </p:cNvSpPr>
          <p:nvPr>
            <p:ph type="sldNum" sz="quarter" idx="12"/>
          </p:nvPr>
        </p:nvSpPr>
        <p:spPr/>
        <p:txBody>
          <a:bodyPr/>
          <a:p>
            <a:fld id="{26AD20E6-394B-4DF0-96A5-9647FF39C943}"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62" name=""/>
        <p:cNvGrpSpPr/>
        <p:nvPr/>
      </p:nvGrpSpPr>
      <p:grpSpPr>
        <a:xfrm>
          <a:off x="0" y="0"/>
          <a:ext cx="0" cy="0"/>
          <a:chOff x="0" y="0"/>
          <a:chExt cx="0" cy="0"/>
        </a:xfrm>
      </p:grpSpPr>
      <p:sp>
        <p:nvSpPr>
          <p:cNvPr id="1048676" name="Title 1"/>
          <p:cNvSpPr>
            <a:spLocks noGrp="1"/>
          </p:cNvSpPr>
          <p:nvPr>
            <p:ph type="title"/>
          </p:nvPr>
        </p:nvSpPr>
        <p:spPr>
          <a:xfrm>
            <a:off x="839788" y="365125"/>
            <a:ext cx="10515600" cy="1325563"/>
          </a:xfrm>
        </p:spPr>
        <p:txBody>
          <a:bodyPr/>
          <a:p>
            <a:r>
              <a:rPr lang="en-US"/>
              <a:t>Click to edit Master title style</a:t>
            </a:r>
            <a:endParaRPr lang="en-IN"/>
          </a:p>
        </p:txBody>
      </p:sp>
      <p:sp>
        <p:nvSpPr>
          <p:cNvPr id="1048677" name="Text Placeholder 2"/>
          <p:cNvSpPr>
            <a:spLocks noGrp="1"/>
          </p:cNvSpPr>
          <p:nvPr>
            <p:ph type="body" idx="1"/>
          </p:nvPr>
        </p:nvSpPr>
        <p:spPr>
          <a:xfrm>
            <a:off x="839788" y="1681163"/>
            <a:ext cx="5157787"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8678" name="Content Placeholder 3"/>
          <p:cNvSpPr>
            <a:spLocks noGrp="1"/>
          </p:cNvSpPr>
          <p:nvPr>
            <p:ph sz="half" idx="2"/>
          </p:nvPr>
        </p:nvSpPr>
        <p:spPr>
          <a:xfrm>
            <a:off x="839788" y="2505075"/>
            <a:ext cx="5157787" cy="3684588"/>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1048679" name="Text Placeholder 4"/>
          <p:cNvSpPr>
            <a:spLocks noGrp="1"/>
          </p:cNvSpPr>
          <p:nvPr>
            <p:ph type="body" sz="quarter" idx="3"/>
          </p:nvPr>
        </p:nvSpPr>
        <p:spPr>
          <a:xfrm>
            <a:off x="6172200" y="1681163"/>
            <a:ext cx="5183188"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8680" name="Content Placeholder 5"/>
          <p:cNvSpPr>
            <a:spLocks noGrp="1"/>
          </p:cNvSpPr>
          <p:nvPr>
            <p:ph sz="quarter" idx="4"/>
          </p:nvPr>
        </p:nvSpPr>
        <p:spPr>
          <a:xfrm>
            <a:off x="6172200" y="2505075"/>
            <a:ext cx="5183188" cy="3684588"/>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1048681" name="Date Placeholder 6"/>
          <p:cNvSpPr>
            <a:spLocks noGrp="1"/>
          </p:cNvSpPr>
          <p:nvPr>
            <p:ph type="dt" sz="half" idx="10"/>
          </p:nvPr>
        </p:nvSpPr>
        <p:spPr/>
        <p:txBody>
          <a:bodyPr/>
          <a:p>
            <a:fld id="{52B34237-4DA9-498D-81CC-7DEBFDE0146A}" type="datetime1">
              <a:rPr lang="en-IN" smtClean="0"/>
              <a:t>20-07-2024</a:t>
            </a:fld>
            <a:endParaRPr lang="en-IN"/>
          </a:p>
        </p:txBody>
      </p:sp>
      <p:sp>
        <p:nvSpPr>
          <p:cNvPr id="1048682" name="Footer Placeholder 7"/>
          <p:cNvSpPr>
            <a:spLocks noGrp="1"/>
          </p:cNvSpPr>
          <p:nvPr>
            <p:ph type="ftr" sz="quarter" idx="11"/>
          </p:nvPr>
        </p:nvSpPr>
        <p:spPr/>
        <p:txBody>
          <a:bodyPr/>
          <a:p>
            <a:r>
              <a:rPr lang="en-US"/>
              <a:t>You are not allowed to add slides to this presentation</a:t>
            </a:r>
            <a:endParaRPr lang="en-IN"/>
          </a:p>
        </p:txBody>
      </p:sp>
      <p:sp>
        <p:nvSpPr>
          <p:cNvPr id="1048683" name="Slide Number Placeholder 8"/>
          <p:cNvSpPr>
            <a:spLocks noGrp="1"/>
          </p:cNvSpPr>
          <p:nvPr>
            <p:ph type="sldNum" sz="quarter" idx="12"/>
          </p:nvPr>
        </p:nvSpPr>
        <p:spPr/>
        <p:txBody>
          <a:bodyPr/>
          <a:p>
            <a:fld id="{26AD20E6-394B-4DF0-96A5-9647FF39C943}"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56" name=""/>
        <p:cNvGrpSpPr/>
        <p:nvPr/>
      </p:nvGrpSpPr>
      <p:grpSpPr>
        <a:xfrm>
          <a:off x="0" y="0"/>
          <a:ext cx="0" cy="0"/>
          <a:chOff x="0" y="0"/>
          <a:chExt cx="0" cy="0"/>
        </a:xfrm>
      </p:grpSpPr>
      <p:sp>
        <p:nvSpPr>
          <p:cNvPr id="1048645" name="Title 1"/>
          <p:cNvSpPr>
            <a:spLocks noGrp="1"/>
          </p:cNvSpPr>
          <p:nvPr>
            <p:ph type="title"/>
          </p:nvPr>
        </p:nvSpPr>
        <p:spPr/>
        <p:txBody>
          <a:bodyPr/>
          <a:p>
            <a:r>
              <a:rPr lang="en-US"/>
              <a:t>Click to edit Master title style</a:t>
            </a:r>
            <a:endParaRPr lang="en-IN"/>
          </a:p>
        </p:txBody>
      </p:sp>
      <p:sp>
        <p:nvSpPr>
          <p:cNvPr id="1048646" name="Date Placeholder 2"/>
          <p:cNvSpPr>
            <a:spLocks noGrp="1"/>
          </p:cNvSpPr>
          <p:nvPr>
            <p:ph type="dt" sz="half" idx="10"/>
          </p:nvPr>
        </p:nvSpPr>
        <p:spPr/>
        <p:txBody>
          <a:bodyPr/>
          <a:p>
            <a:fld id="{03D29E31-0E2B-4B8B-A4CD-804F6A5D47A9}" type="datetime1">
              <a:rPr lang="en-IN" smtClean="0"/>
              <a:t>20-07-2024</a:t>
            </a:fld>
            <a:endParaRPr lang="en-IN"/>
          </a:p>
        </p:txBody>
      </p:sp>
      <p:sp>
        <p:nvSpPr>
          <p:cNvPr id="1048647" name="Footer Placeholder 3"/>
          <p:cNvSpPr>
            <a:spLocks noGrp="1"/>
          </p:cNvSpPr>
          <p:nvPr>
            <p:ph type="ftr" sz="quarter" idx="11"/>
          </p:nvPr>
        </p:nvSpPr>
        <p:spPr/>
        <p:txBody>
          <a:bodyPr/>
          <a:p>
            <a:r>
              <a:rPr lang="en-US"/>
              <a:t>You are not allowed to add slides to this presentation</a:t>
            </a:r>
            <a:endParaRPr lang="en-IN"/>
          </a:p>
        </p:txBody>
      </p:sp>
      <p:sp>
        <p:nvSpPr>
          <p:cNvPr id="1048648" name="Slide Number Placeholder 4"/>
          <p:cNvSpPr>
            <a:spLocks noGrp="1"/>
          </p:cNvSpPr>
          <p:nvPr>
            <p:ph type="sldNum" sz="quarter" idx="12"/>
          </p:nvPr>
        </p:nvSpPr>
        <p:spPr/>
        <p:txBody>
          <a:bodyPr/>
          <a:p>
            <a:fld id="{26AD20E6-394B-4DF0-96A5-9647FF39C943}"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63" name=""/>
        <p:cNvGrpSpPr/>
        <p:nvPr/>
      </p:nvGrpSpPr>
      <p:grpSpPr>
        <a:xfrm>
          <a:off x="0" y="0"/>
          <a:ext cx="0" cy="0"/>
          <a:chOff x="0" y="0"/>
          <a:chExt cx="0" cy="0"/>
        </a:xfrm>
      </p:grpSpPr>
      <p:sp>
        <p:nvSpPr>
          <p:cNvPr id="1048684" name="Date Placeholder 1"/>
          <p:cNvSpPr>
            <a:spLocks noGrp="1"/>
          </p:cNvSpPr>
          <p:nvPr>
            <p:ph type="dt" sz="half" idx="10"/>
          </p:nvPr>
        </p:nvSpPr>
        <p:spPr/>
        <p:txBody>
          <a:bodyPr/>
          <a:p>
            <a:fld id="{731C5607-A4BB-4D67-95B9-C9085ECC35A9}" type="datetime1">
              <a:rPr lang="en-IN" smtClean="0"/>
              <a:t>20-07-2024</a:t>
            </a:fld>
            <a:endParaRPr lang="en-IN"/>
          </a:p>
        </p:txBody>
      </p:sp>
      <p:sp>
        <p:nvSpPr>
          <p:cNvPr id="1048685" name="Footer Placeholder 2"/>
          <p:cNvSpPr>
            <a:spLocks noGrp="1"/>
          </p:cNvSpPr>
          <p:nvPr>
            <p:ph type="ftr" sz="quarter" idx="11"/>
          </p:nvPr>
        </p:nvSpPr>
        <p:spPr/>
        <p:txBody>
          <a:bodyPr/>
          <a:p>
            <a:r>
              <a:rPr lang="en-US"/>
              <a:t>You are not allowed to add slides to this presentation</a:t>
            </a:r>
            <a:endParaRPr lang="en-IN"/>
          </a:p>
        </p:txBody>
      </p:sp>
      <p:sp>
        <p:nvSpPr>
          <p:cNvPr id="1048686" name="Slide Number Placeholder 3"/>
          <p:cNvSpPr>
            <a:spLocks noGrp="1"/>
          </p:cNvSpPr>
          <p:nvPr>
            <p:ph type="sldNum" sz="quarter" idx="12"/>
          </p:nvPr>
        </p:nvSpPr>
        <p:spPr/>
        <p:txBody>
          <a:bodyPr/>
          <a:p>
            <a:fld id="{26AD20E6-394B-4DF0-96A5-9647FF39C943}"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64" name=""/>
        <p:cNvGrpSpPr/>
        <p:nvPr/>
      </p:nvGrpSpPr>
      <p:grpSpPr>
        <a:xfrm>
          <a:off x="0" y="0"/>
          <a:ext cx="0" cy="0"/>
          <a:chOff x="0" y="0"/>
          <a:chExt cx="0" cy="0"/>
        </a:xfrm>
      </p:grpSpPr>
      <p:sp>
        <p:nvSpPr>
          <p:cNvPr id="1048687"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1048688"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1048689"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a:t>Click to edit Master text styles</a:t>
            </a:r>
          </a:p>
        </p:txBody>
      </p:sp>
      <p:sp>
        <p:nvSpPr>
          <p:cNvPr id="1048690" name="Date Placeholder 4"/>
          <p:cNvSpPr>
            <a:spLocks noGrp="1"/>
          </p:cNvSpPr>
          <p:nvPr>
            <p:ph type="dt" sz="half" idx="10"/>
          </p:nvPr>
        </p:nvSpPr>
        <p:spPr/>
        <p:txBody>
          <a:bodyPr/>
          <a:p>
            <a:fld id="{C1C99E65-501E-4E79-B301-EC94E1C8867E}" type="datetime1">
              <a:rPr lang="en-IN" smtClean="0"/>
              <a:t>20-07-2024</a:t>
            </a:fld>
            <a:endParaRPr lang="en-IN"/>
          </a:p>
        </p:txBody>
      </p:sp>
      <p:sp>
        <p:nvSpPr>
          <p:cNvPr id="1048691" name="Footer Placeholder 5"/>
          <p:cNvSpPr>
            <a:spLocks noGrp="1"/>
          </p:cNvSpPr>
          <p:nvPr>
            <p:ph type="ftr" sz="quarter" idx="11"/>
          </p:nvPr>
        </p:nvSpPr>
        <p:spPr/>
        <p:txBody>
          <a:bodyPr/>
          <a:p>
            <a:r>
              <a:rPr lang="en-US"/>
              <a:t>You are not allowed to add slides to this presentation</a:t>
            </a:r>
            <a:endParaRPr lang="en-IN"/>
          </a:p>
        </p:txBody>
      </p:sp>
      <p:sp>
        <p:nvSpPr>
          <p:cNvPr id="1048692" name="Slide Number Placeholder 6"/>
          <p:cNvSpPr>
            <a:spLocks noGrp="1"/>
          </p:cNvSpPr>
          <p:nvPr>
            <p:ph type="sldNum" sz="quarter" idx="12"/>
          </p:nvPr>
        </p:nvSpPr>
        <p:spPr/>
        <p:txBody>
          <a:bodyPr/>
          <a:p>
            <a:fld id="{26AD20E6-394B-4DF0-96A5-9647FF39C943}"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58" name=""/>
        <p:cNvGrpSpPr/>
        <p:nvPr/>
      </p:nvGrpSpPr>
      <p:grpSpPr>
        <a:xfrm>
          <a:off x="0" y="0"/>
          <a:ext cx="0" cy="0"/>
          <a:chOff x="0" y="0"/>
          <a:chExt cx="0" cy="0"/>
        </a:xfrm>
      </p:grpSpPr>
      <p:sp>
        <p:nvSpPr>
          <p:cNvPr id="1048654"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1048655" name="Picture Placeholder 2"/>
          <p:cNvSpPr>
            <a:spLocks noGrp="1"/>
          </p:cNvSpPr>
          <p:nvPr>
            <p:ph type="pic" idx="1"/>
          </p:nvPr>
        </p:nvSpPr>
        <p:spPr>
          <a:xfrm>
            <a:off x="5183188" y="987425"/>
            <a:ext cx="6172200" cy="4873625"/>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IN"/>
          </a:p>
        </p:txBody>
      </p:sp>
      <p:sp>
        <p:nvSpPr>
          <p:cNvPr id="1048656"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a:t>Click to edit Master text styles</a:t>
            </a:r>
          </a:p>
        </p:txBody>
      </p:sp>
      <p:sp>
        <p:nvSpPr>
          <p:cNvPr id="1048657" name="Date Placeholder 4"/>
          <p:cNvSpPr>
            <a:spLocks noGrp="1"/>
          </p:cNvSpPr>
          <p:nvPr>
            <p:ph type="dt" sz="half" idx="10"/>
          </p:nvPr>
        </p:nvSpPr>
        <p:spPr/>
        <p:txBody>
          <a:bodyPr/>
          <a:p>
            <a:fld id="{2751C047-BE12-4A43-A323-58AFB768CD35}" type="datetime1">
              <a:rPr lang="en-IN" smtClean="0"/>
              <a:t>20-07-2024</a:t>
            </a:fld>
            <a:endParaRPr lang="en-IN"/>
          </a:p>
        </p:txBody>
      </p:sp>
      <p:sp>
        <p:nvSpPr>
          <p:cNvPr id="1048658" name="Footer Placeholder 5"/>
          <p:cNvSpPr>
            <a:spLocks noGrp="1"/>
          </p:cNvSpPr>
          <p:nvPr>
            <p:ph type="ftr" sz="quarter" idx="11"/>
          </p:nvPr>
        </p:nvSpPr>
        <p:spPr/>
        <p:txBody>
          <a:bodyPr/>
          <a:p>
            <a:r>
              <a:rPr lang="en-US"/>
              <a:t>You are not allowed to add slides to this presentation</a:t>
            </a:r>
            <a:endParaRPr lang="en-IN"/>
          </a:p>
        </p:txBody>
      </p:sp>
      <p:sp>
        <p:nvSpPr>
          <p:cNvPr id="1048659" name="Slide Number Placeholder 6"/>
          <p:cNvSpPr>
            <a:spLocks noGrp="1"/>
          </p:cNvSpPr>
          <p:nvPr>
            <p:ph type="sldNum" sz="quarter" idx="12"/>
          </p:nvPr>
        </p:nvSpPr>
        <p:spPr/>
        <p:txBody>
          <a:bodyPr/>
          <a:p>
            <a:fld id="{26AD20E6-394B-4DF0-96A5-9647FF39C943}"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2" name=""/>
        <p:cNvGrpSpPr/>
        <p:nvPr/>
      </p:nvGrpSpPr>
      <p:grpSpPr>
        <a:xfrm>
          <a:off x="0" y="0"/>
          <a:ext cx="0" cy="0"/>
          <a:chOff x="0" y="0"/>
          <a:chExt cx="0" cy="0"/>
        </a:xfrm>
      </p:grpSpPr>
      <p:sp>
        <p:nvSpPr>
          <p:cNvPr id="1048576" name="Title Placeholder 1"/>
          <p:cNvSpPr>
            <a:spLocks noGrp="1"/>
          </p:cNvSpPr>
          <p:nvPr>
            <p:ph type="title"/>
          </p:nvPr>
        </p:nvSpPr>
        <p:spPr>
          <a:xfrm>
            <a:off x="838200" y="365125"/>
            <a:ext cx="10515600" cy="1325563"/>
          </a:xfrm>
          <a:prstGeom prst="rect"/>
        </p:spPr>
        <p:txBody>
          <a:bodyPr anchor="ctr" bIns="45720" lIns="91440" rIns="91440" rtlCol="0" tIns="45720" vert="horz">
            <a:normAutofit/>
          </a:bodyPr>
          <a:p>
            <a:r>
              <a:rPr lang="en-US"/>
              <a:t>Click to edit Master title style</a:t>
            </a:r>
            <a:endParaRPr lang="en-IN"/>
          </a:p>
        </p:txBody>
      </p:sp>
      <p:sp>
        <p:nvSpPr>
          <p:cNvPr id="1048577" name="Text Placeholder 2"/>
          <p:cNvSpPr>
            <a:spLocks noGrp="1"/>
          </p:cNvSpPr>
          <p:nvPr>
            <p:ph type="body" idx="1"/>
          </p:nvPr>
        </p:nvSpPr>
        <p:spPr>
          <a:xfrm>
            <a:off x="838200" y="1825625"/>
            <a:ext cx="10515600" cy="4351338"/>
          </a:xfrm>
          <a:prstGeom prst="rect"/>
        </p:spPr>
        <p:txBody>
          <a:bodyPr bIns="45720" lIns="91440" rIns="91440" rtlCol="0" tIns="45720" vert="horz">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1048578" name="Date Placeholder 3"/>
          <p:cNvSpPr>
            <a:spLocks noGrp="1"/>
          </p:cNvSpPr>
          <p:nvPr>
            <p:ph type="dt" sz="half" idx="2"/>
          </p:nvPr>
        </p:nvSpPr>
        <p:spPr>
          <a:xfrm>
            <a:off x="838200" y="6356350"/>
            <a:ext cx="2743200" cy="365125"/>
          </a:xfrm>
          <a:prstGeom prst="rect"/>
        </p:spPr>
        <p:txBody>
          <a:bodyPr anchor="ctr" bIns="45720" lIns="91440" rIns="91440" rtlCol="0" tIns="45720" vert="horz"/>
          <a:lstStyle>
            <a:lvl1pPr algn="l">
              <a:defRPr sz="1200">
                <a:solidFill>
                  <a:schemeClr val="tx1">
                    <a:tint val="75000"/>
                  </a:schemeClr>
                </a:solidFill>
              </a:defRPr>
            </a:lvl1pPr>
          </a:lstStyle>
          <a:p>
            <a:fld id="{EA12769F-3E27-4D36-A194-1A84EAEDBFA1}" type="datetime1">
              <a:rPr lang="en-IN" smtClean="0"/>
              <a:t>20-07-2024</a:t>
            </a:fld>
            <a:endParaRPr lang="en-IN"/>
          </a:p>
        </p:txBody>
      </p:sp>
      <p:sp>
        <p:nvSpPr>
          <p:cNvPr id="1048579" name="Footer Placeholder 4"/>
          <p:cNvSpPr>
            <a:spLocks noGrp="1"/>
          </p:cNvSpPr>
          <p:nvPr>
            <p:ph type="ftr" sz="quarter" idx="3"/>
          </p:nvPr>
        </p:nvSpPr>
        <p:spPr>
          <a:xfrm>
            <a:off x="4038600" y="6356350"/>
            <a:ext cx="4114800" cy="365125"/>
          </a:xfrm>
          <a:prstGeom prst="rect"/>
        </p:spPr>
        <p:txBody>
          <a:bodyPr anchor="ctr" bIns="45720" lIns="91440" rIns="91440" rtlCol="0" tIns="45720" vert="horz"/>
          <a:lstStyle>
            <a:lvl1pPr algn="ctr">
              <a:defRPr sz="1200">
                <a:solidFill>
                  <a:schemeClr val="tx1">
                    <a:tint val="75000"/>
                  </a:schemeClr>
                </a:solidFill>
              </a:defRPr>
            </a:lvl1pPr>
          </a:lstStyle>
          <a:p>
            <a:r>
              <a:rPr lang="en-US"/>
              <a:t>You are not allowed to add slides to this presentation</a:t>
            </a:r>
            <a:endParaRPr lang="en-IN"/>
          </a:p>
        </p:txBody>
      </p:sp>
      <p:sp>
        <p:nvSpPr>
          <p:cNvPr id="1048580" name="Slide Number Placeholder 5"/>
          <p:cNvSpPr>
            <a:spLocks noGrp="1"/>
          </p:cNvSpPr>
          <p:nvPr>
            <p:ph type="sldNum" sz="quarter" idx="4"/>
          </p:nvPr>
        </p:nvSpPr>
        <p:spPr>
          <a:xfrm>
            <a:off x="8610600" y="6356350"/>
            <a:ext cx="2743200" cy="365125"/>
          </a:xfrm>
          <a:prstGeom prst="rect"/>
        </p:spPr>
        <p:txBody>
          <a:bodyPr anchor="ctr" bIns="45720" lIns="91440" rIns="91440" rtlCol="0" tIns="45720" vert="horz"/>
          <a:lstStyle>
            <a:lvl1pPr algn="r">
              <a:defRPr sz="1200">
                <a:solidFill>
                  <a:schemeClr val="tx1">
                    <a:tint val="75000"/>
                  </a:schemeClr>
                </a:solidFill>
              </a:defRPr>
            </a:lvl1pPr>
          </a:lstStyle>
          <a:p>
            <a:fld id="{26AD20E6-394B-4DF0-96A5-9647FF39C943}" type="slidenum">
              <a:rPr lang="en-IN" smtClean="0"/>
              <a:t>‹#›</a:t>
            </a:fld>
            <a:endParaRPr lang="en-IN"/>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1" hdr="0" sldNum="1"/>
  <p:txStyles>
    <p:titleStyle>
      <a:lvl1pPr algn="l" defTabSz="914400" eaLnBrk="1" hangingPunct="1" latinLnBrk="0" rtl="0">
        <a:lnSpc>
          <a:spcPct val="90000"/>
        </a:lnSpc>
        <a:spcBef>
          <a:spcPct val="0"/>
        </a:spcBef>
        <a:buNone/>
        <a:defRPr sz="4400" kern="12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algn="l" defTabSz="914400" eaLnBrk="1" hangingPunct="1" indent="-228600" latinLnBrk="0" marL="685800" rtl="0">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algn="l" defTabSz="914400" eaLnBrk="1" hangingPunct="1" indent="-228600" latinLnBrk="0" marL="1143000" rtl="0">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algn="l" defTabSz="914400" eaLnBrk="1" hangingPunct="1" indent="-228600" latinLnBrk="0" marL="1600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algn="l" defTabSz="914400" eaLnBrk="1" hangingPunct="1" indent="-228600" latinLnBrk="0" marL="20574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Relationship Id="rId3" Type="http://schemas.openxmlformats.org/officeDocument/2006/relationships/notesSlide" Target="../notesSlides/notes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image" Target="../media/image3.emf"/><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5" name=""/>
        <p:cNvGrpSpPr/>
        <p:nvPr/>
      </p:nvGrpSpPr>
      <p:grpSpPr>
        <a:xfrm>
          <a:off x="0" y="0"/>
          <a:ext cx="0" cy="0"/>
          <a:chOff x="0" y="0"/>
          <a:chExt cx="0" cy="0"/>
        </a:xfrm>
      </p:grpSpPr>
      <p:sp>
        <p:nvSpPr>
          <p:cNvPr id="1048586" name="Title 1"/>
          <p:cNvSpPr>
            <a:spLocks noGrp="1"/>
          </p:cNvSpPr>
          <p:nvPr>
            <p:ph type="ctrTitle"/>
          </p:nvPr>
        </p:nvSpPr>
        <p:spPr>
          <a:xfrm>
            <a:off x="838200" y="2050473"/>
            <a:ext cx="10515600" cy="2572327"/>
          </a:xfrm>
        </p:spPr>
        <p:txBody>
          <a:bodyPr>
            <a:normAutofit fontScale="90000"/>
          </a:bodyPr>
          <a:p>
            <a:pPr algn="ctr" marL="6350">
              <a:lnSpc>
                <a:spcPct val="107000"/>
              </a:lnSpc>
              <a:spcAft>
                <a:spcPts val="570"/>
              </a:spcAft>
            </a:pPr>
            <a:r>
              <a:rPr b="1" dirty="0" sz="1800" lang="en-IN">
                <a:effectLst/>
                <a:latin typeface="Times New Roman" panose="02020603050405020304" pitchFamily="18" charset="0"/>
                <a:ea typeface="Times New Roman" panose="02020603050405020304" pitchFamily="18" charset="0"/>
              </a:rPr>
              <a:t> </a:t>
            </a:r>
            <a:r>
              <a:rPr dirty="0" sz="1800" lang="en-IN">
                <a:effectLst/>
                <a:latin typeface="Calibri" panose="020F0502020204030204" pitchFamily="34" charset="0"/>
                <a:ea typeface="Calibri" panose="020F0502020204030204" pitchFamily="34" charset="0"/>
              </a:rPr>
              <a:t/>
            </a:r>
            <a:br>
              <a:rPr dirty="0" sz="1800" lang="en-IN">
                <a:effectLst/>
                <a:latin typeface="Calibri" panose="020F0502020204030204" pitchFamily="34" charset="0"/>
                <a:ea typeface="Calibri" panose="020F0502020204030204" pitchFamily="34" charset="0"/>
              </a:rPr>
            </a:br>
            <a:r>
              <a:rPr b="1" dirty="0" sz="3100" lang="en-IN">
                <a:effectLst/>
                <a:latin typeface="Times New Roman" panose="02020603050405020304" pitchFamily="18" charset="0"/>
                <a:ea typeface="Times New Roman" panose="02020603050405020304" pitchFamily="18" charset="0"/>
                <a:cs typeface="Times New Roman" panose="02020603050405020304" pitchFamily="18" charset="0"/>
              </a:rPr>
              <a:t>Topic - </a:t>
            </a:r>
            <a:r>
              <a:rPr dirty="0" sz="3100" kern="100" lang="en-IN">
                <a:effectLst/>
                <a:latin typeface="Calibri" panose="020F0502020204030204" pitchFamily="34" charset="0"/>
                <a:ea typeface="Calibri" panose="020F0502020204030204" pitchFamily="34" charset="0"/>
                <a:cs typeface="Times New Roman" panose="02020603050405020304" pitchFamily="18" charset="0"/>
              </a:rPr>
              <a:t>“</a:t>
            </a:r>
            <a:r>
              <a:rPr b="1" dirty="0" sz="3100" kern="0" lang="en-IN">
                <a:effectLst/>
                <a:latin typeface="Times New Roman" panose="02020603050405020304" pitchFamily="18" charset="0"/>
                <a:ea typeface="Times New Roman" panose="02020603050405020304" pitchFamily="18" charset="0"/>
                <a:cs typeface="Times New Roman" panose="02020603050405020304" pitchFamily="18" charset="0"/>
              </a:rPr>
              <a:t>Harnessing Artificial Intelligence in Healthcare Insurance in India: Opportunities, Challenges </a:t>
            </a:r>
            <a:r>
              <a:rPr b="1" dirty="0" sz="3100" kern="100" lang="en-IN">
                <a:effectLst/>
                <a:latin typeface="Calibri" panose="020F0502020204030204" pitchFamily="34" charset="0"/>
                <a:ea typeface="Calibri" panose="020F0502020204030204" pitchFamily="34" charset="0"/>
                <a:cs typeface="Times New Roman" panose="02020603050405020304" pitchFamily="18" charset="0"/>
              </a:rPr>
              <a:t>- A Literature review</a:t>
            </a:r>
            <a:r>
              <a:rPr dirty="0" sz="3100" kern="100" lang="en-IN">
                <a:effectLst/>
                <a:latin typeface="Calibri" panose="020F0502020204030204" pitchFamily="34" charset="0"/>
                <a:ea typeface="Calibri" panose="020F0502020204030204" pitchFamily="34" charset="0"/>
                <a:cs typeface="Times New Roman" panose="02020603050405020304" pitchFamily="18" charset="0"/>
              </a:rPr>
              <a:t>”</a:t>
            </a:r>
            <a:br>
              <a:rPr dirty="0" sz="3100" kern="100" lang="en-IN">
                <a:effectLst/>
                <a:latin typeface="Calibri" panose="020F0502020204030204" pitchFamily="34" charset="0"/>
                <a:ea typeface="Calibri" panose="020F0502020204030204" pitchFamily="34" charset="0"/>
                <a:cs typeface="Times New Roman" panose="02020603050405020304" pitchFamily="18" charset="0"/>
              </a:rPr>
            </a:br>
            <a:r>
              <a:rPr dirty="0" sz="1800" kern="100" lang="en-IN">
                <a:effectLst/>
                <a:latin typeface="Calibri" panose="020F0502020204030204" pitchFamily="34" charset="0"/>
                <a:ea typeface="Calibri" panose="020F0502020204030204" pitchFamily="34" charset="0"/>
                <a:cs typeface="Times New Roman" panose="02020603050405020304" pitchFamily="18" charset="0"/>
              </a:rPr>
              <a:t>By</a:t>
            </a:r>
            <a:br>
              <a:rPr dirty="0" sz="1800" kern="100" lang="en-IN">
                <a:effectLst/>
                <a:latin typeface="Calibri" panose="020F0502020204030204" pitchFamily="34" charset="0"/>
                <a:ea typeface="Calibri" panose="020F0502020204030204" pitchFamily="34" charset="0"/>
                <a:cs typeface="Times New Roman" panose="02020603050405020304" pitchFamily="18" charset="0"/>
              </a:rPr>
            </a:br>
            <a:r>
              <a:rPr dirty="0" sz="1800" kern="100" lang="en-IN">
                <a:effectLst/>
                <a:latin typeface="Calibri" panose="020F0502020204030204" pitchFamily="34" charset="0"/>
                <a:ea typeface="Calibri" panose="020F0502020204030204" pitchFamily="34" charset="0"/>
                <a:cs typeface="Times New Roman" panose="02020603050405020304" pitchFamily="18" charset="0"/>
              </a:rPr>
              <a:t/>
            </a:r>
            <a:br>
              <a:rPr dirty="0" sz="1800" kern="100" lang="en-IN">
                <a:effectLst/>
                <a:latin typeface="Calibri" panose="020F0502020204030204" pitchFamily="34" charset="0"/>
                <a:ea typeface="Calibri" panose="020F0502020204030204" pitchFamily="34" charset="0"/>
                <a:cs typeface="Times New Roman" panose="02020603050405020304" pitchFamily="18" charset="0"/>
              </a:rPr>
            </a:br>
            <a:r>
              <a:rPr b="1" dirty="0" sz="3100" kern="100" lang="en-IN">
                <a:latin typeface="Times New Roman" panose="02020603050405020304" pitchFamily="18" charset="0"/>
                <a:ea typeface="Calibri" panose="020F0502020204030204" pitchFamily="34" charset="0"/>
                <a:cs typeface="Times New Roman" panose="02020603050405020304" pitchFamily="18" charset="0"/>
              </a:rPr>
              <a:t>Dr. Kiran </a:t>
            </a:r>
            <a:r>
              <a:rPr b="1" dirty="0" sz="3100" kern="100" lang="en-IN" err="1" smtClean="0">
                <a:latin typeface="Times New Roman" panose="02020603050405020304" pitchFamily="18" charset="0"/>
                <a:ea typeface="Calibri" panose="020F0502020204030204" pitchFamily="34" charset="0"/>
                <a:cs typeface="Times New Roman" panose="02020603050405020304" pitchFamily="18" charset="0"/>
              </a:rPr>
              <a:t>Kumari</a:t>
            </a:r>
            <a:endParaRPr dirty="0" sz="2700" lang="en-IN">
              <a:latin typeface="Times New Roman" panose="02020603050405020304" pitchFamily="18" charset="0"/>
              <a:cs typeface="Times New Roman" panose="02020603050405020304" pitchFamily="18" charset="0"/>
            </a:endParaRPr>
          </a:p>
        </p:txBody>
      </p:sp>
      <p:sp>
        <p:nvSpPr>
          <p:cNvPr id="1048587" name="Subtitle 2"/>
          <p:cNvSpPr>
            <a:spLocks noGrp="1"/>
          </p:cNvSpPr>
          <p:nvPr>
            <p:ph type="subTitle" idx="1"/>
          </p:nvPr>
        </p:nvSpPr>
        <p:spPr>
          <a:xfrm>
            <a:off x="1714005" y="4661694"/>
            <a:ext cx="9144000" cy="1655762"/>
          </a:xfrm>
        </p:spPr>
        <p:txBody>
          <a:bodyPr>
            <a:normAutofit lnSpcReduction="10000"/>
          </a:bodyPr>
          <a:p>
            <a:endParaRPr dirty="0" lang="en-IN"/>
          </a:p>
          <a:p>
            <a:r>
              <a:rPr dirty="0" lang="en-IN"/>
              <a:t>Presented by-Dr. Kiran </a:t>
            </a:r>
            <a:r>
              <a:rPr dirty="0" lang="en-IN" err="1"/>
              <a:t>Kumari,PG</a:t>
            </a:r>
            <a:r>
              <a:rPr dirty="0" lang="en-IN"/>
              <a:t>/022/0</a:t>
            </a:r>
          </a:p>
          <a:p>
            <a:r>
              <a:rPr dirty="0" lang="en-IN"/>
              <a:t>Faculty Mentor- Dr </a:t>
            </a:r>
            <a:r>
              <a:rPr dirty="0" lang="en-IN" err="1"/>
              <a:t>Ratika</a:t>
            </a:r>
            <a:r>
              <a:rPr dirty="0" lang="en-IN"/>
              <a:t> </a:t>
            </a:r>
            <a:r>
              <a:rPr dirty="0" lang="en-IN" err="1"/>
              <a:t>Samtani</a:t>
            </a:r>
            <a:r>
              <a:rPr dirty="0" lang="en-IN"/>
              <a:t> Ma’am </a:t>
            </a:r>
          </a:p>
          <a:p>
            <a:r>
              <a:rPr dirty="0" lang="en-IN"/>
              <a:t>IIHMR Delhi</a:t>
            </a:r>
          </a:p>
        </p:txBody>
      </p:sp>
      <p:sp>
        <p:nvSpPr>
          <p:cNvPr id="1048588" name="Slide Number Placeholder 3"/>
          <p:cNvSpPr>
            <a:spLocks noGrp="1"/>
          </p:cNvSpPr>
          <p:nvPr>
            <p:ph type="sldNum" sz="quarter" idx="12"/>
          </p:nvPr>
        </p:nvSpPr>
        <p:spPr/>
        <p:txBody>
          <a:bodyPr/>
          <a:p>
            <a:fld id="{26AD20E6-394B-4DF0-96A5-9647FF39C943}" type="slidenum">
              <a:rPr lang="en-IN" smtClean="0"/>
              <a:t>1</a:t>
            </a:fld>
            <a:endParaRPr lang="en-IN"/>
          </a:p>
        </p:txBody>
      </p:sp>
      <p:pic>
        <p:nvPicPr>
          <p:cNvPr id="2097152" name="Picture 6"/>
          <p:cNvPicPr>
            <a:picLocks noChangeAspect="1"/>
          </p:cNvPicPr>
          <p:nvPr/>
        </p:nvPicPr>
        <p:blipFill>
          <a:blip xmlns:r="http://schemas.openxmlformats.org/officeDocument/2006/relationships" r:embed="rId1"/>
          <a:stretch>
            <a:fillRect/>
          </a:stretch>
        </p:blipFill>
        <p:spPr>
          <a:xfrm>
            <a:off x="0" y="23813"/>
            <a:ext cx="2695903" cy="1268959"/>
          </a:xfrm>
          <a:prstGeom prst="rec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45" name=""/>
        <p:cNvGrpSpPr/>
        <p:nvPr/>
      </p:nvGrpSpPr>
      <p:grpSpPr>
        <a:xfrm>
          <a:off x="0" y="0"/>
          <a:ext cx="0" cy="0"/>
          <a:chOff x="0" y="0"/>
          <a:chExt cx="0" cy="0"/>
        </a:xfrm>
      </p:grpSpPr>
      <p:sp>
        <p:nvSpPr>
          <p:cNvPr id="1048618" name="Content Placeholder 2"/>
          <p:cNvSpPr>
            <a:spLocks noGrp="1"/>
          </p:cNvSpPr>
          <p:nvPr>
            <p:ph idx="1"/>
          </p:nvPr>
        </p:nvSpPr>
        <p:spPr>
          <a:xfrm>
            <a:off x="449705" y="236667"/>
            <a:ext cx="10739203" cy="5549535"/>
          </a:xfrm>
        </p:spPr>
        <p:txBody>
          <a:bodyPr>
            <a:normAutofit fontScale="25000" lnSpcReduction="20000"/>
          </a:bodyPr>
          <a:p>
            <a:pPr indent="0" marL="0">
              <a:buNone/>
            </a:pPr>
            <a:r>
              <a:rPr b="1" dirty="0" sz="9600" lang="en-US">
                <a:latin typeface="Times New Roman" panose="02020603050405020304" pitchFamily="18" charset="0"/>
                <a:cs typeface="Times New Roman" panose="02020603050405020304" pitchFamily="18" charset="0"/>
              </a:rPr>
              <a:t>Risk Assessment:</a:t>
            </a:r>
            <a:endParaRPr dirty="0" sz="9600" lang="en-US">
              <a:latin typeface="Times New Roman" panose="02020603050405020304" pitchFamily="18" charset="0"/>
              <a:cs typeface="Times New Roman" panose="02020603050405020304" pitchFamily="18" charset="0"/>
            </a:endParaRPr>
          </a:p>
          <a:p>
            <a:r>
              <a:rPr b="1" dirty="0" sz="9600" lang="en-US">
                <a:latin typeface="Times New Roman" panose="02020603050405020304" pitchFamily="18" charset="0"/>
                <a:cs typeface="Times New Roman" panose="02020603050405020304" pitchFamily="18" charset="0"/>
              </a:rPr>
              <a:t>Accuracy &amp; Predictive Power:</a:t>
            </a:r>
            <a:r>
              <a:rPr dirty="0" sz="9600" lang="en-US">
                <a:latin typeface="Times New Roman" panose="02020603050405020304" pitchFamily="18" charset="0"/>
                <a:cs typeface="Times New Roman" panose="02020603050405020304" pitchFamily="18" charset="0"/>
              </a:rPr>
              <a:t> AI outperforms traditional methods, improving risk stratification (Emanuel EJ et al., Zhou P et al.).</a:t>
            </a:r>
          </a:p>
          <a:p>
            <a:r>
              <a:rPr b="1" dirty="0" sz="9600" lang="en-US">
                <a:latin typeface="Times New Roman" panose="02020603050405020304" pitchFamily="18" charset="0"/>
                <a:cs typeface="Times New Roman" panose="02020603050405020304" pitchFamily="18" charset="0"/>
              </a:rPr>
              <a:t>Ethical Considerations:</a:t>
            </a:r>
            <a:r>
              <a:rPr dirty="0" sz="9600" lang="en-US">
                <a:latin typeface="Times New Roman" panose="02020603050405020304" pitchFamily="18" charset="0"/>
                <a:cs typeface="Times New Roman" panose="02020603050405020304" pitchFamily="18" charset="0"/>
              </a:rPr>
              <a:t> Concerns about data privacy and algorithmic bias; transparency needed (Emanuel EJ et al.).</a:t>
            </a:r>
          </a:p>
          <a:p>
            <a:r>
              <a:rPr b="1" dirty="0" sz="9600" lang="en-US">
                <a:latin typeface="Times New Roman" panose="02020603050405020304" pitchFamily="18" charset="0"/>
                <a:cs typeface="Times New Roman" panose="02020603050405020304" pitchFamily="18" charset="0"/>
              </a:rPr>
              <a:t>India Implications:</a:t>
            </a:r>
            <a:r>
              <a:rPr dirty="0" sz="9600" lang="en-US">
                <a:latin typeface="Times New Roman" panose="02020603050405020304" pitchFamily="18" charset="0"/>
                <a:cs typeface="Times New Roman" panose="02020603050405020304" pitchFamily="18" charset="0"/>
              </a:rPr>
              <a:t> Enhanced premium pricing accuracy; need for robust data protection.</a:t>
            </a:r>
          </a:p>
          <a:p>
            <a:pPr indent="0" marL="0">
              <a:buNone/>
            </a:pPr>
            <a:r>
              <a:rPr b="1" dirty="0" sz="9600" lang="en-US">
                <a:latin typeface="Times New Roman" panose="02020603050405020304" pitchFamily="18" charset="0"/>
                <a:cs typeface="Times New Roman" panose="02020603050405020304" pitchFamily="18" charset="0"/>
              </a:rPr>
              <a:t>Underwriting:</a:t>
            </a:r>
            <a:endParaRPr dirty="0" sz="9600" lang="en-US">
              <a:latin typeface="Times New Roman" panose="02020603050405020304" pitchFamily="18" charset="0"/>
              <a:cs typeface="Times New Roman" panose="02020603050405020304" pitchFamily="18" charset="0"/>
            </a:endParaRPr>
          </a:p>
          <a:p>
            <a:r>
              <a:rPr b="1" dirty="0" sz="9600" lang="en-US">
                <a:latin typeface="Times New Roman" panose="02020603050405020304" pitchFamily="18" charset="0"/>
                <a:cs typeface="Times New Roman" panose="02020603050405020304" pitchFamily="18" charset="0"/>
              </a:rPr>
              <a:t>Efficiency &amp; Precision:</a:t>
            </a:r>
            <a:r>
              <a:rPr dirty="0" sz="9600" lang="en-US">
                <a:latin typeface="Times New Roman" panose="02020603050405020304" pitchFamily="18" charset="0"/>
                <a:cs typeface="Times New Roman" panose="02020603050405020304" pitchFamily="18" charset="0"/>
              </a:rPr>
              <a:t> AI reduces policy issuance time and improves accuracy (Chen Y, </a:t>
            </a:r>
            <a:r>
              <a:rPr dirty="0" sz="9600" lang="en-US" err="1">
                <a:latin typeface="Times New Roman" panose="02020603050405020304" pitchFamily="18" charset="0"/>
                <a:cs typeface="Times New Roman" panose="02020603050405020304" pitchFamily="18" charset="0"/>
              </a:rPr>
              <a:t>Ravindranath</a:t>
            </a:r>
            <a:r>
              <a:rPr dirty="0" sz="9600" lang="en-US">
                <a:latin typeface="Times New Roman" panose="02020603050405020304" pitchFamily="18" charset="0"/>
                <a:cs typeface="Times New Roman" panose="02020603050405020304" pitchFamily="18" charset="0"/>
              </a:rPr>
              <a:t> S).</a:t>
            </a:r>
          </a:p>
          <a:p>
            <a:r>
              <a:rPr b="1" dirty="0" sz="9600" lang="en-US">
                <a:latin typeface="Times New Roman" panose="02020603050405020304" pitchFamily="18" charset="0"/>
                <a:cs typeface="Times New Roman" panose="02020603050405020304" pitchFamily="18" charset="0"/>
              </a:rPr>
              <a:t>Bias Concerns:</a:t>
            </a:r>
            <a:r>
              <a:rPr dirty="0" sz="9600" lang="en-US">
                <a:latin typeface="Times New Roman" panose="02020603050405020304" pitchFamily="18" charset="0"/>
                <a:cs typeface="Times New Roman" panose="02020603050405020304" pitchFamily="18" charset="0"/>
              </a:rPr>
              <a:t> Risk of perpetuating biases; requires continuous monitoring.</a:t>
            </a:r>
          </a:p>
          <a:p>
            <a:r>
              <a:rPr b="1" dirty="0" sz="9600" lang="en-US">
                <a:latin typeface="Times New Roman" panose="02020603050405020304" pitchFamily="18" charset="0"/>
                <a:cs typeface="Times New Roman" panose="02020603050405020304" pitchFamily="18" charset="0"/>
              </a:rPr>
              <a:t>India Implications:</a:t>
            </a:r>
            <a:r>
              <a:rPr dirty="0" sz="9600" lang="en-US">
                <a:latin typeface="Times New Roman" panose="02020603050405020304" pitchFamily="18" charset="0"/>
                <a:cs typeface="Times New Roman" panose="02020603050405020304" pitchFamily="18" charset="0"/>
              </a:rPr>
              <a:t> Streamlined processes and accessible insurance products; need for equitable AI systems.</a:t>
            </a:r>
          </a:p>
          <a:p>
            <a:pPr indent="0" marL="0">
              <a:buNone/>
            </a:pPr>
            <a:r>
              <a:rPr b="1" dirty="0" sz="9600" lang="en-US">
                <a:latin typeface="Times New Roman" panose="02020603050405020304" pitchFamily="18" charset="0"/>
                <a:cs typeface="Times New Roman" panose="02020603050405020304" pitchFamily="18" charset="0"/>
              </a:rPr>
              <a:t>Claims Handling:</a:t>
            </a:r>
            <a:endParaRPr dirty="0" sz="9600" lang="en-US">
              <a:latin typeface="Times New Roman" panose="02020603050405020304" pitchFamily="18" charset="0"/>
              <a:cs typeface="Times New Roman" panose="02020603050405020304" pitchFamily="18" charset="0"/>
            </a:endParaRPr>
          </a:p>
          <a:p>
            <a:r>
              <a:rPr b="1" dirty="0" sz="9600" lang="en-US">
                <a:latin typeface="Times New Roman" panose="02020603050405020304" pitchFamily="18" charset="0"/>
                <a:cs typeface="Times New Roman" panose="02020603050405020304" pitchFamily="18" charset="0"/>
              </a:rPr>
              <a:t>Processing Time:</a:t>
            </a:r>
            <a:r>
              <a:rPr dirty="0" sz="9600" lang="en-US">
                <a:latin typeface="Times New Roman" panose="02020603050405020304" pitchFamily="18" charset="0"/>
                <a:cs typeface="Times New Roman" panose="02020603050405020304" pitchFamily="18" charset="0"/>
              </a:rPr>
              <a:t> AI reduces processing times, leading to faster settlements (Insurance Europe).</a:t>
            </a:r>
          </a:p>
          <a:p>
            <a:r>
              <a:rPr b="1" dirty="0" sz="9600" lang="en-US">
                <a:latin typeface="Times New Roman" panose="02020603050405020304" pitchFamily="18" charset="0"/>
                <a:cs typeface="Times New Roman" panose="02020603050405020304" pitchFamily="18" charset="0"/>
              </a:rPr>
              <a:t>Fraud Detection:</a:t>
            </a:r>
            <a:r>
              <a:rPr dirty="0" sz="9600" lang="en-US">
                <a:latin typeface="Times New Roman" panose="02020603050405020304" pitchFamily="18" charset="0"/>
                <a:cs typeface="Times New Roman" panose="02020603050405020304" pitchFamily="18" charset="0"/>
              </a:rPr>
              <a:t> Machine learning detects fraudulent claims effectively (</a:t>
            </a:r>
            <a:r>
              <a:rPr dirty="0" sz="9600" lang="en-US" err="1">
                <a:latin typeface="Times New Roman" panose="02020603050405020304" pitchFamily="18" charset="0"/>
                <a:cs typeface="Times New Roman" panose="02020603050405020304" pitchFamily="18" charset="0"/>
              </a:rPr>
              <a:t>Buczak</a:t>
            </a:r>
            <a:r>
              <a:rPr dirty="0" sz="9600" lang="en-US">
                <a:latin typeface="Times New Roman" panose="02020603050405020304" pitchFamily="18" charset="0"/>
                <a:cs typeface="Times New Roman" panose="02020603050405020304" pitchFamily="18" charset="0"/>
              </a:rPr>
              <a:t> AL, </a:t>
            </a:r>
            <a:r>
              <a:rPr dirty="0" sz="9600" lang="en-US" err="1">
                <a:latin typeface="Times New Roman" panose="02020603050405020304" pitchFamily="18" charset="0"/>
                <a:cs typeface="Times New Roman" panose="02020603050405020304" pitchFamily="18" charset="0"/>
              </a:rPr>
              <a:t>Guven</a:t>
            </a:r>
            <a:r>
              <a:rPr dirty="0" sz="9600" lang="en-US">
                <a:latin typeface="Times New Roman" panose="02020603050405020304" pitchFamily="18" charset="0"/>
                <a:cs typeface="Times New Roman" panose="02020603050405020304" pitchFamily="18" charset="0"/>
              </a:rPr>
              <a:t> E).</a:t>
            </a:r>
          </a:p>
          <a:p>
            <a:r>
              <a:rPr b="1" dirty="0" sz="9600" lang="en-US">
                <a:latin typeface="Times New Roman" panose="02020603050405020304" pitchFamily="18" charset="0"/>
                <a:cs typeface="Times New Roman" panose="02020603050405020304" pitchFamily="18" charset="0"/>
              </a:rPr>
              <a:t>India Implications:</a:t>
            </a:r>
            <a:r>
              <a:rPr dirty="0" sz="9600" lang="en-US">
                <a:latin typeface="Times New Roman" panose="02020603050405020304" pitchFamily="18" charset="0"/>
                <a:cs typeface="Times New Roman" panose="02020603050405020304" pitchFamily="18" charset="0"/>
              </a:rPr>
              <a:t> Faster claims processing and enhanced fraud detection improve credibility and efficiency.</a:t>
            </a:r>
          </a:p>
          <a:p>
            <a:endParaRPr dirty="0" lang="en-US"/>
          </a:p>
        </p:txBody>
      </p:sp>
      <p:sp>
        <p:nvSpPr>
          <p:cNvPr id="1048619" name="Slide Number Placeholder 4"/>
          <p:cNvSpPr>
            <a:spLocks noGrp="1"/>
          </p:cNvSpPr>
          <p:nvPr>
            <p:ph type="sldNum" sz="quarter" idx="12"/>
          </p:nvPr>
        </p:nvSpPr>
        <p:spPr/>
        <p:txBody>
          <a:bodyPr/>
          <a:p>
            <a:fld id="{26AD20E6-394B-4DF0-96A5-9647FF39C943}" type="slidenum">
              <a:rPr lang="en-IN" smtClean="0"/>
              <a:t>10</a:t>
            </a:fld>
            <a:endParaRPr lang="en-I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46" name=""/>
        <p:cNvGrpSpPr/>
        <p:nvPr/>
      </p:nvGrpSpPr>
      <p:grpSpPr>
        <a:xfrm>
          <a:off x="0" y="0"/>
          <a:ext cx="0" cy="0"/>
          <a:chOff x="0" y="0"/>
          <a:chExt cx="0" cy="0"/>
        </a:xfrm>
      </p:grpSpPr>
      <p:sp>
        <p:nvSpPr>
          <p:cNvPr id="1048620" name="Title 1"/>
          <p:cNvSpPr>
            <a:spLocks noGrp="1"/>
          </p:cNvSpPr>
          <p:nvPr>
            <p:ph type="title"/>
          </p:nvPr>
        </p:nvSpPr>
        <p:spPr>
          <a:xfrm>
            <a:off x="4038600" y="0"/>
            <a:ext cx="7096593" cy="1525796"/>
          </a:xfrm>
        </p:spPr>
        <p:txBody>
          <a:bodyPr/>
          <a:p>
            <a:r>
              <a:rPr b="1" dirty="0" lang="en-US" smtClean="0">
                <a:latin typeface="Times New Roman" panose="02020603050405020304" pitchFamily="18" charset="0"/>
                <a:cs typeface="Times New Roman" panose="02020603050405020304" pitchFamily="18" charset="0"/>
              </a:rPr>
              <a:t> Discussion</a:t>
            </a:r>
            <a:endParaRPr dirty="0" lang="en-US"/>
          </a:p>
        </p:txBody>
      </p:sp>
      <p:sp>
        <p:nvSpPr>
          <p:cNvPr id="1048621" name="Content Placeholder 2"/>
          <p:cNvSpPr>
            <a:spLocks noGrp="1"/>
          </p:cNvSpPr>
          <p:nvPr>
            <p:ph idx="1"/>
          </p:nvPr>
        </p:nvSpPr>
        <p:spPr>
          <a:xfrm>
            <a:off x="362262" y="891238"/>
            <a:ext cx="11467476" cy="5232088"/>
          </a:xfrm>
        </p:spPr>
        <p:txBody>
          <a:bodyPr>
            <a:noAutofit/>
          </a:bodyPr>
          <a:p>
            <a:pPr algn="ctr" indent="0" marL="0">
              <a:buNone/>
            </a:pPr>
            <a:r>
              <a:rPr b="1" dirty="0" sz="2400" lang="en-US" smtClean="0">
                <a:latin typeface="Times New Roman" panose="02020603050405020304" pitchFamily="18" charset="0"/>
                <a:cs typeface="Times New Roman" panose="02020603050405020304" pitchFamily="18" charset="0"/>
              </a:rPr>
              <a:t>                                                                                                                  </a:t>
            </a:r>
          </a:p>
          <a:p>
            <a:pPr indent="0" marL="0">
              <a:buNone/>
            </a:pPr>
            <a:r>
              <a:rPr b="1" dirty="0" sz="1600" lang="en-US">
                <a:latin typeface="Times New Roman" panose="02020603050405020304" pitchFamily="18" charset="0"/>
                <a:cs typeface="Times New Roman" panose="02020603050405020304" pitchFamily="18" charset="0"/>
              </a:rPr>
              <a:t>AI in Risk Assessment: Opportunities and Challenges</a:t>
            </a:r>
            <a:endParaRPr dirty="0" sz="1600" lang="en-US">
              <a:latin typeface="Times New Roman" panose="02020603050405020304" pitchFamily="18" charset="0"/>
              <a:cs typeface="Times New Roman" panose="02020603050405020304" pitchFamily="18" charset="0"/>
            </a:endParaRPr>
          </a:p>
          <a:p>
            <a:r>
              <a:rPr b="1" dirty="0" sz="1600" lang="en-US">
                <a:latin typeface="Times New Roman" panose="02020603050405020304" pitchFamily="18" charset="0"/>
                <a:cs typeface="Times New Roman" panose="02020603050405020304" pitchFamily="18" charset="0"/>
              </a:rPr>
              <a:t>Opportunities:</a:t>
            </a:r>
            <a:endParaRPr dirty="0" sz="1600" lang="en-US">
              <a:latin typeface="Times New Roman" panose="02020603050405020304" pitchFamily="18" charset="0"/>
              <a:cs typeface="Times New Roman" panose="02020603050405020304" pitchFamily="18" charset="0"/>
            </a:endParaRPr>
          </a:p>
          <a:p>
            <a:pPr lvl="1"/>
            <a:r>
              <a:rPr dirty="0" sz="1600" lang="en-US">
                <a:latin typeface="Times New Roman" panose="02020603050405020304" pitchFamily="18" charset="0"/>
                <a:cs typeface="Times New Roman" panose="02020603050405020304" pitchFamily="18" charset="0"/>
              </a:rPr>
              <a:t>Advanced ML algorithms analyze data from EHRs, wearables, etc.</a:t>
            </a:r>
          </a:p>
          <a:p>
            <a:pPr lvl="1"/>
            <a:r>
              <a:rPr dirty="0" sz="1600" lang="en-US">
                <a:latin typeface="Times New Roman" panose="02020603050405020304" pitchFamily="18" charset="0"/>
                <a:cs typeface="Times New Roman" panose="02020603050405020304" pitchFamily="18" charset="0"/>
              </a:rPr>
              <a:t>Enhanced risk prediction, improved risk stratification (Emanuel EJ, Zhou P).</a:t>
            </a:r>
          </a:p>
          <a:p>
            <a:pPr lvl="1"/>
            <a:r>
              <a:rPr dirty="0" sz="1600" lang="en-US">
                <a:latin typeface="Times New Roman" panose="02020603050405020304" pitchFamily="18" charset="0"/>
                <a:cs typeface="Times New Roman" panose="02020603050405020304" pitchFamily="18" charset="0"/>
              </a:rPr>
              <a:t>Accurate premium pricing in India, making insurance more accessible.</a:t>
            </a:r>
          </a:p>
          <a:p>
            <a:r>
              <a:rPr b="1" dirty="0" sz="1600" lang="en-US">
                <a:latin typeface="Times New Roman" panose="02020603050405020304" pitchFamily="18" charset="0"/>
                <a:cs typeface="Times New Roman" panose="02020603050405020304" pitchFamily="18" charset="0"/>
              </a:rPr>
              <a:t>Challenges:</a:t>
            </a:r>
            <a:endParaRPr dirty="0" sz="1600" lang="en-US">
              <a:latin typeface="Times New Roman" panose="02020603050405020304" pitchFamily="18" charset="0"/>
              <a:cs typeface="Times New Roman" panose="02020603050405020304" pitchFamily="18" charset="0"/>
            </a:endParaRPr>
          </a:p>
          <a:p>
            <a:pPr lvl="1"/>
            <a:r>
              <a:rPr b="1" dirty="0" sz="1600" lang="en-US">
                <a:latin typeface="Times New Roman" panose="02020603050405020304" pitchFamily="18" charset="0"/>
                <a:cs typeface="Times New Roman" panose="02020603050405020304" pitchFamily="18" charset="0"/>
              </a:rPr>
              <a:t>Data Privacy:</a:t>
            </a:r>
            <a:r>
              <a:rPr dirty="0" sz="1600" lang="en-US">
                <a:latin typeface="Times New Roman" panose="02020603050405020304" pitchFamily="18" charset="0"/>
                <a:cs typeface="Times New Roman" panose="02020603050405020304" pitchFamily="18" charset="0"/>
              </a:rPr>
              <a:t> Requires extensive data, necessitating stringent protection measures.</a:t>
            </a:r>
          </a:p>
          <a:p>
            <a:pPr lvl="1"/>
            <a:r>
              <a:rPr b="1" dirty="0" sz="1600" lang="en-US">
                <a:latin typeface="Times New Roman" panose="02020603050405020304" pitchFamily="18" charset="0"/>
                <a:cs typeface="Times New Roman" panose="02020603050405020304" pitchFamily="18" charset="0"/>
              </a:rPr>
              <a:t>Bias:</a:t>
            </a:r>
            <a:r>
              <a:rPr dirty="0" sz="1600" lang="en-US">
                <a:latin typeface="Times New Roman" panose="02020603050405020304" pitchFamily="18" charset="0"/>
                <a:cs typeface="Times New Roman" panose="02020603050405020304" pitchFamily="18" charset="0"/>
              </a:rPr>
              <a:t> Potential perpetuation of societal biases from training data.</a:t>
            </a:r>
          </a:p>
          <a:p>
            <a:pPr lvl="1"/>
            <a:r>
              <a:rPr b="1" dirty="0" sz="1600" lang="en-US">
                <a:latin typeface="Times New Roman" panose="02020603050405020304" pitchFamily="18" charset="0"/>
                <a:cs typeface="Times New Roman" panose="02020603050405020304" pitchFamily="18" charset="0"/>
              </a:rPr>
              <a:t>Solutions:</a:t>
            </a:r>
            <a:r>
              <a:rPr dirty="0" sz="1600" lang="en-US">
                <a:latin typeface="Times New Roman" panose="02020603050405020304" pitchFamily="18" charset="0"/>
                <a:cs typeface="Times New Roman" panose="02020603050405020304" pitchFamily="18" charset="0"/>
              </a:rPr>
              <a:t> </a:t>
            </a:r>
            <a:r>
              <a:rPr dirty="0" sz="1100" lang="en-US">
                <a:latin typeface="Times New Roman" panose="02020603050405020304" pitchFamily="18" charset="0"/>
                <a:cs typeface="Times New Roman" panose="02020603050405020304" pitchFamily="18" charset="0"/>
              </a:rPr>
              <a:t>Ensuring</a:t>
            </a:r>
            <a:r>
              <a:rPr dirty="0" sz="1600" lang="en-US">
                <a:latin typeface="Times New Roman" panose="02020603050405020304" pitchFamily="18" charset="0"/>
                <a:cs typeface="Times New Roman" panose="02020603050405020304" pitchFamily="18" charset="0"/>
              </a:rPr>
              <a:t> transparency, auditability, robust data protection frameworks.</a:t>
            </a:r>
          </a:p>
          <a:p>
            <a:pPr indent="0" marL="0">
              <a:buNone/>
            </a:pPr>
            <a:r>
              <a:rPr b="1" dirty="0" sz="1600" lang="en-US">
                <a:latin typeface="Times New Roman" panose="02020603050405020304" pitchFamily="18" charset="0"/>
                <a:cs typeface="Times New Roman" panose="02020603050405020304" pitchFamily="18" charset="0"/>
              </a:rPr>
              <a:t>AI in Underwriting: Efficiency and Ethical Considerations</a:t>
            </a:r>
            <a:endParaRPr dirty="0" sz="1600" lang="en-US">
              <a:latin typeface="Times New Roman" panose="02020603050405020304" pitchFamily="18" charset="0"/>
              <a:cs typeface="Times New Roman" panose="02020603050405020304" pitchFamily="18" charset="0"/>
            </a:endParaRPr>
          </a:p>
          <a:p>
            <a:r>
              <a:rPr b="1" dirty="0" sz="1600" lang="en-US">
                <a:latin typeface="Times New Roman" panose="02020603050405020304" pitchFamily="18" charset="0"/>
                <a:cs typeface="Times New Roman" panose="02020603050405020304" pitchFamily="18" charset="0"/>
              </a:rPr>
              <a:t>Efficiency:</a:t>
            </a:r>
            <a:endParaRPr dirty="0" sz="1600" lang="en-US">
              <a:latin typeface="Times New Roman" panose="02020603050405020304" pitchFamily="18" charset="0"/>
              <a:cs typeface="Times New Roman" panose="02020603050405020304" pitchFamily="18" charset="0"/>
            </a:endParaRPr>
          </a:p>
          <a:p>
            <a:pPr lvl="1"/>
            <a:r>
              <a:rPr dirty="0" sz="1600" lang="en-US">
                <a:latin typeface="Times New Roman" panose="02020603050405020304" pitchFamily="18" charset="0"/>
                <a:cs typeface="Times New Roman" panose="02020603050405020304" pitchFamily="18" charset="0"/>
              </a:rPr>
              <a:t>Swift processing of large volumes of applications.</a:t>
            </a:r>
          </a:p>
          <a:p>
            <a:pPr lvl="1"/>
            <a:r>
              <a:rPr dirty="0" sz="1600" lang="en-US">
                <a:latin typeface="Times New Roman" panose="02020603050405020304" pitchFamily="18" charset="0"/>
                <a:cs typeface="Times New Roman" panose="02020603050405020304" pitchFamily="18" charset="0"/>
              </a:rPr>
              <a:t>Accurate underwriting decisions, minimizing human error (Chen Y, </a:t>
            </a:r>
            <a:r>
              <a:rPr dirty="0" sz="1600" lang="en-US" err="1">
                <a:latin typeface="Times New Roman" panose="02020603050405020304" pitchFamily="18" charset="0"/>
                <a:cs typeface="Times New Roman" panose="02020603050405020304" pitchFamily="18" charset="0"/>
              </a:rPr>
              <a:t>Ravindranath</a:t>
            </a:r>
            <a:r>
              <a:rPr dirty="0" sz="1600" lang="en-US">
                <a:latin typeface="Times New Roman" panose="02020603050405020304" pitchFamily="18" charset="0"/>
                <a:cs typeface="Times New Roman" panose="02020603050405020304" pitchFamily="18" charset="0"/>
              </a:rPr>
              <a:t> S).</a:t>
            </a:r>
          </a:p>
          <a:p>
            <a:r>
              <a:rPr b="1" dirty="0" sz="1600" lang="en-US">
                <a:latin typeface="Times New Roman" panose="02020603050405020304" pitchFamily="18" charset="0"/>
                <a:cs typeface="Times New Roman" panose="02020603050405020304" pitchFamily="18" charset="0"/>
              </a:rPr>
              <a:t>Ethical Considerations:</a:t>
            </a:r>
            <a:endParaRPr dirty="0" sz="1600" lang="en-US">
              <a:latin typeface="Times New Roman" panose="02020603050405020304" pitchFamily="18" charset="0"/>
              <a:cs typeface="Times New Roman" panose="02020603050405020304" pitchFamily="18" charset="0"/>
            </a:endParaRPr>
          </a:p>
          <a:p>
            <a:pPr lvl="1"/>
            <a:r>
              <a:rPr b="1" dirty="0" sz="1600" lang="en-US">
                <a:latin typeface="Times New Roman" panose="02020603050405020304" pitchFamily="18" charset="0"/>
                <a:cs typeface="Times New Roman" panose="02020603050405020304" pitchFamily="18" charset="0"/>
              </a:rPr>
              <a:t>Bias:</a:t>
            </a:r>
            <a:r>
              <a:rPr dirty="0" sz="1600" lang="en-US">
                <a:latin typeface="Times New Roman" panose="02020603050405020304" pitchFamily="18" charset="0"/>
                <a:cs typeface="Times New Roman" panose="02020603050405020304" pitchFamily="18" charset="0"/>
              </a:rPr>
              <a:t> AI models trained on historical data may reflect biases.</a:t>
            </a:r>
          </a:p>
          <a:p>
            <a:pPr lvl="1"/>
            <a:r>
              <a:rPr b="1" dirty="0" sz="1600" lang="en-US">
                <a:latin typeface="Times New Roman" panose="02020603050405020304" pitchFamily="18" charset="0"/>
                <a:cs typeface="Times New Roman" panose="02020603050405020304" pitchFamily="18" charset="0"/>
              </a:rPr>
              <a:t>Solutions:</a:t>
            </a:r>
            <a:r>
              <a:rPr dirty="0" sz="1600" lang="en-US">
                <a:latin typeface="Times New Roman" panose="02020603050405020304" pitchFamily="18" charset="0"/>
                <a:cs typeface="Times New Roman" panose="02020603050405020304" pitchFamily="18" charset="0"/>
              </a:rPr>
              <a:t> Continuous monitoring and updating to maintain fairness.</a:t>
            </a:r>
          </a:p>
          <a:p>
            <a:pPr lvl="1"/>
            <a:r>
              <a:rPr b="1" dirty="0" sz="1600" lang="en-US">
                <a:latin typeface="Times New Roman" panose="02020603050405020304" pitchFamily="18" charset="0"/>
                <a:cs typeface="Times New Roman" panose="02020603050405020304" pitchFamily="18" charset="0"/>
              </a:rPr>
              <a:t>Implications for India:</a:t>
            </a:r>
            <a:r>
              <a:rPr dirty="0" sz="1600" lang="en-US">
                <a:latin typeface="Times New Roman" panose="02020603050405020304" pitchFamily="18" charset="0"/>
                <a:cs typeface="Times New Roman" panose="02020603050405020304" pitchFamily="18" charset="0"/>
              </a:rPr>
              <a:t> Reduces time and cost, making insurance more accessible; ethical guidelines needed.</a:t>
            </a:r>
          </a:p>
          <a:p>
            <a:pPr indent="0" marL="0">
              <a:buNone/>
            </a:pPr>
            <a:endParaRPr b="1" dirty="0" sz="2400" lang="en-US">
              <a:latin typeface="Times New Roman" panose="02020603050405020304" pitchFamily="18" charset="0"/>
              <a:cs typeface="Times New Roman" panose="02020603050405020304" pitchFamily="18" charset="0"/>
            </a:endParaRPr>
          </a:p>
          <a:p>
            <a:pPr>
              <a:lnSpc>
                <a:spcPct val="200000"/>
              </a:lnSpc>
              <a:spcAft>
                <a:spcPts val="800"/>
              </a:spcAft>
            </a:pPr>
            <a:endParaRPr dirty="0" sz="2400" lang="en-IN">
              <a:latin typeface="Times New Roman" panose="02020603050405020304" pitchFamily="18" charset="0"/>
              <a:cs typeface="Times New Roman" panose="02020603050405020304" pitchFamily="18" charset="0"/>
            </a:endParaRPr>
          </a:p>
        </p:txBody>
      </p:sp>
      <p:sp>
        <p:nvSpPr>
          <p:cNvPr id="1048622" name="Slide Number Placeholder 4"/>
          <p:cNvSpPr>
            <a:spLocks noGrp="1"/>
          </p:cNvSpPr>
          <p:nvPr>
            <p:ph type="sldNum" sz="quarter" idx="12"/>
          </p:nvPr>
        </p:nvSpPr>
        <p:spPr/>
        <p:txBody>
          <a:bodyPr/>
          <a:p>
            <a:fld id="{26AD20E6-394B-4DF0-96A5-9647FF39C943}" type="slidenum">
              <a:rPr lang="en-IN" smtClean="0"/>
              <a:t>11</a:t>
            </a:fld>
            <a:endParaRPr lang="en-IN"/>
          </a:p>
        </p:txBody>
      </p:sp>
      <p:pic>
        <p:nvPicPr>
          <p:cNvPr id="2097161" name="Picture 5"/>
          <p:cNvPicPr>
            <a:picLocks noChangeAspect="1"/>
          </p:cNvPicPr>
          <p:nvPr/>
        </p:nvPicPr>
        <p:blipFill>
          <a:blip xmlns:r="http://schemas.openxmlformats.org/officeDocument/2006/relationships" r:embed="rId1"/>
          <a:stretch>
            <a:fillRect/>
          </a:stretch>
        </p:blipFill>
        <p:spPr>
          <a:xfrm>
            <a:off x="0" y="23813"/>
            <a:ext cx="2695903" cy="1268959"/>
          </a:xfrm>
          <a:prstGeom prst="rec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49" name=""/>
        <p:cNvGrpSpPr/>
        <p:nvPr/>
      </p:nvGrpSpPr>
      <p:grpSpPr>
        <a:xfrm>
          <a:off x="0" y="0"/>
          <a:ext cx="0" cy="0"/>
          <a:chOff x="0" y="0"/>
          <a:chExt cx="0" cy="0"/>
        </a:xfrm>
      </p:grpSpPr>
      <p:sp>
        <p:nvSpPr>
          <p:cNvPr id="1048626" name="Content Placeholder 2"/>
          <p:cNvSpPr>
            <a:spLocks noGrp="1"/>
          </p:cNvSpPr>
          <p:nvPr>
            <p:ph idx="1"/>
          </p:nvPr>
        </p:nvSpPr>
        <p:spPr>
          <a:xfrm>
            <a:off x="374754" y="299803"/>
            <a:ext cx="10979046" cy="5877160"/>
          </a:xfrm>
        </p:spPr>
        <p:txBody>
          <a:bodyPr>
            <a:normAutofit fontScale="25000" lnSpcReduction="20000"/>
          </a:bodyPr>
          <a:p>
            <a:pPr indent="0" marL="0">
              <a:buNone/>
            </a:pPr>
            <a:r>
              <a:rPr b="1" dirty="0" sz="7200" lang="en-US">
                <a:latin typeface="Times New Roman" panose="02020603050405020304" pitchFamily="18" charset="0"/>
                <a:cs typeface="Times New Roman" panose="02020603050405020304" pitchFamily="18" charset="0"/>
              </a:rPr>
              <a:t>AI in Claims Handling: Speed and Fraud Detection</a:t>
            </a:r>
            <a:endParaRPr dirty="0" sz="7200" lang="en-US">
              <a:latin typeface="Times New Roman" panose="02020603050405020304" pitchFamily="18" charset="0"/>
              <a:cs typeface="Times New Roman" panose="02020603050405020304" pitchFamily="18" charset="0"/>
            </a:endParaRPr>
          </a:p>
          <a:p>
            <a:r>
              <a:rPr b="1" dirty="0" sz="7200" lang="en-US">
                <a:latin typeface="Times New Roman" panose="02020603050405020304" pitchFamily="18" charset="0"/>
                <a:cs typeface="Times New Roman" panose="02020603050405020304" pitchFamily="18" charset="0"/>
              </a:rPr>
              <a:t>Speed:</a:t>
            </a:r>
            <a:endParaRPr dirty="0" sz="7200" lang="en-US">
              <a:latin typeface="Times New Roman" panose="02020603050405020304" pitchFamily="18" charset="0"/>
              <a:cs typeface="Times New Roman" panose="02020603050405020304" pitchFamily="18" charset="0"/>
            </a:endParaRPr>
          </a:p>
          <a:p>
            <a:pPr lvl="1"/>
            <a:r>
              <a:rPr dirty="0" sz="7200" lang="en-US">
                <a:latin typeface="Times New Roman" panose="02020603050405020304" pitchFamily="18" charset="0"/>
                <a:cs typeface="Times New Roman" panose="02020603050405020304" pitchFamily="18" charset="0"/>
              </a:rPr>
              <a:t>Automated systems quickly verify and process claims, leading to faster settlements (Insurance Europe).</a:t>
            </a:r>
          </a:p>
          <a:p>
            <a:pPr lvl="1"/>
            <a:r>
              <a:rPr dirty="0" sz="7200" lang="en-US">
                <a:latin typeface="Times New Roman" panose="02020603050405020304" pitchFamily="18" charset="0"/>
                <a:cs typeface="Times New Roman" panose="02020603050405020304" pitchFamily="18" charset="0"/>
              </a:rPr>
              <a:t>Improved customer satisfaction.</a:t>
            </a:r>
          </a:p>
          <a:p>
            <a:r>
              <a:rPr b="1" dirty="0" sz="7200" lang="en-US">
                <a:latin typeface="Times New Roman" panose="02020603050405020304" pitchFamily="18" charset="0"/>
                <a:cs typeface="Times New Roman" panose="02020603050405020304" pitchFamily="18" charset="0"/>
              </a:rPr>
              <a:t>Fraud Detection:</a:t>
            </a:r>
            <a:endParaRPr dirty="0" sz="7200" lang="en-US">
              <a:latin typeface="Times New Roman" panose="02020603050405020304" pitchFamily="18" charset="0"/>
              <a:cs typeface="Times New Roman" panose="02020603050405020304" pitchFamily="18" charset="0"/>
            </a:endParaRPr>
          </a:p>
          <a:p>
            <a:pPr lvl="1"/>
            <a:r>
              <a:rPr dirty="0" sz="7200" lang="en-US">
                <a:latin typeface="Times New Roman" panose="02020603050405020304" pitchFamily="18" charset="0"/>
                <a:cs typeface="Times New Roman" panose="02020603050405020304" pitchFamily="18" charset="0"/>
              </a:rPr>
              <a:t>ML models detect suspicious patterns, reducing financial losses from fraud (</a:t>
            </a:r>
            <a:r>
              <a:rPr dirty="0" sz="7200" lang="en-US" err="1">
                <a:latin typeface="Times New Roman" panose="02020603050405020304" pitchFamily="18" charset="0"/>
                <a:cs typeface="Times New Roman" panose="02020603050405020304" pitchFamily="18" charset="0"/>
              </a:rPr>
              <a:t>Buczak</a:t>
            </a:r>
            <a:r>
              <a:rPr dirty="0" sz="7200" lang="en-US">
                <a:latin typeface="Times New Roman" panose="02020603050405020304" pitchFamily="18" charset="0"/>
                <a:cs typeface="Times New Roman" panose="02020603050405020304" pitchFamily="18" charset="0"/>
              </a:rPr>
              <a:t> AL, </a:t>
            </a:r>
            <a:r>
              <a:rPr dirty="0" sz="7200" lang="en-US" err="1">
                <a:latin typeface="Times New Roman" panose="02020603050405020304" pitchFamily="18" charset="0"/>
                <a:cs typeface="Times New Roman" panose="02020603050405020304" pitchFamily="18" charset="0"/>
              </a:rPr>
              <a:t>Guven</a:t>
            </a:r>
            <a:r>
              <a:rPr dirty="0" sz="7200" lang="en-US">
                <a:latin typeface="Times New Roman" panose="02020603050405020304" pitchFamily="18" charset="0"/>
                <a:cs typeface="Times New Roman" panose="02020603050405020304" pitchFamily="18" charset="0"/>
              </a:rPr>
              <a:t> E).</a:t>
            </a:r>
          </a:p>
          <a:p>
            <a:pPr lvl="1"/>
            <a:r>
              <a:rPr b="1" dirty="0" sz="7200" lang="en-US">
                <a:latin typeface="Times New Roman" panose="02020603050405020304" pitchFamily="18" charset="0"/>
                <a:cs typeface="Times New Roman" panose="02020603050405020304" pitchFamily="18" charset="0"/>
              </a:rPr>
              <a:t>Implications for India:</a:t>
            </a:r>
            <a:r>
              <a:rPr dirty="0" sz="7200" lang="en-US">
                <a:latin typeface="Times New Roman" panose="02020603050405020304" pitchFamily="18" charset="0"/>
                <a:cs typeface="Times New Roman" panose="02020603050405020304" pitchFamily="18" charset="0"/>
              </a:rPr>
              <a:t> Enhances credibility and efficiency; minimizes claim settlement time and fraud losses.</a:t>
            </a:r>
          </a:p>
          <a:p>
            <a:pPr indent="0" marL="0">
              <a:buNone/>
            </a:pPr>
            <a:r>
              <a:rPr b="1" dirty="0" sz="7200" lang="en-US">
                <a:latin typeface="Times New Roman" panose="02020603050405020304" pitchFamily="18" charset="0"/>
                <a:cs typeface="Times New Roman" panose="02020603050405020304" pitchFamily="18" charset="0"/>
              </a:rPr>
              <a:t>AI in Customer Support Automation: Enhancing Experience and Efficiency</a:t>
            </a:r>
            <a:endParaRPr dirty="0" sz="7200" lang="en-US">
              <a:latin typeface="Times New Roman" panose="02020603050405020304" pitchFamily="18" charset="0"/>
              <a:cs typeface="Times New Roman" panose="02020603050405020304" pitchFamily="18" charset="0"/>
            </a:endParaRPr>
          </a:p>
          <a:p>
            <a:r>
              <a:rPr b="1" dirty="0" sz="7200" lang="en-US">
                <a:latin typeface="Times New Roman" panose="02020603050405020304" pitchFamily="18" charset="0"/>
                <a:cs typeface="Times New Roman" panose="02020603050405020304" pitchFamily="18" charset="0"/>
              </a:rPr>
              <a:t>Experience:</a:t>
            </a:r>
            <a:endParaRPr dirty="0" sz="7200" lang="en-US">
              <a:latin typeface="Times New Roman" panose="02020603050405020304" pitchFamily="18" charset="0"/>
              <a:cs typeface="Times New Roman" panose="02020603050405020304" pitchFamily="18" charset="0"/>
            </a:endParaRPr>
          </a:p>
          <a:p>
            <a:pPr lvl="1"/>
            <a:r>
              <a:rPr dirty="0" sz="7200" lang="en-US">
                <a:latin typeface="Times New Roman" panose="02020603050405020304" pitchFamily="18" charset="0"/>
                <a:cs typeface="Times New Roman" panose="02020603050405020304" pitchFamily="18" charset="0"/>
              </a:rPr>
              <a:t>AI-driven </a:t>
            </a:r>
            <a:r>
              <a:rPr dirty="0" sz="7200" lang="en-US" err="1">
                <a:latin typeface="Times New Roman" panose="02020603050405020304" pitchFamily="18" charset="0"/>
                <a:cs typeface="Times New Roman" panose="02020603050405020304" pitchFamily="18" charset="0"/>
              </a:rPr>
              <a:t>chatbots</a:t>
            </a:r>
            <a:r>
              <a:rPr dirty="0" sz="7200" lang="en-US">
                <a:latin typeface="Times New Roman" panose="02020603050405020304" pitchFamily="18" charset="0"/>
                <a:cs typeface="Times New Roman" panose="02020603050405020304" pitchFamily="18" charset="0"/>
              </a:rPr>
              <a:t> provide instant responses, reducing wait times.</a:t>
            </a:r>
          </a:p>
          <a:p>
            <a:pPr lvl="1"/>
            <a:r>
              <a:rPr dirty="0" sz="7200" lang="en-US">
                <a:latin typeface="Times New Roman" panose="02020603050405020304" pitchFamily="18" charset="0"/>
                <a:cs typeface="Times New Roman" panose="02020603050405020304" pitchFamily="18" charset="0"/>
              </a:rPr>
              <a:t>Allows human agents to handle complex issues.</a:t>
            </a:r>
          </a:p>
          <a:p>
            <a:r>
              <a:rPr b="1" dirty="0" sz="7200" lang="en-US">
                <a:latin typeface="Times New Roman" panose="02020603050405020304" pitchFamily="18" charset="0"/>
                <a:cs typeface="Times New Roman" panose="02020603050405020304" pitchFamily="18" charset="0"/>
              </a:rPr>
              <a:t>Efficiency:</a:t>
            </a:r>
            <a:endParaRPr dirty="0" sz="7200" lang="en-US">
              <a:latin typeface="Times New Roman" panose="02020603050405020304" pitchFamily="18" charset="0"/>
              <a:cs typeface="Times New Roman" panose="02020603050405020304" pitchFamily="18" charset="0"/>
            </a:endParaRPr>
          </a:p>
          <a:p>
            <a:pPr lvl="1"/>
            <a:r>
              <a:rPr dirty="0" sz="7200" lang="en-US">
                <a:latin typeface="Times New Roman" panose="02020603050405020304" pitchFamily="18" charset="0"/>
                <a:cs typeface="Times New Roman" panose="02020603050405020304" pitchFamily="18" charset="0"/>
              </a:rPr>
              <a:t>24/7 operation reduces costs and frees human resources.</a:t>
            </a:r>
          </a:p>
          <a:p>
            <a:pPr lvl="1"/>
            <a:r>
              <a:rPr b="1" dirty="0" sz="7200" lang="en-US">
                <a:latin typeface="Times New Roman" panose="02020603050405020304" pitchFamily="18" charset="0"/>
                <a:cs typeface="Times New Roman" panose="02020603050405020304" pitchFamily="18" charset="0"/>
              </a:rPr>
              <a:t>Implications for India:</a:t>
            </a:r>
            <a:r>
              <a:rPr dirty="0" sz="7200" lang="en-US">
                <a:latin typeface="Times New Roman" panose="02020603050405020304" pitchFamily="18" charset="0"/>
                <a:cs typeface="Times New Roman" panose="02020603050405020304" pitchFamily="18" charset="0"/>
              </a:rPr>
              <a:t> Efficient handling of inquiries, improved customer satisfaction.</a:t>
            </a:r>
          </a:p>
          <a:p>
            <a:pPr indent="0" marL="0">
              <a:buNone/>
            </a:pPr>
            <a:r>
              <a:rPr b="1" dirty="0" sz="7200" lang="en-US">
                <a:latin typeface="Times New Roman" panose="02020603050405020304" pitchFamily="18" charset="0"/>
                <a:cs typeface="Times New Roman" panose="02020603050405020304" pitchFamily="18" charset="0"/>
              </a:rPr>
              <a:t>AI in Care Coordination: Improving Outcomes and Efficiency</a:t>
            </a:r>
            <a:endParaRPr dirty="0" sz="7200" lang="en-US">
              <a:latin typeface="Times New Roman" panose="02020603050405020304" pitchFamily="18" charset="0"/>
              <a:cs typeface="Times New Roman" panose="02020603050405020304" pitchFamily="18" charset="0"/>
            </a:endParaRPr>
          </a:p>
          <a:p>
            <a:r>
              <a:rPr b="1" dirty="0" sz="7200" lang="en-US">
                <a:latin typeface="Times New Roman" panose="02020603050405020304" pitchFamily="18" charset="0"/>
                <a:cs typeface="Times New Roman" panose="02020603050405020304" pitchFamily="18" charset="0"/>
              </a:rPr>
              <a:t>Outcomes:</a:t>
            </a:r>
            <a:endParaRPr dirty="0" sz="7200" lang="en-US">
              <a:latin typeface="Times New Roman" panose="02020603050405020304" pitchFamily="18" charset="0"/>
              <a:cs typeface="Times New Roman" panose="02020603050405020304" pitchFamily="18" charset="0"/>
            </a:endParaRPr>
          </a:p>
          <a:p>
            <a:pPr lvl="1"/>
            <a:r>
              <a:rPr dirty="0" sz="7200" lang="en-US">
                <a:latin typeface="Times New Roman" panose="02020603050405020304" pitchFamily="18" charset="0"/>
                <a:cs typeface="Times New Roman" panose="02020603050405020304" pitchFamily="18" charset="0"/>
              </a:rPr>
              <a:t>AI ensures timely interventions, personalized care plans, improved communication.</a:t>
            </a:r>
          </a:p>
          <a:p>
            <a:pPr lvl="1"/>
            <a:r>
              <a:rPr dirty="0" sz="7200" lang="en-US">
                <a:latin typeface="Times New Roman" panose="02020603050405020304" pitchFamily="18" charset="0"/>
                <a:cs typeface="Times New Roman" panose="02020603050405020304" pitchFamily="18" charset="0"/>
              </a:rPr>
              <a:t>Manages chronic diseases, enhances healthcare delivery (Accenture, Deloitte).</a:t>
            </a:r>
          </a:p>
          <a:p>
            <a:r>
              <a:rPr b="1" dirty="0" sz="7200" lang="en-US">
                <a:latin typeface="Times New Roman" panose="02020603050405020304" pitchFamily="18" charset="0"/>
                <a:cs typeface="Times New Roman" panose="02020603050405020304" pitchFamily="18" charset="0"/>
              </a:rPr>
              <a:t>Efficiency:</a:t>
            </a:r>
            <a:endParaRPr dirty="0" sz="7200" lang="en-US">
              <a:latin typeface="Times New Roman" panose="02020603050405020304" pitchFamily="18" charset="0"/>
              <a:cs typeface="Times New Roman" panose="02020603050405020304" pitchFamily="18" charset="0"/>
            </a:endParaRPr>
          </a:p>
          <a:p>
            <a:pPr lvl="1"/>
            <a:r>
              <a:rPr dirty="0" sz="7200" lang="en-US">
                <a:latin typeface="Times New Roman" panose="02020603050405020304" pitchFamily="18" charset="0"/>
                <a:cs typeface="Times New Roman" panose="02020603050405020304" pitchFamily="18" charset="0"/>
              </a:rPr>
              <a:t>Automates routine tasks, reduces administrative burden.</a:t>
            </a:r>
          </a:p>
          <a:p>
            <a:pPr lvl="1"/>
            <a:r>
              <a:rPr b="1" dirty="0" sz="7200" lang="en-US">
                <a:latin typeface="Times New Roman" panose="02020603050405020304" pitchFamily="18" charset="0"/>
                <a:cs typeface="Times New Roman" panose="02020603050405020304" pitchFamily="18" charset="0"/>
              </a:rPr>
              <a:t>Implications for India:</a:t>
            </a:r>
            <a:r>
              <a:rPr dirty="0" sz="7200" lang="en-US">
                <a:latin typeface="Times New Roman" panose="02020603050405020304" pitchFamily="18" charset="0"/>
                <a:cs typeface="Times New Roman" panose="02020603050405020304" pitchFamily="18" charset="0"/>
              </a:rPr>
              <a:t> Optimizes healthcare resources, improving health outcomes in resource-limited settings.</a:t>
            </a:r>
          </a:p>
          <a:p>
            <a:endParaRPr dirty="0" lang="en-US"/>
          </a:p>
        </p:txBody>
      </p:sp>
      <p:sp>
        <p:nvSpPr>
          <p:cNvPr id="1048627" name="Slide Number Placeholder 4"/>
          <p:cNvSpPr>
            <a:spLocks noGrp="1"/>
          </p:cNvSpPr>
          <p:nvPr>
            <p:ph type="sldNum" sz="quarter" idx="12"/>
          </p:nvPr>
        </p:nvSpPr>
        <p:spPr/>
        <p:txBody>
          <a:bodyPr/>
          <a:p>
            <a:fld id="{26AD20E6-394B-4DF0-96A5-9647FF39C943}" type="slidenum">
              <a:rPr lang="en-IN" smtClean="0"/>
              <a:t>12</a:t>
            </a:fld>
            <a:endParaRPr lang="en-IN"/>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50" name=""/>
        <p:cNvGrpSpPr/>
        <p:nvPr/>
      </p:nvGrpSpPr>
      <p:grpSpPr>
        <a:xfrm>
          <a:off x="0" y="0"/>
          <a:ext cx="0" cy="0"/>
          <a:chOff x="0" y="0"/>
          <a:chExt cx="0" cy="0"/>
        </a:xfrm>
      </p:grpSpPr>
      <p:sp>
        <p:nvSpPr>
          <p:cNvPr id="1048628" name="Title 1"/>
          <p:cNvSpPr>
            <a:spLocks noGrp="1"/>
          </p:cNvSpPr>
          <p:nvPr>
            <p:ph type="title"/>
          </p:nvPr>
        </p:nvSpPr>
        <p:spPr>
          <a:xfrm>
            <a:off x="433465" y="203503"/>
            <a:ext cx="10515600" cy="1325563"/>
          </a:xfrm>
        </p:spPr>
        <p:txBody>
          <a:bodyPr/>
          <a:p>
            <a:pPr algn="ctr"/>
            <a:r>
              <a:rPr b="1" dirty="0" sz="3600" lang="en-IN">
                <a:latin typeface="Times New Roman" panose="02020603050405020304" pitchFamily="18" charset="0"/>
                <a:cs typeface="Times New Roman" panose="02020603050405020304" pitchFamily="18" charset="0"/>
              </a:rPr>
              <a:t>Conclusion</a:t>
            </a:r>
          </a:p>
        </p:txBody>
      </p:sp>
      <p:sp>
        <p:nvSpPr>
          <p:cNvPr id="1048629" name="Slide Number Placeholder 3"/>
          <p:cNvSpPr>
            <a:spLocks noGrp="1"/>
          </p:cNvSpPr>
          <p:nvPr>
            <p:ph type="sldNum" sz="quarter" idx="12"/>
          </p:nvPr>
        </p:nvSpPr>
        <p:spPr/>
        <p:txBody>
          <a:bodyPr/>
          <a:p>
            <a:fld id="{26AD20E6-394B-4DF0-96A5-9647FF39C943}" type="slidenum">
              <a:rPr lang="en-IN" smtClean="0"/>
              <a:t>13</a:t>
            </a:fld>
            <a:endParaRPr lang="en-IN"/>
          </a:p>
        </p:txBody>
      </p:sp>
      <p:pic>
        <p:nvPicPr>
          <p:cNvPr id="2097162" name="Picture 5"/>
          <p:cNvPicPr>
            <a:picLocks noChangeAspect="1"/>
          </p:cNvPicPr>
          <p:nvPr/>
        </p:nvPicPr>
        <p:blipFill>
          <a:blip xmlns:r="http://schemas.openxmlformats.org/officeDocument/2006/relationships" r:embed="rId1"/>
          <a:stretch>
            <a:fillRect/>
          </a:stretch>
        </p:blipFill>
        <p:spPr>
          <a:xfrm>
            <a:off x="0" y="23813"/>
            <a:ext cx="2695903" cy="1268959"/>
          </a:xfrm>
          <a:prstGeom prst="rect"/>
        </p:spPr>
      </p:pic>
      <p:sp>
        <p:nvSpPr>
          <p:cNvPr id="1048630" name="Rectangle 1"/>
          <p:cNvSpPr>
            <a:spLocks noGrp="1" noChangeArrowheads="1"/>
          </p:cNvSpPr>
          <p:nvPr>
            <p:ph idx="1"/>
          </p:nvPr>
        </p:nvSpPr>
        <p:spPr bwMode="auto">
          <a:xfrm>
            <a:off x="279816" y="1852287"/>
            <a:ext cx="11632367" cy="4180842"/>
          </a:xfrm>
          <a:prstGeom prst="rect"/>
          <a:noFill/>
          <a:ln>
            <a:noFill/>
          </a:ln>
          <a:effectLst/>
        </p:spPr>
        <p:txBody>
          <a:bodyPr anchor="ctr" anchorCtr="0" bIns="45720" compatLnSpc="1" lIns="91440" numCol="1" rIns="91440" tIns="45720" vert="horz" wrap="square">
            <a:prstTxWarp prst="textNoShape"/>
            <a:spAutoFit/>
          </a:bodyPr>
          <a:p>
            <a:pPr algn="l" defTabSz="914400" eaLnBrk="0" fontAlgn="base" hangingPunct="0" indent="0" latinLnBrk="0" lvl="0" marL="0" marR="0" rtl="0">
              <a:lnSpc>
                <a:spcPct val="100000"/>
              </a:lnSpc>
              <a:spcBef>
                <a:spcPct val="0"/>
              </a:spcBef>
              <a:spcAft>
                <a:spcPct val="0"/>
              </a:spcAft>
              <a:buClrTx/>
              <a:buSzTx/>
              <a:buFontTx/>
              <a:buNone/>
            </a:pPr>
            <a:endParaRPr altLang="en-US" baseline="0" b="0" cap="none" dirty="0" sz="2400" i="0" kumimoji="0" lang="en-US" normalizeH="0" strike="noStrike" u="none" smtClean="0">
              <a:ln>
                <a:noFill/>
              </a:ln>
              <a:solidFill>
                <a:schemeClr val="tx1"/>
              </a:solidFill>
              <a:effectLst/>
              <a:latin typeface="Times New Roman" panose="02020603050405020304" pitchFamily="18" charset="0"/>
              <a:cs typeface="Times New Roman" panose="02020603050405020304" pitchFamily="18" charset="0"/>
            </a:endParaRPr>
          </a:p>
          <a:p>
            <a:pPr algn="l" defTabSz="914400" eaLnBrk="0" fontAlgn="base" hangingPunct="0" indent="0" latinLnBrk="0" lvl="0" marL="0" marR="0" rtl="0">
              <a:lnSpc>
                <a:spcPct val="150000"/>
              </a:lnSpc>
              <a:spcBef>
                <a:spcPct val="0"/>
              </a:spcBef>
              <a:spcAft>
                <a:spcPct val="0"/>
              </a:spcAft>
              <a:buClrTx/>
              <a:buSzTx/>
              <a:buFontTx/>
              <a:buChar char="•"/>
            </a:pPr>
            <a:r>
              <a:rPr altLang="en-US" baseline="0" b="0" cap="none" dirty="0" sz="2400" i="0" kumimoji="0" lang="en-US" normalizeH="0" strike="noStrike" u="none" smtClean="0">
                <a:ln>
                  <a:noFill/>
                </a:ln>
                <a:solidFill>
                  <a:schemeClr val="tx1"/>
                </a:solidFill>
                <a:effectLst/>
                <a:latin typeface="Times New Roman" panose="02020603050405020304" pitchFamily="18" charset="0"/>
                <a:cs typeface="Times New Roman" panose="02020603050405020304" pitchFamily="18" charset="0"/>
              </a:rPr>
              <a:t>Enhances efficiency, accuracy, and customer satisfaction.</a:t>
            </a:r>
          </a:p>
          <a:p>
            <a:pPr algn="l" defTabSz="914400" eaLnBrk="0" fontAlgn="base" hangingPunct="0" indent="0" latinLnBrk="0" lvl="0" marL="0" marR="0" rtl="0">
              <a:lnSpc>
                <a:spcPct val="150000"/>
              </a:lnSpc>
              <a:spcBef>
                <a:spcPct val="0"/>
              </a:spcBef>
              <a:spcAft>
                <a:spcPct val="0"/>
              </a:spcAft>
              <a:buClrTx/>
              <a:buSzTx/>
              <a:buFontTx/>
              <a:buChar char="•"/>
            </a:pPr>
            <a:r>
              <a:rPr altLang="en-US" baseline="0" b="0" cap="none" dirty="0" sz="2400" i="0" kumimoji="0" lang="en-US" normalizeH="0" strike="noStrike" u="none" smtClean="0">
                <a:ln>
                  <a:noFill/>
                </a:ln>
                <a:solidFill>
                  <a:schemeClr val="tx1"/>
                </a:solidFill>
                <a:effectLst/>
                <a:latin typeface="Times New Roman" panose="02020603050405020304" pitchFamily="18" charset="0"/>
                <a:cs typeface="Times New Roman" panose="02020603050405020304" pitchFamily="18" charset="0"/>
              </a:rPr>
              <a:t>Improves risk assessment, underwriting, claims handling, customer support, and care coordination.</a:t>
            </a:r>
          </a:p>
          <a:p>
            <a:pPr algn="l" defTabSz="914400" eaLnBrk="0" fontAlgn="base" hangingPunct="0" indent="0" latinLnBrk="0" lvl="0" marL="0" marR="0" rtl="0">
              <a:lnSpc>
                <a:spcPct val="150000"/>
              </a:lnSpc>
              <a:spcBef>
                <a:spcPct val="0"/>
              </a:spcBef>
              <a:spcAft>
                <a:spcPct val="0"/>
              </a:spcAft>
              <a:buClrTx/>
              <a:buSzTx/>
              <a:buFontTx/>
              <a:buChar char="•"/>
            </a:pPr>
            <a:r>
              <a:rPr altLang="en-US" baseline="0" b="0" cap="none" dirty="0" sz="2400" i="0" kumimoji="0" lang="en-US" normalizeH="0" strike="noStrike" u="none" smtClean="0">
                <a:ln>
                  <a:noFill/>
                </a:ln>
                <a:solidFill>
                  <a:schemeClr val="tx1"/>
                </a:solidFill>
                <a:effectLst/>
                <a:latin typeface="Times New Roman" panose="02020603050405020304" pitchFamily="18" charset="0"/>
                <a:cs typeface="Times New Roman" panose="02020603050405020304" pitchFamily="18" charset="0"/>
              </a:rPr>
              <a:t>Makes insurance products more accessible and affordable.</a:t>
            </a:r>
          </a:p>
          <a:p>
            <a:pPr algn="l" defTabSz="914400" eaLnBrk="0" fontAlgn="base" hangingPunct="0" indent="0" latinLnBrk="0" lvl="0" marL="0" marR="0" rtl="0">
              <a:lnSpc>
                <a:spcPct val="150000"/>
              </a:lnSpc>
              <a:spcBef>
                <a:spcPct val="0"/>
              </a:spcBef>
              <a:spcAft>
                <a:spcPct val="0"/>
              </a:spcAft>
              <a:buClrTx/>
              <a:buSzTx/>
              <a:buFontTx/>
              <a:buChar char="•"/>
            </a:pPr>
            <a:r>
              <a:rPr altLang="en-US" baseline="0" b="0" cap="none" dirty="0" sz="2400" i="0" kumimoji="0" lang="en-US" normalizeH="0" strike="noStrike" u="none" smtClean="0">
                <a:ln>
                  <a:noFill/>
                </a:ln>
                <a:solidFill>
                  <a:schemeClr val="tx1"/>
                </a:solidFill>
                <a:effectLst/>
                <a:latin typeface="Times New Roman" panose="02020603050405020304" pitchFamily="18" charset="0"/>
                <a:cs typeface="Times New Roman" panose="02020603050405020304" pitchFamily="18" charset="0"/>
              </a:rPr>
              <a:t>Ethical challenges: data privacy, bias in AI algorithms, need for transparency.</a:t>
            </a:r>
          </a:p>
          <a:p>
            <a:pPr algn="l" defTabSz="914400" eaLnBrk="0" fontAlgn="base" hangingPunct="0" indent="0" latinLnBrk="0" lvl="0" marL="0" marR="0" rtl="0">
              <a:lnSpc>
                <a:spcPct val="150000"/>
              </a:lnSpc>
              <a:spcBef>
                <a:spcPct val="0"/>
              </a:spcBef>
              <a:spcAft>
                <a:spcPct val="0"/>
              </a:spcAft>
              <a:buClrTx/>
              <a:buSzTx/>
              <a:buFontTx/>
              <a:buChar char="•"/>
            </a:pPr>
            <a:r>
              <a:rPr altLang="en-US" baseline="0" b="0" cap="none" dirty="0" sz="2400" i="0" kumimoji="0" lang="en-US" normalizeH="0" strike="noStrike" u="none" smtClean="0">
                <a:ln>
                  <a:noFill/>
                </a:ln>
                <a:solidFill>
                  <a:schemeClr val="tx1"/>
                </a:solidFill>
                <a:effectLst/>
                <a:latin typeface="Times New Roman" panose="02020603050405020304" pitchFamily="18" charset="0"/>
                <a:cs typeface="Times New Roman" panose="02020603050405020304" pitchFamily="18" charset="0"/>
              </a:rPr>
              <a:t>Regulatory challenges: lack of comprehensive AI regulations, need for clear rules on data privacy</a:t>
            </a:r>
            <a:r>
              <a:rPr altLang="en-US" b="0" cap="none" dirty="0" sz="2400" i="0" kumimoji="0" lang="en-US" normalizeH="0" strike="noStrike" u="none" smtClean="0">
                <a:ln>
                  <a:noFill/>
                </a:ln>
                <a:solidFill>
                  <a:schemeClr val="tx1"/>
                </a:solidFill>
                <a:effectLst/>
                <a:latin typeface="Times New Roman" panose="02020603050405020304" pitchFamily="18" charset="0"/>
                <a:cs typeface="Times New Roman" panose="02020603050405020304" pitchFamily="18" charset="0"/>
              </a:rPr>
              <a:t> </a:t>
            </a:r>
            <a:r>
              <a:rPr altLang="en-US" baseline="0" b="0" cap="none" dirty="0" sz="2400" i="0" kumimoji="0" lang="en-US" normalizeH="0" strike="noStrike" u="none" smtClean="0">
                <a:ln>
                  <a:noFill/>
                </a:ln>
                <a:solidFill>
                  <a:schemeClr val="tx1"/>
                </a:solidFill>
                <a:effectLst/>
                <a:latin typeface="Times New Roman" panose="02020603050405020304" pitchFamily="18" charset="0"/>
                <a:cs typeface="Times New Roman" panose="02020603050405020304" pitchFamily="18" charset="0"/>
              </a:rPr>
              <a:t>and security, essential collaboration among stakeholders.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51" name=""/>
        <p:cNvGrpSpPr/>
        <p:nvPr/>
      </p:nvGrpSpPr>
      <p:grpSpPr>
        <a:xfrm>
          <a:off x="0" y="0"/>
          <a:ext cx="0" cy="0"/>
          <a:chOff x="0" y="0"/>
          <a:chExt cx="0" cy="0"/>
        </a:xfrm>
      </p:grpSpPr>
      <p:sp>
        <p:nvSpPr>
          <p:cNvPr id="1048631" name="Content Placeholder 2"/>
          <p:cNvSpPr>
            <a:spLocks noGrp="1"/>
          </p:cNvSpPr>
          <p:nvPr>
            <p:ph idx="1"/>
          </p:nvPr>
        </p:nvSpPr>
        <p:spPr>
          <a:xfrm>
            <a:off x="515911" y="494700"/>
            <a:ext cx="10837889" cy="6044212"/>
          </a:xfrm>
        </p:spPr>
        <p:txBody>
          <a:bodyPr/>
          <a:p>
            <a:pPr eaLnBrk="0" fontAlgn="base" hangingPunct="0" indent="0" lvl="0" marL="0">
              <a:lnSpc>
                <a:spcPct val="150000"/>
              </a:lnSpc>
              <a:spcBef>
                <a:spcPct val="0"/>
              </a:spcBef>
              <a:spcAft>
                <a:spcPct val="0"/>
              </a:spcAft>
              <a:buFontTx/>
              <a:buChar char="•"/>
            </a:pPr>
            <a:r>
              <a:rPr altLang="en-US" dirty="0" sz="2400" lang="en-US">
                <a:latin typeface="Times New Roman" panose="02020603050405020304" pitchFamily="18" charset="0"/>
                <a:cs typeface="Times New Roman" panose="02020603050405020304" pitchFamily="18" charset="0"/>
              </a:rPr>
              <a:t>Technological barriers: infrastructure limitations, integration with legacy systems, need for investment in advanced tech and skilled workforce, role of public-private partnerships.</a:t>
            </a:r>
          </a:p>
          <a:p>
            <a:pPr eaLnBrk="0" fontAlgn="base" hangingPunct="0" indent="0" lvl="0" marL="0">
              <a:lnSpc>
                <a:spcPct val="150000"/>
              </a:lnSpc>
              <a:spcBef>
                <a:spcPct val="0"/>
              </a:spcBef>
              <a:spcAft>
                <a:spcPct val="0"/>
              </a:spcAft>
              <a:buFontTx/>
              <a:buChar char="•"/>
            </a:pPr>
            <a:r>
              <a:rPr altLang="en-US" dirty="0" sz="2400" lang="en-US">
                <a:latin typeface="Times New Roman" panose="02020603050405020304" pitchFamily="18" charset="0"/>
                <a:cs typeface="Times New Roman" panose="02020603050405020304" pitchFamily="18" charset="0"/>
              </a:rPr>
              <a:t>Addressing these challenges can lead to better, more affordable, and accessible insurance solutions.</a:t>
            </a:r>
          </a:p>
          <a:p>
            <a:pPr eaLnBrk="0" fontAlgn="base" hangingPunct="0" indent="0" lvl="0" marL="0">
              <a:lnSpc>
                <a:spcPct val="150000"/>
              </a:lnSpc>
              <a:spcBef>
                <a:spcPct val="0"/>
              </a:spcBef>
              <a:spcAft>
                <a:spcPct val="0"/>
              </a:spcAft>
              <a:buFontTx/>
              <a:buChar char="•"/>
            </a:pPr>
            <a:r>
              <a:rPr altLang="en-US" dirty="0" sz="2400" lang="en-US">
                <a:latin typeface="Times New Roman" panose="02020603050405020304" pitchFamily="18" charset="0"/>
                <a:cs typeface="Times New Roman" panose="02020603050405020304" pitchFamily="18" charset="0"/>
              </a:rPr>
              <a:t>Continuous evaluation and research are crucial for successful AI implementation.</a:t>
            </a:r>
          </a:p>
          <a:p>
            <a:pPr eaLnBrk="0" fontAlgn="base" hangingPunct="0" indent="0" lvl="0" marL="0">
              <a:lnSpc>
                <a:spcPct val="150000"/>
              </a:lnSpc>
              <a:spcBef>
                <a:spcPct val="0"/>
              </a:spcBef>
              <a:spcAft>
                <a:spcPct val="0"/>
              </a:spcAft>
              <a:buFontTx/>
              <a:buChar char="•"/>
            </a:pPr>
            <a:r>
              <a:rPr altLang="en-US" dirty="0" sz="2400" lang="en-US">
                <a:latin typeface="Times New Roman" panose="02020603050405020304" pitchFamily="18" charset="0"/>
                <a:cs typeface="Times New Roman" panose="02020603050405020304" pitchFamily="18" charset="0"/>
              </a:rPr>
              <a:t>Significant advancements will benefit both insurers and the insured population. </a:t>
            </a:r>
          </a:p>
          <a:p>
            <a:endParaRPr dirty="0" lang="en-IN"/>
          </a:p>
        </p:txBody>
      </p:sp>
      <p:sp>
        <p:nvSpPr>
          <p:cNvPr id="1048632" name="Slide Number Placeholder 4"/>
          <p:cNvSpPr>
            <a:spLocks noGrp="1"/>
          </p:cNvSpPr>
          <p:nvPr>
            <p:ph type="sldNum" sz="quarter" idx="12"/>
          </p:nvPr>
        </p:nvSpPr>
        <p:spPr/>
        <p:txBody>
          <a:bodyPr/>
          <a:p>
            <a:fld id="{26AD20E6-394B-4DF0-96A5-9647FF39C943}" type="slidenum">
              <a:rPr lang="en-IN" smtClean="0"/>
              <a:t>14</a:t>
            </a:fld>
            <a:endParaRPr lang="en-IN"/>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52" name=""/>
        <p:cNvGrpSpPr/>
        <p:nvPr/>
      </p:nvGrpSpPr>
      <p:grpSpPr>
        <a:xfrm>
          <a:off x="0" y="0"/>
          <a:ext cx="0" cy="0"/>
          <a:chOff x="0" y="0"/>
          <a:chExt cx="0" cy="0"/>
        </a:xfrm>
      </p:grpSpPr>
      <p:sp>
        <p:nvSpPr>
          <p:cNvPr id="1048633" name="Title 1"/>
          <p:cNvSpPr>
            <a:spLocks noGrp="1"/>
          </p:cNvSpPr>
          <p:nvPr>
            <p:ph type="title"/>
          </p:nvPr>
        </p:nvSpPr>
        <p:spPr>
          <a:xfrm>
            <a:off x="838200" y="118734"/>
            <a:ext cx="10515600" cy="679904"/>
          </a:xfrm>
        </p:spPr>
        <p:txBody>
          <a:bodyPr>
            <a:normAutofit/>
          </a:bodyPr>
          <a:p>
            <a:pPr algn="ctr"/>
            <a:r>
              <a:rPr b="1" dirty="0" lang="en-IN"/>
              <a:t>References</a:t>
            </a:r>
          </a:p>
        </p:txBody>
      </p:sp>
      <p:sp>
        <p:nvSpPr>
          <p:cNvPr id="1048634" name="Slide Number Placeholder 4"/>
          <p:cNvSpPr>
            <a:spLocks noGrp="1"/>
          </p:cNvSpPr>
          <p:nvPr>
            <p:ph type="sldNum" sz="quarter" idx="12"/>
          </p:nvPr>
        </p:nvSpPr>
        <p:spPr/>
        <p:txBody>
          <a:bodyPr/>
          <a:p>
            <a:fld id="{26AD20E6-394B-4DF0-96A5-9647FF39C943}" type="slidenum">
              <a:rPr lang="en-IN" smtClean="0"/>
              <a:t>15</a:t>
            </a:fld>
            <a:endParaRPr lang="en-IN"/>
          </a:p>
        </p:txBody>
      </p:sp>
      <p:sp>
        <p:nvSpPr>
          <p:cNvPr id="1048635" name="Content Placeholder 2"/>
          <p:cNvSpPr>
            <a:spLocks noGrp="1"/>
          </p:cNvSpPr>
          <p:nvPr>
            <p:ph idx="1"/>
          </p:nvPr>
        </p:nvSpPr>
        <p:spPr>
          <a:xfrm>
            <a:off x="838200" y="0"/>
            <a:ext cx="10515600" cy="6176963"/>
          </a:xfrm>
        </p:spPr>
        <p:txBody>
          <a:bodyPr>
            <a:noAutofit/>
          </a:bodyPr>
          <a:p>
            <a:pPr algn="ctr" indent="0" marL="0">
              <a:lnSpc>
                <a:spcPct val="200000"/>
              </a:lnSpc>
              <a:spcAft>
                <a:spcPts val="800"/>
              </a:spcAft>
              <a:buNone/>
            </a:pPr>
            <a:endParaRPr dirty="0" sz="1100" kern="100" lang="en-IN">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Aft>
                <a:spcPts val="800"/>
              </a:spcAft>
            </a:pPr>
            <a:r>
              <a:rPr dirty="0" sz="1100" kern="0" lang="en-IN">
                <a:effectLst/>
                <a:latin typeface="Times New Roman" panose="02020603050405020304" pitchFamily="18" charset="0"/>
                <a:ea typeface="Times New Roman" panose="02020603050405020304" pitchFamily="18" charset="0"/>
                <a:cs typeface="Times New Roman" panose="02020603050405020304" pitchFamily="18" charset="0"/>
              </a:rPr>
              <a:t>1. Emanuel, E.J., Wachter, R.M., &amp; </a:t>
            </a:r>
            <a:r>
              <a:rPr dirty="0" sz="1100" kern="0" lang="en-IN" err="1">
                <a:effectLst/>
                <a:latin typeface="Times New Roman" panose="02020603050405020304" pitchFamily="18" charset="0"/>
                <a:ea typeface="Times New Roman" panose="02020603050405020304" pitchFamily="18" charset="0"/>
                <a:cs typeface="Times New Roman" panose="02020603050405020304" pitchFamily="18" charset="0"/>
              </a:rPr>
              <a:t>Tuteur</a:t>
            </a:r>
            <a:r>
              <a:rPr dirty="0" sz="1100" kern="0" lang="en-IN">
                <a:effectLst/>
                <a:latin typeface="Times New Roman" panose="02020603050405020304" pitchFamily="18" charset="0"/>
                <a:ea typeface="Times New Roman" panose="02020603050405020304" pitchFamily="18" charset="0"/>
                <a:cs typeface="Times New Roman" panose="02020603050405020304" pitchFamily="18" charset="0"/>
              </a:rPr>
              <a:t>, A. (2020). Artificial Intelligence in Health Care: Anticipating Challenges to Ethics. *JAMA Network Open*, 3(5), e203234.</a:t>
            </a:r>
            <a:endParaRPr dirty="0" sz="1100" kern="100" lang="en-IN">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Aft>
                <a:spcPts val="800"/>
              </a:spcAft>
            </a:pPr>
            <a:r>
              <a:rPr dirty="0" sz="1100" kern="0" lang="en-IN">
                <a:effectLst/>
                <a:latin typeface="Times New Roman" panose="02020603050405020304" pitchFamily="18" charset="0"/>
                <a:ea typeface="Times New Roman" panose="02020603050405020304" pitchFamily="18" charset="0"/>
                <a:cs typeface="Times New Roman" panose="02020603050405020304" pitchFamily="18" charset="0"/>
              </a:rPr>
              <a:t>2. Zhou, P., Xu, J., &amp; Liu, Y. (2021). Machine Learning for Predicting Insurance Loss Payments: A Study on Automobile Insurance. *The Geneva Papers on Risk and Insurance - Issues and Practice*, 46(3), 469-486.</a:t>
            </a:r>
            <a:endParaRPr dirty="0" sz="1100" kern="100" lang="en-IN">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Aft>
                <a:spcPts val="800"/>
              </a:spcAft>
            </a:pPr>
            <a:r>
              <a:rPr dirty="0" sz="1100" kern="0" lang="en-IN">
                <a:effectLst/>
                <a:latin typeface="Times New Roman" panose="02020603050405020304" pitchFamily="18" charset="0"/>
                <a:ea typeface="Times New Roman" panose="02020603050405020304" pitchFamily="18" charset="0"/>
                <a:cs typeface="Times New Roman" panose="02020603050405020304" pitchFamily="18" charset="0"/>
              </a:rPr>
              <a:t>3. Chen, Y., &amp; Ravindranath, S. (2019). Artificial Intelligence in Underwriting: Risks and Rewards. *The Journal of Insurance Issues*, 42(2), 104-126.</a:t>
            </a:r>
            <a:endParaRPr dirty="0" sz="1100" kern="100" lang="en-IN">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Aft>
                <a:spcPts val="800"/>
              </a:spcAft>
            </a:pPr>
            <a:r>
              <a:rPr dirty="0" sz="1100" kern="0" lang="en-IN">
                <a:effectLst/>
                <a:latin typeface="Times New Roman" panose="02020603050405020304" pitchFamily="18" charset="0"/>
                <a:ea typeface="Times New Roman" panose="02020603050405020304" pitchFamily="18" charset="0"/>
                <a:cs typeface="Times New Roman" panose="02020603050405020304" pitchFamily="18" charset="0"/>
              </a:rPr>
              <a:t>4. Hilliard, T., &amp; Poindexter, A. (2020). Automated Underwriting: The Next Wave in Insurance? *Society of Actuaries*.</a:t>
            </a:r>
            <a:endParaRPr dirty="0" sz="1100" kern="100" lang="en-IN">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Aft>
                <a:spcPts val="800"/>
              </a:spcAft>
            </a:pPr>
            <a:r>
              <a:rPr dirty="0" sz="1100" kern="0" lang="en-IN">
                <a:effectLst/>
                <a:latin typeface="Times New Roman" panose="02020603050405020304" pitchFamily="18" charset="0"/>
                <a:ea typeface="Times New Roman" panose="02020603050405020304" pitchFamily="18" charset="0"/>
                <a:cs typeface="Times New Roman" panose="02020603050405020304" pitchFamily="18" charset="0"/>
              </a:rPr>
              <a:t>5. </a:t>
            </a:r>
            <a:r>
              <a:rPr dirty="0" sz="1100" kern="0" lang="en-IN" err="1">
                <a:effectLst/>
                <a:latin typeface="Times New Roman" panose="02020603050405020304" pitchFamily="18" charset="0"/>
                <a:ea typeface="Times New Roman" panose="02020603050405020304" pitchFamily="18" charset="0"/>
                <a:cs typeface="Times New Roman" panose="02020603050405020304" pitchFamily="18" charset="0"/>
              </a:rPr>
              <a:t>Buczak</a:t>
            </a:r>
            <a:r>
              <a:rPr dirty="0" sz="1100" kern="0" lang="en-IN">
                <a:effectLst/>
                <a:latin typeface="Times New Roman" panose="02020603050405020304" pitchFamily="18" charset="0"/>
                <a:ea typeface="Times New Roman" panose="02020603050405020304" pitchFamily="18" charset="0"/>
                <a:cs typeface="Times New Roman" panose="02020603050405020304" pitchFamily="18" charset="0"/>
              </a:rPr>
              <a:t>, A.L., &amp; </a:t>
            </a:r>
            <a:r>
              <a:rPr dirty="0" sz="1100" kern="0" lang="en-IN" err="1">
                <a:effectLst/>
                <a:latin typeface="Times New Roman" panose="02020603050405020304" pitchFamily="18" charset="0"/>
                <a:ea typeface="Times New Roman" panose="02020603050405020304" pitchFamily="18" charset="0"/>
                <a:cs typeface="Times New Roman" panose="02020603050405020304" pitchFamily="18" charset="0"/>
              </a:rPr>
              <a:t>Guven</a:t>
            </a:r>
            <a:r>
              <a:rPr dirty="0" sz="1100" kern="0" lang="en-IN">
                <a:effectLst/>
                <a:latin typeface="Times New Roman" panose="02020603050405020304" pitchFamily="18" charset="0"/>
                <a:ea typeface="Times New Roman" panose="02020603050405020304" pitchFamily="18" charset="0"/>
                <a:cs typeface="Times New Roman" panose="02020603050405020304" pitchFamily="18" charset="0"/>
              </a:rPr>
              <a:t>, E. (2018). Using Machine Learning for Fraud Detection in Insurance Claims. *IEEE Transactions on Dependable and Secure Computing*, 15(4), 632-645.</a:t>
            </a:r>
            <a:endParaRPr dirty="0" sz="1100" kern="100" lang="en-IN">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Aft>
                <a:spcPts val="800"/>
              </a:spcAft>
            </a:pPr>
            <a:r>
              <a:rPr dirty="0" sz="1100" kern="0" lang="en-IN">
                <a:effectLst/>
                <a:latin typeface="Times New Roman" panose="02020603050405020304" pitchFamily="18" charset="0"/>
                <a:ea typeface="Times New Roman" panose="02020603050405020304" pitchFamily="18" charset="0"/>
                <a:cs typeface="Times New Roman" panose="02020603050405020304" pitchFamily="18" charset="0"/>
              </a:rPr>
              <a:t>6. Insurance Europe. (2019). The Future of Claims: Artificial Intelligence, Machine Learning and Claims Management. *InsuranceEurope.eu*.</a:t>
            </a:r>
            <a:endParaRPr dirty="0" sz="1100" kern="100" lang="en-IN">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Aft>
                <a:spcPts val="800"/>
              </a:spcAft>
            </a:pPr>
            <a:r>
              <a:rPr dirty="0" sz="1100" kern="0" lang="en-IN">
                <a:effectLst/>
                <a:latin typeface="Times New Roman" panose="02020603050405020304" pitchFamily="18" charset="0"/>
                <a:ea typeface="Times New Roman" panose="02020603050405020304" pitchFamily="18" charset="0"/>
                <a:cs typeface="Times New Roman" panose="02020603050405020304" pitchFamily="18" charset="0"/>
              </a:rPr>
              <a:t>7. Capgemini. (2020). Chatbots in Insurance: The Opportunity is Here. *Capgemini.com*.</a:t>
            </a:r>
            <a:endParaRPr dirty="0" sz="1100" kern="100" lang="en-IN">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Aft>
                <a:spcPts val="800"/>
              </a:spcAft>
            </a:pPr>
            <a:r>
              <a:rPr dirty="0" sz="1100" kern="0" lang="en-IN">
                <a:effectLst/>
                <a:latin typeface="Times New Roman" panose="02020603050405020304" pitchFamily="18" charset="0"/>
                <a:ea typeface="Times New Roman" panose="02020603050405020304" pitchFamily="18" charset="0"/>
                <a:cs typeface="Times New Roman" panose="02020603050405020304" pitchFamily="18" charset="0"/>
              </a:rPr>
              <a:t>11. Jain, R., &amp; Narayan, R. (2021). The Role of AI in Transforming India's Insurance Industry. *Indian Journal of Insurance*, 12(1), 45-59.</a:t>
            </a:r>
            <a:endParaRPr dirty="0" sz="1100" kern="100" lang="en-IN">
              <a:effectLst/>
              <a:latin typeface="Calibri" panose="020F0502020204030204" pitchFamily="34" charset="0"/>
              <a:ea typeface="Calibri" panose="020F0502020204030204" pitchFamily="34" charset="0"/>
              <a:cs typeface="Times New Roman" panose="02020603050405020304" pitchFamily="18" charset="0"/>
            </a:endParaRPr>
          </a:p>
          <a:p>
            <a:pPr indent="0" marL="0">
              <a:buNone/>
            </a:pPr>
            <a:endParaRPr dirty="0" sz="1100" lang="en-IN"/>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53" name=""/>
        <p:cNvGrpSpPr/>
        <p:nvPr/>
      </p:nvGrpSpPr>
      <p:grpSpPr>
        <a:xfrm>
          <a:off x="0" y="0"/>
          <a:ext cx="0" cy="0"/>
          <a:chOff x="0" y="0"/>
          <a:chExt cx="0" cy="0"/>
        </a:xfrm>
      </p:grpSpPr>
      <p:sp>
        <p:nvSpPr>
          <p:cNvPr id="1048636" name="Content Placeholder 2"/>
          <p:cNvSpPr>
            <a:spLocks noGrp="1"/>
          </p:cNvSpPr>
          <p:nvPr>
            <p:ph idx="1"/>
          </p:nvPr>
        </p:nvSpPr>
        <p:spPr/>
        <p:txBody>
          <a:bodyPr>
            <a:normAutofit fontScale="61111" lnSpcReduction="20000"/>
          </a:bodyPr>
          <a:p>
            <a:pPr>
              <a:lnSpc>
                <a:spcPct val="200000"/>
              </a:lnSpc>
              <a:spcAft>
                <a:spcPts val="800"/>
              </a:spcAft>
            </a:pPr>
            <a:r>
              <a:rPr dirty="0" sz="1800" kern="0" lang="en-IN">
                <a:effectLst/>
                <a:latin typeface="Times New Roman" panose="02020603050405020304" pitchFamily="18" charset="0"/>
                <a:ea typeface="Times New Roman" panose="02020603050405020304" pitchFamily="18" charset="0"/>
                <a:cs typeface="Times New Roman" panose="02020603050405020304" pitchFamily="18" charset="0"/>
              </a:rPr>
              <a:t>12. Kumar, A., &amp; Reddy, S. (2019). Data Privacy and Security in AI-Powered Healthcare Insurance. *Journal of Health Informatics*, 8(4), 35-49.</a:t>
            </a:r>
            <a:endParaRPr dirty="0" sz="1800" kern="100" lang="en-IN">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Aft>
                <a:spcPts val="800"/>
              </a:spcAft>
            </a:pPr>
            <a:r>
              <a:rPr dirty="0" sz="1800" kern="0" lang="en-IN">
                <a:effectLst/>
                <a:latin typeface="Times New Roman" panose="02020603050405020304" pitchFamily="18" charset="0"/>
                <a:ea typeface="Times New Roman" panose="02020603050405020304" pitchFamily="18" charset="0"/>
                <a:cs typeface="Times New Roman" panose="02020603050405020304" pitchFamily="18" charset="0"/>
              </a:rPr>
              <a:t>13. Singh, S., &amp; Gupta, V. (2020). Addressing Bias in AI Algorithms for Fair Healthcare Insurance. *Asian Journal of Insurance and Risk Management*, 10(2), 112-130.</a:t>
            </a:r>
            <a:endParaRPr dirty="0" sz="1800" kern="100" lang="en-IN">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Aft>
                <a:spcPts val="800"/>
              </a:spcAft>
            </a:pPr>
            <a:r>
              <a:rPr dirty="0" sz="1800" kern="0" lang="en-IN">
                <a:effectLst/>
                <a:latin typeface="Times New Roman" panose="02020603050405020304" pitchFamily="18" charset="0"/>
                <a:ea typeface="Times New Roman" panose="02020603050405020304" pitchFamily="18" charset="0"/>
                <a:cs typeface="Times New Roman" panose="02020603050405020304" pitchFamily="18" charset="0"/>
              </a:rPr>
              <a:t>14. Patel, N., &amp; Sharma, K. (2020). Ethical Implications of AI in Healthcare Insurance: A Review. *Journal of Medical Ethics*, 46(7), 512-520.</a:t>
            </a:r>
            <a:endParaRPr dirty="0" sz="1800" kern="100" lang="en-IN">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Aft>
                <a:spcPts val="800"/>
              </a:spcAft>
            </a:pPr>
            <a:r>
              <a:rPr dirty="0" sz="1800" kern="0" lang="en-IN">
                <a:effectLst/>
                <a:latin typeface="Times New Roman" panose="02020603050405020304" pitchFamily="18" charset="0"/>
                <a:ea typeface="Times New Roman" panose="02020603050405020304" pitchFamily="18" charset="0"/>
                <a:cs typeface="Times New Roman" panose="02020603050405020304" pitchFamily="18" charset="0"/>
              </a:rPr>
              <a:t>15. Ramachandran, A. (2018). AI in Health Insurance: Opportunities and Challenges in the Indian Context. *Journal of Insurance Technology*, 5(3), 67-85.</a:t>
            </a:r>
            <a:endParaRPr dirty="0" sz="1800" kern="100" lang="en-IN">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Aft>
                <a:spcPts val="800"/>
              </a:spcAft>
            </a:pPr>
            <a:r>
              <a:rPr dirty="0" sz="1800" kern="0" lang="en-IN">
                <a:effectLst/>
                <a:latin typeface="Times New Roman" panose="02020603050405020304" pitchFamily="18" charset="0"/>
                <a:ea typeface="Times New Roman" panose="02020603050405020304" pitchFamily="18" charset="0"/>
                <a:cs typeface="Times New Roman" panose="02020603050405020304" pitchFamily="18" charset="0"/>
              </a:rPr>
              <a:t>16. Ghosh, B., &amp; Chakraborty, A. (2021). AI-Powered Underwriting: Enhancing Efficiency in India. *Journal of Indian Business Research*, 13(2), 178-198.</a:t>
            </a:r>
            <a:endParaRPr dirty="0" sz="1800" kern="100" lang="en-IN">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Aft>
                <a:spcPts val="800"/>
              </a:spcAft>
            </a:pPr>
            <a:r>
              <a:rPr dirty="0" sz="1800" kern="0" lang="en-IN">
                <a:effectLst/>
                <a:latin typeface="Times New Roman" panose="02020603050405020304" pitchFamily="18" charset="0"/>
                <a:ea typeface="Times New Roman" panose="02020603050405020304" pitchFamily="18" charset="0"/>
                <a:cs typeface="Times New Roman" panose="02020603050405020304" pitchFamily="18" charset="0"/>
              </a:rPr>
              <a:t>17. Menon, M. (2019). Overcoming Technological Barriers in AI Integration for Indian Insurers. *Indian Journal of Science and Technology*, 12(9), 2345-2355.</a:t>
            </a:r>
            <a:endParaRPr dirty="0" sz="1800" kern="100" lang="en-IN">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Aft>
                <a:spcPts val="800"/>
              </a:spcAft>
            </a:pPr>
            <a:r>
              <a:rPr dirty="0" sz="1800" kern="0" lang="en-IN">
                <a:effectLst/>
                <a:latin typeface="Times New Roman" panose="02020603050405020304" pitchFamily="18" charset="0"/>
                <a:ea typeface="Times New Roman" panose="02020603050405020304" pitchFamily="18" charset="0"/>
                <a:cs typeface="Times New Roman" panose="02020603050405020304" pitchFamily="18" charset="0"/>
              </a:rPr>
              <a:t>18. Verma, P., &amp; Nair, S. (2020). Regulatory Frameworks for AI in Indian Healthcare Insurance. *Journal of Regulatory Science*, 9(1), 56-72.</a:t>
            </a:r>
            <a:endParaRPr dirty="0" sz="1800" kern="100" lang="en-IN">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Aft>
                <a:spcPts val="800"/>
              </a:spcAft>
            </a:pPr>
            <a:r>
              <a:rPr dirty="0" sz="1800" kern="0" lang="en-IN">
                <a:effectLst/>
                <a:latin typeface="Times New Roman" panose="02020603050405020304" pitchFamily="18" charset="0"/>
                <a:ea typeface="Times New Roman" panose="02020603050405020304" pitchFamily="18" charset="0"/>
                <a:cs typeface="Times New Roman" panose="02020603050405020304" pitchFamily="18" charset="0"/>
              </a:rPr>
              <a:t>19. Rao, S., &amp; Sundar, P. (2019). AI and Its Role in Fraud Detection in Indian Insurance. *International Journal of Security and Its Applications*, 13(5), 102-117.</a:t>
            </a:r>
            <a:endParaRPr dirty="0" sz="1800" kern="100" lang="en-IN">
              <a:effectLst/>
              <a:latin typeface="Calibri" panose="020F0502020204030204" pitchFamily="34" charset="0"/>
              <a:ea typeface="Calibri" panose="020F0502020204030204" pitchFamily="34" charset="0"/>
              <a:cs typeface="Times New Roman" panose="02020603050405020304" pitchFamily="18" charset="0"/>
            </a:endParaRPr>
          </a:p>
          <a:p>
            <a:r>
              <a:rPr dirty="0" sz="1800" kern="0" lang="en-IN">
                <a:effectLst/>
                <a:latin typeface="Times New Roman" panose="02020603050405020304" pitchFamily="18" charset="0"/>
                <a:ea typeface="Times New Roman" panose="02020603050405020304" pitchFamily="18" charset="0"/>
              </a:rPr>
              <a:t>20. Srinivasan, S. (2018). Leveraging AI for Customer Support in India's Health Insurance Sector. *Journal of Service Research*, 21(3), 289-308.</a:t>
            </a:r>
            <a:endParaRPr dirty="0" lang="en-IN"/>
          </a:p>
        </p:txBody>
      </p:sp>
      <p:sp>
        <p:nvSpPr>
          <p:cNvPr id="1048637" name="Footer Placeholder 3"/>
          <p:cNvSpPr>
            <a:spLocks noGrp="1"/>
          </p:cNvSpPr>
          <p:nvPr>
            <p:ph type="ftr" sz="quarter" idx="11"/>
          </p:nvPr>
        </p:nvSpPr>
        <p:spPr/>
        <p:txBody>
          <a:bodyPr/>
          <a:p>
            <a:r>
              <a:rPr lang="en-US"/>
              <a:t>You are not allowed to add slides to this presentation</a:t>
            </a:r>
            <a:endParaRPr lang="en-IN"/>
          </a:p>
        </p:txBody>
      </p:sp>
      <p:sp>
        <p:nvSpPr>
          <p:cNvPr id="1048638" name="Slide Number Placeholder 4"/>
          <p:cNvSpPr>
            <a:spLocks noGrp="1"/>
          </p:cNvSpPr>
          <p:nvPr>
            <p:ph type="sldNum" sz="quarter" idx="12"/>
          </p:nvPr>
        </p:nvSpPr>
        <p:spPr/>
        <p:txBody>
          <a:bodyPr/>
          <a:p>
            <a:fld id="{26AD20E6-394B-4DF0-96A5-9647FF39C943}" type="slidenum">
              <a:rPr lang="en-IN" smtClean="0"/>
              <a:t>16</a:t>
            </a:fld>
            <a:endParaRPr lang="en-IN"/>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54" name=""/>
        <p:cNvGrpSpPr/>
        <p:nvPr/>
      </p:nvGrpSpPr>
      <p:grpSpPr>
        <a:xfrm>
          <a:off x="0" y="0"/>
          <a:ext cx="0" cy="0"/>
          <a:chOff x="0" y="0"/>
          <a:chExt cx="0" cy="0"/>
        </a:xfrm>
      </p:grpSpPr>
      <p:sp>
        <p:nvSpPr>
          <p:cNvPr id="1048639" name="Content Placeholder 2"/>
          <p:cNvSpPr>
            <a:spLocks noGrp="1"/>
          </p:cNvSpPr>
          <p:nvPr>
            <p:ph idx="1"/>
          </p:nvPr>
        </p:nvSpPr>
        <p:spPr/>
        <p:txBody>
          <a:bodyPr>
            <a:normAutofit fontScale="72222" lnSpcReduction="20000"/>
          </a:bodyPr>
          <a:p>
            <a:pPr>
              <a:lnSpc>
                <a:spcPct val="200000"/>
              </a:lnSpc>
              <a:spcAft>
                <a:spcPts val="800"/>
              </a:spcAft>
            </a:pPr>
            <a:r>
              <a:rPr dirty="0" sz="1800" kern="0" lang="en-IN">
                <a:effectLst/>
                <a:latin typeface="Times New Roman" panose="02020603050405020304" pitchFamily="18" charset="0"/>
                <a:ea typeface="Times New Roman" panose="02020603050405020304" pitchFamily="18" charset="0"/>
                <a:cs typeface="Times New Roman" panose="02020603050405020304" pitchFamily="18" charset="0"/>
              </a:rPr>
              <a:t>21. Agarwal, R., &amp; Roy, S. (2021). AI-Driven Care Coordination: A Case Study of Indian Health Insurance. *Journal of Health Management*, 23(2), 194-209.</a:t>
            </a:r>
            <a:endParaRPr dirty="0" sz="1800" kern="100" lang="en-IN">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Aft>
                <a:spcPts val="800"/>
              </a:spcAft>
            </a:pPr>
            <a:r>
              <a:rPr dirty="0" sz="1800" kern="0" lang="en-IN">
                <a:effectLst/>
                <a:latin typeface="Times New Roman" panose="02020603050405020304" pitchFamily="18" charset="0"/>
                <a:ea typeface="Times New Roman" panose="02020603050405020304" pitchFamily="18" charset="0"/>
                <a:cs typeface="Times New Roman" panose="02020603050405020304" pitchFamily="18" charset="0"/>
              </a:rPr>
              <a:t>22. Choudhary, N. (2019). The Impact of AI on Claims Processing in the Indian Insurance Industry. *Journal of Risk and Insurance Management*, 8(4), 77-95.</a:t>
            </a:r>
            <a:endParaRPr dirty="0" sz="1800" kern="100" lang="en-IN">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Aft>
                <a:spcPts val="800"/>
              </a:spcAft>
            </a:pPr>
            <a:r>
              <a:rPr dirty="0" sz="1800" kern="0" lang="en-IN">
                <a:effectLst/>
                <a:latin typeface="Times New Roman" panose="02020603050405020304" pitchFamily="18" charset="0"/>
                <a:ea typeface="Times New Roman" panose="02020603050405020304" pitchFamily="18" charset="0"/>
                <a:cs typeface="Times New Roman" panose="02020603050405020304" pitchFamily="18" charset="0"/>
              </a:rPr>
              <a:t>23. Desai, V., &amp; Mehta, H. (2020). Enhancing Healthcare Outcomes with AI in Indian Insurance. *Indian Journal of Health Policy*, 15(1), 123-138.</a:t>
            </a:r>
            <a:endParaRPr dirty="0" sz="1800" kern="100" lang="en-IN">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Aft>
                <a:spcPts val="800"/>
              </a:spcAft>
            </a:pPr>
            <a:r>
              <a:rPr dirty="0" sz="1800" kern="0" lang="en-IN">
                <a:effectLst/>
                <a:latin typeface="Times New Roman" panose="02020603050405020304" pitchFamily="18" charset="0"/>
                <a:ea typeface="Times New Roman" panose="02020603050405020304" pitchFamily="18" charset="0"/>
                <a:cs typeface="Times New Roman" panose="02020603050405020304" pitchFamily="18" charset="0"/>
              </a:rPr>
              <a:t>24. Bhattacharya, R. (2020). AI in Insurance: Case Studies from the Indian Market. *Journal of Business and Technology*, 22(1), 45-62.</a:t>
            </a:r>
            <a:endParaRPr dirty="0" sz="1800" kern="100" lang="en-IN">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Aft>
                <a:spcPts val="800"/>
              </a:spcAft>
            </a:pPr>
            <a:r>
              <a:rPr dirty="0" sz="1800" kern="0" lang="en-IN">
                <a:effectLst/>
                <a:latin typeface="Times New Roman" panose="02020603050405020304" pitchFamily="18" charset="0"/>
                <a:ea typeface="Times New Roman" panose="02020603050405020304" pitchFamily="18" charset="0"/>
                <a:cs typeface="Times New Roman" panose="02020603050405020304" pitchFamily="18" charset="0"/>
              </a:rPr>
              <a:t>25. Singh, R., &amp; Kaur, P. (2019). AI and Ethical Challenges in Indian Healthcare Insurance. *Indian Journal of Ethics and Law*, 14(2), 301-318.</a:t>
            </a:r>
            <a:endParaRPr dirty="0" sz="1800" kern="100" lang="en-IN">
              <a:effectLst/>
              <a:latin typeface="Calibri" panose="020F0502020204030204" pitchFamily="34" charset="0"/>
              <a:ea typeface="Calibri" panose="020F0502020204030204" pitchFamily="34" charset="0"/>
              <a:cs typeface="Times New Roman" panose="02020603050405020304" pitchFamily="18" charset="0"/>
            </a:endParaRPr>
          </a:p>
          <a:p>
            <a:endParaRPr dirty="0" lang="en-IN"/>
          </a:p>
        </p:txBody>
      </p:sp>
      <p:sp>
        <p:nvSpPr>
          <p:cNvPr id="1048640" name="Footer Placeholder 3"/>
          <p:cNvSpPr>
            <a:spLocks noGrp="1"/>
          </p:cNvSpPr>
          <p:nvPr>
            <p:ph type="ftr" sz="quarter" idx="11"/>
          </p:nvPr>
        </p:nvSpPr>
        <p:spPr/>
        <p:txBody>
          <a:bodyPr/>
          <a:p>
            <a:r>
              <a:rPr lang="en-US"/>
              <a:t>You are not allowed to add slides to this presentation</a:t>
            </a:r>
            <a:endParaRPr lang="en-IN"/>
          </a:p>
        </p:txBody>
      </p:sp>
      <p:sp>
        <p:nvSpPr>
          <p:cNvPr id="1048641" name="Slide Number Placeholder 4"/>
          <p:cNvSpPr>
            <a:spLocks noGrp="1"/>
          </p:cNvSpPr>
          <p:nvPr>
            <p:ph type="sldNum" sz="quarter" idx="12"/>
          </p:nvPr>
        </p:nvSpPr>
        <p:spPr/>
        <p:txBody>
          <a:bodyPr/>
          <a:p>
            <a:fld id="{26AD20E6-394B-4DF0-96A5-9647FF39C943}" type="slidenum">
              <a:rPr lang="en-IN" smtClean="0"/>
              <a:t>17</a:t>
            </a:fld>
            <a:endParaRPr lang="en-IN"/>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55" name=""/>
        <p:cNvGrpSpPr/>
        <p:nvPr/>
      </p:nvGrpSpPr>
      <p:grpSpPr>
        <a:xfrm>
          <a:off x="0" y="0"/>
          <a:ext cx="0" cy="0"/>
          <a:chOff x="0" y="0"/>
          <a:chExt cx="0" cy="0"/>
        </a:xfrm>
      </p:grpSpPr>
      <p:sp>
        <p:nvSpPr>
          <p:cNvPr id="1048642" name="Title 1"/>
          <p:cNvSpPr>
            <a:spLocks noGrp="1"/>
          </p:cNvSpPr>
          <p:nvPr>
            <p:ph type="ctrTitle"/>
          </p:nvPr>
        </p:nvSpPr>
        <p:spPr/>
        <p:txBody>
          <a:bodyPr/>
          <a:p>
            <a:r>
              <a:rPr dirty="0" lang="en-IN"/>
              <a:t>Thank You</a:t>
            </a:r>
          </a:p>
        </p:txBody>
      </p:sp>
      <p:sp>
        <p:nvSpPr>
          <p:cNvPr id="1048643" name="Subtitle 2"/>
          <p:cNvSpPr>
            <a:spLocks noGrp="1"/>
          </p:cNvSpPr>
          <p:nvPr>
            <p:ph type="subTitle" idx="1"/>
          </p:nvPr>
        </p:nvSpPr>
        <p:spPr/>
        <p:txBody>
          <a:bodyPr/>
          <a:p>
            <a:r>
              <a:rPr dirty="0" lang="en-IN"/>
              <a:t>Any Questions</a:t>
            </a:r>
          </a:p>
        </p:txBody>
      </p:sp>
      <p:sp>
        <p:nvSpPr>
          <p:cNvPr id="1048644" name="Slide Number Placeholder 3"/>
          <p:cNvSpPr>
            <a:spLocks noGrp="1"/>
          </p:cNvSpPr>
          <p:nvPr>
            <p:ph type="sldNum" sz="quarter" idx="12"/>
          </p:nvPr>
        </p:nvSpPr>
        <p:spPr/>
        <p:txBody>
          <a:bodyPr/>
          <a:p>
            <a:fld id="{26AD20E6-394B-4DF0-96A5-9647FF39C943}" type="slidenum">
              <a:rPr lang="en-IN" smtClean="0"/>
              <a:t>18</a:t>
            </a:fld>
            <a:endParaRPr lang="en-IN"/>
          </a:p>
        </p:txBody>
      </p:sp>
      <p:pic>
        <p:nvPicPr>
          <p:cNvPr id="2097163" name="Picture 5"/>
          <p:cNvPicPr>
            <a:picLocks noChangeAspect="1"/>
          </p:cNvPicPr>
          <p:nvPr/>
        </p:nvPicPr>
        <p:blipFill>
          <a:blip xmlns:r="http://schemas.openxmlformats.org/officeDocument/2006/relationships" r:embed="rId1"/>
          <a:stretch>
            <a:fillRect/>
          </a:stretch>
        </p:blipFill>
        <p:spPr>
          <a:xfrm>
            <a:off x="0" y="23813"/>
            <a:ext cx="2695903" cy="1268959"/>
          </a:xfrm>
          <a:prstGeom prst="rec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35" name=""/>
        <p:cNvGrpSpPr/>
        <p:nvPr/>
      </p:nvGrpSpPr>
      <p:grpSpPr>
        <a:xfrm>
          <a:off x="0" y="0"/>
          <a:ext cx="0" cy="0"/>
          <a:chOff x="0" y="0"/>
          <a:chExt cx="0" cy="0"/>
        </a:xfrm>
      </p:grpSpPr>
      <p:sp>
        <p:nvSpPr>
          <p:cNvPr id="1048594" name="Title 1"/>
          <p:cNvSpPr>
            <a:spLocks noGrp="1"/>
          </p:cNvSpPr>
          <p:nvPr>
            <p:ph type="title"/>
          </p:nvPr>
        </p:nvSpPr>
        <p:spPr>
          <a:xfrm>
            <a:off x="838200" y="270122"/>
            <a:ext cx="10515600" cy="1325563"/>
          </a:xfrm>
        </p:spPr>
        <p:txBody>
          <a:bodyPr/>
          <a:p>
            <a:pPr algn="ctr"/>
            <a:r>
              <a:rPr b="1" dirty="0" lang="en-IN"/>
              <a:t>Mentor Approval</a:t>
            </a:r>
          </a:p>
        </p:txBody>
      </p:sp>
      <p:sp>
        <p:nvSpPr>
          <p:cNvPr id="1048595" name="Slide Number Placeholder 3"/>
          <p:cNvSpPr>
            <a:spLocks noGrp="1"/>
          </p:cNvSpPr>
          <p:nvPr>
            <p:ph type="sldNum" sz="quarter" idx="12"/>
          </p:nvPr>
        </p:nvSpPr>
        <p:spPr/>
        <p:txBody>
          <a:bodyPr/>
          <a:p>
            <a:fld id="{26AD20E6-394B-4DF0-96A5-9647FF39C943}" type="slidenum">
              <a:rPr lang="en-IN" smtClean="0"/>
              <a:t>2</a:t>
            </a:fld>
            <a:endParaRPr lang="en-IN"/>
          </a:p>
        </p:txBody>
      </p:sp>
      <p:pic>
        <p:nvPicPr>
          <p:cNvPr id="2097154" name="Picture 5"/>
          <p:cNvPicPr>
            <a:picLocks noChangeAspect="1"/>
          </p:cNvPicPr>
          <p:nvPr/>
        </p:nvPicPr>
        <p:blipFill>
          <a:blip xmlns:r="http://schemas.openxmlformats.org/officeDocument/2006/relationships" r:embed="rId1"/>
          <a:stretch>
            <a:fillRect/>
          </a:stretch>
        </p:blipFill>
        <p:spPr>
          <a:xfrm>
            <a:off x="0" y="23813"/>
            <a:ext cx="2695903" cy="1268959"/>
          </a:xfrm>
          <a:prstGeom prst="rec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36" name=""/>
        <p:cNvGrpSpPr/>
        <p:nvPr/>
      </p:nvGrpSpPr>
      <p:grpSpPr>
        <a:xfrm>
          <a:off x="0" y="0"/>
          <a:ext cx="0" cy="0"/>
          <a:chOff x="0" y="0"/>
          <a:chExt cx="0" cy="0"/>
        </a:xfrm>
      </p:grpSpPr>
      <p:sp>
        <p:nvSpPr>
          <p:cNvPr id="1048596" name="Title 1"/>
          <p:cNvSpPr>
            <a:spLocks noGrp="1"/>
          </p:cNvSpPr>
          <p:nvPr>
            <p:ph type="title"/>
          </p:nvPr>
        </p:nvSpPr>
        <p:spPr/>
        <p:txBody>
          <a:bodyPr/>
          <a:p>
            <a:pPr algn="ctr"/>
            <a:r>
              <a:rPr b="1" dirty="0" sz="3600" lang="en-IN">
                <a:latin typeface="Times New Roman" panose="02020603050405020304" pitchFamily="18" charset="0"/>
                <a:cs typeface="Times New Roman" panose="02020603050405020304" pitchFamily="18" charset="0"/>
              </a:rPr>
              <a:t>Introduction</a:t>
            </a:r>
            <a:r>
              <a:rPr b="1" dirty="0" lang="en-IN"/>
              <a:t> </a:t>
            </a:r>
          </a:p>
        </p:txBody>
      </p:sp>
      <p:sp>
        <p:nvSpPr>
          <p:cNvPr id="1048597" name="Content Placeholder 2"/>
          <p:cNvSpPr>
            <a:spLocks noGrp="1"/>
          </p:cNvSpPr>
          <p:nvPr>
            <p:ph idx="1"/>
          </p:nvPr>
        </p:nvSpPr>
        <p:spPr>
          <a:xfrm>
            <a:off x="509666" y="1847849"/>
            <a:ext cx="11437495" cy="4672872"/>
          </a:xfrm>
        </p:spPr>
        <p:txBody>
          <a:bodyPr>
            <a:noAutofit/>
          </a:bodyPr>
          <a:p>
            <a:pPr indent="0" marL="0">
              <a:buNone/>
            </a:pPr>
            <a:endParaRPr b="1" dirty="0" sz="1400" lang="en-US">
              <a:latin typeface="Arial" panose="020B0604020202020204" pitchFamily="34" charset="0"/>
              <a:cs typeface="Arial" panose="020B0604020202020204" pitchFamily="34" charset="0"/>
            </a:endParaRPr>
          </a:p>
          <a:p>
            <a:pPr indent="0" marL="0">
              <a:buNone/>
            </a:pPr>
            <a:r>
              <a:rPr dirty="0" sz="2400" lang="en-US">
                <a:latin typeface="Times New Roman" panose="02020603050405020304" pitchFamily="18" charset="0"/>
                <a:cs typeface="Times New Roman" panose="02020603050405020304" pitchFamily="18" charset="0"/>
              </a:rPr>
              <a:t>AI is set to transform healthcare insurance, enhancing risk assessment, fraud detection, claims processing, customer service, and personalized care. This research explores the prospects, challenges, and policy implications of AI in India's healthcare insurance sector</a:t>
            </a:r>
            <a:r>
              <a:rPr dirty="0" sz="2400" lang="en-US" smtClean="0">
                <a:latin typeface="Times New Roman" panose="02020603050405020304" pitchFamily="18" charset="0"/>
                <a:cs typeface="Times New Roman" panose="02020603050405020304" pitchFamily="18" charset="0"/>
              </a:rPr>
              <a:t>.</a:t>
            </a:r>
          </a:p>
          <a:p>
            <a:pPr indent="0" marL="0">
              <a:buNone/>
            </a:pPr>
            <a:r>
              <a:rPr dirty="0" sz="2400" lang="en-IN" smtClean="0">
                <a:latin typeface="Times New Roman" panose="02020603050405020304" pitchFamily="18" charset="0"/>
                <a:cs typeface="Times New Roman" panose="02020603050405020304" pitchFamily="18" charset="0"/>
              </a:rPr>
              <a:t>AI </a:t>
            </a:r>
            <a:r>
              <a:rPr dirty="0" sz="2400" lang="en-IN">
                <a:latin typeface="Times New Roman" panose="02020603050405020304" pitchFamily="18" charset="0"/>
                <a:cs typeface="Times New Roman" panose="02020603050405020304" pitchFamily="18" charset="0"/>
              </a:rPr>
              <a:t>has the potential to completely transform a no. of  healthcare insurance-related functions, such as </a:t>
            </a:r>
            <a:endParaRPr dirty="0" sz="2400" lang="en-IN" smtClean="0">
              <a:latin typeface="Times New Roman" panose="02020603050405020304" pitchFamily="18" charset="0"/>
              <a:cs typeface="Times New Roman" panose="02020603050405020304" pitchFamily="18" charset="0"/>
            </a:endParaRPr>
          </a:p>
          <a:p>
            <a:r>
              <a:rPr b="1" dirty="0" sz="2400" lang="en-US" smtClean="0">
                <a:latin typeface="Times New Roman" panose="02020603050405020304" pitchFamily="18" charset="0"/>
                <a:cs typeface="Times New Roman" panose="02020603050405020304" pitchFamily="18" charset="0"/>
              </a:rPr>
              <a:t>Risk </a:t>
            </a:r>
            <a:r>
              <a:rPr b="1" dirty="0" sz="2400" lang="en-US">
                <a:latin typeface="Times New Roman" panose="02020603050405020304" pitchFamily="18" charset="0"/>
                <a:cs typeface="Times New Roman" panose="02020603050405020304" pitchFamily="18" charset="0"/>
              </a:rPr>
              <a:t>Assessment</a:t>
            </a:r>
            <a:r>
              <a:rPr dirty="0" sz="2400" lang="en-US">
                <a:latin typeface="Times New Roman" panose="02020603050405020304" pitchFamily="18" charset="0"/>
                <a:cs typeface="Times New Roman" panose="02020603050405020304" pitchFamily="18" charset="0"/>
              </a:rPr>
              <a:t>: Improved accuracy using comprehensive data.</a:t>
            </a:r>
          </a:p>
          <a:p>
            <a:pPr>
              <a:buFont typeface="Arial" panose="020B0604020202020204" pitchFamily="34" charset="0"/>
              <a:buChar char="•"/>
            </a:pPr>
            <a:r>
              <a:rPr b="1" dirty="0" sz="2400" lang="en-US">
                <a:latin typeface="Times New Roman" panose="02020603050405020304" pitchFamily="18" charset="0"/>
                <a:cs typeface="Times New Roman" panose="02020603050405020304" pitchFamily="18" charset="0"/>
              </a:rPr>
              <a:t>Fraud Detection</a:t>
            </a:r>
            <a:r>
              <a:rPr dirty="0" sz="2400" lang="en-US">
                <a:latin typeface="Times New Roman" panose="02020603050405020304" pitchFamily="18" charset="0"/>
                <a:cs typeface="Times New Roman" panose="02020603050405020304" pitchFamily="18" charset="0"/>
              </a:rPr>
              <a:t>: Reduced fraud through anomaly detection.</a:t>
            </a:r>
          </a:p>
          <a:p>
            <a:pPr>
              <a:buFont typeface="Arial" panose="020B0604020202020204" pitchFamily="34" charset="0"/>
              <a:buChar char="•"/>
            </a:pPr>
            <a:r>
              <a:rPr b="1" dirty="0" sz="2400" lang="en-US">
                <a:latin typeface="Times New Roman" panose="02020603050405020304" pitchFamily="18" charset="0"/>
                <a:cs typeface="Times New Roman" panose="02020603050405020304" pitchFamily="18" charset="0"/>
              </a:rPr>
              <a:t>Claims Processing</a:t>
            </a:r>
            <a:r>
              <a:rPr dirty="0" sz="2400" lang="en-US">
                <a:latin typeface="Times New Roman" panose="02020603050405020304" pitchFamily="18" charset="0"/>
                <a:cs typeface="Times New Roman" panose="02020603050405020304" pitchFamily="18" charset="0"/>
              </a:rPr>
              <a:t>: Automated reviews for efficiency.</a:t>
            </a:r>
          </a:p>
          <a:p>
            <a:pPr>
              <a:buFont typeface="Arial" panose="020B0604020202020204" pitchFamily="34" charset="0"/>
              <a:buChar char="•"/>
            </a:pPr>
            <a:r>
              <a:rPr b="1" dirty="0" sz="2400" lang="en-US">
                <a:latin typeface="Times New Roman" panose="02020603050405020304" pitchFamily="18" charset="0"/>
                <a:cs typeface="Times New Roman" panose="02020603050405020304" pitchFamily="18" charset="0"/>
              </a:rPr>
              <a:t>Customer Support</a:t>
            </a:r>
            <a:r>
              <a:rPr dirty="0" sz="2400" lang="en-US">
                <a:latin typeface="Times New Roman" panose="02020603050405020304" pitchFamily="18" charset="0"/>
                <a:cs typeface="Times New Roman" panose="02020603050405020304" pitchFamily="18" charset="0"/>
              </a:rPr>
              <a:t>: 24/7 AI-powered assistance.</a:t>
            </a:r>
          </a:p>
          <a:p>
            <a:pPr>
              <a:buFont typeface="Arial" panose="020B0604020202020204" pitchFamily="34" charset="0"/>
              <a:buChar char="•"/>
            </a:pPr>
            <a:r>
              <a:rPr b="1" dirty="0" sz="2400" lang="en-US">
                <a:latin typeface="Times New Roman" panose="02020603050405020304" pitchFamily="18" charset="0"/>
                <a:cs typeface="Times New Roman" panose="02020603050405020304" pitchFamily="18" charset="0"/>
              </a:rPr>
              <a:t>Personalized Care</a:t>
            </a:r>
            <a:r>
              <a:rPr dirty="0" sz="2400" lang="en-US">
                <a:latin typeface="Times New Roman" panose="02020603050405020304" pitchFamily="18" charset="0"/>
                <a:cs typeface="Times New Roman" panose="02020603050405020304" pitchFamily="18" charset="0"/>
              </a:rPr>
              <a:t>: Targeted interventions and proactive care.</a:t>
            </a:r>
          </a:p>
          <a:p>
            <a:pPr>
              <a:lnSpc>
                <a:spcPct val="200000"/>
              </a:lnSpc>
            </a:pPr>
            <a:endParaRPr dirty="0" sz="1400" lang="en-IN">
              <a:effectLst/>
              <a:latin typeface="Arial" panose="020B0604020202020204" pitchFamily="34" charset="0"/>
              <a:ea typeface="Times New Roman" panose="02020603050405020304" pitchFamily="18" charset="0"/>
              <a:cs typeface="Arial" panose="020B0604020202020204" pitchFamily="34" charset="0"/>
            </a:endParaRPr>
          </a:p>
        </p:txBody>
      </p:sp>
      <p:sp>
        <p:nvSpPr>
          <p:cNvPr id="1048598" name="Slide Number Placeholder 3"/>
          <p:cNvSpPr>
            <a:spLocks noGrp="1"/>
          </p:cNvSpPr>
          <p:nvPr>
            <p:ph type="sldNum" sz="quarter" idx="12"/>
          </p:nvPr>
        </p:nvSpPr>
        <p:spPr/>
        <p:txBody>
          <a:bodyPr/>
          <a:p>
            <a:fld id="{26AD20E6-394B-4DF0-96A5-9647FF39C943}" type="slidenum">
              <a:rPr lang="en-IN" smtClean="0"/>
              <a:t>3</a:t>
            </a:fld>
            <a:endParaRPr lang="en-IN"/>
          </a:p>
        </p:txBody>
      </p:sp>
      <p:pic>
        <p:nvPicPr>
          <p:cNvPr id="2097155" name="Picture 5"/>
          <p:cNvPicPr>
            <a:picLocks noChangeAspect="1"/>
          </p:cNvPicPr>
          <p:nvPr/>
        </p:nvPicPr>
        <p:blipFill>
          <a:blip xmlns:r="http://schemas.openxmlformats.org/officeDocument/2006/relationships" r:embed="rId1"/>
          <a:stretch>
            <a:fillRect/>
          </a:stretch>
        </p:blipFill>
        <p:spPr>
          <a:xfrm>
            <a:off x="0" y="23813"/>
            <a:ext cx="2695903" cy="1268959"/>
          </a:xfrm>
          <a:prstGeom prst="rec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37" name=""/>
        <p:cNvGrpSpPr/>
        <p:nvPr/>
      </p:nvGrpSpPr>
      <p:grpSpPr>
        <a:xfrm>
          <a:off x="0" y="0"/>
          <a:ext cx="0" cy="0"/>
          <a:chOff x="0" y="0"/>
          <a:chExt cx="0" cy="0"/>
        </a:xfrm>
      </p:grpSpPr>
      <p:sp>
        <p:nvSpPr>
          <p:cNvPr id="1048599" name="Slide Number Placeholder 4"/>
          <p:cNvSpPr>
            <a:spLocks noGrp="1"/>
          </p:cNvSpPr>
          <p:nvPr>
            <p:ph type="sldNum" sz="quarter" idx="12"/>
          </p:nvPr>
        </p:nvSpPr>
        <p:spPr/>
        <p:txBody>
          <a:bodyPr/>
          <a:p>
            <a:fld id="{26AD20E6-394B-4DF0-96A5-9647FF39C943}" type="slidenum">
              <a:rPr lang="en-IN" smtClean="0"/>
              <a:t>4</a:t>
            </a:fld>
            <a:endParaRPr lang="en-IN"/>
          </a:p>
        </p:txBody>
      </p:sp>
      <p:sp>
        <p:nvSpPr>
          <p:cNvPr id="1048600" name="TextBox 6"/>
          <p:cNvSpPr txBox="1"/>
          <p:nvPr/>
        </p:nvSpPr>
        <p:spPr>
          <a:xfrm>
            <a:off x="194872" y="1443079"/>
            <a:ext cx="12221980" cy="4358640"/>
          </a:xfrm>
          <a:prstGeom prst="rect"/>
          <a:noFill/>
        </p:spPr>
        <p:txBody>
          <a:bodyPr wrap="square">
            <a:spAutoFit/>
          </a:bodyPr>
          <a:p>
            <a:r>
              <a:rPr b="1" dirty="0" sz="2400" lang="en-US">
                <a:latin typeface="Times New Roman" panose="02020603050405020304" pitchFamily="18" charset="0"/>
                <a:cs typeface="Times New Roman" panose="02020603050405020304" pitchFamily="18" charset="0"/>
              </a:rPr>
              <a:t>Challenges</a:t>
            </a:r>
          </a:p>
          <a:p>
            <a:pPr>
              <a:buFont typeface="Arial" panose="020B0604020202020204" pitchFamily="34" charset="0"/>
              <a:buChar char="•"/>
            </a:pPr>
            <a:r>
              <a:rPr b="1" dirty="0" sz="2400" lang="en-US">
                <a:latin typeface="Times New Roman" panose="02020603050405020304" pitchFamily="18" charset="0"/>
                <a:cs typeface="Times New Roman" panose="02020603050405020304" pitchFamily="18" charset="0"/>
              </a:rPr>
              <a:t>Data Privacy</a:t>
            </a:r>
            <a:r>
              <a:rPr dirty="0" sz="2400" lang="en-US">
                <a:latin typeface="Times New Roman" panose="02020603050405020304" pitchFamily="18" charset="0"/>
                <a:cs typeface="Times New Roman" panose="02020603050405020304" pitchFamily="18" charset="0"/>
              </a:rPr>
              <a:t>: Ensuring security and compliance.</a:t>
            </a:r>
          </a:p>
          <a:p>
            <a:pPr>
              <a:buFont typeface="Arial" panose="020B0604020202020204" pitchFamily="34" charset="0"/>
              <a:buChar char="•"/>
            </a:pPr>
            <a:r>
              <a:rPr b="1" dirty="0" sz="2400" lang="en-US">
                <a:latin typeface="Times New Roman" panose="02020603050405020304" pitchFamily="18" charset="0"/>
                <a:cs typeface="Times New Roman" panose="02020603050405020304" pitchFamily="18" charset="0"/>
              </a:rPr>
              <a:t>Algorithmic Bias</a:t>
            </a:r>
            <a:r>
              <a:rPr dirty="0" sz="2400" lang="en-US">
                <a:latin typeface="Times New Roman" panose="02020603050405020304" pitchFamily="18" charset="0"/>
                <a:cs typeface="Times New Roman" panose="02020603050405020304" pitchFamily="18" charset="0"/>
              </a:rPr>
              <a:t>: Preventing discrimination.</a:t>
            </a:r>
          </a:p>
          <a:p>
            <a:pPr>
              <a:buFont typeface="Arial" panose="020B0604020202020204" pitchFamily="34" charset="0"/>
              <a:buChar char="•"/>
            </a:pPr>
            <a:r>
              <a:rPr b="1" dirty="0" sz="2400" lang="en-US">
                <a:latin typeface="Times New Roman" panose="02020603050405020304" pitchFamily="18" charset="0"/>
                <a:cs typeface="Times New Roman" panose="02020603050405020304" pitchFamily="18" charset="0"/>
              </a:rPr>
              <a:t>Workforce Impact</a:t>
            </a:r>
            <a:r>
              <a:rPr dirty="0" sz="2400" lang="en-US">
                <a:latin typeface="Times New Roman" panose="02020603050405020304" pitchFamily="18" charset="0"/>
                <a:cs typeface="Times New Roman" panose="02020603050405020304" pitchFamily="18" charset="0"/>
              </a:rPr>
              <a:t>: Managing job displacement.</a:t>
            </a:r>
          </a:p>
          <a:p>
            <a:pPr>
              <a:buFont typeface="Arial" panose="020B0604020202020204" pitchFamily="34" charset="0"/>
              <a:buChar char="•"/>
            </a:pPr>
            <a:r>
              <a:rPr b="1" dirty="0" sz="2400" lang="en-US">
                <a:latin typeface="Times New Roman" panose="02020603050405020304" pitchFamily="18" charset="0"/>
                <a:cs typeface="Times New Roman" panose="02020603050405020304" pitchFamily="18" charset="0"/>
              </a:rPr>
              <a:t>Ethical Concerns</a:t>
            </a:r>
            <a:r>
              <a:rPr dirty="0" sz="2400" lang="en-US">
                <a:latin typeface="Times New Roman" panose="02020603050405020304" pitchFamily="18" charset="0"/>
                <a:cs typeface="Times New Roman" panose="02020603050405020304" pitchFamily="18" charset="0"/>
              </a:rPr>
              <a:t>: Maintaining transparency and fairness.</a:t>
            </a:r>
          </a:p>
          <a:p>
            <a:pPr>
              <a:buFont typeface="Arial" panose="020B0604020202020204" pitchFamily="34" charset="0"/>
              <a:buChar char="•"/>
            </a:pPr>
            <a:r>
              <a:rPr b="1" dirty="0" sz="2400" lang="en-US">
                <a:latin typeface="Times New Roman" panose="02020603050405020304" pitchFamily="18" charset="0"/>
                <a:cs typeface="Times New Roman" panose="02020603050405020304" pitchFamily="18" charset="0"/>
              </a:rPr>
              <a:t>Infrastructure</a:t>
            </a:r>
            <a:r>
              <a:rPr dirty="0" sz="2400" lang="en-US">
                <a:latin typeface="Times New Roman" panose="02020603050405020304" pitchFamily="18" charset="0"/>
                <a:cs typeface="Times New Roman" panose="02020603050405020304" pitchFamily="18" charset="0"/>
              </a:rPr>
              <a:t>: Investing in necessary technology.</a:t>
            </a:r>
          </a:p>
          <a:p>
            <a:endParaRPr dirty="0" sz="2400" lang="en-US">
              <a:latin typeface="Times New Roman" panose="02020603050405020304" pitchFamily="18" charset="0"/>
              <a:cs typeface="Times New Roman" panose="02020603050405020304" pitchFamily="18" charset="0"/>
            </a:endParaRPr>
          </a:p>
          <a:p>
            <a:r>
              <a:rPr b="1" dirty="0" sz="2400" lang="en-US">
                <a:latin typeface="Times New Roman" panose="02020603050405020304" pitchFamily="18" charset="0"/>
                <a:cs typeface="Times New Roman" panose="02020603050405020304" pitchFamily="18" charset="0"/>
              </a:rPr>
              <a:t>Policy Implications</a:t>
            </a:r>
          </a:p>
          <a:p>
            <a:pPr>
              <a:buFont typeface="Arial" panose="020B0604020202020204" pitchFamily="34" charset="0"/>
              <a:buChar char="•"/>
            </a:pPr>
            <a:r>
              <a:rPr b="1" dirty="0" sz="2400" lang="en-US">
                <a:latin typeface="Times New Roman" panose="02020603050405020304" pitchFamily="18" charset="0"/>
                <a:cs typeface="Times New Roman" panose="02020603050405020304" pitchFamily="18" charset="0"/>
              </a:rPr>
              <a:t>Privacy Regulations</a:t>
            </a:r>
            <a:r>
              <a:rPr dirty="0" sz="2400" lang="en-US">
                <a:latin typeface="Times New Roman" panose="02020603050405020304" pitchFamily="18" charset="0"/>
                <a:cs typeface="Times New Roman" panose="02020603050405020304" pitchFamily="18" charset="0"/>
              </a:rPr>
              <a:t>: Adapting to AI needs.</a:t>
            </a:r>
          </a:p>
          <a:p>
            <a:pPr>
              <a:buFont typeface="Arial" panose="020B0604020202020204" pitchFamily="34" charset="0"/>
              <a:buChar char="•"/>
            </a:pPr>
            <a:r>
              <a:rPr b="1" dirty="0" sz="2400" lang="en-US">
                <a:latin typeface="Times New Roman" panose="02020603050405020304" pitchFamily="18" charset="0"/>
                <a:cs typeface="Times New Roman" panose="02020603050405020304" pitchFamily="18" charset="0"/>
              </a:rPr>
              <a:t>Bias Mitigation</a:t>
            </a:r>
            <a:r>
              <a:rPr dirty="0" sz="2400" lang="en-US">
                <a:latin typeface="Times New Roman" panose="02020603050405020304" pitchFamily="18" charset="0"/>
                <a:cs typeface="Times New Roman" panose="02020603050405020304" pitchFamily="18" charset="0"/>
              </a:rPr>
              <a:t>: Ensuring fair AI algorithms.</a:t>
            </a:r>
          </a:p>
          <a:p>
            <a:pPr>
              <a:buFont typeface="Arial" panose="020B0604020202020204" pitchFamily="34" charset="0"/>
              <a:buChar char="•"/>
            </a:pPr>
            <a:r>
              <a:rPr b="1" dirty="0" sz="2400" lang="en-US">
                <a:latin typeface="Times New Roman" panose="02020603050405020304" pitchFamily="18" charset="0"/>
                <a:cs typeface="Times New Roman" panose="02020603050405020304" pitchFamily="18" charset="0"/>
              </a:rPr>
              <a:t>Human Oversight</a:t>
            </a:r>
            <a:r>
              <a:rPr dirty="0" sz="2400" lang="en-US">
                <a:latin typeface="Times New Roman" panose="02020603050405020304" pitchFamily="18" charset="0"/>
                <a:cs typeface="Times New Roman" panose="02020603050405020304" pitchFamily="18" charset="0"/>
              </a:rPr>
              <a:t>: Critical decision monitoring.</a:t>
            </a:r>
          </a:p>
          <a:p>
            <a:pPr>
              <a:buFont typeface="Arial" panose="020B0604020202020204" pitchFamily="34" charset="0"/>
              <a:buChar char="•"/>
            </a:pPr>
            <a:r>
              <a:rPr b="1" dirty="0" sz="2400" lang="en-US">
                <a:latin typeface="Times New Roman" panose="02020603050405020304" pitchFamily="18" charset="0"/>
                <a:cs typeface="Times New Roman" panose="02020603050405020304" pitchFamily="18" charset="0"/>
              </a:rPr>
              <a:t>Workforce Transition</a:t>
            </a:r>
            <a:r>
              <a:rPr dirty="0" sz="2400" lang="en-US">
                <a:latin typeface="Times New Roman" panose="02020603050405020304" pitchFamily="18" charset="0"/>
                <a:cs typeface="Times New Roman" panose="02020603050405020304" pitchFamily="18" charset="0"/>
              </a:rPr>
              <a:t>: Retraining and upskilling</a:t>
            </a:r>
            <a:r>
              <a:rPr dirty="0" sz="2400" lang="en-US" smtClean="0">
                <a:latin typeface="Times New Roman" panose="02020603050405020304" pitchFamily="18" charset="0"/>
                <a:cs typeface="Times New Roman" panose="02020603050405020304" pitchFamily="18" charset="0"/>
              </a:rPr>
              <a:t>.</a:t>
            </a:r>
            <a:endParaRPr dirty="0" sz="2400" lang="en-US">
              <a:latin typeface="Times New Roman" panose="02020603050405020304" pitchFamily="18" charset="0"/>
              <a:cs typeface="Times New Roman" panose="02020603050405020304" pitchFamily="18" charset="0"/>
            </a:endParaRPr>
          </a:p>
        </p:txBody>
      </p:sp>
      <p:pic>
        <p:nvPicPr>
          <p:cNvPr id="2097156" name="Picture 7"/>
          <p:cNvPicPr>
            <a:picLocks noChangeAspect="1"/>
          </p:cNvPicPr>
          <p:nvPr/>
        </p:nvPicPr>
        <p:blipFill>
          <a:blip xmlns:r="http://schemas.openxmlformats.org/officeDocument/2006/relationships" r:embed="rId1"/>
          <a:stretch>
            <a:fillRect/>
          </a:stretch>
        </p:blipFill>
        <p:spPr>
          <a:xfrm>
            <a:off x="194872" y="47361"/>
            <a:ext cx="2293620" cy="1006762"/>
          </a:xfrm>
          <a:prstGeom prst="rec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38" name=""/>
        <p:cNvGrpSpPr/>
        <p:nvPr/>
      </p:nvGrpSpPr>
      <p:grpSpPr>
        <a:xfrm>
          <a:off x="0" y="0"/>
          <a:ext cx="0" cy="0"/>
          <a:chOff x="0" y="0"/>
          <a:chExt cx="0" cy="0"/>
        </a:xfrm>
      </p:grpSpPr>
      <p:sp>
        <p:nvSpPr>
          <p:cNvPr id="1048601" name="Title 1"/>
          <p:cNvSpPr>
            <a:spLocks noGrp="1"/>
          </p:cNvSpPr>
          <p:nvPr>
            <p:ph type="title"/>
          </p:nvPr>
        </p:nvSpPr>
        <p:spPr>
          <a:xfrm>
            <a:off x="838200" y="134937"/>
            <a:ext cx="10515600" cy="1325563"/>
          </a:xfrm>
        </p:spPr>
        <p:txBody>
          <a:bodyPr/>
          <a:p>
            <a:pPr algn="ctr"/>
            <a:r>
              <a:rPr b="1" dirty="0" sz="3600" lang="en-IN">
                <a:latin typeface="Times New Roman" panose="02020603050405020304" pitchFamily="18" charset="0"/>
                <a:cs typeface="Times New Roman" panose="02020603050405020304" pitchFamily="18" charset="0"/>
              </a:rPr>
              <a:t>Objectives</a:t>
            </a:r>
            <a:r>
              <a:rPr b="1" dirty="0" lang="en-IN"/>
              <a:t> of the Study</a:t>
            </a:r>
          </a:p>
        </p:txBody>
      </p:sp>
      <p:sp>
        <p:nvSpPr>
          <p:cNvPr id="1048602" name="Content Placeholder 2"/>
          <p:cNvSpPr>
            <a:spLocks noGrp="1"/>
          </p:cNvSpPr>
          <p:nvPr>
            <p:ph idx="1"/>
          </p:nvPr>
        </p:nvSpPr>
        <p:spPr>
          <a:xfrm>
            <a:off x="279816" y="1578078"/>
            <a:ext cx="11632367" cy="5105192"/>
          </a:xfrm>
        </p:spPr>
        <p:txBody>
          <a:bodyPr>
            <a:noAutofit/>
          </a:bodyPr>
          <a:p>
            <a:pPr indent="0" marL="0">
              <a:buNone/>
            </a:pPr>
            <a:r>
              <a:rPr b="1" dirty="0" lang="en-US" smtClean="0">
                <a:latin typeface="Times New Roman" panose="02020603050405020304" pitchFamily="18" charset="0"/>
                <a:cs typeface="Times New Roman" panose="02020603050405020304" pitchFamily="18" charset="0"/>
              </a:rPr>
              <a:t>Primary </a:t>
            </a:r>
            <a:r>
              <a:rPr b="1" dirty="0" lang="en-US">
                <a:latin typeface="Times New Roman" panose="02020603050405020304" pitchFamily="18" charset="0"/>
                <a:cs typeface="Times New Roman" panose="02020603050405020304" pitchFamily="18" charset="0"/>
              </a:rPr>
              <a:t>Research Question</a:t>
            </a:r>
            <a:r>
              <a:rPr dirty="0" sz="2000" lang="en-US">
                <a:latin typeface="Times New Roman" panose="02020603050405020304" pitchFamily="18" charset="0"/>
                <a:cs typeface="Times New Roman" panose="02020603050405020304" pitchFamily="18" charset="0"/>
              </a:rPr>
              <a:t>: What are the opportunities and challenges of harnessing Artificial Intelligence in the healthcare insurance industry in India</a:t>
            </a:r>
            <a:r>
              <a:rPr dirty="0" sz="2000" lang="en-US" smtClean="0">
                <a:latin typeface="Times New Roman" panose="02020603050405020304" pitchFamily="18" charset="0"/>
                <a:cs typeface="Times New Roman" panose="02020603050405020304" pitchFamily="18" charset="0"/>
              </a:rPr>
              <a:t>?</a:t>
            </a:r>
          </a:p>
          <a:p>
            <a:pPr indent="0" marL="0">
              <a:buNone/>
            </a:pPr>
            <a:endParaRPr dirty="0" sz="2000" lang="en-US">
              <a:latin typeface="Times New Roman" panose="02020603050405020304" pitchFamily="18" charset="0"/>
              <a:cs typeface="Times New Roman" panose="02020603050405020304" pitchFamily="18" charset="0"/>
            </a:endParaRPr>
          </a:p>
          <a:p>
            <a:pPr algn="just" indent="0" marL="0">
              <a:lnSpc>
                <a:spcPct val="107000"/>
              </a:lnSpc>
              <a:spcAft>
                <a:spcPts val="800"/>
              </a:spcAft>
              <a:buNone/>
            </a:pPr>
            <a:r>
              <a:rPr b="1" dirty="0" lang="en-IN" smtClean="0">
                <a:latin typeface="Times New Roman" panose="02020603050405020304" pitchFamily="18" charset="0"/>
                <a:ea typeface="Calibri" panose="020F0502020204030204" pitchFamily="34" charset="0"/>
                <a:cs typeface="Times New Roman" panose="02020603050405020304" pitchFamily="18" charset="0"/>
              </a:rPr>
              <a:t>                                               Key </a:t>
            </a:r>
            <a:r>
              <a:rPr b="1" dirty="0" lang="en-IN">
                <a:latin typeface="Times New Roman" panose="02020603050405020304" pitchFamily="18" charset="0"/>
                <a:ea typeface="Calibri" panose="020F0502020204030204" pitchFamily="34" charset="0"/>
                <a:cs typeface="Times New Roman" panose="02020603050405020304" pitchFamily="18" charset="0"/>
              </a:rPr>
              <a:t>objectives </a:t>
            </a:r>
            <a:endParaRPr b="1" dirty="0" lang="en-IN" smtClean="0">
              <a:latin typeface="Times New Roman" panose="02020603050405020304" pitchFamily="18" charset="0"/>
              <a:ea typeface="Calibri" panose="020F0502020204030204" pitchFamily="34" charset="0"/>
              <a:cs typeface="Times New Roman" panose="02020603050405020304" pitchFamily="18" charset="0"/>
            </a:endParaRPr>
          </a:p>
          <a:p>
            <a:pPr indent="0" marL="0">
              <a:buNone/>
            </a:pPr>
            <a:r>
              <a:rPr dirty="0" sz="2000" lang="en-IN">
                <a:latin typeface="Times New Roman" panose="02020603050405020304" pitchFamily="18" charset="0"/>
                <a:cs typeface="Times New Roman" panose="02020603050405020304" pitchFamily="18" charset="0"/>
              </a:rPr>
              <a:t>To assess the state of AI applications in the field of healthcare insurance, encompassing risk assessment, underwriting, claims handling, automation of customer support, and care coordination</a:t>
            </a:r>
            <a:r>
              <a:rPr dirty="0" sz="2000" lang="en-IN" smtClean="0">
                <a:latin typeface="Times New Roman" panose="02020603050405020304" pitchFamily="18" charset="0"/>
                <a:cs typeface="Times New Roman" panose="02020603050405020304" pitchFamily="18" charset="0"/>
              </a:rPr>
              <a:t>.</a:t>
            </a:r>
            <a:endParaRPr dirty="0" sz="2000" lang="en-US">
              <a:latin typeface="Times New Roman" panose="02020603050405020304" pitchFamily="18" charset="0"/>
              <a:cs typeface="Times New Roman" panose="02020603050405020304" pitchFamily="18" charset="0"/>
            </a:endParaRPr>
          </a:p>
          <a:p>
            <a:pPr indent="0" marL="0">
              <a:buNone/>
            </a:pPr>
            <a:r>
              <a:rPr dirty="0" sz="2000" lang="en-IN">
                <a:latin typeface="Times New Roman" panose="02020603050405020304" pitchFamily="18" charset="0"/>
                <a:cs typeface="Times New Roman" panose="02020603050405020304" pitchFamily="18" charset="0"/>
              </a:rPr>
              <a:t/>
            </a:r>
            <a:br>
              <a:rPr dirty="0" sz="2000" lang="en-IN">
                <a:latin typeface="Times New Roman" panose="02020603050405020304" pitchFamily="18" charset="0"/>
                <a:cs typeface="Times New Roman" panose="02020603050405020304" pitchFamily="18" charset="0"/>
              </a:rPr>
            </a:br>
            <a:r>
              <a:rPr dirty="0" sz="2000" lang="en-IN">
                <a:latin typeface="Times New Roman" panose="02020603050405020304" pitchFamily="18" charset="0"/>
                <a:cs typeface="Times New Roman" panose="02020603050405020304" pitchFamily="18" charset="0"/>
              </a:rPr>
              <a:t>- To evaluate the potential advantages and benefits of using artificial intelligence (AI) into healthcare insurance operations, including increased customer satisfaction, cost-effectiveness, accuracy, and efficiency.</a:t>
            </a:r>
            <a:r>
              <a:rPr dirty="0" sz="2000" kern="100" lang="en-IN">
                <a:effectLst/>
                <a:latin typeface="Times New Roman" panose="02020603050405020304" pitchFamily="18" charset="0"/>
                <a:ea typeface="Times New Roman" panose="02020603050405020304" pitchFamily="18" charset="0"/>
                <a:cs typeface="Times New Roman" panose="02020603050405020304" pitchFamily="18" charset="0"/>
              </a:rPr>
              <a:t/>
            </a:r>
            <a:br>
              <a:rPr dirty="0" sz="2000" kern="100" lang="en-IN">
                <a:effectLst/>
                <a:latin typeface="Times New Roman" panose="02020603050405020304" pitchFamily="18" charset="0"/>
                <a:ea typeface="Times New Roman" panose="02020603050405020304" pitchFamily="18" charset="0"/>
                <a:cs typeface="Times New Roman" panose="02020603050405020304" pitchFamily="18" charset="0"/>
              </a:rPr>
            </a:br>
            <a:endParaRPr dirty="0" sz="2000" kern="100" lang="en-IN">
              <a:effectLst/>
              <a:latin typeface="Times New Roman" panose="02020603050405020304" pitchFamily="18" charset="0"/>
              <a:ea typeface="Calibri" panose="020F0502020204030204" pitchFamily="34" charset="0"/>
              <a:cs typeface="Times New Roman" panose="02020603050405020304" pitchFamily="18" charset="0"/>
            </a:endParaRPr>
          </a:p>
          <a:p>
            <a:pPr algn="just" indent="0" marL="0">
              <a:lnSpc>
                <a:spcPct val="107000"/>
              </a:lnSpc>
              <a:spcAft>
                <a:spcPts val="800"/>
              </a:spcAft>
              <a:buNone/>
            </a:pPr>
            <a:endParaRPr dirty="0" sz="1800" lang="en-IN">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48603" name="Slide Number Placeholder 3"/>
          <p:cNvSpPr>
            <a:spLocks noGrp="1"/>
          </p:cNvSpPr>
          <p:nvPr>
            <p:ph type="sldNum" sz="quarter" idx="12"/>
          </p:nvPr>
        </p:nvSpPr>
        <p:spPr/>
        <p:txBody>
          <a:bodyPr/>
          <a:p>
            <a:fld id="{26AD20E6-394B-4DF0-96A5-9647FF39C943}" type="slidenum">
              <a:rPr lang="en-IN" smtClean="0"/>
              <a:t>5</a:t>
            </a:fld>
            <a:endParaRPr dirty="0" lang="en-IN"/>
          </a:p>
        </p:txBody>
      </p:sp>
      <p:pic>
        <p:nvPicPr>
          <p:cNvPr id="2097157" name="Picture 5"/>
          <p:cNvPicPr>
            <a:picLocks noChangeAspect="1"/>
          </p:cNvPicPr>
          <p:nvPr/>
        </p:nvPicPr>
        <p:blipFill>
          <a:blip xmlns:r="http://schemas.openxmlformats.org/officeDocument/2006/relationships" r:embed="rId1"/>
          <a:stretch>
            <a:fillRect/>
          </a:stretch>
        </p:blipFill>
        <p:spPr>
          <a:xfrm>
            <a:off x="0" y="23813"/>
            <a:ext cx="2695903" cy="1268959"/>
          </a:xfrm>
          <a:prstGeom prst="rec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39" name=""/>
        <p:cNvGrpSpPr/>
        <p:nvPr/>
      </p:nvGrpSpPr>
      <p:grpSpPr>
        <a:xfrm>
          <a:off x="0" y="0"/>
          <a:ext cx="0" cy="0"/>
          <a:chOff x="0" y="0"/>
          <a:chExt cx="0" cy="0"/>
        </a:xfrm>
      </p:grpSpPr>
      <p:sp>
        <p:nvSpPr>
          <p:cNvPr id="1048604" name="Title 1"/>
          <p:cNvSpPr>
            <a:spLocks noGrp="1"/>
          </p:cNvSpPr>
          <p:nvPr>
            <p:ph type="title"/>
          </p:nvPr>
        </p:nvSpPr>
        <p:spPr>
          <a:xfrm>
            <a:off x="2552700" y="104931"/>
            <a:ext cx="7715562" cy="1442361"/>
          </a:xfrm>
        </p:spPr>
        <p:txBody>
          <a:bodyPr>
            <a:normAutofit/>
          </a:bodyPr>
          <a:p>
            <a:r>
              <a:rPr dirty="0" sz="3600" lang="en-IN"/>
              <a:t>                    </a:t>
            </a:r>
            <a:r>
              <a:rPr dirty="0" sz="3600" lang="en-IN">
                <a:latin typeface="Times New Roman" panose="02020603050405020304" pitchFamily="18" charset="0"/>
                <a:cs typeface="Times New Roman" panose="02020603050405020304" pitchFamily="18" charset="0"/>
              </a:rPr>
              <a:t>Methodology</a:t>
            </a:r>
          </a:p>
        </p:txBody>
      </p:sp>
      <p:sp>
        <p:nvSpPr>
          <p:cNvPr id="1048605" name="Content Placeholder 2"/>
          <p:cNvSpPr>
            <a:spLocks noGrp="1"/>
          </p:cNvSpPr>
          <p:nvPr>
            <p:ph idx="1"/>
          </p:nvPr>
        </p:nvSpPr>
        <p:spPr>
          <a:xfrm>
            <a:off x="174886" y="1323975"/>
            <a:ext cx="11842228" cy="5032375"/>
          </a:xfrm>
        </p:spPr>
        <p:txBody>
          <a:bodyPr>
            <a:noAutofit/>
          </a:bodyPr>
          <a:p>
            <a:pPr indent="0" marL="0">
              <a:buNone/>
            </a:pPr>
            <a:r>
              <a:rPr b="1" dirty="0" sz="2400" lang="en-US">
                <a:latin typeface="Times New Roman" panose="02020603050405020304" pitchFamily="18" charset="0"/>
                <a:cs typeface="Times New Roman" panose="02020603050405020304" pitchFamily="18" charset="0"/>
              </a:rPr>
              <a:t>Protocol Development</a:t>
            </a:r>
            <a:endParaRPr dirty="0" sz="2400" lang="en-US">
              <a:latin typeface="Times New Roman" panose="02020603050405020304" pitchFamily="18" charset="0"/>
              <a:cs typeface="Times New Roman" panose="02020603050405020304" pitchFamily="18" charset="0"/>
            </a:endParaRPr>
          </a:p>
          <a:p>
            <a:r>
              <a:rPr dirty="0" sz="2400" lang="en-US">
                <a:latin typeface="Times New Roman" panose="02020603050405020304" pitchFamily="18" charset="0"/>
                <a:cs typeface="Times New Roman" panose="02020603050405020304" pitchFamily="18" charset="0"/>
              </a:rPr>
              <a:t>A systematic approach was adopted for this scoping review to identify, evaluate, and synthesize relevant literature on AI in the healthcare insurance sector in India.</a:t>
            </a:r>
          </a:p>
          <a:p>
            <a:pPr indent="0" marL="0">
              <a:buNone/>
            </a:pPr>
            <a:r>
              <a:rPr b="1" dirty="0" sz="2400" lang="en-US" smtClean="0">
                <a:latin typeface="Times New Roman" panose="02020603050405020304" pitchFamily="18" charset="0"/>
                <a:cs typeface="Times New Roman" panose="02020603050405020304" pitchFamily="18" charset="0"/>
              </a:rPr>
              <a:t>Search </a:t>
            </a:r>
            <a:r>
              <a:rPr b="1" dirty="0" sz="2400" lang="en-US">
                <a:latin typeface="Times New Roman" panose="02020603050405020304" pitchFamily="18" charset="0"/>
                <a:cs typeface="Times New Roman" panose="02020603050405020304" pitchFamily="18" charset="0"/>
              </a:rPr>
              <a:t>Strategy</a:t>
            </a:r>
            <a:endParaRPr dirty="0" sz="2400" lang="en-US">
              <a:latin typeface="Times New Roman" panose="02020603050405020304" pitchFamily="18" charset="0"/>
              <a:cs typeface="Times New Roman" panose="02020603050405020304" pitchFamily="18" charset="0"/>
            </a:endParaRPr>
          </a:p>
          <a:p>
            <a:r>
              <a:rPr b="1" dirty="0" sz="2400" lang="en-US">
                <a:latin typeface="Times New Roman" panose="02020603050405020304" pitchFamily="18" charset="0"/>
                <a:cs typeface="Times New Roman" panose="02020603050405020304" pitchFamily="18" charset="0"/>
              </a:rPr>
              <a:t>Databases:</a:t>
            </a:r>
            <a:r>
              <a:rPr dirty="0" sz="2400" lang="en-US">
                <a:latin typeface="Times New Roman" panose="02020603050405020304" pitchFamily="18" charset="0"/>
                <a:cs typeface="Times New Roman" panose="02020603050405020304" pitchFamily="18" charset="0"/>
              </a:rPr>
              <a:t> PubMed, Scopus, Google Scholar</a:t>
            </a:r>
          </a:p>
          <a:p>
            <a:r>
              <a:rPr b="1" dirty="0" sz="2400" lang="en-US">
                <a:latin typeface="Times New Roman" panose="02020603050405020304" pitchFamily="18" charset="0"/>
                <a:cs typeface="Times New Roman" panose="02020603050405020304" pitchFamily="18" charset="0"/>
              </a:rPr>
              <a:t>Keywords:</a:t>
            </a:r>
            <a:r>
              <a:rPr dirty="0" sz="2400" lang="en-US">
                <a:latin typeface="Times New Roman" panose="02020603050405020304" pitchFamily="18" charset="0"/>
                <a:cs typeface="Times New Roman" panose="02020603050405020304" pitchFamily="18" charset="0"/>
              </a:rPr>
              <a:t> "Artificial Intelligence," "healthcare insurance," "insurance technology," "India," "risk assessment," "underwriting," "claims handling," "customer support," "care coordination"</a:t>
            </a:r>
          </a:p>
          <a:p>
            <a:pPr indent="0" marL="0">
              <a:buNone/>
            </a:pPr>
            <a:r>
              <a:rPr b="1" dirty="0" sz="2400" lang="en-US">
                <a:latin typeface="Times New Roman" panose="02020603050405020304" pitchFamily="18" charset="0"/>
                <a:cs typeface="Times New Roman" panose="02020603050405020304" pitchFamily="18" charset="0"/>
              </a:rPr>
              <a:t>Study Selection Process</a:t>
            </a:r>
            <a:endParaRPr dirty="0" sz="2400" lang="en-US">
              <a:latin typeface="Times New Roman" panose="02020603050405020304" pitchFamily="18" charset="0"/>
              <a:cs typeface="Times New Roman" panose="02020603050405020304" pitchFamily="18" charset="0"/>
            </a:endParaRPr>
          </a:p>
          <a:p>
            <a:r>
              <a:rPr b="1" dirty="0" sz="2400" lang="en-US">
                <a:latin typeface="Times New Roman" panose="02020603050405020304" pitchFamily="18" charset="0"/>
                <a:cs typeface="Times New Roman" panose="02020603050405020304" pitchFamily="18" charset="0"/>
              </a:rPr>
              <a:t>Identification:</a:t>
            </a:r>
            <a:r>
              <a:rPr dirty="0" sz="2400" lang="en-US">
                <a:latin typeface="Times New Roman" panose="02020603050405020304" pitchFamily="18" charset="0"/>
                <a:cs typeface="Times New Roman" panose="02020603050405020304" pitchFamily="18" charset="0"/>
              </a:rPr>
              <a:t> Database searches to find relevant articles, screened for duplicates.</a:t>
            </a:r>
          </a:p>
          <a:p>
            <a:r>
              <a:rPr b="1" dirty="0" sz="2400" lang="en-US">
                <a:latin typeface="Times New Roman" panose="02020603050405020304" pitchFamily="18" charset="0"/>
                <a:cs typeface="Times New Roman" panose="02020603050405020304" pitchFamily="18" charset="0"/>
              </a:rPr>
              <a:t>Screening:</a:t>
            </a:r>
            <a:r>
              <a:rPr dirty="0" sz="2400" lang="en-US">
                <a:latin typeface="Times New Roman" panose="02020603050405020304" pitchFamily="18" charset="0"/>
                <a:cs typeface="Times New Roman" panose="02020603050405020304" pitchFamily="18" charset="0"/>
              </a:rPr>
              <a:t> Titles and abstracts screened for relevance.</a:t>
            </a:r>
          </a:p>
          <a:p>
            <a:r>
              <a:rPr b="1" dirty="0" sz="2400" lang="en-US">
                <a:latin typeface="Times New Roman" panose="02020603050405020304" pitchFamily="18" charset="0"/>
                <a:cs typeface="Times New Roman" panose="02020603050405020304" pitchFamily="18" charset="0"/>
              </a:rPr>
              <a:t>Eligibility:</a:t>
            </a:r>
            <a:r>
              <a:rPr dirty="0" sz="2400" lang="en-US">
                <a:latin typeface="Times New Roman" panose="02020603050405020304" pitchFamily="18" charset="0"/>
                <a:cs typeface="Times New Roman" panose="02020603050405020304" pitchFamily="18" charset="0"/>
              </a:rPr>
              <a:t> Full texts reviewed based on inclusion/exclusion criteria.</a:t>
            </a:r>
          </a:p>
          <a:p>
            <a:r>
              <a:rPr b="1" dirty="0" sz="2400" lang="en-US">
                <a:latin typeface="Times New Roman" panose="02020603050405020304" pitchFamily="18" charset="0"/>
                <a:cs typeface="Times New Roman" panose="02020603050405020304" pitchFamily="18" charset="0"/>
              </a:rPr>
              <a:t>Inclusion:</a:t>
            </a:r>
            <a:r>
              <a:rPr dirty="0" sz="2400" lang="en-US">
                <a:latin typeface="Times New Roman" panose="02020603050405020304" pitchFamily="18" charset="0"/>
                <a:cs typeface="Times New Roman" panose="02020603050405020304" pitchFamily="18" charset="0"/>
              </a:rPr>
              <a:t> Studies meeting criteria included in the final review.</a:t>
            </a:r>
          </a:p>
          <a:p>
            <a:endParaRPr dirty="0" sz="2000" lang="en-IN"/>
          </a:p>
        </p:txBody>
      </p:sp>
      <p:sp>
        <p:nvSpPr>
          <p:cNvPr id="1048606" name="Slide Number Placeholder 4"/>
          <p:cNvSpPr>
            <a:spLocks noGrp="1"/>
          </p:cNvSpPr>
          <p:nvPr>
            <p:ph type="sldNum" sz="quarter" idx="12"/>
          </p:nvPr>
        </p:nvSpPr>
        <p:spPr/>
        <p:txBody>
          <a:bodyPr/>
          <a:p>
            <a:fld id="{26AD20E6-394B-4DF0-96A5-9647FF39C943}" type="slidenum">
              <a:rPr lang="en-IN" smtClean="0"/>
              <a:t>6</a:t>
            </a:fld>
            <a:endParaRPr lang="en-IN"/>
          </a:p>
        </p:txBody>
      </p:sp>
      <p:pic>
        <p:nvPicPr>
          <p:cNvPr id="2097158" name="Picture 5"/>
          <p:cNvPicPr>
            <a:picLocks noChangeAspect="1"/>
          </p:cNvPicPr>
          <p:nvPr/>
        </p:nvPicPr>
        <p:blipFill>
          <a:blip xmlns:r="http://schemas.openxmlformats.org/officeDocument/2006/relationships" r:embed="rId1"/>
          <a:stretch>
            <a:fillRect/>
          </a:stretch>
        </p:blipFill>
        <p:spPr>
          <a:xfrm>
            <a:off x="0" y="0"/>
            <a:ext cx="2331720" cy="1268959"/>
          </a:xfrm>
          <a:prstGeom prst="rec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40" name=""/>
        <p:cNvGrpSpPr/>
        <p:nvPr/>
      </p:nvGrpSpPr>
      <p:grpSpPr>
        <a:xfrm>
          <a:off x="0" y="0"/>
          <a:ext cx="0" cy="0"/>
          <a:chOff x="0" y="0"/>
          <a:chExt cx="0" cy="0"/>
        </a:xfrm>
      </p:grpSpPr>
      <p:sp>
        <p:nvSpPr>
          <p:cNvPr id="1048607" name="Content Placeholder 2"/>
          <p:cNvSpPr>
            <a:spLocks noGrp="1"/>
          </p:cNvSpPr>
          <p:nvPr>
            <p:ph idx="1"/>
          </p:nvPr>
        </p:nvSpPr>
        <p:spPr>
          <a:xfrm>
            <a:off x="239843" y="1573967"/>
            <a:ext cx="11113958" cy="4946754"/>
          </a:xfrm>
        </p:spPr>
        <p:txBody>
          <a:bodyPr>
            <a:normAutofit fontScale="75000" lnSpcReduction="20000"/>
          </a:bodyPr>
          <a:p>
            <a:pPr indent="0" marL="0">
              <a:buNone/>
            </a:pPr>
            <a:r>
              <a:rPr b="1" dirty="0" sz="3400" lang="en-US">
                <a:latin typeface="Times New Roman" panose="02020603050405020304" pitchFamily="18" charset="0"/>
                <a:cs typeface="Times New Roman" panose="02020603050405020304" pitchFamily="18" charset="0"/>
              </a:rPr>
              <a:t>Inclusion Criteria</a:t>
            </a:r>
            <a:endParaRPr dirty="0" sz="3400" lang="en-US">
              <a:latin typeface="Times New Roman" panose="02020603050405020304" pitchFamily="18" charset="0"/>
              <a:cs typeface="Times New Roman" panose="02020603050405020304" pitchFamily="18" charset="0"/>
            </a:endParaRPr>
          </a:p>
          <a:p>
            <a:r>
              <a:rPr dirty="0" sz="3400" lang="en-US">
                <a:latin typeface="Times New Roman" panose="02020603050405020304" pitchFamily="18" charset="0"/>
                <a:cs typeface="Times New Roman" panose="02020603050405020304" pitchFamily="18" charset="0"/>
              </a:rPr>
              <a:t>Published in English</a:t>
            </a:r>
          </a:p>
          <a:p>
            <a:r>
              <a:rPr dirty="0" sz="3400" lang="en-US">
                <a:latin typeface="Times New Roman" panose="02020603050405020304" pitchFamily="18" charset="0"/>
                <a:cs typeface="Times New Roman" panose="02020603050405020304" pitchFamily="18" charset="0"/>
              </a:rPr>
              <a:t>Focus on AI in healthcare insurance</a:t>
            </a:r>
          </a:p>
          <a:p>
            <a:r>
              <a:rPr dirty="0" sz="3400" lang="en-US">
                <a:latin typeface="Times New Roman" panose="02020603050405020304" pitchFamily="18" charset="0"/>
                <a:cs typeface="Times New Roman" panose="02020603050405020304" pitchFamily="18" charset="0"/>
              </a:rPr>
              <a:t>Relevant to the Indian context</a:t>
            </a:r>
          </a:p>
          <a:p>
            <a:r>
              <a:rPr dirty="0" sz="3400" lang="en-US">
                <a:latin typeface="Times New Roman" panose="02020603050405020304" pitchFamily="18" charset="0"/>
                <a:cs typeface="Times New Roman" panose="02020603050405020304" pitchFamily="18" charset="0"/>
              </a:rPr>
              <a:t>Peer-reviewed articles, conference papers, industry reports, government publications</a:t>
            </a:r>
          </a:p>
          <a:p>
            <a:r>
              <a:rPr dirty="0" sz="3400" lang="en-US">
                <a:latin typeface="Times New Roman" panose="02020603050405020304" pitchFamily="18" charset="0"/>
                <a:cs typeface="Times New Roman" panose="02020603050405020304" pitchFamily="18" charset="0"/>
              </a:rPr>
              <a:t>Published within the last 5 years</a:t>
            </a:r>
          </a:p>
          <a:p>
            <a:pPr indent="0" marL="0">
              <a:buNone/>
            </a:pPr>
            <a:r>
              <a:rPr b="1" dirty="0" sz="3400" lang="en-US">
                <a:latin typeface="Times New Roman" panose="02020603050405020304" pitchFamily="18" charset="0"/>
                <a:cs typeface="Times New Roman" panose="02020603050405020304" pitchFamily="18" charset="0"/>
              </a:rPr>
              <a:t>Exclusion Criteria</a:t>
            </a:r>
            <a:endParaRPr dirty="0" sz="3400" lang="en-US">
              <a:latin typeface="Times New Roman" panose="02020603050405020304" pitchFamily="18" charset="0"/>
              <a:cs typeface="Times New Roman" panose="02020603050405020304" pitchFamily="18" charset="0"/>
            </a:endParaRPr>
          </a:p>
          <a:p>
            <a:r>
              <a:rPr dirty="0" sz="3400" lang="en-US">
                <a:latin typeface="Times New Roman" panose="02020603050405020304" pitchFamily="18" charset="0"/>
                <a:cs typeface="Times New Roman" panose="02020603050405020304" pitchFamily="18" charset="0"/>
              </a:rPr>
              <a:t>Not focused on healthcare insurance</a:t>
            </a:r>
          </a:p>
          <a:p>
            <a:r>
              <a:rPr dirty="0" sz="3400" lang="en-US">
                <a:latin typeface="Times New Roman" panose="02020603050405020304" pitchFamily="18" charset="0"/>
                <a:cs typeface="Times New Roman" panose="02020603050405020304" pitchFamily="18" charset="0"/>
              </a:rPr>
              <a:t>Lacking empirical data</a:t>
            </a:r>
          </a:p>
          <a:p>
            <a:r>
              <a:rPr dirty="0" sz="3400" lang="en-US">
                <a:latin typeface="Times New Roman" panose="02020603050405020304" pitchFamily="18" charset="0"/>
                <a:cs typeface="Times New Roman" panose="02020603050405020304" pitchFamily="18" charset="0"/>
              </a:rPr>
              <a:t>Not relevant to the Indian context</a:t>
            </a:r>
          </a:p>
          <a:p>
            <a:r>
              <a:rPr dirty="0" sz="3400" lang="en-US">
                <a:latin typeface="Times New Roman" panose="02020603050405020304" pitchFamily="18" charset="0"/>
                <a:cs typeface="Times New Roman" panose="02020603050405020304" pitchFamily="18" charset="0"/>
              </a:rPr>
              <a:t>Non-English publications</a:t>
            </a:r>
          </a:p>
          <a:p>
            <a:r>
              <a:rPr dirty="0" sz="3400" lang="en-US">
                <a:latin typeface="Times New Roman" panose="02020603050405020304" pitchFamily="18" charset="0"/>
                <a:cs typeface="Times New Roman" panose="02020603050405020304" pitchFamily="18" charset="0"/>
              </a:rPr>
              <a:t>Published more than 5 years ago</a:t>
            </a:r>
          </a:p>
          <a:p>
            <a:pPr indent="0" marL="0">
              <a:buNone/>
            </a:pPr>
            <a:endParaRPr dirty="0" lang="en-IN"/>
          </a:p>
        </p:txBody>
      </p:sp>
      <p:sp>
        <p:nvSpPr>
          <p:cNvPr id="1048608" name="Slide Number Placeholder 4"/>
          <p:cNvSpPr>
            <a:spLocks noGrp="1"/>
          </p:cNvSpPr>
          <p:nvPr>
            <p:ph type="sldNum" sz="quarter" idx="12"/>
          </p:nvPr>
        </p:nvSpPr>
        <p:spPr/>
        <p:txBody>
          <a:bodyPr/>
          <a:p>
            <a:fld id="{26AD20E6-394B-4DF0-96A5-9647FF39C943}" type="slidenum">
              <a:rPr lang="en-IN" smtClean="0"/>
              <a:t>7</a:t>
            </a:fld>
            <a:endParaRPr lang="en-IN"/>
          </a:p>
        </p:txBody>
      </p:sp>
      <p:pic>
        <p:nvPicPr>
          <p:cNvPr id="2097159" name="Picture 9"/>
          <p:cNvPicPr>
            <a:picLocks noChangeAspect="1"/>
          </p:cNvPicPr>
          <p:nvPr/>
        </p:nvPicPr>
        <p:blipFill>
          <a:blip xmlns:r="http://schemas.openxmlformats.org/officeDocument/2006/relationships" r:embed="rId1"/>
          <a:stretch>
            <a:fillRect/>
          </a:stretch>
        </p:blipFill>
        <p:spPr>
          <a:xfrm>
            <a:off x="0" y="23813"/>
            <a:ext cx="2695903" cy="1268959"/>
          </a:xfrm>
          <a:prstGeom prst="rec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41" name=""/>
        <p:cNvGrpSpPr/>
        <p:nvPr/>
      </p:nvGrpSpPr>
      <p:grpSpPr>
        <a:xfrm>
          <a:off x="0" y="0"/>
          <a:ext cx="0" cy="0"/>
          <a:chOff x="0" y="0"/>
          <a:chExt cx="0" cy="0"/>
        </a:xfrm>
      </p:grpSpPr>
      <p:sp>
        <p:nvSpPr>
          <p:cNvPr id="1048609" name="Content Placeholder 2"/>
          <p:cNvSpPr>
            <a:spLocks noGrp="1"/>
          </p:cNvSpPr>
          <p:nvPr>
            <p:ph idx="1"/>
          </p:nvPr>
        </p:nvSpPr>
        <p:spPr>
          <a:xfrm>
            <a:off x="838200" y="263980"/>
            <a:ext cx="10515600" cy="725371"/>
          </a:xfrm>
        </p:spPr>
        <p:txBody>
          <a:bodyPr/>
          <a:p>
            <a:pPr indent="0" marL="0">
              <a:buNone/>
            </a:pPr>
            <a:r>
              <a:rPr b="1" dirty="0" lang="en-US" smtClean="0"/>
              <a:t>                                      PRISMA </a:t>
            </a:r>
            <a:r>
              <a:rPr b="1" dirty="0" lang="en-US"/>
              <a:t>Flow Diagram</a:t>
            </a:r>
          </a:p>
          <a:p>
            <a:pPr indent="0" marL="0">
              <a:buNone/>
            </a:pPr>
            <a:endParaRPr dirty="0" lang="en-IN"/>
          </a:p>
        </p:txBody>
      </p:sp>
      <p:sp>
        <p:nvSpPr>
          <p:cNvPr id="1048610" name="Footer Placeholder 3"/>
          <p:cNvSpPr>
            <a:spLocks noGrp="1"/>
          </p:cNvSpPr>
          <p:nvPr>
            <p:ph type="ftr" sz="quarter" idx="11"/>
          </p:nvPr>
        </p:nvSpPr>
        <p:spPr/>
        <p:txBody>
          <a:bodyPr/>
          <a:p>
            <a:r>
              <a:rPr lang="en-US"/>
              <a:t>You are not allowed to add slides to this presentation</a:t>
            </a:r>
            <a:endParaRPr lang="en-IN"/>
          </a:p>
        </p:txBody>
      </p:sp>
      <p:sp>
        <p:nvSpPr>
          <p:cNvPr id="1048611" name="Slide Number Placeholder 4"/>
          <p:cNvSpPr>
            <a:spLocks noGrp="1"/>
          </p:cNvSpPr>
          <p:nvPr>
            <p:ph type="sldNum" sz="quarter" idx="12"/>
          </p:nvPr>
        </p:nvSpPr>
        <p:spPr/>
        <p:txBody>
          <a:bodyPr/>
          <a:p>
            <a:fld id="{26AD20E6-394B-4DF0-96A5-9647FF39C943}" type="slidenum">
              <a:rPr lang="en-IN" smtClean="0"/>
              <a:t>8</a:t>
            </a:fld>
            <a:endParaRPr lang="en-IN"/>
          </a:p>
        </p:txBody>
      </p:sp>
      <p:pic>
        <p:nvPicPr>
          <p:cNvPr id="2097160" name="Picture 5"/>
          <p:cNvPicPr>
            <a:picLocks noChangeAspect="1"/>
          </p:cNvPicPr>
          <p:nvPr/>
        </p:nvPicPr>
        <p:blipFill>
          <a:blip xmlns:r="http://schemas.openxmlformats.org/officeDocument/2006/relationships" r:embed="rId1"/>
          <a:stretch>
            <a:fillRect/>
          </a:stretch>
        </p:blipFill>
        <p:spPr>
          <a:xfrm>
            <a:off x="973111" y="1147071"/>
            <a:ext cx="10022493" cy="5861029"/>
          </a:xfrm>
          <a:prstGeom prst="rec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42" name=""/>
        <p:cNvGrpSpPr/>
        <p:nvPr/>
      </p:nvGrpSpPr>
      <p:grpSpPr>
        <a:xfrm>
          <a:off x="0" y="0"/>
          <a:ext cx="0" cy="0"/>
          <a:chOff x="0" y="0"/>
          <a:chExt cx="0" cy="0"/>
        </a:xfrm>
      </p:grpSpPr>
      <p:sp>
        <p:nvSpPr>
          <p:cNvPr id="1048612" name="Title 1"/>
          <p:cNvSpPr>
            <a:spLocks noGrp="1"/>
          </p:cNvSpPr>
          <p:nvPr>
            <p:ph type="title"/>
          </p:nvPr>
        </p:nvSpPr>
        <p:spPr>
          <a:xfrm>
            <a:off x="509666" y="494675"/>
            <a:ext cx="8100934" cy="1046111"/>
          </a:xfrm>
        </p:spPr>
        <p:txBody>
          <a:bodyPr>
            <a:normAutofit/>
          </a:bodyPr>
          <a:p>
            <a:r>
              <a:rPr dirty="0" sz="3600" lang="en-US" smtClean="0">
                <a:latin typeface="Times New Roman" panose="02020603050405020304" pitchFamily="18" charset="0"/>
                <a:cs typeface="Times New Roman" panose="02020603050405020304" pitchFamily="18" charset="0"/>
              </a:rPr>
              <a:t>                                    Results </a:t>
            </a:r>
            <a:endParaRPr dirty="0" sz="3600" lang="en-US">
              <a:latin typeface="Times New Roman" panose="02020603050405020304" pitchFamily="18" charset="0"/>
              <a:cs typeface="Times New Roman" panose="02020603050405020304" pitchFamily="18" charset="0"/>
            </a:endParaRPr>
          </a:p>
        </p:txBody>
      </p:sp>
      <p:sp>
        <p:nvSpPr>
          <p:cNvPr id="1048613" name="Content Placeholder 2"/>
          <p:cNvSpPr>
            <a:spLocks noGrp="1"/>
          </p:cNvSpPr>
          <p:nvPr>
            <p:ph idx="1"/>
          </p:nvPr>
        </p:nvSpPr>
        <p:spPr>
          <a:xfrm>
            <a:off x="224853" y="1119460"/>
            <a:ext cx="11377534" cy="5005856"/>
          </a:xfrm>
        </p:spPr>
        <p:txBody>
          <a:bodyPr>
            <a:normAutofit fontScale="95000"/>
          </a:bodyPr>
          <a:p>
            <a:endParaRPr dirty="0" sz="2400" lang="en-IN">
              <a:latin typeface="Times New Roman" panose="02020603050405020304" pitchFamily="18" charset="0"/>
              <a:cs typeface="Times New Roman" panose="02020603050405020304" pitchFamily="18" charset="0"/>
            </a:endParaRPr>
          </a:p>
          <a:p>
            <a:pPr eaLnBrk="0" fontAlgn="base" hangingPunct="0" indent="0" lvl="0" marL="0">
              <a:lnSpc>
                <a:spcPct val="100000"/>
              </a:lnSpc>
              <a:spcBef>
                <a:spcPct val="0"/>
              </a:spcBef>
              <a:spcAft>
                <a:spcPct val="0"/>
              </a:spcAft>
              <a:buNone/>
            </a:pPr>
            <a:r>
              <a:rPr altLang="en-US" b="1" dirty="0" sz="2400" lang="en-US">
                <a:latin typeface="Times New Roman" panose="02020603050405020304" pitchFamily="18" charset="0"/>
                <a:cs typeface="Times New Roman" panose="02020603050405020304" pitchFamily="18" charset="0"/>
              </a:rPr>
              <a:t>Customer Satisfaction:</a:t>
            </a:r>
            <a:r>
              <a:rPr altLang="en-US" dirty="0" sz="2400" lang="en-US">
                <a:latin typeface="Times New Roman" panose="02020603050405020304" pitchFamily="18" charset="0"/>
                <a:cs typeface="Times New Roman" panose="02020603050405020304" pitchFamily="18" charset="0"/>
              </a:rPr>
              <a:t> AI </a:t>
            </a:r>
            <a:r>
              <a:rPr altLang="en-US" dirty="0" sz="2400" lang="en-US" err="1">
                <a:latin typeface="Times New Roman" panose="02020603050405020304" pitchFamily="18" charset="0"/>
                <a:cs typeface="Times New Roman" panose="02020603050405020304" pitchFamily="18" charset="0"/>
              </a:rPr>
              <a:t>chatbots</a:t>
            </a:r>
            <a:r>
              <a:rPr altLang="en-US" dirty="0" sz="2400" lang="en-US">
                <a:latin typeface="Times New Roman" panose="02020603050405020304" pitchFamily="18" charset="0"/>
                <a:cs typeface="Times New Roman" panose="02020603050405020304" pitchFamily="18" charset="0"/>
              </a:rPr>
              <a:t> provide instant responses, reducing wait times (Capgemini, KPMG).</a:t>
            </a:r>
          </a:p>
          <a:p>
            <a:pPr eaLnBrk="0" fontAlgn="base" hangingPunct="0">
              <a:lnSpc>
                <a:spcPct val="100000"/>
              </a:lnSpc>
              <a:spcBef>
                <a:spcPct val="0"/>
              </a:spcBef>
              <a:spcAft>
                <a:spcPct val="0"/>
              </a:spcAft>
            </a:pPr>
            <a:r>
              <a:rPr altLang="en-US" b="1" dirty="0" sz="2400" lang="en-US">
                <a:latin typeface="Times New Roman" panose="02020603050405020304" pitchFamily="18" charset="0"/>
                <a:cs typeface="Times New Roman" panose="02020603050405020304" pitchFamily="18" charset="0"/>
              </a:rPr>
              <a:t>Operational Efficiency:</a:t>
            </a:r>
            <a:r>
              <a:rPr altLang="en-US" dirty="0" sz="2400" lang="en-US">
                <a:latin typeface="Times New Roman" panose="02020603050405020304" pitchFamily="18" charset="0"/>
                <a:cs typeface="Times New Roman" panose="02020603050405020304" pitchFamily="18" charset="0"/>
              </a:rPr>
              <a:t> 24/7 support reduces costs and frees human resources.</a:t>
            </a:r>
          </a:p>
          <a:p>
            <a:pPr eaLnBrk="0" fontAlgn="base" hangingPunct="0" indent="0" lvl="0" marL="0">
              <a:lnSpc>
                <a:spcPct val="100000"/>
              </a:lnSpc>
              <a:spcBef>
                <a:spcPct val="0"/>
              </a:spcBef>
              <a:spcAft>
                <a:spcPct val="0"/>
              </a:spcAft>
              <a:buFontTx/>
              <a:buChar char="•"/>
            </a:pPr>
            <a:r>
              <a:rPr altLang="en-US" b="1" dirty="0" sz="2400" lang="en-US">
                <a:latin typeface="Times New Roman" panose="02020603050405020304" pitchFamily="18" charset="0"/>
                <a:cs typeface="Times New Roman" panose="02020603050405020304" pitchFamily="18" charset="0"/>
              </a:rPr>
              <a:t>India Implications:</a:t>
            </a:r>
            <a:r>
              <a:rPr altLang="en-US" dirty="0" sz="2400" lang="en-US">
                <a:latin typeface="Times New Roman" panose="02020603050405020304" pitchFamily="18" charset="0"/>
                <a:cs typeface="Times New Roman" panose="02020603050405020304" pitchFamily="18" charset="0"/>
              </a:rPr>
              <a:t> Efficient handling of inquiries and improved customer satisfaction</a:t>
            </a:r>
            <a:r>
              <a:rPr altLang="en-US" dirty="0" sz="2400" lang="en-US" smtClean="0">
                <a:latin typeface="Times New Roman" panose="02020603050405020304" pitchFamily="18" charset="0"/>
                <a:cs typeface="Times New Roman" panose="02020603050405020304" pitchFamily="18" charset="0"/>
              </a:rPr>
              <a:t>.</a:t>
            </a:r>
          </a:p>
          <a:p>
            <a:pPr eaLnBrk="0" fontAlgn="base" hangingPunct="0" indent="0" lvl="0" marL="0">
              <a:lnSpc>
                <a:spcPct val="100000"/>
              </a:lnSpc>
              <a:spcBef>
                <a:spcPct val="0"/>
              </a:spcBef>
              <a:spcAft>
                <a:spcPct val="0"/>
              </a:spcAft>
              <a:buFontTx/>
              <a:buChar char="•"/>
            </a:pPr>
            <a:endParaRPr altLang="en-US" dirty="0" sz="2400" lang="en-US">
              <a:latin typeface="Times New Roman" panose="02020603050405020304" pitchFamily="18" charset="0"/>
              <a:cs typeface="Times New Roman" panose="02020603050405020304" pitchFamily="18" charset="0"/>
            </a:endParaRPr>
          </a:p>
          <a:p>
            <a:pPr eaLnBrk="0" fontAlgn="base" hangingPunct="0" indent="0" marL="0">
              <a:lnSpc>
                <a:spcPct val="100000"/>
              </a:lnSpc>
              <a:spcBef>
                <a:spcPct val="0"/>
              </a:spcBef>
              <a:spcAft>
                <a:spcPct val="0"/>
              </a:spcAft>
              <a:buNone/>
            </a:pPr>
            <a:r>
              <a:rPr altLang="en-US" b="1" dirty="0" sz="2400" lang="en-US">
                <a:latin typeface="Times New Roman" panose="02020603050405020304" pitchFamily="18" charset="0"/>
                <a:cs typeface="Times New Roman" panose="02020603050405020304" pitchFamily="18" charset="0"/>
              </a:rPr>
              <a:t>Care Coordination:</a:t>
            </a:r>
            <a:endParaRPr altLang="en-US" dirty="0" sz="2400" lang="en-US">
              <a:latin typeface="Times New Roman" panose="02020603050405020304" pitchFamily="18" charset="0"/>
              <a:cs typeface="Times New Roman" panose="02020603050405020304" pitchFamily="18" charset="0"/>
            </a:endParaRPr>
          </a:p>
          <a:p>
            <a:pPr eaLnBrk="0" fontAlgn="base" hangingPunct="0" indent="0" lvl="0" marL="0">
              <a:lnSpc>
                <a:spcPct val="100000"/>
              </a:lnSpc>
              <a:spcBef>
                <a:spcPct val="0"/>
              </a:spcBef>
              <a:spcAft>
                <a:spcPct val="0"/>
              </a:spcAft>
              <a:buFontTx/>
              <a:buChar char="•"/>
            </a:pPr>
            <a:r>
              <a:rPr altLang="en-US" b="1" dirty="0" sz="2400" lang="en-US">
                <a:latin typeface="Times New Roman" panose="02020603050405020304" pitchFamily="18" charset="0"/>
                <a:cs typeface="Times New Roman" panose="02020603050405020304" pitchFamily="18" charset="0"/>
              </a:rPr>
              <a:t>Improved Patient </a:t>
            </a:r>
            <a:r>
              <a:rPr altLang="en-US" b="1" dirty="0" sz="2000" lang="en-US" smtClean="0">
                <a:latin typeface="Times New Roman" panose="02020603050405020304" pitchFamily="18" charset="0"/>
                <a:cs typeface="Times New Roman" panose="02020603050405020304" pitchFamily="18" charset="0"/>
              </a:rPr>
              <a:t>Outcomes</a:t>
            </a:r>
            <a:r>
              <a:rPr altLang="en-US" b="1" dirty="0" sz="2400" lang="en-US">
                <a:latin typeface="Times New Roman" panose="02020603050405020304" pitchFamily="18" charset="0"/>
                <a:cs typeface="Times New Roman" panose="02020603050405020304" pitchFamily="18" charset="0"/>
              </a:rPr>
              <a:t>:</a:t>
            </a:r>
            <a:r>
              <a:rPr altLang="en-US" dirty="0" sz="2400" lang="en-US">
                <a:latin typeface="Times New Roman" panose="02020603050405020304" pitchFamily="18" charset="0"/>
                <a:cs typeface="Times New Roman" panose="02020603050405020304" pitchFamily="18" charset="0"/>
              </a:rPr>
              <a:t> AI ensures timely interventions and personalized care (Accenture, Deloitte).</a:t>
            </a:r>
          </a:p>
          <a:p>
            <a:pPr eaLnBrk="0" fontAlgn="base" hangingPunct="0" indent="0" lvl="0" marL="0">
              <a:lnSpc>
                <a:spcPct val="100000"/>
              </a:lnSpc>
              <a:spcBef>
                <a:spcPct val="0"/>
              </a:spcBef>
              <a:spcAft>
                <a:spcPct val="0"/>
              </a:spcAft>
              <a:buFontTx/>
              <a:buChar char="•"/>
            </a:pPr>
            <a:r>
              <a:rPr altLang="en-US" b="1" dirty="0" sz="2400" lang="en-US">
                <a:latin typeface="Times New Roman" panose="02020603050405020304" pitchFamily="18" charset="0"/>
                <a:cs typeface="Times New Roman" panose="02020603050405020304" pitchFamily="18" charset="0"/>
              </a:rPr>
              <a:t>Efficiency in Care Management:</a:t>
            </a:r>
            <a:r>
              <a:rPr altLang="en-US" dirty="0" sz="2400" lang="en-US">
                <a:latin typeface="Times New Roman" panose="02020603050405020304" pitchFamily="18" charset="0"/>
                <a:cs typeface="Times New Roman" panose="02020603050405020304" pitchFamily="18" charset="0"/>
              </a:rPr>
              <a:t> Reduces administrative burden, allowing focus on patient care.</a:t>
            </a:r>
          </a:p>
          <a:p>
            <a:pPr eaLnBrk="0" fontAlgn="base" hangingPunct="0" indent="0" lvl="0" marL="0">
              <a:lnSpc>
                <a:spcPct val="100000"/>
              </a:lnSpc>
              <a:spcBef>
                <a:spcPct val="0"/>
              </a:spcBef>
              <a:spcAft>
                <a:spcPct val="0"/>
              </a:spcAft>
              <a:buFontTx/>
              <a:buChar char="•"/>
            </a:pPr>
            <a:r>
              <a:rPr altLang="en-US" b="1" dirty="0" sz="2400" lang="en-US">
                <a:latin typeface="Times New Roman" panose="02020603050405020304" pitchFamily="18" charset="0"/>
                <a:cs typeface="Times New Roman" panose="02020603050405020304" pitchFamily="18" charset="0"/>
              </a:rPr>
              <a:t>India Implications:</a:t>
            </a:r>
            <a:r>
              <a:rPr altLang="en-US" dirty="0" sz="2400" lang="en-US">
                <a:latin typeface="Times New Roman" panose="02020603050405020304" pitchFamily="18" charset="0"/>
                <a:cs typeface="Times New Roman" panose="02020603050405020304" pitchFamily="18" charset="0"/>
              </a:rPr>
              <a:t> Optimizes healthcare resources, improving health outcomes in resource-limited settings.</a:t>
            </a:r>
          </a:p>
          <a:p>
            <a:pPr eaLnBrk="0" fontAlgn="base" hangingPunct="0" indent="0" lvl="0" marL="0">
              <a:lnSpc>
                <a:spcPct val="100000"/>
              </a:lnSpc>
              <a:spcBef>
                <a:spcPct val="0"/>
              </a:spcBef>
              <a:spcAft>
                <a:spcPct val="0"/>
              </a:spcAft>
              <a:buNone/>
            </a:pPr>
            <a:endParaRPr altLang="en-US" dirty="0" lang="en-US">
              <a:latin typeface="Arial" panose="020B0604020202020204" pitchFamily="34" charset="0"/>
            </a:endParaRPr>
          </a:p>
          <a:p>
            <a:endParaRPr dirty="0" lang="en-IN"/>
          </a:p>
        </p:txBody>
      </p:sp>
      <p:sp>
        <p:nvSpPr>
          <p:cNvPr id="1048614" name="Slide Number Placeholder 4"/>
          <p:cNvSpPr>
            <a:spLocks noGrp="1"/>
          </p:cNvSpPr>
          <p:nvPr>
            <p:ph type="sldNum" sz="quarter" idx="12"/>
          </p:nvPr>
        </p:nvSpPr>
        <p:spPr/>
        <p:txBody>
          <a:bodyPr/>
          <a:p>
            <a:fld id="{26AD20E6-394B-4DF0-96A5-9647FF39C943}" type="slidenum">
              <a:rPr lang="en-IN" smtClean="0"/>
              <a:t>9</a:t>
            </a:fld>
            <a:endParaRPr dirty="0" lang="en-IN"/>
          </a:p>
        </p:txBody>
      </p:sp>
    </p:spTree>
  </p:cSld>
  <p:clrMapOvr>
    <a:masterClrMapping/>
  </p:clrMapOvr>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15.0000</AppVersion>
</Properties>
</file>

<file path=docProps/core.xml><?xml version="1.0" encoding="utf-8"?>
<cp:coreProperties xmlns:cp="http://schemas.openxmlformats.org/package/2006/metadata/core-properties" xmlns:dc="http://purl.org/dc/elements/1.1/" xmlns:dcterms="http://purl.org/dc/terms/" xmlns:xsi="http://www.w3.org/2001/XMLSchema-instance">
  <dc:title>Topic Name Organization</dc:title>
  <dc:creator>Dr. Sidharth Sekhar Mishra</dc:creator>
  <cp:lastModifiedBy>Avi</cp:lastModifiedBy>
  <dcterms:created xsi:type="dcterms:W3CDTF">2022-05-20T04:11:38Z</dcterms:created>
  <dcterms:modified xsi:type="dcterms:W3CDTF">2024-08-02T13:27:03Z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467c2df46aa548ee925cdfe4b7b9838e</vt:lpwstr>
  </property>
</Properties>
</file>