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4" r:id="rId1"/>
    <p:sldMasterId id="2147483736" r:id="rId2"/>
  </p:sldMasterIdLst>
  <p:notesMasterIdLst>
    <p:notesMasterId r:id="rId25"/>
  </p:notesMasterIdLst>
  <p:sldIdLst>
    <p:sldId id="256" r:id="rId3"/>
    <p:sldId id="274" r:id="rId4"/>
    <p:sldId id="257" r:id="rId5"/>
    <p:sldId id="258" r:id="rId6"/>
    <p:sldId id="260" r:id="rId7"/>
    <p:sldId id="259" r:id="rId8"/>
    <p:sldId id="261" r:id="rId9"/>
    <p:sldId id="262" r:id="rId10"/>
    <p:sldId id="277" r:id="rId11"/>
    <p:sldId id="263" r:id="rId12"/>
    <p:sldId id="264" r:id="rId13"/>
    <p:sldId id="265" r:id="rId14"/>
    <p:sldId id="266" r:id="rId15"/>
    <p:sldId id="275" r:id="rId16"/>
    <p:sldId id="267" r:id="rId17"/>
    <p:sldId id="279" r:id="rId18"/>
    <p:sldId id="268" r:id="rId19"/>
    <p:sldId id="269" r:id="rId20"/>
    <p:sldId id="276" r:id="rId21"/>
    <p:sldId id="270" r:id="rId22"/>
    <p:sldId id="271" r:id="rId23"/>
    <p:sldId id="278" r:id="rId24"/>
  </p:sldIdLst>
  <p:sldSz cx="12192000" cy="6858000"/>
  <p:notesSz cx="6858000" cy="9144000"/>
  <p:defaultTextStyle>
    <a:defPPr>
      <a:defRPr lang="en-US"/>
    </a:defPPr>
    <a:lvl1pPr marL="0" algn="l" defTabSz="457130" rtl="0" eaLnBrk="1" latinLnBrk="0" hangingPunct="1">
      <a:defRPr sz="1800" kern="1200">
        <a:solidFill>
          <a:schemeClr val="tx1"/>
        </a:solidFill>
        <a:latin typeface="+mn-lt"/>
        <a:ea typeface="+mn-ea"/>
        <a:cs typeface="+mn-cs"/>
      </a:defRPr>
    </a:lvl1pPr>
    <a:lvl2pPr marL="457130" algn="l" defTabSz="457130" rtl="0" eaLnBrk="1" latinLnBrk="0" hangingPunct="1">
      <a:defRPr sz="1800" kern="1200">
        <a:solidFill>
          <a:schemeClr val="tx1"/>
        </a:solidFill>
        <a:latin typeface="+mn-lt"/>
        <a:ea typeface="+mn-ea"/>
        <a:cs typeface="+mn-cs"/>
      </a:defRPr>
    </a:lvl2pPr>
    <a:lvl3pPr marL="914261" algn="l" defTabSz="457130" rtl="0" eaLnBrk="1" latinLnBrk="0" hangingPunct="1">
      <a:defRPr sz="1800" kern="1200">
        <a:solidFill>
          <a:schemeClr val="tx1"/>
        </a:solidFill>
        <a:latin typeface="+mn-lt"/>
        <a:ea typeface="+mn-ea"/>
        <a:cs typeface="+mn-cs"/>
      </a:defRPr>
    </a:lvl3pPr>
    <a:lvl4pPr marL="1371392" algn="l" defTabSz="457130" rtl="0" eaLnBrk="1" latinLnBrk="0" hangingPunct="1">
      <a:defRPr sz="1800" kern="1200">
        <a:solidFill>
          <a:schemeClr val="tx1"/>
        </a:solidFill>
        <a:latin typeface="+mn-lt"/>
        <a:ea typeface="+mn-ea"/>
        <a:cs typeface="+mn-cs"/>
      </a:defRPr>
    </a:lvl4pPr>
    <a:lvl5pPr marL="1828522" algn="l" defTabSz="457130" rtl="0" eaLnBrk="1" latinLnBrk="0" hangingPunct="1">
      <a:defRPr sz="1800" kern="1200">
        <a:solidFill>
          <a:schemeClr val="tx1"/>
        </a:solidFill>
        <a:latin typeface="+mn-lt"/>
        <a:ea typeface="+mn-ea"/>
        <a:cs typeface="+mn-cs"/>
      </a:defRPr>
    </a:lvl5pPr>
    <a:lvl6pPr marL="2285653" algn="l" defTabSz="457130" rtl="0" eaLnBrk="1" latinLnBrk="0" hangingPunct="1">
      <a:defRPr sz="1800" kern="1200">
        <a:solidFill>
          <a:schemeClr val="tx1"/>
        </a:solidFill>
        <a:latin typeface="+mn-lt"/>
        <a:ea typeface="+mn-ea"/>
        <a:cs typeface="+mn-cs"/>
      </a:defRPr>
    </a:lvl6pPr>
    <a:lvl7pPr marL="2742783" algn="l" defTabSz="457130" rtl="0" eaLnBrk="1" latinLnBrk="0" hangingPunct="1">
      <a:defRPr sz="1800" kern="1200">
        <a:solidFill>
          <a:schemeClr val="tx1"/>
        </a:solidFill>
        <a:latin typeface="+mn-lt"/>
        <a:ea typeface="+mn-ea"/>
        <a:cs typeface="+mn-cs"/>
      </a:defRPr>
    </a:lvl7pPr>
    <a:lvl8pPr marL="3199914" algn="l" defTabSz="457130" rtl="0" eaLnBrk="1" latinLnBrk="0" hangingPunct="1">
      <a:defRPr sz="1800" kern="1200">
        <a:solidFill>
          <a:schemeClr val="tx1"/>
        </a:solidFill>
        <a:latin typeface="+mn-lt"/>
        <a:ea typeface="+mn-ea"/>
        <a:cs typeface="+mn-cs"/>
      </a:defRPr>
    </a:lvl8pPr>
    <a:lvl9pPr marL="3657044" algn="l" defTabSz="45713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5" d="100"/>
          <a:sy n="75" d="100"/>
        </p:scale>
        <p:origin x="72"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shumamahalle2@gmail.com" userId="548490a9a97c0541" providerId="LiveId" clId="{0A620187-1B89-4AB0-9EAF-B54FE60715AC}"/>
    <pc:docChg chg="delSld">
      <pc:chgData name="anshumamahalle2@gmail.com" userId="548490a9a97c0541" providerId="LiveId" clId="{0A620187-1B89-4AB0-9EAF-B54FE60715AC}" dt="2024-07-02T08:33:12.963" v="0" actId="47"/>
      <pc:docMkLst>
        <pc:docMk/>
      </pc:docMkLst>
      <pc:sldChg chg="del">
        <pc:chgData name="anshumamahalle2@gmail.com" userId="548490a9a97c0541" providerId="LiveId" clId="{0A620187-1B89-4AB0-9EAF-B54FE60715AC}" dt="2024-07-02T08:33:12.963" v="0" actId="47"/>
        <pc:sldMkLst>
          <pc:docMk/>
          <pc:sldMk cId="3564935912" sldId="272"/>
        </pc:sldMkLst>
      </pc:sldChg>
    </pc:docChg>
  </pc:docChgLst>
  <pc:docChgLst>
    <pc:chgData name="anshumamahalle2@gmail.com" userId="548490a9a97c0541" providerId="LiveId" clId="{A1B3E112-EE32-4488-A1F7-E934C6456A0C}"/>
    <pc:docChg chg="custSel modSld">
      <pc:chgData name="anshumamahalle2@gmail.com" userId="548490a9a97c0541" providerId="LiveId" clId="{A1B3E112-EE32-4488-A1F7-E934C6456A0C}" dt="2024-08-04T13:38:13.015" v="45" actId="20577"/>
      <pc:docMkLst>
        <pc:docMk/>
      </pc:docMkLst>
      <pc:sldChg chg="modSp mod">
        <pc:chgData name="anshumamahalle2@gmail.com" userId="548490a9a97c0541" providerId="LiveId" clId="{A1B3E112-EE32-4488-A1F7-E934C6456A0C}" dt="2024-08-04T13:38:13.015" v="45" actId="20577"/>
        <pc:sldMkLst>
          <pc:docMk/>
          <pc:sldMk cId="459109267" sldId="259"/>
        </pc:sldMkLst>
        <pc:spChg chg="mod">
          <ac:chgData name="anshumamahalle2@gmail.com" userId="548490a9a97c0541" providerId="LiveId" clId="{A1B3E112-EE32-4488-A1F7-E934C6456A0C}" dt="2024-08-04T13:38:13.015" v="45" actId="20577"/>
          <ac:spMkLst>
            <pc:docMk/>
            <pc:sldMk cId="459109267" sldId="259"/>
            <ac:spMk id="3" creationId="{70665C76-273B-9A86-DBC1-54F437B85A44}"/>
          </ac:spMkLst>
        </pc:spChg>
      </pc:sldChg>
    </pc:docChg>
  </pc:docChgLst>
  <pc:docChgLst>
    <pc:chgData name="anshumamahalle2@gmail.com" userId="548490a9a97c0541" providerId="LiveId" clId="{D12788E6-4AC3-4E8D-ABC8-F484F9FD4652}"/>
    <pc:docChg chg="undo redo custSel addSld delSld modSld modMainMaster modNotesMaster">
      <pc:chgData name="anshumamahalle2@gmail.com" userId="548490a9a97c0541" providerId="LiveId" clId="{D12788E6-4AC3-4E8D-ABC8-F484F9FD4652}" dt="2024-06-27T11:47:28.091" v="3465"/>
      <pc:docMkLst>
        <pc:docMk/>
      </pc:docMkLst>
      <pc:sldChg chg="addSp delSp modSp mod modTransition setBg delDesignElem">
        <pc:chgData name="anshumamahalle2@gmail.com" userId="548490a9a97c0541" providerId="LiveId" clId="{D12788E6-4AC3-4E8D-ABC8-F484F9FD4652}" dt="2024-06-27T11:47:05.680" v="3456"/>
        <pc:sldMkLst>
          <pc:docMk/>
          <pc:sldMk cId="3199225478" sldId="256"/>
        </pc:sldMkLst>
        <pc:spChg chg="del mod">
          <ac:chgData name="anshumamahalle2@gmail.com" userId="548490a9a97c0541" providerId="LiveId" clId="{D12788E6-4AC3-4E8D-ABC8-F484F9FD4652}" dt="2024-06-26T16:09:23.837" v="208" actId="478"/>
          <ac:spMkLst>
            <pc:docMk/>
            <pc:sldMk cId="3199225478" sldId="256"/>
            <ac:spMk id="2" creationId="{6189BD04-9EFD-5298-48E0-BBFFD10429A7}"/>
          </ac:spMkLst>
        </pc:spChg>
        <pc:spChg chg="mod">
          <ac:chgData name="anshumamahalle2@gmail.com" userId="548490a9a97c0541" providerId="LiveId" clId="{D12788E6-4AC3-4E8D-ABC8-F484F9FD4652}" dt="2024-06-27T11:47:05.680" v="3456"/>
          <ac:spMkLst>
            <pc:docMk/>
            <pc:sldMk cId="3199225478" sldId="256"/>
            <ac:spMk id="3" creationId="{7673AE62-677A-E7A9-D759-F10B648DEED4}"/>
          </ac:spMkLst>
        </pc:spChg>
        <pc:spChg chg="add del mod">
          <ac:chgData name="anshumamahalle2@gmail.com" userId="548490a9a97c0541" providerId="LiveId" clId="{D12788E6-4AC3-4E8D-ABC8-F484F9FD4652}" dt="2024-06-26T16:26:58.173" v="343" actId="478"/>
          <ac:spMkLst>
            <pc:docMk/>
            <pc:sldMk cId="3199225478" sldId="256"/>
            <ac:spMk id="4" creationId="{40197BFF-5EB9-4347-6E13-67AD995EB819}"/>
          </ac:spMkLst>
        </pc:spChg>
        <pc:spChg chg="del mod">
          <ac:chgData name="anshumamahalle2@gmail.com" userId="548490a9a97c0541" providerId="LiveId" clId="{D12788E6-4AC3-4E8D-ABC8-F484F9FD4652}" dt="2024-06-26T16:13:40.447" v="261" actId="478"/>
          <ac:spMkLst>
            <pc:docMk/>
            <pc:sldMk cId="3199225478" sldId="256"/>
            <ac:spMk id="5" creationId="{D624A4A6-17A9-4392-BB4C-06FEF16CF7A3}"/>
          </ac:spMkLst>
        </pc:spChg>
        <pc:spChg chg="add del">
          <ac:chgData name="anshumamahalle2@gmail.com" userId="548490a9a97c0541" providerId="LiveId" clId="{D12788E6-4AC3-4E8D-ABC8-F484F9FD4652}" dt="2024-06-26T18:29:10.491" v="728"/>
          <ac:spMkLst>
            <pc:docMk/>
            <pc:sldMk cId="3199225478" sldId="256"/>
            <ac:spMk id="1031" creationId="{F3060C83-F051-4F0E-ABAD-AA0DFC48B218}"/>
          </ac:spMkLst>
        </pc:spChg>
        <pc:spChg chg="add del">
          <ac:chgData name="anshumamahalle2@gmail.com" userId="548490a9a97c0541" providerId="LiveId" clId="{D12788E6-4AC3-4E8D-ABC8-F484F9FD4652}" dt="2024-06-26T18:29:10.491" v="728"/>
          <ac:spMkLst>
            <pc:docMk/>
            <pc:sldMk cId="3199225478" sldId="256"/>
            <ac:spMk id="1033" creationId="{83C98ABE-055B-441F-B07E-44F97F083C39}"/>
          </ac:spMkLst>
        </pc:spChg>
        <pc:spChg chg="add del">
          <ac:chgData name="anshumamahalle2@gmail.com" userId="548490a9a97c0541" providerId="LiveId" clId="{D12788E6-4AC3-4E8D-ABC8-F484F9FD4652}" dt="2024-06-26T18:29:10.491" v="728"/>
          <ac:spMkLst>
            <pc:docMk/>
            <pc:sldMk cId="3199225478" sldId="256"/>
            <ac:spMk id="1035" creationId="{29FDB030-9B49-4CED-8CCD-4D99382388AC}"/>
          </ac:spMkLst>
        </pc:spChg>
        <pc:spChg chg="add del">
          <ac:chgData name="anshumamahalle2@gmail.com" userId="548490a9a97c0541" providerId="LiveId" clId="{D12788E6-4AC3-4E8D-ABC8-F484F9FD4652}" dt="2024-06-26T18:29:10.491" v="728"/>
          <ac:spMkLst>
            <pc:docMk/>
            <pc:sldMk cId="3199225478" sldId="256"/>
            <ac:spMk id="1037" creationId="{3783CA14-24A1-485C-8B30-D6A5D87987AD}"/>
          </ac:spMkLst>
        </pc:spChg>
        <pc:spChg chg="add del">
          <ac:chgData name="anshumamahalle2@gmail.com" userId="548490a9a97c0541" providerId="LiveId" clId="{D12788E6-4AC3-4E8D-ABC8-F484F9FD4652}" dt="2024-06-26T18:29:10.491" v="728"/>
          <ac:spMkLst>
            <pc:docMk/>
            <pc:sldMk cId="3199225478" sldId="256"/>
            <ac:spMk id="1039" creationId="{9A97C86A-04D6-40F7-AE84-31AB43E6A846}"/>
          </ac:spMkLst>
        </pc:spChg>
        <pc:spChg chg="add del">
          <ac:chgData name="anshumamahalle2@gmail.com" userId="548490a9a97c0541" providerId="LiveId" clId="{D12788E6-4AC3-4E8D-ABC8-F484F9FD4652}" dt="2024-06-26T18:29:10.491" v="728"/>
          <ac:spMkLst>
            <pc:docMk/>
            <pc:sldMk cId="3199225478" sldId="256"/>
            <ac:spMk id="1041" creationId="{FF9F2414-84E8-453E-B1F3-389FDE8192D9}"/>
          </ac:spMkLst>
        </pc:spChg>
        <pc:spChg chg="add del">
          <ac:chgData name="anshumamahalle2@gmail.com" userId="548490a9a97c0541" providerId="LiveId" clId="{D12788E6-4AC3-4E8D-ABC8-F484F9FD4652}" dt="2024-06-26T18:29:10.491" v="728"/>
          <ac:spMkLst>
            <pc:docMk/>
            <pc:sldMk cId="3199225478" sldId="256"/>
            <ac:spMk id="1043" creationId="{3ECA69A1-7536-43AC-85EF-C7106179F5ED}"/>
          </ac:spMkLst>
        </pc:spChg>
        <pc:picChg chg="mod">
          <ac:chgData name="anshumamahalle2@gmail.com" userId="548490a9a97c0541" providerId="LiveId" clId="{D12788E6-4AC3-4E8D-ABC8-F484F9FD4652}" dt="2024-06-27T11:47:05.680" v="3456"/>
          <ac:picMkLst>
            <pc:docMk/>
            <pc:sldMk cId="3199225478" sldId="256"/>
            <ac:picMk id="7" creationId="{6A5D235C-68B3-B360-0BE2-EE01D32938FF}"/>
          </ac:picMkLst>
        </pc:picChg>
        <pc:picChg chg="add mod">
          <ac:chgData name="anshumamahalle2@gmail.com" userId="548490a9a97c0541" providerId="LiveId" clId="{D12788E6-4AC3-4E8D-ABC8-F484F9FD4652}" dt="2024-06-27T11:47:05.680" v="3456"/>
          <ac:picMkLst>
            <pc:docMk/>
            <pc:sldMk cId="3199225478" sldId="256"/>
            <ac:picMk id="1026" creationId="{E49FB3DD-A1D3-138E-694B-DEA82C915500}"/>
          </ac:picMkLst>
        </pc:picChg>
      </pc:sldChg>
      <pc:sldChg chg="addSp delSp modSp mod modTransition">
        <pc:chgData name="anshumamahalle2@gmail.com" userId="548490a9a97c0541" providerId="LiveId" clId="{D12788E6-4AC3-4E8D-ABC8-F484F9FD4652}" dt="2024-06-27T11:47:05.680" v="3456"/>
        <pc:sldMkLst>
          <pc:docMk/>
          <pc:sldMk cId="2339061631" sldId="257"/>
        </pc:sldMkLst>
        <pc:spChg chg="mod">
          <ac:chgData name="anshumamahalle2@gmail.com" userId="548490a9a97c0541" providerId="LiveId" clId="{D12788E6-4AC3-4E8D-ABC8-F484F9FD4652}" dt="2024-06-27T11:47:05.680" v="3456"/>
          <ac:spMkLst>
            <pc:docMk/>
            <pc:sldMk cId="2339061631" sldId="257"/>
            <ac:spMk id="2" creationId="{E2872094-D36A-007C-818C-6DC4FC39F74F}"/>
          </ac:spMkLst>
        </pc:spChg>
        <pc:spChg chg="mod">
          <ac:chgData name="anshumamahalle2@gmail.com" userId="548490a9a97c0541" providerId="LiveId" clId="{D12788E6-4AC3-4E8D-ABC8-F484F9FD4652}" dt="2024-06-27T11:47:05.680" v="3456"/>
          <ac:spMkLst>
            <pc:docMk/>
            <pc:sldMk cId="2339061631" sldId="257"/>
            <ac:spMk id="3" creationId="{2DB44169-B653-8FCC-211C-27ABE8FE014A}"/>
          </ac:spMkLst>
        </pc:spChg>
        <pc:spChg chg="mod">
          <ac:chgData name="anshumamahalle2@gmail.com" userId="548490a9a97c0541" providerId="LiveId" clId="{D12788E6-4AC3-4E8D-ABC8-F484F9FD4652}" dt="2024-06-27T11:47:05.680" v="3456"/>
          <ac:spMkLst>
            <pc:docMk/>
            <pc:sldMk cId="2339061631" sldId="257"/>
            <ac:spMk id="4" creationId="{98B9F59A-EE54-15E1-6F90-F1AB79C0DCE7}"/>
          </ac:spMkLst>
        </pc:spChg>
        <pc:spChg chg="del mod">
          <ac:chgData name="anshumamahalle2@gmail.com" userId="548490a9a97c0541" providerId="LiveId" clId="{D12788E6-4AC3-4E8D-ABC8-F484F9FD4652}" dt="2024-06-26T07:48:26.502" v="9" actId="478"/>
          <ac:spMkLst>
            <pc:docMk/>
            <pc:sldMk cId="2339061631" sldId="257"/>
            <ac:spMk id="5" creationId="{F264D377-7310-FC9A-E728-3B686E1BEA5E}"/>
          </ac:spMkLst>
        </pc:spChg>
        <pc:picChg chg="add del mod">
          <ac:chgData name="anshumamahalle2@gmail.com" userId="548490a9a97c0541" providerId="LiveId" clId="{D12788E6-4AC3-4E8D-ABC8-F484F9FD4652}" dt="2024-06-27T10:51:04.836" v="3390" actId="478"/>
          <ac:picMkLst>
            <pc:docMk/>
            <pc:sldMk cId="2339061631" sldId="257"/>
            <ac:picMk id="5" creationId="{F35A7A68-5BE4-7080-FC66-F6D713907095}"/>
          </ac:picMkLst>
        </pc:picChg>
        <pc:picChg chg="mod">
          <ac:chgData name="anshumamahalle2@gmail.com" userId="548490a9a97c0541" providerId="LiveId" clId="{D12788E6-4AC3-4E8D-ABC8-F484F9FD4652}" dt="2024-06-27T11:47:05.680" v="3456"/>
          <ac:picMkLst>
            <pc:docMk/>
            <pc:sldMk cId="2339061631" sldId="257"/>
            <ac:picMk id="6" creationId="{623EA6A3-2D9E-C718-EBF4-5B7AFD95B080}"/>
          </ac:picMkLst>
        </pc:picChg>
      </pc:sldChg>
      <pc:sldChg chg="delSp modSp mod modTransition">
        <pc:chgData name="anshumamahalle2@gmail.com" userId="548490a9a97c0541" providerId="LiveId" clId="{D12788E6-4AC3-4E8D-ABC8-F484F9FD4652}" dt="2024-06-27T11:47:05.680" v="3456"/>
        <pc:sldMkLst>
          <pc:docMk/>
          <pc:sldMk cId="4156150770" sldId="258"/>
        </pc:sldMkLst>
        <pc:spChg chg="mod">
          <ac:chgData name="anshumamahalle2@gmail.com" userId="548490a9a97c0541" providerId="LiveId" clId="{D12788E6-4AC3-4E8D-ABC8-F484F9FD4652}" dt="2024-06-27T11:47:05.680" v="3456"/>
          <ac:spMkLst>
            <pc:docMk/>
            <pc:sldMk cId="4156150770" sldId="258"/>
            <ac:spMk id="2" creationId="{80351033-92AE-7D44-CA2A-465B196100C4}"/>
          </ac:spMkLst>
        </pc:spChg>
        <pc:spChg chg="mod">
          <ac:chgData name="anshumamahalle2@gmail.com" userId="548490a9a97c0541" providerId="LiveId" clId="{D12788E6-4AC3-4E8D-ABC8-F484F9FD4652}" dt="2024-06-27T11:47:05.680" v="3456"/>
          <ac:spMkLst>
            <pc:docMk/>
            <pc:sldMk cId="4156150770" sldId="258"/>
            <ac:spMk id="3" creationId="{382ADE59-DDEA-2629-5CE5-2986EE84561F}"/>
          </ac:spMkLst>
        </pc:spChg>
        <pc:spChg chg="mod">
          <ac:chgData name="anshumamahalle2@gmail.com" userId="548490a9a97c0541" providerId="LiveId" clId="{D12788E6-4AC3-4E8D-ABC8-F484F9FD4652}" dt="2024-06-27T11:47:05.680" v="3456"/>
          <ac:spMkLst>
            <pc:docMk/>
            <pc:sldMk cId="4156150770" sldId="258"/>
            <ac:spMk id="4" creationId="{CE1DBDCD-BFFD-B18E-0A9A-B5A0A5A5AF5C}"/>
          </ac:spMkLst>
        </pc:spChg>
        <pc:spChg chg="del mod">
          <ac:chgData name="anshumamahalle2@gmail.com" userId="548490a9a97c0541" providerId="LiveId" clId="{D12788E6-4AC3-4E8D-ABC8-F484F9FD4652}" dt="2024-06-26T16:35:46.255" v="399" actId="478"/>
          <ac:spMkLst>
            <pc:docMk/>
            <pc:sldMk cId="4156150770" sldId="258"/>
            <ac:spMk id="5" creationId="{52F928C2-B1A0-B0B5-6B55-B107C607F64A}"/>
          </ac:spMkLst>
        </pc:spChg>
        <pc:picChg chg="mod">
          <ac:chgData name="anshumamahalle2@gmail.com" userId="548490a9a97c0541" providerId="LiveId" clId="{D12788E6-4AC3-4E8D-ABC8-F484F9FD4652}" dt="2024-06-27T11:47:05.680" v="3456"/>
          <ac:picMkLst>
            <pc:docMk/>
            <pc:sldMk cId="4156150770" sldId="258"/>
            <ac:picMk id="6" creationId="{007830A4-8A9B-0EBD-A18C-FE6C0AF23F28}"/>
          </ac:picMkLst>
        </pc:picChg>
      </pc:sldChg>
      <pc:sldChg chg="delSp modSp mod modTransition">
        <pc:chgData name="anshumamahalle2@gmail.com" userId="548490a9a97c0541" providerId="LiveId" clId="{D12788E6-4AC3-4E8D-ABC8-F484F9FD4652}" dt="2024-06-27T11:47:05.680" v="3456"/>
        <pc:sldMkLst>
          <pc:docMk/>
          <pc:sldMk cId="459109267" sldId="259"/>
        </pc:sldMkLst>
        <pc:spChg chg="mod">
          <ac:chgData name="anshumamahalle2@gmail.com" userId="548490a9a97c0541" providerId="LiveId" clId="{D12788E6-4AC3-4E8D-ABC8-F484F9FD4652}" dt="2024-06-27T11:47:05.680" v="3456"/>
          <ac:spMkLst>
            <pc:docMk/>
            <pc:sldMk cId="459109267" sldId="259"/>
            <ac:spMk id="2" creationId="{3096DAF6-311E-0255-B1ED-7410C0285961}"/>
          </ac:spMkLst>
        </pc:spChg>
        <pc:spChg chg="mod">
          <ac:chgData name="anshumamahalle2@gmail.com" userId="548490a9a97c0541" providerId="LiveId" clId="{D12788E6-4AC3-4E8D-ABC8-F484F9FD4652}" dt="2024-06-27T11:47:05.680" v="3456"/>
          <ac:spMkLst>
            <pc:docMk/>
            <pc:sldMk cId="459109267" sldId="259"/>
            <ac:spMk id="3" creationId="{70665C76-273B-9A86-DBC1-54F437B85A44}"/>
          </ac:spMkLst>
        </pc:spChg>
        <pc:spChg chg="mod">
          <ac:chgData name="anshumamahalle2@gmail.com" userId="548490a9a97c0541" providerId="LiveId" clId="{D12788E6-4AC3-4E8D-ABC8-F484F9FD4652}" dt="2024-06-27T11:47:05.680" v="3456"/>
          <ac:spMkLst>
            <pc:docMk/>
            <pc:sldMk cId="459109267" sldId="259"/>
            <ac:spMk id="4" creationId="{6E049770-9203-2BD7-A999-EDFBD11B0D06}"/>
          </ac:spMkLst>
        </pc:spChg>
        <pc:spChg chg="del">
          <ac:chgData name="anshumamahalle2@gmail.com" userId="548490a9a97c0541" providerId="LiveId" clId="{D12788E6-4AC3-4E8D-ABC8-F484F9FD4652}" dt="2024-06-26T08:11:02.172" v="177" actId="478"/>
          <ac:spMkLst>
            <pc:docMk/>
            <pc:sldMk cId="459109267" sldId="259"/>
            <ac:spMk id="5" creationId="{13826005-CE28-7D60-D38A-A20359BF8D20}"/>
          </ac:spMkLst>
        </pc:spChg>
        <pc:picChg chg="mod">
          <ac:chgData name="anshumamahalle2@gmail.com" userId="548490a9a97c0541" providerId="LiveId" clId="{D12788E6-4AC3-4E8D-ABC8-F484F9FD4652}" dt="2024-06-27T11:47:05.680" v="3456"/>
          <ac:picMkLst>
            <pc:docMk/>
            <pc:sldMk cId="459109267" sldId="259"/>
            <ac:picMk id="6" creationId="{096665F7-D441-D56F-3223-09638E620763}"/>
          </ac:picMkLst>
        </pc:picChg>
      </pc:sldChg>
      <pc:sldChg chg="delSp modSp mod modTransition">
        <pc:chgData name="anshumamahalle2@gmail.com" userId="548490a9a97c0541" providerId="LiveId" clId="{D12788E6-4AC3-4E8D-ABC8-F484F9FD4652}" dt="2024-06-27T11:47:05.680" v="3456"/>
        <pc:sldMkLst>
          <pc:docMk/>
          <pc:sldMk cId="3544687849" sldId="260"/>
        </pc:sldMkLst>
        <pc:spChg chg="mod">
          <ac:chgData name="anshumamahalle2@gmail.com" userId="548490a9a97c0541" providerId="LiveId" clId="{D12788E6-4AC3-4E8D-ABC8-F484F9FD4652}" dt="2024-06-27T11:47:05.680" v="3456"/>
          <ac:spMkLst>
            <pc:docMk/>
            <pc:sldMk cId="3544687849" sldId="260"/>
            <ac:spMk id="2" creationId="{EA4904D3-A247-E528-2115-156C18874265}"/>
          </ac:spMkLst>
        </pc:spChg>
        <pc:spChg chg="mod">
          <ac:chgData name="anshumamahalle2@gmail.com" userId="548490a9a97c0541" providerId="LiveId" clId="{D12788E6-4AC3-4E8D-ABC8-F484F9FD4652}" dt="2024-06-27T11:47:05.680" v="3456"/>
          <ac:spMkLst>
            <pc:docMk/>
            <pc:sldMk cId="3544687849" sldId="260"/>
            <ac:spMk id="3" creationId="{8C6D7DE2-7518-3B77-F975-509EE81FC92A}"/>
          </ac:spMkLst>
        </pc:spChg>
        <pc:spChg chg="mod">
          <ac:chgData name="anshumamahalle2@gmail.com" userId="548490a9a97c0541" providerId="LiveId" clId="{D12788E6-4AC3-4E8D-ABC8-F484F9FD4652}" dt="2024-06-27T11:47:05.680" v="3456"/>
          <ac:spMkLst>
            <pc:docMk/>
            <pc:sldMk cId="3544687849" sldId="260"/>
            <ac:spMk id="4" creationId="{196429B0-60CE-36A6-DD5A-4112E4534701}"/>
          </ac:spMkLst>
        </pc:spChg>
        <pc:spChg chg="del mod">
          <ac:chgData name="anshumamahalle2@gmail.com" userId="548490a9a97c0541" providerId="LiveId" clId="{D12788E6-4AC3-4E8D-ABC8-F484F9FD4652}" dt="2024-06-26T08:10:51.068" v="176" actId="478"/>
          <ac:spMkLst>
            <pc:docMk/>
            <pc:sldMk cId="3544687849" sldId="260"/>
            <ac:spMk id="5" creationId="{8844328F-626B-70E2-D0C5-F16A1E592868}"/>
          </ac:spMkLst>
        </pc:spChg>
        <pc:picChg chg="mod">
          <ac:chgData name="anshumamahalle2@gmail.com" userId="548490a9a97c0541" providerId="LiveId" clId="{D12788E6-4AC3-4E8D-ABC8-F484F9FD4652}" dt="2024-06-27T11:47:05.680" v="3456"/>
          <ac:picMkLst>
            <pc:docMk/>
            <pc:sldMk cId="3544687849" sldId="260"/>
            <ac:picMk id="6" creationId="{59DE848F-23EA-DD10-7CA9-E5A35CA4CEC0}"/>
          </ac:picMkLst>
        </pc:picChg>
      </pc:sldChg>
      <pc:sldChg chg="delSp modSp mod modTransition">
        <pc:chgData name="anshumamahalle2@gmail.com" userId="548490a9a97c0541" providerId="LiveId" clId="{D12788E6-4AC3-4E8D-ABC8-F484F9FD4652}" dt="2024-06-27T11:47:05.680" v="3456"/>
        <pc:sldMkLst>
          <pc:docMk/>
          <pc:sldMk cId="1206244218" sldId="261"/>
        </pc:sldMkLst>
        <pc:spChg chg="mod">
          <ac:chgData name="anshumamahalle2@gmail.com" userId="548490a9a97c0541" providerId="LiveId" clId="{D12788E6-4AC3-4E8D-ABC8-F484F9FD4652}" dt="2024-06-27T11:47:05.680" v="3456"/>
          <ac:spMkLst>
            <pc:docMk/>
            <pc:sldMk cId="1206244218" sldId="261"/>
            <ac:spMk id="2" creationId="{DA9672BA-4BE1-529E-07EC-8F4A53233F03}"/>
          </ac:spMkLst>
        </pc:spChg>
        <pc:spChg chg="mod">
          <ac:chgData name="anshumamahalle2@gmail.com" userId="548490a9a97c0541" providerId="LiveId" clId="{D12788E6-4AC3-4E8D-ABC8-F484F9FD4652}" dt="2024-06-27T11:47:05.680" v="3456"/>
          <ac:spMkLst>
            <pc:docMk/>
            <pc:sldMk cId="1206244218" sldId="261"/>
            <ac:spMk id="3" creationId="{C69F77E6-6698-55B6-C98F-1338F8539D37}"/>
          </ac:spMkLst>
        </pc:spChg>
        <pc:spChg chg="mod">
          <ac:chgData name="anshumamahalle2@gmail.com" userId="548490a9a97c0541" providerId="LiveId" clId="{D12788E6-4AC3-4E8D-ABC8-F484F9FD4652}" dt="2024-06-27T11:47:05.680" v="3456"/>
          <ac:spMkLst>
            <pc:docMk/>
            <pc:sldMk cId="1206244218" sldId="261"/>
            <ac:spMk id="4" creationId="{EEF90905-61DD-7573-FB83-64447E29ABB1}"/>
          </ac:spMkLst>
        </pc:spChg>
        <pc:spChg chg="del">
          <ac:chgData name="anshumamahalle2@gmail.com" userId="548490a9a97c0541" providerId="LiveId" clId="{D12788E6-4AC3-4E8D-ABC8-F484F9FD4652}" dt="2024-06-26T08:11:11.591" v="178" actId="478"/>
          <ac:spMkLst>
            <pc:docMk/>
            <pc:sldMk cId="1206244218" sldId="261"/>
            <ac:spMk id="5" creationId="{6F6DCD10-8A3E-7240-0E8B-DDE634E0B5E4}"/>
          </ac:spMkLst>
        </pc:spChg>
        <pc:picChg chg="mod">
          <ac:chgData name="anshumamahalle2@gmail.com" userId="548490a9a97c0541" providerId="LiveId" clId="{D12788E6-4AC3-4E8D-ABC8-F484F9FD4652}" dt="2024-06-27T11:47:05.680" v="3456"/>
          <ac:picMkLst>
            <pc:docMk/>
            <pc:sldMk cId="1206244218" sldId="261"/>
            <ac:picMk id="6" creationId="{7CA07901-579C-BFCC-7D89-A24BBE44C4BD}"/>
          </ac:picMkLst>
        </pc:picChg>
      </pc:sldChg>
      <pc:sldChg chg="addSp delSp modSp mod modTransition">
        <pc:chgData name="anshumamahalle2@gmail.com" userId="548490a9a97c0541" providerId="LiveId" clId="{D12788E6-4AC3-4E8D-ABC8-F484F9FD4652}" dt="2024-06-27T11:47:05.680" v="3456"/>
        <pc:sldMkLst>
          <pc:docMk/>
          <pc:sldMk cId="1373306154" sldId="262"/>
        </pc:sldMkLst>
        <pc:spChg chg="mod">
          <ac:chgData name="anshumamahalle2@gmail.com" userId="548490a9a97c0541" providerId="LiveId" clId="{D12788E6-4AC3-4E8D-ABC8-F484F9FD4652}" dt="2024-06-27T11:47:05.680" v="3456"/>
          <ac:spMkLst>
            <pc:docMk/>
            <pc:sldMk cId="1373306154" sldId="262"/>
            <ac:spMk id="2" creationId="{E63E1AFC-9CD1-08C8-0F87-3A71E5733E59}"/>
          </ac:spMkLst>
        </pc:spChg>
        <pc:spChg chg="add del mod">
          <ac:chgData name="anshumamahalle2@gmail.com" userId="548490a9a97c0541" providerId="LiveId" clId="{D12788E6-4AC3-4E8D-ABC8-F484F9FD4652}" dt="2024-06-27T08:10:27.861" v="739"/>
          <ac:spMkLst>
            <pc:docMk/>
            <pc:sldMk cId="1373306154" sldId="262"/>
            <ac:spMk id="3" creationId="{1F21E712-4D6F-5802-F334-E4B80C7D935A}"/>
          </ac:spMkLst>
        </pc:spChg>
        <pc:spChg chg="del mod">
          <ac:chgData name="anshumamahalle2@gmail.com" userId="548490a9a97c0541" providerId="LiveId" clId="{D12788E6-4AC3-4E8D-ABC8-F484F9FD4652}" dt="2024-06-26T18:01:24.075" v="619"/>
          <ac:spMkLst>
            <pc:docMk/>
            <pc:sldMk cId="1373306154" sldId="262"/>
            <ac:spMk id="3" creationId="{2DD0E2DC-1F64-6150-E936-2EFC08A56F0F}"/>
          </ac:spMkLst>
        </pc:spChg>
        <pc:spChg chg="mod">
          <ac:chgData name="anshumamahalle2@gmail.com" userId="548490a9a97c0541" providerId="LiveId" clId="{D12788E6-4AC3-4E8D-ABC8-F484F9FD4652}" dt="2024-06-27T11:47:05.680" v="3456"/>
          <ac:spMkLst>
            <pc:docMk/>
            <pc:sldMk cId="1373306154" sldId="262"/>
            <ac:spMk id="4" creationId="{6849D843-D489-0698-8F13-E18D7AC34CCE}"/>
          </ac:spMkLst>
        </pc:spChg>
        <pc:spChg chg="del mod">
          <ac:chgData name="anshumamahalle2@gmail.com" userId="548490a9a97c0541" providerId="LiveId" clId="{D12788E6-4AC3-4E8D-ABC8-F484F9FD4652}" dt="2024-06-26T18:01:39.879" v="622" actId="478"/>
          <ac:spMkLst>
            <pc:docMk/>
            <pc:sldMk cId="1373306154" sldId="262"/>
            <ac:spMk id="5" creationId="{606B1AD0-3937-0010-0111-E6BE0A3744C4}"/>
          </ac:spMkLst>
        </pc:spChg>
        <pc:spChg chg="add mod">
          <ac:chgData name="anshumamahalle2@gmail.com" userId="548490a9a97c0541" providerId="LiveId" clId="{D12788E6-4AC3-4E8D-ABC8-F484F9FD4652}" dt="2024-06-27T11:47:05.680" v="3456"/>
          <ac:spMkLst>
            <pc:docMk/>
            <pc:sldMk cId="1373306154" sldId="262"/>
            <ac:spMk id="7" creationId="{EC1A8F4F-3525-AB47-2EED-69F0ACF278E0}"/>
          </ac:spMkLst>
        </pc:spChg>
        <pc:graphicFrameChg chg="add mod">
          <ac:chgData name="anshumamahalle2@gmail.com" userId="548490a9a97c0541" providerId="LiveId" clId="{D12788E6-4AC3-4E8D-ABC8-F484F9FD4652}" dt="2024-06-27T11:47:05.680" v="3456"/>
          <ac:graphicFrameMkLst>
            <pc:docMk/>
            <pc:sldMk cId="1373306154" sldId="262"/>
            <ac:graphicFrameMk id="5" creationId="{291286A5-584E-3F13-3758-D8F1EC372608}"/>
          </ac:graphicFrameMkLst>
        </pc:graphicFrameChg>
        <pc:picChg chg="mod">
          <ac:chgData name="anshumamahalle2@gmail.com" userId="548490a9a97c0541" providerId="LiveId" clId="{D12788E6-4AC3-4E8D-ABC8-F484F9FD4652}" dt="2024-06-27T11:47:05.680" v="3456"/>
          <ac:picMkLst>
            <pc:docMk/>
            <pc:sldMk cId="1373306154" sldId="262"/>
            <ac:picMk id="6" creationId="{CC7E35C9-8D50-F7CA-E6F1-C10B29E0AEB2}"/>
          </ac:picMkLst>
        </pc:picChg>
        <pc:picChg chg="add del mod">
          <ac:chgData name="anshumamahalle2@gmail.com" userId="548490a9a97c0541" providerId="LiveId" clId="{D12788E6-4AC3-4E8D-ABC8-F484F9FD4652}" dt="2024-06-27T08:10:23.228" v="738" actId="478"/>
          <ac:picMkLst>
            <pc:docMk/>
            <pc:sldMk cId="1373306154" sldId="262"/>
            <ac:picMk id="2050" creationId="{ABC4A2EF-054B-488B-09CA-F5C09B3C8115}"/>
          </ac:picMkLst>
        </pc:picChg>
      </pc:sldChg>
      <pc:sldChg chg="addSp delSp modSp mod modTransition">
        <pc:chgData name="anshumamahalle2@gmail.com" userId="548490a9a97c0541" providerId="LiveId" clId="{D12788E6-4AC3-4E8D-ABC8-F484F9FD4652}" dt="2024-06-27T11:47:05.680" v="3456"/>
        <pc:sldMkLst>
          <pc:docMk/>
          <pc:sldMk cId="1911276768" sldId="263"/>
        </pc:sldMkLst>
        <pc:spChg chg="mod">
          <ac:chgData name="anshumamahalle2@gmail.com" userId="548490a9a97c0541" providerId="LiveId" clId="{D12788E6-4AC3-4E8D-ABC8-F484F9FD4652}" dt="2024-06-27T11:47:05.680" v="3456"/>
          <ac:spMkLst>
            <pc:docMk/>
            <pc:sldMk cId="1911276768" sldId="263"/>
            <ac:spMk id="2" creationId="{E63E1AFC-9CD1-08C8-0F87-3A71E5733E59}"/>
          </ac:spMkLst>
        </pc:spChg>
        <pc:spChg chg="mod">
          <ac:chgData name="anshumamahalle2@gmail.com" userId="548490a9a97c0541" providerId="LiveId" clId="{D12788E6-4AC3-4E8D-ABC8-F484F9FD4652}" dt="2024-06-27T11:47:05.680" v="3456"/>
          <ac:spMkLst>
            <pc:docMk/>
            <pc:sldMk cId="1911276768" sldId="263"/>
            <ac:spMk id="3" creationId="{2DD0E2DC-1F64-6150-E936-2EFC08A56F0F}"/>
          </ac:spMkLst>
        </pc:spChg>
        <pc:spChg chg="mod">
          <ac:chgData name="anshumamahalle2@gmail.com" userId="548490a9a97c0541" providerId="LiveId" clId="{D12788E6-4AC3-4E8D-ABC8-F484F9FD4652}" dt="2024-06-27T11:47:05.680" v="3456"/>
          <ac:spMkLst>
            <pc:docMk/>
            <pc:sldMk cId="1911276768" sldId="263"/>
            <ac:spMk id="4" creationId="{152510F1-C90F-1644-E1E6-E6F7AEB43F1B}"/>
          </ac:spMkLst>
        </pc:spChg>
        <pc:spChg chg="del mod">
          <ac:chgData name="anshumamahalle2@gmail.com" userId="548490a9a97c0541" providerId="LiveId" clId="{D12788E6-4AC3-4E8D-ABC8-F484F9FD4652}" dt="2024-06-27T08:42:46.551" v="794" actId="478"/>
          <ac:spMkLst>
            <pc:docMk/>
            <pc:sldMk cId="1911276768" sldId="263"/>
            <ac:spMk id="5" creationId="{8EF452A5-4A37-38F4-E86E-331DB996CC6B}"/>
          </ac:spMkLst>
        </pc:spChg>
        <pc:spChg chg="add mod">
          <ac:chgData name="anshumamahalle2@gmail.com" userId="548490a9a97c0541" providerId="LiveId" clId="{D12788E6-4AC3-4E8D-ABC8-F484F9FD4652}" dt="2024-06-27T11:47:05.680" v="3456"/>
          <ac:spMkLst>
            <pc:docMk/>
            <pc:sldMk cId="1911276768" sldId="263"/>
            <ac:spMk id="7" creationId="{CDAD343B-540A-11FC-612A-0C3E1727E9EC}"/>
          </ac:spMkLst>
        </pc:spChg>
        <pc:picChg chg="mod">
          <ac:chgData name="anshumamahalle2@gmail.com" userId="548490a9a97c0541" providerId="LiveId" clId="{D12788E6-4AC3-4E8D-ABC8-F484F9FD4652}" dt="2024-06-27T11:47:05.680" v="3456"/>
          <ac:picMkLst>
            <pc:docMk/>
            <pc:sldMk cId="1911276768" sldId="263"/>
            <ac:picMk id="6" creationId="{FDE056D7-024E-A9C1-BBD7-5EE6669F64BF}"/>
          </ac:picMkLst>
        </pc:picChg>
      </pc:sldChg>
      <pc:sldChg chg="addSp delSp modSp mod modTransition">
        <pc:chgData name="anshumamahalle2@gmail.com" userId="548490a9a97c0541" providerId="LiveId" clId="{D12788E6-4AC3-4E8D-ABC8-F484F9FD4652}" dt="2024-06-27T11:47:05.680" v="3456"/>
        <pc:sldMkLst>
          <pc:docMk/>
          <pc:sldMk cId="1498613200" sldId="264"/>
        </pc:sldMkLst>
        <pc:spChg chg="mod">
          <ac:chgData name="anshumamahalle2@gmail.com" userId="548490a9a97c0541" providerId="LiveId" clId="{D12788E6-4AC3-4E8D-ABC8-F484F9FD4652}" dt="2024-06-27T11:47:05.680" v="3456"/>
          <ac:spMkLst>
            <pc:docMk/>
            <pc:sldMk cId="1498613200" sldId="264"/>
            <ac:spMk id="2" creationId="{E63E1AFC-9CD1-08C8-0F87-3A71E5733E59}"/>
          </ac:spMkLst>
        </pc:spChg>
        <pc:spChg chg="mod">
          <ac:chgData name="anshumamahalle2@gmail.com" userId="548490a9a97c0541" providerId="LiveId" clId="{D12788E6-4AC3-4E8D-ABC8-F484F9FD4652}" dt="2024-06-27T11:47:05.680" v="3456"/>
          <ac:spMkLst>
            <pc:docMk/>
            <pc:sldMk cId="1498613200" sldId="264"/>
            <ac:spMk id="3" creationId="{2DD0E2DC-1F64-6150-E936-2EFC08A56F0F}"/>
          </ac:spMkLst>
        </pc:spChg>
        <pc:spChg chg="mod">
          <ac:chgData name="anshumamahalle2@gmail.com" userId="548490a9a97c0541" providerId="LiveId" clId="{D12788E6-4AC3-4E8D-ABC8-F484F9FD4652}" dt="2024-06-27T11:47:05.680" v="3456"/>
          <ac:spMkLst>
            <pc:docMk/>
            <pc:sldMk cId="1498613200" sldId="264"/>
            <ac:spMk id="4" creationId="{252D75EE-F9AD-7ECC-099C-1DECD261DAA7}"/>
          </ac:spMkLst>
        </pc:spChg>
        <pc:spChg chg="del mod">
          <ac:chgData name="anshumamahalle2@gmail.com" userId="548490a9a97c0541" providerId="LiveId" clId="{D12788E6-4AC3-4E8D-ABC8-F484F9FD4652}" dt="2024-06-27T08:43:41.192" v="805" actId="478"/>
          <ac:spMkLst>
            <pc:docMk/>
            <pc:sldMk cId="1498613200" sldId="264"/>
            <ac:spMk id="5" creationId="{BC6C537E-F258-FF89-BDC8-88EC70E7BEAF}"/>
          </ac:spMkLst>
        </pc:spChg>
        <pc:picChg chg="mod">
          <ac:chgData name="anshumamahalle2@gmail.com" userId="548490a9a97c0541" providerId="LiveId" clId="{D12788E6-4AC3-4E8D-ABC8-F484F9FD4652}" dt="2024-06-27T11:47:05.680" v="3456"/>
          <ac:picMkLst>
            <pc:docMk/>
            <pc:sldMk cId="1498613200" sldId="264"/>
            <ac:picMk id="6" creationId="{DB668B9E-FFED-72D7-8936-12D60B63DDB2}"/>
          </ac:picMkLst>
        </pc:picChg>
        <pc:picChg chg="add mod">
          <ac:chgData name="anshumamahalle2@gmail.com" userId="548490a9a97c0541" providerId="LiveId" clId="{D12788E6-4AC3-4E8D-ABC8-F484F9FD4652}" dt="2024-06-27T11:47:05.680" v="3456"/>
          <ac:picMkLst>
            <pc:docMk/>
            <pc:sldMk cId="1498613200" sldId="264"/>
            <ac:picMk id="8" creationId="{6520BE2F-88D3-573E-5874-E1E0C4BCBF31}"/>
          </ac:picMkLst>
        </pc:picChg>
      </pc:sldChg>
      <pc:sldChg chg="delSp modSp mod modTransition">
        <pc:chgData name="anshumamahalle2@gmail.com" userId="548490a9a97c0541" providerId="LiveId" clId="{D12788E6-4AC3-4E8D-ABC8-F484F9FD4652}" dt="2024-06-27T11:47:05.680" v="3456"/>
        <pc:sldMkLst>
          <pc:docMk/>
          <pc:sldMk cId="2616270879" sldId="265"/>
        </pc:sldMkLst>
        <pc:spChg chg="mod">
          <ac:chgData name="anshumamahalle2@gmail.com" userId="548490a9a97c0541" providerId="LiveId" clId="{D12788E6-4AC3-4E8D-ABC8-F484F9FD4652}" dt="2024-06-27T11:47:05.680" v="3456"/>
          <ac:spMkLst>
            <pc:docMk/>
            <pc:sldMk cId="2616270879" sldId="265"/>
            <ac:spMk id="2" creationId="{40D59676-68AE-B31D-2B17-777B3CE4CB84}"/>
          </ac:spMkLst>
        </pc:spChg>
        <pc:spChg chg="mod">
          <ac:chgData name="anshumamahalle2@gmail.com" userId="548490a9a97c0541" providerId="LiveId" clId="{D12788E6-4AC3-4E8D-ABC8-F484F9FD4652}" dt="2024-06-27T11:47:05.680" v="3456"/>
          <ac:spMkLst>
            <pc:docMk/>
            <pc:sldMk cId="2616270879" sldId="265"/>
            <ac:spMk id="3" creationId="{069AE405-828D-19A8-A3BF-17A9B1F9E370}"/>
          </ac:spMkLst>
        </pc:spChg>
        <pc:spChg chg="mod">
          <ac:chgData name="anshumamahalle2@gmail.com" userId="548490a9a97c0541" providerId="LiveId" clId="{D12788E6-4AC3-4E8D-ABC8-F484F9FD4652}" dt="2024-06-27T11:47:05.680" v="3456"/>
          <ac:spMkLst>
            <pc:docMk/>
            <pc:sldMk cId="2616270879" sldId="265"/>
            <ac:spMk id="4" creationId="{D1486BD3-7B28-3873-3378-A9DBB9E3B3DD}"/>
          </ac:spMkLst>
        </pc:spChg>
        <pc:spChg chg="del mod">
          <ac:chgData name="anshumamahalle2@gmail.com" userId="548490a9a97c0541" providerId="LiveId" clId="{D12788E6-4AC3-4E8D-ABC8-F484F9FD4652}" dt="2024-06-27T08:56:25.237" v="1320" actId="478"/>
          <ac:spMkLst>
            <pc:docMk/>
            <pc:sldMk cId="2616270879" sldId="265"/>
            <ac:spMk id="5" creationId="{DD6E8C70-D405-03BF-6CEE-48677636D9A7}"/>
          </ac:spMkLst>
        </pc:spChg>
        <pc:picChg chg="mod">
          <ac:chgData name="anshumamahalle2@gmail.com" userId="548490a9a97c0541" providerId="LiveId" clId="{D12788E6-4AC3-4E8D-ABC8-F484F9FD4652}" dt="2024-06-27T11:47:05.680" v="3456"/>
          <ac:picMkLst>
            <pc:docMk/>
            <pc:sldMk cId="2616270879" sldId="265"/>
            <ac:picMk id="6" creationId="{B5261C97-CF15-220B-FFE7-145AE48C1E44}"/>
          </ac:picMkLst>
        </pc:picChg>
      </pc:sldChg>
      <pc:sldChg chg="delSp modSp mod modTransition">
        <pc:chgData name="anshumamahalle2@gmail.com" userId="548490a9a97c0541" providerId="LiveId" clId="{D12788E6-4AC3-4E8D-ABC8-F484F9FD4652}" dt="2024-06-27T11:47:05.680" v="3456"/>
        <pc:sldMkLst>
          <pc:docMk/>
          <pc:sldMk cId="2388368187" sldId="266"/>
        </pc:sldMkLst>
        <pc:spChg chg="mod">
          <ac:chgData name="anshumamahalle2@gmail.com" userId="548490a9a97c0541" providerId="LiveId" clId="{D12788E6-4AC3-4E8D-ABC8-F484F9FD4652}" dt="2024-06-27T11:47:05.680" v="3456"/>
          <ac:spMkLst>
            <pc:docMk/>
            <pc:sldMk cId="2388368187" sldId="266"/>
            <ac:spMk id="2" creationId="{40D59676-68AE-B31D-2B17-777B3CE4CB84}"/>
          </ac:spMkLst>
        </pc:spChg>
        <pc:spChg chg="mod">
          <ac:chgData name="anshumamahalle2@gmail.com" userId="548490a9a97c0541" providerId="LiveId" clId="{D12788E6-4AC3-4E8D-ABC8-F484F9FD4652}" dt="2024-06-27T11:47:05.680" v="3456"/>
          <ac:spMkLst>
            <pc:docMk/>
            <pc:sldMk cId="2388368187" sldId="266"/>
            <ac:spMk id="3" creationId="{069AE405-828D-19A8-A3BF-17A9B1F9E370}"/>
          </ac:spMkLst>
        </pc:spChg>
        <pc:spChg chg="mod">
          <ac:chgData name="anshumamahalle2@gmail.com" userId="548490a9a97c0541" providerId="LiveId" clId="{D12788E6-4AC3-4E8D-ABC8-F484F9FD4652}" dt="2024-06-27T11:47:05.680" v="3456"/>
          <ac:spMkLst>
            <pc:docMk/>
            <pc:sldMk cId="2388368187" sldId="266"/>
            <ac:spMk id="4" creationId="{A55A2AEE-BCF7-2356-2A0D-334825D425B5}"/>
          </ac:spMkLst>
        </pc:spChg>
        <pc:spChg chg="del mod">
          <ac:chgData name="anshumamahalle2@gmail.com" userId="548490a9a97c0541" providerId="LiveId" clId="{D12788E6-4AC3-4E8D-ABC8-F484F9FD4652}" dt="2024-06-27T08:57:07.120" v="1335" actId="478"/>
          <ac:spMkLst>
            <pc:docMk/>
            <pc:sldMk cId="2388368187" sldId="266"/>
            <ac:spMk id="5" creationId="{44604681-6BE2-30DB-6630-A78A118C216E}"/>
          </ac:spMkLst>
        </pc:spChg>
        <pc:picChg chg="mod">
          <ac:chgData name="anshumamahalle2@gmail.com" userId="548490a9a97c0541" providerId="LiveId" clId="{D12788E6-4AC3-4E8D-ABC8-F484F9FD4652}" dt="2024-06-27T11:47:05.680" v="3456"/>
          <ac:picMkLst>
            <pc:docMk/>
            <pc:sldMk cId="2388368187" sldId="266"/>
            <ac:picMk id="6" creationId="{67E54A9D-4B6F-6671-1709-E2CF64355D4B}"/>
          </ac:picMkLst>
        </pc:picChg>
      </pc:sldChg>
      <pc:sldChg chg="delSp modSp mod modTransition">
        <pc:chgData name="anshumamahalle2@gmail.com" userId="548490a9a97c0541" providerId="LiveId" clId="{D12788E6-4AC3-4E8D-ABC8-F484F9FD4652}" dt="2024-06-27T11:47:05.680" v="3456"/>
        <pc:sldMkLst>
          <pc:docMk/>
          <pc:sldMk cId="1644327927" sldId="267"/>
        </pc:sldMkLst>
        <pc:spChg chg="mod">
          <ac:chgData name="anshumamahalle2@gmail.com" userId="548490a9a97c0541" providerId="LiveId" clId="{D12788E6-4AC3-4E8D-ABC8-F484F9FD4652}" dt="2024-06-27T11:47:05.680" v="3456"/>
          <ac:spMkLst>
            <pc:docMk/>
            <pc:sldMk cId="1644327927" sldId="267"/>
            <ac:spMk id="2" creationId="{4D865BDE-C1E4-2068-7ED7-1D9DDC4B3A10}"/>
          </ac:spMkLst>
        </pc:spChg>
        <pc:spChg chg="mod">
          <ac:chgData name="anshumamahalle2@gmail.com" userId="548490a9a97c0541" providerId="LiveId" clId="{D12788E6-4AC3-4E8D-ABC8-F484F9FD4652}" dt="2024-06-27T11:47:05.680" v="3456"/>
          <ac:spMkLst>
            <pc:docMk/>
            <pc:sldMk cId="1644327927" sldId="267"/>
            <ac:spMk id="3" creationId="{C37621F9-57FC-03A7-2EE3-925A45765D10}"/>
          </ac:spMkLst>
        </pc:spChg>
        <pc:spChg chg="mod">
          <ac:chgData name="anshumamahalle2@gmail.com" userId="548490a9a97c0541" providerId="LiveId" clId="{D12788E6-4AC3-4E8D-ABC8-F484F9FD4652}" dt="2024-06-27T11:47:05.680" v="3456"/>
          <ac:spMkLst>
            <pc:docMk/>
            <pc:sldMk cId="1644327927" sldId="267"/>
            <ac:spMk id="4" creationId="{520413FC-7659-4BBD-06AF-798C6C1C0116}"/>
          </ac:spMkLst>
        </pc:spChg>
        <pc:spChg chg="del mod">
          <ac:chgData name="anshumamahalle2@gmail.com" userId="548490a9a97c0541" providerId="LiveId" clId="{D12788E6-4AC3-4E8D-ABC8-F484F9FD4652}" dt="2024-06-26T18:21:45.357" v="720" actId="478"/>
          <ac:spMkLst>
            <pc:docMk/>
            <pc:sldMk cId="1644327927" sldId="267"/>
            <ac:spMk id="5" creationId="{48A4B806-E805-17DC-360E-E996C56D4D95}"/>
          </ac:spMkLst>
        </pc:spChg>
        <pc:picChg chg="mod">
          <ac:chgData name="anshumamahalle2@gmail.com" userId="548490a9a97c0541" providerId="LiveId" clId="{D12788E6-4AC3-4E8D-ABC8-F484F9FD4652}" dt="2024-06-27T11:47:05.680" v="3456"/>
          <ac:picMkLst>
            <pc:docMk/>
            <pc:sldMk cId="1644327927" sldId="267"/>
            <ac:picMk id="6" creationId="{945CF6E8-DCFB-270F-3407-DF7FB0254976}"/>
          </ac:picMkLst>
        </pc:picChg>
      </pc:sldChg>
      <pc:sldChg chg="addSp delSp modSp mod modTransition">
        <pc:chgData name="anshumamahalle2@gmail.com" userId="548490a9a97c0541" providerId="LiveId" clId="{D12788E6-4AC3-4E8D-ABC8-F484F9FD4652}" dt="2024-06-27T11:47:05.680" v="3456"/>
        <pc:sldMkLst>
          <pc:docMk/>
          <pc:sldMk cId="3675246277" sldId="268"/>
        </pc:sldMkLst>
        <pc:spChg chg="mod">
          <ac:chgData name="anshumamahalle2@gmail.com" userId="548490a9a97c0541" providerId="LiveId" clId="{D12788E6-4AC3-4E8D-ABC8-F484F9FD4652}" dt="2024-06-27T11:47:05.680" v="3456"/>
          <ac:spMkLst>
            <pc:docMk/>
            <pc:sldMk cId="3675246277" sldId="268"/>
            <ac:spMk id="2" creationId="{0F7A40DA-CCAF-AA4D-F02C-E8A499F3A7C1}"/>
          </ac:spMkLst>
        </pc:spChg>
        <pc:spChg chg="del mod">
          <ac:chgData name="anshumamahalle2@gmail.com" userId="548490a9a97c0541" providerId="LiveId" clId="{D12788E6-4AC3-4E8D-ABC8-F484F9FD4652}" dt="2024-06-27T09:20:43.356" v="1954" actId="478"/>
          <ac:spMkLst>
            <pc:docMk/>
            <pc:sldMk cId="3675246277" sldId="268"/>
            <ac:spMk id="3" creationId="{14362A6F-B772-4C22-FFAA-7F43C56C049B}"/>
          </ac:spMkLst>
        </pc:spChg>
        <pc:spChg chg="mod">
          <ac:chgData name="anshumamahalle2@gmail.com" userId="548490a9a97c0541" providerId="LiveId" clId="{D12788E6-4AC3-4E8D-ABC8-F484F9FD4652}" dt="2024-06-27T11:47:05.680" v="3456"/>
          <ac:spMkLst>
            <pc:docMk/>
            <pc:sldMk cId="3675246277" sldId="268"/>
            <ac:spMk id="4" creationId="{33C20748-CF29-ED49-B8D8-5DEBC4A531CC}"/>
          </ac:spMkLst>
        </pc:spChg>
        <pc:spChg chg="del mod">
          <ac:chgData name="anshumamahalle2@gmail.com" userId="548490a9a97c0541" providerId="LiveId" clId="{D12788E6-4AC3-4E8D-ABC8-F484F9FD4652}" dt="2024-06-26T18:10:37.956" v="630" actId="478"/>
          <ac:spMkLst>
            <pc:docMk/>
            <pc:sldMk cId="3675246277" sldId="268"/>
            <ac:spMk id="5" creationId="{50FC9A4B-7D60-AC6E-3EFB-C49D8A77D0A3}"/>
          </ac:spMkLst>
        </pc:spChg>
        <pc:spChg chg="add del mod">
          <ac:chgData name="anshumamahalle2@gmail.com" userId="548490a9a97c0541" providerId="LiveId" clId="{D12788E6-4AC3-4E8D-ABC8-F484F9FD4652}" dt="2024-06-27T09:20:49.317" v="1955" actId="478"/>
          <ac:spMkLst>
            <pc:docMk/>
            <pc:sldMk cId="3675246277" sldId="268"/>
            <ac:spMk id="7" creationId="{158C62AF-96DB-2384-639A-7CD083577E20}"/>
          </ac:spMkLst>
        </pc:spChg>
        <pc:picChg chg="mod">
          <ac:chgData name="anshumamahalle2@gmail.com" userId="548490a9a97c0541" providerId="LiveId" clId="{D12788E6-4AC3-4E8D-ABC8-F484F9FD4652}" dt="2024-06-27T11:47:05.680" v="3456"/>
          <ac:picMkLst>
            <pc:docMk/>
            <pc:sldMk cId="3675246277" sldId="268"/>
            <ac:picMk id="6" creationId="{EDC1BA95-363B-4D43-B4A1-2FAE931EE573}"/>
          </ac:picMkLst>
        </pc:picChg>
      </pc:sldChg>
      <pc:sldChg chg="addSp delSp modSp mod modTransition">
        <pc:chgData name="anshumamahalle2@gmail.com" userId="548490a9a97c0541" providerId="LiveId" clId="{D12788E6-4AC3-4E8D-ABC8-F484F9FD4652}" dt="2024-06-27T11:47:05.680" v="3456"/>
        <pc:sldMkLst>
          <pc:docMk/>
          <pc:sldMk cId="478297129" sldId="269"/>
        </pc:sldMkLst>
        <pc:spChg chg="mod">
          <ac:chgData name="anshumamahalle2@gmail.com" userId="548490a9a97c0541" providerId="LiveId" clId="{D12788E6-4AC3-4E8D-ABC8-F484F9FD4652}" dt="2024-06-27T11:47:05.680" v="3456"/>
          <ac:spMkLst>
            <pc:docMk/>
            <pc:sldMk cId="478297129" sldId="269"/>
            <ac:spMk id="2" creationId="{488E5F9E-1BAE-6110-D682-2A208FC902EE}"/>
          </ac:spMkLst>
        </pc:spChg>
        <pc:spChg chg="mod">
          <ac:chgData name="anshumamahalle2@gmail.com" userId="548490a9a97c0541" providerId="LiveId" clId="{D12788E6-4AC3-4E8D-ABC8-F484F9FD4652}" dt="2024-06-27T11:47:05.680" v="3456"/>
          <ac:spMkLst>
            <pc:docMk/>
            <pc:sldMk cId="478297129" sldId="269"/>
            <ac:spMk id="3" creationId="{1A343B33-0785-BB70-4B48-ACB56F0A2115}"/>
          </ac:spMkLst>
        </pc:spChg>
        <pc:spChg chg="mod">
          <ac:chgData name="anshumamahalle2@gmail.com" userId="548490a9a97c0541" providerId="LiveId" clId="{D12788E6-4AC3-4E8D-ABC8-F484F9FD4652}" dt="2024-06-27T11:47:05.680" v="3456"/>
          <ac:spMkLst>
            <pc:docMk/>
            <pc:sldMk cId="478297129" sldId="269"/>
            <ac:spMk id="4" creationId="{45FC99C5-3553-395D-3229-C978899DC068}"/>
          </ac:spMkLst>
        </pc:spChg>
        <pc:spChg chg="mod">
          <ac:chgData name="anshumamahalle2@gmail.com" userId="548490a9a97c0541" providerId="LiveId" clId="{D12788E6-4AC3-4E8D-ABC8-F484F9FD4652}" dt="2024-06-27T11:47:05.680" v="3456"/>
          <ac:spMkLst>
            <pc:docMk/>
            <pc:sldMk cId="478297129" sldId="269"/>
            <ac:spMk id="5" creationId="{58C1A877-582B-AFBD-F61A-6CF91B9C8E8D}"/>
          </ac:spMkLst>
        </pc:spChg>
        <pc:spChg chg="del mod">
          <ac:chgData name="anshumamahalle2@gmail.com" userId="548490a9a97c0541" providerId="LiveId" clId="{D12788E6-4AC3-4E8D-ABC8-F484F9FD4652}" dt="2024-06-27T09:34:36.359" v="2359" actId="34307"/>
          <ac:spMkLst>
            <pc:docMk/>
            <pc:sldMk cId="478297129" sldId="269"/>
            <ac:spMk id="6" creationId="{F5C77B51-5E77-C0CF-A1AC-D310D2F1CF19}"/>
          </ac:spMkLst>
        </pc:spChg>
        <pc:spChg chg="mod">
          <ac:chgData name="anshumamahalle2@gmail.com" userId="548490a9a97c0541" providerId="LiveId" clId="{D12788E6-4AC3-4E8D-ABC8-F484F9FD4652}" dt="2024-06-27T11:47:05.680" v="3456"/>
          <ac:spMkLst>
            <pc:docMk/>
            <pc:sldMk cId="478297129" sldId="269"/>
            <ac:spMk id="7" creationId="{24929AB7-CA6F-0C11-C641-1E492E7E533C}"/>
          </ac:spMkLst>
        </pc:spChg>
        <pc:spChg chg="del mod">
          <ac:chgData name="anshumamahalle2@gmail.com" userId="548490a9a97c0541" providerId="LiveId" clId="{D12788E6-4AC3-4E8D-ABC8-F484F9FD4652}" dt="2024-06-26T18:10:47.865" v="631" actId="478"/>
          <ac:spMkLst>
            <pc:docMk/>
            <pc:sldMk cId="478297129" sldId="269"/>
            <ac:spMk id="8" creationId="{E345CE84-575B-CABF-71BF-1327C578392E}"/>
          </ac:spMkLst>
        </pc:spChg>
        <pc:spChg chg="add mod">
          <ac:chgData name="anshumamahalle2@gmail.com" userId="548490a9a97c0541" providerId="LiveId" clId="{D12788E6-4AC3-4E8D-ABC8-F484F9FD4652}" dt="2024-06-27T11:47:05.680" v="3456"/>
          <ac:spMkLst>
            <pc:docMk/>
            <pc:sldMk cId="478297129" sldId="269"/>
            <ac:spMk id="11" creationId="{78DA3872-4328-D81B-842F-631E71671C2B}"/>
          </ac:spMkLst>
        </pc:spChg>
        <pc:picChg chg="add del mod ord">
          <ac:chgData name="anshumamahalle2@gmail.com" userId="548490a9a97c0541" providerId="LiveId" clId="{D12788E6-4AC3-4E8D-ABC8-F484F9FD4652}" dt="2024-06-27T09:34:44.784" v="2360" actId="478"/>
          <ac:picMkLst>
            <pc:docMk/>
            <pc:sldMk cId="478297129" sldId="269"/>
            <ac:picMk id="8" creationId="{250A9F30-5862-C317-1325-4DEEC27E8B78}"/>
          </ac:picMkLst>
        </pc:picChg>
        <pc:picChg chg="mod">
          <ac:chgData name="anshumamahalle2@gmail.com" userId="548490a9a97c0541" providerId="LiveId" clId="{D12788E6-4AC3-4E8D-ABC8-F484F9FD4652}" dt="2024-06-27T11:47:05.680" v="3456"/>
          <ac:picMkLst>
            <pc:docMk/>
            <pc:sldMk cId="478297129" sldId="269"/>
            <ac:picMk id="9" creationId="{E103A6DE-6241-B758-5FA2-2B271CB3CC53}"/>
          </ac:picMkLst>
        </pc:picChg>
      </pc:sldChg>
      <pc:sldChg chg="addSp delSp modSp mod modTransition">
        <pc:chgData name="anshumamahalle2@gmail.com" userId="548490a9a97c0541" providerId="LiveId" clId="{D12788E6-4AC3-4E8D-ABC8-F484F9FD4652}" dt="2024-06-27T11:47:05.680" v="3456"/>
        <pc:sldMkLst>
          <pc:docMk/>
          <pc:sldMk cId="2333934579" sldId="270"/>
        </pc:sldMkLst>
        <pc:spChg chg="mod">
          <ac:chgData name="anshumamahalle2@gmail.com" userId="548490a9a97c0541" providerId="LiveId" clId="{D12788E6-4AC3-4E8D-ABC8-F484F9FD4652}" dt="2024-06-27T11:47:05.680" v="3456"/>
          <ac:spMkLst>
            <pc:docMk/>
            <pc:sldMk cId="2333934579" sldId="270"/>
            <ac:spMk id="2" creationId="{BC01393A-C23C-A11B-B552-8F3AB06E5AFD}"/>
          </ac:spMkLst>
        </pc:spChg>
        <pc:spChg chg="mod">
          <ac:chgData name="anshumamahalle2@gmail.com" userId="548490a9a97c0541" providerId="LiveId" clId="{D12788E6-4AC3-4E8D-ABC8-F484F9FD4652}" dt="2024-06-27T11:47:05.680" v="3456"/>
          <ac:spMkLst>
            <pc:docMk/>
            <pc:sldMk cId="2333934579" sldId="270"/>
            <ac:spMk id="3" creationId="{6477814C-6B56-911D-71A3-5D4712507305}"/>
          </ac:spMkLst>
        </pc:spChg>
        <pc:spChg chg="mod">
          <ac:chgData name="anshumamahalle2@gmail.com" userId="548490a9a97c0541" providerId="LiveId" clId="{D12788E6-4AC3-4E8D-ABC8-F484F9FD4652}" dt="2024-06-27T11:47:05.680" v="3456"/>
          <ac:spMkLst>
            <pc:docMk/>
            <pc:sldMk cId="2333934579" sldId="270"/>
            <ac:spMk id="4" creationId="{AB27019A-DBE3-DD9F-379F-7EBC515DB707}"/>
          </ac:spMkLst>
        </pc:spChg>
        <pc:spChg chg="del mod">
          <ac:chgData name="anshumamahalle2@gmail.com" userId="548490a9a97c0541" providerId="LiveId" clId="{D12788E6-4AC3-4E8D-ABC8-F484F9FD4652}" dt="2024-06-27T10:09:01.964" v="2522" actId="478"/>
          <ac:spMkLst>
            <pc:docMk/>
            <pc:sldMk cId="2333934579" sldId="270"/>
            <ac:spMk id="5" creationId="{9B187AAF-6A0B-1393-C469-6E06803B7421}"/>
          </ac:spMkLst>
        </pc:spChg>
        <pc:spChg chg="add del mod">
          <ac:chgData name="anshumamahalle2@gmail.com" userId="548490a9a97c0541" providerId="LiveId" clId="{D12788E6-4AC3-4E8D-ABC8-F484F9FD4652}" dt="2024-06-27T10:16:34.723" v="2663"/>
          <ac:spMkLst>
            <pc:docMk/>
            <pc:sldMk cId="2333934579" sldId="270"/>
            <ac:spMk id="6" creationId="{4703801C-4B39-FF41-42F2-C6C8FB8DE238}"/>
          </ac:spMkLst>
        </pc:spChg>
        <pc:spChg chg="add mod">
          <ac:chgData name="anshumamahalle2@gmail.com" userId="548490a9a97c0541" providerId="LiveId" clId="{D12788E6-4AC3-4E8D-ABC8-F484F9FD4652}" dt="2024-06-27T11:47:05.680" v="3456"/>
          <ac:spMkLst>
            <pc:docMk/>
            <pc:sldMk cId="2333934579" sldId="270"/>
            <ac:spMk id="7" creationId="{1453C3E2-0819-0C97-D2B7-B554D06E58E3}"/>
          </ac:spMkLst>
        </pc:spChg>
      </pc:sldChg>
      <pc:sldChg chg="addSp delSp modSp mod modTransition">
        <pc:chgData name="anshumamahalle2@gmail.com" userId="548490a9a97c0541" providerId="LiveId" clId="{D12788E6-4AC3-4E8D-ABC8-F484F9FD4652}" dt="2024-06-27T11:47:05.680" v="3456"/>
        <pc:sldMkLst>
          <pc:docMk/>
          <pc:sldMk cId="4112284290" sldId="271"/>
        </pc:sldMkLst>
        <pc:spChg chg="mod">
          <ac:chgData name="anshumamahalle2@gmail.com" userId="548490a9a97c0541" providerId="LiveId" clId="{D12788E6-4AC3-4E8D-ABC8-F484F9FD4652}" dt="2024-06-27T11:47:05.680" v="3456"/>
          <ac:spMkLst>
            <pc:docMk/>
            <pc:sldMk cId="4112284290" sldId="271"/>
            <ac:spMk id="2" creationId="{BC01393A-C23C-A11B-B552-8F3AB06E5AFD}"/>
          </ac:spMkLst>
        </pc:spChg>
        <pc:spChg chg="del mod">
          <ac:chgData name="anshumamahalle2@gmail.com" userId="548490a9a97c0541" providerId="LiveId" clId="{D12788E6-4AC3-4E8D-ABC8-F484F9FD4652}" dt="2024-06-27T10:26:34.202" v="3069"/>
          <ac:spMkLst>
            <pc:docMk/>
            <pc:sldMk cId="4112284290" sldId="271"/>
            <ac:spMk id="3" creationId="{6477814C-6B56-911D-71A3-5D4712507305}"/>
          </ac:spMkLst>
        </pc:spChg>
        <pc:spChg chg="mod">
          <ac:chgData name="anshumamahalle2@gmail.com" userId="548490a9a97c0541" providerId="LiveId" clId="{D12788E6-4AC3-4E8D-ABC8-F484F9FD4652}" dt="2024-06-27T11:47:05.680" v="3456"/>
          <ac:spMkLst>
            <pc:docMk/>
            <pc:sldMk cId="4112284290" sldId="271"/>
            <ac:spMk id="4" creationId="{F7512292-B42A-7AC1-7086-3818B43D08E8}"/>
          </ac:spMkLst>
        </pc:spChg>
        <pc:spChg chg="del mod">
          <ac:chgData name="anshumamahalle2@gmail.com" userId="548490a9a97c0541" providerId="LiveId" clId="{D12788E6-4AC3-4E8D-ABC8-F484F9FD4652}" dt="2024-06-26T18:11:04.278" v="633" actId="478"/>
          <ac:spMkLst>
            <pc:docMk/>
            <pc:sldMk cId="4112284290" sldId="271"/>
            <ac:spMk id="5" creationId="{68ABA5A0-C039-E6BF-8014-4934B4E407B2}"/>
          </ac:spMkLst>
        </pc:spChg>
        <pc:picChg chg="add mod">
          <ac:chgData name="anshumamahalle2@gmail.com" userId="548490a9a97c0541" providerId="LiveId" clId="{D12788E6-4AC3-4E8D-ABC8-F484F9FD4652}" dt="2024-06-27T11:47:05.680" v="3456"/>
          <ac:picMkLst>
            <pc:docMk/>
            <pc:sldMk cId="4112284290" sldId="271"/>
            <ac:picMk id="5" creationId="{C5E1F758-C262-706F-70FF-FC359A8A42D4}"/>
          </ac:picMkLst>
        </pc:picChg>
        <pc:picChg chg="add mod">
          <ac:chgData name="anshumamahalle2@gmail.com" userId="548490a9a97c0541" providerId="LiveId" clId="{D12788E6-4AC3-4E8D-ABC8-F484F9FD4652}" dt="2024-06-27T11:47:05.680" v="3456"/>
          <ac:picMkLst>
            <pc:docMk/>
            <pc:sldMk cId="4112284290" sldId="271"/>
            <ac:picMk id="6" creationId="{27B1BDEE-9871-69A0-F135-06A7324E8E8C}"/>
          </ac:picMkLst>
        </pc:picChg>
        <pc:picChg chg="add mod">
          <ac:chgData name="anshumamahalle2@gmail.com" userId="548490a9a97c0541" providerId="LiveId" clId="{D12788E6-4AC3-4E8D-ABC8-F484F9FD4652}" dt="2024-06-27T11:47:05.680" v="3456"/>
          <ac:picMkLst>
            <pc:docMk/>
            <pc:sldMk cId="4112284290" sldId="271"/>
            <ac:picMk id="7" creationId="{5E747B1E-28EE-BE65-36A2-9C56D2A9F80C}"/>
          </ac:picMkLst>
        </pc:picChg>
        <pc:picChg chg="add del">
          <ac:chgData name="anshumamahalle2@gmail.com" userId="548490a9a97c0541" providerId="LiveId" clId="{D12788E6-4AC3-4E8D-ABC8-F484F9FD4652}" dt="2024-06-27T10:30:58.664" v="3092" actId="478"/>
          <ac:picMkLst>
            <pc:docMk/>
            <pc:sldMk cId="4112284290" sldId="271"/>
            <ac:picMk id="8" creationId="{265F89ED-9265-3201-757E-091318350D40}"/>
          </ac:picMkLst>
        </pc:picChg>
        <pc:picChg chg="add mod">
          <ac:chgData name="anshumamahalle2@gmail.com" userId="548490a9a97c0541" providerId="LiveId" clId="{D12788E6-4AC3-4E8D-ABC8-F484F9FD4652}" dt="2024-06-27T11:47:05.680" v="3456"/>
          <ac:picMkLst>
            <pc:docMk/>
            <pc:sldMk cId="4112284290" sldId="271"/>
            <ac:picMk id="10" creationId="{E57B3821-00BB-C7DA-A888-7024AD1891B8}"/>
          </ac:picMkLst>
        </pc:picChg>
        <pc:picChg chg="add mod">
          <ac:chgData name="anshumamahalle2@gmail.com" userId="548490a9a97c0541" providerId="LiveId" clId="{D12788E6-4AC3-4E8D-ABC8-F484F9FD4652}" dt="2024-06-27T11:47:05.680" v="3456"/>
          <ac:picMkLst>
            <pc:docMk/>
            <pc:sldMk cId="4112284290" sldId="271"/>
            <ac:picMk id="12" creationId="{5C9A05A2-3BA1-612C-4147-221760E43423}"/>
          </ac:picMkLst>
        </pc:picChg>
      </pc:sldChg>
      <pc:sldChg chg="modSp add del mod modTransition">
        <pc:chgData name="anshumamahalle2@gmail.com" userId="548490a9a97c0541" providerId="LiveId" clId="{D12788E6-4AC3-4E8D-ABC8-F484F9FD4652}" dt="2024-06-27T11:47:24.364" v="3464" actId="20577"/>
        <pc:sldMkLst>
          <pc:docMk/>
          <pc:sldMk cId="3564935912" sldId="272"/>
        </pc:sldMkLst>
        <pc:spChg chg="mod">
          <ac:chgData name="anshumamahalle2@gmail.com" userId="548490a9a97c0541" providerId="LiveId" clId="{D12788E6-4AC3-4E8D-ABC8-F484F9FD4652}" dt="2024-06-27T08:57:46.381" v="1345" actId="27636"/>
          <ac:spMkLst>
            <pc:docMk/>
            <pc:sldMk cId="3564935912" sldId="272"/>
            <ac:spMk id="2" creationId="{2EEEA5BC-F7D2-BBD0-C00A-C6FD9D7BCDDC}"/>
          </ac:spMkLst>
        </pc:spChg>
        <pc:spChg chg="mod">
          <ac:chgData name="anshumamahalle2@gmail.com" userId="548490a9a97c0541" providerId="LiveId" clId="{D12788E6-4AC3-4E8D-ABC8-F484F9FD4652}" dt="2024-06-27T11:47:24.364" v="3464" actId="20577"/>
          <ac:spMkLst>
            <pc:docMk/>
            <pc:sldMk cId="3564935912" sldId="272"/>
            <ac:spMk id="3" creationId="{6D88B447-2AAF-BF23-9E37-CD9FB1BCF16E}"/>
          </ac:spMkLst>
        </pc:spChg>
        <pc:spChg chg="mod">
          <ac:chgData name="anshumamahalle2@gmail.com" userId="548490a9a97c0541" providerId="LiveId" clId="{D12788E6-4AC3-4E8D-ABC8-F484F9FD4652}" dt="2024-06-27T08:46:16.903" v="833"/>
          <ac:spMkLst>
            <pc:docMk/>
            <pc:sldMk cId="3564935912" sldId="272"/>
            <ac:spMk id="4" creationId="{CDD8BC78-C32C-0418-AFFE-4F5A9860E9BD}"/>
          </ac:spMkLst>
        </pc:spChg>
        <pc:spChg chg="mod">
          <ac:chgData name="anshumamahalle2@gmail.com" userId="548490a9a97c0541" providerId="LiveId" clId="{D12788E6-4AC3-4E8D-ABC8-F484F9FD4652}" dt="2024-06-27T08:46:16.903" v="833"/>
          <ac:spMkLst>
            <pc:docMk/>
            <pc:sldMk cId="3564935912" sldId="272"/>
            <ac:spMk id="5" creationId="{FED2199A-A9B8-236E-ACEC-E9DF83F3CADD}"/>
          </ac:spMkLst>
        </pc:spChg>
      </pc:sldChg>
      <pc:sldChg chg="modSp del modTransition">
        <pc:chgData name="anshumamahalle2@gmail.com" userId="548490a9a97c0541" providerId="LiveId" clId="{D12788E6-4AC3-4E8D-ABC8-F484F9FD4652}" dt="2024-06-27T08:57:22.419" v="1336" actId="47"/>
        <pc:sldMkLst>
          <pc:docMk/>
          <pc:sldMk cId="149243798" sldId="273"/>
        </pc:sldMkLst>
        <pc:spChg chg="mod">
          <ac:chgData name="anshumamahalle2@gmail.com" userId="548490a9a97c0541" providerId="LiveId" clId="{D12788E6-4AC3-4E8D-ABC8-F484F9FD4652}" dt="2024-06-27T08:46:16.903" v="833"/>
          <ac:spMkLst>
            <pc:docMk/>
            <pc:sldMk cId="149243798" sldId="273"/>
            <ac:spMk id="2" creationId="{51840CEC-B205-D614-ACFB-9620DEF0A59E}"/>
          </ac:spMkLst>
        </pc:spChg>
        <pc:spChg chg="mod">
          <ac:chgData name="anshumamahalle2@gmail.com" userId="548490a9a97c0541" providerId="LiveId" clId="{D12788E6-4AC3-4E8D-ABC8-F484F9FD4652}" dt="2024-06-27T08:46:16.903" v="833"/>
          <ac:spMkLst>
            <pc:docMk/>
            <pc:sldMk cId="149243798" sldId="273"/>
            <ac:spMk id="3" creationId="{3E6CD5A5-350C-07B1-88E3-70F677EEF1DB}"/>
          </ac:spMkLst>
        </pc:spChg>
        <pc:spChg chg="mod">
          <ac:chgData name="anshumamahalle2@gmail.com" userId="548490a9a97c0541" providerId="LiveId" clId="{D12788E6-4AC3-4E8D-ABC8-F484F9FD4652}" dt="2024-06-27T08:46:16.903" v="833"/>
          <ac:spMkLst>
            <pc:docMk/>
            <pc:sldMk cId="149243798" sldId="273"/>
            <ac:spMk id="4" creationId="{BA6BC351-F8F3-57C7-6516-D8352B33A9A1}"/>
          </ac:spMkLst>
        </pc:spChg>
        <pc:spChg chg="mod">
          <ac:chgData name="anshumamahalle2@gmail.com" userId="548490a9a97c0541" providerId="LiveId" clId="{D12788E6-4AC3-4E8D-ABC8-F484F9FD4652}" dt="2024-06-27T08:46:16.903" v="833"/>
          <ac:spMkLst>
            <pc:docMk/>
            <pc:sldMk cId="149243798" sldId="273"/>
            <ac:spMk id="5" creationId="{65778F48-EED0-0966-D30D-CA2F4B9E882F}"/>
          </ac:spMkLst>
        </pc:spChg>
      </pc:sldChg>
      <pc:sldChg chg="modSp modTransition">
        <pc:chgData name="anshumamahalle2@gmail.com" userId="548490a9a97c0541" providerId="LiveId" clId="{D12788E6-4AC3-4E8D-ABC8-F484F9FD4652}" dt="2024-06-27T11:47:05.680" v="3456"/>
        <pc:sldMkLst>
          <pc:docMk/>
          <pc:sldMk cId="106189014" sldId="274"/>
        </pc:sldMkLst>
        <pc:spChg chg="mod">
          <ac:chgData name="anshumamahalle2@gmail.com" userId="548490a9a97c0541" providerId="LiveId" clId="{D12788E6-4AC3-4E8D-ABC8-F484F9FD4652}" dt="2024-06-27T11:47:05.680" v="3456"/>
          <ac:spMkLst>
            <pc:docMk/>
            <pc:sldMk cId="106189014" sldId="274"/>
            <ac:spMk id="2" creationId="{83A7B543-DD16-00A8-C1EC-FE337C972327}"/>
          </ac:spMkLst>
        </pc:spChg>
        <pc:spChg chg="mod">
          <ac:chgData name="anshumamahalle2@gmail.com" userId="548490a9a97c0541" providerId="LiveId" clId="{D12788E6-4AC3-4E8D-ABC8-F484F9FD4652}" dt="2024-06-27T11:47:05.680" v="3456"/>
          <ac:spMkLst>
            <pc:docMk/>
            <pc:sldMk cId="106189014" sldId="274"/>
            <ac:spMk id="3" creationId="{5728E9E7-6A48-E082-DDDB-308B7E2BF072}"/>
          </ac:spMkLst>
        </pc:spChg>
        <pc:spChg chg="mod">
          <ac:chgData name="anshumamahalle2@gmail.com" userId="548490a9a97c0541" providerId="LiveId" clId="{D12788E6-4AC3-4E8D-ABC8-F484F9FD4652}" dt="2024-06-27T11:47:05.680" v="3456"/>
          <ac:spMkLst>
            <pc:docMk/>
            <pc:sldMk cId="106189014" sldId="274"/>
            <ac:spMk id="4" creationId="{0A4C53A3-3523-7375-B7CF-8CD9449B1926}"/>
          </ac:spMkLst>
        </pc:spChg>
        <pc:spChg chg="mod">
          <ac:chgData name="anshumamahalle2@gmail.com" userId="548490a9a97c0541" providerId="LiveId" clId="{D12788E6-4AC3-4E8D-ABC8-F484F9FD4652}" dt="2024-06-27T11:47:05.680" v="3456"/>
          <ac:spMkLst>
            <pc:docMk/>
            <pc:sldMk cId="106189014" sldId="274"/>
            <ac:spMk id="5" creationId="{56EDD3CD-7AAF-DDBA-4AB5-4451EC072935}"/>
          </ac:spMkLst>
        </pc:spChg>
      </pc:sldChg>
      <pc:sldChg chg="delSp modSp mod modTransition">
        <pc:chgData name="anshumamahalle2@gmail.com" userId="548490a9a97c0541" providerId="LiveId" clId="{D12788E6-4AC3-4E8D-ABC8-F484F9FD4652}" dt="2024-06-27T11:47:05.680" v="3456"/>
        <pc:sldMkLst>
          <pc:docMk/>
          <pc:sldMk cId="191454481" sldId="275"/>
        </pc:sldMkLst>
        <pc:spChg chg="mod">
          <ac:chgData name="anshumamahalle2@gmail.com" userId="548490a9a97c0541" providerId="LiveId" clId="{D12788E6-4AC3-4E8D-ABC8-F484F9FD4652}" dt="2024-06-27T11:47:05.680" v="3456"/>
          <ac:spMkLst>
            <pc:docMk/>
            <pc:sldMk cId="191454481" sldId="275"/>
            <ac:spMk id="2" creationId="{92240447-CEEA-D28D-8EBB-F7C8E662591A}"/>
          </ac:spMkLst>
        </pc:spChg>
        <pc:spChg chg="mod">
          <ac:chgData name="anshumamahalle2@gmail.com" userId="548490a9a97c0541" providerId="LiveId" clId="{D12788E6-4AC3-4E8D-ABC8-F484F9FD4652}" dt="2024-06-27T11:47:05.680" v="3456"/>
          <ac:spMkLst>
            <pc:docMk/>
            <pc:sldMk cId="191454481" sldId="275"/>
            <ac:spMk id="3" creationId="{5BB9456F-9885-DEFB-B811-6559C179D25E}"/>
          </ac:spMkLst>
        </pc:spChg>
        <pc:spChg chg="del mod">
          <ac:chgData name="anshumamahalle2@gmail.com" userId="548490a9a97c0541" providerId="LiveId" clId="{D12788E6-4AC3-4E8D-ABC8-F484F9FD4652}" dt="2024-06-26T18:13:23.427" v="635" actId="478"/>
          <ac:spMkLst>
            <pc:docMk/>
            <pc:sldMk cId="191454481" sldId="275"/>
            <ac:spMk id="4" creationId="{D65F059F-1630-E3D0-AD4C-1A8C473CCFCB}"/>
          </ac:spMkLst>
        </pc:spChg>
        <pc:spChg chg="mod">
          <ac:chgData name="anshumamahalle2@gmail.com" userId="548490a9a97c0541" providerId="LiveId" clId="{D12788E6-4AC3-4E8D-ABC8-F484F9FD4652}" dt="2024-06-27T11:47:05.680" v="3456"/>
          <ac:spMkLst>
            <pc:docMk/>
            <pc:sldMk cId="191454481" sldId="275"/>
            <ac:spMk id="5" creationId="{FC51D6A2-A91D-A976-4466-676056EBC198}"/>
          </ac:spMkLst>
        </pc:spChg>
        <pc:picChg chg="mod">
          <ac:chgData name="anshumamahalle2@gmail.com" userId="548490a9a97c0541" providerId="LiveId" clId="{D12788E6-4AC3-4E8D-ABC8-F484F9FD4652}" dt="2024-06-27T11:47:05.680" v="3456"/>
          <ac:picMkLst>
            <pc:docMk/>
            <pc:sldMk cId="191454481" sldId="275"/>
            <ac:picMk id="6" creationId="{DF8E2F2A-8773-8566-BA13-BCC1F29E4CB5}"/>
          </ac:picMkLst>
        </pc:picChg>
      </pc:sldChg>
      <pc:sldChg chg="delSp modSp mod modTransition">
        <pc:chgData name="anshumamahalle2@gmail.com" userId="548490a9a97c0541" providerId="LiveId" clId="{D12788E6-4AC3-4E8D-ABC8-F484F9FD4652}" dt="2024-06-27T11:47:05.680" v="3456"/>
        <pc:sldMkLst>
          <pc:docMk/>
          <pc:sldMk cId="2063283180" sldId="276"/>
        </pc:sldMkLst>
        <pc:spChg chg="mod">
          <ac:chgData name="anshumamahalle2@gmail.com" userId="548490a9a97c0541" providerId="LiveId" clId="{D12788E6-4AC3-4E8D-ABC8-F484F9FD4652}" dt="2024-06-27T11:47:05.680" v="3456"/>
          <ac:spMkLst>
            <pc:docMk/>
            <pc:sldMk cId="2063283180" sldId="276"/>
            <ac:spMk id="2" creationId="{239ACF08-0C6E-193F-3657-D743585859AA}"/>
          </ac:spMkLst>
        </pc:spChg>
        <pc:spChg chg="mod">
          <ac:chgData name="anshumamahalle2@gmail.com" userId="548490a9a97c0541" providerId="LiveId" clId="{D12788E6-4AC3-4E8D-ABC8-F484F9FD4652}" dt="2024-06-27T11:47:05.680" v="3456"/>
          <ac:spMkLst>
            <pc:docMk/>
            <pc:sldMk cId="2063283180" sldId="276"/>
            <ac:spMk id="3" creationId="{59422733-B7F1-425D-B028-4AA9132AFB18}"/>
          </ac:spMkLst>
        </pc:spChg>
        <pc:spChg chg="del mod">
          <ac:chgData name="anshumamahalle2@gmail.com" userId="548490a9a97c0541" providerId="LiveId" clId="{D12788E6-4AC3-4E8D-ABC8-F484F9FD4652}" dt="2024-06-26T18:10:55.012" v="632" actId="478"/>
          <ac:spMkLst>
            <pc:docMk/>
            <pc:sldMk cId="2063283180" sldId="276"/>
            <ac:spMk id="4" creationId="{CFB24201-39E0-0177-4FEA-D5D081F0FDC8}"/>
          </ac:spMkLst>
        </pc:spChg>
        <pc:spChg chg="mod">
          <ac:chgData name="anshumamahalle2@gmail.com" userId="548490a9a97c0541" providerId="LiveId" clId="{D12788E6-4AC3-4E8D-ABC8-F484F9FD4652}" dt="2024-06-27T11:47:05.680" v="3456"/>
          <ac:spMkLst>
            <pc:docMk/>
            <pc:sldMk cId="2063283180" sldId="276"/>
            <ac:spMk id="5" creationId="{72BD9938-85BC-B17F-0351-5385D968D40B}"/>
          </ac:spMkLst>
        </pc:spChg>
        <pc:picChg chg="mod">
          <ac:chgData name="anshumamahalle2@gmail.com" userId="548490a9a97c0541" providerId="LiveId" clId="{D12788E6-4AC3-4E8D-ABC8-F484F9FD4652}" dt="2024-06-27T11:47:05.680" v="3456"/>
          <ac:picMkLst>
            <pc:docMk/>
            <pc:sldMk cId="2063283180" sldId="276"/>
            <ac:picMk id="6" creationId="{E26EE7B1-5136-58FC-218C-162FDFFC43DC}"/>
          </ac:picMkLst>
        </pc:picChg>
      </pc:sldChg>
      <pc:sldChg chg="addSp delSp modSp mod modTransition">
        <pc:chgData name="anshumamahalle2@gmail.com" userId="548490a9a97c0541" providerId="LiveId" clId="{D12788E6-4AC3-4E8D-ABC8-F484F9FD4652}" dt="2024-06-27T11:47:05.680" v="3456"/>
        <pc:sldMkLst>
          <pc:docMk/>
          <pc:sldMk cId="3886725573" sldId="277"/>
        </pc:sldMkLst>
        <pc:spChg chg="mod">
          <ac:chgData name="anshumamahalle2@gmail.com" userId="548490a9a97c0541" providerId="LiveId" clId="{D12788E6-4AC3-4E8D-ABC8-F484F9FD4652}" dt="2024-06-27T11:47:05.680" v="3456"/>
          <ac:spMkLst>
            <pc:docMk/>
            <pc:sldMk cId="3886725573" sldId="277"/>
            <ac:spMk id="2" creationId="{E63E1AFC-9CD1-08C8-0F87-3A71E5733E59}"/>
          </ac:spMkLst>
        </pc:spChg>
        <pc:spChg chg="mod">
          <ac:chgData name="anshumamahalle2@gmail.com" userId="548490a9a97c0541" providerId="LiveId" clId="{D12788E6-4AC3-4E8D-ABC8-F484F9FD4652}" dt="2024-06-27T11:47:05.680" v="3456"/>
          <ac:spMkLst>
            <pc:docMk/>
            <pc:sldMk cId="3886725573" sldId="277"/>
            <ac:spMk id="3" creationId="{2DD0E2DC-1F64-6150-E936-2EFC08A56F0F}"/>
          </ac:spMkLst>
        </pc:spChg>
        <pc:spChg chg="mod">
          <ac:chgData name="anshumamahalle2@gmail.com" userId="548490a9a97c0541" providerId="LiveId" clId="{D12788E6-4AC3-4E8D-ABC8-F484F9FD4652}" dt="2024-06-27T11:47:05.680" v="3456"/>
          <ac:spMkLst>
            <pc:docMk/>
            <pc:sldMk cId="3886725573" sldId="277"/>
            <ac:spMk id="4" creationId="{6849D843-D489-0698-8F13-E18D7AC34CCE}"/>
          </ac:spMkLst>
        </pc:spChg>
        <pc:spChg chg="del mod">
          <ac:chgData name="anshumamahalle2@gmail.com" userId="548490a9a97c0541" providerId="LiveId" clId="{D12788E6-4AC3-4E8D-ABC8-F484F9FD4652}" dt="2024-06-27T08:42:54.255" v="795" actId="478"/>
          <ac:spMkLst>
            <pc:docMk/>
            <pc:sldMk cId="3886725573" sldId="277"/>
            <ac:spMk id="5" creationId="{606B1AD0-3937-0010-0111-E6BE0A3744C4}"/>
          </ac:spMkLst>
        </pc:spChg>
        <pc:spChg chg="add del mod">
          <ac:chgData name="anshumamahalle2@gmail.com" userId="548490a9a97c0541" providerId="LiveId" clId="{D12788E6-4AC3-4E8D-ABC8-F484F9FD4652}" dt="2024-06-27T08:53:59.039" v="1295" actId="11529"/>
          <ac:spMkLst>
            <pc:docMk/>
            <pc:sldMk cId="3886725573" sldId="277"/>
            <ac:spMk id="7" creationId="{4F9DA50C-73A3-D660-2AD5-4A63DD46BE22}"/>
          </ac:spMkLst>
        </pc:spChg>
        <pc:picChg chg="mod">
          <ac:chgData name="anshumamahalle2@gmail.com" userId="548490a9a97c0541" providerId="LiveId" clId="{D12788E6-4AC3-4E8D-ABC8-F484F9FD4652}" dt="2024-06-27T11:47:05.680" v="3456"/>
          <ac:picMkLst>
            <pc:docMk/>
            <pc:sldMk cId="3886725573" sldId="277"/>
            <ac:picMk id="6" creationId="{CC7E35C9-8D50-F7CA-E6F1-C10B29E0AEB2}"/>
          </ac:picMkLst>
        </pc:picChg>
        <pc:cxnChg chg="add del">
          <ac:chgData name="anshumamahalle2@gmail.com" userId="548490a9a97c0541" providerId="LiveId" clId="{D12788E6-4AC3-4E8D-ABC8-F484F9FD4652}" dt="2024-06-27T08:54:40.625" v="1302" actId="11529"/>
          <ac:cxnSpMkLst>
            <pc:docMk/>
            <pc:sldMk cId="3886725573" sldId="277"/>
            <ac:cxnSpMk id="9" creationId="{78A8087D-4836-EE71-56F6-10660BC6BE5A}"/>
          </ac:cxnSpMkLst>
        </pc:cxnChg>
      </pc:sldChg>
      <pc:sldChg chg="delSp modSp mod modTransition">
        <pc:chgData name="anshumamahalle2@gmail.com" userId="548490a9a97c0541" providerId="LiveId" clId="{D12788E6-4AC3-4E8D-ABC8-F484F9FD4652}" dt="2024-06-27T11:47:05.680" v="3456"/>
        <pc:sldMkLst>
          <pc:docMk/>
          <pc:sldMk cId="3726700141" sldId="278"/>
        </pc:sldMkLst>
        <pc:spChg chg="mod">
          <ac:chgData name="anshumamahalle2@gmail.com" userId="548490a9a97c0541" providerId="LiveId" clId="{D12788E6-4AC3-4E8D-ABC8-F484F9FD4652}" dt="2024-06-27T11:47:05.680" v="3456"/>
          <ac:spMkLst>
            <pc:docMk/>
            <pc:sldMk cId="3726700141" sldId="278"/>
            <ac:spMk id="2" creationId="{BFAB8846-3B0A-C01A-364B-FDC8490F4A26}"/>
          </ac:spMkLst>
        </pc:spChg>
        <pc:spChg chg="mod">
          <ac:chgData name="anshumamahalle2@gmail.com" userId="548490a9a97c0541" providerId="LiveId" clId="{D12788E6-4AC3-4E8D-ABC8-F484F9FD4652}" dt="2024-06-27T11:47:05.680" v="3456"/>
          <ac:spMkLst>
            <pc:docMk/>
            <pc:sldMk cId="3726700141" sldId="278"/>
            <ac:spMk id="3" creationId="{77D09D2E-ED3B-B445-100F-797B09A24B3E}"/>
          </ac:spMkLst>
        </pc:spChg>
        <pc:spChg chg="del mod">
          <ac:chgData name="anshumamahalle2@gmail.com" userId="548490a9a97c0541" providerId="LiveId" clId="{D12788E6-4AC3-4E8D-ABC8-F484F9FD4652}" dt="2024-06-26T18:11:12.440" v="634" actId="478"/>
          <ac:spMkLst>
            <pc:docMk/>
            <pc:sldMk cId="3726700141" sldId="278"/>
            <ac:spMk id="4" creationId="{9ACC23F4-B785-F701-078A-5312171EFD78}"/>
          </ac:spMkLst>
        </pc:spChg>
        <pc:spChg chg="mod">
          <ac:chgData name="anshumamahalle2@gmail.com" userId="548490a9a97c0541" providerId="LiveId" clId="{D12788E6-4AC3-4E8D-ABC8-F484F9FD4652}" dt="2024-06-27T11:47:05.680" v="3456"/>
          <ac:spMkLst>
            <pc:docMk/>
            <pc:sldMk cId="3726700141" sldId="278"/>
            <ac:spMk id="5" creationId="{5B38302A-2E1F-F8ED-8A92-EA7C867DF493}"/>
          </ac:spMkLst>
        </pc:spChg>
      </pc:sldChg>
      <pc:sldChg chg="addSp delSp new add del mod">
        <pc:chgData name="anshumamahalle2@gmail.com" userId="548490a9a97c0541" providerId="LiveId" clId="{D12788E6-4AC3-4E8D-ABC8-F484F9FD4652}" dt="2024-06-27T11:47:10.382" v="3463" actId="680"/>
        <pc:sldMkLst>
          <pc:docMk/>
          <pc:sldMk cId="582532146" sldId="279"/>
        </pc:sldMkLst>
        <pc:spChg chg="add del">
          <ac:chgData name="anshumamahalle2@gmail.com" userId="548490a9a97c0541" providerId="LiveId" clId="{D12788E6-4AC3-4E8D-ABC8-F484F9FD4652}" dt="2024-06-27T11:47:09.429" v="3460" actId="478"/>
          <ac:spMkLst>
            <pc:docMk/>
            <pc:sldMk cId="582532146" sldId="279"/>
            <ac:spMk id="2" creationId="{2566D76F-9A94-3CA8-6770-F9EF59070923}"/>
          </ac:spMkLst>
        </pc:spChg>
        <pc:spChg chg="add del">
          <ac:chgData name="anshumamahalle2@gmail.com" userId="548490a9a97c0541" providerId="LiveId" clId="{D12788E6-4AC3-4E8D-ABC8-F484F9FD4652}" dt="2024-06-27T11:47:09.600" v="3461" actId="478"/>
          <ac:spMkLst>
            <pc:docMk/>
            <pc:sldMk cId="582532146" sldId="279"/>
            <ac:spMk id="3" creationId="{D32675A9-0208-4994-E68B-FC93EEA9DFA0}"/>
          </ac:spMkLst>
        </pc:spChg>
        <pc:spChg chg="add del">
          <ac:chgData name="anshumamahalle2@gmail.com" userId="548490a9a97c0541" providerId="LiveId" clId="{D12788E6-4AC3-4E8D-ABC8-F484F9FD4652}" dt="2024-06-27T11:47:08.574" v="3459" actId="478"/>
          <ac:spMkLst>
            <pc:docMk/>
            <pc:sldMk cId="582532146" sldId="279"/>
            <ac:spMk id="4" creationId="{D5BCE583-5BCD-4D2E-DEEC-80E50241CD88}"/>
          </ac:spMkLst>
        </pc:spChg>
        <pc:picChg chg="add">
          <ac:chgData name="anshumamahalle2@gmail.com" userId="548490a9a97c0541" providerId="LiveId" clId="{D12788E6-4AC3-4E8D-ABC8-F484F9FD4652}" dt="2024-06-27T11:43:13.207" v="3416"/>
          <ac:picMkLst>
            <pc:docMk/>
            <pc:sldMk cId="582532146" sldId="279"/>
            <ac:picMk id="6" creationId="{229F857C-75FA-7B6E-956F-DFB20901801F}"/>
          </ac:picMkLst>
        </pc:picChg>
      </pc:sldChg>
      <pc:sldChg chg="modSp add del modNotes">
        <pc:chgData name="anshumamahalle2@gmail.com" userId="548490a9a97c0541" providerId="LiveId" clId="{D12788E6-4AC3-4E8D-ABC8-F484F9FD4652}" dt="2024-06-27T11:47:28.091" v="3465"/>
        <pc:sldMkLst>
          <pc:docMk/>
          <pc:sldMk cId="1310297687" sldId="279"/>
        </pc:sldMkLst>
        <pc:spChg chg="mod">
          <ac:chgData name="anshumamahalle2@gmail.com" userId="548490a9a97c0541" providerId="LiveId" clId="{D12788E6-4AC3-4E8D-ABC8-F484F9FD4652}" dt="2024-06-27T11:47:05.680" v="3456"/>
          <ac:spMkLst>
            <pc:docMk/>
            <pc:sldMk cId="1310297687" sldId="279"/>
            <ac:spMk id="4" creationId="{B0FE7177-C885-C7D0-D635-4CBF3E298372}"/>
          </ac:spMkLst>
        </pc:spChg>
        <pc:spChg chg="mod">
          <ac:chgData name="anshumamahalle2@gmail.com" userId="548490a9a97c0541" providerId="LiveId" clId="{D12788E6-4AC3-4E8D-ABC8-F484F9FD4652}" dt="2024-06-27T11:47:05.680" v="3456"/>
          <ac:spMkLst>
            <pc:docMk/>
            <pc:sldMk cId="1310297687" sldId="279"/>
            <ac:spMk id="6" creationId="{72280F86-E79D-E6B8-FC6D-8359F69DAC8B}"/>
          </ac:spMkLst>
        </pc:spChg>
        <pc:spChg chg="mod">
          <ac:chgData name="anshumamahalle2@gmail.com" userId="548490a9a97c0541" providerId="LiveId" clId="{D12788E6-4AC3-4E8D-ABC8-F484F9FD4652}" dt="2024-06-27T11:47:05.680" v="3456"/>
          <ac:spMkLst>
            <pc:docMk/>
            <pc:sldMk cId="1310297687" sldId="279"/>
            <ac:spMk id="9" creationId="{04BA62E7-8FD8-1551-24DE-DCA154946424}"/>
          </ac:spMkLst>
        </pc:spChg>
        <pc:spChg chg="mod">
          <ac:chgData name="anshumamahalle2@gmail.com" userId="548490a9a97c0541" providerId="LiveId" clId="{D12788E6-4AC3-4E8D-ABC8-F484F9FD4652}" dt="2024-06-27T11:47:05.680" v="3456"/>
          <ac:spMkLst>
            <pc:docMk/>
            <pc:sldMk cId="1310297687" sldId="279"/>
            <ac:spMk id="10" creationId="{550FAB66-B1B3-3A95-D44E-701FB760B385}"/>
          </ac:spMkLst>
        </pc:spChg>
        <pc:spChg chg="mod">
          <ac:chgData name="anshumamahalle2@gmail.com" userId="548490a9a97c0541" providerId="LiveId" clId="{D12788E6-4AC3-4E8D-ABC8-F484F9FD4652}" dt="2024-06-27T11:47:05.680" v="3456"/>
          <ac:spMkLst>
            <pc:docMk/>
            <pc:sldMk cId="1310297687" sldId="279"/>
            <ac:spMk id="11" creationId="{67E61A85-7396-81F2-4C14-1B5CA0314329}"/>
          </ac:spMkLst>
        </pc:spChg>
        <pc:spChg chg="mod">
          <ac:chgData name="anshumamahalle2@gmail.com" userId="548490a9a97c0541" providerId="LiveId" clId="{D12788E6-4AC3-4E8D-ABC8-F484F9FD4652}" dt="2024-06-27T11:47:05.680" v="3456"/>
          <ac:spMkLst>
            <pc:docMk/>
            <pc:sldMk cId="1310297687" sldId="279"/>
            <ac:spMk id="14" creationId="{AC01003E-62FF-D7FE-F0DD-2D0E8B49CCDD}"/>
          </ac:spMkLst>
        </pc:spChg>
        <pc:spChg chg="mod">
          <ac:chgData name="anshumamahalle2@gmail.com" userId="548490a9a97c0541" providerId="LiveId" clId="{D12788E6-4AC3-4E8D-ABC8-F484F9FD4652}" dt="2024-06-27T11:47:05.680" v="3456"/>
          <ac:spMkLst>
            <pc:docMk/>
            <pc:sldMk cId="1310297687" sldId="279"/>
            <ac:spMk id="17" creationId="{F4F99F01-6D2F-05F3-2290-369A8E940381}"/>
          </ac:spMkLst>
        </pc:spChg>
        <pc:spChg chg="mod">
          <ac:chgData name="anshumamahalle2@gmail.com" userId="548490a9a97c0541" providerId="LiveId" clId="{D12788E6-4AC3-4E8D-ABC8-F484F9FD4652}" dt="2024-06-27T11:47:05.680" v="3456"/>
          <ac:spMkLst>
            <pc:docMk/>
            <pc:sldMk cId="1310297687" sldId="279"/>
            <ac:spMk id="20" creationId="{C32C9A29-E4A7-0281-137D-E2A05FA41EAA}"/>
          </ac:spMkLst>
        </pc:spChg>
        <pc:spChg chg="mod">
          <ac:chgData name="anshumamahalle2@gmail.com" userId="548490a9a97c0541" providerId="LiveId" clId="{D12788E6-4AC3-4E8D-ABC8-F484F9FD4652}" dt="2024-06-27T11:47:05.680" v="3456"/>
          <ac:spMkLst>
            <pc:docMk/>
            <pc:sldMk cId="1310297687" sldId="279"/>
            <ac:spMk id="23" creationId="{493001AB-260A-2B15-C9EF-D5CAB14D1D02}"/>
          </ac:spMkLst>
        </pc:spChg>
        <pc:spChg chg="mod">
          <ac:chgData name="anshumamahalle2@gmail.com" userId="548490a9a97c0541" providerId="LiveId" clId="{D12788E6-4AC3-4E8D-ABC8-F484F9FD4652}" dt="2024-06-27T11:47:05.680" v="3456"/>
          <ac:spMkLst>
            <pc:docMk/>
            <pc:sldMk cId="1310297687" sldId="279"/>
            <ac:spMk id="24" creationId="{815DF504-69B1-A587-9D57-BE9C86D68866}"/>
          </ac:spMkLst>
        </pc:spChg>
        <pc:spChg chg="mod">
          <ac:chgData name="anshumamahalle2@gmail.com" userId="548490a9a97c0541" providerId="LiveId" clId="{D12788E6-4AC3-4E8D-ABC8-F484F9FD4652}" dt="2024-06-27T11:47:05.680" v="3456"/>
          <ac:spMkLst>
            <pc:docMk/>
            <pc:sldMk cId="1310297687" sldId="279"/>
            <ac:spMk id="25" creationId="{27837C9C-1598-1552-1EE9-F374F9F31C90}"/>
          </ac:spMkLst>
        </pc:spChg>
        <pc:spChg chg="mod">
          <ac:chgData name="anshumamahalle2@gmail.com" userId="548490a9a97c0541" providerId="LiveId" clId="{D12788E6-4AC3-4E8D-ABC8-F484F9FD4652}" dt="2024-06-27T11:47:05.680" v="3456"/>
          <ac:spMkLst>
            <pc:docMk/>
            <pc:sldMk cId="1310297687" sldId="279"/>
            <ac:spMk id="26" creationId="{58DE39D3-2992-4D88-0A70-21B839FF04F7}"/>
          </ac:spMkLst>
        </pc:spChg>
        <pc:spChg chg="mod">
          <ac:chgData name="anshumamahalle2@gmail.com" userId="548490a9a97c0541" providerId="LiveId" clId="{D12788E6-4AC3-4E8D-ABC8-F484F9FD4652}" dt="2024-06-27T11:47:05.680" v="3456"/>
          <ac:spMkLst>
            <pc:docMk/>
            <pc:sldMk cId="1310297687" sldId="279"/>
            <ac:spMk id="29" creationId="{44E24621-0DE8-80D3-1B93-BB06497DA59D}"/>
          </ac:spMkLst>
        </pc:spChg>
        <pc:spChg chg="mod">
          <ac:chgData name="anshumamahalle2@gmail.com" userId="548490a9a97c0541" providerId="LiveId" clId="{D12788E6-4AC3-4E8D-ABC8-F484F9FD4652}" dt="2024-06-27T11:47:05.680" v="3456"/>
          <ac:spMkLst>
            <pc:docMk/>
            <pc:sldMk cId="1310297687" sldId="279"/>
            <ac:spMk id="30" creationId="{FE6D847E-6B3E-5ECC-6F67-EEF0F7B44B65}"/>
          </ac:spMkLst>
        </pc:spChg>
        <pc:spChg chg="mod">
          <ac:chgData name="anshumamahalle2@gmail.com" userId="548490a9a97c0541" providerId="LiveId" clId="{D12788E6-4AC3-4E8D-ABC8-F484F9FD4652}" dt="2024-06-27T11:47:05.680" v="3456"/>
          <ac:spMkLst>
            <pc:docMk/>
            <pc:sldMk cId="1310297687" sldId="279"/>
            <ac:spMk id="31" creationId="{413D2C36-7451-4E62-D664-5B183BCF5145}"/>
          </ac:spMkLst>
        </pc:spChg>
        <pc:spChg chg="mod">
          <ac:chgData name="anshumamahalle2@gmail.com" userId="548490a9a97c0541" providerId="LiveId" clId="{D12788E6-4AC3-4E8D-ABC8-F484F9FD4652}" dt="2024-06-27T11:47:05.680" v="3456"/>
          <ac:spMkLst>
            <pc:docMk/>
            <pc:sldMk cId="1310297687" sldId="279"/>
            <ac:spMk id="33" creationId="{43BDD8FD-A43B-70E5-1925-FA963E3D8B3E}"/>
          </ac:spMkLst>
        </pc:spChg>
        <pc:spChg chg="mod">
          <ac:chgData name="anshumamahalle2@gmail.com" userId="548490a9a97c0541" providerId="LiveId" clId="{D12788E6-4AC3-4E8D-ABC8-F484F9FD4652}" dt="2024-06-27T11:47:05.680" v="3456"/>
          <ac:spMkLst>
            <pc:docMk/>
            <pc:sldMk cId="1310297687" sldId="279"/>
            <ac:spMk id="35" creationId="{31100463-A916-36EF-F5F9-A52D8A901F0B}"/>
          </ac:spMkLst>
        </pc:spChg>
        <pc:graphicFrameChg chg="mod">
          <ac:chgData name="anshumamahalle2@gmail.com" userId="548490a9a97c0541" providerId="LiveId" clId="{D12788E6-4AC3-4E8D-ABC8-F484F9FD4652}" dt="2024-06-27T11:47:05.680" v="3456"/>
          <ac:graphicFrameMkLst>
            <pc:docMk/>
            <pc:sldMk cId="1310297687" sldId="279"/>
            <ac:graphicFrameMk id="32" creationId="{623976FE-5BB8-2F93-95DD-9708E3967392}"/>
          </ac:graphicFrameMkLst>
        </pc:graphicFrameChg>
        <pc:picChg chg="mod">
          <ac:chgData name="anshumamahalle2@gmail.com" userId="548490a9a97c0541" providerId="LiveId" clId="{D12788E6-4AC3-4E8D-ABC8-F484F9FD4652}" dt="2024-06-27T11:47:05.680" v="3456"/>
          <ac:picMkLst>
            <pc:docMk/>
            <pc:sldMk cId="1310297687" sldId="279"/>
            <ac:picMk id="3" creationId="{C0B37984-BC0E-0010-074D-EA4B2215F33C}"/>
          </ac:picMkLst>
        </pc:picChg>
        <pc:picChg chg="mod">
          <ac:chgData name="anshumamahalle2@gmail.com" userId="548490a9a97c0541" providerId="LiveId" clId="{D12788E6-4AC3-4E8D-ABC8-F484F9FD4652}" dt="2024-06-27T11:47:05.680" v="3456"/>
          <ac:picMkLst>
            <pc:docMk/>
            <pc:sldMk cId="1310297687" sldId="279"/>
            <ac:picMk id="7" creationId="{DA9EA84C-13DF-5247-3200-59E50F9D3746}"/>
          </ac:picMkLst>
        </pc:picChg>
        <pc:picChg chg="mod">
          <ac:chgData name="anshumamahalle2@gmail.com" userId="548490a9a97c0541" providerId="LiveId" clId="{D12788E6-4AC3-4E8D-ABC8-F484F9FD4652}" dt="2024-06-27T11:47:05.680" v="3456"/>
          <ac:picMkLst>
            <pc:docMk/>
            <pc:sldMk cId="1310297687" sldId="279"/>
            <ac:picMk id="8" creationId="{B9227D91-F453-E3C4-F1C4-DDD3B1D23825}"/>
          </ac:picMkLst>
        </pc:picChg>
      </pc:sldChg>
      <pc:sldChg chg="add del setBg">
        <pc:chgData name="anshumamahalle2@gmail.com" userId="548490a9a97c0541" providerId="LiveId" clId="{D12788E6-4AC3-4E8D-ABC8-F484F9FD4652}" dt="2024-06-27T11:43:32.413" v="3418"/>
        <pc:sldMkLst>
          <pc:docMk/>
          <pc:sldMk cId="1310297687" sldId="280"/>
        </pc:sldMkLst>
      </pc:sldChg>
      <pc:sldMasterChg chg="modTransition setBg modSldLayout">
        <pc:chgData name="anshumamahalle2@gmail.com" userId="548490a9a97c0541" providerId="LiveId" clId="{D12788E6-4AC3-4E8D-ABC8-F484F9FD4652}" dt="2024-06-26T16:27:03.099" v="344"/>
        <pc:sldMasterMkLst>
          <pc:docMk/>
          <pc:sldMasterMk cId="460330339" sldId="2147483648"/>
        </pc:sldMasterMkLst>
        <pc:sldLayoutChg chg="modTransition setBg">
          <pc:chgData name="anshumamahalle2@gmail.com" userId="548490a9a97c0541" providerId="LiveId" clId="{D12788E6-4AC3-4E8D-ABC8-F484F9FD4652}" dt="2024-06-26T16:27:03.099" v="344"/>
          <pc:sldLayoutMkLst>
            <pc:docMk/>
            <pc:sldMasterMk cId="460330339" sldId="2147483648"/>
            <pc:sldLayoutMk cId="1268703059" sldId="2147483649"/>
          </pc:sldLayoutMkLst>
        </pc:sldLayoutChg>
        <pc:sldLayoutChg chg="modTransition setBg">
          <pc:chgData name="anshumamahalle2@gmail.com" userId="548490a9a97c0541" providerId="LiveId" clId="{D12788E6-4AC3-4E8D-ABC8-F484F9FD4652}" dt="2024-06-26T16:27:03.099" v="344"/>
          <pc:sldLayoutMkLst>
            <pc:docMk/>
            <pc:sldMasterMk cId="460330339" sldId="2147483648"/>
            <pc:sldLayoutMk cId="1786011488" sldId="2147483650"/>
          </pc:sldLayoutMkLst>
        </pc:sldLayoutChg>
        <pc:sldLayoutChg chg="modTransition setBg">
          <pc:chgData name="anshumamahalle2@gmail.com" userId="548490a9a97c0541" providerId="LiveId" clId="{D12788E6-4AC3-4E8D-ABC8-F484F9FD4652}" dt="2024-06-26T16:27:03.099" v="344"/>
          <pc:sldLayoutMkLst>
            <pc:docMk/>
            <pc:sldMasterMk cId="460330339" sldId="2147483648"/>
            <pc:sldLayoutMk cId="1430907659" sldId="2147483651"/>
          </pc:sldLayoutMkLst>
        </pc:sldLayoutChg>
        <pc:sldLayoutChg chg="modTransition setBg">
          <pc:chgData name="anshumamahalle2@gmail.com" userId="548490a9a97c0541" providerId="LiveId" clId="{D12788E6-4AC3-4E8D-ABC8-F484F9FD4652}" dt="2024-06-26T16:27:03.099" v="344"/>
          <pc:sldLayoutMkLst>
            <pc:docMk/>
            <pc:sldMasterMk cId="460330339" sldId="2147483648"/>
            <pc:sldLayoutMk cId="3252291733" sldId="2147483652"/>
          </pc:sldLayoutMkLst>
        </pc:sldLayoutChg>
        <pc:sldLayoutChg chg="modTransition setBg">
          <pc:chgData name="anshumamahalle2@gmail.com" userId="548490a9a97c0541" providerId="LiveId" clId="{D12788E6-4AC3-4E8D-ABC8-F484F9FD4652}" dt="2024-06-26T16:27:03.099" v="344"/>
          <pc:sldLayoutMkLst>
            <pc:docMk/>
            <pc:sldMasterMk cId="460330339" sldId="2147483648"/>
            <pc:sldLayoutMk cId="1278433720" sldId="2147483653"/>
          </pc:sldLayoutMkLst>
        </pc:sldLayoutChg>
        <pc:sldLayoutChg chg="modTransition setBg">
          <pc:chgData name="anshumamahalle2@gmail.com" userId="548490a9a97c0541" providerId="LiveId" clId="{D12788E6-4AC3-4E8D-ABC8-F484F9FD4652}" dt="2024-06-26T16:27:03.099" v="344"/>
          <pc:sldLayoutMkLst>
            <pc:docMk/>
            <pc:sldMasterMk cId="460330339" sldId="2147483648"/>
            <pc:sldLayoutMk cId="1408817172" sldId="2147483654"/>
          </pc:sldLayoutMkLst>
        </pc:sldLayoutChg>
        <pc:sldLayoutChg chg="modTransition setBg">
          <pc:chgData name="anshumamahalle2@gmail.com" userId="548490a9a97c0541" providerId="LiveId" clId="{D12788E6-4AC3-4E8D-ABC8-F484F9FD4652}" dt="2024-06-26T16:27:03.099" v="344"/>
          <pc:sldLayoutMkLst>
            <pc:docMk/>
            <pc:sldMasterMk cId="460330339" sldId="2147483648"/>
            <pc:sldLayoutMk cId="1750885370" sldId="2147483655"/>
          </pc:sldLayoutMkLst>
        </pc:sldLayoutChg>
        <pc:sldLayoutChg chg="modTransition setBg">
          <pc:chgData name="anshumamahalle2@gmail.com" userId="548490a9a97c0541" providerId="LiveId" clId="{D12788E6-4AC3-4E8D-ABC8-F484F9FD4652}" dt="2024-06-26T16:27:03.099" v="344"/>
          <pc:sldLayoutMkLst>
            <pc:docMk/>
            <pc:sldMasterMk cId="460330339" sldId="2147483648"/>
            <pc:sldLayoutMk cId="209494192" sldId="2147483656"/>
          </pc:sldLayoutMkLst>
        </pc:sldLayoutChg>
        <pc:sldLayoutChg chg="modTransition setBg">
          <pc:chgData name="anshumamahalle2@gmail.com" userId="548490a9a97c0541" providerId="LiveId" clId="{D12788E6-4AC3-4E8D-ABC8-F484F9FD4652}" dt="2024-06-26T16:27:03.099" v="344"/>
          <pc:sldLayoutMkLst>
            <pc:docMk/>
            <pc:sldMasterMk cId="460330339" sldId="2147483648"/>
            <pc:sldLayoutMk cId="2496063844" sldId="2147483657"/>
          </pc:sldLayoutMkLst>
        </pc:sldLayoutChg>
        <pc:sldLayoutChg chg="modTransition setBg">
          <pc:chgData name="anshumamahalle2@gmail.com" userId="548490a9a97c0541" providerId="LiveId" clId="{D12788E6-4AC3-4E8D-ABC8-F484F9FD4652}" dt="2024-06-26T16:27:03.099" v="344"/>
          <pc:sldLayoutMkLst>
            <pc:docMk/>
            <pc:sldMasterMk cId="460330339" sldId="2147483648"/>
            <pc:sldLayoutMk cId="1832630197" sldId="2147483658"/>
          </pc:sldLayoutMkLst>
        </pc:sldLayoutChg>
        <pc:sldLayoutChg chg="modTransition setBg">
          <pc:chgData name="anshumamahalle2@gmail.com" userId="548490a9a97c0541" providerId="LiveId" clId="{D12788E6-4AC3-4E8D-ABC8-F484F9FD4652}" dt="2024-06-26T16:27:03.099" v="344"/>
          <pc:sldLayoutMkLst>
            <pc:docMk/>
            <pc:sldMasterMk cId="460330339" sldId="2147483648"/>
            <pc:sldLayoutMk cId="1382111308" sldId="2147483659"/>
          </pc:sldLayoutMkLst>
        </pc:sldLayoutChg>
      </pc:sldMasterChg>
      <pc:sldMasterChg chg="modSp modSldLayout">
        <pc:chgData name="anshumamahalle2@gmail.com" userId="548490a9a97c0541" providerId="LiveId" clId="{D12788E6-4AC3-4E8D-ABC8-F484F9FD4652}" dt="2024-06-27T11:47:05.680" v="3456"/>
        <pc:sldMasterMkLst>
          <pc:docMk/>
          <pc:sldMasterMk cId="1577711836" sldId="2147483707"/>
        </pc:sldMasterMkLst>
        <pc:spChg chg="mod">
          <ac:chgData name="anshumamahalle2@gmail.com" userId="548490a9a97c0541" providerId="LiveId" clId="{D12788E6-4AC3-4E8D-ABC8-F484F9FD4652}" dt="2024-06-27T11:47:05.680" v="3456"/>
          <ac:spMkLst>
            <pc:docMk/>
            <pc:sldMasterMk cId="1577711836" sldId="2147483707"/>
            <ac:spMk id="2" creationId="{00000000-0000-0000-0000-000000000000}"/>
          </ac:spMkLst>
        </pc:spChg>
        <pc:spChg chg="mod">
          <ac:chgData name="anshumamahalle2@gmail.com" userId="548490a9a97c0541" providerId="LiveId" clId="{D12788E6-4AC3-4E8D-ABC8-F484F9FD4652}" dt="2024-06-27T11:47:05.680" v="3456"/>
          <ac:spMkLst>
            <pc:docMk/>
            <pc:sldMasterMk cId="1577711836" sldId="2147483707"/>
            <ac:spMk id="3" creationId="{00000000-0000-0000-0000-000000000000}"/>
          </ac:spMkLst>
        </pc:spChg>
        <pc:spChg chg="mod">
          <ac:chgData name="anshumamahalle2@gmail.com" userId="548490a9a97c0541" providerId="LiveId" clId="{D12788E6-4AC3-4E8D-ABC8-F484F9FD4652}" dt="2024-06-27T11:47:05.680" v="3456"/>
          <ac:spMkLst>
            <pc:docMk/>
            <pc:sldMasterMk cId="1577711836" sldId="2147483707"/>
            <ac:spMk id="4" creationId="{00000000-0000-0000-0000-000000000000}"/>
          </ac:spMkLst>
        </pc:spChg>
        <pc:spChg chg="mod">
          <ac:chgData name="anshumamahalle2@gmail.com" userId="548490a9a97c0541" providerId="LiveId" clId="{D12788E6-4AC3-4E8D-ABC8-F484F9FD4652}" dt="2024-06-27T11:47:05.680" v="3456"/>
          <ac:spMkLst>
            <pc:docMk/>
            <pc:sldMasterMk cId="1577711836" sldId="2147483707"/>
            <ac:spMk id="5" creationId="{00000000-0000-0000-0000-000000000000}"/>
          </ac:spMkLst>
        </pc:spChg>
        <pc:spChg chg="mod">
          <ac:chgData name="anshumamahalle2@gmail.com" userId="548490a9a97c0541" providerId="LiveId" clId="{D12788E6-4AC3-4E8D-ABC8-F484F9FD4652}" dt="2024-06-27T11:47:05.680" v="3456"/>
          <ac:spMkLst>
            <pc:docMk/>
            <pc:sldMasterMk cId="1577711836" sldId="2147483707"/>
            <ac:spMk id="6" creationId="{00000000-0000-0000-0000-000000000000}"/>
          </ac:spMkLst>
        </pc:spChg>
        <pc:spChg chg="mod">
          <ac:chgData name="anshumamahalle2@gmail.com" userId="548490a9a97c0541" providerId="LiveId" clId="{D12788E6-4AC3-4E8D-ABC8-F484F9FD4652}" dt="2024-06-27T11:47:05.680" v="3456"/>
          <ac:spMkLst>
            <pc:docMk/>
            <pc:sldMasterMk cId="1577711836" sldId="2147483707"/>
            <ac:spMk id="19" creationId="{00000000-0000-0000-0000-000000000000}"/>
          </ac:spMkLst>
        </pc:spChg>
        <pc:spChg chg="mod">
          <ac:chgData name="anshumamahalle2@gmail.com" userId="548490a9a97c0541" providerId="LiveId" clId="{D12788E6-4AC3-4E8D-ABC8-F484F9FD4652}" dt="2024-06-27T11:47:05.680" v="3456"/>
          <ac:spMkLst>
            <pc:docMk/>
            <pc:sldMasterMk cId="1577711836" sldId="2147483707"/>
            <ac:spMk id="22" creationId="{00000000-0000-0000-0000-000000000000}"/>
          </ac:spMkLst>
        </pc:spChg>
        <pc:spChg chg="mod">
          <ac:chgData name="anshumamahalle2@gmail.com" userId="548490a9a97c0541" providerId="LiveId" clId="{D12788E6-4AC3-4E8D-ABC8-F484F9FD4652}" dt="2024-06-27T11:47:05.680" v="3456"/>
          <ac:spMkLst>
            <pc:docMk/>
            <pc:sldMasterMk cId="1577711836" sldId="2147483707"/>
            <ac:spMk id="23" creationId="{00000000-0000-0000-0000-000000000000}"/>
          </ac:spMkLst>
        </pc:spChg>
        <pc:spChg chg="mod">
          <ac:chgData name="anshumamahalle2@gmail.com" userId="548490a9a97c0541" providerId="LiveId" clId="{D12788E6-4AC3-4E8D-ABC8-F484F9FD4652}" dt="2024-06-27T11:47:05.680" v="3456"/>
          <ac:spMkLst>
            <pc:docMk/>
            <pc:sldMasterMk cId="1577711836" sldId="2147483707"/>
            <ac:spMk id="24" creationId="{00000000-0000-0000-0000-000000000000}"/>
          </ac:spMkLst>
        </pc:spChg>
        <pc:spChg chg="mod">
          <ac:chgData name="anshumamahalle2@gmail.com" userId="548490a9a97c0541" providerId="LiveId" clId="{D12788E6-4AC3-4E8D-ABC8-F484F9FD4652}" dt="2024-06-27T11:47:05.680" v="3456"/>
          <ac:spMkLst>
            <pc:docMk/>
            <pc:sldMasterMk cId="1577711836" sldId="2147483707"/>
            <ac:spMk id="25" creationId="{00000000-0000-0000-0000-000000000000}"/>
          </ac:spMkLst>
        </pc:spChg>
        <pc:spChg chg="mod">
          <ac:chgData name="anshumamahalle2@gmail.com" userId="548490a9a97c0541" providerId="LiveId" clId="{D12788E6-4AC3-4E8D-ABC8-F484F9FD4652}" dt="2024-06-27T11:47:05.680" v="3456"/>
          <ac:spMkLst>
            <pc:docMk/>
            <pc:sldMasterMk cId="1577711836" sldId="2147483707"/>
            <ac:spMk id="26" creationId="{00000000-0000-0000-0000-000000000000}"/>
          </ac:spMkLst>
        </pc:spChg>
        <pc:spChg chg="mod">
          <ac:chgData name="anshumamahalle2@gmail.com" userId="548490a9a97c0541" providerId="LiveId" clId="{D12788E6-4AC3-4E8D-ABC8-F484F9FD4652}" dt="2024-06-27T11:47:05.680" v="3456"/>
          <ac:spMkLst>
            <pc:docMk/>
            <pc:sldMasterMk cId="1577711836" sldId="2147483707"/>
            <ac:spMk id="27" creationId="{00000000-0000-0000-0000-000000000000}"/>
          </ac:spMkLst>
        </pc:spChg>
        <pc:spChg chg="mod">
          <ac:chgData name="anshumamahalle2@gmail.com" userId="548490a9a97c0541" providerId="LiveId" clId="{D12788E6-4AC3-4E8D-ABC8-F484F9FD4652}" dt="2024-06-27T11:47:05.680" v="3456"/>
          <ac:spMkLst>
            <pc:docMk/>
            <pc:sldMasterMk cId="1577711836" sldId="2147483707"/>
            <ac:spMk id="28" creationId="{00000000-0000-0000-0000-000000000000}"/>
          </ac:spMkLst>
        </pc:spChg>
        <pc:grpChg chg="mod">
          <ac:chgData name="anshumamahalle2@gmail.com" userId="548490a9a97c0541" providerId="LiveId" clId="{D12788E6-4AC3-4E8D-ABC8-F484F9FD4652}" dt="2024-06-27T11:47:05.680" v="3456"/>
          <ac:grpSpMkLst>
            <pc:docMk/>
            <pc:sldMasterMk cId="1577711836" sldId="2147483707"/>
            <ac:grpSpMk id="44" creationId="{00000000-0000-0000-0000-000000000000}"/>
          </ac:grpSpMkLst>
        </pc:grpChg>
        <pc:cxnChg chg="mod">
          <ac:chgData name="anshumamahalle2@gmail.com" userId="548490a9a97c0541" providerId="LiveId" clId="{D12788E6-4AC3-4E8D-ABC8-F484F9FD4652}" dt="2024-06-27T11:47:05.680" v="3456"/>
          <ac:cxnSpMkLst>
            <pc:docMk/>
            <pc:sldMasterMk cId="1577711836" sldId="2147483707"/>
            <ac:cxnSpMk id="20" creationId="{00000000-0000-0000-0000-000000000000}"/>
          </ac:cxnSpMkLst>
        </pc:cxnChg>
        <pc:cxnChg chg="mod">
          <ac:chgData name="anshumamahalle2@gmail.com" userId="548490a9a97c0541" providerId="LiveId" clId="{D12788E6-4AC3-4E8D-ABC8-F484F9FD4652}" dt="2024-06-27T11:47:05.680" v="3456"/>
          <ac:cxnSpMkLst>
            <pc:docMk/>
            <pc:sldMasterMk cId="1577711836" sldId="2147483707"/>
            <ac:cxnSpMk id="21" creationId="{00000000-0000-0000-0000-000000000000}"/>
          </ac:cxnSpMkLst>
        </pc:cxnChg>
        <pc:sldLayoutChg chg="modSp">
          <pc:chgData name="anshumamahalle2@gmail.com" userId="548490a9a97c0541" providerId="LiveId" clId="{D12788E6-4AC3-4E8D-ABC8-F484F9FD4652}" dt="2024-06-27T11:47:05.680" v="3456"/>
          <pc:sldLayoutMkLst>
            <pc:docMk/>
            <pc:sldMasterMk cId="1577711836" sldId="2147483707"/>
            <pc:sldLayoutMk cId="3925163184" sldId="2147483708"/>
          </pc:sldLayoutMkLst>
          <pc:spChg chg="mod">
            <ac:chgData name="anshumamahalle2@gmail.com" userId="548490a9a97c0541" providerId="LiveId" clId="{D12788E6-4AC3-4E8D-ABC8-F484F9FD4652}" dt="2024-06-27T11:47:05.680" v="3456"/>
            <ac:spMkLst>
              <pc:docMk/>
              <pc:sldMasterMk cId="1577711836" sldId="2147483707"/>
              <pc:sldLayoutMk cId="3925163184" sldId="2147483708"/>
              <ac:spMk id="2" creationId="{00000000-0000-0000-0000-000000000000}"/>
            </ac:spMkLst>
          </pc:spChg>
          <pc:spChg chg="mod">
            <ac:chgData name="anshumamahalle2@gmail.com" userId="548490a9a97c0541" providerId="LiveId" clId="{D12788E6-4AC3-4E8D-ABC8-F484F9FD4652}" dt="2024-06-27T11:47:05.680" v="3456"/>
            <ac:spMkLst>
              <pc:docMk/>
              <pc:sldMasterMk cId="1577711836" sldId="2147483707"/>
              <pc:sldLayoutMk cId="3925163184" sldId="2147483708"/>
              <ac:spMk id="3" creationId="{00000000-0000-0000-0000-000000000000}"/>
            </ac:spMkLst>
          </pc:spChg>
          <pc:spChg chg="mod">
            <ac:chgData name="anshumamahalle2@gmail.com" userId="548490a9a97c0541" providerId="LiveId" clId="{D12788E6-4AC3-4E8D-ABC8-F484F9FD4652}" dt="2024-06-27T11:47:05.680" v="3456"/>
            <ac:spMkLst>
              <pc:docMk/>
              <pc:sldMasterMk cId="1577711836" sldId="2147483707"/>
              <pc:sldLayoutMk cId="3925163184" sldId="2147483708"/>
              <ac:spMk id="15" creationId="{00000000-0000-0000-0000-000000000000}"/>
            </ac:spMkLst>
          </pc:spChg>
          <pc:spChg chg="mod">
            <ac:chgData name="anshumamahalle2@gmail.com" userId="548490a9a97c0541" providerId="LiveId" clId="{D12788E6-4AC3-4E8D-ABC8-F484F9FD4652}" dt="2024-06-27T11:47:05.680" v="3456"/>
            <ac:spMkLst>
              <pc:docMk/>
              <pc:sldMasterMk cId="1577711836" sldId="2147483707"/>
              <pc:sldLayoutMk cId="3925163184" sldId="2147483708"/>
              <ac:spMk id="21" creationId="{00000000-0000-0000-0000-000000000000}"/>
            </ac:spMkLst>
          </pc:spChg>
          <pc:spChg chg="mod">
            <ac:chgData name="anshumamahalle2@gmail.com" userId="548490a9a97c0541" providerId="LiveId" clId="{D12788E6-4AC3-4E8D-ABC8-F484F9FD4652}" dt="2024-06-27T11:47:05.680" v="3456"/>
            <ac:spMkLst>
              <pc:docMk/>
              <pc:sldMasterMk cId="1577711836" sldId="2147483707"/>
              <pc:sldLayoutMk cId="3925163184" sldId="2147483708"/>
              <ac:spMk id="22" creationId="{00000000-0000-0000-0000-000000000000}"/>
            </ac:spMkLst>
          </pc:spChg>
          <pc:spChg chg="mod">
            <ac:chgData name="anshumamahalle2@gmail.com" userId="548490a9a97c0541" providerId="LiveId" clId="{D12788E6-4AC3-4E8D-ABC8-F484F9FD4652}" dt="2024-06-27T11:47:05.680" v="3456"/>
            <ac:spMkLst>
              <pc:docMk/>
              <pc:sldMasterMk cId="1577711836" sldId="2147483707"/>
              <pc:sldLayoutMk cId="3925163184" sldId="2147483708"/>
              <ac:spMk id="23" creationId="{00000000-0000-0000-0000-000000000000}"/>
            </ac:spMkLst>
          </pc:spChg>
          <pc:spChg chg="mod">
            <ac:chgData name="anshumamahalle2@gmail.com" userId="548490a9a97c0541" providerId="LiveId" clId="{D12788E6-4AC3-4E8D-ABC8-F484F9FD4652}" dt="2024-06-27T11:47:05.680" v="3456"/>
            <ac:spMkLst>
              <pc:docMk/>
              <pc:sldMasterMk cId="1577711836" sldId="2147483707"/>
              <pc:sldLayoutMk cId="3925163184" sldId="2147483708"/>
              <ac:spMk id="24" creationId="{00000000-0000-0000-0000-000000000000}"/>
            </ac:spMkLst>
          </pc:spChg>
          <pc:spChg chg="mod">
            <ac:chgData name="anshumamahalle2@gmail.com" userId="548490a9a97c0541" providerId="LiveId" clId="{D12788E6-4AC3-4E8D-ABC8-F484F9FD4652}" dt="2024-06-27T11:47:05.680" v="3456"/>
            <ac:spMkLst>
              <pc:docMk/>
              <pc:sldMasterMk cId="1577711836" sldId="2147483707"/>
              <pc:sldLayoutMk cId="3925163184" sldId="2147483708"/>
              <ac:spMk id="25" creationId="{00000000-0000-0000-0000-000000000000}"/>
            </ac:spMkLst>
          </pc:spChg>
          <pc:spChg chg="mod">
            <ac:chgData name="anshumamahalle2@gmail.com" userId="548490a9a97c0541" providerId="LiveId" clId="{D12788E6-4AC3-4E8D-ABC8-F484F9FD4652}" dt="2024-06-27T11:47:05.680" v="3456"/>
            <ac:spMkLst>
              <pc:docMk/>
              <pc:sldMasterMk cId="1577711836" sldId="2147483707"/>
              <pc:sldLayoutMk cId="3925163184" sldId="2147483708"/>
              <ac:spMk id="26" creationId="{00000000-0000-0000-0000-000000000000}"/>
            </ac:spMkLst>
          </pc:spChg>
          <pc:spChg chg="mod">
            <ac:chgData name="anshumamahalle2@gmail.com" userId="548490a9a97c0541" providerId="LiveId" clId="{D12788E6-4AC3-4E8D-ABC8-F484F9FD4652}" dt="2024-06-27T11:47:05.680" v="3456"/>
            <ac:spMkLst>
              <pc:docMk/>
              <pc:sldMasterMk cId="1577711836" sldId="2147483707"/>
              <pc:sldLayoutMk cId="3925163184" sldId="2147483708"/>
              <ac:spMk id="27" creationId="{00000000-0000-0000-0000-000000000000}"/>
            </ac:spMkLst>
          </pc:spChg>
          <pc:grpChg chg="mod">
            <ac:chgData name="anshumamahalle2@gmail.com" userId="548490a9a97c0541" providerId="LiveId" clId="{D12788E6-4AC3-4E8D-ABC8-F484F9FD4652}" dt="2024-06-27T11:47:05.680" v="3456"/>
            <ac:grpSpMkLst>
              <pc:docMk/>
              <pc:sldMasterMk cId="1577711836" sldId="2147483707"/>
              <pc:sldLayoutMk cId="3925163184" sldId="2147483708"/>
              <ac:grpSpMk id="16" creationId="{00000000-0000-0000-0000-000000000000}"/>
            </ac:grpSpMkLst>
          </pc:grpChg>
          <pc:cxnChg chg="mod">
            <ac:chgData name="anshumamahalle2@gmail.com" userId="548490a9a97c0541" providerId="LiveId" clId="{D12788E6-4AC3-4E8D-ABC8-F484F9FD4652}" dt="2024-06-27T11:47:05.680" v="3456"/>
            <ac:cxnSpMkLst>
              <pc:docMk/>
              <pc:sldMasterMk cId="1577711836" sldId="2147483707"/>
              <pc:sldLayoutMk cId="3925163184" sldId="2147483708"/>
              <ac:cxnSpMk id="19" creationId="{00000000-0000-0000-0000-000000000000}"/>
            </ac:cxnSpMkLst>
          </pc:cxnChg>
          <pc:cxnChg chg="mod">
            <ac:chgData name="anshumamahalle2@gmail.com" userId="548490a9a97c0541" providerId="LiveId" clId="{D12788E6-4AC3-4E8D-ABC8-F484F9FD4652}" dt="2024-06-27T11:47:05.680" v="3456"/>
            <ac:cxnSpMkLst>
              <pc:docMk/>
              <pc:sldMasterMk cId="1577711836" sldId="2147483707"/>
              <pc:sldLayoutMk cId="3925163184" sldId="2147483708"/>
              <ac:cxnSpMk id="20" creationId="{00000000-0000-0000-0000-000000000000}"/>
            </ac:cxnSpMkLst>
          </pc:cxnChg>
        </pc:sldLayoutChg>
        <pc:sldLayoutChg chg="modSp">
          <pc:chgData name="anshumamahalle2@gmail.com" userId="548490a9a97c0541" providerId="LiveId" clId="{D12788E6-4AC3-4E8D-ABC8-F484F9FD4652}" dt="2024-06-27T11:47:05.680" v="3456"/>
          <pc:sldLayoutMkLst>
            <pc:docMk/>
            <pc:sldMasterMk cId="1577711836" sldId="2147483707"/>
            <pc:sldLayoutMk cId="1492627037" sldId="2147483710"/>
          </pc:sldLayoutMkLst>
          <pc:spChg chg="mod">
            <ac:chgData name="anshumamahalle2@gmail.com" userId="548490a9a97c0541" providerId="LiveId" clId="{D12788E6-4AC3-4E8D-ABC8-F484F9FD4652}" dt="2024-06-27T11:47:05.680" v="3456"/>
            <ac:spMkLst>
              <pc:docMk/>
              <pc:sldMasterMk cId="1577711836" sldId="2147483707"/>
              <pc:sldLayoutMk cId="1492627037" sldId="2147483710"/>
              <ac:spMk id="2" creationId="{00000000-0000-0000-0000-000000000000}"/>
            </ac:spMkLst>
          </pc:spChg>
          <pc:spChg chg="mod">
            <ac:chgData name="anshumamahalle2@gmail.com" userId="548490a9a97c0541" providerId="LiveId" clId="{D12788E6-4AC3-4E8D-ABC8-F484F9FD4652}" dt="2024-06-27T11:47:05.680" v="3456"/>
            <ac:spMkLst>
              <pc:docMk/>
              <pc:sldMasterMk cId="1577711836" sldId="2147483707"/>
              <pc:sldLayoutMk cId="1492627037" sldId="2147483710"/>
              <ac:spMk id="3" creationId="{00000000-0000-0000-0000-000000000000}"/>
            </ac:spMkLst>
          </pc:spChg>
        </pc:sldLayoutChg>
        <pc:sldLayoutChg chg="modSp">
          <pc:chgData name="anshumamahalle2@gmail.com" userId="548490a9a97c0541" providerId="LiveId" clId="{D12788E6-4AC3-4E8D-ABC8-F484F9FD4652}" dt="2024-06-27T11:47:05.680" v="3456"/>
          <pc:sldLayoutMkLst>
            <pc:docMk/>
            <pc:sldMasterMk cId="1577711836" sldId="2147483707"/>
            <pc:sldLayoutMk cId="1958861194" sldId="2147483711"/>
          </pc:sldLayoutMkLst>
          <pc:spChg chg="mod">
            <ac:chgData name="anshumamahalle2@gmail.com" userId="548490a9a97c0541" providerId="LiveId" clId="{D12788E6-4AC3-4E8D-ABC8-F484F9FD4652}" dt="2024-06-27T11:47:05.680" v="3456"/>
            <ac:spMkLst>
              <pc:docMk/>
              <pc:sldMasterMk cId="1577711836" sldId="2147483707"/>
              <pc:sldLayoutMk cId="1958861194" sldId="2147483711"/>
              <ac:spMk id="3" creationId="{00000000-0000-0000-0000-000000000000}"/>
            </ac:spMkLst>
          </pc:spChg>
          <pc:spChg chg="mod">
            <ac:chgData name="anshumamahalle2@gmail.com" userId="548490a9a97c0541" providerId="LiveId" clId="{D12788E6-4AC3-4E8D-ABC8-F484F9FD4652}" dt="2024-06-27T11:47:05.680" v="3456"/>
            <ac:spMkLst>
              <pc:docMk/>
              <pc:sldMasterMk cId="1577711836" sldId="2147483707"/>
              <pc:sldLayoutMk cId="1958861194" sldId="2147483711"/>
              <ac:spMk id="4" creationId="{00000000-0000-0000-0000-000000000000}"/>
            </ac:spMkLst>
          </pc:spChg>
        </pc:sldLayoutChg>
        <pc:sldLayoutChg chg="modSp">
          <pc:chgData name="anshumamahalle2@gmail.com" userId="548490a9a97c0541" providerId="LiveId" clId="{D12788E6-4AC3-4E8D-ABC8-F484F9FD4652}" dt="2024-06-27T11:47:05.680" v="3456"/>
          <pc:sldLayoutMkLst>
            <pc:docMk/>
            <pc:sldMasterMk cId="1577711836" sldId="2147483707"/>
            <pc:sldLayoutMk cId="556562840" sldId="2147483712"/>
          </pc:sldLayoutMkLst>
          <pc:spChg chg="mod">
            <ac:chgData name="anshumamahalle2@gmail.com" userId="548490a9a97c0541" providerId="LiveId" clId="{D12788E6-4AC3-4E8D-ABC8-F484F9FD4652}" dt="2024-06-27T11:47:05.680" v="3456"/>
            <ac:spMkLst>
              <pc:docMk/>
              <pc:sldMasterMk cId="1577711836" sldId="2147483707"/>
              <pc:sldLayoutMk cId="556562840" sldId="2147483712"/>
              <ac:spMk id="3" creationId="{00000000-0000-0000-0000-000000000000}"/>
            </ac:spMkLst>
          </pc:spChg>
          <pc:spChg chg="mod">
            <ac:chgData name="anshumamahalle2@gmail.com" userId="548490a9a97c0541" providerId="LiveId" clId="{D12788E6-4AC3-4E8D-ABC8-F484F9FD4652}" dt="2024-06-27T11:47:05.680" v="3456"/>
            <ac:spMkLst>
              <pc:docMk/>
              <pc:sldMasterMk cId="1577711836" sldId="2147483707"/>
              <pc:sldLayoutMk cId="556562840" sldId="2147483712"/>
              <ac:spMk id="4" creationId="{00000000-0000-0000-0000-000000000000}"/>
            </ac:spMkLst>
          </pc:spChg>
          <pc:spChg chg="mod">
            <ac:chgData name="anshumamahalle2@gmail.com" userId="548490a9a97c0541" providerId="LiveId" clId="{D12788E6-4AC3-4E8D-ABC8-F484F9FD4652}" dt="2024-06-27T11:47:05.680" v="3456"/>
            <ac:spMkLst>
              <pc:docMk/>
              <pc:sldMasterMk cId="1577711836" sldId="2147483707"/>
              <pc:sldLayoutMk cId="556562840" sldId="2147483712"/>
              <ac:spMk id="5" creationId="{00000000-0000-0000-0000-000000000000}"/>
            </ac:spMkLst>
          </pc:spChg>
          <pc:spChg chg="mod">
            <ac:chgData name="anshumamahalle2@gmail.com" userId="548490a9a97c0541" providerId="LiveId" clId="{D12788E6-4AC3-4E8D-ABC8-F484F9FD4652}" dt="2024-06-27T11:47:05.680" v="3456"/>
            <ac:spMkLst>
              <pc:docMk/>
              <pc:sldMasterMk cId="1577711836" sldId="2147483707"/>
              <pc:sldLayoutMk cId="556562840" sldId="2147483712"/>
              <ac:spMk id="6" creationId="{00000000-0000-0000-0000-000000000000}"/>
            </ac:spMkLst>
          </pc:spChg>
        </pc:sldLayoutChg>
        <pc:sldLayoutChg chg="modSp">
          <pc:chgData name="anshumamahalle2@gmail.com" userId="548490a9a97c0541" providerId="LiveId" clId="{D12788E6-4AC3-4E8D-ABC8-F484F9FD4652}" dt="2024-06-27T11:47:05.680" v="3456"/>
          <pc:sldLayoutMkLst>
            <pc:docMk/>
            <pc:sldMasterMk cId="1577711836" sldId="2147483707"/>
            <pc:sldLayoutMk cId="3209605497" sldId="2147483713"/>
          </pc:sldLayoutMkLst>
          <pc:spChg chg="mod">
            <ac:chgData name="anshumamahalle2@gmail.com" userId="548490a9a97c0541" providerId="LiveId" clId="{D12788E6-4AC3-4E8D-ABC8-F484F9FD4652}" dt="2024-06-27T11:47:05.680" v="3456"/>
            <ac:spMkLst>
              <pc:docMk/>
              <pc:sldMasterMk cId="1577711836" sldId="2147483707"/>
              <pc:sldLayoutMk cId="3209605497" sldId="2147483713"/>
              <ac:spMk id="2" creationId="{00000000-0000-0000-0000-000000000000}"/>
            </ac:spMkLst>
          </pc:spChg>
        </pc:sldLayoutChg>
        <pc:sldLayoutChg chg="modSp">
          <pc:chgData name="anshumamahalle2@gmail.com" userId="548490a9a97c0541" providerId="LiveId" clId="{D12788E6-4AC3-4E8D-ABC8-F484F9FD4652}" dt="2024-06-27T11:47:05.680" v="3456"/>
          <pc:sldLayoutMkLst>
            <pc:docMk/>
            <pc:sldMasterMk cId="1577711836" sldId="2147483707"/>
            <pc:sldLayoutMk cId="635266055" sldId="2147483715"/>
          </pc:sldLayoutMkLst>
          <pc:spChg chg="mod">
            <ac:chgData name="anshumamahalle2@gmail.com" userId="548490a9a97c0541" providerId="LiveId" clId="{D12788E6-4AC3-4E8D-ABC8-F484F9FD4652}" dt="2024-06-27T11:47:05.680" v="3456"/>
            <ac:spMkLst>
              <pc:docMk/>
              <pc:sldMasterMk cId="1577711836" sldId="2147483707"/>
              <pc:sldLayoutMk cId="635266055" sldId="2147483715"/>
              <ac:spMk id="2" creationId="{00000000-0000-0000-0000-000000000000}"/>
            </ac:spMkLst>
          </pc:spChg>
          <pc:spChg chg="mod">
            <ac:chgData name="anshumamahalle2@gmail.com" userId="548490a9a97c0541" providerId="LiveId" clId="{D12788E6-4AC3-4E8D-ABC8-F484F9FD4652}" dt="2024-06-27T11:47:05.680" v="3456"/>
            <ac:spMkLst>
              <pc:docMk/>
              <pc:sldMasterMk cId="1577711836" sldId="2147483707"/>
              <pc:sldLayoutMk cId="635266055" sldId="2147483715"/>
              <ac:spMk id="3" creationId="{00000000-0000-0000-0000-000000000000}"/>
            </ac:spMkLst>
          </pc:spChg>
          <pc:spChg chg="mod">
            <ac:chgData name="anshumamahalle2@gmail.com" userId="548490a9a97c0541" providerId="LiveId" clId="{D12788E6-4AC3-4E8D-ABC8-F484F9FD4652}" dt="2024-06-27T11:47:05.680" v="3456"/>
            <ac:spMkLst>
              <pc:docMk/>
              <pc:sldMasterMk cId="1577711836" sldId="2147483707"/>
              <pc:sldLayoutMk cId="635266055" sldId="2147483715"/>
              <ac:spMk id="4" creationId="{00000000-0000-0000-0000-000000000000}"/>
            </ac:spMkLst>
          </pc:spChg>
        </pc:sldLayoutChg>
        <pc:sldLayoutChg chg="modSp">
          <pc:chgData name="anshumamahalle2@gmail.com" userId="548490a9a97c0541" providerId="LiveId" clId="{D12788E6-4AC3-4E8D-ABC8-F484F9FD4652}" dt="2024-06-27T11:47:05.680" v="3456"/>
          <pc:sldLayoutMkLst>
            <pc:docMk/>
            <pc:sldMasterMk cId="1577711836" sldId="2147483707"/>
            <pc:sldLayoutMk cId="160492805" sldId="2147483716"/>
          </pc:sldLayoutMkLst>
          <pc:spChg chg="mod">
            <ac:chgData name="anshumamahalle2@gmail.com" userId="548490a9a97c0541" providerId="LiveId" clId="{D12788E6-4AC3-4E8D-ABC8-F484F9FD4652}" dt="2024-06-27T11:47:05.680" v="3456"/>
            <ac:spMkLst>
              <pc:docMk/>
              <pc:sldMasterMk cId="1577711836" sldId="2147483707"/>
              <pc:sldLayoutMk cId="160492805" sldId="2147483716"/>
              <ac:spMk id="2" creationId="{00000000-0000-0000-0000-000000000000}"/>
            </ac:spMkLst>
          </pc:spChg>
          <pc:spChg chg="mod">
            <ac:chgData name="anshumamahalle2@gmail.com" userId="548490a9a97c0541" providerId="LiveId" clId="{D12788E6-4AC3-4E8D-ABC8-F484F9FD4652}" dt="2024-06-27T11:47:05.680" v="3456"/>
            <ac:spMkLst>
              <pc:docMk/>
              <pc:sldMasterMk cId="1577711836" sldId="2147483707"/>
              <pc:sldLayoutMk cId="160492805" sldId="2147483716"/>
              <ac:spMk id="3" creationId="{00000000-0000-0000-0000-000000000000}"/>
            </ac:spMkLst>
          </pc:spChg>
          <pc:spChg chg="mod">
            <ac:chgData name="anshumamahalle2@gmail.com" userId="548490a9a97c0541" providerId="LiveId" clId="{D12788E6-4AC3-4E8D-ABC8-F484F9FD4652}" dt="2024-06-27T11:47:05.680" v="3456"/>
            <ac:spMkLst>
              <pc:docMk/>
              <pc:sldMasterMk cId="1577711836" sldId="2147483707"/>
              <pc:sldLayoutMk cId="160492805" sldId="2147483716"/>
              <ac:spMk id="4" creationId="{00000000-0000-0000-0000-000000000000}"/>
            </ac:spMkLst>
          </pc:spChg>
        </pc:sldLayoutChg>
        <pc:sldLayoutChg chg="modSp">
          <pc:chgData name="anshumamahalle2@gmail.com" userId="548490a9a97c0541" providerId="LiveId" clId="{D12788E6-4AC3-4E8D-ABC8-F484F9FD4652}" dt="2024-06-27T11:47:05.680" v="3456"/>
          <pc:sldLayoutMkLst>
            <pc:docMk/>
            <pc:sldMasterMk cId="1577711836" sldId="2147483707"/>
            <pc:sldLayoutMk cId="3841095050" sldId="2147483717"/>
          </pc:sldLayoutMkLst>
          <pc:spChg chg="mod">
            <ac:chgData name="anshumamahalle2@gmail.com" userId="548490a9a97c0541" providerId="LiveId" clId="{D12788E6-4AC3-4E8D-ABC8-F484F9FD4652}" dt="2024-06-27T11:47:05.680" v="3456"/>
            <ac:spMkLst>
              <pc:docMk/>
              <pc:sldMasterMk cId="1577711836" sldId="2147483707"/>
              <pc:sldLayoutMk cId="3841095050" sldId="2147483717"/>
              <ac:spMk id="2" creationId="{00000000-0000-0000-0000-000000000000}"/>
            </ac:spMkLst>
          </pc:spChg>
          <pc:spChg chg="mod">
            <ac:chgData name="anshumamahalle2@gmail.com" userId="548490a9a97c0541" providerId="LiveId" clId="{D12788E6-4AC3-4E8D-ABC8-F484F9FD4652}" dt="2024-06-27T11:47:05.680" v="3456"/>
            <ac:spMkLst>
              <pc:docMk/>
              <pc:sldMasterMk cId="1577711836" sldId="2147483707"/>
              <pc:sldLayoutMk cId="3841095050" sldId="2147483717"/>
              <ac:spMk id="3" creationId="{00000000-0000-0000-0000-000000000000}"/>
            </ac:spMkLst>
          </pc:spChg>
        </pc:sldLayoutChg>
        <pc:sldLayoutChg chg="modSp">
          <pc:chgData name="anshumamahalle2@gmail.com" userId="548490a9a97c0541" providerId="LiveId" clId="{D12788E6-4AC3-4E8D-ABC8-F484F9FD4652}" dt="2024-06-27T11:47:05.680" v="3456"/>
          <pc:sldLayoutMkLst>
            <pc:docMk/>
            <pc:sldMasterMk cId="1577711836" sldId="2147483707"/>
            <pc:sldLayoutMk cId="3029885254" sldId="2147483718"/>
          </pc:sldLayoutMkLst>
          <pc:spChg chg="mod">
            <ac:chgData name="anshumamahalle2@gmail.com" userId="548490a9a97c0541" providerId="LiveId" clId="{D12788E6-4AC3-4E8D-ABC8-F484F9FD4652}" dt="2024-06-27T11:47:05.680" v="3456"/>
            <ac:spMkLst>
              <pc:docMk/>
              <pc:sldMasterMk cId="1577711836" sldId="2147483707"/>
              <pc:sldLayoutMk cId="3029885254" sldId="2147483718"/>
              <ac:spMk id="2" creationId="{00000000-0000-0000-0000-000000000000}"/>
            </ac:spMkLst>
          </pc:spChg>
          <pc:spChg chg="mod">
            <ac:chgData name="anshumamahalle2@gmail.com" userId="548490a9a97c0541" providerId="LiveId" clId="{D12788E6-4AC3-4E8D-ABC8-F484F9FD4652}" dt="2024-06-27T11:47:05.680" v="3456"/>
            <ac:spMkLst>
              <pc:docMk/>
              <pc:sldMasterMk cId="1577711836" sldId="2147483707"/>
              <pc:sldLayoutMk cId="3029885254" sldId="2147483718"/>
              <ac:spMk id="3" creationId="{00000000-0000-0000-0000-000000000000}"/>
            </ac:spMkLst>
          </pc:spChg>
          <pc:spChg chg="mod">
            <ac:chgData name="anshumamahalle2@gmail.com" userId="548490a9a97c0541" providerId="LiveId" clId="{D12788E6-4AC3-4E8D-ABC8-F484F9FD4652}" dt="2024-06-27T11:47:05.680" v="3456"/>
            <ac:spMkLst>
              <pc:docMk/>
              <pc:sldMasterMk cId="1577711836" sldId="2147483707"/>
              <pc:sldLayoutMk cId="3029885254" sldId="2147483718"/>
              <ac:spMk id="23" creationId="{00000000-0000-0000-0000-000000000000}"/>
            </ac:spMkLst>
          </pc:spChg>
          <pc:spChg chg="mod">
            <ac:chgData name="anshumamahalle2@gmail.com" userId="548490a9a97c0541" providerId="LiveId" clId="{D12788E6-4AC3-4E8D-ABC8-F484F9FD4652}" dt="2024-06-27T11:47:05.680" v="3456"/>
            <ac:spMkLst>
              <pc:docMk/>
              <pc:sldMasterMk cId="1577711836" sldId="2147483707"/>
              <pc:sldLayoutMk cId="3029885254" sldId="2147483718"/>
              <ac:spMk id="24" creationId="{00000000-0000-0000-0000-000000000000}"/>
            </ac:spMkLst>
          </pc:spChg>
          <pc:spChg chg="mod">
            <ac:chgData name="anshumamahalle2@gmail.com" userId="548490a9a97c0541" providerId="LiveId" clId="{D12788E6-4AC3-4E8D-ABC8-F484F9FD4652}" dt="2024-06-27T11:47:05.680" v="3456"/>
            <ac:spMkLst>
              <pc:docMk/>
              <pc:sldMasterMk cId="1577711836" sldId="2147483707"/>
              <pc:sldLayoutMk cId="3029885254" sldId="2147483718"/>
              <ac:spMk id="25" creationId="{00000000-0000-0000-0000-000000000000}"/>
            </ac:spMkLst>
          </pc:spChg>
        </pc:sldLayoutChg>
        <pc:sldLayoutChg chg="modSp">
          <pc:chgData name="anshumamahalle2@gmail.com" userId="548490a9a97c0541" providerId="LiveId" clId="{D12788E6-4AC3-4E8D-ABC8-F484F9FD4652}" dt="2024-06-27T11:47:05.680" v="3456"/>
          <pc:sldLayoutMkLst>
            <pc:docMk/>
            <pc:sldMasterMk cId="1577711836" sldId="2147483707"/>
            <pc:sldLayoutMk cId="1297922691" sldId="2147483719"/>
          </pc:sldLayoutMkLst>
          <pc:spChg chg="mod">
            <ac:chgData name="anshumamahalle2@gmail.com" userId="548490a9a97c0541" providerId="LiveId" clId="{D12788E6-4AC3-4E8D-ABC8-F484F9FD4652}" dt="2024-06-27T11:47:05.680" v="3456"/>
            <ac:spMkLst>
              <pc:docMk/>
              <pc:sldMasterMk cId="1577711836" sldId="2147483707"/>
              <pc:sldLayoutMk cId="1297922691" sldId="2147483719"/>
              <ac:spMk id="2" creationId="{00000000-0000-0000-0000-000000000000}"/>
            </ac:spMkLst>
          </pc:spChg>
          <pc:spChg chg="mod">
            <ac:chgData name="anshumamahalle2@gmail.com" userId="548490a9a97c0541" providerId="LiveId" clId="{D12788E6-4AC3-4E8D-ABC8-F484F9FD4652}" dt="2024-06-27T11:47:05.680" v="3456"/>
            <ac:spMkLst>
              <pc:docMk/>
              <pc:sldMasterMk cId="1577711836" sldId="2147483707"/>
              <pc:sldLayoutMk cId="1297922691" sldId="2147483719"/>
              <ac:spMk id="3" creationId="{00000000-0000-0000-0000-000000000000}"/>
            </ac:spMkLst>
          </pc:spChg>
        </pc:sldLayoutChg>
        <pc:sldLayoutChg chg="modSp">
          <pc:chgData name="anshumamahalle2@gmail.com" userId="548490a9a97c0541" providerId="LiveId" clId="{D12788E6-4AC3-4E8D-ABC8-F484F9FD4652}" dt="2024-06-27T11:47:05.680" v="3456"/>
          <pc:sldLayoutMkLst>
            <pc:docMk/>
            <pc:sldMasterMk cId="1577711836" sldId="2147483707"/>
            <pc:sldLayoutMk cId="255399994" sldId="2147483720"/>
          </pc:sldLayoutMkLst>
          <pc:spChg chg="mod">
            <ac:chgData name="anshumamahalle2@gmail.com" userId="548490a9a97c0541" providerId="LiveId" clId="{D12788E6-4AC3-4E8D-ABC8-F484F9FD4652}" dt="2024-06-27T11:47:05.680" v="3456"/>
            <ac:spMkLst>
              <pc:docMk/>
              <pc:sldMasterMk cId="1577711836" sldId="2147483707"/>
              <pc:sldLayoutMk cId="255399994" sldId="2147483720"/>
              <ac:spMk id="2" creationId="{00000000-0000-0000-0000-000000000000}"/>
            </ac:spMkLst>
          </pc:spChg>
          <pc:spChg chg="mod">
            <ac:chgData name="anshumamahalle2@gmail.com" userId="548490a9a97c0541" providerId="LiveId" clId="{D12788E6-4AC3-4E8D-ABC8-F484F9FD4652}" dt="2024-06-27T11:47:05.680" v="3456"/>
            <ac:spMkLst>
              <pc:docMk/>
              <pc:sldMasterMk cId="1577711836" sldId="2147483707"/>
              <pc:sldLayoutMk cId="255399994" sldId="2147483720"/>
              <ac:spMk id="3" creationId="{00000000-0000-0000-0000-000000000000}"/>
            </ac:spMkLst>
          </pc:spChg>
          <pc:spChg chg="mod">
            <ac:chgData name="anshumamahalle2@gmail.com" userId="548490a9a97c0541" providerId="LiveId" clId="{D12788E6-4AC3-4E8D-ABC8-F484F9FD4652}" dt="2024-06-27T11:47:05.680" v="3456"/>
            <ac:spMkLst>
              <pc:docMk/>
              <pc:sldMasterMk cId="1577711836" sldId="2147483707"/>
              <pc:sldLayoutMk cId="255399994" sldId="2147483720"/>
              <ac:spMk id="23" creationId="{00000000-0000-0000-0000-000000000000}"/>
            </ac:spMkLst>
          </pc:spChg>
          <pc:spChg chg="mod">
            <ac:chgData name="anshumamahalle2@gmail.com" userId="548490a9a97c0541" providerId="LiveId" clId="{D12788E6-4AC3-4E8D-ABC8-F484F9FD4652}" dt="2024-06-27T11:47:05.680" v="3456"/>
            <ac:spMkLst>
              <pc:docMk/>
              <pc:sldMasterMk cId="1577711836" sldId="2147483707"/>
              <pc:sldLayoutMk cId="255399994" sldId="2147483720"/>
              <ac:spMk id="24" creationId="{00000000-0000-0000-0000-000000000000}"/>
            </ac:spMkLst>
          </pc:spChg>
          <pc:spChg chg="mod">
            <ac:chgData name="anshumamahalle2@gmail.com" userId="548490a9a97c0541" providerId="LiveId" clId="{D12788E6-4AC3-4E8D-ABC8-F484F9FD4652}" dt="2024-06-27T11:47:05.680" v="3456"/>
            <ac:spMkLst>
              <pc:docMk/>
              <pc:sldMasterMk cId="1577711836" sldId="2147483707"/>
              <pc:sldLayoutMk cId="255399994" sldId="2147483720"/>
              <ac:spMk id="25" creationId="{00000000-0000-0000-0000-000000000000}"/>
            </ac:spMkLst>
          </pc:spChg>
        </pc:sldLayoutChg>
        <pc:sldLayoutChg chg="modSp">
          <pc:chgData name="anshumamahalle2@gmail.com" userId="548490a9a97c0541" providerId="LiveId" clId="{D12788E6-4AC3-4E8D-ABC8-F484F9FD4652}" dt="2024-06-27T11:47:05.680" v="3456"/>
          <pc:sldLayoutMkLst>
            <pc:docMk/>
            <pc:sldMasterMk cId="1577711836" sldId="2147483707"/>
            <pc:sldLayoutMk cId="1455774100" sldId="2147483721"/>
          </pc:sldLayoutMkLst>
          <pc:spChg chg="mod">
            <ac:chgData name="anshumamahalle2@gmail.com" userId="548490a9a97c0541" providerId="LiveId" clId="{D12788E6-4AC3-4E8D-ABC8-F484F9FD4652}" dt="2024-06-27T11:47:05.680" v="3456"/>
            <ac:spMkLst>
              <pc:docMk/>
              <pc:sldMasterMk cId="1577711836" sldId="2147483707"/>
              <pc:sldLayoutMk cId="1455774100" sldId="2147483721"/>
              <ac:spMk id="2" creationId="{00000000-0000-0000-0000-000000000000}"/>
            </ac:spMkLst>
          </pc:spChg>
          <pc:spChg chg="mod">
            <ac:chgData name="anshumamahalle2@gmail.com" userId="548490a9a97c0541" providerId="LiveId" clId="{D12788E6-4AC3-4E8D-ABC8-F484F9FD4652}" dt="2024-06-27T11:47:05.680" v="3456"/>
            <ac:spMkLst>
              <pc:docMk/>
              <pc:sldMasterMk cId="1577711836" sldId="2147483707"/>
              <pc:sldLayoutMk cId="1455774100" sldId="2147483721"/>
              <ac:spMk id="3" creationId="{00000000-0000-0000-0000-000000000000}"/>
            </ac:spMkLst>
          </pc:spChg>
          <pc:spChg chg="mod">
            <ac:chgData name="anshumamahalle2@gmail.com" userId="548490a9a97c0541" providerId="LiveId" clId="{D12788E6-4AC3-4E8D-ABC8-F484F9FD4652}" dt="2024-06-27T11:47:05.680" v="3456"/>
            <ac:spMkLst>
              <pc:docMk/>
              <pc:sldMasterMk cId="1577711836" sldId="2147483707"/>
              <pc:sldLayoutMk cId="1455774100" sldId="2147483721"/>
              <ac:spMk id="23" creationId="{00000000-0000-0000-0000-000000000000}"/>
            </ac:spMkLst>
          </pc:spChg>
        </pc:sldLayoutChg>
        <pc:sldLayoutChg chg="modSp">
          <pc:chgData name="anshumamahalle2@gmail.com" userId="548490a9a97c0541" providerId="LiveId" clId="{D12788E6-4AC3-4E8D-ABC8-F484F9FD4652}" dt="2024-06-27T11:47:05.680" v="3456"/>
          <pc:sldLayoutMkLst>
            <pc:docMk/>
            <pc:sldMasterMk cId="1577711836" sldId="2147483707"/>
            <pc:sldLayoutMk cId="306163478" sldId="2147483723"/>
          </pc:sldLayoutMkLst>
          <pc:spChg chg="mod">
            <ac:chgData name="anshumamahalle2@gmail.com" userId="548490a9a97c0541" providerId="LiveId" clId="{D12788E6-4AC3-4E8D-ABC8-F484F9FD4652}" dt="2024-06-27T11:47:05.680" v="3456"/>
            <ac:spMkLst>
              <pc:docMk/>
              <pc:sldMasterMk cId="1577711836" sldId="2147483707"/>
              <pc:sldLayoutMk cId="306163478" sldId="2147483723"/>
              <ac:spMk id="2" creationId="{00000000-0000-0000-0000-000000000000}"/>
            </ac:spMkLst>
          </pc:spChg>
          <pc:spChg chg="mod">
            <ac:chgData name="anshumamahalle2@gmail.com" userId="548490a9a97c0541" providerId="LiveId" clId="{D12788E6-4AC3-4E8D-ABC8-F484F9FD4652}" dt="2024-06-27T11:47:05.680" v="3456"/>
            <ac:spMkLst>
              <pc:docMk/>
              <pc:sldMasterMk cId="1577711836" sldId="2147483707"/>
              <pc:sldLayoutMk cId="306163478" sldId="2147483723"/>
              <ac:spMk id="3" creationId="{00000000-0000-0000-0000-000000000000}"/>
            </ac:spMkLst>
          </pc:spChg>
        </pc:sldLayoutChg>
      </pc:sldMasterChg>
      <pc:sldMasterChg chg="modSp modSldLayout">
        <pc:chgData name="anshumamahalle2@gmail.com" userId="548490a9a97c0541" providerId="LiveId" clId="{D12788E6-4AC3-4E8D-ABC8-F484F9FD4652}" dt="2024-06-27T11:47:05.680" v="3456"/>
        <pc:sldMasterMkLst>
          <pc:docMk/>
          <pc:sldMasterMk cId="1069794066" sldId="2147483724"/>
        </pc:sldMasterMkLst>
        <pc:spChg chg="mod">
          <ac:chgData name="anshumamahalle2@gmail.com" userId="548490a9a97c0541" providerId="LiveId" clId="{D12788E6-4AC3-4E8D-ABC8-F484F9FD4652}" dt="2024-06-27T11:47:05.680" v="3456"/>
          <ac:spMkLst>
            <pc:docMk/>
            <pc:sldMasterMk cId="1069794066" sldId="2147483724"/>
            <ac:spMk id="2" creationId="{00000000-0000-0000-0000-000000000000}"/>
          </ac:spMkLst>
        </pc:spChg>
        <pc:spChg chg="mod">
          <ac:chgData name="anshumamahalle2@gmail.com" userId="548490a9a97c0541" providerId="LiveId" clId="{D12788E6-4AC3-4E8D-ABC8-F484F9FD4652}" dt="2024-06-27T11:47:05.680" v="3456"/>
          <ac:spMkLst>
            <pc:docMk/>
            <pc:sldMasterMk cId="1069794066" sldId="2147483724"/>
            <ac:spMk id="3" creationId="{00000000-0000-0000-0000-000000000000}"/>
          </ac:spMkLst>
        </pc:spChg>
        <pc:spChg chg="mod">
          <ac:chgData name="anshumamahalle2@gmail.com" userId="548490a9a97c0541" providerId="LiveId" clId="{D12788E6-4AC3-4E8D-ABC8-F484F9FD4652}" dt="2024-06-27T11:47:05.680" v="3456"/>
          <ac:spMkLst>
            <pc:docMk/>
            <pc:sldMasterMk cId="1069794066" sldId="2147483724"/>
            <ac:spMk id="4" creationId="{00000000-0000-0000-0000-000000000000}"/>
          </ac:spMkLst>
        </pc:spChg>
        <pc:spChg chg="mod">
          <ac:chgData name="anshumamahalle2@gmail.com" userId="548490a9a97c0541" providerId="LiveId" clId="{D12788E6-4AC3-4E8D-ABC8-F484F9FD4652}" dt="2024-06-27T11:47:05.680" v="3456"/>
          <ac:spMkLst>
            <pc:docMk/>
            <pc:sldMasterMk cId="1069794066" sldId="2147483724"/>
            <ac:spMk id="5" creationId="{00000000-0000-0000-0000-000000000000}"/>
          </ac:spMkLst>
        </pc:spChg>
        <pc:spChg chg="mod">
          <ac:chgData name="anshumamahalle2@gmail.com" userId="548490a9a97c0541" providerId="LiveId" clId="{D12788E6-4AC3-4E8D-ABC8-F484F9FD4652}" dt="2024-06-27T11:47:05.680" v="3456"/>
          <ac:spMkLst>
            <pc:docMk/>
            <pc:sldMasterMk cId="1069794066" sldId="2147483724"/>
            <ac:spMk id="6" creationId="{00000000-0000-0000-0000-000000000000}"/>
          </ac:spMkLst>
        </pc:spChg>
        <pc:sldLayoutChg chg="modSp">
          <pc:chgData name="anshumamahalle2@gmail.com" userId="548490a9a97c0541" providerId="LiveId" clId="{D12788E6-4AC3-4E8D-ABC8-F484F9FD4652}" dt="2024-06-27T11:47:05.680" v="3456"/>
          <pc:sldLayoutMkLst>
            <pc:docMk/>
            <pc:sldMasterMk cId="1069794066" sldId="2147483724"/>
            <pc:sldLayoutMk cId="2975177117" sldId="2147483725"/>
          </pc:sldLayoutMkLst>
          <pc:spChg chg="mod">
            <ac:chgData name="anshumamahalle2@gmail.com" userId="548490a9a97c0541" providerId="LiveId" clId="{D12788E6-4AC3-4E8D-ABC8-F484F9FD4652}" dt="2024-06-27T11:47:05.680" v="3456"/>
            <ac:spMkLst>
              <pc:docMk/>
              <pc:sldMasterMk cId="1069794066" sldId="2147483724"/>
              <pc:sldLayoutMk cId="2975177117" sldId="2147483725"/>
              <ac:spMk id="2" creationId="{00000000-0000-0000-0000-000000000000}"/>
            </ac:spMkLst>
          </pc:spChg>
          <pc:spChg chg="mod">
            <ac:chgData name="anshumamahalle2@gmail.com" userId="548490a9a97c0541" providerId="LiveId" clId="{D12788E6-4AC3-4E8D-ABC8-F484F9FD4652}" dt="2024-06-27T11:47:05.680" v="3456"/>
            <ac:spMkLst>
              <pc:docMk/>
              <pc:sldMasterMk cId="1069794066" sldId="2147483724"/>
              <pc:sldLayoutMk cId="2975177117" sldId="2147483725"/>
              <ac:spMk id="3" creationId="{00000000-0000-0000-0000-000000000000}"/>
            </ac:spMkLst>
          </pc:spChg>
        </pc:sldLayoutChg>
        <pc:sldLayoutChg chg="modSp">
          <pc:chgData name="anshumamahalle2@gmail.com" userId="548490a9a97c0541" providerId="LiveId" clId="{D12788E6-4AC3-4E8D-ABC8-F484F9FD4652}" dt="2024-06-27T11:47:05.680" v="3456"/>
          <pc:sldLayoutMkLst>
            <pc:docMk/>
            <pc:sldMasterMk cId="1069794066" sldId="2147483724"/>
            <pc:sldLayoutMk cId="1521018123" sldId="2147483727"/>
          </pc:sldLayoutMkLst>
          <pc:spChg chg="mod">
            <ac:chgData name="anshumamahalle2@gmail.com" userId="548490a9a97c0541" providerId="LiveId" clId="{D12788E6-4AC3-4E8D-ABC8-F484F9FD4652}" dt="2024-06-27T11:47:05.680" v="3456"/>
            <ac:spMkLst>
              <pc:docMk/>
              <pc:sldMasterMk cId="1069794066" sldId="2147483724"/>
              <pc:sldLayoutMk cId="1521018123" sldId="2147483727"/>
              <ac:spMk id="2" creationId="{00000000-0000-0000-0000-000000000000}"/>
            </ac:spMkLst>
          </pc:spChg>
          <pc:spChg chg="mod">
            <ac:chgData name="anshumamahalle2@gmail.com" userId="548490a9a97c0541" providerId="LiveId" clId="{D12788E6-4AC3-4E8D-ABC8-F484F9FD4652}" dt="2024-06-27T11:47:05.680" v="3456"/>
            <ac:spMkLst>
              <pc:docMk/>
              <pc:sldMasterMk cId="1069794066" sldId="2147483724"/>
              <pc:sldLayoutMk cId="1521018123" sldId="2147483727"/>
              <ac:spMk id="3" creationId="{00000000-0000-0000-0000-000000000000}"/>
            </ac:spMkLst>
          </pc:spChg>
        </pc:sldLayoutChg>
        <pc:sldLayoutChg chg="modSp">
          <pc:chgData name="anshumamahalle2@gmail.com" userId="548490a9a97c0541" providerId="LiveId" clId="{D12788E6-4AC3-4E8D-ABC8-F484F9FD4652}" dt="2024-06-27T11:47:05.680" v="3456"/>
          <pc:sldLayoutMkLst>
            <pc:docMk/>
            <pc:sldMasterMk cId="1069794066" sldId="2147483724"/>
            <pc:sldLayoutMk cId="1627520090" sldId="2147483728"/>
          </pc:sldLayoutMkLst>
          <pc:spChg chg="mod">
            <ac:chgData name="anshumamahalle2@gmail.com" userId="548490a9a97c0541" providerId="LiveId" clId="{D12788E6-4AC3-4E8D-ABC8-F484F9FD4652}" dt="2024-06-27T11:47:05.680" v="3456"/>
            <ac:spMkLst>
              <pc:docMk/>
              <pc:sldMasterMk cId="1069794066" sldId="2147483724"/>
              <pc:sldLayoutMk cId="1627520090" sldId="2147483728"/>
              <ac:spMk id="3" creationId="{00000000-0000-0000-0000-000000000000}"/>
            </ac:spMkLst>
          </pc:spChg>
          <pc:spChg chg="mod">
            <ac:chgData name="anshumamahalle2@gmail.com" userId="548490a9a97c0541" providerId="LiveId" clId="{D12788E6-4AC3-4E8D-ABC8-F484F9FD4652}" dt="2024-06-27T11:47:05.680" v="3456"/>
            <ac:spMkLst>
              <pc:docMk/>
              <pc:sldMasterMk cId="1069794066" sldId="2147483724"/>
              <pc:sldLayoutMk cId="1627520090" sldId="2147483728"/>
              <ac:spMk id="4" creationId="{00000000-0000-0000-0000-000000000000}"/>
            </ac:spMkLst>
          </pc:spChg>
        </pc:sldLayoutChg>
        <pc:sldLayoutChg chg="modSp">
          <pc:chgData name="anshumamahalle2@gmail.com" userId="548490a9a97c0541" providerId="LiveId" clId="{D12788E6-4AC3-4E8D-ABC8-F484F9FD4652}" dt="2024-06-27T11:47:05.680" v="3456"/>
          <pc:sldLayoutMkLst>
            <pc:docMk/>
            <pc:sldMasterMk cId="1069794066" sldId="2147483724"/>
            <pc:sldLayoutMk cId="1083763919" sldId="2147483729"/>
          </pc:sldLayoutMkLst>
          <pc:spChg chg="mod">
            <ac:chgData name="anshumamahalle2@gmail.com" userId="548490a9a97c0541" providerId="LiveId" clId="{D12788E6-4AC3-4E8D-ABC8-F484F9FD4652}" dt="2024-06-27T11:47:05.680" v="3456"/>
            <ac:spMkLst>
              <pc:docMk/>
              <pc:sldMasterMk cId="1069794066" sldId="2147483724"/>
              <pc:sldLayoutMk cId="1083763919" sldId="2147483729"/>
              <ac:spMk id="2" creationId="{00000000-0000-0000-0000-000000000000}"/>
            </ac:spMkLst>
          </pc:spChg>
          <pc:spChg chg="mod">
            <ac:chgData name="anshumamahalle2@gmail.com" userId="548490a9a97c0541" providerId="LiveId" clId="{D12788E6-4AC3-4E8D-ABC8-F484F9FD4652}" dt="2024-06-27T11:47:05.680" v="3456"/>
            <ac:spMkLst>
              <pc:docMk/>
              <pc:sldMasterMk cId="1069794066" sldId="2147483724"/>
              <pc:sldLayoutMk cId="1083763919" sldId="2147483729"/>
              <ac:spMk id="3" creationId="{00000000-0000-0000-0000-000000000000}"/>
            </ac:spMkLst>
          </pc:spChg>
          <pc:spChg chg="mod">
            <ac:chgData name="anshumamahalle2@gmail.com" userId="548490a9a97c0541" providerId="LiveId" clId="{D12788E6-4AC3-4E8D-ABC8-F484F9FD4652}" dt="2024-06-27T11:47:05.680" v="3456"/>
            <ac:spMkLst>
              <pc:docMk/>
              <pc:sldMasterMk cId="1069794066" sldId="2147483724"/>
              <pc:sldLayoutMk cId="1083763919" sldId="2147483729"/>
              <ac:spMk id="4" creationId="{00000000-0000-0000-0000-000000000000}"/>
            </ac:spMkLst>
          </pc:spChg>
          <pc:spChg chg="mod">
            <ac:chgData name="anshumamahalle2@gmail.com" userId="548490a9a97c0541" providerId="LiveId" clId="{D12788E6-4AC3-4E8D-ABC8-F484F9FD4652}" dt="2024-06-27T11:47:05.680" v="3456"/>
            <ac:spMkLst>
              <pc:docMk/>
              <pc:sldMasterMk cId="1069794066" sldId="2147483724"/>
              <pc:sldLayoutMk cId="1083763919" sldId="2147483729"/>
              <ac:spMk id="5" creationId="{00000000-0000-0000-0000-000000000000}"/>
            </ac:spMkLst>
          </pc:spChg>
          <pc:spChg chg="mod">
            <ac:chgData name="anshumamahalle2@gmail.com" userId="548490a9a97c0541" providerId="LiveId" clId="{D12788E6-4AC3-4E8D-ABC8-F484F9FD4652}" dt="2024-06-27T11:47:05.680" v="3456"/>
            <ac:spMkLst>
              <pc:docMk/>
              <pc:sldMasterMk cId="1069794066" sldId="2147483724"/>
              <pc:sldLayoutMk cId="1083763919" sldId="2147483729"/>
              <ac:spMk id="6" creationId="{00000000-0000-0000-0000-000000000000}"/>
            </ac:spMkLst>
          </pc:spChg>
        </pc:sldLayoutChg>
        <pc:sldLayoutChg chg="modSp">
          <pc:chgData name="anshumamahalle2@gmail.com" userId="548490a9a97c0541" providerId="LiveId" clId="{D12788E6-4AC3-4E8D-ABC8-F484F9FD4652}" dt="2024-06-27T11:47:05.680" v="3456"/>
          <pc:sldLayoutMkLst>
            <pc:docMk/>
            <pc:sldMasterMk cId="1069794066" sldId="2147483724"/>
            <pc:sldLayoutMk cId="508404270" sldId="2147483732"/>
          </pc:sldLayoutMkLst>
          <pc:spChg chg="mod">
            <ac:chgData name="anshumamahalle2@gmail.com" userId="548490a9a97c0541" providerId="LiveId" clId="{D12788E6-4AC3-4E8D-ABC8-F484F9FD4652}" dt="2024-06-27T11:47:05.680" v="3456"/>
            <ac:spMkLst>
              <pc:docMk/>
              <pc:sldMasterMk cId="1069794066" sldId="2147483724"/>
              <pc:sldLayoutMk cId="508404270" sldId="2147483732"/>
              <ac:spMk id="2" creationId="{00000000-0000-0000-0000-000000000000}"/>
            </ac:spMkLst>
          </pc:spChg>
          <pc:spChg chg="mod">
            <ac:chgData name="anshumamahalle2@gmail.com" userId="548490a9a97c0541" providerId="LiveId" clId="{D12788E6-4AC3-4E8D-ABC8-F484F9FD4652}" dt="2024-06-27T11:47:05.680" v="3456"/>
            <ac:spMkLst>
              <pc:docMk/>
              <pc:sldMasterMk cId="1069794066" sldId="2147483724"/>
              <pc:sldLayoutMk cId="508404270" sldId="2147483732"/>
              <ac:spMk id="3" creationId="{00000000-0000-0000-0000-000000000000}"/>
            </ac:spMkLst>
          </pc:spChg>
          <pc:spChg chg="mod">
            <ac:chgData name="anshumamahalle2@gmail.com" userId="548490a9a97c0541" providerId="LiveId" clId="{D12788E6-4AC3-4E8D-ABC8-F484F9FD4652}" dt="2024-06-27T11:47:05.680" v="3456"/>
            <ac:spMkLst>
              <pc:docMk/>
              <pc:sldMasterMk cId="1069794066" sldId="2147483724"/>
              <pc:sldLayoutMk cId="508404270" sldId="2147483732"/>
              <ac:spMk id="4" creationId="{00000000-0000-0000-0000-000000000000}"/>
            </ac:spMkLst>
          </pc:spChg>
        </pc:sldLayoutChg>
        <pc:sldLayoutChg chg="modSp">
          <pc:chgData name="anshumamahalle2@gmail.com" userId="548490a9a97c0541" providerId="LiveId" clId="{D12788E6-4AC3-4E8D-ABC8-F484F9FD4652}" dt="2024-06-27T11:47:05.680" v="3456"/>
          <pc:sldLayoutMkLst>
            <pc:docMk/>
            <pc:sldMasterMk cId="1069794066" sldId="2147483724"/>
            <pc:sldLayoutMk cId="851175018" sldId="2147483733"/>
          </pc:sldLayoutMkLst>
          <pc:spChg chg="mod">
            <ac:chgData name="anshumamahalle2@gmail.com" userId="548490a9a97c0541" providerId="LiveId" clId="{D12788E6-4AC3-4E8D-ABC8-F484F9FD4652}" dt="2024-06-27T11:47:05.680" v="3456"/>
            <ac:spMkLst>
              <pc:docMk/>
              <pc:sldMasterMk cId="1069794066" sldId="2147483724"/>
              <pc:sldLayoutMk cId="851175018" sldId="2147483733"/>
              <ac:spMk id="2" creationId="{00000000-0000-0000-0000-000000000000}"/>
            </ac:spMkLst>
          </pc:spChg>
          <pc:spChg chg="mod">
            <ac:chgData name="anshumamahalle2@gmail.com" userId="548490a9a97c0541" providerId="LiveId" clId="{D12788E6-4AC3-4E8D-ABC8-F484F9FD4652}" dt="2024-06-27T11:47:05.680" v="3456"/>
            <ac:spMkLst>
              <pc:docMk/>
              <pc:sldMasterMk cId="1069794066" sldId="2147483724"/>
              <pc:sldLayoutMk cId="851175018" sldId="2147483733"/>
              <ac:spMk id="3" creationId="{00000000-0000-0000-0000-000000000000}"/>
            </ac:spMkLst>
          </pc:spChg>
          <pc:spChg chg="mod">
            <ac:chgData name="anshumamahalle2@gmail.com" userId="548490a9a97c0541" providerId="LiveId" clId="{D12788E6-4AC3-4E8D-ABC8-F484F9FD4652}" dt="2024-06-27T11:47:05.680" v="3456"/>
            <ac:spMkLst>
              <pc:docMk/>
              <pc:sldMasterMk cId="1069794066" sldId="2147483724"/>
              <pc:sldLayoutMk cId="851175018" sldId="2147483733"/>
              <ac:spMk id="4" creationId="{00000000-0000-0000-0000-000000000000}"/>
            </ac:spMkLst>
          </pc:spChg>
        </pc:sldLayoutChg>
        <pc:sldLayoutChg chg="modSp">
          <pc:chgData name="anshumamahalle2@gmail.com" userId="548490a9a97c0541" providerId="LiveId" clId="{D12788E6-4AC3-4E8D-ABC8-F484F9FD4652}" dt="2024-06-27T11:47:05.680" v="3456"/>
          <pc:sldLayoutMkLst>
            <pc:docMk/>
            <pc:sldMasterMk cId="1069794066" sldId="2147483724"/>
            <pc:sldLayoutMk cId="2821665486" sldId="2147483735"/>
          </pc:sldLayoutMkLst>
          <pc:spChg chg="mod">
            <ac:chgData name="anshumamahalle2@gmail.com" userId="548490a9a97c0541" providerId="LiveId" clId="{D12788E6-4AC3-4E8D-ABC8-F484F9FD4652}" dt="2024-06-27T11:47:05.680" v="3456"/>
            <ac:spMkLst>
              <pc:docMk/>
              <pc:sldMasterMk cId="1069794066" sldId="2147483724"/>
              <pc:sldLayoutMk cId="2821665486" sldId="2147483735"/>
              <ac:spMk id="2" creationId="{00000000-0000-0000-0000-000000000000}"/>
            </ac:spMkLst>
          </pc:spChg>
          <pc:spChg chg="mod">
            <ac:chgData name="anshumamahalle2@gmail.com" userId="548490a9a97c0541" providerId="LiveId" clId="{D12788E6-4AC3-4E8D-ABC8-F484F9FD4652}" dt="2024-06-27T11:47:05.680" v="3456"/>
            <ac:spMkLst>
              <pc:docMk/>
              <pc:sldMasterMk cId="1069794066" sldId="2147483724"/>
              <pc:sldLayoutMk cId="2821665486" sldId="2147483735"/>
              <ac:spMk id="3" creationId="{00000000-0000-0000-0000-000000000000}"/>
            </ac:spMkLst>
          </pc:spChg>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https://d.docs.live.net/13a839ecd2c0589c/Desktop/Book1.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n-US"/>
        </a:p>
      </c:txPr>
    </c:title>
    <c:autoTitleDeleted val="0"/>
    <c:plotArea>
      <c:layout/>
      <c:barChart>
        <c:barDir val="col"/>
        <c:grouping val="clustered"/>
        <c:varyColors val="0"/>
        <c:ser>
          <c:idx val="0"/>
          <c:order val="0"/>
          <c:tx>
            <c:strRef>
              <c:f>[Book1.xlsx]Sheet1!$B$1</c:f>
              <c:strCache>
                <c:ptCount val="1"/>
                <c:pt idx="0">
                  <c:v>MEDICAL ERROR COST </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[Book1.xlsx]Sheet1!$A$2:$A$5</c:f>
              <c:strCache>
                <c:ptCount val="4"/>
                <c:pt idx="0">
                  <c:v>UNITED STATES </c:v>
                </c:pt>
                <c:pt idx="1">
                  <c:v>UNITED KINGDOM </c:v>
                </c:pt>
                <c:pt idx="2">
                  <c:v>CANADA</c:v>
                </c:pt>
                <c:pt idx="3">
                  <c:v>GERMANY</c:v>
                </c:pt>
              </c:strCache>
            </c:strRef>
          </c:cat>
          <c:val>
            <c:numRef>
              <c:f>[Book1.xlsx]Sheet1!$B$2:$B$5</c:f>
              <c:numCache>
                <c:formatCode>General</c:formatCode>
                <c:ptCount val="4"/>
                <c:pt idx="0">
                  <c:v>17.100000000000001</c:v>
                </c:pt>
                <c:pt idx="1">
                  <c:v>2.75</c:v>
                </c:pt>
                <c:pt idx="2">
                  <c:v>1.2</c:v>
                </c:pt>
                <c:pt idx="3">
                  <c:v>1.1000000000000001</c:v>
                </c:pt>
              </c:numCache>
            </c:numRef>
          </c:val>
          <c:extLst>
            <c:ext xmlns:c16="http://schemas.microsoft.com/office/drawing/2014/chart" uri="{C3380CC4-5D6E-409C-BE32-E72D297353CC}">
              <c16:uniqueId val="{00000000-CE04-46EF-B03E-5E748EA7D4AF}"/>
            </c:ext>
          </c:extLst>
        </c:ser>
        <c:dLbls>
          <c:dLblPos val="inEnd"/>
          <c:showLegendKey val="0"/>
          <c:showVal val="1"/>
          <c:showCatName val="0"/>
          <c:showSerName val="0"/>
          <c:showPercent val="0"/>
          <c:showBubbleSize val="0"/>
        </c:dLbls>
        <c:gapWidth val="100"/>
        <c:overlap val="-24"/>
        <c:axId val="2088235679"/>
        <c:axId val="2088238559"/>
      </c:barChart>
      <c:catAx>
        <c:axId val="2088235679"/>
        <c:scaling>
          <c:orientation val="minMax"/>
        </c:scaling>
        <c:delete val="0"/>
        <c:axPos val="b"/>
        <c:title>
          <c:tx>
            <c:rich>
              <a:bodyPr rot="0" spcFirstLastPara="1" vertOverflow="ellipsis" vert="horz" wrap="square" anchor="ctr" anchorCtr="1"/>
              <a:lstStyle/>
              <a:p>
                <a:pPr>
                  <a:defRPr sz="900" b="1" i="0" u="none" strike="noStrike" kern="1200" baseline="0">
                    <a:solidFill>
                      <a:schemeClr val="tx2"/>
                    </a:solidFill>
                    <a:latin typeface="+mn-lt"/>
                    <a:ea typeface="+mn-ea"/>
                    <a:cs typeface="+mn-cs"/>
                  </a:defRPr>
                </a:pPr>
                <a:r>
                  <a:rPr lang="en-IN"/>
                  <a:t>COUNTRY </a:t>
                </a:r>
              </a:p>
            </c:rich>
          </c:tx>
          <c:overlay val="0"/>
          <c:spPr>
            <a:noFill/>
            <a:ln>
              <a:noFill/>
            </a:ln>
            <a:effectLst/>
          </c:spPr>
          <c:txPr>
            <a:bodyPr rot="0" spcFirstLastPara="1" vertOverflow="ellipsis" vert="horz" wrap="square" anchor="ctr" anchorCtr="1"/>
            <a:lstStyle/>
            <a:p>
              <a:pPr>
                <a:defRPr sz="900" b="1" i="0" u="none" strike="noStrike" kern="1200" baseline="0">
                  <a:solidFill>
                    <a:schemeClr val="tx2"/>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2088238559"/>
        <c:crosses val="autoZero"/>
        <c:auto val="1"/>
        <c:lblAlgn val="ctr"/>
        <c:lblOffset val="100"/>
        <c:noMultiLvlLbl val="0"/>
      </c:catAx>
      <c:valAx>
        <c:axId val="2088238559"/>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900" b="1" i="0" u="none" strike="noStrike" kern="1200" baseline="0">
                    <a:solidFill>
                      <a:schemeClr val="tx2"/>
                    </a:solidFill>
                    <a:latin typeface="+mn-lt"/>
                    <a:ea typeface="+mn-ea"/>
                    <a:cs typeface="+mn-cs"/>
                  </a:defRPr>
                </a:pPr>
                <a:r>
                  <a:rPr lang="en-IN"/>
                  <a:t>Dollers in Billions</a:t>
                </a:r>
              </a:p>
            </c:rich>
          </c:tx>
          <c:overlay val="0"/>
          <c:spPr>
            <a:noFill/>
            <a:ln>
              <a:noFill/>
            </a:ln>
            <a:effectLst/>
          </c:spPr>
          <c:txPr>
            <a:bodyPr rot="-5400000" spcFirstLastPara="1" vertOverflow="ellipsis" vert="horz" wrap="square" anchor="ctr" anchorCtr="1"/>
            <a:lstStyle/>
            <a:p>
              <a:pPr>
                <a:defRPr sz="900" b="1" i="0" u="none" strike="noStrike" kern="1200" baseline="0">
                  <a:solidFill>
                    <a:schemeClr val="tx2"/>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208823567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title>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n-US"/>
        </a:p>
      </c:txPr>
    </c:title>
    <c:autoTitleDeleted val="0"/>
    <c:plotArea>
      <c:layout/>
      <c:barChart>
        <c:barDir val="col"/>
        <c:grouping val="clustered"/>
        <c:varyColors val="0"/>
        <c:ser>
          <c:idx val="0"/>
          <c:order val="0"/>
          <c:tx>
            <c:strRef>
              <c:f>[Book1.xlsx]Sheet1!$B$1</c:f>
              <c:strCache>
                <c:ptCount val="1"/>
                <c:pt idx="0">
                  <c:v>MEDICAL ERROR COST </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[Book1.xlsx]Sheet1!$A$2:$A$5</c:f>
              <c:strCache>
                <c:ptCount val="4"/>
                <c:pt idx="0">
                  <c:v>UNITED STATES </c:v>
                </c:pt>
                <c:pt idx="1">
                  <c:v>UNITED KINGDOM </c:v>
                </c:pt>
                <c:pt idx="2">
                  <c:v>CANADA</c:v>
                </c:pt>
                <c:pt idx="3">
                  <c:v>GERMANY</c:v>
                </c:pt>
              </c:strCache>
            </c:strRef>
          </c:cat>
          <c:val>
            <c:numRef>
              <c:f>[Book1.xlsx]Sheet1!$B$2:$B$5</c:f>
              <c:numCache>
                <c:formatCode>General</c:formatCode>
                <c:ptCount val="4"/>
                <c:pt idx="0">
                  <c:v>17.100000000000001</c:v>
                </c:pt>
                <c:pt idx="1">
                  <c:v>2.75</c:v>
                </c:pt>
                <c:pt idx="2">
                  <c:v>1.2</c:v>
                </c:pt>
                <c:pt idx="3">
                  <c:v>1.1000000000000001</c:v>
                </c:pt>
              </c:numCache>
            </c:numRef>
          </c:val>
          <c:extLst>
            <c:ext xmlns:c16="http://schemas.microsoft.com/office/drawing/2014/chart" uri="{C3380CC4-5D6E-409C-BE32-E72D297353CC}">
              <c16:uniqueId val="{00000000-8AE5-442B-8AB3-1ED8576D78C3}"/>
            </c:ext>
          </c:extLst>
        </c:ser>
        <c:dLbls>
          <c:dLblPos val="inEnd"/>
          <c:showLegendKey val="0"/>
          <c:showVal val="1"/>
          <c:showCatName val="0"/>
          <c:showSerName val="0"/>
          <c:showPercent val="0"/>
          <c:showBubbleSize val="0"/>
        </c:dLbls>
        <c:gapWidth val="100"/>
        <c:overlap val="-24"/>
        <c:axId val="2088235679"/>
        <c:axId val="2088238559"/>
      </c:barChart>
      <c:catAx>
        <c:axId val="2088235679"/>
        <c:scaling>
          <c:orientation val="minMax"/>
        </c:scaling>
        <c:delete val="0"/>
        <c:axPos val="b"/>
        <c:title>
          <c:tx>
            <c:rich>
              <a:bodyPr rot="0" spcFirstLastPara="1" vertOverflow="ellipsis" vert="horz" wrap="square" anchor="ctr" anchorCtr="1"/>
              <a:lstStyle/>
              <a:p>
                <a:pPr>
                  <a:defRPr sz="900" b="1" i="0" u="none" strike="noStrike" kern="1200" baseline="0">
                    <a:solidFill>
                      <a:schemeClr val="tx2"/>
                    </a:solidFill>
                    <a:latin typeface="+mn-lt"/>
                    <a:ea typeface="+mn-ea"/>
                    <a:cs typeface="+mn-cs"/>
                  </a:defRPr>
                </a:pPr>
                <a:r>
                  <a:rPr lang="en-IN"/>
                  <a:t>COUNTRY </a:t>
                </a:r>
              </a:p>
            </c:rich>
          </c:tx>
          <c:overlay val="0"/>
          <c:spPr>
            <a:noFill/>
            <a:ln>
              <a:noFill/>
            </a:ln>
            <a:effectLst/>
          </c:spPr>
          <c:txPr>
            <a:bodyPr rot="0" spcFirstLastPara="1" vertOverflow="ellipsis" vert="horz" wrap="square" anchor="ctr" anchorCtr="1"/>
            <a:lstStyle/>
            <a:p>
              <a:pPr>
                <a:defRPr sz="900" b="1" i="0" u="none" strike="noStrike" kern="1200" baseline="0">
                  <a:solidFill>
                    <a:schemeClr val="tx2"/>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2088238559"/>
        <c:crosses val="autoZero"/>
        <c:auto val="1"/>
        <c:lblAlgn val="ctr"/>
        <c:lblOffset val="100"/>
        <c:noMultiLvlLbl val="0"/>
      </c:catAx>
      <c:valAx>
        <c:axId val="2088238559"/>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900" b="1" i="0" u="none" strike="noStrike" kern="1200" baseline="0">
                    <a:solidFill>
                      <a:schemeClr val="tx2"/>
                    </a:solidFill>
                    <a:latin typeface="+mn-lt"/>
                    <a:ea typeface="+mn-ea"/>
                    <a:cs typeface="+mn-cs"/>
                  </a:defRPr>
                </a:pPr>
                <a:r>
                  <a:rPr lang="en-IN"/>
                  <a:t>Dollers in Billions</a:t>
                </a:r>
              </a:p>
            </c:rich>
          </c:tx>
          <c:overlay val="0"/>
          <c:spPr>
            <a:noFill/>
            <a:ln>
              <a:noFill/>
            </a:ln>
            <a:effectLst/>
          </c:spPr>
          <c:txPr>
            <a:bodyPr rot="-5400000" spcFirstLastPara="1" vertOverflow="ellipsis" vert="horz" wrap="square" anchor="ctr" anchorCtr="1"/>
            <a:lstStyle/>
            <a:p>
              <a:pPr>
                <a:defRPr sz="900" b="1" i="0" u="none" strike="noStrike" kern="1200" baseline="0">
                  <a:solidFill>
                    <a:schemeClr val="tx2"/>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208823567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7">
  <a:schemeClr val="accent4"/>
</cs:colorStyle>
</file>

<file path=ppt/charts/style1.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FD77A45B-3F67-4A46-B80E-86DB28E7B237}" type="datetimeFigureOut">
              <a:rPr lang="en-IN" smtClean="0"/>
              <a:t>09-11-2024</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7BCBBF-3B14-49EE-839D-F9D0F54BECC4}" type="slidenum">
              <a:rPr lang="en-IN" smtClean="0"/>
              <a:t>‹#›</a:t>
            </a:fld>
            <a:endParaRPr lang="en-IN"/>
          </a:p>
        </p:txBody>
      </p:sp>
    </p:spTree>
    <p:extLst>
      <p:ext uri="{BB962C8B-B14F-4D97-AF65-F5344CB8AC3E}">
        <p14:creationId xmlns:p14="http://schemas.microsoft.com/office/powerpoint/2010/main" val="1857737653"/>
      </p:ext>
    </p:extLst>
  </p:cSld>
  <p:clrMap bg1="lt1" tx1="dk1" bg2="lt2" tx2="dk2" accent1="accent1" accent2="accent2" accent3="accent3" accent4="accent4" accent5="accent5" accent6="accent6" hlink="hlink" folHlink="folHlink"/>
  <p:notesStyle>
    <a:lvl1pPr marL="0" algn="l" defTabSz="914261" rtl="0" eaLnBrk="1" latinLnBrk="0" hangingPunct="1">
      <a:defRPr sz="1200" kern="1200">
        <a:solidFill>
          <a:schemeClr val="tx1"/>
        </a:solidFill>
        <a:latin typeface="+mn-lt"/>
        <a:ea typeface="+mn-ea"/>
        <a:cs typeface="+mn-cs"/>
      </a:defRPr>
    </a:lvl1pPr>
    <a:lvl2pPr marL="457130" algn="l" defTabSz="914261" rtl="0" eaLnBrk="1" latinLnBrk="0" hangingPunct="1">
      <a:defRPr sz="1200" kern="1200">
        <a:solidFill>
          <a:schemeClr val="tx1"/>
        </a:solidFill>
        <a:latin typeface="+mn-lt"/>
        <a:ea typeface="+mn-ea"/>
        <a:cs typeface="+mn-cs"/>
      </a:defRPr>
    </a:lvl2pPr>
    <a:lvl3pPr marL="914261" algn="l" defTabSz="914261" rtl="0" eaLnBrk="1" latinLnBrk="0" hangingPunct="1">
      <a:defRPr sz="1200" kern="1200">
        <a:solidFill>
          <a:schemeClr val="tx1"/>
        </a:solidFill>
        <a:latin typeface="+mn-lt"/>
        <a:ea typeface="+mn-ea"/>
        <a:cs typeface="+mn-cs"/>
      </a:defRPr>
    </a:lvl3pPr>
    <a:lvl4pPr marL="1371392" algn="l" defTabSz="914261" rtl="0" eaLnBrk="1" latinLnBrk="0" hangingPunct="1">
      <a:defRPr sz="1200" kern="1200">
        <a:solidFill>
          <a:schemeClr val="tx1"/>
        </a:solidFill>
        <a:latin typeface="+mn-lt"/>
        <a:ea typeface="+mn-ea"/>
        <a:cs typeface="+mn-cs"/>
      </a:defRPr>
    </a:lvl4pPr>
    <a:lvl5pPr marL="1828522" algn="l" defTabSz="914261" rtl="0" eaLnBrk="1" latinLnBrk="0" hangingPunct="1">
      <a:defRPr sz="1200" kern="1200">
        <a:solidFill>
          <a:schemeClr val="tx1"/>
        </a:solidFill>
        <a:latin typeface="+mn-lt"/>
        <a:ea typeface="+mn-ea"/>
        <a:cs typeface="+mn-cs"/>
      </a:defRPr>
    </a:lvl5pPr>
    <a:lvl6pPr marL="2285653" algn="l" defTabSz="914261" rtl="0" eaLnBrk="1" latinLnBrk="0" hangingPunct="1">
      <a:defRPr sz="1200" kern="1200">
        <a:solidFill>
          <a:schemeClr val="tx1"/>
        </a:solidFill>
        <a:latin typeface="+mn-lt"/>
        <a:ea typeface="+mn-ea"/>
        <a:cs typeface="+mn-cs"/>
      </a:defRPr>
    </a:lvl6pPr>
    <a:lvl7pPr marL="2742783" algn="l" defTabSz="914261" rtl="0" eaLnBrk="1" latinLnBrk="0" hangingPunct="1">
      <a:defRPr sz="1200" kern="1200">
        <a:solidFill>
          <a:schemeClr val="tx1"/>
        </a:solidFill>
        <a:latin typeface="+mn-lt"/>
        <a:ea typeface="+mn-ea"/>
        <a:cs typeface="+mn-cs"/>
      </a:defRPr>
    </a:lvl7pPr>
    <a:lvl8pPr marL="3199914" algn="l" defTabSz="914261" rtl="0" eaLnBrk="1" latinLnBrk="0" hangingPunct="1">
      <a:defRPr sz="1200" kern="1200">
        <a:solidFill>
          <a:schemeClr val="tx1"/>
        </a:solidFill>
        <a:latin typeface="+mn-lt"/>
        <a:ea typeface="+mn-ea"/>
        <a:cs typeface="+mn-cs"/>
      </a:defRPr>
    </a:lvl8pPr>
    <a:lvl9pPr marL="3657044" algn="l" defTabSz="91426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A31A6AA-2F55-489E-AC3D-F5FB1898DB37}" type="slidenum">
              <a:rPr kumimoji="0" lang="en-IN"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IN"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3446020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1" y="1122363"/>
            <a:ext cx="10363200" cy="2387600"/>
          </a:xfrm>
        </p:spPr>
        <p:txBody>
          <a:bodyPr anchor="b"/>
          <a:lstStyle>
            <a:lvl1pPr algn="ctr">
              <a:defRPr sz="5684"/>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274"/>
            </a:lvl1pPr>
            <a:lvl2pPr marL="433132" indent="0" algn="ctr">
              <a:buNone/>
              <a:defRPr sz="1895"/>
            </a:lvl2pPr>
            <a:lvl3pPr marL="866263" indent="0" algn="ctr">
              <a:buNone/>
              <a:defRPr sz="1705"/>
            </a:lvl3pPr>
            <a:lvl4pPr marL="1299395" indent="0" algn="ctr">
              <a:buNone/>
              <a:defRPr sz="1516"/>
            </a:lvl4pPr>
            <a:lvl5pPr marL="1732526" indent="0" algn="ctr">
              <a:buNone/>
              <a:defRPr sz="1516"/>
            </a:lvl5pPr>
            <a:lvl6pPr marL="2165658" indent="0" algn="ctr">
              <a:buNone/>
              <a:defRPr sz="1516"/>
            </a:lvl6pPr>
            <a:lvl7pPr marL="2598789" indent="0" algn="ctr">
              <a:buNone/>
              <a:defRPr sz="1516"/>
            </a:lvl7pPr>
            <a:lvl8pPr marL="3031921" indent="0" algn="ctr">
              <a:buNone/>
              <a:defRPr sz="1516"/>
            </a:lvl8pPr>
            <a:lvl9pPr marL="3465052" indent="0" algn="ctr">
              <a:buNone/>
              <a:defRPr sz="1516"/>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424AC34-A369-4AE5-8A2C-3C9FB138B2C8}" type="datetimeFigureOut">
              <a:rPr lang="en-IN" smtClean="0"/>
              <a:t>09-11-2024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DB9ABA6-E569-4355-82FE-7061C147B533}" type="slidenum">
              <a:rPr lang="en-IN" smtClean="0"/>
              <a:t>‹#›</a:t>
            </a:fld>
            <a:endParaRPr lang="en-IN"/>
          </a:p>
        </p:txBody>
      </p:sp>
    </p:spTree>
    <p:extLst>
      <p:ext uri="{BB962C8B-B14F-4D97-AF65-F5344CB8AC3E}">
        <p14:creationId xmlns:p14="http://schemas.microsoft.com/office/powerpoint/2010/main" val="39071761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24AC34-A369-4AE5-8A2C-3C9FB138B2C8}" type="datetimeFigureOut">
              <a:rPr lang="en-IN" smtClean="0"/>
              <a:t>09-11-2024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DB9ABA6-E569-4355-82FE-7061C147B533}" type="slidenum">
              <a:rPr lang="en-IN" smtClean="0"/>
              <a:t>‹#›</a:t>
            </a:fld>
            <a:endParaRPr lang="en-IN"/>
          </a:p>
        </p:txBody>
      </p:sp>
    </p:spTree>
    <p:extLst>
      <p:ext uri="{BB962C8B-B14F-4D97-AF65-F5344CB8AC3E}">
        <p14:creationId xmlns:p14="http://schemas.microsoft.com/office/powerpoint/2010/main" val="30083418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24AC34-A369-4AE5-8A2C-3C9FB138B2C8}" type="datetimeFigureOut">
              <a:rPr lang="en-IN" smtClean="0"/>
              <a:t>09-11-2024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DB9ABA6-E569-4355-82FE-7061C147B533}" type="slidenum">
              <a:rPr lang="en-IN" smtClean="0"/>
              <a:t>‹#›</a:t>
            </a:fld>
            <a:endParaRPr lang="en-IN"/>
          </a:p>
        </p:txBody>
      </p:sp>
    </p:spTree>
    <p:extLst>
      <p:ext uri="{BB962C8B-B14F-4D97-AF65-F5344CB8AC3E}">
        <p14:creationId xmlns:p14="http://schemas.microsoft.com/office/powerpoint/2010/main" val="26720139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147C0E5-F472-4823-852C-D183FA2F2488}" type="datetime1">
              <a:rPr lang="en-IN" smtClean="0"/>
              <a:t>09-11-2024</a:t>
            </a:fld>
            <a:endParaRPr lang="en-IN"/>
          </a:p>
        </p:txBody>
      </p:sp>
      <p:sp>
        <p:nvSpPr>
          <p:cNvPr id="5" name="Footer Placeholder 4"/>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3903342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A2FBC0-878C-4FB7-8E1F-1D6F6FF7C223}" type="datetime1">
              <a:rPr lang="en-IN" smtClean="0"/>
              <a:t>09-11-2024</a:t>
            </a:fld>
            <a:endParaRPr lang="en-IN"/>
          </a:p>
        </p:txBody>
      </p:sp>
      <p:sp>
        <p:nvSpPr>
          <p:cNvPr id="5" name="Footer Placeholder 4"/>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31001943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D685ADF-9D55-472F-A142-0A5A20BA4577}" type="datetime1">
              <a:rPr lang="en-IN" smtClean="0"/>
              <a:t>09-11-2024</a:t>
            </a:fld>
            <a:endParaRPr lang="en-IN"/>
          </a:p>
        </p:txBody>
      </p:sp>
      <p:sp>
        <p:nvSpPr>
          <p:cNvPr id="5" name="Footer Placeholder 4"/>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8728146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9B6A866-57B6-4C39-8809-FBA78A30FCC9}" type="datetime1">
              <a:rPr lang="en-IN" smtClean="0"/>
              <a:t>09-11-2024</a:t>
            </a:fld>
            <a:endParaRPr lang="en-IN"/>
          </a:p>
        </p:txBody>
      </p:sp>
      <p:sp>
        <p:nvSpPr>
          <p:cNvPr id="6" name="Footer Placeholder 5"/>
          <p:cNvSpPr>
            <a:spLocks noGrp="1"/>
          </p:cNvSpPr>
          <p:nvPr>
            <p:ph type="ftr" sz="quarter" idx="11"/>
          </p:nvPr>
        </p:nvSpPr>
        <p:spPr/>
        <p:txBody>
          <a:bodyPr/>
          <a:lstStyle/>
          <a:p>
            <a:r>
              <a:rPr lang="en-US"/>
              <a:t>You are not allowed to add slides to this presentation</a:t>
            </a:r>
            <a:endParaRPr lang="en-IN"/>
          </a:p>
        </p:txBody>
      </p:sp>
      <p:sp>
        <p:nvSpPr>
          <p:cNvPr id="7" name="Slide Number Placeholder 6"/>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33780543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2B34237-4DA9-498D-81CC-7DEBFDE0146A}" type="datetime1">
              <a:rPr lang="en-IN" smtClean="0"/>
              <a:t>09-11-2024</a:t>
            </a:fld>
            <a:endParaRPr lang="en-IN"/>
          </a:p>
        </p:txBody>
      </p:sp>
      <p:sp>
        <p:nvSpPr>
          <p:cNvPr id="8" name="Footer Placeholder 7"/>
          <p:cNvSpPr>
            <a:spLocks noGrp="1"/>
          </p:cNvSpPr>
          <p:nvPr>
            <p:ph type="ftr" sz="quarter" idx="11"/>
          </p:nvPr>
        </p:nvSpPr>
        <p:spPr/>
        <p:txBody>
          <a:bodyPr/>
          <a:lstStyle/>
          <a:p>
            <a:r>
              <a:rPr lang="en-US"/>
              <a:t>You are not allowed to add slides to this presentation</a:t>
            </a:r>
            <a:endParaRPr lang="en-IN"/>
          </a:p>
        </p:txBody>
      </p:sp>
      <p:sp>
        <p:nvSpPr>
          <p:cNvPr id="9" name="Slide Number Placeholder 8"/>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32600696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3D29E31-0E2B-4B8B-A4CD-804F6A5D47A9}" type="datetime1">
              <a:rPr lang="en-IN" smtClean="0"/>
              <a:t>09-11-2024</a:t>
            </a:fld>
            <a:endParaRPr lang="en-IN"/>
          </a:p>
        </p:txBody>
      </p:sp>
      <p:sp>
        <p:nvSpPr>
          <p:cNvPr id="4" name="Footer Placeholder 3"/>
          <p:cNvSpPr>
            <a:spLocks noGrp="1"/>
          </p:cNvSpPr>
          <p:nvPr>
            <p:ph type="ftr" sz="quarter" idx="11"/>
          </p:nvPr>
        </p:nvSpPr>
        <p:spPr/>
        <p:txBody>
          <a:bodyPr/>
          <a:lstStyle/>
          <a:p>
            <a:r>
              <a:rPr lang="en-US"/>
              <a:t>You are not allowed to add slides to this presentation</a:t>
            </a:r>
            <a:endParaRPr lang="en-IN"/>
          </a:p>
        </p:txBody>
      </p:sp>
      <p:sp>
        <p:nvSpPr>
          <p:cNvPr id="5" name="Slide Number Placeholder 4"/>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4420879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1C5607-A4BB-4D67-95B9-C9085ECC35A9}" type="datetime1">
              <a:rPr lang="en-IN" smtClean="0"/>
              <a:t>09-11-2024</a:t>
            </a:fld>
            <a:endParaRPr lang="en-IN"/>
          </a:p>
        </p:txBody>
      </p:sp>
      <p:sp>
        <p:nvSpPr>
          <p:cNvPr id="3" name="Footer Placeholder 2"/>
          <p:cNvSpPr>
            <a:spLocks noGrp="1"/>
          </p:cNvSpPr>
          <p:nvPr>
            <p:ph type="ftr" sz="quarter" idx="11"/>
          </p:nvPr>
        </p:nvSpPr>
        <p:spPr/>
        <p:txBody>
          <a:bodyPr/>
          <a:lstStyle/>
          <a:p>
            <a:r>
              <a:rPr lang="en-US"/>
              <a:t>You are not allowed to add slides to this presentation</a:t>
            </a:r>
            <a:endParaRPr lang="en-IN"/>
          </a:p>
        </p:txBody>
      </p:sp>
      <p:sp>
        <p:nvSpPr>
          <p:cNvPr id="4" name="Slide Number Placeholder 3"/>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33465204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1C99E65-501E-4E79-B301-EC94E1C8867E}" type="datetime1">
              <a:rPr lang="en-IN" smtClean="0"/>
              <a:t>09-11-2024</a:t>
            </a:fld>
            <a:endParaRPr lang="en-IN"/>
          </a:p>
        </p:txBody>
      </p:sp>
      <p:sp>
        <p:nvSpPr>
          <p:cNvPr id="6" name="Footer Placeholder 5"/>
          <p:cNvSpPr>
            <a:spLocks noGrp="1"/>
          </p:cNvSpPr>
          <p:nvPr>
            <p:ph type="ftr" sz="quarter" idx="11"/>
          </p:nvPr>
        </p:nvSpPr>
        <p:spPr/>
        <p:txBody>
          <a:bodyPr/>
          <a:lstStyle/>
          <a:p>
            <a:r>
              <a:rPr lang="en-US"/>
              <a:t>You are not allowed to add slides to this presentation</a:t>
            </a:r>
            <a:endParaRPr lang="en-IN"/>
          </a:p>
        </p:txBody>
      </p:sp>
      <p:sp>
        <p:nvSpPr>
          <p:cNvPr id="7" name="Slide Number Placeholder 6"/>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40205592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24AC34-A369-4AE5-8A2C-3C9FB138B2C8}" type="datetimeFigureOut">
              <a:rPr lang="en-IN" smtClean="0"/>
              <a:t>09-11-2024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DB9ABA6-E569-4355-82FE-7061C147B533}" type="slidenum">
              <a:rPr lang="en-IN" smtClean="0"/>
              <a:t>‹#›</a:t>
            </a:fld>
            <a:endParaRPr lang="en-IN"/>
          </a:p>
        </p:txBody>
      </p:sp>
    </p:spTree>
    <p:extLst>
      <p:ext uri="{BB962C8B-B14F-4D97-AF65-F5344CB8AC3E}">
        <p14:creationId xmlns:p14="http://schemas.microsoft.com/office/powerpoint/2010/main" val="17425374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751C047-BE12-4A43-A323-58AFB768CD35}" type="datetime1">
              <a:rPr lang="en-IN" smtClean="0"/>
              <a:t>09-11-2024</a:t>
            </a:fld>
            <a:endParaRPr lang="en-IN"/>
          </a:p>
        </p:txBody>
      </p:sp>
      <p:sp>
        <p:nvSpPr>
          <p:cNvPr id="6" name="Footer Placeholder 5"/>
          <p:cNvSpPr>
            <a:spLocks noGrp="1"/>
          </p:cNvSpPr>
          <p:nvPr>
            <p:ph type="ftr" sz="quarter" idx="11"/>
          </p:nvPr>
        </p:nvSpPr>
        <p:spPr/>
        <p:txBody>
          <a:bodyPr/>
          <a:lstStyle/>
          <a:p>
            <a:r>
              <a:rPr lang="en-US"/>
              <a:t>You are not allowed to add slides to this presentation</a:t>
            </a:r>
            <a:endParaRPr lang="en-IN"/>
          </a:p>
        </p:txBody>
      </p:sp>
      <p:sp>
        <p:nvSpPr>
          <p:cNvPr id="7" name="Slide Number Placeholder 6"/>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37337523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A12769F-3E27-4D36-A194-1A84EAEDBFA1}" type="datetime1">
              <a:rPr lang="en-IN" smtClean="0"/>
              <a:t>09-11-2024</a:t>
            </a:fld>
            <a:endParaRPr lang="en-IN"/>
          </a:p>
        </p:txBody>
      </p:sp>
      <p:sp>
        <p:nvSpPr>
          <p:cNvPr id="5" name="Footer Placeholder 4"/>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980709088"/>
      </p:ext>
    </p:extLst>
  </p:cSld>
  <p:clrMapOvr>
    <a:masterClrMapping/>
  </p:clrMapOvr>
  <p:hf hd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A12769F-3E27-4D36-A194-1A84EAEDBFA1}" type="datetime1">
              <a:rPr lang="en-IN" smtClean="0"/>
              <a:t>09-11-2024</a:t>
            </a:fld>
            <a:endParaRPr lang="en-IN"/>
          </a:p>
        </p:txBody>
      </p:sp>
      <p:sp>
        <p:nvSpPr>
          <p:cNvPr id="5" name="Footer Placeholder 4"/>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p:cNvSpPr>
            <a:spLocks noGrp="1"/>
          </p:cNvSpPr>
          <p:nvPr>
            <p:ph type="sldNum" sz="quarter" idx="12"/>
          </p:nvPr>
        </p:nvSpPr>
        <p:spPr/>
        <p:txBody>
          <a:bodyPr/>
          <a:lstStyle/>
          <a:p>
            <a:fld id="{26AD20E6-394B-4DF0-96A5-9647FF39C943}" type="slidenum">
              <a:rPr lang="en-IN" smtClean="0"/>
              <a:t>‹#›</a:t>
            </a:fld>
            <a:endParaRPr lang="en-IN"/>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975229497"/>
      </p:ext>
    </p:extLst>
  </p:cSld>
  <p:clrMapOvr>
    <a:masterClrMapping/>
  </p:clrMapOvr>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A12769F-3E27-4D36-A194-1A84EAEDBFA1}" type="datetime1">
              <a:rPr lang="en-IN" smtClean="0"/>
              <a:t>09-11-2024</a:t>
            </a:fld>
            <a:endParaRPr lang="en-IN"/>
          </a:p>
        </p:txBody>
      </p:sp>
      <p:sp>
        <p:nvSpPr>
          <p:cNvPr id="5" name="Footer Placeholder 4"/>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3510274250"/>
      </p:ext>
    </p:extLst>
  </p:cSld>
  <p:clrMapOvr>
    <a:masterClrMapping/>
  </p:clrMapOvr>
  <p:hf hd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A12769F-3E27-4D36-A194-1A84EAEDBFA1}" type="datetime1">
              <a:rPr lang="en-IN" smtClean="0"/>
              <a:t>09-11-2024</a:t>
            </a:fld>
            <a:endParaRPr lang="en-IN"/>
          </a:p>
        </p:txBody>
      </p:sp>
      <p:sp>
        <p:nvSpPr>
          <p:cNvPr id="5" name="Footer Placeholder 4"/>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p:cNvSpPr>
            <a:spLocks noGrp="1"/>
          </p:cNvSpPr>
          <p:nvPr>
            <p:ph type="sldNum" sz="quarter" idx="12"/>
          </p:nvPr>
        </p:nvSpPr>
        <p:spPr/>
        <p:txBody>
          <a:bodyPr/>
          <a:lstStyle/>
          <a:p>
            <a:fld id="{26AD20E6-394B-4DF0-96A5-9647FF39C943}" type="slidenum">
              <a:rPr lang="en-IN" smtClean="0"/>
              <a:t>‹#›</a:t>
            </a:fld>
            <a:endParaRPr lang="en-IN"/>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29398591"/>
      </p:ext>
    </p:extLst>
  </p:cSld>
  <p:clrMapOvr>
    <a:masterClrMapping/>
  </p:clrMapOvr>
  <p:hf hd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A12769F-3E27-4D36-A194-1A84EAEDBFA1}" type="datetime1">
              <a:rPr lang="en-IN" smtClean="0"/>
              <a:t>09-11-2024</a:t>
            </a:fld>
            <a:endParaRPr lang="en-IN"/>
          </a:p>
        </p:txBody>
      </p:sp>
      <p:sp>
        <p:nvSpPr>
          <p:cNvPr id="5" name="Footer Placeholder 4"/>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336571247"/>
      </p:ext>
    </p:extLst>
  </p:cSld>
  <p:clrMapOvr>
    <a:masterClrMapping/>
  </p:clrMapOvr>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E9DCF6C-BC1F-457E-8C73-045A403582E6}" type="datetime1">
              <a:rPr lang="en-IN" smtClean="0"/>
              <a:t>09-11-2024</a:t>
            </a:fld>
            <a:endParaRPr lang="en-IN"/>
          </a:p>
        </p:txBody>
      </p:sp>
      <p:sp>
        <p:nvSpPr>
          <p:cNvPr id="5" name="Footer Placeholder 4"/>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38638126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1E070E-952C-41C9-9ABB-C56A7BE64D88}" type="datetime1">
              <a:rPr lang="en-IN" smtClean="0"/>
              <a:t>09-11-2024</a:t>
            </a:fld>
            <a:endParaRPr lang="en-IN"/>
          </a:p>
        </p:txBody>
      </p:sp>
      <p:sp>
        <p:nvSpPr>
          <p:cNvPr id="5" name="Footer Placeholder 4"/>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245685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5684"/>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274">
                <a:solidFill>
                  <a:schemeClr val="tx1">
                    <a:tint val="82000"/>
                  </a:schemeClr>
                </a:solidFill>
              </a:defRPr>
            </a:lvl1pPr>
            <a:lvl2pPr marL="433132" indent="0">
              <a:buNone/>
              <a:defRPr sz="1895">
                <a:solidFill>
                  <a:schemeClr val="tx1">
                    <a:tint val="82000"/>
                  </a:schemeClr>
                </a:solidFill>
              </a:defRPr>
            </a:lvl2pPr>
            <a:lvl3pPr marL="866263" indent="0">
              <a:buNone/>
              <a:defRPr sz="1705">
                <a:solidFill>
                  <a:schemeClr val="tx1">
                    <a:tint val="82000"/>
                  </a:schemeClr>
                </a:solidFill>
              </a:defRPr>
            </a:lvl3pPr>
            <a:lvl4pPr marL="1299395" indent="0">
              <a:buNone/>
              <a:defRPr sz="1516">
                <a:solidFill>
                  <a:schemeClr val="tx1">
                    <a:tint val="82000"/>
                  </a:schemeClr>
                </a:solidFill>
              </a:defRPr>
            </a:lvl4pPr>
            <a:lvl5pPr marL="1732526" indent="0">
              <a:buNone/>
              <a:defRPr sz="1516">
                <a:solidFill>
                  <a:schemeClr val="tx1">
                    <a:tint val="82000"/>
                  </a:schemeClr>
                </a:solidFill>
              </a:defRPr>
            </a:lvl5pPr>
            <a:lvl6pPr marL="2165658" indent="0">
              <a:buNone/>
              <a:defRPr sz="1516">
                <a:solidFill>
                  <a:schemeClr val="tx1">
                    <a:tint val="82000"/>
                  </a:schemeClr>
                </a:solidFill>
              </a:defRPr>
            </a:lvl6pPr>
            <a:lvl7pPr marL="2598789" indent="0">
              <a:buNone/>
              <a:defRPr sz="1516">
                <a:solidFill>
                  <a:schemeClr val="tx1">
                    <a:tint val="82000"/>
                  </a:schemeClr>
                </a:solidFill>
              </a:defRPr>
            </a:lvl7pPr>
            <a:lvl8pPr marL="3031921" indent="0">
              <a:buNone/>
              <a:defRPr sz="1516">
                <a:solidFill>
                  <a:schemeClr val="tx1">
                    <a:tint val="82000"/>
                  </a:schemeClr>
                </a:solidFill>
              </a:defRPr>
            </a:lvl8pPr>
            <a:lvl9pPr marL="3465052" indent="0">
              <a:buNone/>
              <a:defRPr sz="1516">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424AC34-A369-4AE5-8A2C-3C9FB138B2C8}" type="datetimeFigureOut">
              <a:rPr lang="en-IN" smtClean="0"/>
              <a:t>09-11-2024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DB9ABA6-E569-4355-82FE-7061C147B533}" type="slidenum">
              <a:rPr lang="en-IN" smtClean="0"/>
              <a:t>‹#›</a:t>
            </a:fld>
            <a:endParaRPr lang="en-IN"/>
          </a:p>
        </p:txBody>
      </p:sp>
    </p:spTree>
    <p:extLst>
      <p:ext uri="{BB962C8B-B14F-4D97-AF65-F5344CB8AC3E}">
        <p14:creationId xmlns:p14="http://schemas.microsoft.com/office/powerpoint/2010/main" val="29078503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424AC34-A369-4AE5-8A2C-3C9FB138B2C8}" type="datetimeFigureOut">
              <a:rPr lang="en-IN" smtClean="0"/>
              <a:t>09-11-2024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DB9ABA6-E569-4355-82FE-7061C147B533}" type="slidenum">
              <a:rPr lang="en-IN" smtClean="0"/>
              <a:t>‹#›</a:t>
            </a:fld>
            <a:endParaRPr lang="en-IN"/>
          </a:p>
        </p:txBody>
      </p:sp>
    </p:spTree>
    <p:extLst>
      <p:ext uri="{BB962C8B-B14F-4D97-AF65-F5344CB8AC3E}">
        <p14:creationId xmlns:p14="http://schemas.microsoft.com/office/powerpoint/2010/main" val="4251492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274" b="1"/>
            </a:lvl1pPr>
            <a:lvl2pPr marL="433132" indent="0">
              <a:buNone/>
              <a:defRPr sz="1895" b="1"/>
            </a:lvl2pPr>
            <a:lvl3pPr marL="866263" indent="0">
              <a:buNone/>
              <a:defRPr sz="1705" b="1"/>
            </a:lvl3pPr>
            <a:lvl4pPr marL="1299395" indent="0">
              <a:buNone/>
              <a:defRPr sz="1516" b="1"/>
            </a:lvl4pPr>
            <a:lvl5pPr marL="1732526" indent="0">
              <a:buNone/>
              <a:defRPr sz="1516" b="1"/>
            </a:lvl5pPr>
            <a:lvl6pPr marL="2165658" indent="0">
              <a:buNone/>
              <a:defRPr sz="1516" b="1"/>
            </a:lvl6pPr>
            <a:lvl7pPr marL="2598789" indent="0">
              <a:buNone/>
              <a:defRPr sz="1516" b="1"/>
            </a:lvl7pPr>
            <a:lvl8pPr marL="3031921" indent="0">
              <a:buNone/>
              <a:defRPr sz="1516" b="1"/>
            </a:lvl8pPr>
            <a:lvl9pPr marL="3465052" indent="0">
              <a:buNone/>
              <a:defRPr sz="1516"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274" b="1"/>
            </a:lvl1pPr>
            <a:lvl2pPr marL="433132" indent="0">
              <a:buNone/>
              <a:defRPr sz="1895" b="1"/>
            </a:lvl2pPr>
            <a:lvl3pPr marL="866263" indent="0">
              <a:buNone/>
              <a:defRPr sz="1705" b="1"/>
            </a:lvl3pPr>
            <a:lvl4pPr marL="1299395" indent="0">
              <a:buNone/>
              <a:defRPr sz="1516" b="1"/>
            </a:lvl4pPr>
            <a:lvl5pPr marL="1732526" indent="0">
              <a:buNone/>
              <a:defRPr sz="1516" b="1"/>
            </a:lvl5pPr>
            <a:lvl6pPr marL="2165658" indent="0">
              <a:buNone/>
              <a:defRPr sz="1516" b="1"/>
            </a:lvl6pPr>
            <a:lvl7pPr marL="2598789" indent="0">
              <a:buNone/>
              <a:defRPr sz="1516" b="1"/>
            </a:lvl7pPr>
            <a:lvl8pPr marL="3031921" indent="0">
              <a:buNone/>
              <a:defRPr sz="1516" b="1"/>
            </a:lvl8pPr>
            <a:lvl9pPr marL="3465052" indent="0">
              <a:buNone/>
              <a:defRPr sz="1516"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424AC34-A369-4AE5-8A2C-3C9FB138B2C8}" type="datetimeFigureOut">
              <a:rPr lang="en-IN" smtClean="0"/>
              <a:t>09-11-2024</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BDB9ABA6-E569-4355-82FE-7061C147B533}" type="slidenum">
              <a:rPr lang="en-IN" smtClean="0"/>
              <a:t>‹#›</a:t>
            </a:fld>
            <a:endParaRPr lang="en-IN"/>
          </a:p>
        </p:txBody>
      </p:sp>
    </p:spTree>
    <p:extLst>
      <p:ext uri="{BB962C8B-B14F-4D97-AF65-F5344CB8AC3E}">
        <p14:creationId xmlns:p14="http://schemas.microsoft.com/office/powerpoint/2010/main" val="849906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424AC34-A369-4AE5-8A2C-3C9FB138B2C8}" type="datetimeFigureOut">
              <a:rPr lang="en-IN" smtClean="0"/>
              <a:t>09-11-2024</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BDB9ABA6-E569-4355-82FE-7061C147B533}" type="slidenum">
              <a:rPr lang="en-IN" smtClean="0"/>
              <a:t>‹#›</a:t>
            </a:fld>
            <a:endParaRPr lang="en-IN"/>
          </a:p>
        </p:txBody>
      </p:sp>
    </p:spTree>
    <p:extLst>
      <p:ext uri="{BB962C8B-B14F-4D97-AF65-F5344CB8AC3E}">
        <p14:creationId xmlns:p14="http://schemas.microsoft.com/office/powerpoint/2010/main" val="28373318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24AC34-A369-4AE5-8A2C-3C9FB138B2C8}" type="datetimeFigureOut">
              <a:rPr lang="en-IN" smtClean="0"/>
              <a:t>09-11-2024</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BDB9ABA6-E569-4355-82FE-7061C147B533}" type="slidenum">
              <a:rPr lang="en-IN" smtClean="0"/>
              <a:t>‹#›</a:t>
            </a:fld>
            <a:endParaRPr lang="en-IN"/>
          </a:p>
        </p:txBody>
      </p:sp>
    </p:spTree>
    <p:extLst>
      <p:ext uri="{BB962C8B-B14F-4D97-AF65-F5344CB8AC3E}">
        <p14:creationId xmlns:p14="http://schemas.microsoft.com/office/powerpoint/2010/main" val="562209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031"/>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031"/>
            </a:lvl1pPr>
            <a:lvl2pPr>
              <a:defRPr sz="2652"/>
            </a:lvl2pPr>
            <a:lvl3pPr>
              <a:defRPr sz="2274"/>
            </a:lvl3pPr>
            <a:lvl4pPr>
              <a:defRPr sz="1895"/>
            </a:lvl4pPr>
            <a:lvl5pPr>
              <a:defRPr sz="1895"/>
            </a:lvl5pPr>
            <a:lvl6pPr>
              <a:defRPr sz="1895"/>
            </a:lvl6pPr>
            <a:lvl7pPr>
              <a:defRPr sz="1895"/>
            </a:lvl7pPr>
            <a:lvl8pPr>
              <a:defRPr sz="1895"/>
            </a:lvl8pPr>
            <a:lvl9pPr>
              <a:defRPr sz="189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516"/>
            </a:lvl1pPr>
            <a:lvl2pPr marL="433132" indent="0">
              <a:buNone/>
              <a:defRPr sz="1326"/>
            </a:lvl2pPr>
            <a:lvl3pPr marL="866263" indent="0">
              <a:buNone/>
              <a:defRPr sz="1137"/>
            </a:lvl3pPr>
            <a:lvl4pPr marL="1299395" indent="0">
              <a:buNone/>
              <a:defRPr sz="947"/>
            </a:lvl4pPr>
            <a:lvl5pPr marL="1732526" indent="0">
              <a:buNone/>
              <a:defRPr sz="947"/>
            </a:lvl5pPr>
            <a:lvl6pPr marL="2165658" indent="0">
              <a:buNone/>
              <a:defRPr sz="947"/>
            </a:lvl6pPr>
            <a:lvl7pPr marL="2598789" indent="0">
              <a:buNone/>
              <a:defRPr sz="947"/>
            </a:lvl7pPr>
            <a:lvl8pPr marL="3031921" indent="0">
              <a:buNone/>
              <a:defRPr sz="947"/>
            </a:lvl8pPr>
            <a:lvl9pPr marL="3465052" indent="0">
              <a:buNone/>
              <a:defRPr sz="947"/>
            </a:lvl9pPr>
          </a:lstStyle>
          <a:p>
            <a:pPr lvl="0"/>
            <a:r>
              <a:rPr lang="en-US"/>
              <a:t>Click to edit Master text styles</a:t>
            </a:r>
          </a:p>
        </p:txBody>
      </p:sp>
      <p:sp>
        <p:nvSpPr>
          <p:cNvPr id="5" name="Date Placeholder 4"/>
          <p:cNvSpPr>
            <a:spLocks noGrp="1"/>
          </p:cNvSpPr>
          <p:nvPr>
            <p:ph type="dt" sz="half" idx="10"/>
          </p:nvPr>
        </p:nvSpPr>
        <p:spPr/>
        <p:txBody>
          <a:bodyPr/>
          <a:lstStyle/>
          <a:p>
            <a:fld id="{F424AC34-A369-4AE5-8A2C-3C9FB138B2C8}" type="datetimeFigureOut">
              <a:rPr lang="en-IN" smtClean="0"/>
              <a:t>09-11-2024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DB9ABA6-E569-4355-82FE-7061C147B533}" type="slidenum">
              <a:rPr lang="en-IN" smtClean="0"/>
              <a:t>‹#›</a:t>
            </a:fld>
            <a:endParaRPr lang="en-IN"/>
          </a:p>
        </p:txBody>
      </p:sp>
    </p:spTree>
    <p:extLst>
      <p:ext uri="{BB962C8B-B14F-4D97-AF65-F5344CB8AC3E}">
        <p14:creationId xmlns:p14="http://schemas.microsoft.com/office/powerpoint/2010/main" val="686564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031"/>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031"/>
            </a:lvl1pPr>
            <a:lvl2pPr marL="433132" indent="0">
              <a:buNone/>
              <a:defRPr sz="2652"/>
            </a:lvl2pPr>
            <a:lvl3pPr marL="866263" indent="0">
              <a:buNone/>
              <a:defRPr sz="2274"/>
            </a:lvl3pPr>
            <a:lvl4pPr marL="1299395" indent="0">
              <a:buNone/>
              <a:defRPr sz="1895"/>
            </a:lvl4pPr>
            <a:lvl5pPr marL="1732526" indent="0">
              <a:buNone/>
              <a:defRPr sz="1895"/>
            </a:lvl5pPr>
            <a:lvl6pPr marL="2165658" indent="0">
              <a:buNone/>
              <a:defRPr sz="1895"/>
            </a:lvl6pPr>
            <a:lvl7pPr marL="2598789" indent="0">
              <a:buNone/>
              <a:defRPr sz="1895"/>
            </a:lvl7pPr>
            <a:lvl8pPr marL="3031921" indent="0">
              <a:buNone/>
              <a:defRPr sz="1895"/>
            </a:lvl8pPr>
            <a:lvl9pPr marL="3465052" indent="0">
              <a:buNone/>
              <a:defRPr sz="1895"/>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516"/>
            </a:lvl1pPr>
            <a:lvl2pPr marL="433132" indent="0">
              <a:buNone/>
              <a:defRPr sz="1326"/>
            </a:lvl2pPr>
            <a:lvl3pPr marL="866263" indent="0">
              <a:buNone/>
              <a:defRPr sz="1137"/>
            </a:lvl3pPr>
            <a:lvl4pPr marL="1299395" indent="0">
              <a:buNone/>
              <a:defRPr sz="947"/>
            </a:lvl4pPr>
            <a:lvl5pPr marL="1732526" indent="0">
              <a:buNone/>
              <a:defRPr sz="947"/>
            </a:lvl5pPr>
            <a:lvl6pPr marL="2165658" indent="0">
              <a:buNone/>
              <a:defRPr sz="947"/>
            </a:lvl6pPr>
            <a:lvl7pPr marL="2598789" indent="0">
              <a:buNone/>
              <a:defRPr sz="947"/>
            </a:lvl7pPr>
            <a:lvl8pPr marL="3031921" indent="0">
              <a:buNone/>
              <a:defRPr sz="947"/>
            </a:lvl8pPr>
            <a:lvl9pPr marL="3465052" indent="0">
              <a:buNone/>
              <a:defRPr sz="947"/>
            </a:lvl9pPr>
          </a:lstStyle>
          <a:p>
            <a:pPr lvl="0"/>
            <a:r>
              <a:rPr lang="en-US"/>
              <a:t>Click to edit Master text styles</a:t>
            </a:r>
          </a:p>
        </p:txBody>
      </p:sp>
      <p:sp>
        <p:nvSpPr>
          <p:cNvPr id="5" name="Date Placeholder 4"/>
          <p:cNvSpPr>
            <a:spLocks noGrp="1"/>
          </p:cNvSpPr>
          <p:nvPr>
            <p:ph type="dt" sz="half" idx="10"/>
          </p:nvPr>
        </p:nvSpPr>
        <p:spPr/>
        <p:txBody>
          <a:bodyPr/>
          <a:lstStyle/>
          <a:p>
            <a:fld id="{F424AC34-A369-4AE5-8A2C-3C9FB138B2C8}" type="datetimeFigureOut">
              <a:rPr lang="en-IN" smtClean="0"/>
              <a:t>09-11-2024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DB9ABA6-E569-4355-82FE-7061C147B533}" type="slidenum">
              <a:rPr lang="en-IN" smtClean="0"/>
              <a:t>‹#›</a:t>
            </a:fld>
            <a:endParaRPr lang="en-IN"/>
          </a:p>
        </p:txBody>
      </p:sp>
    </p:spTree>
    <p:extLst>
      <p:ext uri="{BB962C8B-B14F-4D97-AF65-F5344CB8AC3E}">
        <p14:creationId xmlns:p14="http://schemas.microsoft.com/office/powerpoint/2010/main" val="38280444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137">
                <a:solidFill>
                  <a:schemeClr val="tx1">
                    <a:tint val="82000"/>
                  </a:schemeClr>
                </a:solidFill>
              </a:defRPr>
            </a:lvl1pPr>
          </a:lstStyle>
          <a:p>
            <a:fld id="{F424AC34-A369-4AE5-8A2C-3C9FB138B2C8}" type="datetimeFigureOut">
              <a:rPr lang="en-IN" smtClean="0"/>
              <a:t>09-11-2024</a:t>
            </a:fld>
            <a:endParaRPr lang="en-IN"/>
          </a:p>
        </p:txBody>
      </p:sp>
      <p:sp>
        <p:nvSpPr>
          <p:cNvPr id="5" name="Footer Placeholder 4"/>
          <p:cNvSpPr>
            <a:spLocks noGrp="1"/>
          </p:cNvSpPr>
          <p:nvPr>
            <p:ph type="ftr" sz="quarter" idx="3"/>
          </p:nvPr>
        </p:nvSpPr>
        <p:spPr>
          <a:xfrm>
            <a:off x="4038601" y="6356352"/>
            <a:ext cx="4114800" cy="365125"/>
          </a:xfrm>
          <a:prstGeom prst="rect">
            <a:avLst/>
          </a:prstGeom>
        </p:spPr>
        <p:txBody>
          <a:bodyPr vert="horz" lIns="91440" tIns="45720" rIns="91440" bIns="45720" rtlCol="0" anchor="ctr"/>
          <a:lstStyle>
            <a:lvl1pPr algn="ctr">
              <a:defRPr sz="1137">
                <a:solidFill>
                  <a:schemeClr val="tx1">
                    <a:tint val="82000"/>
                  </a:schemeClr>
                </a:solidFill>
              </a:defRPr>
            </a:lvl1pPr>
          </a:lstStyle>
          <a:p>
            <a:endParaRPr lang="en-IN"/>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137">
                <a:solidFill>
                  <a:schemeClr val="tx1">
                    <a:tint val="82000"/>
                  </a:schemeClr>
                </a:solidFill>
              </a:defRPr>
            </a:lvl1pPr>
          </a:lstStyle>
          <a:p>
            <a:fld id="{BDB9ABA6-E569-4355-82FE-7061C147B533}" type="slidenum">
              <a:rPr lang="en-IN" smtClean="0"/>
              <a:t>‹#›</a:t>
            </a:fld>
            <a:endParaRPr lang="en-IN"/>
          </a:p>
        </p:txBody>
      </p:sp>
    </p:spTree>
    <p:extLst>
      <p:ext uri="{BB962C8B-B14F-4D97-AF65-F5344CB8AC3E}">
        <p14:creationId xmlns:p14="http://schemas.microsoft.com/office/powerpoint/2010/main" val="2043610408"/>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xStyles>
    <p:titleStyle>
      <a:lvl1pPr algn="l" defTabSz="866263" rtl="0" eaLnBrk="1" latinLnBrk="0" hangingPunct="1">
        <a:lnSpc>
          <a:spcPct val="90000"/>
        </a:lnSpc>
        <a:spcBef>
          <a:spcPct val="0"/>
        </a:spcBef>
        <a:buNone/>
        <a:defRPr sz="4168" kern="1200">
          <a:solidFill>
            <a:schemeClr val="tx1"/>
          </a:solidFill>
          <a:latin typeface="+mj-lt"/>
          <a:ea typeface="+mj-ea"/>
          <a:cs typeface="+mj-cs"/>
        </a:defRPr>
      </a:lvl1pPr>
    </p:titleStyle>
    <p:bodyStyle>
      <a:lvl1pPr marL="216566" indent="-216566" algn="l" defTabSz="866263" rtl="0" eaLnBrk="1" latinLnBrk="0" hangingPunct="1">
        <a:lnSpc>
          <a:spcPct val="90000"/>
        </a:lnSpc>
        <a:spcBef>
          <a:spcPts val="947"/>
        </a:spcBef>
        <a:buFont typeface="Arial" panose="020B0604020202020204" pitchFamily="34" charset="0"/>
        <a:buChar char="•"/>
        <a:defRPr sz="2652" kern="1200">
          <a:solidFill>
            <a:schemeClr val="tx1"/>
          </a:solidFill>
          <a:latin typeface="+mn-lt"/>
          <a:ea typeface="+mn-ea"/>
          <a:cs typeface="+mn-cs"/>
        </a:defRPr>
      </a:lvl1pPr>
      <a:lvl2pPr marL="649697" indent="-216566" algn="l" defTabSz="866263" rtl="0" eaLnBrk="1" latinLnBrk="0" hangingPunct="1">
        <a:lnSpc>
          <a:spcPct val="90000"/>
        </a:lnSpc>
        <a:spcBef>
          <a:spcPts val="474"/>
        </a:spcBef>
        <a:buFont typeface="Arial" panose="020B0604020202020204" pitchFamily="34" charset="0"/>
        <a:buChar char="•"/>
        <a:defRPr sz="2274" kern="1200">
          <a:solidFill>
            <a:schemeClr val="tx1"/>
          </a:solidFill>
          <a:latin typeface="+mn-lt"/>
          <a:ea typeface="+mn-ea"/>
          <a:cs typeface="+mn-cs"/>
        </a:defRPr>
      </a:lvl2pPr>
      <a:lvl3pPr marL="1082829" indent="-216566" algn="l" defTabSz="866263" rtl="0" eaLnBrk="1" latinLnBrk="0" hangingPunct="1">
        <a:lnSpc>
          <a:spcPct val="90000"/>
        </a:lnSpc>
        <a:spcBef>
          <a:spcPts val="474"/>
        </a:spcBef>
        <a:buFont typeface="Arial" panose="020B0604020202020204" pitchFamily="34" charset="0"/>
        <a:buChar char="•"/>
        <a:defRPr sz="1895" kern="1200">
          <a:solidFill>
            <a:schemeClr val="tx1"/>
          </a:solidFill>
          <a:latin typeface="+mn-lt"/>
          <a:ea typeface="+mn-ea"/>
          <a:cs typeface="+mn-cs"/>
        </a:defRPr>
      </a:lvl3pPr>
      <a:lvl4pPr marL="1515960" indent="-216566" algn="l" defTabSz="866263" rtl="0" eaLnBrk="1" latinLnBrk="0" hangingPunct="1">
        <a:lnSpc>
          <a:spcPct val="90000"/>
        </a:lnSpc>
        <a:spcBef>
          <a:spcPts val="474"/>
        </a:spcBef>
        <a:buFont typeface="Arial" panose="020B0604020202020204" pitchFamily="34" charset="0"/>
        <a:buChar char="•"/>
        <a:defRPr sz="1705" kern="1200">
          <a:solidFill>
            <a:schemeClr val="tx1"/>
          </a:solidFill>
          <a:latin typeface="+mn-lt"/>
          <a:ea typeface="+mn-ea"/>
          <a:cs typeface="+mn-cs"/>
        </a:defRPr>
      </a:lvl4pPr>
      <a:lvl5pPr marL="1949092" indent="-216566" algn="l" defTabSz="866263" rtl="0" eaLnBrk="1" latinLnBrk="0" hangingPunct="1">
        <a:lnSpc>
          <a:spcPct val="90000"/>
        </a:lnSpc>
        <a:spcBef>
          <a:spcPts val="474"/>
        </a:spcBef>
        <a:buFont typeface="Arial" panose="020B0604020202020204" pitchFamily="34" charset="0"/>
        <a:buChar char="•"/>
        <a:defRPr sz="1705" kern="1200">
          <a:solidFill>
            <a:schemeClr val="tx1"/>
          </a:solidFill>
          <a:latin typeface="+mn-lt"/>
          <a:ea typeface="+mn-ea"/>
          <a:cs typeface="+mn-cs"/>
        </a:defRPr>
      </a:lvl5pPr>
      <a:lvl6pPr marL="2382223" indent="-216566" algn="l" defTabSz="866263" rtl="0" eaLnBrk="1" latinLnBrk="0" hangingPunct="1">
        <a:lnSpc>
          <a:spcPct val="90000"/>
        </a:lnSpc>
        <a:spcBef>
          <a:spcPts val="474"/>
        </a:spcBef>
        <a:buFont typeface="Arial" panose="020B0604020202020204" pitchFamily="34" charset="0"/>
        <a:buChar char="•"/>
        <a:defRPr sz="1705" kern="1200">
          <a:solidFill>
            <a:schemeClr val="tx1"/>
          </a:solidFill>
          <a:latin typeface="+mn-lt"/>
          <a:ea typeface="+mn-ea"/>
          <a:cs typeface="+mn-cs"/>
        </a:defRPr>
      </a:lvl6pPr>
      <a:lvl7pPr marL="2815355" indent="-216566" algn="l" defTabSz="866263" rtl="0" eaLnBrk="1" latinLnBrk="0" hangingPunct="1">
        <a:lnSpc>
          <a:spcPct val="90000"/>
        </a:lnSpc>
        <a:spcBef>
          <a:spcPts val="474"/>
        </a:spcBef>
        <a:buFont typeface="Arial" panose="020B0604020202020204" pitchFamily="34" charset="0"/>
        <a:buChar char="•"/>
        <a:defRPr sz="1705" kern="1200">
          <a:solidFill>
            <a:schemeClr val="tx1"/>
          </a:solidFill>
          <a:latin typeface="+mn-lt"/>
          <a:ea typeface="+mn-ea"/>
          <a:cs typeface="+mn-cs"/>
        </a:defRPr>
      </a:lvl7pPr>
      <a:lvl8pPr marL="3248486" indent="-216566" algn="l" defTabSz="866263" rtl="0" eaLnBrk="1" latinLnBrk="0" hangingPunct="1">
        <a:lnSpc>
          <a:spcPct val="90000"/>
        </a:lnSpc>
        <a:spcBef>
          <a:spcPts val="474"/>
        </a:spcBef>
        <a:buFont typeface="Arial" panose="020B0604020202020204" pitchFamily="34" charset="0"/>
        <a:buChar char="•"/>
        <a:defRPr sz="1705" kern="1200">
          <a:solidFill>
            <a:schemeClr val="tx1"/>
          </a:solidFill>
          <a:latin typeface="+mn-lt"/>
          <a:ea typeface="+mn-ea"/>
          <a:cs typeface="+mn-cs"/>
        </a:defRPr>
      </a:lvl8pPr>
      <a:lvl9pPr marL="3681618" indent="-216566" algn="l" defTabSz="866263" rtl="0" eaLnBrk="1" latinLnBrk="0" hangingPunct="1">
        <a:lnSpc>
          <a:spcPct val="90000"/>
        </a:lnSpc>
        <a:spcBef>
          <a:spcPts val="474"/>
        </a:spcBef>
        <a:buFont typeface="Arial" panose="020B0604020202020204" pitchFamily="34" charset="0"/>
        <a:buChar char="•"/>
        <a:defRPr sz="1705" kern="1200">
          <a:solidFill>
            <a:schemeClr val="tx1"/>
          </a:solidFill>
          <a:latin typeface="+mn-lt"/>
          <a:ea typeface="+mn-ea"/>
          <a:cs typeface="+mn-cs"/>
        </a:defRPr>
      </a:lvl9pPr>
    </p:bodyStyle>
    <p:otherStyle>
      <a:defPPr>
        <a:defRPr lang="en-US"/>
      </a:defPPr>
      <a:lvl1pPr marL="0" algn="l" defTabSz="866263" rtl="0" eaLnBrk="1" latinLnBrk="0" hangingPunct="1">
        <a:defRPr sz="1705" kern="1200">
          <a:solidFill>
            <a:schemeClr val="tx1"/>
          </a:solidFill>
          <a:latin typeface="+mn-lt"/>
          <a:ea typeface="+mn-ea"/>
          <a:cs typeface="+mn-cs"/>
        </a:defRPr>
      </a:lvl1pPr>
      <a:lvl2pPr marL="433132" algn="l" defTabSz="866263" rtl="0" eaLnBrk="1" latinLnBrk="0" hangingPunct="1">
        <a:defRPr sz="1705" kern="1200">
          <a:solidFill>
            <a:schemeClr val="tx1"/>
          </a:solidFill>
          <a:latin typeface="+mn-lt"/>
          <a:ea typeface="+mn-ea"/>
          <a:cs typeface="+mn-cs"/>
        </a:defRPr>
      </a:lvl2pPr>
      <a:lvl3pPr marL="866263" algn="l" defTabSz="866263" rtl="0" eaLnBrk="1" latinLnBrk="0" hangingPunct="1">
        <a:defRPr sz="1705" kern="1200">
          <a:solidFill>
            <a:schemeClr val="tx1"/>
          </a:solidFill>
          <a:latin typeface="+mn-lt"/>
          <a:ea typeface="+mn-ea"/>
          <a:cs typeface="+mn-cs"/>
        </a:defRPr>
      </a:lvl3pPr>
      <a:lvl4pPr marL="1299395" algn="l" defTabSz="866263" rtl="0" eaLnBrk="1" latinLnBrk="0" hangingPunct="1">
        <a:defRPr sz="1705" kern="1200">
          <a:solidFill>
            <a:schemeClr val="tx1"/>
          </a:solidFill>
          <a:latin typeface="+mn-lt"/>
          <a:ea typeface="+mn-ea"/>
          <a:cs typeface="+mn-cs"/>
        </a:defRPr>
      </a:lvl4pPr>
      <a:lvl5pPr marL="1732526" algn="l" defTabSz="866263" rtl="0" eaLnBrk="1" latinLnBrk="0" hangingPunct="1">
        <a:defRPr sz="1705" kern="1200">
          <a:solidFill>
            <a:schemeClr val="tx1"/>
          </a:solidFill>
          <a:latin typeface="+mn-lt"/>
          <a:ea typeface="+mn-ea"/>
          <a:cs typeface="+mn-cs"/>
        </a:defRPr>
      </a:lvl5pPr>
      <a:lvl6pPr marL="2165658" algn="l" defTabSz="866263" rtl="0" eaLnBrk="1" latinLnBrk="0" hangingPunct="1">
        <a:defRPr sz="1705" kern="1200">
          <a:solidFill>
            <a:schemeClr val="tx1"/>
          </a:solidFill>
          <a:latin typeface="+mn-lt"/>
          <a:ea typeface="+mn-ea"/>
          <a:cs typeface="+mn-cs"/>
        </a:defRPr>
      </a:lvl6pPr>
      <a:lvl7pPr marL="2598789" algn="l" defTabSz="866263" rtl="0" eaLnBrk="1" latinLnBrk="0" hangingPunct="1">
        <a:defRPr sz="1705" kern="1200">
          <a:solidFill>
            <a:schemeClr val="tx1"/>
          </a:solidFill>
          <a:latin typeface="+mn-lt"/>
          <a:ea typeface="+mn-ea"/>
          <a:cs typeface="+mn-cs"/>
        </a:defRPr>
      </a:lvl7pPr>
      <a:lvl8pPr marL="3031921" algn="l" defTabSz="866263" rtl="0" eaLnBrk="1" latinLnBrk="0" hangingPunct="1">
        <a:defRPr sz="1705" kern="1200">
          <a:solidFill>
            <a:schemeClr val="tx1"/>
          </a:solidFill>
          <a:latin typeface="+mn-lt"/>
          <a:ea typeface="+mn-ea"/>
          <a:cs typeface="+mn-cs"/>
        </a:defRPr>
      </a:lvl8pPr>
      <a:lvl9pPr marL="3465052" algn="l" defTabSz="866263" rtl="0" eaLnBrk="1" latinLnBrk="0" hangingPunct="1">
        <a:defRPr sz="1705"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A12769F-3E27-4D36-A194-1A84EAEDBFA1}" type="datetime1">
              <a:rPr lang="en-IN" smtClean="0"/>
              <a:t>09-11-2024</a:t>
            </a:fld>
            <a:endParaRPr lang="en-IN"/>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You are not allowed to add slides to this presentation</a:t>
            </a:r>
            <a:endParaRPr lang="en-IN"/>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26AD20E6-394B-4DF0-96A5-9647FF39C943}" type="slidenum">
              <a:rPr lang="en-IN" smtClean="0"/>
              <a:t>‹#›</a:t>
            </a:fld>
            <a:endParaRPr lang="en-IN"/>
          </a:p>
        </p:txBody>
      </p:sp>
    </p:spTree>
    <p:extLst>
      <p:ext uri="{BB962C8B-B14F-4D97-AF65-F5344CB8AC3E}">
        <p14:creationId xmlns:p14="http://schemas.microsoft.com/office/powerpoint/2010/main" val="978803710"/>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 id="2147483749" r:id="rId13"/>
    <p:sldLayoutId id="2147483750" r:id="rId14"/>
    <p:sldLayoutId id="2147483751" r:id="rId15"/>
    <p:sldLayoutId id="2147483752" r:id="rId16"/>
  </p:sldLayoutIdLst>
  <p:hf hd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chart" Target="../charts/chart2.xml"/><Relationship Id="rId5" Type="http://schemas.openxmlformats.org/officeDocument/2006/relationships/image" Target="../media/image4.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673AE62-677A-E7A9-D759-F10B648DEED4}"/>
              </a:ext>
            </a:extLst>
          </p:cNvPr>
          <p:cNvSpPr>
            <a:spLocks/>
          </p:cNvSpPr>
          <p:nvPr/>
        </p:nvSpPr>
        <p:spPr>
          <a:xfrm>
            <a:off x="2641651" y="3475877"/>
            <a:ext cx="7605911" cy="2203986"/>
          </a:xfrm>
          <a:prstGeom prst="rect">
            <a:avLst/>
          </a:prstGeom>
        </p:spPr>
        <p:txBody>
          <a:bodyPr>
            <a:noAutofit/>
          </a:bodyPr>
          <a:lstStyle/>
          <a:p>
            <a:pPr algn="ctr" defTabSz="758988">
              <a:spcAft>
                <a:spcPts val="600"/>
              </a:spcAft>
            </a:pPr>
            <a:r>
              <a:rPr lang="en-IN" sz="2400" i="1" dirty="0"/>
              <a:t>Team Mentor </a:t>
            </a:r>
          </a:p>
          <a:p>
            <a:pPr algn="ctr" defTabSz="758988">
              <a:spcAft>
                <a:spcPts val="600"/>
              </a:spcAft>
            </a:pPr>
            <a:r>
              <a:rPr lang="en-IN" sz="2400" b="1" dirty="0"/>
              <a:t>Awadhesh Kumar</a:t>
            </a:r>
          </a:p>
          <a:p>
            <a:pPr algn="ctr" defTabSz="758988">
              <a:spcAft>
                <a:spcPts val="600"/>
              </a:spcAft>
            </a:pPr>
            <a:r>
              <a:rPr lang="en-IN" sz="2400" i="1" dirty="0"/>
              <a:t>Faculty Mentor</a:t>
            </a:r>
          </a:p>
          <a:p>
            <a:pPr algn="ctr" defTabSz="758988">
              <a:spcAft>
                <a:spcPts val="600"/>
              </a:spcAft>
            </a:pPr>
            <a:r>
              <a:rPr lang="en-IN" sz="2400" b="1" u="sng" dirty="0" err="1"/>
              <a:t>Dr.</a:t>
            </a:r>
            <a:r>
              <a:rPr lang="en-IN" sz="2400" b="1" u="sng" dirty="0"/>
              <a:t> </a:t>
            </a:r>
            <a:r>
              <a:rPr lang="en-IN" sz="2400" b="1" u="sng" dirty="0" err="1"/>
              <a:t>Anandhi</a:t>
            </a:r>
            <a:r>
              <a:rPr lang="en-IN" sz="2400" b="1" u="sng" dirty="0"/>
              <a:t> Ramachandran</a:t>
            </a:r>
          </a:p>
          <a:p>
            <a:pPr algn="ctr" defTabSz="758988">
              <a:spcAft>
                <a:spcPts val="600"/>
              </a:spcAft>
            </a:pPr>
            <a:r>
              <a:rPr lang="en-IN" sz="2400" b="1" dirty="0"/>
              <a:t>IIHMR Delhi</a:t>
            </a:r>
          </a:p>
        </p:txBody>
      </p:sp>
      <p:pic>
        <p:nvPicPr>
          <p:cNvPr id="7" name="Picture 6">
            <a:extLst>
              <a:ext uri="{FF2B5EF4-FFF2-40B4-BE49-F238E27FC236}">
                <a16:creationId xmlns:a16="http://schemas.microsoft.com/office/drawing/2014/main" id="{6A5D235C-68B3-B360-0BE2-EE01D32938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3997" y="643470"/>
            <a:ext cx="2242432" cy="1055511"/>
          </a:xfrm>
          <a:prstGeom prst="rect">
            <a:avLst/>
          </a:prstGeom>
        </p:spPr>
      </p:pic>
      <p:pic>
        <p:nvPicPr>
          <p:cNvPr id="1026" name="Picture 2" descr="PlasmIt">
            <a:extLst>
              <a:ext uri="{FF2B5EF4-FFF2-40B4-BE49-F238E27FC236}">
                <a16:creationId xmlns:a16="http://schemas.microsoft.com/office/drawing/2014/main" id="{E49FB3DD-A1D3-138E-694B-DEA82C9155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0641" y="1698981"/>
            <a:ext cx="4465591" cy="16329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92254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E1AFC-9CD1-08C8-0F87-3A71E5733E59}"/>
              </a:ext>
            </a:extLst>
          </p:cNvPr>
          <p:cNvSpPr>
            <a:spLocks noGrp="1"/>
          </p:cNvSpPr>
          <p:nvPr>
            <p:ph type="title"/>
          </p:nvPr>
        </p:nvSpPr>
        <p:spPr>
          <a:xfrm>
            <a:off x="3176339" y="286605"/>
            <a:ext cx="5332653" cy="702303"/>
          </a:xfrm>
        </p:spPr>
        <p:txBody>
          <a:bodyPr>
            <a:normAutofit/>
          </a:bodyPr>
          <a:lstStyle/>
          <a:p>
            <a:pPr algn="ctr"/>
            <a:r>
              <a:rPr lang="en-IN" b="1" dirty="0"/>
              <a:t>Results</a:t>
            </a:r>
          </a:p>
        </p:txBody>
      </p:sp>
      <p:sp>
        <p:nvSpPr>
          <p:cNvPr id="3" name="Content Placeholder 2">
            <a:extLst>
              <a:ext uri="{FF2B5EF4-FFF2-40B4-BE49-F238E27FC236}">
                <a16:creationId xmlns:a16="http://schemas.microsoft.com/office/drawing/2014/main" id="{2DD0E2DC-1F64-6150-E936-2EFC08A56F0F}"/>
              </a:ext>
            </a:extLst>
          </p:cNvPr>
          <p:cNvSpPr>
            <a:spLocks noGrp="1"/>
          </p:cNvSpPr>
          <p:nvPr>
            <p:ph idx="1"/>
          </p:nvPr>
        </p:nvSpPr>
        <p:spPr>
          <a:xfrm>
            <a:off x="677333" y="1381991"/>
            <a:ext cx="4861022" cy="5189406"/>
          </a:xfrm>
        </p:spPr>
        <p:txBody>
          <a:bodyPr>
            <a:normAutofit/>
          </a:bodyPr>
          <a:lstStyle/>
          <a:p>
            <a:pPr marL="0" indent="0">
              <a:buClr>
                <a:srgbClr val="5FCBEF"/>
              </a:buClr>
              <a:buNone/>
              <a:defRPr/>
            </a:pPr>
            <a:r>
              <a:rPr lang="en-US" sz="2000" b="1" u="sng" dirty="0">
                <a:solidFill>
                  <a:prstClr val="black">
                    <a:lumMod val="75000"/>
                    <a:lumOff val="25000"/>
                  </a:prstClr>
                </a:solidFill>
                <a:latin typeface="Calibri" panose="020F0502020204030204" pitchFamily="34" charset="0"/>
                <a:ea typeface="Calibri" panose="020F0502020204030204" pitchFamily="34" charset="0"/>
                <a:cs typeface="Calibri" panose="020F0502020204030204" pitchFamily="34" charset="0"/>
              </a:rPr>
              <a:t>Efficiency and Outcomes:</a:t>
            </a:r>
            <a:endParaRPr lang="en-US" sz="2000" u="sng" dirty="0">
              <a:solidFill>
                <a:prstClr val="black">
                  <a:lumMod val="75000"/>
                  <a:lumOff val="25000"/>
                </a:prstClr>
              </a:solidFill>
              <a:latin typeface="Calibri" panose="020F0502020204030204" pitchFamily="34" charset="0"/>
              <a:ea typeface="Calibri" panose="020F0502020204030204" pitchFamily="34" charset="0"/>
              <a:cs typeface="Calibri" panose="020F0502020204030204" pitchFamily="34" charset="0"/>
            </a:endParaRPr>
          </a:p>
          <a:p>
            <a:pPr>
              <a:buClr>
                <a:srgbClr val="5FCBEF"/>
              </a:buClr>
              <a:buFont typeface="Arial" panose="020B0604020202020204" pitchFamily="34" charset="0"/>
              <a:buChar char="•"/>
              <a:defRPr/>
            </a:pPr>
            <a:r>
              <a:rPr lang="en-US" sz="2000" b="1" dirty="0">
                <a:solidFill>
                  <a:prstClr val="black">
                    <a:lumMod val="75000"/>
                    <a:lumOff val="25000"/>
                  </a:prstClr>
                </a:solidFill>
                <a:latin typeface="Calibri" panose="020F0502020204030204" pitchFamily="34" charset="0"/>
                <a:ea typeface="Calibri" panose="020F0502020204030204" pitchFamily="34" charset="0"/>
                <a:cs typeface="Calibri" panose="020F0502020204030204" pitchFamily="34" charset="0"/>
              </a:rPr>
              <a:t>Increased Workflow Efficiency, Reduced Staff Workload:</a:t>
            </a:r>
            <a:endParaRPr lang="en-US" sz="2000" dirty="0">
              <a:solidFill>
                <a:prstClr val="black">
                  <a:lumMod val="75000"/>
                  <a:lumOff val="25000"/>
                </a:prstClr>
              </a:solidFill>
              <a:latin typeface="Calibri" panose="020F0502020204030204" pitchFamily="34" charset="0"/>
              <a:ea typeface="Calibri" panose="020F0502020204030204" pitchFamily="34" charset="0"/>
              <a:cs typeface="Calibri" panose="020F0502020204030204" pitchFamily="34" charset="0"/>
            </a:endParaRPr>
          </a:p>
          <a:p>
            <a:pPr lvl="1">
              <a:buClr>
                <a:srgbClr val="5FCBEF"/>
              </a:buClr>
              <a:buFont typeface="Arial" panose="020B0604020202020204" pitchFamily="34" charset="0"/>
              <a:buChar char="•"/>
              <a:defRPr/>
            </a:pPr>
            <a:r>
              <a:rPr lang="en-US" sz="2000" dirty="0" err="1">
                <a:solidFill>
                  <a:prstClr val="black">
                    <a:lumMod val="75000"/>
                    <a:lumOff val="25000"/>
                  </a:prstClr>
                </a:solidFill>
                <a:latin typeface="Calibri" panose="020F0502020204030204" pitchFamily="34" charset="0"/>
                <a:ea typeface="Calibri" panose="020F0502020204030204" pitchFamily="34" charset="0"/>
                <a:cs typeface="Calibri" panose="020F0502020204030204" pitchFamily="34" charset="0"/>
              </a:rPr>
              <a:t>PiMed's</a:t>
            </a:r>
            <a:r>
              <a:rPr lang="en-US" sz="2000" dirty="0">
                <a:solidFill>
                  <a:prstClr val="black">
                    <a:lumMod val="75000"/>
                    <a:lumOff val="25000"/>
                  </a:prstClr>
                </a:solidFill>
                <a:latin typeface="Calibri" panose="020F0502020204030204" pitchFamily="34" charset="0"/>
                <a:ea typeface="Calibri" panose="020F0502020204030204" pitchFamily="34" charset="0"/>
                <a:cs typeface="Calibri" panose="020F0502020204030204" pitchFamily="34" charset="0"/>
              </a:rPr>
              <a:t> automation and streamlined workflows.</a:t>
            </a:r>
          </a:p>
          <a:p>
            <a:pPr>
              <a:buClr>
                <a:srgbClr val="5FCBEF"/>
              </a:buClr>
              <a:buFont typeface="Arial" panose="020B0604020202020204" pitchFamily="34" charset="0"/>
              <a:buChar char="•"/>
              <a:defRPr/>
            </a:pPr>
            <a:r>
              <a:rPr lang="en-US" sz="2000" b="1" dirty="0">
                <a:solidFill>
                  <a:prstClr val="black">
                    <a:lumMod val="75000"/>
                    <a:lumOff val="25000"/>
                  </a:prstClr>
                </a:solidFill>
                <a:latin typeface="Calibri" panose="020F0502020204030204" pitchFamily="34" charset="0"/>
                <a:ea typeface="Calibri" panose="020F0502020204030204" pitchFamily="34" charset="0"/>
                <a:cs typeface="Calibri" panose="020F0502020204030204" pitchFamily="34" charset="0"/>
              </a:rPr>
              <a:t>Enhanced Patient Outcomes, Personalized Treatment:</a:t>
            </a:r>
            <a:endParaRPr lang="en-US" sz="2000" dirty="0">
              <a:solidFill>
                <a:prstClr val="black">
                  <a:lumMod val="75000"/>
                  <a:lumOff val="25000"/>
                </a:prstClr>
              </a:solidFill>
              <a:latin typeface="Calibri" panose="020F0502020204030204" pitchFamily="34" charset="0"/>
              <a:ea typeface="Calibri" panose="020F0502020204030204" pitchFamily="34" charset="0"/>
              <a:cs typeface="Calibri" panose="020F0502020204030204" pitchFamily="34" charset="0"/>
            </a:endParaRPr>
          </a:p>
          <a:p>
            <a:pPr lvl="1">
              <a:buClr>
                <a:srgbClr val="5FCBEF"/>
              </a:buClr>
              <a:buFont typeface="Arial" panose="020B0604020202020204" pitchFamily="34" charset="0"/>
              <a:buChar char="•"/>
              <a:defRPr/>
            </a:pPr>
            <a:r>
              <a:rPr lang="en-US" sz="2000" dirty="0">
                <a:solidFill>
                  <a:prstClr val="black">
                    <a:lumMod val="75000"/>
                    <a:lumOff val="25000"/>
                  </a:prstClr>
                </a:solidFill>
                <a:latin typeface="Calibri" panose="020F0502020204030204" pitchFamily="34" charset="0"/>
                <a:ea typeface="Calibri" panose="020F0502020204030204" pitchFamily="34" charset="0"/>
                <a:cs typeface="Calibri" panose="020F0502020204030204" pitchFamily="34" charset="0"/>
              </a:rPr>
              <a:t>Personalized care plans and improved outcomes via </a:t>
            </a:r>
            <a:r>
              <a:rPr lang="en-US" sz="2000" dirty="0" err="1">
                <a:solidFill>
                  <a:prstClr val="black">
                    <a:lumMod val="75000"/>
                    <a:lumOff val="25000"/>
                  </a:prstClr>
                </a:solidFill>
                <a:latin typeface="Calibri" panose="020F0502020204030204" pitchFamily="34" charset="0"/>
                <a:ea typeface="Calibri" panose="020F0502020204030204" pitchFamily="34" charset="0"/>
                <a:cs typeface="Calibri" panose="020F0502020204030204" pitchFamily="34" charset="0"/>
              </a:rPr>
              <a:t>PiMed's</a:t>
            </a:r>
            <a:r>
              <a:rPr lang="en-US" sz="2000" dirty="0">
                <a:solidFill>
                  <a:prstClr val="black">
                    <a:lumMod val="75000"/>
                    <a:lumOff val="25000"/>
                  </a:prstClr>
                </a:solidFill>
                <a:latin typeface="Calibri" panose="020F0502020204030204" pitchFamily="34" charset="0"/>
                <a:ea typeface="Calibri" panose="020F0502020204030204" pitchFamily="34" charset="0"/>
                <a:cs typeface="Calibri" panose="020F0502020204030204" pitchFamily="34" charset="0"/>
              </a:rPr>
              <a:t> AI.</a:t>
            </a:r>
          </a:p>
          <a:p>
            <a:pPr>
              <a:buClr>
                <a:srgbClr val="5FCBEF"/>
              </a:buClr>
              <a:buFont typeface="Arial" panose="020B0604020202020204" pitchFamily="34" charset="0"/>
              <a:buChar char="•"/>
              <a:defRPr/>
            </a:pPr>
            <a:r>
              <a:rPr lang="en-US" sz="2000" b="1" dirty="0">
                <a:solidFill>
                  <a:prstClr val="black">
                    <a:lumMod val="75000"/>
                    <a:lumOff val="25000"/>
                  </a:prstClr>
                </a:solidFill>
                <a:latin typeface="Calibri" panose="020F0502020204030204" pitchFamily="34" charset="0"/>
                <a:ea typeface="Calibri" panose="020F0502020204030204" pitchFamily="34" charset="0"/>
                <a:cs typeface="Calibri" panose="020F0502020204030204" pitchFamily="34" charset="0"/>
              </a:rPr>
              <a:t>Reduced ICU Stay Duration, Lower Healthcare Costs:</a:t>
            </a:r>
            <a:endParaRPr lang="en-US" sz="2000" dirty="0">
              <a:solidFill>
                <a:prstClr val="black">
                  <a:lumMod val="75000"/>
                  <a:lumOff val="25000"/>
                </a:prstClr>
              </a:solidFill>
              <a:latin typeface="Calibri" panose="020F0502020204030204" pitchFamily="34" charset="0"/>
              <a:ea typeface="Calibri" panose="020F0502020204030204" pitchFamily="34" charset="0"/>
              <a:cs typeface="Calibri" panose="020F0502020204030204" pitchFamily="34" charset="0"/>
            </a:endParaRPr>
          </a:p>
          <a:p>
            <a:pPr lvl="1">
              <a:buClr>
                <a:srgbClr val="5FCBEF"/>
              </a:buClr>
              <a:buFont typeface="Arial" panose="020B0604020202020204" pitchFamily="34" charset="0"/>
              <a:buChar char="•"/>
              <a:defRPr/>
            </a:pPr>
            <a:r>
              <a:rPr lang="en-US" sz="2000" dirty="0">
                <a:solidFill>
                  <a:prstClr val="black">
                    <a:lumMod val="75000"/>
                    <a:lumOff val="25000"/>
                  </a:prstClr>
                </a:solidFill>
                <a:latin typeface="Calibri" panose="020F0502020204030204" pitchFamily="34" charset="0"/>
                <a:ea typeface="Calibri" panose="020F0502020204030204" pitchFamily="34" charset="0"/>
                <a:cs typeface="Calibri" panose="020F0502020204030204" pitchFamily="34" charset="0"/>
              </a:rPr>
              <a:t>Efficiency gains and cost reductions facilitated by </a:t>
            </a:r>
            <a:r>
              <a:rPr lang="en-US" sz="2000" dirty="0" err="1">
                <a:solidFill>
                  <a:prstClr val="black">
                    <a:lumMod val="75000"/>
                    <a:lumOff val="25000"/>
                  </a:prstClr>
                </a:solidFill>
                <a:latin typeface="Calibri" panose="020F0502020204030204" pitchFamily="34" charset="0"/>
                <a:ea typeface="Calibri" panose="020F0502020204030204" pitchFamily="34" charset="0"/>
                <a:cs typeface="Calibri" panose="020F0502020204030204" pitchFamily="34" charset="0"/>
              </a:rPr>
              <a:t>PiMed</a:t>
            </a:r>
            <a:r>
              <a:rPr lang="en-US" sz="2000" dirty="0">
                <a:solidFill>
                  <a:prstClr val="black">
                    <a:lumMod val="75000"/>
                    <a:lumOff val="25000"/>
                  </a:prstClr>
                </a:solidFill>
                <a:latin typeface="Calibri" panose="020F0502020204030204" pitchFamily="34" charset="0"/>
                <a:ea typeface="Calibri" panose="020F0502020204030204" pitchFamily="34" charset="0"/>
                <a:cs typeface="Calibri" panose="020F0502020204030204" pitchFamily="34" charset="0"/>
              </a:rPr>
              <a:t>.</a:t>
            </a:r>
          </a:p>
          <a:p>
            <a:pPr lvl="1">
              <a:buClr>
                <a:srgbClr val="5FCBEF"/>
              </a:buClr>
              <a:buFont typeface="Arial" panose="020B0604020202020204" pitchFamily="34" charset="0"/>
              <a:buChar char="•"/>
              <a:defRPr/>
            </a:pPr>
            <a:endParaRPr lang="en-US" sz="2000" dirty="0">
              <a:solidFill>
                <a:prstClr val="black">
                  <a:lumMod val="75000"/>
                  <a:lumOff val="25000"/>
                </a:prstClr>
              </a:solidFill>
              <a:latin typeface="Calibri" panose="020F0502020204030204" pitchFamily="34" charset="0"/>
              <a:ea typeface="Calibri" panose="020F0502020204030204" pitchFamily="34" charset="0"/>
              <a:cs typeface="Calibri" panose="020F0502020204030204" pitchFamily="34" charset="0"/>
            </a:endParaRPr>
          </a:p>
          <a:p>
            <a:pPr lvl="1">
              <a:buFont typeface="Arial" panose="020B0604020202020204" pitchFamily="34" charset="0"/>
              <a:buChar char="•"/>
            </a:pPr>
            <a:endParaRPr lang="en-IN" dirty="0"/>
          </a:p>
          <a:p>
            <a:endParaRPr lang="en-IN" dirty="0"/>
          </a:p>
        </p:txBody>
      </p:sp>
      <p:sp>
        <p:nvSpPr>
          <p:cNvPr id="4" name="Slide Number Placeholder 3">
            <a:extLst>
              <a:ext uri="{FF2B5EF4-FFF2-40B4-BE49-F238E27FC236}">
                <a16:creationId xmlns:a16="http://schemas.microsoft.com/office/drawing/2014/main" id="{152510F1-C90F-1644-E1E6-E6F7AEB43F1B}"/>
              </a:ext>
            </a:extLst>
          </p:cNvPr>
          <p:cNvSpPr>
            <a:spLocks noGrp="1"/>
          </p:cNvSpPr>
          <p:nvPr>
            <p:ph type="sldNum" sz="quarter" idx="12"/>
          </p:nvPr>
        </p:nvSpPr>
        <p:spPr/>
        <p:txBody>
          <a:bodyPr/>
          <a:lstStyle/>
          <a:p>
            <a:fld id="{26AD20E6-394B-4DF0-96A5-9647FF39C943}" type="slidenum">
              <a:rPr lang="en-IN" smtClean="0"/>
              <a:t>10</a:t>
            </a:fld>
            <a:endParaRPr lang="en-IN"/>
          </a:p>
        </p:txBody>
      </p:sp>
      <p:pic>
        <p:nvPicPr>
          <p:cNvPr id="6" name="Picture 5">
            <a:extLst>
              <a:ext uri="{FF2B5EF4-FFF2-40B4-BE49-F238E27FC236}">
                <a16:creationId xmlns:a16="http://schemas.microsoft.com/office/drawing/2014/main" id="{FDE056D7-024E-A9C1-BBD7-5EE6669F64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 y="23814"/>
            <a:ext cx="1932709" cy="909724"/>
          </a:xfrm>
          <a:prstGeom prst="rect">
            <a:avLst/>
          </a:prstGeom>
        </p:spPr>
      </p:pic>
      <p:sp>
        <p:nvSpPr>
          <p:cNvPr id="7" name="TextBox 6">
            <a:extLst>
              <a:ext uri="{FF2B5EF4-FFF2-40B4-BE49-F238E27FC236}">
                <a16:creationId xmlns:a16="http://schemas.microsoft.com/office/drawing/2014/main" id="{CDAD343B-540A-11FC-612A-0C3E1727E9EC}"/>
              </a:ext>
            </a:extLst>
          </p:cNvPr>
          <p:cNvSpPr txBox="1"/>
          <p:nvPr/>
        </p:nvSpPr>
        <p:spPr>
          <a:xfrm>
            <a:off x="6546273" y="1292774"/>
            <a:ext cx="4968394" cy="4324261"/>
          </a:xfrm>
          <a:prstGeom prst="rect">
            <a:avLst/>
          </a:prstGeom>
          <a:noFill/>
        </p:spPr>
        <p:txBody>
          <a:bodyPr wrap="square" rtlCol="0">
            <a:spAutoFit/>
          </a:bodyPr>
          <a:lstStyle/>
          <a:p>
            <a:pPr defTabSz="457222">
              <a:spcBef>
                <a:spcPts val="1000"/>
              </a:spcBef>
              <a:buClr>
                <a:srgbClr val="5FCBEF"/>
              </a:buClr>
              <a:buSzPct val="80000"/>
              <a:defRPr/>
            </a:pPr>
            <a:r>
              <a:rPr lang="en-IN" sz="2000" b="1" dirty="0" err="1">
                <a:solidFill>
                  <a:srgbClr val="1D2127"/>
                </a:solidFill>
                <a:highlight>
                  <a:srgbClr val="FFFFFF"/>
                </a:highlight>
                <a:latin typeface="Calibri" panose="020F0502020204030204" pitchFamily="34" charset="0"/>
                <a:ea typeface="Calibri" panose="020F0502020204030204" pitchFamily="34" charset="0"/>
                <a:cs typeface="Calibri" panose="020F0502020204030204" pitchFamily="34" charset="0"/>
              </a:rPr>
              <a:t>PiMed</a:t>
            </a:r>
            <a:r>
              <a:rPr lang="en-IN" sz="2000" b="1" dirty="0">
                <a:solidFill>
                  <a:srgbClr val="1D2127"/>
                </a:solidFill>
                <a:highlight>
                  <a:srgbClr val="FFFFFF"/>
                </a:highlight>
                <a:latin typeface="Calibri" panose="020F0502020204030204" pitchFamily="34" charset="0"/>
                <a:ea typeface="Calibri" panose="020F0502020204030204" pitchFamily="34" charset="0"/>
                <a:cs typeface="Calibri" panose="020F0502020204030204" pitchFamily="34" charset="0"/>
              </a:rPr>
              <a:t> Key Features</a:t>
            </a:r>
          </a:p>
          <a:p>
            <a:pPr defTabSz="457222">
              <a:spcBef>
                <a:spcPts val="1000"/>
              </a:spcBef>
              <a:buClr>
                <a:srgbClr val="5FCBEF"/>
              </a:buClr>
              <a:buSzPct val="80000"/>
              <a:defRPr/>
            </a:pPr>
            <a:r>
              <a:rPr lang="en-US" sz="2000" dirty="0">
                <a:solidFill>
                  <a:prstClr val="black">
                    <a:lumMod val="75000"/>
                    <a:lumOff val="25000"/>
                  </a:prstClr>
                </a:solidFill>
                <a:latin typeface="Calibri" panose="020F0502020204030204" pitchFamily="34" charset="0"/>
                <a:ea typeface="Calibri" panose="020F0502020204030204" pitchFamily="34" charset="0"/>
                <a:cs typeface="Calibri" panose="020F0502020204030204" pitchFamily="34" charset="0"/>
              </a:rPr>
              <a:t>	</a:t>
            </a:r>
          </a:p>
          <a:p>
            <a:pPr marL="342916" indent="-342916" defTabSz="457222">
              <a:spcBef>
                <a:spcPts val="1000"/>
              </a:spcBef>
              <a:buClr>
                <a:srgbClr val="5FCBEF"/>
              </a:buClr>
              <a:buSzPct val="80000"/>
              <a:buFont typeface="Wingdings" panose="05000000000000000000" pitchFamily="2" charset="2"/>
              <a:buChar char="Ø"/>
              <a:defRPr/>
            </a:pPr>
            <a:r>
              <a:rPr lang="en-US" sz="2000" dirty="0">
                <a:solidFill>
                  <a:prstClr val="black">
                    <a:lumMod val="75000"/>
                    <a:lumOff val="25000"/>
                  </a:prstClr>
                </a:solidFill>
                <a:latin typeface="Calibri" panose="020F0502020204030204" pitchFamily="34" charset="0"/>
                <a:ea typeface="Calibri" panose="020F0502020204030204" pitchFamily="34" charset="0"/>
                <a:cs typeface="Calibri" panose="020F0502020204030204" pitchFamily="34" charset="0"/>
              </a:rPr>
              <a:t>Intelligent Integrated Health Dashboard</a:t>
            </a:r>
          </a:p>
          <a:p>
            <a:pPr marL="342916" indent="-342916" defTabSz="457222">
              <a:spcBef>
                <a:spcPts val="1000"/>
              </a:spcBef>
              <a:buClr>
                <a:srgbClr val="5FCBEF"/>
              </a:buClr>
              <a:buSzPct val="80000"/>
              <a:buFont typeface="Wingdings" panose="05000000000000000000" pitchFamily="2" charset="2"/>
              <a:buChar char="Ø"/>
              <a:defRPr/>
            </a:pPr>
            <a:r>
              <a:rPr lang="en-US" sz="2000" dirty="0">
                <a:solidFill>
                  <a:prstClr val="black">
                    <a:lumMod val="75000"/>
                    <a:lumOff val="25000"/>
                  </a:prstClr>
                </a:solidFill>
                <a:latin typeface="Calibri" panose="020F0502020204030204" pitchFamily="34" charset="0"/>
                <a:ea typeface="Calibri" panose="020F0502020204030204" pitchFamily="34" charset="0"/>
                <a:cs typeface="Calibri" panose="020F0502020204030204" pitchFamily="34" charset="0"/>
              </a:rPr>
              <a:t>Medical device data 24x7 on mobile device</a:t>
            </a:r>
          </a:p>
          <a:p>
            <a:pPr marL="342916" indent="-342916" defTabSz="457222">
              <a:spcBef>
                <a:spcPts val="1000"/>
              </a:spcBef>
              <a:buClr>
                <a:srgbClr val="5FCBEF"/>
              </a:buClr>
              <a:buSzPct val="80000"/>
              <a:buFont typeface="Wingdings" panose="05000000000000000000" pitchFamily="2" charset="2"/>
              <a:buChar char="Ø"/>
              <a:defRPr/>
            </a:pPr>
            <a:r>
              <a:rPr lang="en-US" sz="2000" dirty="0">
                <a:solidFill>
                  <a:prstClr val="black">
                    <a:lumMod val="75000"/>
                    <a:lumOff val="25000"/>
                  </a:prstClr>
                </a:solidFill>
                <a:latin typeface="Calibri" panose="020F0502020204030204" pitchFamily="34" charset="0"/>
                <a:ea typeface="Calibri" panose="020F0502020204030204" pitchFamily="34" charset="0"/>
                <a:cs typeface="Calibri" panose="020F0502020204030204" pitchFamily="34" charset="0"/>
              </a:rPr>
              <a:t>Real time Health Vitals</a:t>
            </a:r>
          </a:p>
          <a:p>
            <a:pPr marL="342916" indent="-342916" defTabSz="457222">
              <a:spcBef>
                <a:spcPts val="1000"/>
              </a:spcBef>
              <a:buClr>
                <a:srgbClr val="5FCBEF"/>
              </a:buClr>
              <a:buSzPct val="80000"/>
              <a:buFont typeface="Wingdings" panose="05000000000000000000" pitchFamily="2" charset="2"/>
              <a:buChar char="Ø"/>
              <a:defRPr/>
            </a:pPr>
            <a:r>
              <a:rPr lang="en-US" sz="2000" dirty="0">
                <a:solidFill>
                  <a:prstClr val="black">
                    <a:lumMod val="75000"/>
                    <a:lumOff val="25000"/>
                  </a:prstClr>
                </a:solidFill>
                <a:latin typeface="Calibri" panose="020F0502020204030204" pitchFamily="34" charset="0"/>
                <a:ea typeface="Calibri" panose="020F0502020204030204" pitchFamily="34" charset="0"/>
                <a:cs typeface="Calibri" panose="020F0502020204030204" pitchFamily="34" charset="0"/>
              </a:rPr>
              <a:t>Abnormality Alerts and Insights</a:t>
            </a:r>
          </a:p>
          <a:p>
            <a:pPr marL="342916" indent="-342916" defTabSz="457222">
              <a:spcBef>
                <a:spcPts val="1000"/>
              </a:spcBef>
              <a:buClr>
                <a:srgbClr val="5FCBEF"/>
              </a:buClr>
              <a:buSzPct val="80000"/>
              <a:buFont typeface="Wingdings" panose="05000000000000000000" pitchFamily="2" charset="2"/>
              <a:buChar char="Ø"/>
              <a:defRPr/>
            </a:pPr>
            <a:r>
              <a:rPr lang="en-US" sz="2000" dirty="0">
                <a:solidFill>
                  <a:prstClr val="black">
                    <a:lumMod val="75000"/>
                    <a:lumOff val="25000"/>
                  </a:prstClr>
                </a:solidFill>
                <a:latin typeface="Calibri" panose="020F0502020204030204" pitchFamily="34" charset="0"/>
                <a:ea typeface="Calibri" panose="020F0502020204030204" pitchFamily="34" charset="0"/>
                <a:cs typeface="Calibri" panose="020F0502020204030204" pitchFamily="34" charset="0"/>
              </a:rPr>
              <a:t>Co-ordination &amp; Collaboration</a:t>
            </a:r>
          </a:p>
          <a:p>
            <a:pPr marL="342916" indent="-342916" defTabSz="457222">
              <a:spcBef>
                <a:spcPts val="1000"/>
              </a:spcBef>
              <a:buClr>
                <a:srgbClr val="5FCBEF"/>
              </a:buClr>
              <a:buSzPct val="80000"/>
              <a:buFont typeface="Wingdings" panose="05000000000000000000" pitchFamily="2" charset="2"/>
              <a:buChar char="Ø"/>
              <a:defRPr/>
            </a:pPr>
            <a:r>
              <a:rPr lang="en-US" sz="2000" dirty="0">
                <a:solidFill>
                  <a:prstClr val="black">
                    <a:lumMod val="75000"/>
                    <a:lumOff val="25000"/>
                  </a:prstClr>
                </a:solidFill>
                <a:latin typeface="Calibri" panose="020F0502020204030204" pitchFamily="34" charset="0"/>
                <a:ea typeface="Calibri" panose="020F0502020204030204" pitchFamily="34" charset="0"/>
                <a:cs typeface="Calibri" panose="020F0502020204030204" pitchFamily="34" charset="0"/>
              </a:rPr>
              <a:t>Integrated Care Administration</a:t>
            </a:r>
          </a:p>
          <a:p>
            <a:pPr marL="342916" indent="-342916" defTabSz="457222">
              <a:spcBef>
                <a:spcPts val="1000"/>
              </a:spcBef>
              <a:buClr>
                <a:srgbClr val="5FCBEF"/>
              </a:buClr>
              <a:buSzPct val="80000"/>
              <a:buFont typeface="Wingdings" panose="05000000000000000000" pitchFamily="2" charset="2"/>
              <a:buChar char="Ø"/>
              <a:defRPr/>
            </a:pPr>
            <a:r>
              <a:rPr lang="en-US" sz="2000" dirty="0">
                <a:solidFill>
                  <a:prstClr val="black">
                    <a:lumMod val="75000"/>
                    <a:lumOff val="25000"/>
                  </a:prstClr>
                </a:solidFill>
                <a:latin typeface="Calibri" panose="020F0502020204030204" pitchFamily="34" charset="0"/>
                <a:ea typeface="Calibri" panose="020F0502020204030204" pitchFamily="34" charset="0"/>
                <a:cs typeface="Calibri" panose="020F0502020204030204" pitchFamily="34" charset="0"/>
              </a:rPr>
              <a:t>Diagnostics Assessments &amp; Reports</a:t>
            </a:r>
          </a:p>
          <a:p>
            <a:pPr marL="342916" indent="-342916" defTabSz="457222">
              <a:spcBef>
                <a:spcPts val="1000"/>
              </a:spcBef>
              <a:buClr>
                <a:srgbClr val="5FCBEF"/>
              </a:buClr>
              <a:buSzPct val="80000"/>
              <a:buFont typeface="Wingdings" panose="05000000000000000000" pitchFamily="2" charset="2"/>
              <a:buChar char="Ø"/>
              <a:defRPr/>
            </a:pPr>
            <a:r>
              <a:rPr lang="en-US" sz="2000" dirty="0">
                <a:solidFill>
                  <a:prstClr val="black">
                    <a:lumMod val="75000"/>
                    <a:lumOff val="25000"/>
                  </a:prstClr>
                </a:solidFill>
                <a:latin typeface="Calibri" panose="020F0502020204030204" pitchFamily="34" charset="0"/>
                <a:ea typeface="Calibri" panose="020F0502020204030204" pitchFamily="34" charset="0"/>
                <a:cs typeface="Calibri" panose="020F0502020204030204" pitchFamily="34" charset="0"/>
              </a:rPr>
              <a:t>Compliant and Regulatory Adherence</a:t>
            </a:r>
            <a:endParaRPr lang="en-IN" sz="2000" dirty="0">
              <a:solidFill>
                <a:prstClr val="black">
                  <a:lumMod val="75000"/>
                  <a:lumOff val="25000"/>
                </a:prstClr>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112767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E1AFC-9CD1-08C8-0F87-3A71E5733E59}"/>
              </a:ext>
            </a:extLst>
          </p:cNvPr>
          <p:cNvSpPr>
            <a:spLocks noGrp="1"/>
          </p:cNvSpPr>
          <p:nvPr>
            <p:ph type="title"/>
          </p:nvPr>
        </p:nvSpPr>
        <p:spPr>
          <a:xfrm>
            <a:off x="3497179" y="286605"/>
            <a:ext cx="4154906" cy="702303"/>
          </a:xfrm>
        </p:spPr>
        <p:txBody>
          <a:bodyPr>
            <a:normAutofit/>
          </a:bodyPr>
          <a:lstStyle/>
          <a:p>
            <a:pPr algn="ctr"/>
            <a:r>
              <a:rPr lang="en-IN" b="1" dirty="0"/>
              <a:t>Results </a:t>
            </a:r>
          </a:p>
        </p:txBody>
      </p:sp>
      <p:sp>
        <p:nvSpPr>
          <p:cNvPr id="3" name="Content Placeholder 2">
            <a:extLst>
              <a:ext uri="{FF2B5EF4-FFF2-40B4-BE49-F238E27FC236}">
                <a16:creationId xmlns:a16="http://schemas.microsoft.com/office/drawing/2014/main" id="{2DD0E2DC-1F64-6150-E936-2EFC08A56F0F}"/>
              </a:ext>
            </a:extLst>
          </p:cNvPr>
          <p:cNvSpPr>
            <a:spLocks noGrp="1"/>
          </p:cNvSpPr>
          <p:nvPr>
            <p:ph idx="1"/>
          </p:nvPr>
        </p:nvSpPr>
        <p:spPr>
          <a:xfrm>
            <a:off x="368968" y="1292774"/>
            <a:ext cx="10786712" cy="4979691"/>
          </a:xfrm>
        </p:spPr>
        <p:txBody>
          <a:bodyPr>
            <a:normAutofit/>
          </a:bodyPr>
          <a:lstStyle/>
          <a:p>
            <a:pPr lvl="1">
              <a:buFont typeface="Arial" panose="020B0604020202020204" pitchFamily="34" charset="0"/>
              <a:buChar char="•"/>
            </a:pPr>
            <a:endParaRPr lang="en-IN" dirty="0"/>
          </a:p>
          <a:p>
            <a:endParaRPr lang="en-IN" dirty="0"/>
          </a:p>
        </p:txBody>
      </p:sp>
      <p:sp>
        <p:nvSpPr>
          <p:cNvPr id="4" name="Slide Number Placeholder 3">
            <a:extLst>
              <a:ext uri="{FF2B5EF4-FFF2-40B4-BE49-F238E27FC236}">
                <a16:creationId xmlns:a16="http://schemas.microsoft.com/office/drawing/2014/main" id="{252D75EE-F9AD-7ECC-099C-1DECD261DAA7}"/>
              </a:ext>
            </a:extLst>
          </p:cNvPr>
          <p:cNvSpPr>
            <a:spLocks noGrp="1"/>
          </p:cNvSpPr>
          <p:nvPr>
            <p:ph type="sldNum" sz="quarter" idx="12"/>
          </p:nvPr>
        </p:nvSpPr>
        <p:spPr/>
        <p:txBody>
          <a:bodyPr/>
          <a:lstStyle/>
          <a:p>
            <a:fld id="{26AD20E6-394B-4DF0-96A5-9647FF39C943}" type="slidenum">
              <a:rPr lang="en-IN" smtClean="0"/>
              <a:t>11</a:t>
            </a:fld>
            <a:endParaRPr lang="en-IN"/>
          </a:p>
        </p:txBody>
      </p:sp>
      <p:pic>
        <p:nvPicPr>
          <p:cNvPr id="6" name="Picture 5">
            <a:extLst>
              <a:ext uri="{FF2B5EF4-FFF2-40B4-BE49-F238E27FC236}">
                <a16:creationId xmlns:a16="http://schemas.microsoft.com/office/drawing/2014/main" id="{DB668B9E-FFED-72D7-8936-12D60B63DD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3815"/>
            <a:ext cx="2057400" cy="968416"/>
          </a:xfrm>
          <a:prstGeom prst="rect">
            <a:avLst/>
          </a:prstGeom>
        </p:spPr>
      </p:pic>
      <p:pic>
        <p:nvPicPr>
          <p:cNvPr id="8" name="Picture 7" descr="A diagram of a data stream&#10;&#10;Description automatically generated">
            <a:extLst>
              <a:ext uri="{FF2B5EF4-FFF2-40B4-BE49-F238E27FC236}">
                <a16:creationId xmlns:a16="http://schemas.microsoft.com/office/drawing/2014/main" id="{6520BE2F-88D3-573E-5874-E1E0C4BCBF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3618" y="1371601"/>
            <a:ext cx="9394718" cy="5199797"/>
          </a:xfrm>
          <a:prstGeom prst="rect">
            <a:avLst/>
          </a:prstGeom>
        </p:spPr>
      </p:pic>
    </p:spTree>
    <p:extLst>
      <p:ext uri="{BB962C8B-B14F-4D97-AF65-F5344CB8AC3E}">
        <p14:creationId xmlns:p14="http://schemas.microsoft.com/office/powerpoint/2010/main" val="14986132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59676-68AE-B31D-2B17-777B3CE4CB84}"/>
              </a:ext>
            </a:extLst>
          </p:cNvPr>
          <p:cNvSpPr>
            <a:spLocks noGrp="1"/>
          </p:cNvSpPr>
          <p:nvPr>
            <p:ph type="title"/>
          </p:nvPr>
        </p:nvSpPr>
        <p:spPr>
          <a:xfrm>
            <a:off x="3096492" y="342903"/>
            <a:ext cx="4894118" cy="789709"/>
          </a:xfrm>
        </p:spPr>
        <p:txBody>
          <a:bodyPr/>
          <a:lstStyle/>
          <a:p>
            <a:pPr algn="ctr"/>
            <a:r>
              <a:rPr lang="en-IN" b="1" dirty="0"/>
              <a:t>Discussion </a:t>
            </a:r>
          </a:p>
        </p:txBody>
      </p:sp>
      <p:sp>
        <p:nvSpPr>
          <p:cNvPr id="3" name="Content Placeholder 2">
            <a:extLst>
              <a:ext uri="{FF2B5EF4-FFF2-40B4-BE49-F238E27FC236}">
                <a16:creationId xmlns:a16="http://schemas.microsoft.com/office/drawing/2014/main" id="{069AE405-828D-19A8-A3BF-17A9B1F9E370}"/>
              </a:ext>
            </a:extLst>
          </p:cNvPr>
          <p:cNvSpPr>
            <a:spLocks noGrp="1"/>
          </p:cNvSpPr>
          <p:nvPr>
            <p:ph idx="1"/>
          </p:nvPr>
        </p:nvSpPr>
        <p:spPr>
          <a:xfrm>
            <a:off x="625382" y="1132609"/>
            <a:ext cx="10576021" cy="5257800"/>
          </a:xfrm>
        </p:spPr>
        <p:txBody>
          <a:bodyPr>
            <a:normAutofit/>
          </a:bodyPr>
          <a:lstStyle/>
          <a:p>
            <a:r>
              <a:rPr lang="en-US" sz="2000" b="1" u="sng" dirty="0">
                <a:latin typeface="Calibri" panose="020F0502020204030204" pitchFamily="34" charset="0"/>
                <a:ea typeface="Calibri" panose="020F0502020204030204" pitchFamily="34" charset="0"/>
                <a:cs typeface="Calibri" panose="020F0502020204030204" pitchFamily="34" charset="0"/>
              </a:rPr>
              <a:t>Impact of </a:t>
            </a:r>
            <a:r>
              <a:rPr lang="en-US" sz="2000" b="1" u="sng" dirty="0" err="1">
                <a:latin typeface="Calibri" panose="020F0502020204030204" pitchFamily="34" charset="0"/>
                <a:ea typeface="Calibri" panose="020F0502020204030204" pitchFamily="34" charset="0"/>
                <a:cs typeface="Calibri" panose="020F0502020204030204" pitchFamily="34" charset="0"/>
              </a:rPr>
              <a:t>PiMed</a:t>
            </a:r>
            <a:r>
              <a:rPr lang="en-US" sz="2000" b="1" u="sng" dirty="0">
                <a:latin typeface="Calibri" panose="020F0502020204030204" pitchFamily="34" charset="0"/>
                <a:ea typeface="Calibri" panose="020F0502020204030204" pitchFamily="34" charset="0"/>
                <a:cs typeface="Calibri" panose="020F0502020204030204" pitchFamily="34" charset="0"/>
              </a:rPr>
              <a:t> Smart Technologies:</a:t>
            </a:r>
            <a:endParaRPr lang="en-US" sz="2000" u="sng" dirty="0">
              <a:latin typeface="Calibri" panose="020F0502020204030204" pitchFamily="34" charset="0"/>
              <a:ea typeface="Calibri" panose="020F0502020204030204" pitchFamily="34" charset="0"/>
              <a:cs typeface="Calibri" panose="020F0502020204030204" pitchFamily="34" charset="0"/>
            </a:endParaRPr>
          </a:p>
          <a:p>
            <a:pPr>
              <a:buFont typeface="Arial" panose="020B0604020202020204" pitchFamily="34" charset="0"/>
              <a:buChar char="•"/>
            </a:pPr>
            <a:r>
              <a:rPr lang="en-US" sz="2000" b="1" dirty="0">
                <a:latin typeface="Calibri" panose="020F0502020204030204" pitchFamily="34" charset="0"/>
                <a:ea typeface="Calibri" panose="020F0502020204030204" pitchFamily="34" charset="0"/>
                <a:cs typeface="Calibri" panose="020F0502020204030204" pitchFamily="34" charset="0"/>
              </a:rPr>
              <a:t>Transformed Workflows, Reduced Provider Burden:</a:t>
            </a:r>
            <a:endParaRPr lang="en-US" sz="2000" dirty="0">
              <a:latin typeface="Calibri" panose="020F0502020204030204" pitchFamily="34" charset="0"/>
              <a:ea typeface="Calibri" panose="020F0502020204030204" pitchFamily="34" charset="0"/>
              <a:cs typeface="Calibri" panose="020F0502020204030204" pitchFamily="34" charset="0"/>
            </a:endParaRPr>
          </a:p>
          <a:p>
            <a:pPr lvl="1">
              <a:buFont typeface="Arial" panose="020B0604020202020204" pitchFamily="34" charset="0"/>
              <a:buChar char="•"/>
            </a:pPr>
            <a:r>
              <a:rPr lang="en-US" sz="2000" dirty="0" err="1">
                <a:latin typeface="Calibri" panose="020F0502020204030204" pitchFamily="34" charset="0"/>
                <a:ea typeface="Calibri" panose="020F0502020204030204" pitchFamily="34" charset="0"/>
                <a:cs typeface="Calibri" panose="020F0502020204030204" pitchFamily="34" charset="0"/>
              </a:rPr>
              <a:t>PiMed</a:t>
            </a:r>
            <a:r>
              <a:rPr lang="en-US" sz="2000" dirty="0">
                <a:latin typeface="Calibri" panose="020F0502020204030204" pitchFamily="34" charset="0"/>
                <a:ea typeface="Calibri" panose="020F0502020204030204" pitchFamily="34" charset="0"/>
                <a:cs typeface="Calibri" panose="020F0502020204030204" pitchFamily="34" charset="0"/>
              </a:rPr>
              <a:t> has revolutionized ICU workflows, significantly reducing the workload on healthcare providers.</a:t>
            </a:r>
          </a:p>
          <a:p>
            <a:pPr>
              <a:buFont typeface="Arial" panose="020B0604020202020204" pitchFamily="34" charset="0"/>
              <a:buChar char="•"/>
            </a:pPr>
            <a:r>
              <a:rPr lang="en-US" sz="2000" b="1" dirty="0">
                <a:latin typeface="Calibri" panose="020F0502020204030204" pitchFamily="34" charset="0"/>
                <a:ea typeface="Calibri" panose="020F0502020204030204" pitchFamily="34" charset="0"/>
                <a:cs typeface="Calibri" panose="020F0502020204030204" pitchFamily="34" charset="0"/>
              </a:rPr>
              <a:t>Enhanced Clinical Decision-Making Accuracy and Speed:</a:t>
            </a:r>
            <a:endParaRPr lang="en-US" sz="2000" dirty="0">
              <a:latin typeface="Calibri" panose="020F0502020204030204" pitchFamily="34" charset="0"/>
              <a:ea typeface="Calibri" panose="020F0502020204030204" pitchFamily="34" charset="0"/>
              <a:cs typeface="Calibri" panose="020F0502020204030204" pitchFamily="34" charset="0"/>
            </a:endParaRPr>
          </a:p>
          <a:p>
            <a:pPr lvl="1">
              <a:buFont typeface="Arial" panose="020B0604020202020204" pitchFamily="34" charset="0"/>
              <a:buChar char="•"/>
            </a:pPr>
            <a:r>
              <a:rPr lang="en-US" sz="2000" dirty="0" err="1">
                <a:latin typeface="Calibri" panose="020F0502020204030204" pitchFamily="34" charset="0"/>
                <a:ea typeface="Calibri" panose="020F0502020204030204" pitchFamily="34" charset="0"/>
                <a:cs typeface="Calibri" panose="020F0502020204030204" pitchFamily="34" charset="0"/>
              </a:rPr>
              <a:t>PiMed’s</a:t>
            </a:r>
            <a:r>
              <a:rPr lang="en-US" sz="2000" dirty="0">
                <a:latin typeface="Calibri" panose="020F0502020204030204" pitchFamily="34" charset="0"/>
                <a:ea typeface="Calibri" panose="020F0502020204030204" pitchFamily="34" charset="0"/>
                <a:cs typeface="Calibri" panose="020F0502020204030204" pitchFamily="34" charset="0"/>
              </a:rPr>
              <a:t>  real-time support improves the accuracy and speed of clinical decisions.</a:t>
            </a:r>
          </a:p>
          <a:p>
            <a:r>
              <a:rPr lang="en-US" sz="2000" b="1" u="sng" dirty="0">
                <a:latin typeface="Calibri" panose="020F0502020204030204" pitchFamily="34" charset="0"/>
                <a:ea typeface="Calibri" panose="020F0502020204030204" pitchFamily="34" charset="0"/>
                <a:cs typeface="Calibri" panose="020F0502020204030204" pitchFamily="34" charset="0"/>
              </a:rPr>
              <a:t>Workflow Efficiency:</a:t>
            </a:r>
            <a:endParaRPr lang="en-US" sz="2000" u="sng" dirty="0">
              <a:latin typeface="Calibri" panose="020F0502020204030204" pitchFamily="34" charset="0"/>
              <a:ea typeface="Calibri" panose="020F0502020204030204" pitchFamily="34" charset="0"/>
              <a:cs typeface="Calibri" panose="020F0502020204030204" pitchFamily="34" charset="0"/>
            </a:endParaRPr>
          </a:p>
          <a:p>
            <a:pPr>
              <a:buFont typeface="Arial" panose="020B0604020202020204" pitchFamily="34" charset="0"/>
              <a:buChar char="•"/>
            </a:pPr>
            <a:r>
              <a:rPr lang="en-US" sz="2000" b="1" dirty="0">
                <a:latin typeface="Calibri" panose="020F0502020204030204" pitchFamily="34" charset="0"/>
                <a:ea typeface="Calibri" panose="020F0502020204030204" pitchFamily="34" charset="0"/>
                <a:cs typeface="Calibri" panose="020F0502020204030204" pitchFamily="34" charset="0"/>
              </a:rPr>
              <a:t>Resource Efficiency, Minimized Errors, Improved Care Quality:</a:t>
            </a:r>
            <a:endParaRPr lang="en-US" sz="2000" dirty="0">
              <a:latin typeface="Calibri" panose="020F0502020204030204" pitchFamily="34" charset="0"/>
              <a:ea typeface="Calibri" panose="020F0502020204030204" pitchFamily="34" charset="0"/>
              <a:cs typeface="Calibri" panose="020F0502020204030204" pitchFamily="34" charset="0"/>
            </a:endParaRPr>
          </a:p>
          <a:p>
            <a:pPr lvl="1">
              <a:buFont typeface="Arial" panose="020B0604020202020204" pitchFamily="34" charset="0"/>
              <a:buChar char="•"/>
            </a:pPr>
            <a:r>
              <a:rPr lang="en-US" sz="2000" dirty="0" err="1">
                <a:latin typeface="Calibri" panose="020F0502020204030204" pitchFamily="34" charset="0"/>
                <a:ea typeface="Calibri" panose="020F0502020204030204" pitchFamily="34" charset="0"/>
                <a:cs typeface="Calibri" panose="020F0502020204030204" pitchFamily="34" charset="0"/>
              </a:rPr>
              <a:t>PiMed</a:t>
            </a:r>
            <a:r>
              <a:rPr lang="en-US" sz="2000" dirty="0">
                <a:latin typeface="Calibri" panose="020F0502020204030204" pitchFamily="34" charset="0"/>
                <a:ea typeface="Calibri" panose="020F0502020204030204" pitchFamily="34" charset="0"/>
                <a:cs typeface="Calibri" panose="020F0502020204030204" pitchFamily="34" charset="0"/>
              </a:rPr>
              <a:t> optimizes resource use, reduces errors, and enhances the overall quality of patient care</a:t>
            </a:r>
            <a:r>
              <a:rPr lang="en-US" sz="3800" dirty="0">
                <a:latin typeface="Calibri" panose="020F0502020204030204" pitchFamily="34" charset="0"/>
                <a:ea typeface="Calibri" panose="020F0502020204030204" pitchFamily="34" charset="0"/>
                <a:cs typeface="Calibri" panose="020F0502020204030204" pitchFamily="34" charset="0"/>
              </a:rPr>
              <a:t>.</a:t>
            </a:r>
          </a:p>
          <a:p>
            <a:endParaRPr lang="en-IN" dirty="0"/>
          </a:p>
        </p:txBody>
      </p:sp>
      <p:sp>
        <p:nvSpPr>
          <p:cNvPr id="4" name="Slide Number Placeholder 3">
            <a:extLst>
              <a:ext uri="{FF2B5EF4-FFF2-40B4-BE49-F238E27FC236}">
                <a16:creationId xmlns:a16="http://schemas.microsoft.com/office/drawing/2014/main" id="{D1486BD3-7B28-3873-3378-A9DBB9E3B3DD}"/>
              </a:ext>
            </a:extLst>
          </p:cNvPr>
          <p:cNvSpPr>
            <a:spLocks noGrp="1"/>
          </p:cNvSpPr>
          <p:nvPr>
            <p:ph type="sldNum" sz="quarter" idx="12"/>
          </p:nvPr>
        </p:nvSpPr>
        <p:spPr/>
        <p:txBody>
          <a:bodyPr/>
          <a:lstStyle/>
          <a:p>
            <a:fld id="{26AD20E6-394B-4DF0-96A5-9647FF39C943}" type="slidenum">
              <a:rPr lang="en-IN" smtClean="0"/>
              <a:t>12</a:t>
            </a:fld>
            <a:endParaRPr lang="en-IN"/>
          </a:p>
        </p:txBody>
      </p:sp>
      <p:pic>
        <p:nvPicPr>
          <p:cNvPr id="6" name="Picture 5">
            <a:extLst>
              <a:ext uri="{FF2B5EF4-FFF2-40B4-BE49-F238E27FC236}">
                <a16:creationId xmlns:a16="http://schemas.microsoft.com/office/drawing/2014/main" id="{B5261C97-CF15-220B-FFE7-145AE48C1E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23814"/>
            <a:ext cx="1724890" cy="811904"/>
          </a:xfrm>
          <a:prstGeom prst="rect">
            <a:avLst/>
          </a:prstGeom>
        </p:spPr>
      </p:pic>
    </p:spTree>
    <p:extLst>
      <p:ext uri="{BB962C8B-B14F-4D97-AF65-F5344CB8AC3E}">
        <p14:creationId xmlns:p14="http://schemas.microsoft.com/office/powerpoint/2010/main" val="26162708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59676-68AE-B31D-2B17-777B3CE4CB84}"/>
              </a:ext>
            </a:extLst>
          </p:cNvPr>
          <p:cNvSpPr>
            <a:spLocks noGrp="1"/>
          </p:cNvSpPr>
          <p:nvPr>
            <p:ph type="title"/>
          </p:nvPr>
        </p:nvSpPr>
        <p:spPr>
          <a:xfrm>
            <a:off x="2909455" y="380223"/>
            <a:ext cx="4426528" cy="544571"/>
          </a:xfrm>
        </p:spPr>
        <p:txBody>
          <a:bodyPr>
            <a:normAutofit fontScale="90000"/>
          </a:bodyPr>
          <a:lstStyle/>
          <a:p>
            <a:pPr algn="ctr"/>
            <a:r>
              <a:rPr lang="en-IN" b="1" dirty="0"/>
              <a:t>Discussion</a:t>
            </a:r>
          </a:p>
        </p:txBody>
      </p:sp>
      <p:sp>
        <p:nvSpPr>
          <p:cNvPr id="3" name="Content Placeholder 2">
            <a:extLst>
              <a:ext uri="{FF2B5EF4-FFF2-40B4-BE49-F238E27FC236}">
                <a16:creationId xmlns:a16="http://schemas.microsoft.com/office/drawing/2014/main" id="{069AE405-828D-19A8-A3BF-17A9B1F9E370}"/>
              </a:ext>
            </a:extLst>
          </p:cNvPr>
          <p:cNvSpPr>
            <a:spLocks noGrp="1"/>
          </p:cNvSpPr>
          <p:nvPr>
            <p:ph idx="1"/>
          </p:nvPr>
        </p:nvSpPr>
        <p:spPr>
          <a:xfrm>
            <a:off x="594207" y="1413164"/>
            <a:ext cx="8596668" cy="4628198"/>
          </a:xfrm>
        </p:spPr>
        <p:txBody>
          <a:bodyPr/>
          <a:lstStyle/>
          <a:p>
            <a:pPr>
              <a:buClr>
                <a:srgbClr val="5FCBEF"/>
              </a:buClr>
              <a:buFont typeface="Arial" panose="020B0604020202020204" pitchFamily="34" charset="0"/>
              <a:buChar char="•"/>
              <a:defRPr/>
            </a:pPr>
            <a:r>
              <a:rPr lang="en-US" sz="2000" b="1" dirty="0">
                <a:solidFill>
                  <a:prstClr val="black">
                    <a:lumMod val="75000"/>
                    <a:lumOff val="25000"/>
                  </a:prstClr>
                </a:solidFill>
                <a:latin typeface="Calibri" panose="020F0502020204030204" pitchFamily="34" charset="0"/>
                <a:ea typeface="Calibri" panose="020F0502020204030204" pitchFamily="34" charset="0"/>
                <a:cs typeface="Calibri" panose="020F0502020204030204" pitchFamily="34" charset="0"/>
              </a:rPr>
              <a:t>Importance of Communication and Collaboration Tools:</a:t>
            </a:r>
            <a:endParaRPr lang="en-US" sz="2000" dirty="0">
              <a:solidFill>
                <a:prstClr val="black">
                  <a:lumMod val="75000"/>
                  <a:lumOff val="25000"/>
                </a:prstClr>
              </a:solidFill>
              <a:latin typeface="Calibri" panose="020F0502020204030204" pitchFamily="34" charset="0"/>
              <a:ea typeface="Calibri" panose="020F0502020204030204" pitchFamily="34" charset="0"/>
              <a:cs typeface="Calibri" panose="020F0502020204030204" pitchFamily="34" charset="0"/>
            </a:endParaRPr>
          </a:p>
          <a:p>
            <a:pPr lvl="1">
              <a:buClr>
                <a:srgbClr val="5FCBEF"/>
              </a:buClr>
              <a:buFont typeface="Arial" panose="020B0604020202020204" pitchFamily="34" charset="0"/>
              <a:buChar char="•"/>
              <a:defRPr/>
            </a:pPr>
            <a:r>
              <a:rPr lang="en-US" sz="2000" dirty="0" err="1">
                <a:solidFill>
                  <a:prstClr val="black">
                    <a:lumMod val="75000"/>
                    <a:lumOff val="25000"/>
                  </a:prstClr>
                </a:solidFill>
                <a:latin typeface="Calibri" panose="020F0502020204030204" pitchFamily="34" charset="0"/>
                <a:ea typeface="Calibri" panose="020F0502020204030204" pitchFamily="34" charset="0"/>
                <a:cs typeface="Calibri" panose="020F0502020204030204" pitchFamily="34" charset="0"/>
              </a:rPr>
              <a:t>PiMed</a:t>
            </a:r>
            <a:r>
              <a:rPr lang="en-US" sz="2000" dirty="0">
                <a:solidFill>
                  <a:prstClr val="black">
                    <a:lumMod val="75000"/>
                    <a:lumOff val="25000"/>
                  </a:prstClr>
                </a:solidFill>
                <a:latin typeface="Calibri" panose="020F0502020204030204" pitchFamily="34" charset="0"/>
                <a:ea typeface="Calibri" panose="020F0502020204030204" pitchFamily="34" charset="0"/>
                <a:cs typeface="Calibri" panose="020F0502020204030204" pitchFamily="34" charset="0"/>
              </a:rPr>
              <a:t> enhances communication and collaboration among healthcare teams, ensuring seamless workflows.</a:t>
            </a:r>
          </a:p>
          <a:p>
            <a:pPr>
              <a:buClr>
                <a:srgbClr val="5FCBEF"/>
              </a:buClr>
              <a:defRPr/>
            </a:pPr>
            <a:r>
              <a:rPr lang="en-US" sz="2000" b="1" u="sng" dirty="0">
                <a:solidFill>
                  <a:prstClr val="black">
                    <a:lumMod val="75000"/>
                    <a:lumOff val="25000"/>
                  </a:prstClr>
                </a:solidFill>
                <a:latin typeface="Calibri" panose="020F0502020204030204" pitchFamily="34" charset="0"/>
                <a:ea typeface="Calibri" panose="020F0502020204030204" pitchFamily="34" charset="0"/>
                <a:cs typeface="Calibri" panose="020F0502020204030204" pitchFamily="34" charset="0"/>
              </a:rPr>
              <a:t>Challenges and Solutions:</a:t>
            </a:r>
            <a:endParaRPr lang="en-US" sz="2000" u="sng" dirty="0">
              <a:solidFill>
                <a:prstClr val="black">
                  <a:lumMod val="75000"/>
                  <a:lumOff val="25000"/>
                </a:prstClr>
              </a:solidFill>
              <a:latin typeface="Calibri" panose="020F0502020204030204" pitchFamily="34" charset="0"/>
              <a:ea typeface="Calibri" panose="020F0502020204030204" pitchFamily="34" charset="0"/>
              <a:cs typeface="Calibri" panose="020F0502020204030204" pitchFamily="34" charset="0"/>
            </a:endParaRPr>
          </a:p>
          <a:p>
            <a:pPr>
              <a:buClr>
                <a:srgbClr val="5FCBEF"/>
              </a:buClr>
              <a:buFont typeface="Arial" panose="020B0604020202020204" pitchFamily="34" charset="0"/>
              <a:buChar char="•"/>
              <a:defRPr/>
            </a:pPr>
            <a:r>
              <a:rPr lang="en-US" sz="2000" b="1" dirty="0">
                <a:solidFill>
                  <a:prstClr val="black">
                    <a:lumMod val="75000"/>
                    <a:lumOff val="25000"/>
                  </a:prstClr>
                </a:solidFill>
                <a:latin typeface="Calibri" panose="020F0502020204030204" pitchFamily="34" charset="0"/>
                <a:ea typeface="Calibri" panose="020F0502020204030204" pitchFamily="34" charset="0"/>
                <a:cs typeface="Calibri" panose="020F0502020204030204" pitchFamily="34" charset="0"/>
              </a:rPr>
              <a:t>Data Privacy: Robust Encryption, Access Control:</a:t>
            </a:r>
            <a:endParaRPr lang="en-US" sz="2000" dirty="0">
              <a:solidFill>
                <a:prstClr val="black">
                  <a:lumMod val="75000"/>
                  <a:lumOff val="25000"/>
                </a:prstClr>
              </a:solidFill>
              <a:latin typeface="Calibri" panose="020F0502020204030204" pitchFamily="34" charset="0"/>
              <a:ea typeface="Calibri" panose="020F0502020204030204" pitchFamily="34" charset="0"/>
              <a:cs typeface="Calibri" panose="020F0502020204030204" pitchFamily="34" charset="0"/>
            </a:endParaRPr>
          </a:p>
          <a:p>
            <a:pPr lvl="1">
              <a:buClr>
                <a:srgbClr val="5FCBEF"/>
              </a:buClr>
              <a:buFont typeface="Arial" panose="020B0604020202020204" pitchFamily="34" charset="0"/>
              <a:buChar char="•"/>
              <a:defRPr/>
            </a:pPr>
            <a:r>
              <a:rPr lang="en-US" sz="2000" dirty="0" err="1">
                <a:solidFill>
                  <a:prstClr val="black">
                    <a:lumMod val="75000"/>
                    <a:lumOff val="25000"/>
                  </a:prstClr>
                </a:solidFill>
                <a:latin typeface="Calibri" panose="020F0502020204030204" pitchFamily="34" charset="0"/>
                <a:ea typeface="Calibri" panose="020F0502020204030204" pitchFamily="34" charset="0"/>
                <a:cs typeface="Calibri" panose="020F0502020204030204" pitchFamily="34" charset="0"/>
              </a:rPr>
              <a:t>PiMed</a:t>
            </a:r>
            <a:r>
              <a:rPr lang="en-US" sz="2000" dirty="0">
                <a:solidFill>
                  <a:prstClr val="black">
                    <a:lumMod val="75000"/>
                    <a:lumOff val="25000"/>
                  </a:prstClr>
                </a:solidFill>
                <a:latin typeface="Calibri" panose="020F0502020204030204" pitchFamily="34" charset="0"/>
                <a:ea typeface="Calibri" panose="020F0502020204030204" pitchFamily="34" charset="0"/>
                <a:cs typeface="Calibri" panose="020F0502020204030204" pitchFamily="34" charset="0"/>
              </a:rPr>
              <a:t> addresses data privacy concerns with robust encryption and strict access control measures.</a:t>
            </a:r>
          </a:p>
          <a:p>
            <a:pPr>
              <a:buClr>
                <a:srgbClr val="5FCBEF"/>
              </a:buClr>
              <a:buFont typeface="Arial" panose="020B0604020202020204" pitchFamily="34" charset="0"/>
              <a:buChar char="•"/>
              <a:defRPr/>
            </a:pPr>
            <a:r>
              <a:rPr lang="en-US" sz="2000" b="1" dirty="0">
                <a:solidFill>
                  <a:prstClr val="black">
                    <a:lumMod val="75000"/>
                    <a:lumOff val="25000"/>
                  </a:prstClr>
                </a:solidFill>
                <a:latin typeface="Calibri" panose="020F0502020204030204" pitchFamily="34" charset="0"/>
                <a:ea typeface="Calibri" panose="020F0502020204030204" pitchFamily="34" charset="0"/>
                <a:cs typeface="Calibri" panose="020F0502020204030204" pitchFamily="34" charset="0"/>
              </a:rPr>
              <a:t>Technology Adoption: Training, Staff Involvement:</a:t>
            </a:r>
            <a:endParaRPr lang="en-US" sz="2000" dirty="0">
              <a:solidFill>
                <a:prstClr val="black">
                  <a:lumMod val="75000"/>
                  <a:lumOff val="25000"/>
                </a:prstClr>
              </a:solidFill>
              <a:latin typeface="Calibri" panose="020F0502020204030204" pitchFamily="34" charset="0"/>
              <a:ea typeface="Calibri" panose="020F0502020204030204" pitchFamily="34" charset="0"/>
              <a:cs typeface="Calibri" panose="020F0502020204030204" pitchFamily="34" charset="0"/>
            </a:endParaRPr>
          </a:p>
          <a:p>
            <a:pPr lvl="1">
              <a:buClr>
                <a:srgbClr val="5FCBEF"/>
              </a:buClr>
              <a:buFont typeface="Arial" panose="020B0604020202020204" pitchFamily="34" charset="0"/>
              <a:buChar char="•"/>
              <a:defRPr/>
            </a:pPr>
            <a:r>
              <a:rPr lang="en-US" sz="2000" dirty="0" err="1">
                <a:solidFill>
                  <a:prstClr val="black">
                    <a:lumMod val="75000"/>
                    <a:lumOff val="25000"/>
                  </a:prstClr>
                </a:solidFill>
                <a:latin typeface="Calibri" panose="020F0502020204030204" pitchFamily="34" charset="0"/>
                <a:ea typeface="Calibri" panose="020F0502020204030204" pitchFamily="34" charset="0"/>
                <a:cs typeface="Calibri" panose="020F0502020204030204" pitchFamily="34" charset="0"/>
              </a:rPr>
              <a:t>PiMed</a:t>
            </a:r>
            <a:r>
              <a:rPr lang="en-US" sz="2000" dirty="0">
                <a:solidFill>
                  <a:prstClr val="black">
                    <a:lumMod val="75000"/>
                    <a:lumOff val="25000"/>
                  </a:prstClr>
                </a:solidFill>
                <a:latin typeface="Calibri" panose="020F0502020204030204" pitchFamily="34" charset="0"/>
                <a:ea typeface="Calibri" panose="020F0502020204030204" pitchFamily="34" charset="0"/>
                <a:cs typeface="Calibri" panose="020F0502020204030204" pitchFamily="34" charset="0"/>
              </a:rPr>
              <a:t> promotes technology adoption through comprehensive training and involving staff in the implementation process.</a:t>
            </a:r>
          </a:p>
          <a:p>
            <a:pPr marL="0" indent="0">
              <a:buNone/>
            </a:pPr>
            <a:endParaRPr lang="en-IN" dirty="0"/>
          </a:p>
        </p:txBody>
      </p:sp>
      <p:sp>
        <p:nvSpPr>
          <p:cNvPr id="4" name="Slide Number Placeholder 3">
            <a:extLst>
              <a:ext uri="{FF2B5EF4-FFF2-40B4-BE49-F238E27FC236}">
                <a16:creationId xmlns:a16="http://schemas.microsoft.com/office/drawing/2014/main" id="{A55A2AEE-BCF7-2356-2A0D-334825D425B5}"/>
              </a:ext>
            </a:extLst>
          </p:cNvPr>
          <p:cNvSpPr>
            <a:spLocks noGrp="1"/>
          </p:cNvSpPr>
          <p:nvPr>
            <p:ph type="sldNum" sz="quarter" idx="12"/>
          </p:nvPr>
        </p:nvSpPr>
        <p:spPr/>
        <p:txBody>
          <a:bodyPr/>
          <a:lstStyle/>
          <a:p>
            <a:fld id="{26AD20E6-394B-4DF0-96A5-9647FF39C943}" type="slidenum">
              <a:rPr lang="en-IN" smtClean="0"/>
              <a:t>13</a:t>
            </a:fld>
            <a:endParaRPr lang="en-IN"/>
          </a:p>
        </p:txBody>
      </p:sp>
      <p:pic>
        <p:nvPicPr>
          <p:cNvPr id="6" name="Picture 5">
            <a:extLst>
              <a:ext uri="{FF2B5EF4-FFF2-40B4-BE49-F238E27FC236}">
                <a16:creationId xmlns:a16="http://schemas.microsoft.com/office/drawing/2014/main" id="{67E54A9D-4B6F-6671-1709-E2CF64355D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3814"/>
            <a:ext cx="2175968" cy="1024226"/>
          </a:xfrm>
          <a:prstGeom prst="rect">
            <a:avLst/>
          </a:prstGeom>
        </p:spPr>
      </p:pic>
    </p:spTree>
    <p:extLst>
      <p:ext uri="{BB962C8B-B14F-4D97-AF65-F5344CB8AC3E}">
        <p14:creationId xmlns:p14="http://schemas.microsoft.com/office/powerpoint/2010/main" val="23883681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40447-CEEA-D28D-8EBB-F7C8E662591A}"/>
              </a:ext>
            </a:extLst>
          </p:cNvPr>
          <p:cNvSpPr>
            <a:spLocks noGrp="1"/>
          </p:cNvSpPr>
          <p:nvPr>
            <p:ph type="title"/>
          </p:nvPr>
        </p:nvSpPr>
        <p:spPr/>
        <p:txBody>
          <a:bodyPr/>
          <a:lstStyle/>
          <a:p>
            <a:pPr algn="ctr"/>
            <a:r>
              <a:rPr lang="en-IN" b="1" dirty="0"/>
              <a:t>Limitations of Study </a:t>
            </a:r>
          </a:p>
        </p:txBody>
      </p:sp>
      <p:sp>
        <p:nvSpPr>
          <p:cNvPr id="3" name="Content Placeholder 2">
            <a:extLst>
              <a:ext uri="{FF2B5EF4-FFF2-40B4-BE49-F238E27FC236}">
                <a16:creationId xmlns:a16="http://schemas.microsoft.com/office/drawing/2014/main" id="{5BB9456F-9885-DEFB-B811-6559C179D25E}"/>
              </a:ext>
            </a:extLst>
          </p:cNvPr>
          <p:cNvSpPr>
            <a:spLocks noGrp="1"/>
          </p:cNvSpPr>
          <p:nvPr>
            <p:ph idx="1"/>
          </p:nvPr>
        </p:nvSpPr>
        <p:spPr>
          <a:xfrm>
            <a:off x="677334" y="1609873"/>
            <a:ext cx="9952566" cy="4796617"/>
          </a:xfrm>
        </p:spPr>
        <p:txBody>
          <a:bodyPr>
            <a:normAutofit/>
          </a:bodyPr>
          <a:lstStyle/>
          <a:p>
            <a:r>
              <a:rPr lang="en-US" sz="2000" dirty="0"/>
              <a:t>Limitations Study Scope and Sample Size: Limited number of participants and specific ICU settings.</a:t>
            </a:r>
          </a:p>
          <a:p>
            <a:r>
              <a:rPr lang="en-US" sz="2000" dirty="0"/>
              <a:t>Generalizability of findings to other healthcare facilities.</a:t>
            </a:r>
          </a:p>
          <a:p>
            <a:r>
              <a:rPr lang="en-US" sz="2000" dirty="0"/>
              <a:t>Data Collection Challenges: Potential biases in observational  data. Incomplete data due to technical issues or participant non-compliance.</a:t>
            </a:r>
          </a:p>
          <a:p>
            <a:r>
              <a:rPr lang="en-US" sz="2000" dirty="0"/>
              <a:t>Short-Term Evaluation: Lack of long-term data on the impact of the smart ICU app.</a:t>
            </a:r>
          </a:p>
          <a:p>
            <a:r>
              <a:rPr lang="en-US" sz="2000" dirty="0"/>
              <a:t>Technological Limitations:  Functionality and integration challenges with existing systems like </a:t>
            </a:r>
            <a:r>
              <a:rPr lang="en-US" sz="2000" u="sng" dirty="0"/>
              <a:t>CERNER</a:t>
            </a:r>
            <a:r>
              <a:rPr lang="en-US" sz="2000" dirty="0"/>
              <a:t>.</a:t>
            </a:r>
            <a:endParaRPr lang="en-IN" sz="2000" dirty="0"/>
          </a:p>
        </p:txBody>
      </p:sp>
      <p:sp>
        <p:nvSpPr>
          <p:cNvPr id="5" name="Slide Number Placeholder 4">
            <a:extLst>
              <a:ext uri="{FF2B5EF4-FFF2-40B4-BE49-F238E27FC236}">
                <a16:creationId xmlns:a16="http://schemas.microsoft.com/office/drawing/2014/main" id="{FC51D6A2-A91D-A976-4466-676056EBC198}"/>
              </a:ext>
            </a:extLst>
          </p:cNvPr>
          <p:cNvSpPr>
            <a:spLocks noGrp="1"/>
          </p:cNvSpPr>
          <p:nvPr>
            <p:ph type="sldNum" sz="quarter" idx="12"/>
          </p:nvPr>
        </p:nvSpPr>
        <p:spPr/>
        <p:txBody>
          <a:bodyPr/>
          <a:lstStyle/>
          <a:p>
            <a:fld id="{26AD20E6-394B-4DF0-96A5-9647FF39C943}" type="slidenum">
              <a:rPr lang="en-IN" smtClean="0"/>
              <a:t>14</a:t>
            </a:fld>
            <a:endParaRPr lang="en-IN"/>
          </a:p>
        </p:txBody>
      </p:sp>
      <p:pic>
        <p:nvPicPr>
          <p:cNvPr id="6" name="Picture 5">
            <a:extLst>
              <a:ext uri="{FF2B5EF4-FFF2-40B4-BE49-F238E27FC236}">
                <a16:creationId xmlns:a16="http://schemas.microsoft.com/office/drawing/2014/main" id="{DF8E2F2A-8773-8566-BA13-BCC1F29E4C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23814"/>
            <a:ext cx="2119745" cy="997762"/>
          </a:xfrm>
          <a:prstGeom prst="rect">
            <a:avLst/>
          </a:prstGeom>
        </p:spPr>
      </p:pic>
    </p:spTree>
    <p:extLst>
      <p:ext uri="{BB962C8B-B14F-4D97-AF65-F5344CB8AC3E}">
        <p14:creationId xmlns:p14="http://schemas.microsoft.com/office/powerpoint/2010/main" val="1914544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65BDE-C1E4-2068-7ED7-1D9DDC4B3A10}"/>
              </a:ext>
            </a:extLst>
          </p:cNvPr>
          <p:cNvSpPr>
            <a:spLocks noGrp="1"/>
          </p:cNvSpPr>
          <p:nvPr>
            <p:ph type="title"/>
          </p:nvPr>
        </p:nvSpPr>
        <p:spPr>
          <a:xfrm>
            <a:off x="2286003" y="304793"/>
            <a:ext cx="5673437" cy="835572"/>
          </a:xfrm>
        </p:spPr>
        <p:txBody>
          <a:bodyPr/>
          <a:lstStyle/>
          <a:p>
            <a:pPr algn="ctr"/>
            <a:r>
              <a:rPr lang="en-IN" b="1" dirty="0"/>
              <a:t>Conclusion</a:t>
            </a:r>
          </a:p>
        </p:txBody>
      </p:sp>
      <p:sp>
        <p:nvSpPr>
          <p:cNvPr id="3" name="Content Placeholder 2">
            <a:extLst>
              <a:ext uri="{FF2B5EF4-FFF2-40B4-BE49-F238E27FC236}">
                <a16:creationId xmlns:a16="http://schemas.microsoft.com/office/drawing/2014/main" id="{C37621F9-57FC-03A7-2EE3-925A45765D10}"/>
              </a:ext>
            </a:extLst>
          </p:cNvPr>
          <p:cNvSpPr>
            <a:spLocks noGrp="1"/>
          </p:cNvSpPr>
          <p:nvPr>
            <p:ph idx="1"/>
          </p:nvPr>
        </p:nvSpPr>
        <p:spPr>
          <a:xfrm>
            <a:off x="1103361" y="1413167"/>
            <a:ext cx="8596668" cy="4513103"/>
          </a:xfrm>
        </p:spPr>
        <p:txBody>
          <a:bodyPr/>
          <a:lstStyle/>
          <a:p>
            <a:pPr marL="0" indent="0">
              <a:lnSpc>
                <a:spcPct val="107000"/>
              </a:lnSpc>
              <a:spcAft>
                <a:spcPts val="800"/>
              </a:spcAft>
              <a:buNone/>
            </a:pPr>
            <a:endParaRPr lang="en-IN" sz="2400" kern="100" dirty="0">
              <a:ea typeface="Aptos" panose="020B0004020202020204" pitchFamily="34" charset="0"/>
              <a:cs typeface="Times New Roman" panose="02020603050405020304" pitchFamily="18" charset="0"/>
            </a:endParaRPr>
          </a:p>
          <a:p>
            <a:pPr>
              <a:lnSpc>
                <a:spcPct val="107000"/>
              </a:lnSpc>
              <a:spcAft>
                <a:spcPts val="800"/>
              </a:spcAft>
              <a:buFont typeface="Wingdings" panose="05000000000000000000" pitchFamily="2" charset="2"/>
              <a:buChar char="§"/>
            </a:pPr>
            <a:r>
              <a:rPr lang="en-IN" sz="2000" kern="100" dirty="0">
                <a:latin typeface="Calibri" panose="020F0502020204030204" pitchFamily="34" charset="0"/>
                <a:ea typeface="Calibri" panose="020F0502020204030204" pitchFamily="34" charset="0"/>
                <a:cs typeface="Calibri" panose="020F0502020204030204" pitchFamily="34" charset="0"/>
              </a:rPr>
              <a:t>The implementation of a smart ICU app has the potential to significantly improve ICU workflows, reduce time loss, and enhance patient care. </a:t>
            </a:r>
          </a:p>
          <a:p>
            <a:pPr>
              <a:lnSpc>
                <a:spcPct val="107000"/>
              </a:lnSpc>
              <a:spcAft>
                <a:spcPts val="800"/>
              </a:spcAft>
              <a:buFont typeface="Wingdings" panose="05000000000000000000" pitchFamily="2" charset="2"/>
              <a:buChar char="§"/>
            </a:pPr>
            <a:r>
              <a:rPr lang="en-IN" sz="2000" kern="100" dirty="0">
                <a:latin typeface="Calibri" panose="020F0502020204030204" pitchFamily="34" charset="0"/>
                <a:ea typeface="Calibri" panose="020F0502020204030204" pitchFamily="34" charset="0"/>
                <a:cs typeface="Calibri" panose="020F0502020204030204" pitchFamily="34" charset="0"/>
              </a:rPr>
              <a:t>Ongoing evaluation and adaptation are essential to maximize the benefits of technological integration in critical care settings.</a:t>
            </a:r>
          </a:p>
          <a:p>
            <a:pPr marL="0" indent="0">
              <a:buNone/>
            </a:pPr>
            <a:endParaRPr lang="en-IN" dirty="0"/>
          </a:p>
        </p:txBody>
      </p:sp>
      <p:sp>
        <p:nvSpPr>
          <p:cNvPr id="4" name="Slide Number Placeholder 3">
            <a:extLst>
              <a:ext uri="{FF2B5EF4-FFF2-40B4-BE49-F238E27FC236}">
                <a16:creationId xmlns:a16="http://schemas.microsoft.com/office/drawing/2014/main" id="{520413FC-7659-4BBD-06AF-798C6C1C0116}"/>
              </a:ext>
            </a:extLst>
          </p:cNvPr>
          <p:cNvSpPr>
            <a:spLocks noGrp="1"/>
          </p:cNvSpPr>
          <p:nvPr>
            <p:ph type="sldNum" sz="quarter" idx="12"/>
          </p:nvPr>
        </p:nvSpPr>
        <p:spPr/>
        <p:txBody>
          <a:bodyPr/>
          <a:lstStyle/>
          <a:p>
            <a:fld id="{26AD20E6-394B-4DF0-96A5-9647FF39C943}" type="slidenum">
              <a:rPr lang="en-IN" smtClean="0"/>
              <a:t>15</a:t>
            </a:fld>
            <a:endParaRPr lang="en-IN"/>
          </a:p>
        </p:txBody>
      </p:sp>
      <p:pic>
        <p:nvPicPr>
          <p:cNvPr id="6" name="Picture 5">
            <a:extLst>
              <a:ext uri="{FF2B5EF4-FFF2-40B4-BE49-F238E27FC236}">
                <a16:creationId xmlns:a16="http://schemas.microsoft.com/office/drawing/2014/main" id="{945CF6E8-DCFB-270F-3407-DF7FB02549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23814"/>
            <a:ext cx="2098964" cy="987980"/>
          </a:xfrm>
          <a:prstGeom prst="rect">
            <a:avLst/>
          </a:prstGeom>
        </p:spPr>
      </p:pic>
    </p:spTree>
    <p:extLst>
      <p:ext uri="{BB962C8B-B14F-4D97-AF65-F5344CB8AC3E}">
        <p14:creationId xmlns:p14="http://schemas.microsoft.com/office/powerpoint/2010/main" val="16443279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C32C9A29-E4A7-0281-137D-E2A05FA41EAA}"/>
              </a:ext>
            </a:extLst>
          </p:cNvPr>
          <p:cNvSpPr/>
          <p:nvPr/>
        </p:nvSpPr>
        <p:spPr>
          <a:xfrm>
            <a:off x="1784318" y="891534"/>
            <a:ext cx="2381733" cy="593503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229194"/>
            <a:endParaRPr lang="en-IN" sz="902">
              <a:solidFill>
                <a:prstClr val="white"/>
              </a:solidFill>
              <a:latin typeface="Aptos" panose="02110004020202020204"/>
            </a:endParaRPr>
          </a:p>
        </p:txBody>
      </p:sp>
      <p:sp>
        <p:nvSpPr>
          <p:cNvPr id="14" name="Wave 13">
            <a:extLst>
              <a:ext uri="{FF2B5EF4-FFF2-40B4-BE49-F238E27FC236}">
                <a16:creationId xmlns:a16="http://schemas.microsoft.com/office/drawing/2014/main" id="{AC01003E-62FF-D7FE-F0DD-2D0E8B49CCDD}"/>
              </a:ext>
            </a:extLst>
          </p:cNvPr>
          <p:cNvSpPr/>
          <p:nvPr/>
        </p:nvSpPr>
        <p:spPr>
          <a:xfrm>
            <a:off x="1755380" y="173014"/>
            <a:ext cx="8647750" cy="922539"/>
          </a:xfrm>
          <a:prstGeom prst="wave">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229194"/>
            <a:endParaRPr lang="en-IN" sz="902">
              <a:solidFill>
                <a:prstClr val="white"/>
              </a:solidFill>
              <a:latin typeface="Aptos" panose="02110004020202020204"/>
            </a:endParaRPr>
          </a:p>
        </p:txBody>
      </p:sp>
      <p:sp>
        <p:nvSpPr>
          <p:cNvPr id="6" name="Wave 5">
            <a:extLst>
              <a:ext uri="{FF2B5EF4-FFF2-40B4-BE49-F238E27FC236}">
                <a16:creationId xmlns:a16="http://schemas.microsoft.com/office/drawing/2014/main" id="{72280F86-E79D-E6B8-FC6D-8359F69DAC8B}"/>
              </a:ext>
            </a:extLst>
          </p:cNvPr>
          <p:cNvSpPr/>
          <p:nvPr/>
        </p:nvSpPr>
        <p:spPr>
          <a:xfrm>
            <a:off x="1759932" y="31170"/>
            <a:ext cx="8647750" cy="960651"/>
          </a:xfrm>
          <a:prstGeom prst="wave">
            <a:avLst>
              <a:gd name="adj1" fmla="val 12500"/>
              <a:gd name="adj2" fmla="val 0"/>
            </a:avLst>
          </a:prstGeom>
          <a:solidFill>
            <a:schemeClr val="accent1">
              <a:lumMod val="60000"/>
              <a:lumOff val="40000"/>
              <a:alpha val="77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229194"/>
            <a:endParaRPr lang="en-IN" sz="902">
              <a:solidFill>
                <a:prstClr val="white">
                  <a:alpha val="78000"/>
                </a:prstClr>
              </a:solidFill>
              <a:latin typeface="Aptos" panose="02110004020202020204"/>
            </a:endParaRPr>
          </a:p>
        </p:txBody>
      </p:sp>
      <p:pic>
        <p:nvPicPr>
          <p:cNvPr id="7" name="Picture 6">
            <a:extLst>
              <a:ext uri="{FF2B5EF4-FFF2-40B4-BE49-F238E27FC236}">
                <a16:creationId xmlns:a16="http://schemas.microsoft.com/office/drawing/2014/main" id="{DA9EA84C-13DF-5247-3200-59E50F9D3746}"/>
              </a:ext>
            </a:extLst>
          </p:cNvPr>
          <p:cNvPicPr>
            <a:picLocks noChangeAspect="1"/>
          </p:cNvPicPr>
          <p:nvPr/>
        </p:nvPicPr>
        <p:blipFill>
          <a:blip r:embed="rId3"/>
          <a:stretch>
            <a:fillRect/>
          </a:stretch>
        </p:blipFill>
        <p:spPr>
          <a:xfrm>
            <a:off x="1794401" y="107049"/>
            <a:ext cx="1201166" cy="525701"/>
          </a:xfrm>
          <a:prstGeom prst="rect">
            <a:avLst/>
          </a:prstGeom>
        </p:spPr>
      </p:pic>
      <p:pic>
        <p:nvPicPr>
          <p:cNvPr id="8" name="Picture 7">
            <a:extLst>
              <a:ext uri="{FF2B5EF4-FFF2-40B4-BE49-F238E27FC236}">
                <a16:creationId xmlns:a16="http://schemas.microsoft.com/office/drawing/2014/main" id="{B9227D91-F453-E3C4-F1C4-DDD3B1D23825}"/>
              </a:ext>
            </a:extLst>
          </p:cNvPr>
          <p:cNvPicPr>
            <a:picLocks noChangeAspect="1"/>
          </p:cNvPicPr>
          <p:nvPr/>
        </p:nvPicPr>
        <p:blipFill>
          <a:blip r:embed="rId4"/>
          <a:stretch>
            <a:fillRect/>
          </a:stretch>
        </p:blipFill>
        <p:spPr>
          <a:xfrm>
            <a:off x="9038464" y="240833"/>
            <a:ext cx="1083062" cy="622680"/>
          </a:xfrm>
          <a:prstGeom prst="rect">
            <a:avLst/>
          </a:prstGeom>
        </p:spPr>
      </p:pic>
      <p:sp>
        <p:nvSpPr>
          <p:cNvPr id="9" name="Wave 8">
            <a:extLst>
              <a:ext uri="{FF2B5EF4-FFF2-40B4-BE49-F238E27FC236}">
                <a16:creationId xmlns:a16="http://schemas.microsoft.com/office/drawing/2014/main" id="{04BA62E7-8FD8-1551-24DE-DCA154946424}"/>
              </a:ext>
            </a:extLst>
          </p:cNvPr>
          <p:cNvSpPr/>
          <p:nvPr/>
        </p:nvSpPr>
        <p:spPr>
          <a:xfrm>
            <a:off x="1725825" y="6698061"/>
            <a:ext cx="8647749" cy="438578"/>
          </a:xfrm>
          <a:prstGeom prst="wave">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229194"/>
            <a:endParaRPr lang="en-IN" sz="902" dirty="0">
              <a:solidFill>
                <a:prstClr val="white"/>
              </a:solidFill>
              <a:latin typeface="Aptos" panose="02110004020202020204"/>
            </a:endParaRPr>
          </a:p>
        </p:txBody>
      </p:sp>
      <p:pic>
        <p:nvPicPr>
          <p:cNvPr id="3" name="Picture 2" descr="A diagram of a data stream&#10;&#10;Description automatically generated">
            <a:extLst>
              <a:ext uri="{FF2B5EF4-FFF2-40B4-BE49-F238E27FC236}">
                <a16:creationId xmlns:a16="http://schemas.microsoft.com/office/drawing/2014/main" id="{C0B37984-BC0E-0010-074D-EA4B2215F33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15737" y="3385520"/>
            <a:ext cx="2539034" cy="1050072"/>
          </a:xfrm>
          <a:prstGeom prst="rect">
            <a:avLst/>
          </a:prstGeom>
        </p:spPr>
      </p:pic>
      <p:sp>
        <p:nvSpPr>
          <p:cNvPr id="4" name="Speech Bubble: Rectangle with Corners Rounded 3">
            <a:extLst>
              <a:ext uri="{FF2B5EF4-FFF2-40B4-BE49-F238E27FC236}">
                <a16:creationId xmlns:a16="http://schemas.microsoft.com/office/drawing/2014/main" id="{B0FE7177-C885-C7D0-D635-4CBF3E298372}"/>
              </a:ext>
            </a:extLst>
          </p:cNvPr>
          <p:cNvSpPr/>
          <p:nvPr/>
        </p:nvSpPr>
        <p:spPr>
          <a:xfrm rot="16200000">
            <a:off x="1862216" y="795700"/>
            <a:ext cx="2455819" cy="2591445"/>
          </a:xfrm>
          <a:prstGeom prst="wedgeRoundRectCallout">
            <a:avLst>
              <a:gd name="adj1" fmla="val -46201"/>
              <a:gd name="adj2" fmla="val 56604"/>
              <a:gd name="adj3" fmla="val 16667"/>
            </a:avLst>
          </a:prstGeom>
          <a:noFill/>
          <a:ln w="6350">
            <a:solidFill>
              <a:schemeClr val="tx2">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229194"/>
            <a:endParaRPr lang="en-IN" sz="902">
              <a:solidFill>
                <a:prstClr val="white"/>
              </a:solidFill>
              <a:latin typeface="Aptos" panose="02110004020202020204"/>
            </a:endParaRPr>
          </a:p>
        </p:txBody>
      </p:sp>
      <p:sp>
        <p:nvSpPr>
          <p:cNvPr id="10" name="TextBox 9">
            <a:extLst>
              <a:ext uri="{FF2B5EF4-FFF2-40B4-BE49-F238E27FC236}">
                <a16:creationId xmlns:a16="http://schemas.microsoft.com/office/drawing/2014/main" id="{550FAB66-B1B3-3A95-D44E-701FB760B385}"/>
              </a:ext>
            </a:extLst>
          </p:cNvPr>
          <p:cNvSpPr txBox="1"/>
          <p:nvPr/>
        </p:nvSpPr>
        <p:spPr>
          <a:xfrm>
            <a:off x="2004114" y="958557"/>
            <a:ext cx="2427544" cy="2716065"/>
          </a:xfrm>
          <a:prstGeom prst="rect">
            <a:avLst/>
          </a:prstGeom>
          <a:noFill/>
          <a:ln w="3175">
            <a:noFill/>
          </a:ln>
        </p:spPr>
        <p:txBody>
          <a:bodyPr wrap="square" rtlCol="0">
            <a:spAutoFit/>
          </a:bodyPr>
          <a:lstStyle/>
          <a:p>
            <a:pPr defTabSz="229194">
              <a:defRPr/>
            </a:pPr>
            <a:r>
              <a:rPr lang="en-US" sz="1003" b="1" dirty="0">
                <a:solidFill>
                  <a:prstClr val="black"/>
                </a:solidFill>
                <a:latin typeface="Calibri" panose="020F0502020204030204" pitchFamily="34" charset="0"/>
                <a:ea typeface="Calibri" panose="020F0502020204030204" pitchFamily="34" charset="0"/>
                <a:cs typeface="Calibri" panose="020F0502020204030204" pitchFamily="34" charset="0"/>
              </a:rPr>
              <a:t>Introduction</a:t>
            </a:r>
          </a:p>
          <a:p>
            <a:pPr marL="143246" indent="-143246" defTabSz="229194">
              <a:buFont typeface="Arial" panose="020B0604020202020204" pitchFamily="34" charset="0"/>
              <a:buChar char="•"/>
              <a:defRPr/>
            </a:pPr>
            <a:r>
              <a:rPr lang="en-US" sz="1003" dirty="0" err="1">
                <a:solidFill>
                  <a:prstClr val="black"/>
                </a:solidFill>
                <a:latin typeface="Calibri" panose="020F0502020204030204" pitchFamily="34" charset="0"/>
                <a:ea typeface="Calibri" panose="020F0502020204030204" pitchFamily="34" charset="0"/>
                <a:cs typeface="Calibri" panose="020F0502020204030204" pitchFamily="34" charset="0"/>
              </a:rPr>
              <a:t>PlasmIT</a:t>
            </a:r>
            <a:r>
              <a:rPr lang="en-US" sz="1003" dirty="0">
                <a:solidFill>
                  <a:prstClr val="black"/>
                </a:solidFill>
                <a:latin typeface="Calibri" panose="020F0502020204030204" pitchFamily="34" charset="0"/>
                <a:ea typeface="Calibri" panose="020F0502020204030204" pitchFamily="34" charset="0"/>
                <a:cs typeface="Calibri" panose="020F0502020204030204" pitchFamily="34" charset="0"/>
              </a:rPr>
              <a:t> is a group of experienced technology experts and healthcare </a:t>
            </a:r>
            <a:r>
              <a:rPr lang="en-US" sz="1003" dirty="0" err="1">
                <a:solidFill>
                  <a:prstClr val="black"/>
                </a:solidFill>
                <a:latin typeface="Calibri" panose="020F0502020204030204" pitchFamily="34" charset="0"/>
                <a:ea typeface="Calibri" panose="020F0502020204030204" pitchFamily="34" charset="0"/>
                <a:cs typeface="Calibri" panose="020F0502020204030204" pitchFamily="34" charset="0"/>
              </a:rPr>
              <a:t>professionals.Their</a:t>
            </a:r>
            <a:r>
              <a:rPr lang="en-US" sz="1003" dirty="0">
                <a:solidFill>
                  <a:prstClr val="black"/>
                </a:solidFill>
                <a:latin typeface="Calibri" panose="020F0502020204030204" pitchFamily="34" charset="0"/>
                <a:ea typeface="Calibri" panose="020F0502020204030204" pitchFamily="34" charset="0"/>
                <a:cs typeface="Calibri" panose="020F0502020204030204" pitchFamily="34" charset="0"/>
              </a:rPr>
              <a:t> mission is to fill a significant gap in the existing critical care ecosystem through innovative solutions.</a:t>
            </a:r>
          </a:p>
          <a:p>
            <a:pPr defTabSz="229194">
              <a:defRPr/>
            </a:pPr>
            <a:r>
              <a:rPr lang="en-US" sz="1003" b="1" dirty="0">
                <a:solidFill>
                  <a:prstClr val="black"/>
                </a:solidFill>
                <a:latin typeface="Calibri" panose="020F0502020204030204" pitchFamily="34" charset="0"/>
                <a:ea typeface="Calibri" panose="020F0502020204030204" pitchFamily="34" charset="0"/>
                <a:cs typeface="Calibri" panose="020F0502020204030204" pitchFamily="34" charset="0"/>
              </a:rPr>
              <a:t>Objective</a:t>
            </a:r>
            <a:r>
              <a:rPr lang="en-US" sz="1003" dirty="0">
                <a:solidFill>
                  <a:prstClr val="black"/>
                </a:solidFill>
                <a:latin typeface="Calibri" panose="020F0502020204030204" pitchFamily="34" charset="0"/>
                <a:ea typeface="Calibri" panose="020F0502020204030204" pitchFamily="34" charset="0"/>
                <a:cs typeface="Calibri" panose="020F0502020204030204" pitchFamily="34" charset="0"/>
              </a:rPr>
              <a:t>: </a:t>
            </a:r>
          </a:p>
          <a:p>
            <a:pPr defTabSz="229194">
              <a:defRPr/>
            </a:pPr>
            <a:r>
              <a:rPr lang="en-US" sz="1003" dirty="0" err="1">
                <a:solidFill>
                  <a:prstClr val="black"/>
                </a:solidFill>
                <a:latin typeface="Calibri" panose="020F0502020204030204" pitchFamily="34" charset="0"/>
                <a:ea typeface="Calibri" panose="020F0502020204030204" pitchFamily="34" charset="0"/>
                <a:cs typeface="Calibri" panose="020F0502020204030204" pitchFamily="34" charset="0"/>
              </a:rPr>
              <a:t>PlasmIT's</a:t>
            </a:r>
            <a:r>
              <a:rPr lang="en-US" sz="1003" dirty="0">
                <a:solidFill>
                  <a:prstClr val="black"/>
                </a:solidFill>
                <a:latin typeface="Calibri" panose="020F0502020204030204" pitchFamily="34" charset="0"/>
                <a:ea typeface="Calibri" panose="020F0502020204030204" pitchFamily="34" charset="0"/>
                <a:cs typeface="Calibri" panose="020F0502020204030204" pitchFamily="34" charset="0"/>
              </a:rPr>
              <a:t> digital care platform, </a:t>
            </a:r>
            <a:r>
              <a:rPr lang="en-US" sz="1003" dirty="0" err="1">
                <a:solidFill>
                  <a:prstClr val="black"/>
                </a:solidFill>
                <a:latin typeface="Calibri" panose="020F0502020204030204" pitchFamily="34" charset="0"/>
                <a:ea typeface="Calibri" panose="020F0502020204030204" pitchFamily="34" charset="0"/>
                <a:cs typeface="Calibri" panose="020F0502020204030204" pitchFamily="34" charset="0"/>
              </a:rPr>
              <a:t>PiMed</a:t>
            </a:r>
            <a:r>
              <a:rPr lang="en-US" sz="1003" dirty="0">
                <a:solidFill>
                  <a:prstClr val="black"/>
                </a:solidFill>
                <a:latin typeface="Calibri" panose="020F0502020204030204" pitchFamily="34" charset="0"/>
                <a:ea typeface="Calibri" panose="020F0502020204030204" pitchFamily="34" charset="0"/>
                <a:cs typeface="Calibri" panose="020F0502020204030204" pitchFamily="34" charset="0"/>
              </a:rPr>
              <a:t>, is designed to facilitate instant care and save human lives.</a:t>
            </a:r>
          </a:p>
          <a:p>
            <a:pPr defTabSz="229194">
              <a:defRPr/>
            </a:pPr>
            <a:r>
              <a:rPr lang="en-US" sz="1003" b="1" dirty="0" err="1">
                <a:solidFill>
                  <a:prstClr val="black"/>
                </a:solidFill>
                <a:latin typeface="Calibri" panose="020F0502020204030204" pitchFamily="34" charset="0"/>
                <a:ea typeface="Calibri" panose="020F0502020204030204" pitchFamily="34" charset="0"/>
                <a:cs typeface="Calibri" panose="020F0502020204030204" pitchFamily="34" charset="0"/>
              </a:rPr>
              <a:t>PiMed</a:t>
            </a:r>
            <a:r>
              <a:rPr lang="en-US" sz="1003" b="1" dirty="0">
                <a:solidFill>
                  <a:prstClr val="black"/>
                </a:solidFill>
                <a:latin typeface="Calibri" panose="020F0502020204030204" pitchFamily="34" charset="0"/>
                <a:ea typeface="Calibri" panose="020F0502020204030204" pitchFamily="34" charset="0"/>
                <a:cs typeface="Calibri" panose="020F0502020204030204" pitchFamily="34" charset="0"/>
              </a:rPr>
              <a:t> Description:</a:t>
            </a:r>
          </a:p>
          <a:p>
            <a:pPr defTabSz="229194">
              <a:defRPr/>
            </a:pPr>
            <a:r>
              <a:rPr lang="en-US" sz="1003" dirty="0" err="1">
                <a:solidFill>
                  <a:prstClr val="black"/>
                </a:solidFill>
                <a:latin typeface="Calibri" panose="020F0502020204030204" pitchFamily="34" charset="0"/>
                <a:ea typeface="Calibri" panose="020F0502020204030204" pitchFamily="34" charset="0"/>
                <a:cs typeface="Calibri" panose="020F0502020204030204" pitchFamily="34" charset="0"/>
              </a:rPr>
              <a:t>PiMed</a:t>
            </a:r>
            <a:r>
              <a:rPr lang="en-US" sz="1003" dirty="0">
                <a:solidFill>
                  <a:prstClr val="black"/>
                </a:solidFill>
                <a:latin typeface="Calibri" panose="020F0502020204030204" pitchFamily="34" charset="0"/>
                <a:ea typeface="Calibri" panose="020F0502020204030204" pitchFamily="34" charset="0"/>
                <a:cs typeface="Calibri" panose="020F0502020204030204" pitchFamily="34" charset="0"/>
              </a:rPr>
              <a:t>, dubbed ‘</a:t>
            </a:r>
            <a:r>
              <a:rPr lang="en-US" sz="1003" dirty="0" err="1">
                <a:solidFill>
                  <a:prstClr val="black"/>
                </a:solidFill>
                <a:latin typeface="Calibri" panose="020F0502020204030204" pitchFamily="34" charset="0"/>
                <a:ea typeface="Calibri" panose="020F0502020204030204" pitchFamily="34" charset="0"/>
                <a:cs typeface="Calibri" panose="020F0502020204030204" pitchFamily="34" charset="0"/>
              </a:rPr>
              <a:t>SmartICU</a:t>
            </a:r>
            <a:r>
              <a:rPr lang="en-US" sz="1003" dirty="0">
                <a:solidFill>
                  <a:prstClr val="black"/>
                </a:solidFill>
                <a:latin typeface="Calibri" panose="020F0502020204030204" pitchFamily="34" charset="0"/>
                <a:ea typeface="Calibri" panose="020F0502020204030204" pitchFamily="34" charset="0"/>
                <a:cs typeface="Calibri" panose="020F0502020204030204" pitchFamily="34" charset="0"/>
              </a:rPr>
              <a:t> on Mobile,’ is a Next-Gen Connected, Intelligent, Integrated, Immersive, Secured, and Compliant Digital Care Platform for hospitals.</a:t>
            </a:r>
          </a:p>
        </p:txBody>
      </p:sp>
      <p:sp>
        <p:nvSpPr>
          <p:cNvPr id="11" name="Speech Bubble: Rectangle with Corners Rounded 10">
            <a:extLst>
              <a:ext uri="{FF2B5EF4-FFF2-40B4-BE49-F238E27FC236}">
                <a16:creationId xmlns:a16="http://schemas.microsoft.com/office/drawing/2014/main" id="{67E61A85-7396-81F2-4C14-1B5CA0314329}"/>
              </a:ext>
            </a:extLst>
          </p:cNvPr>
          <p:cNvSpPr/>
          <p:nvPr/>
        </p:nvSpPr>
        <p:spPr>
          <a:xfrm rot="16200000">
            <a:off x="2369296" y="2749685"/>
            <a:ext cx="1485563" cy="2664623"/>
          </a:xfrm>
          <a:prstGeom prst="wedgeRoundRectCallout">
            <a:avLst>
              <a:gd name="adj1" fmla="val 7652"/>
              <a:gd name="adj2" fmla="val 56765"/>
              <a:gd name="adj3" fmla="val 16667"/>
            </a:avLst>
          </a:prstGeom>
          <a:noFill/>
          <a:ln w="6350">
            <a:solidFill>
              <a:schemeClr val="tx2">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229194"/>
            <a:endParaRPr lang="en-IN" sz="902">
              <a:solidFill>
                <a:prstClr val="white"/>
              </a:solidFill>
              <a:latin typeface="Aptos" panose="02110004020202020204"/>
            </a:endParaRPr>
          </a:p>
        </p:txBody>
      </p:sp>
      <p:sp>
        <p:nvSpPr>
          <p:cNvPr id="17" name="TextBox 16">
            <a:extLst>
              <a:ext uri="{FF2B5EF4-FFF2-40B4-BE49-F238E27FC236}">
                <a16:creationId xmlns:a16="http://schemas.microsoft.com/office/drawing/2014/main" id="{F4F99F01-6D2F-05F3-2290-369A8E940381}"/>
              </a:ext>
            </a:extLst>
          </p:cNvPr>
          <p:cNvSpPr txBox="1"/>
          <p:nvPr/>
        </p:nvSpPr>
        <p:spPr>
          <a:xfrm>
            <a:off x="1958304" y="3389797"/>
            <a:ext cx="2470898" cy="1635704"/>
          </a:xfrm>
          <a:prstGeom prst="rect">
            <a:avLst/>
          </a:prstGeom>
          <a:noFill/>
        </p:spPr>
        <p:txBody>
          <a:bodyPr wrap="square" rtlCol="0">
            <a:spAutoFit/>
          </a:bodyPr>
          <a:lstStyle/>
          <a:p>
            <a:pPr defTabSz="229194"/>
            <a:r>
              <a:rPr lang="en-US" sz="1003" b="1" dirty="0" err="1">
                <a:solidFill>
                  <a:prstClr val="black"/>
                </a:solidFill>
                <a:latin typeface="Calibri" panose="020F0502020204030204" pitchFamily="34" charset="0"/>
                <a:ea typeface="Calibri" panose="020F0502020204030204" pitchFamily="34" charset="0"/>
                <a:cs typeface="Calibri" panose="020F0502020204030204" pitchFamily="34" charset="0"/>
              </a:rPr>
              <a:t>PiMed</a:t>
            </a:r>
            <a:r>
              <a:rPr lang="en-US" sz="1003" b="1" dirty="0">
                <a:solidFill>
                  <a:prstClr val="black"/>
                </a:solidFill>
                <a:latin typeface="Calibri" panose="020F0502020204030204" pitchFamily="34" charset="0"/>
                <a:ea typeface="Calibri" panose="020F0502020204030204" pitchFamily="34" charset="0"/>
                <a:cs typeface="Calibri" panose="020F0502020204030204" pitchFamily="34" charset="0"/>
              </a:rPr>
              <a:t> Key Features</a:t>
            </a:r>
          </a:p>
          <a:p>
            <a:pPr marL="143246" indent="-143246" defTabSz="229194">
              <a:buFont typeface="Wingdings" panose="05000000000000000000" pitchFamily="2" charset="2"/>
              <a:buChar char="Ø"/>
            </a:pPr>
            <a:r>
              <a:rPr lang="en-US" sz="1003" dirty="0">
                <a:solidFill>
                  <a:prstClr val="black"/>
                </a:solidFill>
                <a:latin typeface="Calibri" panose="020F0502020204030204" pitchFamily="34" charset="0"/>
                <a:ea typeface="Calibri" panose="020F0502020204030204" pitchFamily="34" charset="0"/>
                <a:cs typeface="Calibri" panose="020F0502020204030204" pitchFamily="34" charset="0"/>
              </a:rPr>
              <a:t>Intelligent Integrated Health Dashboard</a:t>
            </a:r>
          </a:p>
          <a:p>
            <a:pPr marL="143246" indent="-143246" defTabSz="229194">
              <a:buFont typeface="Wingdings" panose="05000000000000000000" pitchFamily="2" charset="2"/>
              <a:buChar char="Ø"/>
            </a:pPr>
            <a:r>
              <a:rPr lang="en-US" sz="1003" dirty="0">
                <a:solidFill>
                  <a:prstClr val="black"/>
                </a:solidFill>
                <a:latin typeface="Calibri" panose="020F0502020204030204" pitchFamily="34" charset="0"/>
                <a:ea typeface="Calibri" panose="020F0502020204030204" pitchFamily="34" charset="0"/>
                <a:cs typeface="Calibri" panose="020F0502020204030204" pitchFamily="34" charset="0"/>
              </a:rPr>
              <a:t>Medical device data 24x7 on mobile device</a:t>
            </a:r>
          </a:p>
          <a:p>
            <a:pPr marL="143246" indent="-143246" defTabSz="229194">
              <a:buFont typeface="Wingdings" panose="05000000000000000000" pitchFamily="2" charset="2"/>
              <a:buChar char="Ø"/>
            </a:pPr>
            <a:r>
              <a:rPr lang="en-US" sz="1003" dirty="0">
                <a:solidFill>
                  <a:prstClr val="black"/>
                </a:solidFill>
                <a:latin typeface="Calibri" panose="020F0502020204030204" pitchFamily="34" charset="0"/>
                <a:ea typeface="Calibri" panose="020F0502020204030204" pitchFamily="34" charset="0"/>
                <a:cs typeface="Calibri" panose="020F0502020204030204" pitchFamily="34" charset="0"/>
              </a:rPr>
              <a:t>Real time Health Vitals</a:t>
            </a:r>
          </a:p>
          <a:p>
            <a:pPr marL="143246" indent="-143246" defTabSz="229194">
              <a:buFont typeface="Wingdings" panose="05000000000000000000" pitchFamily="2" charset="2"/>
              <a:buChar char="Ø"/>
            </a:pPr>
            <a:r>
              <a:rPr lang="en-US" sz="1003" dirty="0">
                <a:solidFill>
                  <a:prstClr val="black"/>
                </a:solidFill>
                <a:latin typeface="Calibri" panose="020F0502020204030204" pitchFamily="34" charset="0"/>
                <a:ea typeface="Calibri" panose="020F0502020204030204" pitchFamily="34" charset="0"/>
                <a:cs typeface="Calibri" panose="020F0502020204030204" pitchFamily="34" charset="0"/>
              </a:rPr>
              <a:t>Abnormality Alerts and Insights</a:t>
            </a:r>
          </a:p>
          <a:p>
            <a:pPr marL="143246" indent="-143246" defTabSz="229194">
              <a:buFont typeface="Wingdings" panose="05000000000000000000" pitchFamily="2" charset="2"/>
              <a:buChar char="Ø"/>
            </a:pPr>
            <a:r>
              <a:rPr lang="en-US" sz="1003" dirty="0">
                <a:solidFill>
                  <a:prstClr val="black"/>
                </a:solidFill>
                <a:latin typeface="Calibri" panose="020F0502020204030204" pitchFamily="34" charset="0"/>
                <a:ea typeface="Calibri" panose="020F0502020204030204" pitchFamily="34" charset="0"/>
                <a:cs typeface="Calibri" panose="020F0502020204030204" pitchFamily="34" charset="0"/>
              </a:rPr>
              <a:t>Co-ordination &amp; Collaboration</a:t>
            </a:r>
          </a:p>
          <a:p>
            <a:pPr marL="143246" indent="-143246" defTabSz="229194">
              <a:buFont typeface="Wingdings" panose="05000000000000000000" pitchFamily="2" charset="2"/>
              <a:buChar char="Ø"/>
            </a:pPr>
            <a:r>
              <a:rPr lang="en-US" sz="1003" dirty="0">
                <a:solidFill>
                  <a:prstClr val="black"/>
                </a:solidFill>
                <a:latin typeface="Calibri" panose="020F0502020204030204" pitchFamily="34" charset="0"/>
                <a:ea typeface="Calibri" panose="020F0502020204030204" pitchFamily="34" charset="0"/>
                <a:cs typeface="Calibri" panose="020F0502020204030204" pitchFamily="34" charset="0"/>
              </a:rPr>
              <a:t>Integrated Care Administration</a:t>
            </a:r>
          </a:p>
          <a:p>
            <a:pPr marL="143246" indent="-143246" defTabSz="229194">
              <a:buFont typeface="Wingdings" panose="05000000000000000000" pitchFamily="2" charset="2"/>
              <a:buChar char="Ø"/>
            </a:pPr>
            <a:r>
              <a:rPr lang="en-US" sz="1003" dirty="0">
                <a:solidFill>
                  <a:prstClr val="black"/>
                </a:solidFill>
                <a:latin typeface="Calibri" panose="020F0502020204030204" pitchFamily="34" charset="0"/>
                <a:ea typeface="Calibri" panose="020F0502020204030204" pitchFamily="34" charset="0"/>
                <a:cs typeface="Calibri" panose="020F0502020204030204" pitchFamily="34" charset="0"/>
              </a:rPr>
              <a:t>Diagnostics Assessments &amp; Reports</a:t>
            </a:r>
          </a:p>
          <a:p>
            <a:pPr marL="143246" indent="-143246" defTabSz="229194">
              <a:buFont typeface="Wingdings" panose="05000000000000000000" pitchFamily="2" charset="2"/>
              <a:buChar char="Ø"/>
            </a:pPr>
            <a:r>
              <a:rPr lang="en-US" sz="1003" dirty="0">
                <a:solidFill>
                  <a:prstClr val="black"/>
                </a:solidFill>
                <a:latin typeface="Calibri" panose="020F0502020204030204" pitchFamily="34" charset="0"/>
                <a:ea typeface="Calibri" panose="020F0502020204030204" pitchFamily="34" charset="0"/>
                <a:cs typeface="Calibri" panose="020F0502020204030204" pitchFamily="34" charset="0"/>
              </a:rPr>
              <a:t>Compliant and Regulatory </a:t>
            </a:r>
            <a:r>
              <a:rPr lang="en-US" sz="1003" dirty="0" err="1">
                <a:solidFill>
                  <a:prstClr val="black"/>
                </a:solidFill>
                <a:latin typeface="Calibri" panose="020F0502020204030204" pitchFamily="34" charset="0"/>
                <a:ea typeface="Calibri" panose="020F0502020204030204" pitchFamily="34" charset="0"/>
                <a:cs typeface="Calibri" panose="020F0502020204030204" pitchFamily="34" charset="0"/>
              </a:rPr>
              <a:t>Adherenc</a:t>
            </a:r>
            <a:endParaRPr lang="en-IN" sz="1003" dirty="0">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sp>
        <p:nvSpPr>
          <p:cNvPr id="23" name="Flowchart: Terminator 22">
            <a:extLst>
              <a:ext uri="{FF2B5EF4-FFF2-40B4-BE49-F238E27FC236}">
                <a16:creationId xmlns:a16="http://schemas.microsoft.com/office/drawing/2014/main" id="{493001AB-260A-2B15-C9EF-D5CAB14D1D02}"/>
              </a:ext>
            </a:extLst>
          </p:cNvPr>
          <p:cNvSpPr/>
          <p:nvPr/>
        </p:nvSpPr>
        <p:spPr>
          <a:xfrm>
            <a:off x="4614746" y="3180741"/>
            <a:ext cx="2967080" cy="1485563"/>
          </a:xfrm>
          <a:prstGeom prst="flowChartTerminator">
            <a:avLst/>
          </a:prstGeom>
          <a:no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229194"/>
            <a:endParaRPr lang="en-IN" sz="902">
              <a:solidFill>
                <a:prstClr val="white"/>
              </a:solidFill>
              <a:latin typeface="Aptos" panose="02110004020202020204"/>
            </a:endParaRPr>
          </a:p>
        </p:txBody>
      </p:sp>
      <p:sp>
        <p:nvSpPr>
          <p:cNvPr id="24" name="Speech Bubble: Rectangle with Corners Rounded 23">
            <a:extLst>
              <a:ext uri="{FF2B5EF4-FFF2-40B4-BE49-F238E27FC236}">
                <a16:creationId xmlns:a16="http://schemas.microsoft.com/office/drawing/2014/main" id="{815DF504-69B1-A587-9D57-BE9C86D68866}"/>
              </a:ext>
            </a:extLst>
          </p:cNvPr>
          <p:cNvSpPr/>
          <p:nvPr/>
        </p:nvSpPr>
        <p:spPr>
          <a:xfrm>
            <a:off x="4482527" y="958979"/>
            <a:ext cx="3550000" cy="1973861"/>
          </a:xfrm>
          <a:prstGeom prst="wedgeRoundRectCallout">
            <a:avLst>
              <a:gd name="adj1" fmla="val -33562"/>
              <a:gd name="adj2" fmla="val 58723"/>
              <a:gd name="adj3" fmla="val 16667"/>
            </a:avLst>
          </a:prstGeom>
          <a:noFill/>
          <a:ln>
            <a:solidFill>
              <a:schemeClr val="tx2">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229194"/>
            <a:endParaRPr lang="en-IN" sz="902">
              <a:solidFill>
                <a:prstClr val="white"/>
              </a:solidFill>
              <a:latin typeface="Aptos" panose="02110004020202020204"/>
            </a:endParaRPr>
          </a:p>
        </p:txBody>
      </p:sp>
      <p:sp>
        <p:nvSpPr>
          <p:cNvPr id="25" name="Speech Bubble: Rectangle with Corners Rounded 24">
            <a:extLst>
              <a:ext uri="{FF2B5EF4-FFF2-40B4-BE49-F238E27FC236}">
                <a16:creationId xmlns:a16="http://schemas.microsoft.com/office/drawing/2014/main" id="{27837C9C-1598-1552-1EE9-F374F9F31C90}"/>
              </a:ext>
            </a:extLst>
          </p:cNvPr>
          <p:cNvSpPr/>
          <p:nvPr/>
        </p:nvSpPr>
        <p:spPr>
          <a:xfrm>
            <a:off x="8032527" y="1190708"/>
            <a:ext cx="2354592" cy="2798424"/>
          </a:xfrm>
          <a:prstGeom prst="wedgeRoundRectCallout">
            <a:avLst>
              <a:gd name="adj1" fmla="val -63196"/>
              <a:gd name="adj2" fmla="val 31785"/>
              <a:gd name="adj3" fmla="val 16667"/>
            </a:avLst>
          </a:prstGeom>
          <a:noFill/>
          <a:ln w="6350">
            <a:solidFill>
              <a:schemeClr val="tx2">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229194"/>
            <a:endParaRPr lang="en-IN" sz="902">
              <a:solidFill>
                <a:prstClr val="white"/>
              </a:solidFill>
              <a:latin typeface="Aptos" panose="02110004020202020204"/>
            </a:endParaRPr>
          </a:p>
        </p:txBody>
      </p:sp>
      <p:sp>
        <p:nvSpPr>
          <p:cNvPr id="26" name="Speech Bubble: Rectangle with Corners Rounded 25">
            <a:extLst>
              <a:ext uri="{FF2B5EF4-FFF2-40B4-BE49-F238E27FC236}">
                <a16:creationId xmlns:a16="http://schemas.microsoft.com/office/drawing/2014/main" id="{58DE39D3-2992-4D88-0A70-21B839FF04F7}"/>
              </a:ext>
            </a:extLst>
          </p:cNvPr>
          <p:cNvSpPr/>
          <p:nvPr/>
        </p:nvSpPr>
        <p:spPr>
          <a:xfrm rot="10800000">
            <a:off x="7322713" y="4194066"/>
            <a:ext cx="3089520" cy="2564586"/>
          </a:xfrm>
          <a:prstGeom prst="wedgeRoundRectCallout">
            <a:avLst>
              <a:gd name="adj1" fmla="val 55259"/>
              <a:gd name="adj2" fmla="val 43190"/>
              <a:gd name="adj3" fmla="val 16667"/>
            </a:avLst>
          </a:prstGeom>
          <a:noFill/>
          <a:ln>
            <a:solidFill>
              <a:schemeClr val="tx2">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229194"/>
            <a:endParaRPr lang="en-IN" sz="902">
              <a:solidFill>
                <a:prstClr val="white"/>
              </a:solidFill>
              <a:latin typeface="Aptos" panose="02110004020202020204"/>
            </a:endParaRPr>
          </a:p>
        </p:txBody>
      </p:sp>
      <p:sp>
        <p:nvSpPr>
          <p:cNvPr id="29" name="Speech Bubble: Rectangle with Corners Rounded 28">
            <a:extLst>
              <a:ext uri="{FF2B5EF4-FFF2-40B4-BE49-F238E27FC236}">
                <a16:creationId xmlns:a16="http://schemas.microsoft.com/office/drawing/2014/main" id="{44E24621-0DE8-80D3-1B93-BB06497DA59D}"/>
              </a:ext>
            </a:extLst>
          </p:cNvPr>
          <p:cNvSpPr/>
          <p:nvPr/>
        </p:nvSpPr>
        <p:spPr>
          <a:xfrm rot="10800000">
            <a:off x="1847681" y="4860773"/>
            <a:ext cx="5323813" cy="1890177"/>
          </a:xfrm>
          <a:prstGeom prst="wedgeRoundRectCallout">
            <a:avLst/>
          </a:prstGeom>
          <a:noFill/>
          <a:ln>
            <a:solidFill>
              <a:schemeClr val="tx2">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229194"/>
            <a:endParaRPr lang="en-IN" sz="902">
              <a:solidFill>
                <a:prstClr val="white"/>
              </a:solidFill>
              <a:latin typeface="Aptos" panose="02110004020202020204"/>
            </a:endParaRPr>
          </a:p>
        </p:txBody>
      </p:sp>
      <p:sp>
        <p:nvSpPr>
          <p:cNvPr id="30" name="TextBox 29">
            <a:extLst>
              <a:ext uri="{FF2B5EF4-FFF2-40B4-BE49-F238E27FC236}">
                <a16:creationId xmlns:a16="http://schemas.microsoft.com/office/drawing/2014/main" id="{FE6D847E-6B3E-5ECC-6F67-EEF0F7B44B65}"/>
              </a:ext>
            </a:extLst>
          </p:cNvPr>
          <p:cNvSpPr txBox="1"/>
          <p:nvPr/>
        </p:nvSpPr>
        <p:spPr>
          <a:xfrm>
            <a:off x="1958304" y="4914204"/>
            <a:ext cx="5101258" cy="1944378"/>
          </a:xfrm>
          <a:prstGeom prst="rect">
            <a:avLst/>
          </a:prstGeom>
          <a:noFill/>
        </p:spPr>
        <p:txBody>
          <a:bodyPr wrap="square" rtlCol="0">
            <a:spAutoFit/>
          </a:bodyPr>
          <a:lstStyle/>
          <a:p>
            <a:pPr defTabSz="229194"/>
            <a:r>
              <a:rPr lang="en-US" sz="1003" b="1" dirty="0">
                <a:solidFill>
                  <a:prstClr val="black"/>
                </a:solidFill>
                <a:latin typeface="Calibri" panose="020F0502020204030204" pitchFamily="34" charset="0"/>
                <a:ea typeface="Calibri" panose="020F0502020204030204" pitchFamily="34" charset="0"/>
                <a:cs typeface="Calibri" panose="020F0502020204030204" pitchFamily="34" charset="0"/>
              </a:rPr>
              <a:t>Secondary Research</a:t>
            </a:r>
            <a:endParaRPr lang="en-US" sz="1003" dirty="0">
              <a:solidFill>
                <a:prstClr val="black"/>
              </a:solidFill>
              <a:latin typeface="Calibri" panose="020F0502020204030204" pitchFamily="34" charset="0"/>
              <a:ea typeface="Calibri" panose="020F0502020204030204" pitchFamily="34" charset="0"/>
              <a:cs typeface="Calibri" panose="020F0502020204030204" pitchFamily="34" charset="0"/>
            </a:endParaRPr>
          </a:p>
          <a:p>
            <a:pPr defTabSz="229194"/>
            <a:r>
              <a:rPr lang="en-US" sz="1003" b="1" dirty="0">
                <a:solidFill>
                  <a:prstClr val="black"/>
                </a:solidFill>
                <a:latin typeface="Calibri" panose="020F0502020204030204" pitchFamily="34" charset="0"/>
                <a:ea typeface="Calibri" panose="020F0502020204030204" pitchFamily="34" charset="0"/>
                <a:cs typeface="Calibri" panose="020F0502020204030204" pitchFamily="34" charset="0"/>
              </a:rPr>
              <a:t>Literature Review:</a:t>
            </a:r>
          </a:p>
          <a:p>
            <a:pPr defTabSz="229194"/>
            <a:r>
              <a:rPr lang="en-US" sz="1003" u="sng" dirty="0">
                <a:solidFill>
                  <a:prstClr val="black"/>
                </a:solidFill>
                <a:latin typeface="Calibri" panose="020F0502020204030204" pitchFamily="34" charset="0"/>
                <a:ea typeface="Calibri" panose="020F0502020204030204" pitchFamily="34" charset="0"/>
                <a:cs typeface="Calibri" panose="020F0502020204030204" pitchFamily="34" charset="0"/>
              </a:rPr>
              <a:t>Scope</a:t>
            </a:r>
            <a:r>
              <a:rPr lang="en-US" sz="1003" dirty="0">
                <a:solidFill>
                  <a:prstClr val="black"/>
                </a:solidFill>
                <a:latin typeface="Calibri" panose="020F0502020204030204" pitchFamily="34" charset="0"/>
                <a:ea typeface="Calibri" panose="020F0502020204030204" pitchFamily="34" charset="0"/>
                <a:cs typeface="Calibri" panose="020F0502020204030204" pitchFamily="34" charset="0"/>
              </a:rPr>
              <a:t>: Reviewed academic journals, industry reports, and previous studies on smart ICU solutions, workflow optimization, and healthcare technology.</a:t>
            </a:r>
          </a:p>
          <a:p>
            <a:pPr defTabSz="229194"/>
            <a:r>
              <a:rPr lang="en-US" sz="1003" u="sng" dirty="0">
                <a:solidFill>
                  <a:prstClr val="black"/>
                </a:solidFill>
                <a:latin typeface="Calibri" panose="020F0502020204030204" pitchFamily="34" charset="0"/>
                <a:ea typeface="Calibri" panose="020F0502020204030204" pitchFamily="34" charset="0"/>
                <a:cs typeface="Calibri" panose="020F0502020204030204" pitchFamily="34" charset="0"/>
              </a:rPr>
              <a:t>Sources: </a:t>
            </a:r>
            <a:r>
              <a:rPr lang="en-US" sz="1003" dirty="0">
                <a:solidFill>
                  <a:prstClr val="black"/>
                </a:solidFill>
                <a:latin typeface="Calibri" panose="020F0502020204030204" pitchFamily="34" charset="0"/>
                <a:ea typeface="Calibri" panose="020F0502020204030204" pitchFamily="34" charset="0"/>
                <a:cs typeface="Calibri" panose="020F0502020204030204" pitchFamily="34" charset="0"/>
              </a:rPr>
              <a:t>Utilize databases such as PubMed, Google Scholar</a:t>
            </a:r>
          </a:p>
          <a:p>
            <a:pPr defTabSz="229194"/>
            <a:r>
              <a:rPr lang="en-US" sz="1003" b="1" dirty="0">
                <a:solidFill>
                  <a:prstClr val="black"/>
                </a:solidFill>
                <a:latin typeface="Calibri" panose="020F0502020204030204" pitchFamily="34" charset="0"/>
                <a:ea typeface="Calibri" panose="020F0502020204030204" pitchFamily="34" charset="0"/>
                <a:cs typeface="Calibri" panose="020F0502020204030204" pitchFamily="34" charset="0"/>
              </a:rPr>
              <a:t>Data Collection:</a:t>
            </a:r>
          </a:p>
          <a:p>
            <a:pPr defTabSz="229194"/>
            <a:r>
              <a:rPr lang="en-US" sz="1003" u="sng" dirty="0">
                <a:solidFill>
                  <a:prstClr val="black"/>
                </a:solidFill>
                <a:latin typeface="Calibri" panose="020F0502020204030204" pitchFamily="34" charset="0"/>
                <a:ea typeface="Calibri" panose="020F0502020204030204" pitchFamily="34" charset="0"/>
                <a:cs typeface="Calibri" panose="020F0502020204030204" pitchFamily="34" charset="0"/>
              </a:rPr>
              <a:t>Identify Relevant Studies: </a:t>
            </a:r>
            <a:r>
              <a:rPr lang="en-US" sz="1003" dirty="0">
                <a:solidFill>
                  <a:prstClr val="black"/>
                </a:solidFill>
                <a:latin typeface="Calibri" panose="020F0502020204030204" pitchFamily="34" charset="0"/>
                <a:ea typeface="Calibri" panose="020F0502020204030204" pitchFamily="34" charset="0"/>
                <a:cs typeface="Calibri" panose="020F0502020204030204" pitchFamily="34" charset="0"/>
              </a:rPr>
              <a:t>Selected studies that are directly related to smart ICU solutions and their impact on workflow and patient care.</a:t>
            </a:r>
          </a:p>
          <a:p>
            <a:pPr defTabSz="229194"/>
            <a:r>
              <a:rPr lang="en-US" sz="1003" u="sng" dirty="0">
                <a:solidFill>
                  <a:prstClr val="black"/>
                </a:solidFill>
                <a:latin typeface="Calibri" panose="020F0502020204030204" pitchFamily="34" charset="0"/>
                <a:ea typeface="Calibri" panose="020F0502020204030204" pitchFamily="34" charset="0"/>
                <a:cs typeface="Calibri" panose="020F0502020204030204" pitchFamily="34" charset="0"/>
              </a:rPr>
              <a:t>Inclusion Criteria: </a:t>
            </a:r>
            <a:r>
              <a:rPr lang="en-US" sz="1003" dirty="0">
                <a:solidFill>
                  <a:prstClr val="black"/>
                </a:solidFill>
                <a:latin typeface="Calibri" panose="020F0502020204030204" pitchFamily="34" charset="0"/>
                <a:ea typeface="Calibri" panose="020F0502020204030204" pitchFamily="34" charset="0"/>
                <a:cs typeface="Calibri" panose="020F0502020204030204" pitchFamily="34" charset="0"/>
              </a:rPr>
              <a:t>Focus on studies with clear methodology, robust data analysis, and significant findings.</a:t>
            </a:r>
          </a:p>
          <a:p>
            <a:pPr defTabSz="229194"/>
            <a:r>
              <a:rPr lang="en-US" sz="1003" u="sng" dirty="0">
                <a:solidFill>
                  <a:prstClr val="black"/>
                </a:solidFill>
                <a:latin typeface="Calibri" panose="020F0502020204030204" pitchFamily="34" charset="0"/>
                <a:ea typeface="Calibri" panose="020F0502020204030204" pitchFamily="34" charset="0"/>
                <a:cs typeface="Calibri" panose="020F0502020204030204" pitchFamily="34" charset="0"/>
              </a:rPr>
              <a:t>Data Extraction: </a:t>
            </a:r>
            <a:r>
              <a:rPr lang="en-US" sz="1003" dirty="0">
                <a:solidFill>
                  <a:prstClr val="black"/>
                </a:solidFill>
                <a:latin typeface="Calibri" panose="020F0502020204030204" pitchFamily="34" charset="0"/>
                <a:ea typeface="Calibri" panose="020F0502020204030204" pitchFamily="34" charset="0"/>
                <a:cs typeface="Calibri" panose="020F0502020204030204" pitchFamily="34" charset="0"/>
              </a:rPr>
              <a:t>Extract key information such as study objectives, methodologies, results, and conclusions.</a:t>
            </a:r>
          </a:p>
        </p:txBody>
      </p:sp>
      <p:sp>
        <p:nvSpPr>
          <p:cNvPr id="31" name="TextBox 30">
            <a:extLst>
              <a:ext uri="{FF2B5EF4-FFF2-40B4-BE49-F238E27FC236}">
                <a16:creationId xmlns:a16="http://schemas.microsoft.com/office/drawing/2014/main" id="{413D2C36-7451-4E62-D664-5B183BCF5145}"/>
              </a:ext>
            </a:extLst>
          </p:cNvPr>
          <p:cNvSpPr txBox="1"/>
          <p:nvPr/>
        </p:nvSpPr>
        <p:spPr>
          <a:xfrm>
            <a:off x="4595560" y="991822"/>
            <a:ext cx="1864514" cy="1944378"/>
          </a:xfrm>
          <a:prstGeom prst="rect">
            <a:avLst/>
          </a:prstGeom>
          <a:noFill/>
        </p:spPr>
        <p:txBody>
          <a:bodyPr wrap="square" rtlCol="0">
            <a:spAutoFit/>
          </a:bodyPr>
          <a:lstStyle/>
          <a:p>
            <a:pPr defTabSz="229194"/>
            <a:r>
              <a:rPr lang="en-US" sz="1003" b="1" dirty="0">
                <a:solidFill>
                  <a:prstClr val="black"/>
                </a:solidFill>
                <a:latin typeface="Calibri" panose="020F0502020204030204" pitchFamily="34" charset="0"/>
                <a:ea typeface="Calibri" panose="020F0502020204030204" pitchFamily="34" charset="0"/>
                <a:cs typeface="Calibri" panose="020F0502020204030204" pitchFamily="34" charset="0"/>
              </a:rPr>
              <a:t>DATA ANALYSIS</a:t>
            </a:r>
            <a:br>
              <a:rPr lang="en-US" sz="1003" dirty="0">
                <a:solidFill>
                  <a:prstClr val="black"/>
                </a:solidFill>
                <a:latin typeface="Calibri" panose="020F0502020204030204" pitchFamily="34" charset="0"/>
                <a:ea typeface="Calibri" panose="020F0502020204030204" pitchFamily="34" charset="0"/>
                <a:cs typeface="Calibri" panose="020F0502020204030204" pitchFamily="34" charset="0"/>
              </a:rPr>
            </a:br>
            <a:r>
              <a:rPr lang="en-US" sz="1003" dirty="0">
                <a:solidFill>
                  <a:prstClr val="black"/>
                </a:solidFill>
                <a:latin typeface="Calibri" panose="020F0502020204030204" pitchFamily="34" charset="0"/>
                <a:ea typeface="Calibri" panose="020F0502020204030204" pitchFamily="34" charset="0"/>
                <a:cs typeface="Calibri" panose="020F0502020204030204" pitchFamily="34" charset="0"/>
              </a:rPr>
              <a:t>1. Qualitative Analysis: Thematic analysis of observational data and information from research papers to identify key insights.</a:t>
            </a:r>
            <a:br>
              <a:rPr lang="en-US" sz="1003" dirty="0">
                <a:solidFill>
                  <a:prstClr val="black"/>
                </a:solidFill>
                <a:latin typeface="Calibri" panose="020F0502020204030204" pitchFamily="34" charset="0"/>
                <a:ea typeface="Calibri" panose="020F0502020204030204" pitchFamily="34" charset="0"/>
                <a:cs typeface="Calibri" panose="020F0502020204030204" pitchFamily="34" charset="0"/>
              </a:rPr>
            </a:br>
            <a:r>
              <a:rPr lang="en-US" sz="1003" dirty="0">
                <a:solidFill>
                  <a:prstClr val="black"/>
                </a:solidFill>
                <a:latin typeface="Calibri" panose="020F0502020204030204" pitchFamily="34" charset="0"/>
                <a:ea typeface="Calibri" panose="020F0502020204030204" pitchFamily="34" charset="0"/>
                <a:cs typeface="Calibri" panose="020F0502020204030204" pitchFamily="34" charset="0"/>
              </a:rPr>
              <a:t>2. Workflow Mapping: Developing detailed workflow diagrams based on the observed and reviewed information to represent </a:t>
            </a:r>
            <a:r>
              <a:rPr lang="en-US" sz="1003" dirty="0" err="1">
                <a:solidFill>
                  <a:prstClr val="black"/>
                </a:solidFill>
                <a:latin typeface="Calibri" panose="020F0502020204030204" pitchFamily="34" charset="0"/>
                <a:ea typeface="Calibri" panose="020F0502020204030204" pitchFamily="34" charset="0"/>
                <a:cs typeface="Calibri" panose="020F0502020204030204" pitchFamily="34" charset="0"/>
              </a:rPr>
              <a:t>PiMed's</a:t>
            </a:r>
            <a:r>
              <a:rPr lang="en-US" sz="1003" dirty="0">
                <a:solidFill>
                  <a:prstClr val="black"/>
                </a:solidFill>
                <a:latin typeface="Calibri" panose="020F0502020204030204" pitchFamily="34" charset="0"/>
                <a:ea typeface="Calibri" panose="020F0502020204030204" pitchFamily="34" charset="0"/>
                <a:cs typeface="Calibri" panose="020F0502020204030204" pitchFamily="34" charset="0"/>
              </a:rPr>
              <a:t> integration and functionality within the ICU setting</a:t>
            </a:r>
          </a:p>
        </p:txBody>
      </p:sp>
      <p:graphicFrame>
        <p:nvGraphicFramePr>
          <p:cNvPr id="32" name="Content Placeholder 4">
            <a:extLst>
              <a:ext uri="{FF2B5EF4-FFF2-40B4-BE49-F238E27FC236}">
                <a16:creationId xmlns:a16="http://schemas.microsoft.com/office/drawing/2014/main" id="{623976FE-5BB8-2F93-95DD-9708E3967392}"/>
              </a:ext>
            </a:extLst>
          </p:cNvPr>
          <p:cNvGraphicFramePr>
            <a:graphicFrameLocks/>
          </p:cNvGraphicFramePr>
          <p:nvPr/>
        </p:nvGraphicFramePr>
        <p:xfrm>
          <a:off x="6565543" y="1166454"/>
          <a:ext cx="1335525" cy="1593644"/>
        </p:xfrm>
        <a:graphic>
          <a:graphicData uri="http://schemas.openxmlformats.org/drawingml/2006/chart">
            <c:chart xmlns:c="http://schemas.openxmlformats.org/drawingml/2006/chart" xmlns:r="http://schemas.openxmlformats.org/officeDocument/2006/relationships" r:id="rId6"/>
          </a:graphicData>
        </a:graphic>
      </p:graphicFrame>
      <p:sp>
        <p:nvSpPr>
          <p:cNvPr id="33" name="TextBox 32">
            <a:extLst>
              <a:ext uri="{FF2B5EF4-FFF2-40B4-BE49-F238E27FC236}">
                <a16:creationId xmlns:a16="http://schemas.microsoft.com/office/drawing/2014/main" id="{43BDD8FD-A43B-70E5-1925-FA963E3D8B3E}"/>
              </a:ext>
            </a:extLst>
          </p:cNvPr>
          <p:cNvSpPr txBox="1"/>
          <p:nvPr/>
        </p:nvSpPr>
        <p:spPr>
          <a:xfrm>
            <a:off x="8137995" y="1290391"/>
            <a:ext cx="2049891" cy="2606611"/>
          </a:xfrm>
          <a:prstGeom prst="rect">
            <a:avLst/>
          </a:prstGeom>
          <a:noFill/>
        </p:spPr>
        <p:txBody>
          <a:bodyPr wrap="square" rtlCol="0">
            <a:spAutoFit/>
          </a:bodyPr>
          <a:lstStyle/>
          <a:p>
            <a:pPr defTabSz="229194"/>
            <a:r>
              <a:rPr lang="en-US" sz="1003" b="1" dirty="0">
                <a:solidFill>
                  <a:prstClr val="black"/>
                </a:solidFill>
                <a:latin typeface="Calibri" panose="020F0502020204030204" pitchFamily="34" charset="0"/>
                <a:ea typeface="Calibri" panose="020F0502020204030204" pitchFamily="34" charset="0"/>
                <a:cs typeface="Calibri" panose="020F0502020204030204" pitchFamily="34" charset="0"/>
              </a:rPr>
              <a:t>RESULTS </a:t>
            </a:r>
          </a:p>
          <a:p>
            <a:pPr defTabSz="229194"/>
            <a:r>
              <a:rPr lang="en-US" sz="902" dirty="0">
                <a:solidFill>
                  <a:prstClr val="black"/>
                </a:solidFill>
                <a:latin typeface="Aptos" panose="02110004020202020204"/>
              </a:rPr>
              <a:t>Workflow Identification and Mapping:</a:t>
            </a:r>
          </a:p>
          <a:p>
            <a:pPr defTabSz="229194"/>
            <a:r>
              <a:rPr lang="en-US" sz="902" dirty="0">
                <a:solidFill>
                  <a:prstClr val="black"/>
                </a:solidFill>
                <a:latin typeface="Aptos" panose="02110004020202020204"/>
              </a:rPr>
              <a:t>Patient Admission:</a:t>
            </a:r>
          </a:p>
          <a:p>
            <a:pPr defTabSz="229194"/>
            <a:r>
              <a:rPr lang="en-US" sz="902" dirty="0">
                <a:solidFill>
                  <a:prstClr val="black"/>
                </a:solidFill>
                <a:latin typeface="Aptos" panose="02110004020202020204"/>
              </a:rPr>
              <a:t>Initial assessment, triage, and ICU bed assignment using </a:t>
            </a:r>
            <a:r>
              <a:rPr lang="en-US" sz="902" dirty="0" err="1">
                <a:solidFill>
                  <a:prstClr val="black"/>
                </a:solidFill>
                <a:latin typeface="Aptos" panose="02110004020202020204"/>
              </a:rPr>
              <a:t>PiMed's</a:t>
            </a:r>
            <a:r>
              <a:rPr lang="en-US" sz="902" dirty="0">
                <a:solidFill>
                  <a:prstClr val="black"/>
                </a:solidFill>
                <a:latin typeface="Aptos" panose="02110004020202020204"/>
              </a:rPr>
              <a:t> smart algorithms.</a:t>
            </a:r>
          </a:p>
          <a:p>
            <a:pPr defTabSz="229194"/>
            <a:r>
              <a:rPr lang="en-US" sz="902" dirty="0">
                <a:solidFill>
                  <a:prstClr val="black"/>
                </a:solidFill>
                <a:latin typeface="Aptos" panose="02110004020202020204"/>
              </a:rPr>
              <a:t>Monitoring and Data Collection:</a:t>
            </a:r>
          </a:p>
          <a:p>
            <a:pPr defTabSz="229194"/>
            <a:r>
              <a:rPr lang="en-US" sz="902" dirty="0">
                <a:solidFill>
                  <a:prstClr val="black"/>
                </a:solidFill>
                <a:latin typeface="Aptos" panose="02110004020202020204"/>
              </a:rPr>
              <a:t>Continuous patient monitoring via </a:t>
            </a:r>
            <a:r>
              <a:rPr lang="en-US" sz="902" dirty="0" err="1">
                <a:solidFill>
                  <a:prstClr val="black"/>
                </a:solidFill>
                <a:latin typeface="Aptos" panose="02110004020202020204"/>
              </a:rPr>
              <a:t>PiMed's</a:t>
            </a:r>
            <a:r>
              <a:rPr lang="en-US" sz="902" dirty="0">
                <a:solidFill>
                  <a:prstClr val="black"/>
                </a:solidFill>
                <a:latin typeface="Aptos" panose="02110004020202020204"/>
              </a:rPr>
              <a:t> smart sensors, integrated with EHR.</a:t>
            </a:r>
          </a:p>
          <a:p>
            <a:pPr defTabSz="229194"/>
            <a:r>
              <a:rPr lang="en-US" sz="902" dirty="0">
                <a:solidFill>
                  <a:prstClr val="black"/>
                </a:solidFill>
                <a:latin typeface="Aptos" panose="02110004020202020204"/>
              </a:rPr>
              <a:t>Interventions and Treatment:</a:t>
            </a:r>
          </a:p>
          <a:p>
            <a:pPr defTabSz="229194"/>
            <a:r>
              <a:rPr lang="en-US" sz="902" dirty="0">
                <a:solidFill>
                  <a:prstClr val="black"/>
                </a:solidFill>
                <a:latin typeface="Aptos" panose="02110004020202020204"/>
              </a:rPr>
              <a:t>Automation of routine tasks and critical event notifications through </a:t>
            </a:r>
            <a:r>
              <a:rPr lang="en-US" sz="902" dirty="0" err="1">
                <a:solidFill>
                  <a:prstClr val="black"/>
                </a:solidFill>
                <a:latin typeface="Aptos" panose="02110004020202020204"/>
              </a:rPr>
              <a:t>PiMed</a:t>
            </a:r>
            <a:r>
              <a:rPr lang="en-US" sz="902" dirty="0">
                <a:solidFill>
                  <a:prstClr val="black"/>
                </a:solidFill>
                <a:latin typeface="Aptos" panose="02110004020202020204"/>
              </a:rPr>
              <a:t>.</a:t>
            </a:r>
          </a:p>
          <a:p>
            <a:pPr defTabSz="229194"/>
            <a:r>
              <a:rPr lang="en-US" sz="902" dirty="0">
                <a:solidFill>
                  <a:prstClr val="black"/>
                </a:solidFill>
                <a:latin typeface="Aptos" panose="02110004020202020204"/>
              </a:rPr>
              <a:t>Communication and Collaboration:</a:t>
            </a:r>
          </a:p>
          <a:p>
            <a:pPr defTabSz="229194"/>
            <a:r>
              <a:rPr lang="en-US" sz="902" dirty="0">
                <a:solidFill>
                  <a:prstClr val="black"/>
                </a:solidFill>
                <a:latin typeface="Aptos" panose="02110004020202020204"/>
              </a:rPr>
              <a:t>Enhanced team communication and real-time data sharing via </a:t>
            </a:r>
            <a:r>
              <a:rPr lang="en-US" sz="902" dirty="0" err="1">
                <a:solidFill>
                  <a:prstClr val="black"/>
                </a:solidFill>
                <a:latin typeface="Aptos" panose="02110004020202020204"/>
              </a:rPr>
              <a:t>PiMed's</a:t>
            </a:r>
            <a:r>
              <a:rPr lang="en-US" sz="902" dirty="0">
                <a:solidFill>
                  <a:prstClr val="black"/>
                </a:solidFill>
                <a:latin typeface="Aptos" panose="02110004020202020204"/>
              </a:rPr>
              <a:t> platform.</a:t>
            </a:r>
          </a:p>
        </p:txBody>
      </p:sp>
      <p:sp>
        <p:nvSpPr>
          <p:cNvPr id="35" name="TextBox 34">
            <a:extLst>
              <a:ext uri="{FF2B5EF4-FFF2-40B4-BE49-F238E27FC236}">
                <a16:creationId xmlns:a16="http://schemas.microsoft.com/office/drawing/2014/main" id="{31100463-A916-36EF-F5F9-A52D8A901F0B}"/>
              </a:ext>
            </a:extLst>
          </p:cNvPr>
          <p:cNvSpPr txBox="1"/>
          <p:nvPr/>
        </p:nvSpPr>
        <p:spPr>
          <a:xfrm>
            <a:off x="7585864" y="4233554"/>
            <a:ext cx="2841651" cy="2561727"/>
          </a:xfrm>
          <a:prstGeom prst="rect">
            <a:avLst/>
          </a:prstGeom>
          <a:noFill/>
        </p:spPr>
        <p:txBody>
          <a:bodyPr wrap="square">
            <a:spAutoFit/>
          </a:bodyPr>
          <a:lstStyle/>
          <a:p>
            <a:pPr defTabSz="229194"/>
            <a:r>
              <a:rPr lang="en-US" sz="1003" b="1" dirty="0">
                <a:solidFill>
                  <a:prstClr val="black"/>
                </a:solidFill>
                <a:latin typeface="Calibri" panose="020F0502020204030204" pitchFamily="34" charset="0"/>
                <a:ea typeface="Calibri" panose="020F0502020204030204" pitchFamily="34" charset="0"/>
                <a:cs typeface="Calibri" panose="020F0502020204030204" pitchFamily="34" charset="0"/>
              </a:rPr>
              <a:t>Discussions </a:t>
            </a:r>
          </a:p>
          <a:p>
            <a:pPr defTabSz="229194"/>
            <a:r>
              <a:rPr lang="en-US" sz="1003" dirty="0">
                <a:solidFill>
                  <a:prstClr val="black"/>
                </a:solidFill>
                <a:latin typeface="Calibri" panose="020F0502020204030204" pitchFamily="34" charset="0"/>
                <a:ea typeface="Calibri" panose="020F0502020204030204" pitchFamily="34" charset="0"/>
                <a:cs typeface="Calibri" panose="020F0502020204030204" pitchFamily="34" charset="0"/>
              </a:rPr>
              <a:t>Impact of </a:t>
            </a:r>
            <a:r>
              <a:rPr lang="en-US" sz="1003" dirty="0" err="1">
                <a:solidFill>
                  <a:prstClr val="black"/>
                </a:solidFill>
                <a:latin typeface="Calibri" panose="020F0502020204030204" pitchFamily="34" charset="0"/>
                <a:ea typeface="Calibri" panose="020F0502020204030204" pitchFamily="34" charset="0"/>
                <a:cs typeface="Calibri" panose="020F0502020204030204" pitchFamily="34" charset="0"/>
              </a:rPr>
              <a:t>PiMed</a:t>
            </a:r>
            <a:r>
              <a:rPr lang="en-US" sz="1003" dirty="0">
                <a:solidFill>
                  <a:prstClr val="black"/>
                </a:solidFill>
                <a:latin typeface="Calibri" panose="020F0502020204030204" pitchFamily="34" charset="0"/>
                <a:ea typeface="Calibri" panose="020F0502020204030204" pitchFamily="34" charset="0"/>
                <a:cs typeface="Calibri" panose="020F0502020204030204" pitchFamily="34" charset="0"/>
              </a:rPr>
              <a:t> Smart Technologies:</a:t>
            </a:r>
          </a:p>
          <a:p>
            <a:pPr defTabSz="229194"/>
            <a:r>
              <a:rPr lang="en-US" sz="1003" dirty="0">
                <a:solidFill>
                  <a:prstClr val="black"/>
                </a:solidFill>
                <a:latin typeface="Calibri" panose="020F0502020204030204" pitchFamily="34" charset="0"/>
                <a:ea typeface="Calibri" panose="020F0502020204030204" pitchFamily="34" charset="0"/>
                <a:cs typeface="Calibri" panose="020F0502020204030204" pitchFamily="34" charset="0"/>
              </a:rPr>
              <a:t>Transformed Workflows, Reduced Provider Burden:</a:t>
            </a:r>
          </a:p>
          <a:p>
            <a:pPr defTabSz="229194"/>
            <a:r>
              <a:rPr lang="en-US" sz="1003" dirty="0" err="1">
                <a:solidFill>
                  <a:prstClr val="black"/>
                </a:solidFill>
                <a:latin typeface="Calibri" panose="020F0502020204030204" pitchFamily="34" charset="0"/>
                <a:ea typeface="Calibri" panose="020F0502020204030204" pitchFamily="34" charset="0"/>
                <a:cs typeface="Calibri" panose="020F0502020204030204" pitchFamily="34" charset="0"/>
              </a:rPr>
              <a:t>PiMed</a:t>
            </a:r>
            <a:r>
              <a:rPr lang="en-US" sz="1003" dirty="0">
                <a:solidFill>
                  <a:prstClr val="black"/>
                </a:solidFill>
                <a:latin typeface="Calibri" panose="020F0502020204030204" pitchFamily="34" charset="0"/>
                <a:ea typeface="Calibri" panose="020F0502020204030204" pitchFamily="34" charset="0"/>
                <a:cs typeface="Calibri" panose="020F0502020204030204" pitchFamily="34" charset="0"/>
              </a:rPr>
              <a:t> has revolutionized ICU workflows, significantly reducing the workload on healthcare providers.</a:t>
            </a:r>
          </a:p>
          <a:p>
            <a:pPr defTabSz="229194"/>
            <a:r>
              <a:rPr lang="en-US" sz="1003" dirty="0">
                <a:solidFill>
                  <a:prstClr val="black"/>
                </a:solidFill>
                <a:latin typeface="Calibri" panose="020F0502020204030204" pitchFamily="34" charset="0"/>
                <a:ea typeface="Calibri" panose="020F0502020204030204" pitchFamily="34" charset="0"/>
                <a:cs typeface="Calibri" panose="020F0502020204030204" pitchFamily="34" charset="0"/>
              </a:rPr>
              <a:t>Enhanced Clinical Decision-Making Accuracy and Speed:</a:t>
            </a:r>
          </a:p>
          <a:p>
            <a:pPr defTabSz="229194"/>
            <a:r>
              <a:rPr lang="en-US" sz="1003" dirty="0" err="1">
                <a:solidFill>
                  <a:prstClr val="black"/>
                </a:solidFill>
                <a:latin typeface="Calibri" panose="020F0502020204030204" pitchFamily="34" charset="0"/>
                <a:ea typeface="Calibri" panose="020F0502020204030204" pitchFamily="34" charset="0"/>
                <a:cs typeface="Calibri" panose="020F0502020204030204" pitchFamily="34" charset="0"/>
              </a:rPr>
              <a:t>PiMed’s</a:t>
            </a:r>
            <a:r>
              <a:rPr lang="en-US" sz="1003" dirty="0">
                <a:solidFill>
                  <a:prstClr val="black"/>
                </a:solidFill>
                <a:latin typeface="Calibri" panose="020F0502020204030204" pitchFamily="34" charset="0"/>
                <a:ea typeface="Calibri" panose="020F0502020204030204" pitchFamily="34" charset="0"/>
                <a:cs typeface="Calibri" panose="020F0502020204030204" pitchFamily="34" charset="0"/>
              </a:rPr>
              <a:t>  real-time support improves the accuracy and speed of clinical decisions.</a:t>
            </a:r>
          </a:p>
          <a:p>
            <a:pPr defTabSz="229194"/>
            <a:r>
              <a:rPr lang="en-US" sz="1003" dirty="0">
                <a:solidFill>
                  <a:prstClr val="black"/>
                </a:solidFill>
                <a:latin typeface="Calibri" panose="020F0502020204030204" pitchFamily="34" charset="0"/>
                <a:ea typeface="Calibri" panose="020F0502020204030204" pitchFamily="34" charset="0"/>
                <a:cs typeface="Calibri" panose="020F0502020204030204" pitchFamily="34" charset="0"/>
              </a:rPr>
              <a:t>Workflow Efficiency:</a:t>
            </a:r>
          </a:p>
          <a:p>
            <a:pPr defTabSz="229194"/>
            <a:r>
              <a:rPr lang="en-US" sz="1003" dirty="0">
                <a:solidFill>
                  <a:prstClr val="black"/>
                </a:solidFill>
                <a:latin typeface="Calibri" panose="020F0502020204030204" pitchFamily="34" charset="0"/>
                <a:ea typeface="Calibri" panose="020F0502020204030204" pitchFamily="34" charset="0"/>
                <a:cs typeface="Calibri" panose="020F0502020204030204" pitchFamily="34" charset="0"/>
              </a:rPr>
              <a:t>Resource Efficiency, Minimized Errors, Improved Care Quality:</a:t>
            </a:r>
          </a:p>
          <a:p>
            <a:pPr defTabSz="229194"/>
            <a:r>
              <a:rPr lang="en-US" sz="1003" dirty="0" err="1">
                <a:solidFill>
                  <a:prstClr val="black"/>
                </a:solidFill>
                <a:latin typeface="Calibri" panose="020F0502020204030204" pitchFamily="34" charset="0"/>
                <a:ea typeface="Calibri" panose="020F0502020204030204" pitchFamily="34" charset="0"/>
                <a:cs typeface="Calibri" panose="020F0502020204030204" pitchFamily="34" charset="0"/>
              </a:rPr>
              <a:t>PiMed</a:t>
            </a:r>
            <a:r>
              <a:rPr lang="en-US" sz="1003" dirty="0">
                <a:solidFill>
                  <a:prstClr val="black"/>
                </a:solidFill>
                <a:latin typeface="Calibri" panose="020F0502020204030204" pitchFamily="34" charset="0"/>
                <a:ea typeface="Calibri" panose="020F0502020204030204" pitchFamily="34" charset="0"/>
                <a:cs typeface="Calibri" panose="020F0502020204030204" pitchFamily="34" charset="0"/>
              </a:rPr>
              <a:t> optimizes resource use, reduces errors, and enhances the overall quality of patient care.</a:t>
            </a:r>
          </a:p>
        </p:txBody>
      </p:sp>
    </p:spTree>
    <p:extLst>
      <p:ext uri="{BB962C8B-B14F-4D97-AF65-F5344CB8AC3E}">
        <p14:creationId xmlns:p14="http://schemas.microsoft.com/office/powerpoint/2010/main" val="13102976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A40DA-CCAF-AA4D-F02C-E8A499F3A7C1}"/>
              </a:ext>
            </a:extLst>
          </p:cNvPr>
          <p:cNvSpPr>
            <a:spLocks noGrp="1"/>
          </p:cNvSpPr>
          <p:nvPr>
            <p:ph type="ctrTitle"/>
          </p:nvPr>
        </p:nvSpPr>
        <p:spPr/>
        <p:txBody>
          <a:bodyPr/>
          <a:lstStyle/>
          <a:p>
            <a:r>
              <a:rPr lang="en-IN" b="1" dirty="0">
                <a:latin typeface="Calibri" panose="020F0502020204030204" pitchFamily="34" charset="0"/>
                <a:ea typeface="Calibri" panose="020F0502020204030204" pitchFamily="34" charset="0"/>
                <a:cs typeface="Calibri" panose="020F0502020204030204" pitchFamily="34" charset="0"/>
              </a:rPr>
              <a:t>Thank You</a:t>
            </a:r>
          </a:p>
        </p:txBody>
      </p:sp>
      <p:sp>
        <p:nvSpPr>
          <p:cNvPr id="4" name="Slide Number Placeholder 3">
            <a:extLst>
              <a:ext uri="{FF2B5EF4-FFF2-40B4-BE49-F238E27FC236}">
                <a16:creationId xmlns:a16="http://schemas.microsoft.com/office/drawing/2014/main" id="{33C20748-CF29-ED49-B8D8-5DEBC4A531CC}"/>
              </a:ext>
            </a:extLst>
          </p:cNvPr>
          <p:cNvSpPr>
            <a:spLocks noGrp="1"/>
          </p:cNvSpPr>
          <p:nvPr>
            <p:ph type="sldNum" sz="quarter" idx="12"/>
          </p:nvPr>
        </p:nvSpPr>
        <p:spPr/>
        <p:txBody>
          <a:bodyPr/>
          <a:lstStyle/>
          <a:p>
            <a:fld id="{26AD20E6-394B-4DF0-96A5-9647FF39C943}" type="slidenum">
              <a:rPr lang="en-IN" smtClean="0"/>
              <a:t>17</a:t>
            </a:fld>
            <a:endParaRPr lang="en-IN"/>
          </a:p>
        </p:txBody>
      </p:sp>
      <p:pic>
        <p:nvPicPr>
          <p:cNvPr id="6" name="Picture 5">
            <a:extLst>
              <a:ext uri="{FF2B5EF4-FFF2-40B4-BE49-F238E27FC236}">
                <a16:creationId xmlns:a16="http://schemas.microsoft.com/office/drawing/2014/main" id="{EDC1BA95-363B-4D43-B4A1-2FAE931EE5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 y="23816"/>
            <a:ext cx="2695903" cy="1268959"/>
          </a:xfrm>
          <a:prstGeom prst="rect">
            <a:avLst/>
          </a:prstGeom>
        </p:spPr>
      </p:pic>
    </p:spTree>
    <p:extLst>
      <p:ext uri="{BB962C8B-B14F-4D97-AF65-F5344CB8AC3E}">
        <p14:creationId xmlns:p14="http://schemas.microsoft.com/office/powerpoint/2010/main" val="36752462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E5F9E-1BAE-6110-D682-2A208FC902EE}"/>
              </a:ext>
            </a:extLst>
          </p:cNvPr>
          <p:cNvSpPr>
            <a:spLocks noGrp="1"/>
          </p:cNvSpPr>
          <p:nvPr>
            <p:ph type="title"/>
          </p:nvPr>
        </p:nvSpPr>
        <p:spPr>
          <a:xfrm>
            <a:off x="2695905" y="609603"/>
            <a:ext cx="5668779" cy="845127"/>
          </a:xfrm>
        </p:spPr>
        <p:txBody>
          <a:bodyPr/>
          <a:lstStyle/>
          <a:p>
            <a:pPr algn="ctr"/>
            <a:r>
              <a:rPr lang="en-IN" b="1" dirty="0"/>
              <a:t>Internship Experiences</a:t>
            </a:r>
          </a:p>
        </p:txBody>
      </p:sp>
      <p:sp>
        <p:nvSpPr>
          <p:cNvPr id="3" name="Text Placeholder 2">
            <a:extLst>
              <a:ext uri="{FF2B5EF4-FFF2-40B4-BE49-F238E27FC236}">
                <a16:creationId xmlns:a16="http://schemas.microsoft.com/office/drawing/2014/main" id="{1A343B33-0785-BB70-4B48-ACB56F0A2115}"/>
              </a:ext>
            </a:extLst>
          </p:cNvPr>
          <p:cNvSpPr>
            <a:spLocks noGrp="1"/>
          </p:cNvSpPr>
          <p:nvPr>
            <p:ph type="body" idx="1"/>
          </p:nvPr>
        </p:nvSpPr>
        <p:spPr>
          <a:xfrm>
            <a:off x="675747" y="1548247"/>
            <a:ext cx="4185623" cy="492269"/>
          </a:xfrm>
        </p:spPr>
        <p:txBody>
          <a:bodyPr>
            <a:normAutofit fontScale="92500" lnSpcReduction="10000"/>
          </a:bodyPr>
          <a:lstStyle/>
          <a:p>
            <a:pPr algn="ctr"/>
            <a:r>
              <a:rPr lang="en-IN" sz="2000" b="1" dirty="0">
                <a:latin typeface="Calibri" panose="020F0502020204030204" pitchFamily="34" charset="0"/>
                <a:ea typeface="Calibri" panose="020F0502020204030204" pitchFamily="34" charset="0"/>
                <a:cs typeface="Calibri" panose="020F0502020204030204" pitchFamily="34" charset="0"/>
              </a:rPr>
              <a:t>What did you learn (skill/ topic)?</a:t>
            </a:r>
          </a:p>
        </p:txBody>
      </p:sp>
      <p:sp>
        <p:nvSpPr>
          <p:cNvPr id="4" name="Content Placeholder 3">
            <a:extLst>
              <a:ext uri="{FF2B5EF4-FFF2-40B4-BE49-F238E27FC236}">
                <a16:creationId xmlns:a16="http://schemas.microsoft.com/office/drawing/2014/main" id="{45FC99C5-3553-395D-3229-C978899DC068}"/>
              </a:ext>
            </a:extLst>
          </p:cNvPr>
          <p:cNvSpPr>
            <a:spLocks noGrp="1"/>
          </p:cNvSpPr>
          <p:nvPr>
            <p:ph sz="half" idx="2"/>
          </p:nvPr>
        </p:nvSpPr>
        <p:spPr>
          <a:xfrm>
            <a:off x="675747" y="2169260"/>
            <a:ext cx="4185623" cy="3872102"/>
          </a:xfrm>
        </p:spPr>
        <p:txBody>
          <a:bodyPr/>
          <a:lstStyle/>
          <a:p>
            <a:r>
              <a:rPr lang="en-IN" sz="2000" dirty="0">
                <a:latin typeface="Calibri" panose="020F0502020204030204" pitchFamily="34" charset="0"/>
                <a:ea typeface="Calibri" panose="020F0502020204030204" pitchFamily="34" charset="0"/>
                <a:cs typeface="Calibri" panose="020F0502020204030204" pitchFamily="34" charset="0"/>
              </a:rPr>
              <a:t>Health IT system </a:t>
            </a:r>
          </a:p>
          <a:p>
            <a:pPr>
              <a:buFont typeface="Wingdings" panose="05000000000000000000" pitchFamily="2" charset="2"/>
              <a:buChar char="§"/>
            </a:pPr>
            <a:r>
              <a:rPr lang="en-IN" sz="2000" dirty="0">
                <a:latin typeface="Calibri" panose="020F0502020204030204" pitchFamily="34" charset="0"/>
                <a:ea typeface="Calibri" panose="020F0502020204030204" pitchFamily="34" charset="0"/>
                <a:cs typeface="Calibri" panose="020F0502020204030204" pitchFamily="34" charset="0"/>
              </a:rPr>
              <a:t>       –EHR</a:t>
            </a:r>
          </a:p>
          <a:p>
            <a:r>
              <a:rPr lang="en-IN" sz="2000" dirty="0">
                <a:latin typeface="Calibri" panose="020F0502020204030204" pitchFamily="34" charset="0"/>
                <a:ea typeface="Calibri" panose="020F0502020204030204" pitchFamily="34" charset="0"/>
                <a:cs typeface="Calibri" panose="020F0502020204030204" pitchFamily="34" charset="0"/>
              </a:rPr>
              <a:t>Smart ICU </a:t>
            </a:r>
            <a:r>
              <a:rPr lang="en-IN" sz="2000" dirty="0" err="1">
                <a:latin typeface="Calibri" panose="020F0502020204030204" pitchFamily="34" charset="0"/>
                <a:ea typeface="Calibri" panose="020F0502020204030204" pitchFamily="34" charset="0"/>
                <a:cs typeface="Calibri" panose="020F0502020204030204" pitchFamily="34" charset="0"/>
              </a:rPr>
              <a:t>PiMed</a:t>
            </a:r>
            <a:r>
              <a:rPr lang="en-IN" sz="2000" dirty="0">
                <a:latin typeface="Calibri" panose="020F0502020204030204" pitchFamily="34" charset="0"/>
                <a:ea typeface="Calibri" panose="020F0502020204030204" pitchFamily="34" charset="0"/>
                <a:cs typeface="Calibri" panose="020F0502020204030204" pitchFamily="34" charset="0"/>
              </a:rPr>
              <a:t>  Application</a:t>
            </a:r>
          </a:p>
          <a:p>
            <a:pPr>
              <a:buFont typeface="Wingdings" panose="05000000000000000000" pitchFamily="2" charset="2"/>
              <a:buChar char="§"/>
            </a:pPr>
            <a:r>
              <a:rPr lang="en-IN" sz="2000" dirty="0">
                <a:latin typeface="Calibri" panose="020F0502020204030204" pitchFamily="34" charset="0"/>
                <a:ea typeface="Calibri" panose="020F0502020204030204" pitchFamily="34" charset="0"/>
                <a:cs typeface="Calibri" panose="020F0502020204030204" pitchFamily="34" charset="0"/>
              </a:rPr>
              <a:t>     App Functionality</a:t>
            </a:r>
          </a:p>
          <a:p>
            <a:pPr>
              <a:buFont typeface="Wingdings" panose="05000000000000000000" pitchFamily="2" charset="2"/>
              <a:buChar char="§"/>
            </a:pPr>
            <a:r>
              <a:rPr lang="en-IN" sz="2000" dirty="0">
                <a:latin typeface="Calibri" panose="020F0502020204030204" pitchFamily="34" charset="0"/>
                <a:ea typeface="Calibri" panose="020F0502020204030204" pitchFamily="34" charset="0"/>
                <a:cs typeface="Calibri" panose="020F0502020204030204" pitchFamily="34" charset="0"/>
              </a:rPr>
              <a:t>     workflow Automation </a:t>
            </a:r>
          </a:p>
          <a:p>
            <a:r>
              <a:rPr lang="en-IN" sz="2000" dirty="0">
                <a:latin typeface="Calibri" panose="020F0502020204030204" pitchFamily="34" charset="0"/>
                <a:ea typeface="Calibri" panose="020F0502020204030204" pitchFamily="34" charset="0"/>
                <a:cs typeface="Calibri" panose="020F0502020204030204" pitchFamily="34" charset="0"/>
              </a:rPr>
              <a:t>Data  privacy &amp; Security </a:t>
            </a:r>
          </a:p>
          <a:p>
            <a:pPr>
              <a:buFont typeface="Wingdings" panose="05000000000000000000" pitchFamily="2" charset="2"/>
              <a:buChar char="§"/>
            </a:pPr>
            <a:r>
              <a:rPr lang="en-IN" sz="2000" dirty="0">
                <a:latin typeface="Calibri" panose="020F0502020204030204" pitchFamily="34" charset="0"/>
                <a:ea typeface="Calibri" panose="020F0502020204030204" pitchFamily="34" charset="0"/>
                <a:cs typeface="Calibri" panose="020F0502020204030204" pitchFamily="34" charset="0"/>
              </a:rPr>
              <a:t>         Encryption and access control</a:t>
            </a:r>
          </a:p>
          <a:p>
            <a:pPr>
              <a:buFont typeface="Wingdings" panose="05000000000000000000" pitchFamily="2" charset="2"/>
              <a:buChar char="§"/>
            </a:pPr>
            <a:r>
              <a:rPr lang="en-IN" sz="2000" dirty="0">
                <a:latin typeface="Calibri" panose="020F0502020204030204" pitchFamily="34" charset="0"/>
                <a:ea typeface="Calibri" panose="020F0502020204030204" pitchFamily="34" charset="0"/>
                <a:cs typeface="Calibri" panose="020F0502020204030204" pitchFamily="34" charset="0"/>
              </a:rPr>
              <a:t>         Regulatory compliance- HIPPA</a:t>
            </a:r>
          </a:p>
          <a:p>
            <a:pPr marL="0" indent="0">
              <a:buNone/>
            </a:pPr>
            <a:endParaRPr lang="en-IN" dirty="0"/>
          </a:p>
        </p:txBody>
      </p:sp>
      <p:sp>
        <p:nvSpPr>
          <p:cNvPr id="5" name="Text Placeholder 4">
            <a:extLst>
              <a:ext uri="{FF2B5EF4-FFF2-40B4-BE49-F238E27FC236}">
                <a16:creationId xmlns:a16="http://schemas.microsoft.com/office/drawing/2014/main" id="{58C1A877-582B-AFBD-F61A-6CF91B9C8E8D}"/>
              </a:ext>
            </a:extLst>
          </p:cNvPr>
          <p:cNvSpPr>
            <a:spLocks noGrp="1"/>
          </p:cNvSpPr>
          <p:nvPr>
            <p:ph type="body" sz="quarter" idx="3"/>
          </p:nvPr>
        </p:nvSpPr>
        <p:spPr>
          <a:xfrm>
            <a:off x="5413665" y="1620983"/>
            <a:ext cx="3860337" cy="419532"/>
          </a:xfrm>
        </p:spPr>
        <p:txBody>
          <a:bodyPr>
            <a:normAutofit fontScale="92500" lnSpcReduction="10000"/>
          </a:bodyPr>
          <a:lstStyle/>
          <a:p>
            <a:pPr algn="ctr"/>
            <a:r>
              <a:rPr lang="en-IN" dirty="0"/>
              <a:t> </a:t>
            </a:r>
            <a:r>
              <a:rPr lang="en-IN" sz="2200" b="1" dirty="0">
                <a:latin typeface="Calibri" panose="020F0502020204030204" pitchFamily="34" charset="0"/>
                <a:ea typeface="Calibri" panose="020F0502020204030204" pitchFamily="34" charset="0"/>
                <a:cs typeface="Calibri" panose="020F0502020204030204" pitchFamily="34" charset="0"/>
              </a:rPr>
              <a:t>Comments on Internship</a:t>
            </a:r>
          </a:p>
        </p:txBody>
      </p:sp>
      <p:sp>
        <p:nvSpPr>
          <p:cNvPr id="11" name="Content Placeholder 10">
            <a:extLst>
              <a:ext uri="{FF2B5EF4-FFF2-40B4-BE49-F238E27FC236}">
                <a16:creationId xmlns:a16="http://schemas.microsoft.com/office/drawing/2014/main" id="{78DA3872-4328-D81B-842F-631E71671C2B}"/>
              </a:ext>
            </a:extLst>
          </p:cNvPr>
          <p:cNvSpPr>
            <a:spLocks noGrp="1"/>
          </p:cNvSpPr>
          <p:nvPr>
            <p:ph sz="quarter" idx="4"/>
          </p:nvPr>
        </p:nvSpPr>
        <p:spPr>
          <a:xfrm>
            <a:off x="6271875" y="2169260"/>
            <a:ext cx="4185617" cy="3872102"/>
          </a:xfrm>
        </p:spPr>
        <p:txBody>
          <a:bodyPr>
            <a:normAutofit/>
          </a:bodyPr>
          <a:lstStyle/>
          <a:p>
            <a:r>
              <a:rPr lang="en-IN" sz="2000" dirty="0">
                <a:latin typeface="Calibri" panose="020F0502020204030204" pitchFamily="34" charset="0"/>
                <a:ea typeface="Calibri" panose="020F0502020204030204" pitchFamily="34" charset="0"/>
                <a:cs typeface="Calibri" panose="020F0502020204030204" pitchFamily="34" charset="0"/>
              </a:rPr>
              <a:t>Technical Skills and Learning</a:t>
            </a:r>
          </a:p>
          <a:p>
            <a:r>
              <a:rPr lang="en-IN" sz="2000" dirty="0">
                <a:latin typeface="Calibri" panose="020F0502020204030204" pitchFamily="34" charset="0"/>
                <a:ea typeface="Calibri" panose="020F0502020204030204" pitchFamily="34" charset="0"/>
                <a:cs typeface="Calibri" panose="020F0502020204030204" pitchFamily="34" charset="0"/>
              </a:rPr>
              <a:t>Work Ethic and Attitude</a:t>
            </a:r>
          </a:p>
          <a:p>
            <a:r>
              <a:rPr lang="en-IN" sz="2000" dirty="0">
                <a:latin typeface="Calibri" panose="020F0502020204030204" pitchFamily="34" charset="0"/>
                <a:ea typeface="Calibri" panose="020F0502020204030204" pitchFamily="34" charset="0"/>
                <a:cs typeface="Calibri" panose="020F0502020204030204" pitchFamily="34" charset="0"/>
              </a:rPr>
              <a:t>Team Collaboration</a:t>
            </a:r>
          </a:p>
          <a:p>
            <a:r>
              <a:rPr lang="en-IN" sz="2000" dirty="0">
                <a:latin typeface="Calibri" panose="020F0502020204030204" pitchFamily="34" charset="0"/>
                <a:ea typeface="Calibri" panose="020F0502020204030204" pitchFamily="34" charset="0"/>
                <a:cs typeface="Calibri" panose="020F0502020204030204" pitchFamily="34" charset="0"/>
              </a:rPr>
              <a:t>Proactive Problem-Solver</a:t>
            </a:r>
          </a:p>
        </p:txBody>
      </p:sp>
      <p:sp>
        <p:nvSpPr>
          <p:cNvPr id="7" name="Slide Number Placeholder 6">
            <a:extLst>
              <a:ext uri="{FF2B5EF4-FFF2-40B4-BE49-F238E27FC236}">
                <a16:creationId xmlns:a16="http://schemas.microsoft.com/office/drawing/2014/main" id="{24929AB7-CA6F-0C11-C641-1E492E7E533C}"/>
              </a:ext>
            </a:extLst>
          </p:cNvPr>
          <p:cNvSpPr>
            <a:spLocks noGrp="1"/>
          </p:cNvSpPr>
          <p:nvPr>
            <p:ph type="sldNum" sz="quarter" idx="12"/>
          </p:nvPr>
        </p:nvSpPr>
        <p:spPr/>
        <p:txBody>
          <a:bodyPr/>
          <a:lstStyle/>
          <a:p>
            <a:fld id="{26AD20E6-394B-4DF0-96A5-9647FF39C943}" type="slidenum">
              <a:rPr lang="en-IN" smtClean="0"/>
              <a:t>18</a:t>
            </a:fld>
            <a:endParaRPr lang="en-IN"/>
          </a:p>
        </p:txBody>
      </p:sp>
      <p:pic>
        <p:nvPicPr>
          <p:cNvPr id="9" name="Picture 8">
            <a:extLst>
              <a:ext uri="{FF2B5EF4-FFF2-40B4-BE49-F238E27FC236}">
                <a16:creationId xmlns:a16="http://schemas.microsoft.com/office/drawing/2014/main" id="{E103A6DE-6241-B758-5FA2-2B271CB3CC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 y="23816"/>
            <a:ext cx="2695903" cy="1268959"/>
          </a:xfrm>
          <a:prstGeom prst="rect">
            <a:avLst/>
          </a:prstGeom>
        </p:spPr>
      </p:pic>
    </p:spTree>
    <p:extLst>
      <p:ext uri="{BB962C8B-B14F-4D97-AF65-F5344CB8AC3E}">
        <p14:creationId xmlns:p14="http://schemas.microsoft.com/office/powerpoint/2010/main" val="4782971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ACF08-0C6E-193F-3657-D743585859AA}"/>
              </a:ext>
            </a:extLst>
          </p:cNvPr>
          <p:cNvSpPr>
            <a:spLocks noGrp="1"/>
          </p:cNvSpPr>
          <p:nvPr>
            <p:ph type="title"/>
          </p:nvPr>
        </p:nvSpPr>
        <p:spPr>
          <a:xfrm>
            <a:off x="2234047" y="609600"/>
            <a:ext cx="7039957" cy="683172"/>
          </a:xfrm>
        </p:spPr>
        <p:txBody>
          <a:bodyPr>
            <a:normAutofit fontScale="90000"/>
          </a:bodyPr>
          <a:lstStyle/>
          <a:p>
            <a:pPr algn="ctr"/>
            <a:r>
              <a:rPr lang="en-IN" b="1" dirty="0"/>
              <a:t>Suggestions Given to Organization </a:t>
            </a:r>
          </a:p>
        </p:txBody>
      </p:sp>
      <p:sp>
        <p:nvSpPr>
          <p:cNvPr id="3" name="Content Placeholder 2">
            <a:extLst>
              <a:ext uri="{FF2B5EF4-FFF2-40B4-BE49-F238E27FC236}">
                <a16:creationId xmlns:a16="http://schemas.microsoft.com/office/drawing/2014/main" id="{59422733-B7F1-425D-B028-4AA9132AFB18}"/>
              </a:ext>
            </a:extLst>
          </p:cNvPr>
          <p:cNvSpPr>
            <a:spLocks noGrp="1"/>
          </p:cNvSpPr>
          <p:nvPr>
            <p:ph idx="1"/>
          </p:nvPr>
        </p:nvSpPr>
        <p:spPr/>
        <p:txBody>
          <a:bodyPr/>
          <a:lstStyle/>
          <a:p>
            <a:r>
              <a:rPr lang="en-US" b="1" dirty="0"/>
              <a:t>Enhance Training Programs:</a:t>
            </a:r>
            <a:endParaRPr lang="en-US" dirty="0"/>
          </a:p>
          <a:p>
            <a:pPr marL="0" indent="0" algn="r">
              <a:buNone/>
            </a:pPr>
            <a:r>
              <a:rPr lang="en-US" dirty="0"/>
              <a:t> Develop comprehensive training programs to ensure all team members are well     -versed in the latest health IT advancements and </a:t>
            </a:r>
            <a:r>
              <a:rPr lang="en-US" dirty="0" err="1"/>
              <a:t>PiMed</a:t>
            </a:r>
            <a:r>
              <a:rPr lang="en-US" dirty="0"/>
              <a:t> app functionalities</a:t>
            </a:r>
          </a:p>
          <a:p>
            <a:r>
              <a:rPr lang="en-US" b="1" dirty="0"/>
              <a:t>Scale and Adapt</a:t>
            </a:r>
            <a:r>
              <a:rPr lang="en-US" dirty="0"/>
              <a:t>: Develop strategies to scale the </a:t>
            </a:r>
            <a:r>
              <a:rPr lang="en-US" dirty="0" err="1"/>
              <a:t>PiMed</a:t>
            </a:r>
            <a:r>
              <a:rPr lang="en-US" dirty="0"/>
              <a:t> app to different healthcare settings and continuously adapt to changing industry standards and technologies</a:t>
            </a:r>
          </a:p>
          <a:p>
            <a:r>
              <a:rPr lang="en-US" b="1" dirty="0"/>
              <a:t>Expand Collaboration</a:t>
            </a:r>
            <a:r>
              <a:rPr lang="en-US" dirty="0"/>
              <a:t>: Increase collaboration with healthcare providers and technology partners to gather diverse insights and enhance the app's capabilities.</a:t>
            </a:r>
            <a:endParaRPr lang="en-IN" dirty="0"/>
          </a:p>
        </p:txBody>
      </p:sp>
      <p:sp>
        <p:nvSpPr>
          <p:cNvPr id="5" name="Slide Number Placeholder 4">
            <a:extLst>
              <a:ext uri="{FF2B5EF4-FFF2-40B4-BE49-F238E27FC236}">
                <a16:creationId xmlns:a16="http://schemas.microsoft.com/office/drawing/2014/main" id="{72BD9938-85BC-B17F-0351-5385D968D40B}"/>
              </a:ext>
            </a:extLst>
          </p:cNvPr>
          <p:cNvSpPr>
            <a:spLocks noGrp="1"/>
          </p:cNvSpPr>
          <p:nvPr>
            <p:ph type="sldNum" sz="quarter" idx="12"/>
          </p:nvPr>
        </p:nvSpPr>
        <p:spPr/>
        <p:txBody>
          <a:bodyPr/>
          <a:lstStyle/>
          <a:p>
            <a:fld id="{26AD20E6-394B-4DF0-96A5-9647FF39C943}" type="slidenum">
              <a:rPr lang="en-IN" smtClean="0"/>
              <a:t>19</a:t>
            </a:fld>
            <a:endParaRPr lang="en-IN"/>
          </a:p>
        </p:txBody>
      </p:sp>
      <p:pic>
        <p:nvPicPr>
          <p:cNvPr id="6" name="Picture 5">
            <a:extLst>
              <a:ext uri="{FF2B5EF4-FFF2-40B4-BE49-F238E27FC236}">
                <a16:creationId xmlns:a16="http://schemas.microsoft.com/office/drawing/2014/main" id="{E26EE7B1-5136-58FC-218C-162FDFFC43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23816"/>
            <a:ext cx="2349062" cy="1268959"/>
          </a:xfrm>
          <a:prstGeom prst="rect">
            <a:avLst/>
          </a:prstGeom>
        </p:spPr>
      </p:pic>
    </p:spTree>
    <p:extLst>
      <p:ext uri="{BB962C8B-B14F-4D97-AF65-F5344CB8AC3E}">
        <p14:creationId xmlns:p14="http://schemas.microsoft.com/office/powerpoint/2010/main" val="20632831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7B543-DD16-00A8-C1EC-FE337C972327}"/>
              </a:ext>
            </a:extLst>
          </p:cNvPr>
          <p:cNvSpPr>
            <a:spLocks noGrp="1"/>
          </p:cNvSpPr>
          <p:nvPr>
            <p:ph type="title"/>
          </p:nvPr>
        </p:nvSpPr>
        <p:spPr/>
        <p:txBody>
          <a:bodyPr/>
          <a:lstStyle/>
          <a:p>
            <a:pPr algn="ctr"/>
            <a:r>
              <a:rPr lang="en-IN" b="1" dirty="0"/>
              <a:t>Screenshot of Approval</a:t>
            </a:r>
          </a:p>
        </p:txBody>
      </p:sp>
      <p:sp>
        <p:nvSpPr>
          <p:cNvPr id="5" name="Slide Number Placeholder 4">
            <a:extLst>
              <a:ext uri="{FF2B5EF4-FFF2-40B4-BE49-F238E27FC236}">
                <a16:creationId xmlns:a16="http://schemas.microsoft.com/office/drawing/2014/main" id="{56EDD3CD-7AAF-DDBA-4AB5-4451EC072935}"/>
              </a:ext>
            </a:extLst>
          </p:cNvPr>
          <p:cNvSpPr>
            <a:spLocks noGrp="1"/>
          </p:cNvSpPr>
          <p:nvPr>
            <p:ph type="sldNum" sz="quarter" idx="12"/>
          </p:nvPr>
        </p:nvSpPr>
        <p:spPr/>
        <p:txBody>
          <a:bodyPr/>
          <a:lstStyle/>
          <a:p>
            <a:fld id="{26AD20E6-394B-4DF0-96A5-9647FF39C943}" type="slidenum">
              <a:rPr lang="en-IN" smtClean="0"/>
              <a:t>2</a:t>
            </a:fld>
            <a:endParaRPr lang="en-IN"/>
          </a:p>
        </p:txBody>
      </p:sp>
      <p:pic>
        <p:nvPicPr>
          <p:cNvPr id="7" name="Picture 6">
            <a:extLst>
              <a:ext uri="{FF2B5EF4-FFF2-40B4-BE49-F238E27FC236}">
                <a16:creationId xmlns:a16="http://schemas.microsoft.com/office/drawing/2014/main" id="{6E32030F-4D8C-479D-E311-D1FD0EA91DB6}"/>
              </a:ext>
            </a:extLst>
          </p:cNvPr>
          <p:cNvPicPr>
            <a:picLocks noChangeAspect="1"/>
          </p:cNvPicPr>
          <p:nvPr/>
        </p:nvPicPr>
        <p:blipFill>
          <a:blip r:embed="rId2"/>
          <a:srcRect t="23449" b="13692"/>
          <a:stretch/>
        </p:blipFill>
        <p:spPr>
          <a:xfrm>
            <a:off x="3527418" y="1747519"/>
            <a:ext cx="3084843" cy="3870961"/>
          </a:xfrm>
          <a:prstGeom prst="rect">
            <a:avLst/>
          </a:prstGeom>
        </p:spPr>
      </p:pic>
    </p:spTree>
    <p:extLst>
      <p:ext uri="{BB962C8B-B14F-4D97-AF65-F5344CB8AC3E}">
        <p14:creationId xmlns:p14="http://schemas.microsoft.com/office/powerpoint/2010/main" val="1061890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1393A-C23C-A11B-B552-8F3AB06E5AFD}"/>
              </a:ext>
            </a:extLst>
          </p:cNvPr>
          <p:cNvSpPr>
            <a:spLocks noGrp="1"/>
          </p:cNvSpPr>
          <p:nvPr>
            <p:ph type="title"/>
          </p:nvPr>
        </p:nvSpPr>
        <p:spPr>
          <a:xfrm>
            <a:off x="594210" y="214746"/>
            <a:ext cx="7996455" cy="1198418"/>
          </a:xfrm>
        </p:spPr>
        <p:txBody>
          <a:bodyPr>
            <a:normAutofit/>
          </a:bodyPr>
          <a:lstStyle/>
          <a:p>
            <a:pPr algn="ctr"/>
            <a:r>
              <a:rPr lang="en-IN" b="1" dirty="0"/>
              <a:t>Primary Healthcare Centre Akot (Maharashtra ) </a:t>
            </a:r>
          </a:p>
        </p:txBody>
      </p:sp>
      <p:sp>
        <p:nvSpPr>
          <p:cNvPr id="3" name="Content Placeholder 2">
            <a:extLst>
              <a:ext uri="{FF2B5EF4-FFF2-40B4-BE49-F238E27FC236}">
                <a16:creationId xmlns:a16="http://schemas.microsoft.com/office/drawing/2014/main" id="{6477814C-6B56-911D-71A3-5D4712507305}"/>
              </a:ext>
            </a:extLst>
          </p:cNvPr>
          <p:cNvSpPr>
            <a:spLocks noGrp="1"/>
          </p:cNvSpPr>
          <p:nvPr>
            <p:ph idx="1"/>
          </p:nvPr>
        </p:nvSpPr>
        <p:spPr>
          <a:xfrm>
            <a:off x="594210" y="1703392"/>
            <a:ext cx="3936229" cy="4583111"/>
          </a:xfrm>
        </p:spPr>
        <p:txBody>
          <a:bodyPr>
            <a:normAutofit/>
          </a:bodyPr>
          <a:lstStyle/>
          <a:p>
            <a:pPr marL="0" indent="0">
              <a:buNone/>
            </a:pPr>
            <a:r>
              <a:rPr lang="en-US" sz="2000" b="1" dirty="0">
                <a:latin typeface="Calibri" panose="020F0502020204030204" pitchFamily="34" charset="0"/>
                <a:ea typeface="Calibri" panose="020F0502020204030204" pitchFamily="34" charset="0"/>
                <a:cs typeface="Calibri" panose="020F0502020204030204" pitchFamily="34" charset="0"/>
              </a:rPr>
              <a:t>Infrastructure and Staffing:</a:t>
            </a:r>
          </a:p>
          <a:p>
            <a:pPr marL="0" indent="0">
              <a:buNone/>
            </a:pPr>
            <a:r>
              <a:rPr lang="en-US" sz="2000" b="1" dirty="0">
                <a:latin typeface="Calibri" panose="020F0502020204030204" pitchFamily="34" charset="0"/>
                <a:ea typeface="Calibri" panose="020F0502020204030204" pitchFamily="34" charset="0"/>
                <a:cs typeface="Calibri" panose="020F0502020204030204" pitchFamily="34" charset="0"/>
              </a:rPr>
              <a:t>Facilities</a:t>
            </a:r>
            <a:r>
              <a:rPr lang="en-US" sz="2000" dirty="0">
                <a:latin typeface="Calibri" panose="020F0502020204030204" pitchFamily="34" charset="0"/>
                <a:ea typeface="Calibri" panose="020F0502020204030204" pitchFamily="34" charset="0"/>
                <a:cs typeface="Calibri" panose="020F0502020204030204" pitchFamily="34" charset="0"/>
              </a:rPr>
              <a:t>: </a:t>
            </a:r>
          </a:p>
          <a:p>
            <a:pPr marL="0" indent="0">
              <a:buNone/>
            </a:pPr>
            <a:r>
              <a:rPr lang="en-US" sz="2000" dirty="0">
                <a:latin typeface="Calibri" panose="020F0502020204030204" pitchFamily="34" charset="0"/>
                <a:ea typeface="Calibri" panose="020F0502020204030204" pitchFamily="34" charset="0"/>
                <a:cs typeface="Calibri" panose="020F0502020204030204" pitchFamily="34" charset="0"/>
              </a:rPr>
              <a:t>Typically equipped with basic diagnostic tools and imaging diagnostics , essential medicines, and sometimes ambulance services.</a:t>
            </a:r>
          </a:p>
          <a:p>
            <a:pPr marL="0" indent="0">
              <a:buNone/>
            </a:pPr>
            <a:r>
              <a:rPr lang="en-US" sz="2000" b="1" dirty="0">
                <a:latin typeface="Calibri" panose="020F0502020204030204" pitchFamily="34" charset="0"/>
                <a:ea typeface="Calibri" panose="020F0502020204030204" pitchFamily="34" charset="0"/>
                <a:cs typeface="Calibri" panose="020F0502020204030204" pitchFamily="34" charset="0"/>
              </a:rPr>
              <a:t>Staffing: </a:t>
            </a:r>
          </a:p>
          <a:p>
            <a:pPr marL="0" indent="0">
              <a:buNone/>
            </a:pPr>
            <a:r>
              <a:rPr lang="en-US" sz="2000" dirty="0">
                <a:latin typeface="Calibri" panose="020F0502020204030204" pitchFamily="34" charset="0"/>
                <a:ea typeface="Calibri" panose="020F0502020204030204" pitchFamily="34" charset="0"/>
                <a:cs typeface="Calibri" panose="020F0502020204030204" pitchFamily="34" charset="0"/>
              </a:rPr>
              <a:t>Staffed by medical officers, nurses, pharmacists, and other healthcare professionals. However, shortages of staff and infrastructure gaps can be common challenges.</a:t>
            </a:r>
            <a:endParaRPr lang="en-IN" sz="2000" dirty="0">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AB27019A-DBE3-DD9F-379F-7EBC515DB707}"/>
              </a:ext>
            </a:extLst>
          </p:cNvPr>
          <p:cNvSpPr>
            <a:spLocks noGrp="1"/>
          </p:cNvSpPr>
          <p:nvPr>
            <p:ph type="sldNum" sz="quarter" idx="12"/>
          </p:nvPr>
        </p:nvSpPr>
        <p:spPr/>
        <p:txBody>
          <a:bodyPr/>
          <a:lstStyle/>
          <a:p>
            <a:fld id="{26AD20E6-394B-4DF0-96A5-9647FF39C943}" type="slidenum">
              <a:rPr lang="en-IN" smtClean="0"/>
              <a:t>20</a:t>
            </a:fld>
            <a:endParaRPr lang="en-IN" dirty="0"/>
          </a:p>
        </p:txBody>
      </p:sp>
      <p:sp>
        <p:nvSpPr>
          <p:cNvPr id="7" name="TextBox 6">
            <a:extLst>
              <a:ext uri="{FF2B5EF4-FFF2-40B4-BE49-F238E27FC236}">
                <a16:creationId xmlns:a16="http://schemas.microsoft.com/office/drawing/2014/main" id="{1453C3E2-0819-0C97-D2B7-B554D06E58E3}"/>
              </a:ext>
            </a:extLst>
          </p:cNvPr>
          <p:cNvSpPr txBox="1"/>
          <p:nvPr/>
        </p:nvSpPr>
        <p:spPr>
          <a:xfrm>
            <a:off x="6306204" y="1548580"/>
            <a:ext cx="5361709" cy="5011628"/>
          </a:xfrm>
          <a:prstGeom prst="rect">
            <a:avLst/>
          </a:prstGeom>
          <a:noFill/>
        </p:spPr>
        <p:txBody>
          <a:bodyPr wrap="square" rtlCol="0">
            <a:spAutoFit/>
          </a:bodyPr>
          <a:lstStyle/>
          <a:p>
            <a:pPr defTabSz="457222">
              <a:spcBef>
                <a:spcPts val="1000"/>
              </a:spcBef>
              <a:buClr>
                <a:srgbClr val="5FCBEF"/>
              </a:buClr>
              <a:buSzPct val="80000"/>
              <a:defRPr/>
            </a:pPr>
            <a:r>
              <a:rPr lang="en-US" sz="2000" b="1" dirty="0">
                <a:solidFill>
                  <a:prstClr val="black">
                    <a:lumMod val="75000"/>
                    <a:lumOff val="25000"/>
                  </a:prstClr>
                </a:solidFill>
                <a:latin typeface="Calibri" panose="020F0502020204030204" pitchFamily="34" charset="0"/>
                <a:ea typeface="Calibri" panose="020F0502020204030204" pitchFamily="34" charset="0"/>
                <a:cs typeface="Calibri" panose="020F0502020204030204" pitchFamily="34" charset="0"/>
              </a:rPr>
              <a:t>Facilities</a:t>
            </a:r>
            <a:r>
              <a:rPr lang="en-US" sz="2000" dirty="0">
                <a:solidFill>
                  <a:prstClr val="black">
                    <a:lumMod val="75000"/>
                    <a:lumOff val="25000"/>
                  </a:prstClr>
                </a:solidFill>
                <a:latin typeface="Calibri" panose="020F0502020204030204" pitchFamily="34" charset="0"/>
                <a:ea typeface="Calibri" panose="020F0502020204030204" pitchFamily="34" charset="0"/>
                <a:cs typeface="Calibri" panose="020F0502020204030204" pitchFamily="34" charset="0"/>
              </a:rPr>
              <a:t>: </a:t>
            </a:r>
          </a:p>
          <a:p>
            <a:pPr defTabSz="457222">
              <a:spcBef>
                <a:spcPts val="1000"/>
              </a:spcBef>
              <a:buClr>
                <a:srgbClr val="5FCBEF"/>
              </a:buClr>
              <a:buSzPct val="80000"/>
              <a:defRPr/>
            </a:pPr>
            <a:r>
              <a:rPr lang="en-US" sz="2000" dirty="0">
                <a:solidFill>
                  <a:prstClr val="black">
                    <a:lumMod val="75000"/>
                    <a:lumOff val="25000"/>
                  </a:prstClr>
                </a:solidFill>
                <a:latin typeface="Calibri" panose="020F0502020204030204" pitchFamily="34" charset="0"/>
                <a:ea typeface="Calibri" panose="020F0502020204030204" pitchFamily="34" charset="0"/>
                <a:cs typeface="Calibri" panose="020F0502020204030204" pitchFamily="34" charset="0"/>
              </a:rPr>
              <a:t>Ambulance : 1</a:t>
            </a:r>
          </a:p>
          <a:p>
            <a:pPr defTabSz="457222">
              <a:spcBef>
                <a:spcPts val="1000"/>
              </a:spcBef>
              <a:buClr>
                <a:srgbClr val="5FCBEF"/>
              </a:buClr>
              <a:buSzPct val="80000"/>
              <a:defRPr/>
            </a:pPr>
            <a:r>
              <a:rPr lang="en-US" sz="2000" dirty="0">
                <a:solidFill>
                  <a:prstClr val="black">
                    <a:lumMod val="75000"/>
                    <a:lumOff val="25000"/>
                  </a:prstClr>
                </a:solidFill>
                <a:latin typeface="Calibri" panose="020F0502020204030204" pitchFamily="34" charset="0"/>
                <a:ea typeface="Calibri" panose="020F0502020204030204" pitchFamily="34" charset="0"/>
                <a:cs typeface="Calibri" panose="020F0502020204030204" pitchFamily="34" charset="0"/>
              </a:rPr>
              <a:t>Beds : 30</a:t>
            </a:r>
          </a:p>
          <a:p>
            <a:pPr defTabSz="457222">
              <a:spcBef>
                <a:spcPts val="1000"/>
              </a:spcBef>
              <a:buClr>
                <a:srgbClr val="5FCBEF"/>
              </a:buClr>
              <a:buSzPct val="80000"/>
              <a:defRPr/>
            </a:pPr>
            <a:r>
              <a:rPr lang="en-US" sz="2000" dirty="0">
                <a:solidFill>
                  <a:prstClr val="black">
                    <a:lumMod val="75000"/>
                    <a:lumOff val="25000"/>
                  </a:prstClr>
                </a:solidFill>
                <a:latin typeface="Calibri" panose="020F0502020204030204" pitchFamily="34" charset="0"/>
                <a:ea typeface="Calibri" panose="020F0502020204030204" pitchFamily="34" charset="0"/>
                <a:cs typeface="Calibri" panose="020F0502020204030204" pitchFamily="34" charset="0"/>
              </a:rPr>
              <a:t>Imaging Unit :   X ray ,USG. </a:t>
            </a:r>
          </a:p>
          <a:p>
            <a:pPr defTabSz="457222">
              <a:spcBef>
                <a:spcPts val="1000"/>
              </a:spcBef>
              <a:buClr>
                <a:srgbClr val="5FCBEF"/>
              </a:buClr>
              <a:buSzPct val="80000"/>
              <a:defRPr/>
            </a:pPr>
            <a:endParaRPr lang="en-IN" b="1" dirty="0"/>
          </a:p>
          <a:p>
            <a:pPr defTabSz="457222">
              <a:spcBef>
                <a:spcPts val="1000"/>
              </a:spcBef>
              <a:buClr>
                <a:srgbClr val="5FCBEF"/>
              </a:buClr>
              <a:buSzPct val="80000"/>
              <a:defRPr/>
            </a:pPr>
            <a:r>
              <a:rPr lang="en-IN" b="1" dirty="0"/>
              <a:t>Staff:</a:t>
            </a:r>
          </a:p>
          <a:p>
            <a:r>
              <a:rPr lang="en-IN" dirty="0"/>
              <a:t>Medical officer: 3</a:t>
            </a:r>
          </a:p>
          <a:p>
            <a:r>
              <a:rPr lang="en-IN" dirty="0"/>
              <a:t>1 </a:t>
            </a:r>
            <a:r>
              <a:rPr lang="en-IN" dirty="0" err="1"/>
              <a:t>Gynacologist</a:t>
            </a:r>
            <a:endParaRPr lang="en-IN" dirty="0"/>
          </a:p>
          <a:p>
            <a:r>
              <a:rPr lang="en-IN" dirty="0"/>
              <a:t>1 </a:t>
            </a:r>
            <a:r>
              <a:rPr lang="en-IN" dirty="0" err="1"/>
              <a:t>Pediatrician</a:t>
            </a:r>
            <a:r>
              <a:rPr lang="en-IN" dirty="0"/>
              <a:t> </a:t>
            </a:r>
          </a:p>
          <a:p>
            <a:r>
              <a:rPr lang="en-IN" dirty="0"/>
              <a:t>1 Intensivists</a:t>
            </a:r>
          </a:p>
          <a:p>
            <a:r>
              <a:rPr lang="en-IN" dirty="0"/>
              <a:t>Nurses :7</a:t>
            </a:r>
          </a:p>
          <a:p>
            <a:r>
              <a:rPr lang="en-IN" dirty="0"/>
              <a:t>Ward boys :4</a:t>
            </a:r>
          </a:p>
          <a:p>
            <a:r>
              <a:rPr lang="en-IN" dirty="0"/>
              <a:t>House keeping :2 </a:t>
            </a:r>
          </a:p>
          <a:p>
            <a:endParaRPr lang="en-IN" dirty="0"/>
          </a:p>
          <a:p>
            <a:endParaRPr lang="en-IN" dirty="0"/>
          </a:p>
        </p:txBody>
      </p:sp>
    </p:spTree>
    <p:extLst>
      <p:ext uri="{BB962C8B-B14F-4D97-AF65-F5344CB8AC3E}">
        <p14:creationId xmlns:p14="http://schemas.microsoft.com/office/powerpoint/2010/main" val="23339345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1393A-C23C-A11B-B552-8F3AB06E5AFD}"/>
              </a:ext>
            </a:extLst>
          </p:cNvPr>
          <p:cNvSpPr>
            <a:spLocks noGrp="1"/>
          </p:cNvSpPr>
          <p:nvPr>
            <p:ph type="title"/>
          </p:nvPr>
        </p:nvSpPr>
        <p:spPr>
          <a:xfrm>
            <a:off x="677334" y="176647"/>
            <a:ext cx="8596668" cy="758537"/>
          </a:xfrm>
        </p:spPr>
        <p:txBody>
          <a:bodyPr/>
          <a:lstStyle/>
          <a:p>
            <a:pPr algn="ctr"/>
            <a:r>
              <a:rPr lang="en-IN" b="1" dirty="0"/>
              <a:t>Pictorial Journey </a:t>
            </a:r>
          </a:p>
        </p:txBody>
      </p:sp>
      <p:pic>
        <p:nvPicPr>
          <p:cNvPr id="5" name="Content Placeholder 4">
            <a:extLst>
              <a:ext uri="{FF2B5EF4-FFF2-40B4-BE49-F238E27FC236}">
                <a16:creationId xmlns:a16="http://schemas.microsoft.com/office/drawing/2014/main" id="{C5E1F758-C262-706F-70FF-FC359A8A42D4}"/>
              </a:ext>
            </a:extLst>
          </p:cNvPr>
          <p:cNvPicPr>
            <a:picLocks noGrp="1" noChangeAspect="1"/>
          </p:cNvPicPr>
          <p:nvPr>
            <p:ph idx="1"/>
          </p:nvPr>
        </p:nvPicPr>
        <p:blipFill>
          <a:blip r:embed="rId2"/>
          <a:stretch>
            <a:fillRect/>
          </a:stretch>
        </p:blipFill>
        <p:spPr>
          <a:xfrm>
            <a:off x="83128" y="1249593"/>
            <a:ext cx="3241964" cy="3402857"/>
          </a:xfrm>
          <a:prstGeom prst="rect">
            <a:avLst/>
          </a:prstGeom>
        </p:spPr>
      </p:pic>
      <p:sp>
        <p:nvSpPr>
          <p:cNvPr id="4" name="Slide Number Placeholder 3">
            <a:extLst>
              <a:ext uri="{FF2B5EF4-FFF2-40B4-BE49-F238E27FC236}">
                <a16:creationId xmlns:a16="http://schemas.microsoft.com/office/drawing/2014/main" id="{F7512292-B42A-7AC1-7086-3818B43D08E8}"/>
              </a:ext>
            </a:extLst>
          </p:cNvPr>
          <p:cNvSpPr>
            <a:spLocks noGrp="1"/>
          </p:cNvSpPr>
          <p:nvPr>
            <p:ph type="sldNum" sz="quarter" idx="12"/>
          </p:nvPr>
        </p:nvSpPr>
        <p:spPr/>
        <p:txBody>
          <a:bodyPr/>
          <a:lstStyle/>
          <a:p>
            <a:fld id="{26AD20E6-394B-4DF0-96A5-9647FF39C943}" type="slidenum">
              <a:rPr lang="en-IN" smtClean="0"/>
              <a:t>21</a:t>
            </a:fld>
            <a:endParaRPr lang="en-IN"/>
          </a:p>
        </p:txBody>
      </p:sp>
      <p:pic>
        <p:nvPicPr>
          <p:cNvPr id="6" name="Picture 5">
            <a:extLst>
              <a:ext uri="{FF2B5EF4-FFF2-40B4-BE49-F238E27FC236}">
                <a16:creationId xmlns:a16="http://schemas.microsoft.com/office/drawing/2014/main" id="{27B1BDEE-9871-69A0-F135-06A7324E8E8C}"/>
              </a:ext>
            </a:extLst>
          </p:cNvPr>
          <p:cNvPicPr>
            <a:picLocks noChangeAspect="1"/>
          </p:cNvPicPr>
          <p:nvPr/>
        </p:nvPicPr>
        <p:blipFill>
          <a:blip r:embed="rId3"/>
          <a:stretch>
            <a:fillRect/>
          </a:stretch>
        </p:blipFill>
        <p:spPr>
          <a:xfrm>
            <a:off x="8590663" y="3252124"/>
            <a:ext cx="3315436" cy="2971800"/>
          </a:xfrm>
          <a:prstGeom prst="rect">
            <a:avLst/>
          </a:prstGeom>
        </p:spPr>
      </p:pic>
      <p:pic>
        <p:nvPicPr>
          <p:cNvPr id="7" name="Picture 6">
            <a:extLst>
              <a:ext uri="{FF2B5EF4-FFF2-40B4-BE49-F238E27FC236}">
                <a16:creationId xmlns:a16="http://schemas.microsoft.com/office/drawing/2014/main" id="{5E747B1E-28EE-BE65-36A2-9C56D2A9F80C}"/>
              </a:ext>
            </a:extLst>
          </p:cNvPr>
          <p:cNvPicPr>
            <a:picLocks noChangeAspect="1"/>
          </p:cNvPicPr>
          <p:nvPr/>
        </p:nvPicPr>
        <p:blipFill>
          <a:blip r:embed="rId4"/>
          <a:stretch>
            <a:fillRect/>
          </a:stretch>
        </p:blipFill>
        <p:spPr>
          <a:xfrm>
            <a:off x="6384954" y="2515259"/>
            <a:ext cx="2159728" cy="3402856"/>
          </a:xfrm>
          <a:prstGeom prst="rect">
            <a:avLst/>
          </a:prstGeom>
        </p:spPr>
      </p:pic>
      <p:pic>
        <p:nvPicPr>
          <p:cNvPr id="10" name="Picture 9" descr="A white truck parked in a garage&#10;&#10;Description automatically generated">
            <a:extLst>
              <a:ext uri="{FF2B5EF4-FFF2-40B4-BE49-F238E27FC236}">
                <a16:creationId xmlns:a16="http://schemas.microsoft.com/office/drawing/2014/main" id="{E57B3821-00BB-C7DA-A888-7024AD1891B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128" y="4966855"/>
            <a:ext cx="2109356" cy="1714500"/>
          </a:xfrm>
          <a:prstGeom prst="rect">
            <a:avLst/>
          </a:prstGeom>
        </p:spPr>
      </p:pic>
      <p:pic>
        <p:nvPicPr>
          <p:cNvPr id="12" name="Picture 11" descr="A door to a building&#10;&#10;Description automatically generated">
            <a:extLst>
              <a:ext uri="{FF2B5EF4-FFF2-40B4-BE49-F238E27FC236}">
                <a16:creationId xmlns:a16="http://schemas.microsoft.com/office/drawing/2014/main" id="{5C9A05A2-3BA1-612C-4147-221760E4342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48082" y="1786846"/>
            <a:ext cx="3013882" cy="3402857"/>
          </a:xfrm>
          <a:prstGeom prst="rect">
            <a:avLst/>
          </a:prstGeom>
        </p:spPr>
      </p:pic>
    </p:spTree>
    <p:extLst>
      <p:ext uri="{BB962C8B-B14F-4D97-AF65-F5344CB8AC3E}">
        <p14:creationId xmlns:p14="http://schemas.microsoft.com/office/powerpoint/2010/main" val="41122842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B8846-3B0A-C01A-364B-FDC8490F4A26}"/>
              </a:ext>
            </a:extLst>
          </p:cNvPr>
          <p:cNvSpPr>
            <a:spLocks noGrp="1"/>
          </p:cNvSpPr>
          <p:nvPr>
            <p:ph type="title"/>
          </p:nvPr>
        </p:nvSpPr>
        <p:spPr>
          <a:xfrm>
            <a:off x="448734" y="131620"/>
            <a:ext cx="8596668" cy="1136073"/>
          </a:xfrm>
        </p:spPr>
        <p:txBody>
          <a:bodyPr>
            <a:noAutofit/>
          </a:bodyPr>
          <a:lstStyle/>
          <a:p>
            <a:r>
              <a:rPr lang="en-US" sz="3200"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Suggestion of   recommendation to improve the functioning of the </a:t>
            </a:r>
            <a:r>
              <a:rPr lang="en-IN" sz="3200"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centre</a:t>
            </a:r>
            <a:r>
              <a:rPr lang="en-US" sz="3200"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a:t>
            </a:r>
          </a:p>
        </p:txBody>
      </p:sp>
      <p:sp>
        <p:nvSpPr>
          <p:cNvPr id="3" name="Content Placeholder 2">
            <a:extLst>
              <a:ext uri="{FF2B5EF4-FFF2-40B4-BE49-F238E27FC236}">
                <a16:creationId xmlns:a16="http://schemas.microsoft.com/office/drawing/2014/main" id="{77D09D2E-ED3B-B445-100F-797B09A24B3E}"/>
              </a:ext>
            </a:extLst>
          </p:cNvPr>
          <p:cNvSpPr>
            <a:spLocks noGrp="1"/>
          </p:cNvSpPr>
          <p:nvPr>
            <p:ph idx="1"/>
          </p:nvPr>
        </p:nvSpPr>
        <p:spPr>
          <a:xfrm>
            <a:off x="677334" y="1563834"/>
            <a:ext cx="8596668" cy="4181389"/>
          </a:xfrm>
        </p:spPr>
        <p:txBody>
          <a:bodyPr>
            <a:normAutofit fontScale="77500" lnSpcReduction="20000"/>
          </a:bodyPr>
          <a:lstStyle/>
          <a:p>
            <a:pPr marL="0" indent="0">
              <a:buNone/>
            </a:pPr>
            <a:r>
              <a:rPr lang="en-IN" sz="2200" b="1" u="sng" dirty="0">
                <a:latin typeface="Calibri" panose="020F0502020204030204" pitchFamily="34" charset="0"/>
                <a:ea typeface="Calibri" panose="020F0502020204030204" pitchFamily="34" charset="0"/>
                <a:cs typeface="Calibri" panose="020F0502020204030204" pitchFamily="34" charset="0"/>
              </a:rPr>
              <a:t>Hygiene Maintenance at PHC Akot</a:t>
            </a:r>
            <a:endParaRPr lang="en-IN" sz="2200" u="sng" dirty="0">
              <a:latin typeface="Calibri" panose="020F0502020204030204" pitchFamily="34" charset="0"/>
              <a:ea typeface="Calibri" panose="020F0502020204030204" pitchFamily="34" charset="0"/>
              <a:cs typeface="Calibri" panose="020F0502020204030204" pitchFamily="34" charset="0"/>
            </a:endParaRPr>
          </a:p>
          <a:p>
            <a:pPr lvl="1">
              <a:buFont typeface="+mj-lt"/>
              <a:buAutoNum type="arabicPeriod"/>
            </a:pPr>
            <a:r>
              <a:rPr lang="en-IN" sz="2200" dirty="0">
                <a:latin typeface="Calibri" panose="020F0502020204030204" pitchFamily="34" charset="0"/>
                <a:ea typeface="Calibri" panose="020F0502020204030204" pitchFamily="34" charset="0"/>
                <a:cs typeface="Calibri" panose="020F0502020204030204" pitchFamily="34" charset="0"/>
              </a:rPr>
              <a:t>Implement rigorous hygiene protocols.</a:t>
            </a:r>
          </a:p>
          <a:p>
            <a:pPr lvl="1">
              <a:buFont typeface="+mj-lt"/>
              <a:buAutoNum type="arabicPeriod"/>
            </a:pPr>
            <a:r>
              <a:rPr lang="en-IN" sz="2200" dirty="0">
                <a:latin typeface="Calibri" panose="020F0502020204030204" pitchFamily="34" charset="0"/>
                <a:ea typeface="Calibri" panose="020F0502020204030204" pitchFamily="34" charset="0"/>
                <a:cs typeface="Calibri" panose="020F0502020204030204" pitchFamily="34" charset="0"/>
              </a:rPr>
              <a:t>Ensure regular facility cleaning and waste disposal.</a:t>
            </a:r>
          </a:p>
          <a:p>
            <a:pPr lvl="1">
              <a:buFont typeface="+mj-lt"/>
              <a:buAutoNum type="arabicPeriod"/>
            </a:pPr>
            <a:r>
              <a:rPr lang="en-IN" sz="2200" dirty="0">
                <a:latin typeface="Calibri" panose="020F0502020204030204" pitchFamily="34" charset="0"/>
                <a:ea typeface="Calibri" panose="020F0502020204030204" pitchFamily="34" charset="0"/>
                <a:cs typeface="Calibri" panose="020F0502020204030204" pitchFamily="34" charset="0"/>
              </a:rPr>
              <a:t>Promote hand hygiene among staff and visitors.</a:t>
            </a:r>
          </a:p>
          <a:p>
            <a:pPr marL="0" indent="0">
              <a:buNone/>
            </a:pPr>
            <a:r>
              <a:rPr lang="en-IN" sz="2200" b="1" u="sng" dirty="0">
                <a:latin typeface="Calibri" panose="020F0502020204030204" pitchFamily="34" charset="0"/>
                <a:ea typeface="Calibri" panose="020F0502020204030204" pitchFamily="34" charset="0"/>
                <a:cs typeface="Calibri" panose="020F0502020204030204" pitchFamily="34" charset="0"/>
              </a:rPr>
              <a:t>Need for Intensive Care Unit (ICU)</a:t>
            </a:r>
            <a:endParaRPr lang="en-IN" sz="2200" u="sng" dirty="0">
              <a:latin typeface="Calibri" panose="020F0502020204030204" pitchFamily="34" charset="0"/>
              <a:ea typeface="Calibri" panose="020F0502020204030204" pitchFamily="34" charset="0"/>
              <a:cs typeface="Calibri" panose="020F0502020204030204" pitchFamily="34" charset="0"/>
            </a:endParaRPr>
          </a:p>
          <a:p>
            <a:pPr lvl="1">
              <a:buFont typeface="+mj-lt"/>
              <a:buAutoNum type="arabicPeriod"/>
            </a:pPr>
            <a:r>
              <a:rPr lang="en-IN" sz="2200" dirty="0">
                <a:latin typeface="Calibri" panose="020F0502020204030204" pitchFamily="34" charset="0"/>
                <a:ea typeface="Calibri" panose="020F0502020204030204" pitchFamily="34" charset="0"/>
                <a:cs typeface="Calibri" panose="020F0502020204030204" pitchFamily="34" charset="0"/>
              </a:rPr>
              <a:t>Address the need for an ICU at PHC Akot.</a:t>
            </a:r>
          </a:p>
          <a:p>
            <a:pPr lvl="1">
              <a:buFont typeface="+mj-lt"/>
              <a:buAutoNum type="arabicPeriod"/>
            </a:pPr>
            <a:r>
              <a:rPr lang="en-IN" sz="2200" dirty="0">
                <a:latin typeface="Calibri" panose="020F0502020204030204" pitchFamily="34" charset="0"/>
                <a:ea typeface="Calibri" panose="020F0502020204030204" pitchFamily="34" charset="0"/>
                <a:cs typeface="Calibri" panose="020F0502020204030204" pitchFamily="34" charset="0"/>
              </a:rPr>
              <a:t>Enhance critical care capabilities locally.</a:t>
            </a:r>
          </a:p>
          <a:p>
            <a:pPr lvl="1">
              <a:buFont typeface="+mj-lt"/>
              <a:buAutoNum type="arabicPeriod"/>
            </a:pPr>
            <a:r>
              <a:rPr lang="en-IN" sz="2200" dirty="0">
                <a:latin typeface="Calibri" panose="020F0502020204030204" pitchFamily="34" charset="0"/>
                <a:ea typeface="Calibri" panose="020F0502020204030204" pitchFamily="34" charset="0"/>
                <a:cs typeface="Calibri" panose="020F0502020204030204" pitchFamily="34" charset="0"/>
              </a:rPr>
              <a:t>Improve emergency response and patient outcomes.</a:t>
            </a:r>
          </a:p>
          <a:p>
            <a:pPr marL="0" indent="0">
              <a:buNone/>
            </a:pPr>
            <a:r>
              <a:rPr lang="en-US" sz="2200" b="1" u="sng" dirty="0">
                <a:latin typeface="Calibri" panose="020F0502020204030204" pitchFamily="34" charset="0"/>
                <a:ea typeface="Calibri" panose="020F0502020204030204" pitchFamily="34" charset="0"/>
                <a:cs typeface="Calibri" panose="020F0502020204030204" pitchFamily="34" charset="0"/>
              </a:rPr>
              <a:t>Expansion of Bed Capacity and Improved Water Hygiene</a:t>
            </a:r>
            <a:endParaRPr lang="en-US" sz="2200" u="sng" dirty="0">
              <a:latin typeface="Calibri" panose="020F0502020204030204" pitchFamily="34" charset="0"/>
              <a:ea typeface="Calibri" panose="020F0502020204030204" pitchFamily="34" charset="0"/>
              <a:cs typeface="Calibri" panose="020F0502020204030204" pitchFamily="34" charset="0"/>
            </a:endParaRPr>
          </a:p>
          <a:p>
            <a:pPr lvl="1">
              <a:buFont typeface="+mj-lt"/>
              <a:buAutoNum type="arabicPeriod"/>
            </a:pPr>
            <a:r>
              <a:rPr lang="en-US" sz="2200" dirty="0">
                <a:latin typeface="Calibri" panose="020F0502020204030204" pitchFamily="34" charset="0"/>
                <a:ea typeface="Calibri" panose="020F0502020204030204" pitchFamily="34" charset="0"/>
                <a:cs typeface="Calibri" panose="020F0502020204030204" pitchFamily="34" charset="0"/>
              </a:rPr>
              <a:t>Expand bed capacity to meet growing demand.</a:t>
            </a:r>
          </a:p>
          <a:p>
            <a:pPr lvl="1">
              <a:buFont typeface="+mj-lt"/>
              <a:buAutoNum type="arabicPeriod"/>
            </a:pPr>
            <a:r>
              <a:rPr lang="en-US" sz="2200" dirty="0">
                <a:latin typeface="Calibri" panose="020F0502020204030204" pitchFamily="34" charset="0"/>
                <a:ea typeface="Calibri" panose="020F0502020204030204" pitchFamily="34" charset="0"/>
                <a:cs typeface="Calibri" panose="020F0502020204030204" pitchFamily="34" charset="0"/>
              </a:rPr>
              <a:t>Ensure clean water supply and hygiene in washrooms.</a:t>
            </a:r>
          </a:p>
          <a:p>
            <a:pPr lvl="1">
              <a:buFont typeface="+mj-lt"/>
              <a:buAutoNum type="arabicPeriod"/>
            </a:pPr>
            <a:r>
              <a:rPr lang="en-US" sz="2200" dirty="0">
                <a:latin typeface="Calibri" panose="020F0502020204030204" pitchFamily="34" charset="0"/>
                <a:ea typeface="Calibri" panose="020F0502020204030204" pitchFamily="34" charset="0"/>
                <a:cs typeface="Calibri" panose="020F0502020204030204" pitchFamily="34" charset="0"/>
              </a:rPr>
              <a:t>Enhance patient comfort and infection control measures.</a:t>
            </a:r>
          </a:p>
          <a:p>
            <a:endParaRPr lang="en-US" dirty="0"/>
          </a:p>
        </p:txBody>
      </p:sp>
      <p:sp>
        <p:nvSpPr>
          <p:cNvPr id="5" name="Slide Number Placeholder 4">
            <a:extLst>
              <a:ext uri="{FF2B5EF4-FFF2-40B4-BE49-F238E27FC236}">
                <a16:creationId xmlns:a16="http://schemas.microsoft.com/office/drawing/2014/main" id="{5B38302A-2E1F-F8ED-8A92-EA7C867DF493}"/>
              </a:ext>
            </a:extLst>
          </p:cNvPr>
          <p:cNvSpPr>
            <a:spLocks noGrp="1"/>
          </p:cNvSpPr>
          <p:nvPr>
            <p:ph type="sldNum" sz="quarter" idx="12"/>
          </p:nvPr>
        </p:nvSpPr>
        <p:spPr/>
        <p:txBody>
          <a:bodyPr/>
          <a:lstStyle/>
          <a:p>
            <a:fld id="{26AD20E6-394B-4DF0-96A5-9647FF39C943}" type="slidenum">
              <a:rPr lang="en-IN" smtClean="0"/>
              <a:t>22</a:t>
            </a:fld>
            <a:endParaRPr lang="en-IN"/>
          </a:p>
        </p:txBody>
      </p:sp>
    </p:spTree>
    <p:extLst>
      <p:ext uri="{BB962C8B-B14F-4D97-AF65-F5344CB8AC3E}">
        <p14:creationId xmlns:p14="http://schemas.microsoft.com/office/powerpoint/2010/main" val="37267001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72094-D36A-007C-818C-6DC4FC39F74F}"/>
              </a:ext>
            </a:extLst>
          </p:cNvPr>
          <p:cNvSpPr>
            <a:spLocks noGrp="1"/>
          </p:cNvSpPr>
          <p:nvPr>
            <p:ph type="title"/>
          </p:nvPr>
        </p:nvSpPr>
        <p:spPr>
          <a:xfrm>
            <a:off x="2951020" y="365126"/>
            <a:ext cx="6930737" cy="798656"/>
          </a:xfrm>
        </p:spPr>
        <p:txBody>
          <a:bodyPr/>
          <a:lstStyle/>
          <a:p>
            <a:pPr algn="ctr"/>
            <a:r>
              <a:rPr lang="en-IN" b="1" dirty="0"/>
              <a:t>Introduction </a:t>
            </a:r>
          </a:p>
        </p:txBody>
      </p:sp>
      <p:sp>
        <p:nvSpPr>
          <p:cNvPr id="3" name="Content Placeholder 2">
            <a:extLst>
              <a:ext uri="{FF2B5EF4-FFF2-40B4-BE49-F238E27FC236}">
                <a16:creationId xmlns:a16="http://schemas.microsoft.com/office/drawing/2014/main" id="{2DB44169-B653-8FCC-211C-27ABE8FE014A}"/>
              </a:ext>
            </a:extLst>
          </p:cNvPr>
          <p:cNvSpPr>
            <a:spLocks noGrp="1"/>
          </p:cNvSpPr>
          <p:nvPr>
            <p:ph idx="1"/>
          </p:nvPr>
        </p:nvSpPr>
        <p:spPr/>
        <p:txBody>
          <a:bodyPr>
            <a:normAutofit/>
          </a:bodyPr>
          <a:lstStyle/>
          <a:p>
            <a:pPr marL="0" indent="0">
              <a:buNone/>
            </a:pPr>
            <a:r>
              <a:rPr lang="en-US" dirty="0" err="1"/>
              <a:t>PlasmIT</a:t>
            </a:r>
            <a:r>
              <a:rPr lang="en-US" dirty="0"/>
              <a:t> is a group of experienced technology experts and healthcare professionals.</a:t>
            </a:r>
          </a:p>
          <a:p>
            <a:r>
              <a:rPr lang="en-US" dirty="0"/>
              <a:t> The mission is to fill a significant gap in the existing critical care ecosystem through innovative solutions.</a:t>
            </a:r>
          </a:p>
          <a:p>
            <a:r>
              <a:rPr lang="en-US" dirty="0"/>
              <a:t> </a:t>
            </a:r>
            <a:r>
              <a:rPr lang="en-US" b="1" dirty="0"/>
              <a:t>Background on ICU Challenges High Patient Acuity</a:t>
            </a:r>
            <a:r>
              <a:rPr lang="en-US" dirty="0"/>
              <a:t>: Constant, intensive monitoring and care for critically ill patients.</a:t>
            </a:r>
          </a:p>
          <a:p>
            <a:r>
              <a:rPr lang="en-US" dirty="0"/>
              <a:t>Complexity of Monitoring and Interventions: Managing numerous devices, medications, and interventions.</a:t>
            </a:r>
          </a:p>
          <a:p>
            <a:r>
              <a:rPr lang="en-US" dirty="0"/>
              <a:t>Need for Real-time Data : Instant access to accurate patient data is crucial.</a:t>
            </a:r>
            <a:endParaRPr lang="en-IN" dirty="0"/>
          </a:p>
        </p:txBody>
      </p:sp>
      <p:sp>
        <p:nvSpPr>
          <p:cNvPr id="4" name="Slide Number Placeholder 3">
            <a:extLst>
              <a:ext uri="{FF2B5EF4-FFF2-40B4-BE49-F238E27FC236}">
                <a16:creationId xmlns:a16="http://schemas.microsoft.com/office/drawing/2014/main" id="{98B9F59A-EE54-15E1-6F90-F1AB79C0DCE7}"/>
              </a:ext>
            </a:extLst>
          </p:cNvPr>
          <p:cNvSpPr>
            <a:spLocks noGrp="1"/>
          </p:cNvSpPr>
          <p:nvPr>
            <p:ph type="sldNum" sz="quarter" idx="12"/>
          </p:nvPr>
        </p:nvSpPr>
        <p:spPr/>
        <p:txBody>
          <a:bodyPr/>
          <a:lstStyle/>
          <a:p>
            <a:fld id="{26AD20E6-394B-4DF0-96A5-9647FF39C943}" type="slidenum">
              <a:rPr lang="en-IN" smtClean="0"/>
              <a:t>3</a:t>
            </a:fld>
            <a:endParaRPr lang="en-IN"/>
          </a:p>
        </p:txBody>
      </p:sp>
      <p:pic>
        <p:nvPicPr>
          <p:cNvPr id="6" name="Picture 5">
            <a:extLst>
              <a:ext uri="{FF2B5EF4-FFF2-40B4-BE49-F238E27FC236}">
                <a16:creationId xmlns:a16="http://schemas.microsoft.com/office/drawing/2014/main" id="{623EA6A3-2D9E-C718-EBF4-5B7AFD95B0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 y="23814"/>
            <a:ext cx="2140527" cy="1007544"/>
          </a:xfrm>
          <a:prstGeom prst="rect">
            <a:avLst/>
          </a:prstGeom>
        </p:spPr>
      </p:pic>
    </p:spTree>
    <p:extLst>
      <p:ext uri="{BB962C8B-B14F-4D97-AF65-F5344CB8AC3E}">
        <p14:creationId xmlns:p14="http://schemas.microsoft.com/office/powerpoint/2010/main" val="23390616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51033-92AE-7D44-CA2A-465B196100C4}"/>
              </a:ext>
            </a:extLst>
          </p:cNvPr>
          <p:cNvSpPr>
            <a:spLocks noGrp="1"/>
          </p:cNvSpPr>
          <p:nvPr>
            <p:ph type="title"/>
          </p:nvPr>
        </p:nvSpPr>
        <p:spPr>
          <a:xfrm>
            <a:off x="3740727" y="374074"/>
            <a:ext cx="5008418" cy="831273"/>
          </a:xfrm>
        </p:spPr>
        <p:txBody>
          <a:bodyPr/>
          <a:lstStyle/>
          <a:p>
            <a:pPr algn="ctr"/>
            <a:r>
              <a:rPr lang="en-IN" b="1" dirty="0"/>
              <a:t>Introduction </a:t>
            </a:r>
          </a:p>
        </p:txBody>
      </p:sp>
      <p:sp>
        <p:nvSpPr>
          <p:cNvPr id="3" name="Content Placeholder 2">
            <a:extLst>
              <a:ext uri="{FF2B5EF4-FFF2-40B4-BE49-F238E27FC236}">
                <a16:creationId xmlns:a16="http://schemas.microsoft.com/office/drawing/2014/main" id="{382ADE59-DDEA-2629-5CE5-2986EE84561F}"/>
              </a:ext>
            </a:extLst>
          </p:cNvPr>
          <p:cNvSpPr>
            <a:spLocks noGrp="1"/>
          </p:cNvSpPr>
          <p:nvPr>
            <p:ph idx="1"/>
          </p:nvPr>
        </p:nvSpPr>
        <p:spPr/>
        <p:txBody>
          <a:bodyPr>
            <a:normAutofit/>
          </a:bodyPr>
          <a:lstStyle/>
          <a:p>
            <a:r>
              <a:rPr lang="en-US" dirty="0"/>
              <a:t>Emergence of Smart ICU Solutions Technological Integration in Healthcare: Adoption of digital tools and apps to improve patient care.</a:t>
            </a:r>
          </a:p>
          <a:p>
            <a:r>
              <a:rPr lang="en-US" dirty="0"/>
              <a:t>Role of Pi Med in ICU Efficiency: Streamlining processes, reducing manual tasks, improving data accuracy, and patient outcomes.</a:t>
            </a:r>
          </a:p>
          <a:p>
            <a:r>
              <a:rPr lang="en-US" dirty="0"/>
              <a:t>Challenges Faced in ICU Time Loss: Significant time is spent on manual data entry, information retrieval, and coordination among staff.</a:t>
            </a:r>
          </a:p>
          <a:p>
            <a:r>
              <a:rPr lang="en-US" dirty="0"/>
              <a:t>Inefficient Workflows: Redundant steps and lack of streamlined processes can delay critical interventions</a:t>
            </a:r>
            <a:endParaRPr lang="en-IN" dirty="0"/>
          </a:p>
        </p:txBody>
      </p:sp>
      <p:sp>
        <p:nvSpPr>
          <p:cNvPr id="4" name="Slide Number Placeholder 3">
            <a:extLst>
              <a:ext uri="{FF2B5EF4-FFF2-40B4-BE49-F238E27FC236}">
                <a16:creationId xmlns:a16="http://schemas.microsoft.com/office/drawing/2014/main" id="{CE1DBDCD-BFFD-B18E-0A9A-B5A0A5A5AF5C}"/>
              </a:ext>
            </a:extLst>
          </p:cNvPr>
          <p:cNvSpPr>
            <a:spLocks noGrp="1"/>
          </p:cNvSpPr>
          <p:nvPr>
            <p:ph type="sldNum" sz="quarter" idx="12"/>
          </p:nvPr>
        </p:nvSpPr>
        <p:spPr/>
        <p:txBody>
          <a:bodyPr/>
          <a:lstStyle/>
          <a:p>
            <a:fld id="{26AD20E6-394B-4DF0-96A5-9647FF39C943}" type="slidenum">
              <a:rPr lang="en-IN" smtClean="0"/>
              <a:t>4</a:t>
            </a:fld>
            <a:endParaRPr lang="en-IN"/>
          </a:p>
        </p:txBody>
      </p:sp>
      <p:pic>
        <p:nvPicPr>
          <p:cNvPr id="6" name="Picture 5">
            <a:extLst>
              <a:ext uri="{FF2B5EF4-FFF2-40B4-BE49-F238E27FC236}">
                <a16:creationId xmlns:a16="http://schemas.microsoft.com/office/drawing/2014/main" id="{007830A4-8A9B-0EBD-A18C-FE6C0AF23F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3816"/>
            <a:ext cx="1901536" cy="895051"/>
          </a:xfrm>
          <a:prstGeom prst="rect">
            <a:avLst/>
          </a:prstGeom>
        </p:spPr>
      </p:pic>
    </p:spTree>
    <p:extLst>
      <p:ext uri="{BB962C8B-B14F-4D97-AF65-F5344CB8AC3E}">
        <p14:creationId xmlns:p14="http://schemas.microsoft.com/office/powerpoint/2010/main" val="41561507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904D3-A247-E528-2115-156C18874265}"/>
              </a:ext>
            </a:extLst>
          </p:cNvPr>
          <p:cNvSpPr>
            <a:spLocks noGrp="1"/>
          </p:cNvSpPr>
          <p:nvPr>
            <p:ph type="title"/>
          </p:nvPr>
        </p:nvSpPr>
        <p:spPr>
          <a:xfrm>
            <a:off x="2587336" y="609602"/>
            <a:ext cx="6686666" cy="698731"/>
          </a:xfrm>
        </p:spPr>
        <p:txBody>
          <a:bodyPr/>
          <a:lstStyle/>
          <a:p>
            <a:pPr algn="ctr"/>
            <a:r>
              <a:rPr lang="en-IN" b="1" dirty="0"/>
              <a:t>Objectives of Your Study</a:t>
            </a:r>
          </a:p>
        </p:txBody>
      </p:sp>
      <p:sp>
        <p:nvSpPr>
          <p:cNvPr id="3" name="Content Placeholder 2">
            <a:extLst>
              <a:ext uri="{FF2B5EF4-FFF2-40B4-BE49-F238E27FC236}">
                <a16:creationId xmlns:a16="http://schemas.microsoft.com/office/drawing/2014/main" id="{8C6D7DE2-7518-3B77-F975-509EE81FC92A}"/>
              </a:ext>
            </a:extLst>
          </p:cNvPr>
          <p:cNvSpPr>
            <a:spLocks noGrp="1"/>
          </p:cNvSpPr>
          <p:nvPr>
            <p:ph idx="1"/>
          </p:nvPr>
        </p:nvSpPr>
        <p:spPr>
          <a:xfrm>
            <a:off x="838200" y="1537855"/>
            <a:ext cx="8435802" cy="4639108"/>
          </a:xfrm>
        </p:spPr>
        <p:txBody>
          <a:bodyPr>
            <a:normAutofit/>
          </a:bodyPr>
          <a:lstStyle/>
          <a:p>
            <a:r>
              <a:rPr lang="en-US" sz="2000" dirty="0">
                <a:latin typeface="Calibri" panose="020F0502020204030204" pitchFamily="34" charset="0"/>
                <a:ea typeface="Calibri" panose="020F0502020204030204" pitchFamily="34" charset="0"/>
                <a:cs typeface="Calibri" panose="020F0502020204030204" pitchFamily="34" charset="0"/>
              </a:rPr>
              <a:t>The primary objective of this study is to map the workflow of the </a:t>
            </a:r>
            <a:r>
              <a:rPr lang="en-US" sz="2000" dirty="0" err="1">
                <a:latin typeface="Calibri" panose="020F0502020204030204" pitchFamily="34" charset="0"/>
                <a:ea typeface="Calibri" panose="020F0502020204030204" pitchFamily="34" charset="0"/>
                <a:cs typeface="Calibri" panose="020F0502020204030204" pitchFamily="34" charset="0"/>
              </a:rPr>
              <a:t>PiMed</a:t>
            </a:r>
            <a:r>
              <a:rPr lang="en-US" sz="2000" dirty="0">
                <a:latin typeface="Calibri" panose="020F0502020204030204" pitchFamily="34" charset="0"/>
                <a:ea typeface="Calibri" panose="020F0502020204030204" pitchFamily="34" charset="0"/>
                <a:cs typeface="Calibri" panose="020F0502020204030204" pitchFamily="34" charset="0"/>
              </a:rPr>
              <a:t> smart ICU application and evaluate its integration into ICU operations. </a:t>
            </a:r>
          </a:p>
          <a:p>
            <a:pPr marL="0" indent="0">
              <a:buNone/>
            </a:pPr>
            <a:endParaRPr lang="en-US" sz="2000" dirty="0">
              <a:latin typeface="Calibri" panose="020F0502020204030204" pitchFamily="34" charset="0"/>
              <a:ea typeface="Calibri" panose="020F0502020204030204" pitchFamily="34" charset="0"/>
              <a:cs typeface="Calibri" panose="020F0502020204030204" pitchFamily="34" charset="0"/>
            </a:endParaRPr>
          </a:p>
          <a:p>
            <a:r>
              <a:rPr lang="en-US" sz="2000" b="1" dirty="0">
                <a:latin typeface="Calibri" panose="020F0502020204030204" pitchFamily="34" charset="0"/>
                <a:ea typeface="Calibri" panose="020F0502020204030204" pitchFamily="34" charset="0"/>
                <a:cs typeface="Calibri" panose="020F0502020204030204" pitchFamily="34" charset="0"/>
              </a:rPr>
              <a:t>The study aims to</a:t>
            </a:r>
            <a:r>
              <a:rPr lang="en-US" sz="2000" dirty="0">
                <a:latin typeface="Calibri" panose="020F0502020204030204" pitchFamily="34" charset="0"/>
                <a:ea typeface="Calibri" panose="020F0502020204030204" pitchFamily="34" charset="0"/>
                <a:cs typeface="Calibri" panose="020F0502020204030204" pitchFamily="34" charset="0"/>
              </a:rPr>
              <a:t>:</a:t>
            </a:r>
            <a:br>
              <a:rPr lang="en-US" sz="2000" dirty="0">
                <a:latin typeface="Calibri" panose="020F0502020204030204" pitchFamily="34" charset="0"/>
                <a:ea typeface="Calibri" panose="020F0502020204030204" pitchFamily="34" charset="0"/>
                <a:cs typeface="Calibri" panose="020F0502020204030204" pitchFamily="34" charset="0"/>
              </a:rPr>
            </a:br>
            <a:r>
              <a:rPr lang="en-US" sz="2000" dirty="0">
                <a:latin typeface="Calibri" panose="020F0502020204030204" pitchFamily="34" charset="0"/>
                <a:ea typeface="Calibri" panose="020F0502020204030204" pitchFamily="34" charset="0"/>
                <a:cs typeface="Calibri" panose="020F0502020204030204" pitchFamily="34" charset="0"/>
              </a:rPr>
              <a:t>1. Understand the core features and functionalities of </a:t>
            </a:r>
            <a:r>
              <a:rPr lang="en-US" sz="2000" dirty="0" err="1">
                <a:latin typeface="Calibri" panose="020F0502020204030204" pitchFamily="34" charset="0"/>
                <a:ea typeface="Calibri" panose="020F0502020204030204" pitchFamily="34" charset="0"/>
                <a:cs typeface="Calibri" panose="020F0502020204030204" pitchFamily="34" charset="0"/>
              </a:rPr>
              <a:t>PiMed</a:t>
            </a:r>
            <a:r>
              <a:rPr lang="en-US" sz="2000" dirty="0">
                <a:latin typeface="Calibri" panose="020F0502020204030204" pitchFamily="34" charset="0"/>
                <a:ea typeface="Calibri" panose="020F0502020204030204" pitchFamily="34" charset="0"/>
                <a:cs typeface="Calibri" panose="020F0502020204030204" pitchFamily="34" charset="0"/>
              </a:rPr>
              <a:t>.</a:t>
            </a:r>
            <a:br>
              <a:rPr lang="en-US" sz="2000" dirty="0">
                <a:latin typeface="Calibri" panose="020F0502020204030204" pitchFamily="34" charset="0"/>
                <a:ea typeface="Calibri" panose="020F0502020204030204" pitchFamily="34" charset="0"/>
                <a:cs typeface="Calibri" panose="020F0502020204030204" pitchFamily="34" charset="0"/>
              </a:rPr>
            </a:br>
            <a:r>
              <a:rPr lang="en-US" sz="2000" dirty="0">
                <a:latin typeface="Calibri" panose="020F0502020204030204" pitchFamily="34" charset="0"/>
                <a:ea typeface="Calibri" panose="020F0502020204030204" pitchFamily="34" charset="0"/>
                <a:cs typeface="Calibri" panose="020F0502020204030204" pitchFamily="34" charset="0"/>
              </a:rPr>
              <a:t>2. Examine how </a:t>
            </a:r>
            <a:r>
              <a:rPr lang="en-US" sz="2000" dirty="0" err="1">
                <a:latin typeface="Calibri" panose="020F0502020204030204" pitchFamily="34" charset="0"/>
                <a:ea typeface="Calibri" panose="020F0502020204030204" pitchFamily="34" charset="0"/>
                <a:cs typeface="Calibri" panose="020F0502020204030204" pitchFamily="34" charset="0"/>
              </a:rPr>
              <a:t>PiMed</a:t>
            </a:r>
            <a:r>
              <a:rPr lang="en-US" sz="2000" dirty="0">
                <a:latin typeface="Calibri" panose="020F0502020204030204" pitchFamily="34" charset="0"/>
                <a:ea typeface="Calibri" panose="020F0502020204030204" pitchFamily="34" charset="0"/>
                <a:cs typeface="Calibri" panose="020F0502020204030204" pitchFamily="34" charset="0"/>
              </a:rPr>
              <a:t> integrates with existing ICU workflows.</a:t>
            </a:r>
            <a:br>
              <a:rPr lang="en-US" sz="2000" dirty="0">
                <a:latin typeface="Calibri" panose="020F0502020204030204" pitchFamily="34" charset="0"/>
                <a:ea typeface="Calibri" panose="020F0502020204030204" pitchFamily="34" charset="0"/>
                <a:cs typeface="Calibri" panose="020F0502020204030204" pitchFamily="34" charset="0"/>
              </a:rPr>
            </a:br>
            <a:r>
              <a:rPr lang="en-US" sz="2000" dirty="0">
                <a:latin typeface="Calibri" panose="020F0502020204030204" pitchFamily="34" charset="0"/>
                <a:ea typeface="Calibri" panose="020F0502020204030204" pitchFamily="34" charset="0"/>
                <a:cs typeface="Calibri" panose="020F0502020204030204" pitchFamily="34" charset="0"/>
              </a:rPr>
              <a:t>3. Identify the challenges faced in ICUs and how </a:t>
            </a:r>
            <a:r>
              <a:rPr lang="en-US" sz="2000" dirty="0" err="1">
                <a:latin typeface="Calibri" panose="020F0502020204030204" pitchFamily="34" charset="0"/>
                <a:ea typeface="Calibri" panose="020F0502020204030204" pitchFamily="34" charset="0"/>
                <a:cs typeface="Calibri" panose="020F0502020204030204" pitchFamily="34" charset="0"/>
              </a:rPr>
              <a:t>PiMed</a:t>
            </a:r>
            <a:r>
              <a:rPr lang="en-US" sz="2000" dirty="0">
                <a:latin typeface="Calibri" panose="020F0502020204030204" pitchFamily="34" charset="0"/>
                <a:ea typeface="Calibri" panose="020F0502020204030204" pitchFamily="34" charset="0"/>
                <a:cs typeface="Calibri" panose="020F0502020204030204" pitchFamily="34" charset="0"/>
              </a:rPr>
              <a:t> addresses them.</a:t>
            </a:r>
            <a:br>
              <a:rPr lang="en-US" sz="2000" dirty="0">
                <a:latin typeface="Calibri" panose="020F0502020204030204" pitchFamily="34" charset="0"/>
                <a:ea typeface="Calibri" panose="020F0502020204030204" pitchFamily="34" charset="0"/>
                <a:cs typeface="Calibri" panose="020F0502020204030204" pitchFamily="34" charset="0"/>
              </a:rPr>
            </a:br>
            <a:r>
              <a:rPr lang="en-US" sz="2000" dirty="0">
                <a:latin typeface="Calibri" panose="020F0502020204030204" pitchFamily="34" charset="0"/>
                <a:ea typeface="Calibri" panose="020F0502020204030204" pitchFamily="34" charset="0"/>
                <a:cs typeface="Calibri" panose="020F0502020204030204" pitchFamily="34" charset="0"/>
              </a:rPr>
              <a:t>4. Discuss the monetary implications of implementing smart ICU solutions.</a:t>
            </a:r>
            <a:endParaRPr lang="en-IN" sz="2000" dirty="0">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196429B0-60CE-36A6-DD5A-4112E4534701}"/>
              </a:ext>
            </a:extLst>
          </p:cNvPr>
          <p:cNvSpPr>
            <a:spLocks noGrp="1"/>
          </p:cNvSpPr>
          <p:nvPr>
            <p:ph type="sldNum" sz="quarter" idx="12"/>
          </p:nvPr>
        </p:nvSpPr>
        <p:spPr/>
        <p:txBody>
          <a:bodyPr/>
          <a:lstStyle/>
          <a:p>
            <a:fld id="{26AD20E6-394B-4DF0-96A5-9647FF39C943}" type="slidenum">
              <a:rPr lang="en-IN" smtClean="0"/>
              <a:t>5</a:t>
            </a:fld>
            <a:endParaRPr lang="en-IN"/>
          </a:p>
        </p:txBody>
      </p:sp>
      <p:pic>
        <p:nvPicPr>
          <p:cNvPr id="6" name="Picture 5">
            <a:extLst>
              <a:ext uri="{FF2B5EF4-FFF2-40B4-BE49-F238E27FC236}">
                <a16:creationId xmlns:a16="http://schemas.microsoft.com/office/drawing/2014/main" id="{59DE848F-23EA-DD10-7CA9-E5A35CA4CE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3815"/>
            <a:ext cx="1984664" cy="934179"/>
          </a:xfrm>
          <a:prstGeom prst="rect">
            <a:avLst/>
          </a:prstGeom>
        </p:spPr>
      </p:pic>
    </p:spTree>
    <p:extLst>
      <p:ext uri="{BB962C8B-B14F-4D97-AF65-F5344CB8AC3E}">
        <p14:creationId xmlns:p14="http://schemas.microsoft.com/office/powerpoint/2010/main" val="35446878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6DAF6-311E-0255-B1ED-7410C0285961}"/>
              </a:ext>
            </a:extLst>
          </p:cNvPr>
          <p:cNvSpPr>
            <a:spLocks noGrp="1"/>
          </p:cNvSpPr>
          <p:nvPr>
            <p:ph type="title"/>
          </p:nvPr>
        </p:nvSpPr>
        <p:spPr>
          <a:xfrm>
            <a:off x="3903521" y="459355"/>
            <a:ext cx="4384963" cy="559665"/>
          </a:xfrm>
        </p:spPr>
        <p:txBody>
          <a:bodyPr>
            <a:normAutofit fontScale="90000"/>
          </a:bodyPr>
          <a:lstStyle/>
          <a:p>
            <a:pPr algn="ctr"/>
            <a:r>
              <a:rPr lang="en-IN" b="1" dirty="0"/>
              <a:t>Methodology </a:t>
            </a:r>
          </a:p>
        </p:txBody>
      </p:sp>
      <p:sp>
        <p:nvSpPr>
          <p:cNvPr id="3" name="Content Placeholder 2">
            <a:extLst>
              <a:ext uri="{FF2B5EF4-FFF2-40B4-BE49-F238E27FC236}">
                <a16:creationId xmlns:a16="http://schemas.microsoft.com/office/drawing/2014/main" id="{70665C76-273B-9A86-DBC1-54F437B85A44}"/>
              </a:ext>
            </a:extLst>
          </p:cNvPr>
          <p:cNvSpPr>
            <a:spLocks noGrp="1"/>
          </p:cNvSpPr>
          <p:nvPr>
            <p:ph idx="1"/>
          </p:nvPr>
        </p:nvSpPr>
        <p:spPr>
          <a:xfrm>
            <a:off x="290946" y="1496291"/>
            <a:ext cx="9757064" cy="5143500"/>
          </a:xfrm>
        </p:spPr>
        <p:txBody>
          <a:bodyPr>
            <a:normAutofit fontScale="92500" lnSpcReduction="20000"/>
          </a:bodyPr>
          <a:lstStyle/>
          <a:p>
            <a:pPr marL="0" indent="0" defTabSz="914443">
              <a:lnSpc>
                <a:spcPct val="90000"/>
              </a:lnSpc>
              <a:buClrTx/>
              <a:buSzTx/>
              <a:buNone/>
              <a:defRPr/>
            </a:pPr>
            <a:endParaRPr lang="en-US" sz="2200" b="1" dirty="0">
              <a:solidFill>
                <a:prstClr val="black"/>
              </a:solidFill>
              <a:latin typeface="Calibri" panose="020F0502020204030204" pitchFamily="34" charset="0"/>
              <a:ea typeface="Calibri" panose="020F0502020204030204" pitchFamily="34" charset="0"/>
              <a:cs typeface="Calibri" panose="020F0502020204030204" pitchFamily="34" charset="0"/>
            </a:endParaRPr>
          </a:p>
          <a:p>
            <a:pPr marL="0" indent="0" defTabSz="914443">
              <a:lnSpc>
                <a:spcPct val="90000"/>
              </a:lnSpc>
              <a:buClrTx/>
              <a:buSzTx/>
              <a:buNone/>
              <a:defRPr/>
            </a:pPr>
            <a:r>
              <a:rPr lang="en-US" sz="2200" dirty="0">
                <a:solidFill>
                  <a:prstClr val="black"/>
                </a:solidFill>
                <a:latin typeface="Calibri" panose="020F0502020204030204" pitchFamily="34" charset="0"/>
                <a:ea typeface="Calibri" panose="020F0502020204030204" pitchFamily="34" charset="0"/>
                <a:cs typeface="Calibri" panose="020F0502020204030204" pitchFamily="34" charset="0"/>
              </a:rPr>
              <a:t>Review involves the collection and analysis of existing data and literature to gain insights into the implementation and impact of smart ICU apps. This approach helps contextualize the primary data and provides a foundation for the study.</a:t>
            </a:r>
          </a:p>
          <a:p>
            <a:pPr marL="228611" indent="-228611" defTabSz="914443">
              <a:lnSpc>
                <a:spcPct val="90000"/>
              </a:lnSpc>
              <a:buClrTx/>
              <a:buSzTx/>
              <a:buFont typeface="+mj-lt"/>
              <a:buAutoNum type="arabicPeriod"/>
              <a:defRPr/>
            </a:pPr>
            <a:r>
              <a:rPr lang="en-US" sz="2200" b="1" dirty="0">
                <a:solidFill>
                  <a:prstClr val="black"/>
                </a:solidFill>
                <a:latin typeface="Calibri" panose="020F0502020204030204" pitchFamily="34" charset="0"/>
                <a:ea typeface="Calibri" panose="020F0502020204030204" pitchFamily="34" charset="0"/>
                <a:cs typeface="Calibri" panose="020F0502020204030204" pitchFamily="34" charset="0"/>
              </a:rPr>
              <a:t>Literature Review</a:t>
            </a:r>
            <a:r>
              <a:rPr lang="en-US" sz="2200" dirty="0">
                <a:solidFill>
                  <a:prstClr val="black"/>
                </a:solidFill>
                <a:latin typeface="Calibri" panose="020F0502020204030204" pitchFamily="34" charset="0"/>
                <a:ea typeface="Calibri" panose="020F0502020204030204" pitchFamily="34" charset="0"/>
                <a:cs typeface="Calibri" panose="020F0502020204030204" pitchFamily="34" charset="0"/>
              </a:rPr>
              <a:t>:</a:t>
            </a:r>
          </a:p>
          <a:p>
            <a:pPr lvl="1" defTabSz="914443">
              <a:lnSpc>
                <a:spcPct val="90000"/>
              </a:lnSpc>
              <a:spcBef>
                <a:spcPts val="500"/>
              </a:spcBef>
              <a:buClrTx/>
              <a:buSzTx/>
              <a:buFont typeface="+mj-lt"/>
              <a:buAutoNum type="arabicPeriod"/>
              <a:defRPr/>
            </a:pPr>
            <a:r>
              <a:rPr lang="en-US" sz="2200" b="1" dirty="0">
                <a:solidFill>
                  <a:prstClr val="black"/>
                </a:solidFill>
                <a:latin typeface="Calibri" panose="020F0502020204030204" pitchFamily="34" charset="0"/>
                <a:ea typeface="Calibri" panose="020F0502020204030204" pitchFamily="34" charset="0"/>
                <a:cs typeface="Calibri" panose="020F0502020204030204" pitchFamily="34" charset="0"/>
              </a:rPr>
              <a:t>Scope</a:t>
            </a:r>
            <a:r>
              <a:rPr lang="en-US" sz="2200" dirty="0">
                <a:solidFill>
                  <a:prstClr val="black"/>
                </a:solidFill>
                <a:latin typeface="Calibri" panose="020F0502020204030204" pitchFamily="34" charset="0"/>
                <a:ea typeface="Calibri" panose="020F0502020204030204" pitchFamily="34" charset="0"/>
                <a:cs typeface="Calibri" panose="020F0502020204030204" pitchFamily="34" charset="0"/>
              </a:rPr>
              <a:t>: Reviewed academic journals, industry reports, and previous studies on smart ICU solutions, workflow optimization, and healthcare technology.</a:t>
            </a:r>
          </a:p>
          <a:p>
            <a:pPr lvl="1" defTabSz="914443">
              <a:lnSpc>
                <a:spcPct val="90000"/>
              </a:lnSpc>
              <a:spcBef>
                <a:spcPts val="500"/>
              </a:spcBef>
              <a:buClrTx/>
              <a:buSzTx/>
              <a:buFont typeface="+mj-lt"/>
              <a:buAutoNum type="arabicPeriod"/>
              <a:defRPr/>
            </a:pPr>
            <a:r>
              <a:rPr lang="en-US" sz="2200" b="1" dirty="0">
                <a:solidFill>
                  <a:prstClr val="black"/>
                </a:solidFill>
                <a:latin typeface="Calibri" panose="020F0502020204030204" pitchFamily="34" charset="0"/>
                <a:ea typeface="Calibri" panose="020F0502020204030204" pitchFamily="34" charset="0"/>
                <a:cs typeface="Calibri" panose="020F0502020204030204" pitchFamily="34" charset="0"/>
              </a:rPr>
              <a:t>Sources</a:t>
            </a:r>
            <a:r>
              <a:rPr lang="en-US" sz="2200" dirty="0">
                <a:solidFill>
                  <a:prstClr val="black"/>
                </a:solidFill>
                <a:latin typeface="Calibri" panose="020F0502020204030204" pitchFamily="34" charset="0"/>
                <a:ea typeface="Calibri" panose="020F0502020204030204" pitchFamily="34" charset="0"/>
                <a:cs typeface="Calibri" panose="020F0502020204030204" pitchFamily="34" charset="0"/>
              </a:rPr>
              <a:t>: Utilize databases such as PubMed, Google Scholar, and institutional repositories to gather relevant articles and reports.</a:t>
            </a:r>
          </a:p>
          <a:p>
            <a:pPr lvl="1" defTabSz="914443">
              <a:lnSpc>
                <a:spcPct val="90000"/>
              </a:lnSpc>
              <a:spcBef>
                <a:spcPts val="500"/>
              </a:spcBef>
              <a:buClrTx/>
              <a:buSzTx/>
              <a:buFont typeface="+mj-lt"/>
              <a:buAutoNum type="arabicPeriod"/>
              <a:defRPr/>
            </a:pPr>
            <a:r>
              <a:rPr lang="en-US" sz="2200" b="1" dirty="0">
                <a:solidFill>
                  <a:prstClr val="black"/>
                </a:solidFill>
                <a:latin typeface="Calibri" panose="020F0502020204030204" pitchFamily="34" charset="0"/>
                <a:ea typeface="Calibri" panose="020F0502020204030204" pitchFamily="34" charset="0"/>
                <a:cs typeface="Calibri" panose="020F0502020204030204" pitchFamily="34" charset="0"/>
              </a:rPr>
              <a:t>Keywords</a:t>
            </a:r>
            <a:r>
              <a:rPr lang="en-US" sz="2200" dirty="0">
                <a:solidFill>
                  <a:prstClr val="black"/>
                </a:solidFill>
                <a:latin typeface="Calibri" panose="020F0502020204030204" pitchFamily="34" charset="0"/>
                <a:ea typeface="Calibri" panose="020F0502020204030204" pitchFamily="34" charset="0"/>
                <a:cs typeface="Calibri" panose="020F0502020204030204" pitchFamily="34" charset="0"/>
              </a:rPr>
              <a:t>: Use specific keywords like "smart ICU app," "workflow efficiency," "healthcare technology," and "patient outcomes."</a:t>
            </a:r>
          </a:p>
          <a:p>
            <a:pPr marL="228611" indent="-228611" defTabSz="914443">
              <a:lnSpc>
                <a:spcPct val="90000"/>
              </a:lnSpc>
              <a:buClrTx/>
              <a:buSzTx/>
              <a:buFont typeface="+mj-lt"/>
              <a:buAutoNum type="arabicPeriod"/>
              <a:defRPr/>
            </a:pPr>
            <a:r>
              <a:rPr lang="en-US" sz="2200" b="1" dirty="0">
                <a:solidFill>
                  <a:prstClr val="black"/>
                </a:solidFill>
                <a:latin typeface="Calibri" panose="020F0502020204030204" pitchFamily="34" charset="0"/>
                <a:ea typeface="Calibri" panose="020F0502020204030204" pitchFamily="34" charset="0"/>
                <a:cs typeface="Calibri" panose="020F0502020204030204" pitchFamily="34" charset="0"/>
              </a:rPr>
              <a:t>Data Collection</a:t>
            </a:r>
            <a:r>
              <a:rPr lang="en-US" sz="2200" dirty="0">
                <a:solidFill>
                  <a:prstClr val="black"/>
                </a:solidFill>
                <a:latin typeface="Calibri" panose="020F0502020204030204" pitchFamily="34" charset="0"/>
                <a:ea typeface="Calibri" panose="020F0502020204030204" pitchFamily="34" charset="0"/>
                <a:cs typeface="Calibri" panose="020F0502020204030204" pitchFamily="34" charset="0"/>
              </a:rPr>
              <a:t>:</a:t>
            </a:r>
          </a:p>
          <a:p>
            <a:pPr lvl="1" defTabSz="914443">
              <a:lnSpc>
                <a:spcPct val="90000"/>
              </a:lnSpc>
              <a:spcBef>
                <a:spcPts val="500"/>
              </a:spcBef>
              <a:buClrTx/>
              <a:buSzTx/>
              <a:buFont typeface="+mj-lt"/>
              <a:buAutoNum type="arabicPeriod"/>
              <a:defRPr/>
            </a:pPr>
            <a:r>
              <a:rPr lang="en-US" sz="2200" b="1" dirty="0">
                <a:solidFill>
                  <a:prstClr val="black"/>
                </a:solidFill>
                <a:latin typeface="Calibri" panose="020F0502020204030204" pitchFamily="34" charset="0"/>
                <a:ea typeface="Calibri" panose="020F0502020204030204" pitchFamily="34" charset="0"/>
                <a:cs typeface="Calibri" panose="020F0502020204030204" pitchFamily="34" charset="0"/>
              </a:rPr>
              <a:t>Identify Relevant Studies</a:t>
            </a:r>
            <a:r>
              <a:rPr lang="en-US" sz="2200" dirty="0">
                <a:solidFill>
                  <a:prstClr val="black"/>
                </a:solidFill>
                <a:latin typeface="Calibri" panose="020F0502020204030204" pitchFamily="34" charset="0"/>
                <a:ea typeface="Calibri" panose="020F0502020204030204" pitchFamily="34" charset="0"/>
                <a:cs typeface="Calibri" panose="020F0502020204030204" pitchFamily="34" charset="0"/>
              </a:rPr>
              <a:t>: Selected studies that are directly related to smart ICU solutions and their impact on workflow and patient care.</a:t>
            </a:r>
          </a:p>
          <a:p>
            <a:pPr lvl="1" defTabSz="914443">
              <a:lnSpc>
                <a:spcPct val="90000"/>
              </a:lnSpc>
              <a:spcBef>
                <a:spcPts val="500"/>
              </a:spcBef>
              <a:buClrTx/>
              <a:buSzTx/>
              <a:buFont typeface="+mj-lt"/>
              <a:buAutoNum type="arabicPeriod"/>
              <a:defRPr/>
            </a:pPr>
            <a:r>
              <a:rPr lang="en-US" sz="2200" b="1" dirty="0">
                <a:solidFill>
                  <a:prstClr val="black"/>
                </a:solidFill>
                <a:latin typeface="Calibri" panose="020F0502020204030204" pitchFamily="34" charset="0"/>
                <a:ea typeface="Calibri" panose="020F0502020204030204" pitchFamily="34" charset="0"/>
                <a:cs typeface="Calibri" panose="020F0502020204030204" pitchFamily="34" charset="0"/>
              </a:rPr>
              <a:t>Inclusion Criteria</a:t>
            </a:r>
            <a:r>
              <a:rPr lang="en-US" sz="2200" dirty="0">
                <a:solidFill>
                  <a:prstClr val="black"/>
                </a:solidFill>
                <a:latin typeface="Calibri" panose="020F0502020204030204" pitchFamily="34" charset="0"/>
                <a:ea typeface="Calibri" panose="020F0502020204030204" pitchFamily="34" charset="0"/>
                <a:cs typeface="Calibri" panose="020F0502020204030204" pitchFamily="34" charset="0"/>
              </a:rPr>
              <a:t>: Focus on studies with clear methodology, robust data analysis, and significant findings.</a:t>
            </a:r>
          </a:p>
          <a:p>
            <a:pPr lvl="1" defTabSz="914443">
              <a:lnSpc>
                <a:spcPct val="90000"/>
              </a:lnSpc>
              <a:spcBef>
                <a:spcPts val="500"/>
              </a:spcBef>
              <a:buClrTx/>
              <a:buSzTx/>
              <a:buFont typeface="+mj-lt"/>
              <a:buAutoNum type="arabicPeriod"/>
              <a:defRPr/>
            </a:pPr>
            <a:r>
              <a:rPr lang="en-US" sz="2200" b="1" dirty="0">
                <a:solidFill>
                  <a:prstClr val="black"/>
                </a:solidFill>
                <a:latin typeface="Calibri" panose="020F0502020204030204" pitchFamily="34" charset="0"/>
                <a:ea typeface="Calibri" panose="020F0502020204030204" pitchFamily="34" charset="0"/>
                <a:cs typeface="Calibri" panose="020F0502020204030204" pitchFamily="34" charset="0"/>
              </a:rPr>
              <a:t>Data Extraction</a:t>
            </a:r>
            <a:r>
              <a:rPr lang="en-US" sz="2200" dirty="0">
                <a:solidFill>
                  <a:prstClr val="black"/>
                </a:solidFill>
                <a:latin typeface="Calibri" panose="020F0502020204030204" pitchFamily="34" charset="0"/>
                <a:ea typeface="Calibri" panose="020F0502020204030204" pitchFamily="34" charset="0"/>
                <a:cs typeface="Calibri" panose="020F0502020204030204" pitchFamily="34" charset="0"/>
              </a:rPr>
              <a:t>: Extract key information such as study objectives, methodologies, results, and conclusions.</a:t>
            </a:r>
          </a:p>
          <a:p>
            <a:endParaRPr lang="en-IN" dirty="0"/>
          </a:p>
        </p:txBody>
      </p:sp>
      <p:sp>
        <p:nvSpPr>
          <p:cNvPr id="4" name="Slide Number Placeholder 3">
            <a:extLst>
              <a:ext uri="{FF2B5EF4-FFF2-40B4-BE49-F238E27FC236}">
                <a16:creationId xmlns:a16="http://schemas.microsoft.com/office/drawing/2014/main" id="{6E049770-9203-2BD7-A999-EDFBD11B0D06}"/>
              </a:ext>
            </a:extLst>
          </p:cNvPr>
          <p:cNvSpPr>
            <a:spLocks noGrp="1"/>
          </p:cNvSpPr>
          <p:nvPr>
            <p:ph type="sldNum" sz="quarter" idx="12"/>
          </p:nvPr>
        </p:nvSpPr>
        <p:spPr/>
        <p:txBody>
          <a:bodyPr/>
          <a:lstStyle/>
          <a:p>
            <a:fld id="{26AD20E6-394B-4DF0-96A5-9647FF39C943}" type="slidenum">
              <a:rPr lang="en-IN" smtClean="0"/>
              <a:t>6</a:t>
            </a:fld>
            <a:endParaRPr lang="en-IN"/>
          </a:p>
        </p:txBody>
      </p:sp>
      <p:pic>
        <p:nvPicPr>
          <p:cNvPr id="6" name="Picture 5">
            <a:extLst>
              <a:ext uri="{FF2B5EF4-FFF2-40B4-BE49-F238E27FC236}">
                <a16:creationId xmlns:a16="http://schemas.microsoft.com/office/drawing/2014/main" id="{096665F7-D441-D56F-3223-09638E6207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23816"/>
            <a:ext cx="1892052" cy="890587"/>
          </a:xfrm>
          <a:prstGeom prst="rect">
            <a:avLst/>
          </a:prstGeom>
        </p:spPr>
      </p:pic>
    </p:spTree>
    <p:extLst>
      <p:ext uri="{BB962C8B-B14F-4D97-AF65-F5344CB8AC3E}">
        <p14:creationId xmlns:p14="http://schemas.microsoft.com/office/powerpoint/2010/main" val="4591092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672BA-4BE1-529E-07EC-8F4A53233F03}"/>
              </a:ext>
            </a:extLst>
          </p:cNvPr>
          <p:cNvSpPr>
            <a:spLocks noGrp="1"/>
          </p:cNvSpPr>
          <p:nvPr>
            <p:ph type="title"/>
          </p:nvPr>
        </p:nvSpPr>
        <p:spPr>
          <a:xfrm>
            <a:off x="2130138" y="230044"/>
            <a:ext cx="6563591" cy="809048"/>
          </a:xfrm>
        </p:spPr>
        <p:txBody>
          <a:bodyPr/>
          <a:lstStyle/>
          <a:p>
            <a:pPr algn="ctr"/>
            <a:r>
              <a:rPr lang="en-IN" b="1" dirty="0"/>
              <a:t>Methodology </a:t>
            </a:r>
            <a:endParaRPr lang="en-IN" dirty="0"/>
          </a:p>
        </p:txBody>
      </p:sp>
      <p:sp>
        <p:nvSpPr>
          <p:cNvPr id="3" name="Content Placeholder 2">
            <a:extLst>
              <a:ext uri="{FF2B5EF4-FFF2-40B4-BE49-F238E27FC236}">
                <a16:creationId xmlns:a16="http://schemas.microsoft.com/office/drawing/2014/main" id="{C69F77E6-6698-55B6-C98F-1338F8539D37}"/>
              </a:ext>
            </a:extLst>
          </p:cNvPr>
          <p:cNvSpPr>
            <a:spLocks noGrp="1"/>
          </p:cNvSpPr>
          <p:nvPr>
            <p:ph idx="1"/>
          </p:nvPr>
        </p:nvSpPr>
        <p:spPr>
          <a:xfrm>
            <a:off x="838200" y="1371600"/>
            <a:ext cx="8513618" cy="4984750"/>
          </a:xfrm>
        </p:spPr>
        <p:txBody>
          <a:bodyPr>
            <a:normAutofit fontScale="92500" lnSpcReduction="20000"/>
          </a:bodyPr>
          <a:lstStyle/>
          <a:p>
            <a:pPr>
              <a:lnSpc>
                <a:spcPct val="107000"/>
              </a:lnSpc>
              <a:spcAft>
                <a:spcPts val="800"/>
              </a:spcAft>
              <a:buFont typeface="+mj-lt"/>
              <a:buAutoNum type="arabicPeriod"/>
              <a:tabLst>
                <a:tab pos="457222" algn="l"/>
              </a:tabLst>
            </a:pPr>
            <a:r>
              <a:rPr lang="en-IN" sz="2000" b="1" kern="100" dirty="0">
                <a:latin typeface="Calibri" panose="020F0502020204030204" pitchFamily="34" charset="0"/>
                <a:ea typeface="Calibri" panose="020F0502020204030204" pitchFamily="34" charset="0"/>
                <a:cs typeface="Calibri" panose="020F0502020204030204" pitchFamily="34" charset="0"/>
              </a:rPr>
              <a:t>Data Analysis</a:t>
            </a:r>
            <a:r>
              <a:rPr lang="en-IN" sz="2000" kern="100" dirty="0">
                <a:latin typeface="Calibri" panose="020F0502020204030204" pitchFamily="34" charset="0"/>
                <a:ea typeface="Calibri" panose="020F0502020204030204" pitchFamily="34" charset="0"/>
                <a:cs typeface="Calibri" panose="020F0502020204030204" pitchFamily="34" charset="0"/>
              </a:rPr>
              <a:t>:</a:t>
            </a:r>
          </a:p>
          <a:p>
            <a:pPr lvl="1">
              <a:lnSpc>
                <a:spcPct val="107000"/>
              </a:lnSpc>
              <a:spcAft>
                <a:spcPts val="800"/>
              </a:spcAft>
              <a:buSzPts val="1000"/>
              <a:buFont typeface="Courier New" panose="02070309020205020404" pitchFamily="49" charset="0"/>
              <a:buChar char="o"/>
              <a:tabLst>
                <a:tab pos="914443" algn="l"/>
              </a:tabLst>
            </a:pPr>
            <a:r>
              <a:rPr lang="en-IN" sz="2000" b="1" kern="100" dirty="0">
                <a:latin typeface="Calibri" panose="020F0502020204030204" pitchFamily="34" charset="0"/>
                <a:ea typeface="Calibri" panose="020F0502020204030204" pitchFamily="34" charset="0"/>
                <a:cs typeface="Calibri" panose="020F0502020204030204" pitchFamily="34" charset="0"/>
              </a:rPr>
              <a:t>Thematic Analysis</a:t>
            </a:r>
            <a:r>
              <a:rPr lang="en-IN" sz="2000" kern="100" dirty="0">
                <a:latin typeface="Calibri" panose="020F0502020204030204" pitchFamily="34" charset="0"/>
                <a:ea typeface="Calibri" panose="020F0502020204030204" pitchFamily="34" charset="0"/>
                <a:cs typeface="Calibri" panose="020F0502020204030204" pitchFamily="34" charset="0"/>
              </a:rPr>
              <a:t>: Identified common themes and patterns across the selected studies, such as improvements in workflow efficiency and patient outcomes.</a:t>
            </a:r>
          </a:p>
          <a:p>
            <a:pPr lvl="1">
              <a:lnSpc>
                <a:spcPct val="107000"/>
              </a:lnSpc>
              <a:spcAft>
                <a:spcPts val="800"/>
              </a:spcAft>
              <a:buSzPts val="1000"/>
              <a:buFont typeface="Courier New" panose="02070309020205020404" pitchFamily="49" charset="0"/>
              <a:buChar char="o"/>
              <a:tabLst>
                <a:tab pos="914443" algn="l"/>
              </a:tabLst>
            </a:pPr>
            <a:r>
              <a:rPr lang="en-IN" sz="2000" b="1" kern="100" dirty="0">
                <a:latin typeface="Calibri" panose="020F0502020204030204" pitchFamily="34" charset="0"/>
                <a:ea typeface="Calibri" panose="020F0502020204030204" pitchFamily="34" charset="0"/>
                <a:cs typeface="Calibri" panose="020F0502020204030204" pitchFamily="34" charset="0"/>
              </a:rPr>
              <a:t>Comparative Analysis</a:t>
            </a:r>
            <a:r>
              <a:rPr lang="en-IN" sz="2000" kern="100" dirty="0">
                <a:latin typeface="Calibri" panose="020F0502020204030204" pitchFamily="34" charset="0"/>
                <a:ea typeface="Calibri" panose="020F0502020204030204" pitchFamily="34" charset="0"/>
                <a:cs typeface="Calibri" panose="020F0502020204030204" pitchFamily="34" charset="0"/>
              </a:rPr>
              <a:t>: Compared findings from different studies to identify consistent results and highlight any discrepancies.</a:t>
            </a:r>
          </a:p>
          <a:p>
            <a:pPr lvl="1">
              <a:lnSpc>
                <a:spcPct val="107000"/>
              </a:lnSpc>
              <a:spcAft>
                <a:spcPts val="800"/>
              </a:spcAft>
              <a:buSzPts val="1000"/>
              <a:buFont typeface="Courier New" panose="02070309020205020404" pitchFamily="49" charset="0"/>
              <a:buChar char="o"/>
              <a:tabLst>
                <a:tab pos="914443" algn="l"/>
              </a:tabLst>
            </a:pPr>
            <a:r>
              <a:rPr lang="en-IN" sz="2000" b="1" kern="100" dirty="0">
                <a:latin typeface="Calibri" panose="020F0502020204030204" pitchFamily="34" charset="0"/>
                <a:ea typeface="Calibri" panose="020F0502020204030204" pitchFamily="34" charset="0"/>
                <a:cs typeface="Calibri" panose="020F0502020204030204" pitchFamily="34" charset="0"/>
              </a:rPr>
              <a:t>Synthesis</a:t>
            </a:r>
            <a:r>
              <a:rPr lang="en-IN" sz="2000" kern="100" dirty="0">
                <a:latin typeface="Calibri" panose="020F0502020204030204" pitchFamily="34" charset="0"/>
                <a:ea typeface="Calibri" panose="020F0502020204030204" pitchFamily="34" charset="0"/>
                <a:cs typeface="Calibri" panose="020F0502020204030204" pitchFamily="34" charset="0"/>
              </a:rPr>
              <a:t>: Synthesize the findings to provide a comprehensive understanding of the current state of smart ICU solutions and their benefits.</a:t>
            </a:r>
          </a:p>
          <a:p>
            <a:pPr>
              <a:lnSpc>
                <a:spcPct val="107000"/>
              </a:lnSpc>
              <a:spcAft>
                <a:spcPts val="800"/>
              </a:spcAft>
              <a:buFont typeface="+mj-lt"/>
              <a:buAutoNum type="arabicPeriod"/>
              <a:tabLst>
                <a:tab pos="457222" algn="l"/>
              </a:tabLst>
            </a:pPr>
            <a:r>
              <a:rPr lang="en-IN" sz="2000" b="1" kern="100" dirty="0">
                <a:latin typeface="Calibri" panose="020F0502020204030204" pitchFamily="34" charset="0"/>
                <a:ea typeface="Calibri" panose="020F0502020204030204" pitchFamily="34" charset="0"/>
                <a:cs typeface="Calibri" panose="020F0502020204030204" pitchFamily="34" charset="0"/>
              </a:rPr>
              <a:t>Sources and Tools</a:t>
            </a:r>
            <a:r>
              <a:rPr lang="en-IN" sz="2000" kern="100" dirty="0">
                <a:latin typeface="Calibri" panose="020F0502020204030204" pitchFamily="34" charset="0"/>
                <a:ea typeface="Calibri" panose="020F0502020204030204" pitchFamily="34" charset="0"/>
                <a:cs typeface="Calibri" panose="020F0502020204030204" pitchFamily="34" charset="0"/>
              </a:rPr>
              <a:t>:</a:t>
            </a:r>
          </a:p>
          <a:p>
            <a:pPr lvl="1">
              <a:lnSpc>
                <a:spcPct val="107000"/>
              </a:lnSpc>
              <a:spcAft>
                <a:spcPts val="800"/>
              </a:spcAft>
              <a:buSzPts val="1000"/>
              <a:buFont typeface="Courier New" panose="02070309020205020404" pitchFamily="49" charset="0"/>
              <a:buChar char="o"/>
              <a:tabLst>
                <a:tab pos="914443" algn="l"/>
              </a:tabLst>
            </a:pPr>
            <a:r>
              <a:rPr lang="en-IN" sz="2000" b="1" kern="100" dirty="0">
                <a:latin typeface="Calibri" panose="020F0502020204030204" pitchFamily="34" charset="0"/>
                <a:ea typeface="Calibri" panose="020F0502020204030204" pitchFamily="34" charset="0"/>
                <a:cs typeface="Calibri" panose="020F0502020204030204" pitchFamily="34" charset="0"/>
              </a:rPr>
              <a:t>Academic Databases</a:t>
            </a:r>
            <a:r>
              <a:rPr lang="en-IN" sz="2000" kern="100" dirty="0">
                <a:latin typeface="Calibri" panose="020F0502020204030204" pitchFamily="34" charset="0"/>
                <a:ea typeface="Calibri" panose="020F0502020204030204" pitchFamily="34" charset="0"/>
                <a:cs typeface="Calibri" panose="020F0502020204030204" pitchFamily="34" charset="0"/>
              </a:rPr>
              <a:t>: PubMed, Google Scholar, IEEE Xplore.</a:t>
            </a:r>
          </a:p>
          <a:p>
            <a:pPr lvl="1">
              <a:lnSpc>
                <a:spcPct val="107000"/>
              </a:lnSpc>
              <a:spcAft>
                <a:spcPts val="800"/>
              </a:spcAft>
              <a:buSzPts val="1000"/>
              <a:buFont typeface="Courier New" panose="02070309020205020404" pitchFamily="49" charset="0"/>
              <a:buChar char="o"/>
              <a:tabLst>
                <a:tab pos="914443" algn="l"/>
              </a:tabLst>
            </a:pPr>
            <a:r>
              <a:rPr lang="en-IN" sz="2000" b="1" kern="100" dirty="0">
                <a:latin typeface="Calibri" panose="020F0502020204030204" pitchFamily="34" charset="0"/>
                <a:ea typeface="Calibri" panose="020F0502020204030204" pitchFamily="34" charset="0"/>
                <a:cs typeface="Calibri" panose="020F0502020204030204" pitchFamily="34" charset="0"/>
              </a:rPr>
              <a:t>Industry Reports</a:t>
            </a:r>
            <a:r>
              <a:rPr lang="en-IN" sz="2000" kern="100" dirty="0">
                <a:latin typeface="Calibri" panose="020F0502020204030204" pitchFamily="34" charset="0"/>
                <a:ea typeface="Calibri" panose="020F0502020204030204" pitchFamily="34" charset="0"/>
                <a:cs typeface="Calibri" panose="020F0502020204030204" pitchFamily="34" charset="0"/>
              </a:rPr>
              <a:t>: Reports from healthcare technology companies, market analysis firms, and government health </a:t>
            </a:r>
            <a:r>
              <a:rPr lang="en-IN" sz="2000" kern="100" dirty="0" err="1">
                <a:latin typeface="Calibri" panose="020F0502020204030204" pitchFamily="34" charset="0"/>
                <a:ea typeface="Calibri" panose="020F0502020204030204" pitchFamily="34" charset="0"/>
                <a:cs typeface="Calibri" panose="020F0502020204030204" pitchFamily="34" charset="0"/>
              </a:rPr>
              <a:t>agencies.,you</a:t>
            </a:r>
            <a:r>
              <a:rPr lang="en-IN" sz="2000" kern="100" dirty="0">
                <a:latin typeface="Calibri" panose="020F0502020204030204" pitchFamily="34" charset="0"/>
                <a:ea typeface="Calibri" panose="020F0502020204030204" pitchFamily="34" charset="0"/>
                <a:cs typeface="Calibri" panose="020F0502020204030204" pitchFamily="34" charset="0"/>
              </a:rPr>
              <a:t> tube videos. </a:t>
            </a:r>
          </a:p>
          <a:p>
            <a:pPr>
              <a:lnSpc>
                <a:spcPct val="107000"/>
              </a:lnSpc>
              <a:spcAft>
                <a:spcPts val="800"/>
              </a:spcAft>
            </a:pPr>
            <a:r>
              <a:rPr lang="en-IN" sz="1100" kern="100" dirty="0">
                <a:latin typeface="Aptos" panose="020B0004020202020204" pitchFamily="34" charset="0"/>
                <a:ea typeface="Aptos" panose="020B0004020202020204" pitchFamily="34" charset="0"/>
                <a:cs typeface="Times New Roman" panose="02020603050405020304" pitchFamily="18" charset="0"/>
              </a:rPr>
              <a:t> </a:t>
            </a:r>
          </a:p>
          <a:p>
            <a:pPr marL="0" indent="0">
              <a:buNone/>
            </a:pPr>
            <a:endParaRPr lang="en-IN" dirty="0"/>
          </a:p>
        </p:txBody>
      </p:sp>
      <p:sp>
        <p:nvSpPr>
          <p:cNvPr id="4" name="Slide Number Placeholder 3">
            <a:extLst>
              <a:ext uri="{FF2B5EF4-FFF2-40B4-BE49-F238E27FC236}">
                <a16:creationId xmlns:a16="http://schemas.microsoft.com/office/drawing/2014/main" id="{EEF90905-61DD-7573-FB83-64447E29ABB1}"/>
              </a:ext>
            </a:extLst>
          </p:cNvPr>
          <p:cNvSpPr>
            <a:spLocks noGrp="1"/>
          </p:cNvSpPr>
          <p:nvPr>
            <p:ph type="sldNum" sz="quarter" idx="12"/>
          </p:nvPr>
        </p:nvSpPr>
        <p:spPr/>
        <p:txBody>
          <a:bodyPr/>
          <a:lstStyle/>
          <a:p>
            <a:fld id="{26AD20E6-394B-4DF0-96A5-9647FF39C943}" type="slidenum">
              <a:rPr lang="en-IN" smtClean="0"/>
              <a:t>7</a:t>
            </a:fld>
            <a:endParaRPr lang="en-IN"/>
          </a:p>
        </p:txBody>
      </p:sp>
      <p:pic>
        <p:nvPicPr>
          <p:cNvPr id="6" name="Picture 5">
            <a:extLst>
              <a:ext uri="{FF2B5EF4-FFF2-40B4-BE49-F238E27FC236}">
                <a16:creationId xmlns:a16="http://schemas.microsoft.com/office/drawing/2014/main" id="{7CA07901-579C-BFCC-7D89-A24BBE44C4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23816"/>
            <a:ext cx="1958281" cy="921761"/>
          </a:xfrm>
          <a:prstGeom prst="rect">
            <a:avLst/>
          </a:prstGeom>
        </p:spPr>
      </p:pic>
    </p:spTree>
    <p:extLst>
      <p:ext uri="{BB962C8B-B14F-4D97-AF65-F5344CB8AC3E}">
        <p14:creationId xmlns:p14="http://schemas.microsoft.com/office/powerpoint/2010/main" val="12062442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E1AFC-9CD1-08C8-0F87-3A71E5733E59}"/>
              </a:ext>
            </a:extLst>
          </p:cNvPr>
          <p:cNvSpPr>
            <a:spLocks noGrp="1"/>
          </p:cNvSpPr>
          <p:nvPr>
            <p:ph type="title"/>
          </p:nvPr>
        </p:nvSpPr>
        <p:spPr>
          <a:xfrm>
            <a:off x="2036619" y="141134"/>
            <a:ext cx="5995554" cy="773269"/>
          </a:xfrm>
        </p:spPr>
        <p:txBody>
          <a:bodyPr/>
          <a:lstStyle/>
          <a:p>
            <a:pPr algn="ctr"/>
            <a:r>
              <a:rPr lang="en-IN" b="1" dirty="0"/>
              <a:t>Data Analysis </a:t>
            </a:r>
          </a:p>
        </p:txBody>
      </p:sp>
      <p:graphicFrame>
        <p:nvGraphicFramePr>
          <p:cNvPr id="5" name="Content Placeholder 4">
            <a:extLst>
              <a:ext uri="{FF2B5EF4-FFF2-40B4-BE49-F238E27FC236}">
                <a16:creationId xmlns:a16="http://schemas.microsoft.com/office/drawing/2014/main" id="{291286A5-584E-3F13-3758-D8F1EC372608}"/>
              </a:ext>
            </a:extLst>
          </p:cNvPr>
          <p:cNvGraphicFramePr>
            <a:graphicFrameLocks noGrp="1"/>
          </p:cNvGraphicFramePr>
          <p:nvPr>
            <p:ph idx="1"/>
            <p:extLst>
              <p:ext uri="{D42A27DB-BD31-4B8C-83A1-F6EECF244321}">
                <p14:modId xmlns:p14="http://schemas.microsoft.com/office/powerpoint/2010/main" val="3774891987"/>
              </p:ext>
            </p:extLst>
          </p:nvPr>
        </p:nvGraphicFramePr>
        <p:xfrm>
          <a:off x="685802" y="1846264"/>
          <a:ext cx="3719945" cy="3951864"/>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6849D843-D489-0698-8F13-E18D7AC34CCE}"/>
              </a:ext>
            </a:extLst>
          </p:cNvPr>
          <p:cNvSpPr>
            <a:spLocks noGrp="1"/>
          </p:cNvSpPr>
          <p:nvPr>
            <p:ph type="sldNum" sz="quarter" idx="12"/>
          </p:nvPr>
        </p:nvSpPr>
        <p:spPr/>
        <p:txBody>
          <a:bodyPr/>
          <a:lstStyle/>
          <a:p>
            <a:fld id="{26AD20E6-394B-4DF0-96A5-9647FF39C943}" type="slidenum">
              <a:rPr lang="en-IN" smtClean="0"/>
              <a:t>8</a:t>
            </a:fld>
            <a:endParaRPr lang="en-IN"/>
          </a:p>
        </p:txBody>
      </p:sp>
      <p:pic>
        <p:nvPicPr>
          <p:cNvPr id="6" name="Picture 5">
            <a:extLst>
              <a:ext uri="{FF2B5EF4-FFF2-40B4-BE49-F238E27FC236}">
                <a16:creationId xmlns:a16="http://schemas.microsoft.com/office/drawing/2014/main" id="{CC7E35C9-8D50-F7CA-E6F1-C10B29E0AE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 y="23816"/>
            <a:ext cx="1892052" cy="890587"/>
          </a:xfrm>
          <a:prstGeom prst="rect">
            <a:avLst/>
          </a:prstGeom>
        </p:spPr>
      </p:pic>
      <p:sp>
        <p:nvSpPr>
          <p:cNvPr id="7" name="TextBox 6">
            <a:extLst>
              <a:ext uri="{FF2B5EF4-FFF2-40B4-BE49-F238E27FC236}">
                <a16:creationId xmlns:a16="http://schemas.microsoft.com/office/drawing/2014/main" id="{EC1A8F4F-3525-AB47-2EED-69F0ACF278E0}"/>
              </a:ext>
            </a:extLst>
          </p:cNvPr>
          <p:cNvSpPr txBox="1"/>
          <p:nvPr/>
        </p:nvSpPr>
        <p:spPr>
          <a:xfrm>
            <a:off x="5725394" y="1984667"/>
            <a:ext cx="4395353" cy="3477875"/>
          </a:xfrm>
          <a:prstGeom prst="rect">
            <a:avLst/>
          </a:prstGeom>
          <a:noFill/>
        </p:spPr>
        <p:txBody>
          <a:bodyPr wrap="square" rtlCol="0">
            <a:spAutoFit/>
          </a:bodyPr>
          <a:lstStyle/>
          <a:p>
            <a:r>
              <a:rPr lang="en-US" sz="2000" dirty="0">
                <a:latin typeface="Calibri" panose="020F0502020204030204" pitchFamily="34" charset="0"/>
                <a:ea typeface="Calibri" panose="020F0502020204030204" pitchFamily="34" charset="0"/>
                <a:cs typeface="Calibri" panose="020F0502020204030204" pitchFamily="34" charset="0"/>
              </a:rPr>
              <a:t>The data analysis involved the following steps:</a:t>
            </a:r>
            <a:br>
              <a:rPr lang="en-US" sz="2000" dirty="0">
                <a:latin typeface="Calibri" panose="020F0502020204030204" pitchFamily="34" charset="0"/>
                <a:ea typeface="Calibri" panose="020F0502020204030204" pitchFamily="34" charset="0"/>
                <a:cs typeface="Calibri" panose="020F0502020204030204" pitchFamily="34" charset="0"/>
              </a:rPr>
            </a:br>
            <a:r>
              <a:rPr lang="en-US" sz="2000" b="1" dirty="0">
                <a:latin typeface="Calibri" panose="020F0502020204030204" pitchFamily="34" charset="0"/>
                <a:ea typeface="Calibri" panose="020F0502020204030204" pitchFamily="34" charset="0"/>
                <a:cs typeface="Calibri" panose="020F0502020204030204" pitchFamily="34" charset="0"/>
              </a:rPr>
              <a:t>1. Qualitative Analysis: </a:t>
            </a:r>
            <a:r>
              <a:rPr lang="en-US" sz="2000" dirty="0">
                <a:latin typeface="Calibri" panose="020F0502020204030204" pitchFamily="34" charset="0"/>
                <a:ea typeface="Calibri" panose="020F0502020204030204" pitchFamily="34" charset="0"/>
                <a:cs typeface="Calibri" panose="020F0502020204030204" pitchFamily="34" charset="0"/>
              </a:rPr>
              <a:t>Thematic analysis of observational data and information from research papers to identify key insights.</a:t>
            </a:r>
            <a:br>
              <a:rPr lang="en-US" sz="2000" dirty="0">
                <a:latin typeface="Calibri" panose="020F0502020204030204" pitchFamily="34" charset="0"/>
                <a:ea typeface="Calibri" panose="020F0502020204030204" pitchFamily="34" charset="0"/>
                <a:cs typeface="Calibri" panose="020F0502020204030204" pitchFamily="34" charset="0"/>
              </a:rPr>
            </a:br>
            <a:r>
              <a:rPr lang="en-US" sz="2000" b="1" dirty="0">
                <a:latin typeface="Calibri" panose="020F0502020204030204" pitchFamily="34" charset="0"/>
                <a:ea typeface="Calibri" panose="020F0502020204030204" pitchFamily="34" charset="0"/>
                <a:cs typeface="Calibri" panose="020F0502020204030204" pitchFamily="34" charset="0"/>
              </a:rPr>
              <a:t>2. Workflow Mapping: </a:t>
            </a:r>
            <a:r>
              <a:rPr lang="en-US" sz="2000" dirty="0">
                <a:latin typeface="Calibri" panose="020F0502020204030204" pitchFamily="34" charset="0"/>
                <a:ea typeface="Calibri" panose="020F0502020204030204" pitchFamily="34" charset="0"/>
                <a:cs typeface="Calibri" panose="020F0502020204030204" pitchFamily="34" charset="0"/>
              </a:rPr>
              <a:t>Developing detailed workflow diagrams based on the observed and reviewed information to represent </a:t>
            </a:r>
            <a:r>
              <a:rPr lang="en-US" sz="2000" dirty="0" err="1">
                <a:latin typeface="Calibri" panose="020F0502020204030204" pitchFamily="34" charset="0"/>
                <a:ea typeface="Calibri" panose="020F0502020204030204" pitchFamily="34" charset="0"/>
                <a:cs typeface="Calibri" panose="020F0502020204030204" pitchFamily="34" charset="0"/>
              </a:rPr>
              <a:t>PiMed's</a:t>
            </a:r>
            <a:r>
              <a:rPr lang="en-US" sz="2000" dirty="0">
                <a:latin typeface="Calibri" panose="020F0502020204030204" pitchFamily="34" charset="0"/>
                <a:ea typeface="Calibri" panose="020F0502020204030204" pitchFamily="34" charset="0"/>
                <a:cs typeface="Calibri" panose="020F0502020204030204" pitchFamily="34" charset="0"/>
              </a:rPr>
              <a:t> integration and functionality within the ICU setting</a:t>
            </a:r>
            <a:endParaRPr lang="en-IN" sz="20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733061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E1AFC-9CD1-08C8-0F87-3A71E5733E59}"/>
              </a:ext>
            </a:extLst>
          </p:cNvPr>
          <p:cNvSpPr>
            <a:spLocks noGrp="1"/>
          </p:cNvSpPr>
          <p:nvPr>
            <p:ph type="title"/>
          </p:nvPr>
        </p:nvSpPr>
        <p:spPr>
          <a:xfrm>
            <a:off x="2184968" y="141132"/>
            <a:ext cx="5903496" cy="852386"/>
          </a:xfrm>
        </p:spPr>
        <p:txBody>
          <a:bodyPr>
            <a:normAutofit/>
          </a:bodyPr>
          <a:lstStyle/>
          <a:p>
            <a:pPr algn="ctr"/>
            <a:r>
              <a:rPr lang="en-IN" sz="4000" b="1" dirty="0">
                <a:latin typeface="Calibri" panose="020F0502020204030204" pitchFamily="34" charset="0"/>
                <a:ea typeface="Calibri" panose="020F0502020204030204" pitchFamily="34" charset="0"/>
                <a:cs typeface="Calibri" panose="020F0502020204030204" pitchFamily="34" charset="0"/>
              </a:rPr>
              <a:t>Results </a:t>
            </a:r>
          </a:p>
        </p:txBody>
      </p:sp>
      <p:sp>
        <p:nvSpPr>
          <p:cNvPr id="3" name="Content Placeholder 2">
            <a:extLst>
              <a:ext uri="{FF2B5EF4-FFF2-40B4-BE49-F238E27FC236}">
                <a16:creationId xmlns:a16="http://schemas.microsoft.com/office/drawing/2014/main" id="{2DD0E2DC-1F64-6150-E936-2EFC08A56F0F}"/>
              </a:ext>
            </a:extLst>
          </p:cNvPr>
          <p:cNvSpPr>
            <a:spLocks noGrp="1"/>
          </p:cNvSpPr>
          <p:nvPr>
            <p:ph idx="1"/>
          </p:nvPr>
        </p:nvSpPr>
        <p:spPr>
          <a:xfrm>
            <a:off x="677334" y="1517076"/>
            <a:ext cx="10638366" cy="4524289"/>
          </a:xfrm>
        </p:spPr>
        <p:txBody>
          <a:bodyPr>
            <a:normAutofit/>
          </a:bodyPr>
          <a:lstStyle/>
          <a:p>
            <a:pPr marL="0" indent="0">
              <a:buNone/>
            </a:pPr>
            <a:r>
              <a:rPr lang="en-US" sz="2000" b="1" u="sng" dirty="0">
                <a:latin typeface="Calibri" panose="020F0502020204030204" pitchFamily="34" charset="0"/>
                <a:ea typeface="Calibri" panose="020F0502020204030204" pitchFamily="34" charset="0"/>
                <a:cs typeface="Calibri" panose="020F0502020204030204" pitchFamily="34" charset="0"/>
              </a:rPr>
              <a:t>Workflow Identification and Mapping:</a:t>
            </a:r>
            <a:endParaRPr lang="en-US" sz="2000" u="sng" dirty="0">
              <a:latin typeface="Calibri" panose="020F0502020204030204" pitchFamily="34" charset="0"/>
              <a:ea typeface="Calibri" panose="020F0502020204030204" pitchFamily="34" charset="0"/>
              <a:cs typeface="Calibri" panose="020F0502020204030204" pitchFamily="34" charset="0"/>
            </a:endParaRPr>
          </a:p>
          <a:p>
            <a:pPr>
              <a:buFont typeface="Arial" panose="020B0604020202020204" pitchFamily="34" charset="0"/>
              <a:buChar char="•"/>
            </a:pPr>
            <a:r>
              <a:rPr lang="en-US" sz="2000" b="1" dirty="0">
                <a:latin typeface="Calibri" panose="020F0502020204030204" pitchFamily="34" charset="0"/>
                <a:ea typeface="Calibri" panose="020F0502020204030204" pitchFamily="34" charset="0"/>
                <a:cs typeface="Calibri" panose="020F0502020204030204" pitchFamily="34" charset="0"/>
              </a:rPr>
              <a:t>Patient Admission:</a:t>
            </a:r>
            <a:endParaRPr lang="en-US" sz="2000" dirty="0">
              <a:latin typeface="Calibri" panose="020F0502020204030204" pitchFamily="34" charset="0"/>
              <a:ea typeface="Calibri" panose="020F0502020204030204" pitchFamily="34" charset="0"/>
              <a:cs typeface="Calibri" panose="020F0502020204030204" pitchFamily="34" charset="0"/>
            </a:endParaRPr>
          </a:p>
          <a:p>
            <a:pPr lvl="1">
              <a:buFont typeface="Arial" panose="020B0604020202020204" pitchFamily="34" charset="0"/>
              <a:buChar char="•"/>
            </a:pPr>
            <a:r>
              <a:rPr lang="en-US" sz="2000" dirty="0">
                <a:latin typeface="Calibri" panose="020F0502020204030204" pitchFamily="34" charset="0"/>
                <a:ea typeface="Calibri" panose="020F0502020204030204" pitchFamily="34" charset="0"/>
                <a:cs typeface="Calibri" panose="020F0502020204030204" pitchFamily="34" charset="0"/>
              </a:rPr>
              <a:t>Initial assessment, triage, and ICU bed assignment using </a:t>
            </a:r>
            <a:r>
              <a:rPr lang="en-US" sz="2000" dirty="0" err="1">
                <a:latin typeface="Calibri" panose="020F0502020204030204" pitchFamily="34" charset="0"/>
                <a:ea typeface="Calibri" panose="020F0502020204030204" pitchFamily="34" charset="0"/>
                <a:cs typeface="Calibri" panose="020F0502020204030204" pitchFamily="34" charset="0"/>
              </a:rPr>
              <a:t>PiMed's</a:t>
            </a:r>
            <a:r>
              <a:rPr lang="en-US" sz="2000" dirty="0">
                <a:latin typeface="Calibri" panose="020F0502020204030204" pitchFamily="34" charset="0"/>
                <a:ea typeface="Calibri" panose="020F0502020204030204" pitchFamily="34" charset="0"/>
                <a:cs typeface="Calibri" panose="020F0502020204030204" pitchFamily="34" charset="0"/>
              </a:rPr>
              <a:t> smart algorithms.</a:t>
            </a:r>
          </a:p>
          <a:p>
            <a:pPr>
              <a:buFont typeface="Arial" panose="020B0604020202020204" pitchFamily="34" charset="0"/>
              <a:buChar char="•"/>
            </a:pPr>
            <a:r>
              <a:rPr lang="en-US" sz="2000" b="1" dirty="0">
                <a:latin typeface="Calibri" panose="020F0502020204030204" pitchFamily="34" charset="0"/>
                <a:ea typeface="Calibri" panose="020F0502020204030204" pitchFamily="34" charset="0"/>
                <a:cs typeface="Calibri" panose="020F0502020204030204" pitchFamily="34" charset="0"/>
              </a:rPr>
              <a:t>Monitoring and Data Collection:</a:t>
            </a:r>
            <a:endParaRPr lang="en-US" sz="2000" dirty="0">
              <a:latin typeface="Calibri" panose="020F0502020204030204" pitchFamily="34" charset="0"/>
              <a:ea typeface="Calibri" panose="020F0502020204030204" pitchFamily="34" charset="0"/>
              <a:cs typeface="Calibri" panose="020F0502020204030204" pitchFamily="34" charset="0"/>
            </a:endParaRPr>
          </a:p>
          <a:p>
            <a:pPr lvl="1">
              <a:buFont typeface="Arial" panose="020B0604020202020204" pitchFamily="34" charset="0"/>
              <a:buChar char="•"/>
            </a:pPr>
            <a:r>
              <a:rPr lang="en-US" sz="2000" dirty="0">
                <a:latin typeface="Calibri" panose="020F0502020204030204" pitchFamily="34" charset="0"/>
                <a:ea typeface="Calibri" panose="020F0502020204030204" pitchFamily="34" charset="0"/>
                <a:cs typeface="Calibri" panose="020F0502020204030204" pitchFamily="34" charset="0"/>
              </a:rPr>
              <a:t>Continuous patient monitoring via </a:t>
            </a:r>
            <a:r>
              <a:rPr lang="en-US" sz="2000" dirty="0" err="1">
                <a:latin typeface="Calibri" panose="020F0502020204030204" pitchFamily="34" charset="0"/>
                <a:ea typeface="Calibri" panose="020F0502020204030204" pitchFamily="34" charset="0"/>
                <a:cs typeface="Calibri" panose="020F0502020204030204" pitchFamily="34" charset="0"/>
              </a:rPr>
              <a:t>PiMed's</a:t>
            </a:r>
            <a:r>
              <a:rPr lang="en-US" sz="2000" dirty="0">
                <a:latin typeface="Calibri" panose="020F0502020204030204" pitchFamily="34" charset="0"/>
                <a:ea typeface="Calibri" panose="020F0502020204030204" pitchFamily="34" charset="0"/>
                <a:cs typeface="Calibri" panose="020F0502020204030204" pitchFamily="34" charset="0"/>
              </a:rPr>
              <a:t> smart sensors, integrated with EHR.</a:t>
            </a:r>
          </a:p>
          <a:p>
            <a:pPr>
              <a:buFont typeface="Arial" panose="020B0604020202020204" pitchFamily="34" charset="0"/>
              <a:buChar char="•"/>
            </a:pPr>
            <a:r>
              <a:rPr lang="en-US" sz="2000" b="1" dirty="0">
                <a:latin typeface="Calibri" panose="020F0502020204030204" pitchFamily="34" charset="0"/>
                <a:ea typeface="Calibri" panose="020F0502020204030204" pitchFamily="34" charset="0"/>
                <a:cs typeface="Calibri" panose="020F0502020204030204" pitchFamily="34" charset="0"/>
              </a:rPr>
              <a:t>Interventions and Treatment:</a:t>
            </a:r>
            <a:endParaRPr lang="en-US" sz="2000" dirty="0">
              <a:latin typeface="Calibri" panose="020F0502020204030204" pitchFamily="34" charset="0"/>
              <a:ea typeface="Calibri" panose="020F0502020204030204" pitchFamily="34" charset="0"/>
              <a:cs typeface="Calibri" panose="020F0502020204030204" pitchFamily="34" charset="0"/>
            </a:endParaRPr>
          </a:p>
          <a:p>
            <a:pPr lvl="1">
              <a:buFont typeface="Arial" panose="020B0604020202020204" pitchFamily="34" charset="0"/>
              <a:buChar char="•"/>
            </a:pPr>
            <a:r>
              <a:rPr lang="en-US" sz="2000" dirty="0">
                <a:latin typeface="Calibri" panose="020F0502020204030204" pitchFamily="34" charset="0"/>
                <a:ea typeface="Calibri" panose="020F0502020204030204" pitchFamily="34" charset="0"/>
                <a:cs typeface="Calibri" panose="020F0502020204030204" pitchFamily="34" charset="0"/>
              </a:rPr>
              <a:t>Automation of routine tasks and critical event notifications through </a:t>
            </a:r>
            <a:r>
              <a:rPr lang="en-US" sz="2000" dirty="0" err="1">
                <a:latin typeface="Calibri" panose="020F0502020204030204" pitchFamily="34" charset="0"/>
                <a:ea typeface="Calibri" panose="020F0502020204030204" pitchFamily="34" charset="0"/>
                <a:cs typeface="Calibri" panose="020F0502020204030204" pitchFamily="34" charset="0"/>
              </a:rPr>
              <a:t>PiMed</a:t>
            </a:r>
            <a:r>
              <a:rPr lang="en-US" sz="2000" dirty="0">
                <a:latin typeface="Calibri" panose="020F0502020204030204" pitchFamily="34" charset="0"/>
                <a:ea typeface="Calibri" panose="020F0502020204030204" pitchFamily="34" charset="0"/>
                <a:cs typeface="Calibri" panose="020F0502020204030204" pitchFamily="34" charset="0"/>
              </a:rPr>
              <a:t>.</a:t>
            </a:r>
          </a:p>
          <a:p>
            <a:pPr>
              <a:buClr>
                <a:srgbClr val="5FCBEF"/>
              </a:buClr>
              <a:buFont typeface="Arial" panose="020B0604020202020204" pitchFamily="34" charset="0"/>
              <a:buChar char="•"/>
              <a:defRPr/>
            </a:pPr>
            <a:r>
              <a:rPr lang="en-IN" sz="2000" b="1" dirty="0">
                <a:solidFill>
                  <a:prstClr val="black">
                    <a:lumMod val="75000"/>
                    <a:lumOff val="25000"/>
                  </a:prstClr>
                </a:solidFill>
                <a:latin typeface="Calibri" panose="020F0502020204030204" pitchFamily="34" charset="0"/>
                <a:ea typeface="Calibri" panose="020F0502020204030204" pitchFamily="34" charset="0"/>
                <a:cs typeface="Calibri" panose="020F0502020204030204" pitchFamily="34" charset="0"/>
              </a:rPr>
              <a:t>Communication and Collaboration:</a:t>
            </a:r>
            <a:endParaRPr lang="en-IN" sz="2000" dirty="0">
              <a:solidFill>
                <a:prstClr val="black">
                  <a:lumMod val="75000"/>
                  <a:lumOff val="25000"/>
                </a:prstClr>
              </a:solidFill>
              <a:latin typeface="Calibri" panose="020F0502020204030204" pitchFamily="34" charset="0"/>
              <a:ea typeface="Calibri" panose="020F0502020204030204" pitchFamily="34" charset="0"/>
              <a:cs typeface="Calibri" panose="020F0502020204030204" pitchFamily="34" charset="0"/>
            </a:endParaRPr>
          </a:p>
          <a:p>
            <a:pPr lvl="1">
              <a:buClr>
                <a:srgbClr val="5FCBEF"/>
              </a:buClr>
              <a:buFont typeface="Arial" panose="020B0604020202020204" pitchFamily="34" charset="0"/>
              <a:buChar char="•"/>
              <a:defRPr/>
            </a:pPr>
            <a:r>
              <a:rPr lang="en-IN" sz="2000" dirty="0">
                <a:solidFill>
                  <a:prstClr val="black">
                    <a:lumMod val="75000"/>
                    <a:lumOff val="25000"/>
                  </a:prstClr>
                </a:solidFill>
                <a:latin typeface="Calibri" panose="020F0502020204030204" pitchFamily="34" charset="0"/>
                <a:ea typeface="Calibri" panose="020F0502020204030204" pitchFamily="34" charset="0"/>
                <a:cs typeface="Calibri" panose="020F0502020204030204" pitchFamily="34" charset="0"/>
              </a:rPr>
              <a:t>Enhanced team communication and real-time data sharing via </a:t>
            </a:r>
            <a:r>
              <a:rPr lang="en-IN" sz="2000" dirty="0" err="1">
                <a:solidFill>
                  <a:prstClr val="black">
                    <a:lumMod val="75000"/>
                    <a:lumOff val="25000"/>
                  </a:prstClr>
                </a:solidFill>
                <a:latin typeface="Calibri" panose="020F0502020204030204" pitchFamily="34" charset="0"/>
                <a:ea typeface="Calibri" panose="020F0502020204030204" pitchFamily="34" charset="0"/>
                <a:cs typeface="Calibri" panose="020F0502020204030204" pitchFamily="34" charset="0"/>
              </a:rPr>
              <a:t>PiMed's</a:t>
            </a:r>
            <a:r>
              <a:rPr lang="en-IN" sz="2000" dirty="0">
                <a:solidFill>
                  <a:prstClr val="black">
                    <a:lumMod val="75000"/>
                    <a:lumOff val="25000"/>
                  </a:prstClr>
                </a:solidFill>
                <a:latin typeface="Calibri" panose="020F0502020204030204" pitchFamily="34" charset="0"/>
                <a:ea typeface="Calibri" panose="020F0502020204030204" pitchFamily="34" charset="0"/>
                <a:cs typeface="Calibri" panose="020F0502020204030204" pitchFamily="34" charset="0"/>
              </a:rPr>
              <a:t> platform.</a:t>
            </a:r>
          </a:p>
          <a:p>
            <a:pPr lvl="1">
              <a:buFont typeface="Arial" panose="020B0604020202020204" pitchFamily="34" charset="0"/>
              <a:buChar char="•"/>
            </a:pPr>
            <a:endParaRPr lang="en-US" dirty="0"/>
          </a:p>
          <a:p>
            <a:endParaRPr lang="en-IN" dirty="0"/>
          </a:p>
        </p:txBody>
      </p:sp>
      <p:sp>
        <p:nvSpPr>
          <p:cNvPr id="4" name="Slide Number Placeholder 3">
            <a:extLst>
              <a:ext uri="{FF2B5EF4-FFF2-40B4-BE49-F238E27FC236}">
                <a16:creationId xmlns:a16="http://schemas.microsoft.com/office/drawing/2014/main" id="{6849D843-D489-0698-8F13-E18D7AC34CCE}"/>
              </a:ext>
            </a:extLst>
          </p:cNvPr>
          <p:cNvSpPr>
            <a:spLocks noGrp="1"/>
          </p:cNvSpPr>
          <p:nvPr>
            <p:ph type="sldNum" sz="quarter" idx="12"/>
          </p:nvPr>
        </p:nvSpPr>
        <p:spPr/>
        <p:txBody>
          <a:bodyPr/>
          <a:lstStyle/>
          <a:p>
            <a:fld id="{26AD20E6-394B-4DF0-96A5-9647FF39C943}" type="slidenum">
              <a:rPr lang="en-IN" smtClean="0"/>
              <a:t>9</a:t>
            </a:fld>
            <a:endParaRPr lang="en-IN"/>
          </a:p>
        </p:txBody>
      </p:sp>
      <p:pic>
        <p:nvPicPr>
          <p:cNvPr id="6" name="Picture 5">
            <a:extLst>
              <a:ext uri="{FF2B5EF4-FFF2-40B4-BE49-F238E27FC236}">
                <a16:creationId xmlns:a16="http://schemas.microsoft.com/office/drawing/2014/main" id="{CC7E35C9-8D50-F7CA-E6F1-C10B29E0AE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3814"/>
            <a:ext cx="1810894" cy="852386"/>
          </a:xfrm>
          <a:prstGeom prst="rect">
            <a:avLst/>
          </a:prstGeom>
        </p:spPr>
      </p:pic>
    </p:spTree>
    <p:extLst>
      <p:ext uri="{BB962C8B-B14F-4D97-AF65-F5344CB8AC3E}">
        <p14:creationId xmlns:p14="http://schemas.microsoft.com/office/powerpoint/2010/main" val="388672557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Narrow"/>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Facet</Template>
  <TotalTime>544</TotalTime>
  <Words>1820</Words>
  <Application>Microsoft Office PowerPoint</Application>
  <PresentationFormat>Widescreen</PresentationFormat>
  <Paragraphs>224</Paragraphs>
  <Slides>22</Slides>
  <Notes>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22</vt:i4>
      </vt:variant>
    </vt:vector>
  </HeadingPairs>
  <TitlesOfParts>
    <vt:vector size="32" baseType="lpstr">
      <vt:lpstr>Aptos</vt:lpstr>
      <vt:lpstr>Aptos Display</vt:lpstr>
      <vt:lpstr>Arial</vt:lpstr>
      <vt:lpstr>Calibri</vt:lpstr>
      <vt:lpstr>Courier New</vt:lpstr>
      <vt:lpstr>Trebuchet MS</vt:lpstr>
      <vt:lpstr>Wingdings</vt:lpstr>
      <vt:lpstr>Wingdings 3</vt:lpstr>
      <vt:lpstr>Office Theme</vt:lpstr>
      <vt:lpstr>Facet</vt:lpstr>
      <vt:lpstr>PowerPoint Presentation</vt:lpstr>
      <vt:lpstr>Screenshot of Approval</vt:lpstr>
      <vt:lpstr>Introduction </vt:lpstr>
      <vt:lpstr>Introduction </vt:lpstr>
      <vt:lpstr>Objectives of Your Study</vt:lpstr>
      <vt:lpstr>Methodology </vt:lpstr>
      <vt:lpstr>Methodology </vt:lpstr>
      <vt:lpstr>Data Analysis </vt:lpstr>
      <vt:lpstr>Results </vt:lpstr>
      <vt:lpstr>Results</vt:lpstr>
      <vt:lpstr>Results </vt:lpstr>
      <vt:lpstr>Discussion </vt:lpstr>
      <vt:lpstr>Discussion</vt:lpstr>
      <vt:lpstr>Limitations of Study </vt:lpstr>
      <vt:lpstr>Conclusion</vt:lpstr>
      <vt:lpstr>PowerPoint Presentation</vt:lpstr>
      <vt:lpstr>Thank You</vt:lpstr>
      <vt:lpstr>Internship Experiences</vt:lpstr>
      <vt:lpstr>Suggestions Given to Organization </vt:lpstr>
      <vt:lpstr>Primary Healthcare Centre Akot (Maharashtra ) </vt:lpstr>
      <vt:lpstr>Pictorial Journey </vt:lpstr>
      <vt:lpstr>Suggestion of   recommendation to improve the functioning of the centre.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Name Organization</dc:title>
  <dc:creator>Dr. Sidharth Sekhar Mishra</dc:creator>
  <cp:lastModifiedBy>anshumamahalle2@gmail.com</cp:lastModifiedBy>
  <cp:revision>10</cp:revision>
  <dcterms:created xsi:type="dcterms:W3CDTF">2022-05-20T15:11:38Z</dcterms:created>
  <dcterms:modified xsi:type="dcterms:W3CDTF">2024-11-09T17:23:24Z</dcterms:modified>
</cp:coreProperties>
</file>