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7279938" cy="136794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A066E4-41A3-4737-85DF-E4FE2A33A62D}" v="35" dt="2024-06-27T11:41:08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186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humamahalle2@gmail.com" userId="548490a9a97c0541" providerId="LiveId" clId="{82A066E4-41A3-4737-85DF-E4FE2A33A62D}"/>
    <pc:docChg chg="undo custSel addSld delSld modSld">
      <pc:chgData name="anshumamahalle2@gmail.com" userId="548490a9a97c0541" providerId="LiveId" clId="{82A066E4-41A3-4737-85DF-E4FE2A33A62D}" dt="2024-06-27T11:56:00.571" v="883" actId="14100"/>
      <pc:docMkLst>
        <pc:docMk/>
      </pc:docMkLst>
      <pc:sldChg chg="addSp delSp modSp add del mod">
        <pc:chgData name="anshumamahalle2@gmail.com" userId="548490a9a97c0541" providerId="LiveId" clId="{82A066E4-41A3-4737-85DF-E4FE2A33A62D}" dt="2024-06-27T11:56:00.571" v="883" actId="14100"/>
        <pc:sldMkLst>
          <pc:docMk/>
          <pc:sldMk cId="1310297687" sldId="256"/>
        </pc:sldMkLst>
        <pc:spChg chg="add mod">
          <ac:chgData name="anshumamahalle2@gmail.com" userId="548490a9a97c0541" providerId="LiveId" clId="{82A066E4-41A3-4737-85DF-E4FE2A33A62D}" dt="2024-06-27T11:38:35.705" v="815" actId="208"/>
          <ac:spMkLst>
            <pc:docMk/>
            <pc:sldMk cId="1310297687" sldId="256"/>
            <ac:spMk id="4" creationId="{B0FE7177-C885-C7D0-D635-4CBF3E298372}"/>
          </ac:spMkLst>
        </pc:spChg>
        <pc:spChg chg="add del mod">
          <ac:chgData name="anshumamahalle2@gmail.com" userId="548490a9a97c0541" providerId="LiveId" clId="{82A066E4-41A3-4737-85DF-E4FE2A33A62D}" dt="2024-06-27T10:57:08.404" v="47"/>
          <ac:spMkLst>
            <pc:docMk/>
            <pc:sldMk cId="1310297687" sldId="256"/>
            <ac:spMk id="5" creationId="{A28F6FA5-F565-E7B4-B935-B6D33CA053DA}"/>
          </ac:spMkLst>
        </pc:spChg>
        <pc:spChg chg="mod">
          <ac:chgData name="anshumamahalle2@gmail.com" userId="548490a9a97c0541" providerId="LiveId" clId="{82A066E4-41A3-4737-85DF-E4FE2A33A62D}" dt="2024-06-27T11:38:10.714" v="809" actId="207"/>
          <ac:spMkLst>
            <pc:docMk/>
            <pc:sldMk cId="1310297687" sldId="256"/>
            <ac:spMk id="6" creationId="{72280F86-E79D-E6B8-FC6D-8359F69DAC8B}"/>
          </ac:spMkLst>
        </pc:spChg>
        <pc:spChg chg="mod">
          <ac:chgData name="anshumamahalle2@gmail.com" userId="548490a9a97c0541" providerId="LiveId" clId="{82A066E4-41A3-4737-85DF-E4FE2A33A62D}" dt="2024-06-27T11:38:16.570" v="810" actId="207"/>
          <ac:spMkLst>
            <pc:docMk/>
            <pc:sldMk cId="1310297687" sldId="256"/>
            <ac:spMk id="9" creationId="{04BA62E7-8FD8-1551-24DE-DCA154946424}"/>
          </ac:spMkLst>
        </pc:spChg>
        <pc:spChg chg="add mod">
          <ac:chgData name="anshumamahalle2@gmail.com" userId="548490a9a97c0541" providerId="LiveId" clId="{82A066E4-41A3-4737-85DF-E4FE2A33A62D}" dt="2024-06-27T11:12:43.980" v="140" actId="2085"/>
          <ac:spMkLst>
            <pc:docMk/>
            <pc:sldMk cId="1310297687" sldId="256"/>
            <ac:spMk id="10" creationId="{550FAB66-B1B3-3A95-D44E-701FB760B385}"/>
          </ac:spMkLst>
        </pc:spChg>
        <pc:spChg chg="add mod">
          <ac:chgData name="anshumamahalle2@gmail.com" userId="548490a9a97c0541" providerId="LiveId" clId="{82A066E4-41A3-4737-85DF-E4FE2A33A62D}" dt="2024-06-27T11:38:44.953" v="816" actId="208"/>
          <ac:spMkLst>
            <pc:docMk/>
            <pc:sldMk cId="1310297687" sldId="256"/>
            <ac:spMk id="11" creationId="{67E61A85-7396-81F2-4C14-1B5CA0314329}"/>
          </ac:spMkLst>
        </pc:spChg>
        <pc:spChg chg="add del mod">
          <ac:chgData name="anshumamahalle2@gmail.com" userId="548490a9a97c0541" providerId="LiveId" clId="{82A066E4-41A3-4737-85DF-E4FE2A33A62D}" dt="2024-06-27T11:02:39.999" v="90"/>
          <ac:spMkLst>
            <pc:docMk/>
            <pc:sldMk cId="1310297687" sldId="256"/>
            <ac:spMk id="13" creationId="{505FB602-F9FC-CAD0-9AB0-CDD2CB91CF3A}"/>
          </ac:spMkLst>
        </pc:spChg>
        <pc:spChg chg="mod">
          <ac:chgData name="anshumamahalle2@gmail.com" userId="548490a9a97c0541" providerId="LiveId" clId="{82A066E4-41A3-4737-85DF-E4FE2A33A62D}" dt="2024-06-27T11:38:02.353" v="808" actId="207"/>
          <ac:spMkLst>
            <pc:docMk/>
            <pc:sldMk cId="1310297687" sldId="256"/>
            <ac:spMk id="14" creationId="{AC01003E-62FF-D7FE-F0DD-2D0E8B49CCDD}"/>
          </ac:spMkLst>
        </pc:spChg>
        <pc:spChg chg="add">
          <ac:chgData name="anshumamahalle2@gmail.com" userId="548490a9a97c0541" providerId="LiveId" clId="{82A066E4-41A3-4737-85DF-E4FE2A33A62D}" dt="2024-06-27T11:03:18.829" v="91"/>
          <ac:spMkLst>
            <pc:docMk/>
            <pc:sldMk cId="1310297687" sldId="256"/>
            <ac:spMk id="15" creationId="{3AAE2442-00F1-6CA8-7198-FF98D7E08BC0}"/>
          </ac:spMkLst>
        </pc:spChg>
        <pc:spChg chg="del">
          <ac:chgData name="anshumamahalle2@gmail.com" userId="548490a9a97c0541" providerId="LiveId" clId="{82A066E4-41A3-4737-85DF-E4FE2A33A62D}" dt="2024-06-27T10:56:53.893" v="44" actId="478"/>
          <ac:spMkLst>
            <pc:docMk/>
            <pc:sldMk cId="1310297687" sldId="256"/>
            <ac:spMk id="16" creationId="{7B8D80F0-C38D-D867-B6DD-6BDDFC3FF057}"/>
          </ac:spMkLst>
        </pc:spChg>
        <pc:spChg chg="add mod">
          <ac:chgData name="anshumamahalle2@gmail.com" userId="548490a9a97c0541" providerId="LiveId" clId="{82A066E4-41A3-4737-85DF-E4FE2A33A62D}" dt="2024-06-27T11:05:28.311" v="106" actId="1076"/>
          <ac:spMkLst>
            <pc:docMk/>
            <pc:sldMk cId="1310297687" sldId="256"/>
            <ac:spMk id="17" creationId="{F4F99F01-6D2F-05F3-2290-369A8E940381}"/>
          </ac:spMkLst>
        </pc:spChg>
        <pc:spChg chg="del">
          <ac:chgData name="anshumamahalle2@gmail.com" userId="548490a9a97c0541" providerId="LiveId" clId="{82A066E4-41A3-4737-85DF-E4FE2A33A62D}" dt="2024-06-27T10:54:55.411" v="22" actId="21"/>
          <ac:spMkLst>
            <pc:docMk/>
            <pc:sldMk cId="1310297687" sldId="256"/>
            <ac:spMk id="18" creationId="{10206DD4-E3A4-1DEC-11DF-961E7307113C}"/>
          </ac:spMkLst>
        </pc:spChg>
        <pc:spChg chg="add del mod">
          <ac:chgData name="anshumamahalle2@gmail.com" userId="548490a9a97c0541" providerId="LiveId" clId="{82A066E4-41A3-4737-85DF-E4FE2A33A62D}" dt="2024-06-27T11:06:08.714" v="112" actId="478"/>
          <ac:spMkLst>
            <pc:docMk/>
            <pc:sldMk cId="1310297687" sldId="256"/>
            <ac:spMk id="19" creationId="{5081199E-7692-466E-0AC6-2F0D372F538A}"/>
          </ac:spMkLst>
        </pc:spChg>
        <pc:spChg chg="del">
          <ac:chgData name="anshumamahalle2@gmail.com" userId="548490a9a97c0541" providerId="LiveId" clId="{82A066E4-41A3-4737-85DF-E4FE2A33A62D}" dt="2024-06-27T10:55:18.804" v="27" actId="478"/>
          <ac:spMkLst>
            <pc:docMk/>
            <pc:sldMk cId="1310297687" sldId="256"/>
            <ac:spMk id="21" creationId="{EA30B5F0-DF90-F6C9-1E47-7D2DE2D7563A}"/>
          </ac:spMkLst>
        </pc:spChg>
        <pc:spChg chg="del">
          <ac:chgData name="anshumamahalle2@gmail.com" userId="548490a9a97c0541" providerId="LiveId" clId="{82A066E4-41A3-4737-85DF-E4FE2A33A62D}" dt="2024-06-27T10:55:22.167" v="28" actId="478"/>
          <ac:spMkLst>
            <pc:docMk/>
            <pc:sldMk cId="1310297687" sldId="256"/>
            <ac:spMk id="22" creationId="{A50FF798-6A94-A3DA-9C83-AEC8CC9866B7}"/>
          </ac:spMkLst>
        </pc:spChg>
        <pc:spChg chg="add mod">
          <ac:chgData name="anshumamahalle2@gmail.com" userId="548490a9a97c0541" providerId="LiveId" clId="{82A066E4-41A3-4737-85DF-E4FE2A33A62D}" dt="2024-06-27T11:37:36.294" v="807" actId="2085"/>
          <ac:spMkLst>
            <pc:docMk/>
            <pc:sldMk cId="1310297687" sldId="256"/>
            <ac:spMk id="23" creationId="{493001AB-260A-2B15-C9EF-D5CAB14D1D02}"/>
          </ac:spMkLst>
        </pc:spChg>
        <pc:spChg chg="add mod">
          <ac:chgData name="anshumamahalle2@gmail.com" userId="548490a9a97c0541" providerId="LiveId" clId="{82A066E4-41A3-4737-85DF-E4FE2A33A62D}" dt="2024-06-27T11:39:03.648" v="818" actId="208"/>
          <ac:spMkLst>
            <pc:docMk/>
            <pc:sldMk cId="1310297687" sldId="256"/>
            <ac:spMk id="24" creationId="{815DF504-69B1-A587-9D57-BE9C86D68866}"/>
          </ac:spMkLst>
        </pc:spChg>
        <pc:spChg chg="add mod">
          <ac:chgData name="anshumamahalle2@gmail.com" userId="548490a9a97c0541" providerId="LiveId" clId="{82A066E4-41A3-4737-85DF-E4FE2A33A62D}" dt="2024-06-27T11:39:09.333" v="819" actId="208"/>
          <ac:spMkLst>
            <pc:docMk/>
            <pc:sldMk cId="1310297687" sldId="256"/>
            <ac:spMk id="25" creationId="{27837C9C-1598-1552-1EE9-F374F9F31C90}"/>
          </ac:spMkLst>
        </pc:spChg>
        <pc:spChg chg="add mod">
          <ac:chgData name="anshumamahalle2@gmail.com" userId="548490a9a97c0541" providerId="LiveId" clId="{82A066E4-41A3-4737-85DF-E4FE2A33A62D}" dt="2024-06-27T11:55:30.084" v="877" actId="14100"/>
          <ac:spMkLst>
            <pc:docMk/>
            <pc:sldMk cId="1310297687" sldId="256"/>
            <ac:spMk id="26" creationId="{58DE39D3-2992-4D88-0A70-21B839FF04F7}"/>
          </ac:spMkLst>
        </pc:spChg>
        <pc:spChg chg="del mod">
          <ac:chgData name="anshumamahalle2@gmail.com" userId="548490a9a97c0541" providerId="LiveId" clId="{82A066E4-41A3-4737-85DF-E4FE2A33A62D}" dt="2024-06-27T10:56:48.417" v="43" actId="478"/>
          <ac:spMkLst>
            <pc:docMk/>
            <pc:sldMk cId="1310297687" sldId="256"/>
            <ac:spMk id="27" creationId="{8C2FB5B6-3A9B-C3D6-C6D9-1DD922213CF3}"/>
          </ac:spMkLst>
        </pc:spChg>
        <pc:spChg chg="add del mod">
          <ac:chgData name="anshumamahalle2@gmail.com" userId="548490a9a97c0541" providerId="LiveId" clId="{82A066E4-41A3-4737-85DF-E4FE2A33A62D}" dt="2024-06-27T11:21:04.949" v="643" actId="478"/>
          <ac:spMkLst>
            <pc:docMk/>
            <pc:sldMk cId="1310297687" sldId="256"/>
            <ac:spMk id="28" creationId="{1B4AE5ED-26AC-F31C-5226-215C3D7C06C2}"/>
          </ac:spMkLst>
        </pc:spChg>
        <pc:spChg chg="add mod">
          <ac:chgData name="anshumamahalle2@gmail.com" userId="548490a9a97c0541" providerId="LiveId" clId="{82A066E4-41A3-4737-85DF-E4FE2A33A62D}" dt="2024-06-27T11:55:42.138" v="879" actId="14100"/>
          <ac:spMkLst>
            <pc:docMk/>
            <pc:sldMk cId="1310297687" sldId="256"/>
            <ac:spMk id="29" creationId="{44E24621-0DE8-80D3-1B93-BB06497DA59D}"/>
          </ac:spMkLst>
        </pc:spChg>
        <pc:spChg chg="add mod">
          <ac:chgData name="anshumamahalle2@gmail.com" userId="548490a9a97c0541" providerId="LiveId" clId="{82A066E4-41A3-4737-85DF-E4FE2A33A62D}" dt="2024-06-27T11:55:47.159" v="880" actId="14100"/>
          <ac:spMkLst>
            <pc:docMk/>
            <pc:sldMk cId="1310297687" sldId="256"/>
            <ac:spMk id="30" creationId="{FE6D847E-6B3E-5ECC-6F67-EEF0F7B44B65}"/>
          </ac:spMkLst>
        </pc:spChg>
        <pc:spChg chg="add mod">
          <ac:chgData name="anshumamahalle2@gmail.com" userId="548490a9a97c0541" providerId="LiveId" clId="{82A066E4-41A3-4737-85DF-E4FE2A33A62D}" dt="2024-06-27T11:28:37.891" v="709" actId="14100"/>
          <ac:spMkLst>
            <pc:docMk/>
            <pc:sldMk cId="1310297687" sldId="256"/>
            <ac:spMk id="31" creationId="{413D2C36-7451-4E62-D664-5B183BCF5145}"/>
          </ac:spMkLst>
        </pc:spChg>
        <pc:spChg chg="add mod">
          <ac:chgData name="anshumamahalle2@gmail.com" userId="548490a9a97c0541" providerId="LiveId" clId="{82A066E4-41A3-4737-85DF-E4FE2A33A62D}" dt="2024-06-27T11:34:56.517" v="764" actId="14100"/>
          <ac:spMkLst>
            <pc:docMk/>
            <pc:sldMk cId="1310297687" sldId="256"/>
            <ac:spMk id="33" creationId="{43BDD8FD-A43B-70E5-1925-FA963E3D8B3E}"/>
          </ac:spMkLst>
        </pc:spChg>
        <pc:spChg chg="add mod">
          <ac:chgData name="anshumamahalle2@gmail.com" userId="548490a9a97c0541" providerId="LiveId" clId="{82A066E4-41A3-4737-85DF-E4FE2A33A62D}" dt="2024-06-27T11:55:36.006" v="878" actId="1076"/>
          <ac:spMkLst>
            <pc:docMk/>
            <pc:sldMk cId="1310297687" sldId="256"/>
            <ac:spMk id="35" creationId="{31100463-A916-36EF-F5F9-A52D8A901F0B}"/>
          </ac:spMkLst>
        </pc:spChg>
        <pc:spChg chg="add mod">
          <ac:chgData name="anshumamahalle2@gmail.com" userId="548490a9a97c0541" providerId="LiveId" clId="{82A066E4-41A3-4737-85DF-E4FE2A33A62D}" dt="2024-06-20T19:43:42.920" v="1" actId="767"/>
          <ac:spMkLst>
            <pc:docMk/>
            <pc:sldMk cId="1310297687" sldId="256"/>
            <ac:spMk id="46" creationId="{150AD095-63AD-4BA6-F2CA-52EB78B298D5}"/>
          </ac:spMkLst>
        </pc:spChg>
        <pc:spChg chg="add mod">
          <ac:chgData name="anshumamahalle2@gmail.com" userId="548490a9a97c0541" providerId="LiveId" clId="{82A066E4-41A3-4737-85DF-E4FE2A33A62D}" dt="2024-06-20T19:44:35.872" v="2" actId="767"/>
          <ac:spMkLst>
            <pc:docMk/>
            <pc:sldMk cId="1310297687" sldId="256"/>
            <ac:spMk id="47" creationId="{DA5EFE14-87CF-EE50-1A16-1FD40CA901B9}"/>
          </ac:spMkLst>
        </pc:spChg>
        <pc:spChg chg="add">
          <ac:chgData name="anshumamahalle2@gmail.com" userId="548490a9a97c0541" providerId="LiveId" clId="{82A066E4-41A3-4737-85DF-E4FE2A33A62D}" dt="2024-06-20T19:44:40.241" v="3"/>
          <ac:spMkLst>
            <pc:docMk/>
            <pc:sldMk cId="1310297687" sldId="256"/>
            <ac:spMk id="48" creationId="{6DDE8618-5CA5-8ACF-9C99-083A199941D5}"/>
          </ac:spMkLst>
        </pc:spChg>
        <pc:spChg chg="add">
          <ac:chgData name="anshumamahalle2@gmail.com" userId="548490a9a97c0541" providerId="LiveId" clId="{82A066E4-41A3-4737-85DF-E4FE2A33A62D}" dt="2024-06-20T19:44:40.241" v="3"/>
          <ac:spMkLst>
            <pc:docMk/>
            <pc:sldMk cId="1310297687" sldId="256"/>
            <ac:spMk id="49" creationId="{DAB3674A-5B0D-6140-3BEE-568559FBD7C4}"/>
          </ac:spMkLst>
        </pc:spChg>
        <pc:spChg chg="add">
          <ac:chgData name="anshumamahalle2@gmail.com" userId="548490a9a97c0541" providerId="LiveId" clId="{82A066E4-41A3-4737-85DF-E4FE2A33A62D}" dt="2024-06-20T19:44:40.241" v="3"/>
          <ac:spMkLst>
            <pc:docMk/>
            <pc:sldMk cId="1310297687" sldId="256"/>
            <ac:spMk id="50" creationId="{6ABE2D00-20F2-E04A-ED2D-DC0A7A49093E}"/>
          </ac:spMkLst>
        </pc:spChg>
        <pc:spChg chg="add">
          <ac:chgData name="anshumamahalle2@gmail.com" userId="548490a9a97c0541" providerId="LiveId" clId="{82A066E4-41A3-4737-85DF-E4FE2A33A62D}" dt="2024-06-20T19:44:51.431" v="4"/>
          <ac:spMkLst>
            <pc:docMk/>
            <pc:sldMk cId="1310297687" sldId="256"/>
            <ac:spMk id="51" creationId="{9E527196-F942-FA10-EE4D-A4E4328DF4B0}"/>
          </ac:spMkLst>
        </pc:spChg>
        <pc:spChg chg="add">
          <ac:chgData name="anshumamahalle2@gmail.com" userId="548490a9a97c0541" providerId="LiveId" clId="{82A066E4-41A3-4737-85DF-E4FE2A33A62D}" dt="2024-06-20T19:44:51.431" v="4"/>
          <ac:spMkLst>
            <pc:docMk/>
            <pc:sldMk cId="1310297687" sldId="256"/>
            <ac:spMk id="52" creationId="{5A8329D7-140A-0F08-9BB0-E46282718DB6}"/>
          </ac:spMkLst>
        </pc:spChg>
        <pc:spChg chg="add">
          <ac:chgData name="anshumamahalle2@gmail.com" userId="548490a9a97c0541" providerId="LiveId" clId="{82A066E4-41A3-4737-85DF-E4FE2A33A62D}" dt="2024-06-20T19:44:51.431" v="4"/>
          <ac:spMkLst>
            <pc:docMk/>
            <pc:sldMk cId="1310297687" sldId="256"/>
            <ac:spMk id="53" creationId="{14259F12-6DD2-4ABB-326B-9C2357012BCB}"/>
          </ac:spMkLst>
        </pc:spChg>
        <pc:graphicFrameChg chg="add mod">
          <ac:chgData name="anshumamahalle2@gmail.com" userId="548490a9a97c0541" providerId="LiveId" clId="{82A066E4-41A3-4737-85DF-E4FE2A33A62D}" dt="2024-06-27T11:41:08.067" v="827"/>
          <ac:graphicFrameMkLst>
            <pc:docMk/>
            <pc:sldMk cId="1310297687" sldId="256"/>
            <ac:graphicFrameMk id="32" creationId="{623976FE-5BB8-2F93-95DD-9708E3967392}"/>
          </ac:graphicFrameMkLst>
        </pc:graphicFrameChg>
        <pc:picChg chg="add mod">
          <ac:chgData name="anshumamahalle2@gmail.com" userId="548490a9a97c0541" providerId="LiveId" clId="{82A066E4-41A3-4737-85DF-E4FE2A33A62D}" dt="2024-06-27T11:56:00.571" v="883" actId="14100"/>
          <ac:picMkLst>
            <pc:docMk/>
            <pc:sldMk cId="1310297687" sldId="256"/>
            <ac:picMk id="3" creationId="{C0B37984-BC0E-0010-074D-EA4B2215F33C}"/>
          </ac:picMkLst>
        </pc:picChg>
        <pc:picChg chg="add del mod">
          <ac:chgData name="anshumamahalle2@gmail.com" userId="548490a9a97c0541" providerId="LiveId" clId="{82A066E4-41A3-4737-85DF-E4FE2A33A62D}" dt="2024-06-27T11:02:04.529" v="83" actId="21"/>
          <ac:picMkLst>
            <pc:docMk/>
            <pc:sldMk cId="1310297687" sldId="256"/>
            <ac:picMk id="12" creationId="{0C8B832C-44C0-C6A7-650B-15201AAEE122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26" creationId="{776E28DB-046E-32A1-A56F-B4BC03C3D7FE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27" creationId="{68AFB258-BC75-E25D-3D0B-81E6229EE656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28" creationId="{461211AF-3726-B729-C242-A904A117297B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29" creationId="{C08C37A8-AAEA-838C-C789-D05E76D675E7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30" creationId="{5C46CB26-D6BA-C0E0-3488-86666B4B5826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31" creationId="{7BB8B7EF-A6B9-6FBF-2B0C-47F1EEF694A7}"/>
          </ac:picMkLst>
        </pc:picChg>
        <pc:picChg chg="add">
          <ac:chgData name="anshumamahalle2@gmail.com" userId="548490a9a97c0541" providerId="LiveId" clId="{82A066E4-41A3-4737-85DF-E4FE2A33A62D}" dt="2024-06-27T11:03:18.829" v="91"/>
          <ac:picMkLst>
            <pc:docMk/>
            <pc:sldMk cId="1310297687" sldId="256"/>
            <ac:picMk id="1032" creationId="{D7DCAB9B-5484-4572-2D36-C973D11BD8CF}"/>
          </ac:picMkLst>
        </pc:picChg>
      </pc:sldChg>
      <pc:sldChg chg="new del">
        <pc:chgData name="anshumamahalle2@gmail.com" userId="548490a9a97c0541" providerId="LiveId" clId="{82A066E4-41A3-4737-85DF-E4FE2A33A62D}" dt="2024-06-27T11:48:05.950" v="833" actId="680"/>
        <pc:sldMkLst>
          <pc:docMk/>
          <pc:sldMk cId="3411717167" sldId="256"/>
        </pc:sldMkLst>
      </pc:sldChg>
      <pc:sldChg chg="addSp delSp modSp new del mod">
        <pc:chgData name="anshumamahalle2@gmail.com" userId="548490a9a97c0541" providerId="LiveId" clId="{82A066E4-41A3-4737-85DF-E4FE2A33A62D}" dt="2024-06-27T11:41:27.308" v="830" actId="47"/>
        <pc:sldMkLst>
          <pc:docMk/>
          <pc:sldMk cId="3106807951" sldId="257"/>
        </pc:sldMkLst>
        <pc:spChg chg="del">
          <ac:chgData name="anshumamahalle2@gmail.com" userId="548490a9a97c0541" providerId="LiveId" clId="{82A066E4-41A3-4737-85DF-E4FE2A33A62D}" dt="2024-06-26T07:20:52.743" v="16" actId="478"/>
          <ac:spMkLst>
            <pc:docMk/>
            <pc:sldMk cId="3106807951" sldId="257"/>
            <ac:spMk id="2" creationId="{82C50FDD-FBCC-7052-C345-A626CE7066E8}"/>
          </ac:spMkLst>
        </pc:spChg>
        <pc:spChg chg="del">
          <ac:chgData name="anshumamahalle2@gmail.com" userId="548490a9a97c0541" providerId="LiveId" clId="{82A066E4-41A3-4737-85DF-E4FE2A33A62D}" dt="2024-06-26T07:20:58.951" v="17" actId="478"/>
          <ac:spMkLst>
            <pc:docMk/>
            <pc:sldMk cId="3106807951" sldId="257"/>
            <ac:spMk id="3" creationId="{9361F768-6BC1-9FC6-8A0F-907D640235E0}"/>
          </ac:spMkLst>
        </pc:spChg>
        <pc:spChg chg="add del mod">
          <ac:chgData name="anshumamahalle2@gmail.com" userId="548490a9a97c0541" providerId="LiveId" clId="{82A066E4-41A3-4737-85DF-E4FE2A33A62D}" dt="2024-06-27T11:00:53.669" v="73" actId="21"/>
          <ac:spMkLst>
            <pc:docMk/>
            <pc:sldMk cId="3106807951" sldId="257"/>
            <ac:spMk id="3" creationId="{F3B1357F-AB49-4950-155A-0345CBE07CBF}"/>
          </ac:spMkLst>
        </pc:spChg>
        <pc:spChg chg="add del mod">
          <ac:chgData name="anshumamahalle2@gmail.com" userId="548490a9a97c0541" providerId="LiveId" clId="{82A066E4-41A3-4737-85DF-E4FE2A33A62D}" dt="2024-06-27T11:01:32.341" v="81"/>
          <ac:spMkLst>
            <pc:docMk/>
            <pc:sldMk cId="3106807951" sldId="257"/>
            <ac:spMk id="4" creationId="{6ACEDD0F-DB0F-55A6-8E89-0DA74A537452}"/>
          </ac:spMkLst>
        </pc:spChg>
        <pc:spChg chg="add">
          <ac:chgData name="anshumamahalle2@gmail.com" userId="548490a9a97c0541" providerId="LiveId" clId="{82A066E4-41A3-4737-85DF-E4FE2A33A62D}" dt="2024-06-27T11:01:57.370" v="82" actId="22"/>
          <ac:spMkLst>
            <pc:docMk/>
            <pc:sldMk cId="3106807951" sldId="257"/>
            <ac:spMk id="6" creationId="{1D9C1B3A-BF90-89F2-AEB2-87F6CD65FB4B}"/>
          </ac:spMkLst>
        </pc:spChg>
        <pc:picChg chg="add del mod">
          <ac:chgData name="anshumamahalle2@gmail.com" userId="548490a9a97c0541" providerId="LiveId" clId="{82A066E4-41A3-4737-85DF-E4FE2A33A62D}" dt="2024-06-27T11:02:18.628" v="86" actId="21"/>
          <ac:picMkLst>
            <pc:docMk/>
            <pc:sldMk cId="3106807951" sldId="257"/>
            <ac:picMk id="7" creationId="{83E72F93-959E-0DF9-3A2A-6D6A68177D27}"/>
          </ac:picMkLst>
        </pc:picChg>
        <pc:picChg chg="add mod">
          <ac:chgData name="anshumamahalle2@gmail.com" userId="548490a9a97c0541" providerId="LiveId" clId="{82A066E4-41A3-4737-85DF-E4FE2A33A62D}" dt="2024-06-27T11:02:21.517" v="87"/>
          <ac:picMkLst>
            <pc:docMk/>
            <pc:sldMk cId="3106807951" sldId="257"/>
            <ac:picMk id="8" creationId="{49F7DEE6-054C-9634-F6B2-92A2012DBA46}"/>
          </ac:picMkLst>
        </pc:picChg>
      </pc:sldChg>
      <pc:sldChg chg="addSp delSp modSp mod">
        <pc:chgData name="anshumamahalle2@gmail.com" userId="548490a9a97c0541" providerId="LiveId" clId="{82A066E4-41A3-4737-85DF-E4FE2A33A62D}" dt="2024-06-20T19:48:24.766" v="14" actId="47"/>
        <pc:sldMkLst>
          <pc:docMk/>
          <pc:sldMk cId="3206953246" sldId="257"/>
        </pc:sldMkLst>
        <pc:spChg chg="del mod">
          <ac:chgData name="anshumamahalle2@gmail.com" userId="548490a9a97c0541" providerId="LiveId" clId="{82A066E4-41A3-4737-85DF-E4FE2A33A62D}" dt="2024-06-20T19:48:00.524" v="9" actId="478"/>
          <ac:spMkLst>
            <pc:docMk/>
            <pc:sldMk cId="3206953246" sldId="257"/>
            <ac:spMk id="2" creationId="{3BA10206-594C-930A-4B86-D03DD8182B29}"/>
          </ac:spMkLst>
        </pc:spChg>
        <pc:spChg chg="del">
          <ac:chgData name="anshumamahalle2@gmail.com" userId="548490a9a97c0541" providerId="LiveId" clId="{82A066E4-41A3-4737-85DF-E4FE2A33A62D}" dt="2024-06-20T19:47:37.446" v="7" actId="478"/>
          <ac:spMkLst>
            <pc:docMk/>
            <pc:sldMk cId="3206953246" sldId="257"/>
            <ac:spMk id="3" creationId="{EAAAA8DD-7BF4-557A-E822-BE5596FB41FB}"/>
          </ac:spMkLst>
        </pc:spChg>
        <pc:spChg chg="add">
          <ac:chgData name="anshumamahalle2@gmail.com" userId="548490a9a97c0541" providerId="LiveId" clId="{82A066E4-41A3-4737-85DF-E4FE2A33A62D}" dt="2024-06-20T19:47:03.323" v="5"/>
          <ac:spMkLst>
            <pc:docMk/>
            <pc:sldMk cId="3206953246" sldId="257"/>
            <ac:spMk id="4" creationId="{74D3CE0F-E8BC-CA67-89EA-8B09ECBC45FD}"/>
          </ac:spMkLst>
        </pc:spChg>
        <pc:spChg chg="add">
          <ac:chgData name="anshumamahalle2@gmail.com" userId="548490a9a97c0541" providerId="LiveId" clId="{82A066E4-41A3-4737-85DF-E4FE2A33A62D}" dt="2024-06-20T19:47:03.323" v="5"/>
          <ac:spMkLst>
            <pc:docMk/>
            <pc:sldMk cId="3206953246" sldId="257"/>
            <ac:spMk id="5" creationId="{99A6BA74-70FB-4DAA-47E1-6A6D9289FDED}"/>
          </ac:spMkLst>
        </pc:spChg>
        <pc:spChg chg="add">
          <ac:chgData name="anshumamahalle2@gmail.com" userId="548490a9a97c0541" providerId="LiveId" clId="{82A066E4-41A3-4737-85DF-E4FE2A33A62D}" dt="2024-06-20T19:47:03.323" v="5"/>
          <ac:spMkLst>
            <pc:docMk/>
            <pc:sldMk cId="3206953246" sldId="257"/>
            <ac:spMk id="6" creationId="{5B659151-8117-FC14-AEF6-9F1AED52B0FC}"/>
          </ac:spMkLst>
        </pc:spChg>
        <pc:spChg chg="add del mod">
          <ac:chgData name="anshumamahalle2@gmail.com" userId="548490a9a97c0541" providerId="LiveId" clId="{82A066E4-41A3-4737-85DF-E4FE2A33A62D}" dt="2024-06-20T19:48:24.766" v="14" actId="47"/>
          <ac:spMkLst>
            <pc:docMk/>
            <pc:sldMk cId="3206953246" sldId="257"/>
            <ac:spMk id="7" creationId="{F7F43ADD-9A5C-721F-EC5B-6CE578845E92}"/>
          </ac:spMkLst>
        </pc:spChg>
        <pc:spChg chg="add">
          <ac:chgData name="anshumamahalle2@gmail.com" userId="548490a9a97c0541" providerId="LiveId" clId="{82A066E4-41A3-4737-85DF-E4FE2A33A62D}" dt="2024-06-20T19:48:15.686" v="11"/>
          <ac:spMkLst>
            <pc:docMk/>
            <pc:sldMk cId="3206953246" sldId="257"/>
            <ac:spMk id="8" creationId="{29D29D2A-2367-9105-4298-8DAD9992EA67}"/>
          </ac:spMkLst>
        </pc:spChg>
        <pc:spChg chg="add">
          <ac:chgData name="anshumamahalle2@gmail.com" userId="548490a9a97c0541" providerId="LiveId" clId="{82A066E4-41A3-4737-85DF-E4FE2A33A62D}" dt="2024-06-20T19:48:15.686" v="11"/>
          <ac:spMkLst>
            <pc:docMk/>
            <pc:sldMk cId="3206953246" sldId="257"/>
            <ac:spMk id="9" creationId="{202E9270-F183-F187-443C-794D5D76DB6A}"/>
          </ac:spMkLst>
        </pc:spChg>
        <pc:spChg chg="add">
          <ac:chgData name="anshumamahalle2@gmail.com" userId="548490a9a97c0541" providerId="LiveId" clId="{82A066E4-41A3-4737-85DF-E4FE2A33A62D}" dt="2024-06-20T19:48:15.686" v="11"/>
          <ac:spMkLst>
            <pc:docMk/>
            <pc:sldMk cId="3206953246" sldId="257"/>
            <ac:spMk id="10" creationId="{3572DAC5-751F-0682-5510-B8AF68AA8AB4}"/>
          </ac:spMkLst>
        </pc:spChg>
      </pc:sldChg>
      <pc:sldChg chg="new del">
        <pc:chgData name="anshumamahalle2@gmail.com" userId="548490a9a97c0541" providerId="LiveId" clId="{82A066E4-41A3-4737-85DF-E4FE2A33A62D}" dt="2024-06-27T11:41:22.821" v="828" actId="47"/>
        <pc:sldMkLst>
          <pc:docMk/>
          <pc:sldMk cId="995231070" sldId="258"/>
        </pc:sldMkLst>
      </pc:sldChg>
      <pc:sldChg chg="new del">
        <pc:chgData name="anshumamahalle2@gmail.com" userId="548490a9a97c0541" providerId="LiveId" clId="{82A066E4-41A3-4737-85DF-E4FE2A33A62D}" dt="2024-06-27T11:41:24.558" v="829" actId="47"/>
        <pc:sldMkLst>
          <pc:docMk/>
          <pc:sldMk cId="794220991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[Book1.xlsx]Sheet1!$B$1</c:f>
              <c:strCache>
                <c:ptCount val="1"/>
                <c:pt idx="0">
                  <c:v>MEDICAL ERROR COST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[Book1.xlsx]Sheet1!$A$2:$A$5</c:f>
              <c:strCache>
                <c:ptCount val="4"/>
                <c:pt idx="0">
                  <c:v>UNITED STATES </c:v>
                </c:pt>
                <c:pt idx="1">
                  <c:v>UNITED KINGDOM </c:v>
                </c:pt>
                <c:pt idx="2">
                  <c:v>CANADA</c:v>
                </c:pt>
                <c:pt idx="3">
                  <c:v>GERMANY</c:v>
                </c:pt>
              </c:strCache>
            </c:strRef>
          </c:cat>
          <c:val>
            <c:numRef>
              <c:f>[Book1.xlsx]Sheet1!$B$2:$B$5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2.75</c:v>
                </c:pt>
                <c:pt idx="2">
                  <c:v>1.2</c:v>
                </c:pt>
                <c:pt idx="3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5-442B-8AB3-1ED8576D78C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8235679"/>
        <c:axId val="2088238559"/>
      </c:barChart>
      <c:catAx>
        <c:axId val="20882356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COUNTRY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238559"/>
        <c:crosses val="autoZero"/>
        <c:auto val="1"/>
        <c:lblAlgn val="ctr"/>
        <c:lblOffset val="100"/>
        <c:noMultiLvlLbl val="0"/>
      </c:catAx>
      <c:valAx>
        <c:axId val="208823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Dollers in Billions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235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2AC50-B0B3-4A1B-919E-92E9F6B7F56C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9913" y="857250"/>
            <a:ext cx="29241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1A6AA-2F55-489E-AC3D-F5FB1898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45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1A6AA-2F55-489E-AC3D-F5FB1898DB3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460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996" y="2238751"/>
            <a:ext cx="14687947" cy="4762488"/>
          </a:xfrm>
        </p:spPr>
        <p:txBody>
          <a:bodyPr anchor="b"/>
          <a:lstStyle>
            <a:lvl1pPr algn="ctr"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992" y="7184899"/>
            <a:ext cx="12959954" cy="3302709"/>
          </a:xfrm>
        </p:spPr>
        <p:txBody>
          <a:bodyPr/>
          <a:lstStyle>
            <a:lvl1pPr marL="0" indent="0" algn="ctr">
              <a:buNone/>
              <a:defRPr sz="4536"/>
            </a:lvl1pPr>
            <a:lvl2pPr marL="864017" indent="0" algn="ctr">
              <a:buNone/>
              <a:defRPr sz="3780"/>
            </a:lvl2pPr>
            <a:lvl3pPr marL="1728033" indent="0" algn="ctr">
              <a:buNone/>
              <a:defRPr sz="3402"/>
            </a:lvl3pPr>
            <a:lvl4pPr marL="2592050" indent="0" algn="ctr">
              <a:buNone/>
              <a:defRPr sz="3024"/>
            </a:lvl4pPr>
            <a:lvl5pPr marL="3456066" indent="0" algn="ctr">
              <a:buNone/>
              <a:defRPr sz="3024"/>
            </a:lvl5pPr>
            <a:lvl6pPr marL="4320083" indent="0" algn="ctr">
              <a:buNone/>
              <a:defRPr sz="3024"/>
            </a:lvl6pPr>
            <a:lvl7pPr marL="5184099" indent="0" algn="ctr">
              <a:buNone/>
              <a:defRPr sz="3024"/>
            </a:lvl7pPr>
            <a:lvl8pPr marL="6048116" indent="0" algn="ctr">
              <a:buNone/>
              <a:defRPr sz="3024"/>
            </a:lvl8pPr>
            <a:lvl9pPr marL="6912132" indent="0" algn="ctr">
              <a:buNone/>
              <a:defRPr sz="30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31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251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365956" y="728306"/>
            <a:ext cx="3725987" cy="115927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997" y="728306"/>
            <a:ext cx="10961961" cy="115927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15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50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996" y="3410376"/>
            <a:ext cx="14903947" cy="5690286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8996" y="9154495"/>
            <a:ext cx="14903947" cy="2992387"/>
          </a:xfrm>
        </p:spPr>
        <p:txBody>
          <a:bodyPr/>
          <a:lstStyle>
            <a:lvl1pPr marL="0" indent="0">
              <a:buNone/>
              <a:defRPr sz="4536">
                <a:solidFill>
                  <a:schemeClr val="tx1">
                    <a:tint val="82000"/>
                  </a:schemeClr>
                </a:solidFill>
              </a:defRPr>
            </a:lvl1pPr>
            <a:lvl2pPr marL="864017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2pPr>
            <a:lvl3pPr marL="1728033" indent="0">
              <a:buNone/>
              <a:defRPr sz="3402">
                <a:solidFill>
                  <a:schemeClr val="tx1">
                    <a:tint val="82000"/>
                  </a:schemeClr>
                </a:solidFill>
              </a:defRPr>
            </a:lvl3pPr>
            <a:lvl4pPr marL="2592050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4pPr>
            <a:lvl5pPr marL="3456066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5pPr>
            <a:lvl6pPr marL="4320083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6pPr>
            <a:lvl7pPr marL="5184099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7pPr>
            <a:lvl8pPr marL="6048116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8pPr>
            <a:lvl9pPr marL="6912132" indent="0">
              <a:buNone/>
              <a:defRPr sz="302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23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996" y="3641531"/>
            <a:ext cx="7343974" cy="86795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968" y="3641531"/>
            <a:ext cx="7343974" cy="86795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280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728309"/>
            <a:ext cx="14903947" cy="26440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248" y="3353376"/>
            <a:ext cx="7310223" cy="1643437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0248" y="4996813"/>
            <a:ext cx="7310223" cy="7349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47970" y="3353376"/>
            <a:ext cx="7346224" cy="1643437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47970" y="4996813"/>
            <a:ext cx="7346224" cy="7349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620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5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418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911966"/>
            <a:ext cx="5573230" cy="3191881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6224" y="1969596"/>
            <a:ext cx="8747969" cy="9721303"/>
          </a:xfrm>
        </p:spPr>
        <p:txBody>
          <a:bodyPr/>
          <a:lstStyle>
            <a:lvl1pPr>
              <a:defRPr sz="6047"/>
            </a:lvl1pPr>
            <a:lvl2pPr>
              <a:defRPr sz="5291"/>
            </a:lvl2pPr>
            <a:lvl3pPr>
              <a:defRPr sz="4536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4103846"/>
            <a:ext cx="5573230" cy="7602883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618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911966"/>
            <a:ext cx="5573230" cy="3191881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46224" y="1969596"/>
            <a:ext cx="8747969" cy="9721303"/>
          </a:xfrm>
        </p:spPr>
        <p:txBody>
          <a:bodyPr anchor="t"/>
          <a:lstStyle>
            <a:lvl1pPr marL="0" indent="0">
              <a:buNone/>
              <a:defRPr sz="6047"/>
            </a:lvl1pPr>
            <a:lvl2pPr marL="864017" indent="0">
              <a:buNone/>
              <a:defRPr sz="5291"/>
            </a:lvl2pPr>
            <a:lvl3pPr marL="1728033" indent="0">
              <a:buNone/>
              <a:defRPr sz="4536"/>
            </a:lvl3pPr>
            <a:lvl4pPr marL="2592050" indent="0">
              <a:buNone/>
              <a:defRPr sz="3780"/>
            </a:lvl4pPr>
            <a:lvl5pPr marL="3456066" indent="0">
              <a:buNone/>
              <a:defRPr sz="3780"/>
            </a:lvl5pPr>
            <a:lvl6pPr marL="4320083" indent="0">
              <a:buNone/>
              <a:defRPr sz="3780"/>
            </a:lvl6pPr>
            <a:lvl7pPr marL="5184099" indent="0">
              <a:buNone/>
              <a:defRPr sz="3780"/>
            </a:lvl7pPr>
            <a:lvl8pPr marL="6048116" indent="0">
              <a:buNone/>
              <a:defRPr sz="3780"/>
            </a:lvl8pPr>
            <a:lvl9pPr marL="6912132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4103846"/>
            <a:ext cx="5573230" cy="7602883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73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7996" y="728309"/>
            <a:ext cx="14903947" cy="2644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996" y="3641531"/>
            <a:ext cx="14903947" cy="8679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7996" y="12678862"/>
            <a:ext cx="3887986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24AC34-A369-4AE5-8A2C-3C9FB138B2C8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23980" y="12678862"/>
            <a:ext cx="5831979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6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03956" y="12678862"/>
            <a:ext cx="3887986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6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9ABA6-E569-4355-82FE-7061C147B5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13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28033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8" indent="-432008" algn="l" defTabSz="1728033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2pPr>
      <a:lvl3pPr marL="21600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405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88807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75209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61610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480124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73441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1pPr>
      <a:lvl2pPr marL="864017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72803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3pPr>
      <a:lvl4pPr marL="259205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45606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32008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184099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04811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6912132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32C9A29-E4A7-0281-137D-E2A05FA41EAA}"/>
              </a:ext>
            </a:extLst>
          </p:cNvPr>
          <p:cNvSpPr/>
          <p:nvPr/>
        </p:nvSpPr>
        <p:spPr>
          <a:xfrm>
            <a:off x="39561" y="1778321"/>
            <a:ext cx="4750785" cy="11838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Wave 13">
            <a:extLst>
              <a:ext uri="{FF2B5EF4-FFF2-40B4-BE49-F238E27FC236}">
                <a16:creationId xmlns:a16="http://schemas.microsoft.com/office/drawing/2014/main" id="{AC01003E-62FF-D7FE-F0DD-2D0E8B49CCDD}"/>
              </a:ext>
            </a:extLst>
          </p:cNvPr>
          <p:cNvSpPr/>
          <p:nvPr/>
        </p:nvSpPr>
        <p:spPr>
          <a:xfrm>
            <a:off x="-18161" y="345107"/>
            <a:ext cx="17249458" cy="1840167"/>
          </a:xfrm>
          <a:prstGeom prst="wav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72280F86-E79D-E6B8-FC6D-8359F69DAC8B}"/>
              </a:ext>
            </a:extLst>
          </p:cNvPr>
          <p:cNvSpPr/>
          <p:nvPr/>
        </p:nvSpPr>
        <p:spPr>
          <a:xfrm>
            <a:off x="-9081" y="62175"/>
            <a:ext cx="17249458" cy="1916188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accent1">
              <a:lumMod val="60000"/>
              <a:lumOff val="40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lt1">
                  <a:alpha val="78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9EA84C-13DF-5247-3200-59E50F9D3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74" y="213527"/>
            <a:ext cx="2395936" cy="10486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227D91-F453-E3C4-F1C4-DDD3B1D23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09230" y="480384"/>
            <a:ext cx="2160358" cy="1242044"/>
          </a:xfrm>
          <a:prstGeom prst="rect">
            <a:avLst/>
          </a:prstGeom>
        </p:spPr>
      </p:pic>
      <p:sp>
        <p:nvSpPr>
          <p:cNvPr id="9" name="Wave 8">
            <a:extLst>
              <a:ext uri="{FF2B5EF4-FFF2-40B4-BE49-F238E27FC236}">
                <a16:creationId xmlns:a16="http://schemas.microsoft.com/office/drawing/2014/main" id="{04BA62E7-8FD8-1551-24DE-DCA154946424}"/>
              </a:ext>
            </a:extLst>
          </p:cNvPr>
          <p:cNvSpPr/>
          <p:nvPr/>
        </p:nvSpPr>
        <p:spPr>
          <a:xfrm>
            <a:off x="-77115" y="13360461"/>
            <a:ext cx="17249457" cy="874820"/>
          </a:xfrm>
          <a:prstGeom prst="wav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3" name="Picture 2" descr="A diagram of a data stream&#10;&#10;Description automatically generated">
            <a:extLst>
              <a:ext uri="{FF2B5EF4-FFF2-40B4-BE49-F238E27FC236}">
                <a16:creationId xmlns:a16="http://schemas.microsoft.com/office/drawing/2014/main" id="{C0B37984-BC0E-0010-074D-EA4B2215F3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349" y="6101240"/>
            <a:ext cx="5461460" cy="2947042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B0FE7177-C885-C7D0-D635-4CBF3E298372}"/>
              </a:ext>
            </a:extLst>
          </p:cNvPr>
          <p:cNvSpPr/>
          <p:nvPr/>
        </p:nvSpPr>
        <p:spPr>
          <a:xfrm rot="16200000">
            <a:off x="194941" y="1587163"/>
            <a:ext cx="4898564" cy="5169093"/>
          </a:xfrm>
          <a:prstGeom prst="wedgeRoundRectCallout">
            <a:avLst>
              <a:gd name="adj1" fmla="val -46201"/>
              <a:gd name="adj2" fmla="val 56604"/>
              <a:gd name="adj3" fmla="val 16667"/>
            </a:avLst>
          </a:prstGeom>
          <a:noFill/>
          <a:ln w="63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0FAB66-B1B3-3A95-D44E-701FB760B385}"/>
              </a:ext>
            </a:extLst>
          </p:cNvPr>
          <p:cNvSpPr txBox="1"/>
          <p:nvPr/>
        </p:nvSpPr>
        <p:spPr>
          <a:xfrm>
            <a:off x="477982" y="1912010"/>
            <a:ext cx="4842164" cy="470898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PlasmIT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 group of experienced technology experts and healthcare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professionals.Their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mission is to fill a significant gap in the existing critical care ecosystem through innovative solutions.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PlasmIT's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digital care platform,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is designed to facilitate instant care and save human lives.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Description: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dubbed ‘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SmartICU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Mobile,’ is a Next-Gen Connected, Intelligent, Integrated, Immersive, Secured, and Compliant Digital Care Platform for hospitals.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67E61A85-7396-81F2-4C14-1B5CA0314329}"/>
              </a:ext>
            </a:extLst>
          </p:cNvPr>
          <p:cNvSpPr/>
          <p:nvPr/>
        </p:nvSpPr>
        <p:spPr>
          <a:xfrm rot="16200000">
            <a:off x="1206402" y="5484730"/>
            <a:ext cx="2963217" cy="5315059"/>
          </a:xfrm>
          <a:prstGeom prst="wedgeRoundRectCallout">
            <a:avLst>
              <a:gd name="adj1" fmla="val 7652"/>
              <a:gd name="adj2" fmla="val 56765"/>
              <a:gd name="adj3" fmla="val 16667"/>
            </a:avLst>
          </a:prstGeom>
          <a:noFill/>
          <a:ln w="63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F99F01-6D2F-05F3-2290-369A8E940381}"/>
              </a:ext>
            </a:extLst>
          </p:cNvPr>
          <p:cNvSpPr txBox="1"/>
          <p:nvPr/>
        </p:nvSpPr>
        <p:spPr>
          <a:xfrm>
            <a:off x="386606" y="6761547"/>
            <a:ext cx="49286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Key Features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Intelligent Integrated Health Dashboard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 device data 24x7 on mobile device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time Health Vitals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Abnormality Alerts and Insights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Co-ordination &amp; Collaboration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Integrated Care Administration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Diagnostics Assessments &amp; Reports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Compliant and Regulatory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Adherenc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Flowchart: Terminator 22">
            <a:extLst>
              <a:ext uri="{FF2B5EF4-FFF2-40B4-BE49-F238E27FC236}">
                <a16:creationId xmlns:a16="http://schemas.microsoft.com/office/drawing/2014/main" id="{493001AB-260A-2B15-C9EF-D5CAB14D1D02}"/>
              </a:ext>
            </a:extLst>
          </p:cNvPr>
          <p:cNvSpPr/>
          <p:nvPr/>
        </p:nvSpPr>
        <p:spPr>
          <a:xfrm>
            <a:off x="5685346" y="6344547"/>
            <a:ext cx="5918363" cy="2963217"/>
          </a:xfrm>
          <a:prstGeom prst="flowChartTerminator">
            <a:avLst/>
          </a:prstGeom>
          <a:noFill/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815DF504-69B1-A587-9D57-BE9C86D68866}"/>
              </a:ext>
            </a:extLst>
          </p:cNvPr>
          <p:cNvSpPr/>
          <p:nvPr/>
        </p:nvSpPr>
        <p:spPr>
          <a:xfrm>
            <a:off x="5421613" y="1912853"/>
            <a:ext cx="7081099" cy="3937213"/>
          </a:xfrm>
          <a:prstGeom prst="wedgeRoundRectCallout">
            <a:avLst>
              <a:gd name="adj1" fmla="val -33562"/>
              <a:gd name="adj2" fmla="val 58723"/>
              <a:gd name="adj3" fmla="val 16667"/>
            </a:avLst>
          </a:prstGeom>
          <a:noFill/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27837C9C-1598-1552-1EE9-F374F9F31C90}"/>
              </a:ext>
            </a:extLst>
          </p:cNvPr>
          <p:cNvSpPr/>
          <p:nvPr/>
        </p:nvSpPr>
        <p:spPr>
          <a:xfrm>
            <a:off x="12502712" y="2375078"/>
            <a:ext cx="4696648" cy="5581948"/>
          </a:xfrm>
          <a:prstGeom prst="wedgeRoundRectCallout">
            <a:avLst>
              <a:gd name="adj1" fmla="val -63196"/>
              <a:gd name="adj2" fmla="val 31785"/>
              <a:gd name="adj3" fmla="val 16667"/>
            </a:avLst>
          </a:prstGeom>
          <a:noFill/>
          <a:ln w="63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58DE39D3-2992-4D88-0A70-21B839FF04F7}"/>
              </a:ext>
            </a:extLst>
          </p:cNvPr>
          <p:cNvSpPr/>
          <p:nvPr/>
        </p:nvSpPr>
        <p:spPr>
          <a:xfrm rot="10800000">
            <a:off x="11241806" y="7993769"/>
            <a:ext cx="5918364" cy="5115517"/>
          </a:xfrm>
          <a:prstGeom prst="wedgeRoundRectCallout">
            <a:avLst>
              <a:gd name="adj1" fmla="val 55259"/>
              <a:gd name="adj2" fmla="val 43190"/>
              <a:gd name="adj3" fmla="val 16667"/>
            </a:avLst>
          </a:prstGeom>
          <a:noFill/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44E24621-0DE8-80D3-1B93-BB06497DA59D}"/>
              </a:ext>
            </a:extLst>
          </p:cNvPr>
          <p:cNvSpPr/>
          <p:nvPr/>
        </p:nvSpPr>
        <p:spPr>
          <a:xfrm rot="10800000">
            <a:off x="165948" y="9695666"/>
            <a:ext cx="10984860" cy="3770291"/>
          </a:xfrm>
          <a:prstGeom prst="wedgeRoundRectCallout">
            <a:avLst/>
          </a:prstGeom>
          <a:noFill/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6D847E-6B3E-5ECC-6F67-EEF0F7B44B65}"/>
              </a:ext>
            </a:extLst>
          </p:cNvPr>
          <p:cNvSpPr txBox="1"/>
          <p:nvPr/>
        </p:nvSpPr>
        <p:spPr>
          <a:xfrm>
            <a:off x="386605" y="9802245"/>
            <a:ext cx="105804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Secondary Research                              METHODOLOGY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Literature Review:</a:t>
            </a: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Reviewed academic journals, industry reports, and previous studies on smart ICU solutions, workflow optimization, and healthcare technology.</a:t>
            </a: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databases such as PubMed, Google Scholar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Collection:</a:t>
            </a: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Relevant Studies: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Selected studies that are directly related to smart ICU solutions and their impact on workflow and patient care.</a:t>
            </a: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Inclusion Criteria: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on studies with clear methodology, robust data analysis, and significant findings.</a:t>
            </a: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Extraction: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Extract key information such as study objectives, methodologies, results, and conclusions.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3D2C36-7451-4E62-D664-5B183BCF5145}"/>
              </a:ext>
            </a:extLst>
          </p:cNvPr>
          <p:cNvSpPr txBox="1"/>
          <p:nvPr/>
        </p:nvSpPr>
        <p:spPr>
          <a:xfrm>
            <a:off x="5647077" y="1978363"/>
            <a:ext cx="37191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ANALYSIS</a:t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Qualitative Analysis: Thematic analysis of observational data and information from research papers to identify key insights.</a:t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Workflow Mapping: Developing detailed workflow diagrams based on the observed and reviewed information to represent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PiMed's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integration and functionality within the ICU setting</a:t>
            </a:r>
          </a:p>
        </p:txBody>
      </p:sp>
      <p:graphicFrame>
        <p:nvGraphicFramePr>
          <p:cNvPr id="32" name="Content Placeholder 4">
            <a:extLst>
              <a:ext uri="{FF2B5EF4-FFF2-40B4-BE49-F238E27FC236}">
                <a16:creationId xmlns:a16="http://schemas.microsoft.com/office/drawing/2014/main" id="{623976FE-5BB8-2F93-95DD-9708E39673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716328"/>
              </p:ext>
            </p:extLst>
          </p:nvPr>
        </p:nvGraphicFramePr>
        <p:xfrm>
          <a:off x="9576555" y="2326697"/>
          <a:ext cx="2663940" cy="317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43BDD8FD-A43B-70E5-1925-FA963E3D8B3E}"/>
              </a:ext>
            </a:extLst>
          </p:cNvPr>
          <p:cNvSpPr txBox="1"/>
          <p:nvPr/>
        </p:nvSpPr>
        <p:spPr>
          <a:xfrm>
            <a:off x="12713088" y="2573912"/>
            <a:ext cx="40888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</a:t>
            </a:r>
          </a:p>
          <a:p>
            <a:r>
              <a:rPr lang="en-US" dirty="0"/>
              <a:t>Workflow Identification and Mapping:</a:t>
            </a:r>
          </a:p>
          <a:p>
            <a:r>
              <a:rPr lang="en-US" dirty="0"/>
              <a:t>Patient Admission:</a:t>
            </a:r>
          </a:p>
          <a:p>
            <a:r>
              <a:rPr lang="en-US" dirty="0"/>
              <a:t>Initial assessment, triage, and ICU bed assignment using </a:t>
            </a:r>
            <a:r>
              <a:rPr lang="en-US" dirty="0" err="1"/>
              <a:t>PiMed's</a:t>
            </a:r>
            <a:r>
              <a:rPr lang="en-US" dirty="0"/>
              <a:t> smart algorithms.</a:t>
            </a:r>
          </a:p>
          <a:p>
            <a:r>
              <a:rPr lang="en-US" dirty="0"/>
              <a:t>Monitoring and Data Collection:</a:t>
            </a:r>
          </a:p>
          <a:p>
            <a:r>
              <a:rPr lang="en-US" dirty="0"/>
              <a:t>Continuous patient monitoring via </a:t>
            </a:r>
            <a:r>
              <a:rPr lang="en-US" dirty="0" err="1"/>
              <a:t>PiMed's</a:t>
            </a:r>
            <a:r>
              <a:rPr lang="en-US" dirty="0"/>
              <a:t> smart sensors, integrated with EHR.</a:t>
            </a:r>
          </a:p>
          <a:p>
            <a:r>
              <a:rPr lang="en-US" dirty="0"/>
              <a:t>Interventions and Treatment:</a:t>
            </a:r>
          </a:p>
          <a:p>
            <a:r>
              <a:rPr lang="en-US" dirty="0"/>
              <a:t>Automation of routine tasks and critical event notifications through </a:t>
            </a:r>
            <a:r>
              <a:rPr lang="en-US" dirty="0" err="1"/>
              <a:t>PiMed</a:t>
            </a:r>
            <a:r>
              <a:rPr lang="en-US" dirty="0"/>
              <a:t>.</a:t>
            </a:r>
          </a:p>
          <a:p>
            <a:r>
              <a:rPr lang="en-US" dirty="0"/>
              <a:t>Communication and Collaboration:</a:t>
            </a:r>
          </a:p>
          <a:p>
            <a:r>
              <a:rPr lang="en-US" dirty="0"/>
              <a:t>Enhanced team communication and real-time data sharing via </a:t>
            </a:r>
            <a:r>
              <a:rPr lang="en-US" dirty="0" err="1"/>
              <a:t>PiMed's</a:t>
            </a:r>
            <a:r>
              <a:rPr lang="en-US" dirty="0"/>
              <a:t> platform.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100463-A916-36EF-F5F9-A52D8A901F0B}"/>
              </a:ext>
            </a:extLst>
          </p:cNvPr>
          <p:cNvSpPr txBox="1"/>
          <p:nvPr/>
        </p:nvSpPr>
        <p:spPr>
          <a:xfrm>
            <a:off x="11766707" y="8155860"/>
            <a:ext cx="566817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Discussions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 of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Smart Technologies: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Transformed Workflows, Reduced Provider Burden:</a:t>
            </a:r>
          </a:p>
          <a:p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has revolutionized ICU workflows, significantly reducing the workload on healthcare providers.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Clinical Decision-Making Accuracy and Speed:</a:t>
            </a:r>
          </a:p>
          <a:p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PiMed’s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real-time support improves the accuracy and speed of clinical decisions.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Workflow Efficiency: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Efficiency, Minimized Errors, Improved Care Quality:</a:t>
            </a:r>
          </a:p>
          <a:p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PiMed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optimizes resource use, reduces errors, and enhances the overall quality of patient care.</a:t>
            </a:r>
          </a:p>
        </p:txBody>
      </p:sp>
    </p:spTree>
    <p:extLst>
      <p:ext uri="{BB962C8B-B14F-4D97-AF65-F5344CB8AC3E}">
        <p14:creationId xmlns:p14="http://schemas.microsoft.com/office/powerpoint/2010/main" val="131029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422</TotalTime>
  <Words>426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anshumamahalle2@gmail.com</dc:creator>
  <cp:lastModifiedBy>anshumamahalle2@gmail.com</cp:lastModifiedBy>
  <cp:revision>2</cp:revision>
  <dcterms:created xsi:type="dcterms:W3CDTF">2024-06-20T18:14:30Z</dcterms:created>
  <dcterms:modified xsi:type="dcterms:W3CDTF">2024-06-27T11:56:07Z</dcterms:modified>
</cp:coreProperties>
</file>