
<file path=[Content_Types].xml><?xml version="1.0" encoding="utf-8"?>
<Types xmlns="http://schemas.openxmlformats.org/package/2006/content-types">
  <Default Extension="doc" ContentType="application/msword"/>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4"/>
  </p:sldMasterIdLst>
  <p:notesMasterIdLst>
    <p:notesMasterId r:id="rId24"/>
  </p:notesMasterIdLst>
  <p:sldIdLst>
    <p:sldId id="309" r:id="rId5"/>
    <p:sldId id="326" r:id="rId6"/>
    <p:sldId id="297" r:id="rId7"/>
    <p:sldId id="295" r:id="rId8"/>
    <p:sldId id="318" r:id="rId9"/>
    <p:sldId id="319" r:id="rId10"/>
    <p:sldId id="306" r:id="rId11"/>
    <p:sldId id="298" r:id="rId12"/>
    <p:sldId id="312" r:id="rId13"/>
    <p:sldId id="308" r:id="rId14"/>
    <p:sldId id="303" r:id="rId15"/>
    <p:sldId id="320" r:id="rId16"/>
    <p:sldId id="321" r:id="rId17"/>
    <p:sldId id="322" r:id="rId18"/>
    <p:sldId id="323" r:id="rId19"/>
    <p:sldId id="324" r:id="rId20"/>
    <p:sldId id="316" r:id="rId21"/>
    <p:sldId id="325" r:id="rId22"/>
    <p:sldId id="29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AACE9"/>
    <a:srgbClr val="96DF45"/>
    <a:srgbClr val="F76DE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27102A9-8310-4765-A935-A1911B00CA55}">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7" autoAdjust="0"/>
  </p:normalViewPr>
  <p:slideViewPr>
    <p:cSldViewPr snapToGrid="0">
      <p:cViewPr varScale="1">
        <p:scale>
          <a:sx n="68" d="100"/>
          <a:sy n="68" d="100"/>
        </p:scale>
        <p:origin x="616" y="6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EA0533-A760-432F-87BD-515264C2976F}" type="datetimeFigureOut">
              <a:rPr lang="en-US" smtClean="0"/>
              <a:t>7/21/2024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46F2B-1084-40BA-9F0A-B1F6847335C5}" type="slidenum">
              <a:rPr lang="en-US" smtClean="0"/>
              <a:t>‹#›</a:t>
            </a:fld>
            <a:endParaRPr lang="en-US" dirty="0"/>
          </a:p>
        </p:txBody>
      </p:sp>
    </p:spTree>
    <p:extLst>
      <p:ext uri="{BB962C8B-B14F-4D97-AF65-F5344CB8AC3E}">
        <p14:creationId xmlns:p14="http://schemas.microsoft.com/office/powerpoint/2010/main" val="381207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199" y="2042159"/>
            <a:ext cx="6421121" cy="4358641"/>
          </a:xfrm>
        </p:spPr>
        <p:txBody>
          <a:bodyPr lIns="0" tIns="0" rIns="0" bIns="0" anchor="b" anchorCtr="0">
            <a:noAutofit/>
          </a:bodyPr>
          <a:lstStyle>
            <a:lvl1pPr algn="l">
              <a:defRPr sz="5400" b="0" i="0" spc="0" baseline="0">
                <a:solidFill>
                  <a:schemeClr val="accent3">
                    <a:lumMod val="75000"/>
                  </a:schemeClr>
                </a:solidFill>
                <a:latin typeface="+mj-lt"/>
                <a:ea typeface="Batang" panose="02030600000101010101" pitchFamily="18" charset="-127"/>
              </a:defRPr>
            </a:lvl1pPr>
          </a:lstStyle>
          <a:p>
            <a:r>
              <a:rPr lang="en-US" dirty="0"/>
              <a:t>Click to add title</a:t>
            </a:r>
          </a:p>
        </p:txBody>
      </p:sp>
      <p:sp>
        <p:nvSpPr>
          <p:cNvPr id="6" name="Picture Placeholder 2">
            <a:extLst>
              <a:ext uri="{FF2B5EF4-FFF2-40B4-BE49-F238E27FC236}">
                <a16:creationId xmlns:a16="http://schemas.microsoft.com/office/drawing/2014/main" id="{94FA5E09-BD6C-1A5B-0586-4CC9CBCFCE49}"/>
              </a:ext>
            </a:extLst>
          </p:cNvPr>
          <p:cNvSpPr>
            <a:spLocks noGrp="1"/>
          </p:cNvSpPr>
          <p:nvPr>
            <p:ph type="pic" idx="10"/>
          </p:nvPr>
        </p:nvSpPr>
        <p:spPr>
          <a:xfrm>
            <a:off x="7223760" y="457200"/>
            <a:ext cx="4572000" cy="5943600"/>
          </a:xfrm>
          <a:prstGeom prst="roundRect">
            <a:avLst>
              <a:gd name="adj" fmla="val 9214"/>
            </a:avLst>
          </a:prstGeom>
        </p:spPr>
        <p:txBody>
          <a:bodyPr anchor="t">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Graphic 3">
            <a:extLst>
              <a:ext uri="{FF2B5EF4-FFF2-40B4-BE49-F238E27FC236}">
                <a16:creationId xmlns:a16="http://schemas.microsoft.com/office/drawing/2014/main" id="{9FE06712-2FA9-0215-EE17-4D43F700D9E6}"/>
              </a:ext>
              <a:ext uri="{C183D7F6-B498-43B3-948B-1728B52AA6E4}">
                <adec:decorative xmlns:adec="http://schemas.microsoft.com/office/drawing/2017/decorative" val="1"/>
              </a:ext>
            </a:extLst>
          </p:cNvPr>
          <p:cNvSpPr>
            <a:spLocks noChangeAspect="1"/>
          </p:cNvSpPr>
          <p:nvPr userDrawn="1"/>
        </p:nvSpPr>
        <p:spPr>
          <a:xfrm rot="7814933">
            <a:off x="634498" y="412774"/>
            <a:ext cx="589385" cy="914400"/>
          </a:xfrm>
          <a:custGeom>
            <a:avLst/>
            <a:gdLst>
              <a:gd name="connsiteX0" fmla="*/ 688633 w 775111"/>
              <a:gd name="connsiteY0" fmla="*/ 614160 h 1202547"/>
              <a:gd name="connsiteX1" fmla="*/ 422295 w 775111"/>
              <a:gd name="connsiteY1" fmla="*/ 790934 h 1202547"/>
              <a:gd name="connsiteX2" fmla="*/ 434065 w 775111"/>
              <a:gd name="connsiteY2" fmla="*/ 627551 h 1202547"/>
              <a:gd name="connsiteX3" fmla="*/ 432291 w 775111"/>
              <a:gd name="connsiteY3" fmla="*/ 598155 h 1202547"/>
              <a:gd name="connsiteX4" fmla="*/ 653033 w 775111"/>
              <a:gd name="connsiteY4" fmla="*/ 522868 h 1202547"/>
              <a:gd name="connsiteX5" fmla="*/ 775111 w 775111"/>
              <a:gd name="connsiteY5" fmla="*/ 340522 h 1202547"/>
              <a:gd name="connsiteX6" fmla="*/ 753899 w 775111"/>
              <a:gd name="connsiteY6" fmla="*/ 286973 h 1202547"/>
              <a:gd name="connsiteX7" fmla="*/ 706962 w 775111"/>
              <a:gd name="connsiteY7" fmla="*/ 291854 h 1202547"/>
              <a:gd name="connsiteX8" fmla="*/ 559361 w 775111"/>
              <a:gd name="connsiteY8" fmla="*/ 395773 h 1202547"/>
              <a:gd name="connsiteX9" fmla="*/ 431596 w 775111"/>
              <a:gd name="connsiteY9" fmla="*/ 586634 h 1202547"/>
              <a:gd name="connsiteX10" fmla="*/ 415886 w 775111"/>
              <a:gd name="connsiteY10" fmla="*/ 326230 h 1202547"/>
              <a:gd name="connsiteX11" fmla="*/ 505124 w 775111"/>
              <a:gd name="connsiteY11" fmla="*/ 279222 h 1202547"/>
              <a:gd name="connsiteX12" fmla="*/ 650865 w 775111"/>
              <a:gd name="connsiteY12" fmla="*/ 142733 h 1202547"/>
              <a:gd name="connsiteX13" fmla="*/ 648013 w 775111"/>
              <a:gd name="connsiteY13" fmla="*/ 43638 h 1202547"/>
              <a:gd name="connsiteX14" fmla="*/ 561028 w 775111"/>
              <a:gd name="connsiteY14" fmla="*/ 8081 h 1202547"/>
              <a:gd name="connsiteX15" fmla="*/ 446920 w 775111"/>
              <a:gd name="connsiteY15" fmla="*/ 106919 h 1202547"/>
              <a:gd name="connsiteX16" fmla="*/ 375556 w 775111"/>
              <a:gd name="connsiteY16" fmla="*/ 306530 h 1202547"/>
              <a:gd name="connsiteX17" fmla="*/ 266719 w 775111"/>
              <a:gd name="connsiteY17" fmla="*/ 50476 h 1202547"/>
              <a:gd name="connsiteX18" fmla="*/ 142006 w 775111"/>
              <a:gd name="connsiteY18" fmla="*/ 2343 h 1202547"/>
              <a:gd name="connsiteX19" fmla="*/ 94252 w 775111"/>
              <a:gd name="connsiteY19" fmla="*/ 72387 h 1202547"/>
              <a:gd name="connsiteX20" fmla="*/ 160383 w 775111"/>
              <a:gd name="connsiteY20" fmla="*/ 187916 h 1202547"/>
              <a:gd name="connsiteX21" fmla="*/ 347098 w 775111"/>
              <a:gd name="connsiteY21" fmla="*/ 321457 h 1202547"/>
              <a:gd name="connsiteX22" fmla="*/ 365791 w 775111"/>
              <a:gd name="connsiteY22" fmla="*/ 587571 h 1202547"/>
              <a:gd name="connsiteX23" fmla="*/ 213157 w 775111"/>
              <a:gd name="connsiteY23" fmla="*/ 371515 h 1202547"/>
              <a:gd name="connsiteX24" fmla="*/ 134428 w 775111"/>
              <a:gd name="connsiteY24" fmla="*/ 338284 h 1202547"/>
              <a:gd name="connsiteX25" fmla="*/ 15913 w 775111"/>
              <a:gd name="connsiteY25" fmla="*/ 360828 h 1202547"/>
              <a:gd name="connsiteX26" fmla="*/ 4495 w 775111"/>
              <a:gd name="connsiteY26" fmla="*/ 427319 h 1202547"/>
              <a:gd name="connsiteX27" fmla="*/ 367374 w 775111"/>
              <a:gd name="connsiteY27" fmla="*/ 610741 h 1202547"/>
              <a:gd name="connsiteX28" fmla="*/ 368561 w 775111"/>
              <a:gd name="connsiteY28" fmla="*/ 628825 h 1202547"/>
              <a:gd name="connsiteX29" fmla="*/ 367788 w 775111"/>
              <a:gd name="connsiteY29" fmla="*/ 774822 h 1202547"/>
              <a:gd name="connsiteX30" fmla="*/ 364001 w 775111"/>
              <a:gd name="connsiteY30" fmla="*/ 790027 h 1202547"/>
              <a:gd name="connsiteX31" fmla="*/ 204562 w 775111"/>
              <a:gd name="connsiteY31" fmla="*/ 669543 h 1202547"/>
              <a:gd name="connsiteX32" fmla="*/ 99599 w 775111"/>
              <a:gd name="connsiteY32" fmla="*/ 643413 h 1202547"/>
              <a:gd name="connsiteX33" fmla="*/ 38341 w 775111"/>
              <a:gd name="connsiteY33" fmla="*/ 659663 h 1202547"/>
              <a:gd name="connsiteX34" fmla="*/ 49173 w 775111"/>
              <a:gd name="connsiteY34" fmla="*/ 749925 h 1202547"/>
              <a:gd name="connsiteX35" fmla="*/ 360326 w 775111"/>
              <a:gd name="connsiteY35" fmla="*/ 804865 h 1202547"/>
              <a:gd name="connsiteX36" fmla="*/ 313534 w 775111"/>
              <a:gd name="connsiteY36" fmla="*/ 1000121 h 1202547"/>
              <a:gd name="connsiteX37" fmla="*/ 153574 w 775111"/>
              <a:gd name="connsiteY37" fmla="*/ 895805 h 1202547"/>
              <a:gd name="connsiteX38" fmla="*/ 100486 w 775111"/>
              <a:gd name="connsiteY38" fmla="*/ 893171 h 1202547"/>
              <a:gd name="connsiteX39" fmla="*/ 79835 w 775111"/>
              <a:gd name="connsiteY39" fmla="*/ 983290 h 1202547"/>
              <a:gd name="connsiteX40" fmla="*/ 84107 w 775111"/>
              <a:gd name="connsiteY40" fmla="*/ 985685 h 1202547"/>
              <a:gd name="connsiteX41" fmla="*/ 220927 w 775111"/>
              <a:gd name="connsiteY41" fmla="*/ 1018771 h 1202547"/>
              <a:gd name="connsiteX42" fmla="*/ 310049 w 775111"/>
              <a:gd name="connsiteY42" fmla="*/ 1015306 h 1202547"/>
              <a:gd name="connsiteX43" fmla="*/ 276672 w 775111"/>
              <a:gd name="connsiteY43" fmla="*/ 1202541 h 1202547"/>
              <a:gd name="connsiteX44" fmla="*/ 393159 w 775111"/>
              <a:gd name="connsiteY44" fmla="*/ 1202546 h 1202547"/>
              <a:gd name="connsiteX45" fmla="*/ 406163 w 775111"/>
              <a:gd name="connsiteY45" fmla="*/ 1014883 h 1202547"/>
              <a:gd name="connsiteX46" fmla="*/ 641984 w 775111"/>
              <a:gd name="connsiteY46" fmla="*/ 985685 h 1202547"/>
              <a:gd name="connsiteX47" fmla="*/ 646260 w 775111"/>
              <a:gd name="connsiteY47" fmla="*/ 983290 h 1202547"/>
              <a:gd name="connsiteX48" fmla="*/ 625605 w 775111"/>
              <a:gd name="connsiteY48" fmla="*/ 893171 h 1202547"/>
              <a:gd name="connsiteX49" fmla="*/ 572518 w 775111"/>
              <a:gd name="connsiteY49" fmla="*/ 895805 h 1202547"/>
              <a:gd name="connsiteX50" fmla="*/ 406884 w 775111"/>
              <a:gd name="connsiteY50" fmla="*/ 1004870 h 1202547"/>
              <a:gd name="connsiteX51" fmla="*/ 421397 w 775111"/>
              <a:gd name="connsiteY51" fmla="*/ 803403 h 1202547"/>
              <a:gd name="connsiteX52" fmla="*/ 606364 w 775111"/>
              <a:gd name="connsiteY52" fmla="*/ 793201 h 1202547"/>
              <a:gd name="connsiteX53" fmla="*/ 761767 w 775111"/>
              <a:gd name="connsiteY53" fmla="*/ 722715 h 1202547"/>
              <a:gd name="connsiteX54" fmla="*/ 688633 w 775111"/>
              <a:gd name="connsiteY54" fmla="*/ 614160 h 1202547"/>
              <a:gd name="connsiteX55" fmla="*/ 688633 w 775111"/>
              <a:gd name="connsiteY55" fmla="*/ 614160 h 120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75111" h="1202547">
                <a:moveTo>
                  <a:pt x="688633" y="614160"/>
                </a:moveTo>
                <a:cubicBezTo>
                  <a:pt x="589814" y="619072"/>
                  <a:pt x="462599" y="744763"/>
                  <a:pt x="422295" y="790934"/>
                </a:cubicBezTo>
                <a:lnTo>
                  <a:pt x="434065" y="627551"/>
                </a:lnTo>
                <a:lnTo>
                  <a:pt x="432291" y="598155"/>
                </a:lnTo>
                <a:cubicBezTo>
                  <a:pt x="465796" y="587469"/>
                  <a:pt x="603072" y="543413"/>
                  <a:pt x="653033" y="522868"/>
                </a:cubicBezTo>
                <a:cubicBezTo>
                  <a:pt x="710128" y="499398"/>
                  <a:pt x="774867" y="400385"/>
                  <a:pt x="775111" y="340522"/>
                </a:cubicBezTo>
                <a:cubicBezTo>
                  <a:pt x="775237" y="308322"/>
                  <a:pt x="764163" y="293653"/>
                  <a:pt x="753899" y="286973"/>
                </a:cubicBezTo>
                <a:cubicBezTo>
                  <a:pt x="745079" y="281234"/>
                  <a:pt x="734947" y="280762"/>
                  <a:pt x="706962" y="291854"/>
                </a:cubicBezTo>
                <a:cubicBezTo>
                  <a:pt x="672244" y="306096"/>
                  <a:pt x="612885" y="336852"/>
                  <a:pt x="559361" y="395773"/>
                </a:cubicBezTo>
                <a:cubicBezTo>
                  <a:pt x="494622" y="467036"/>
                  <a:pt x="448223" y="553487"/>
                  <a:pt x="431596" y="586634"/>
                </a:cubicBezTo>
                <a:lnTo>
                  <a:pt x="415886" y="326230"/>
                </a:lnTo>
                <a:cubicBezTo>
                  <a:pt x="448491" y="308610"/>
                  <a:pt x="487236" y="287904"/>
                  <a:pt x="505124" y="279222"/>
                </a:cubicBezTo>
                <a:cubicBezTo>
                  <a:pt x="539011" y="262772"/>
                  <a:pt x="614789" y="200079"/>
                  <a:pt x="650865" y="142733"/>
                </a:cubicBezTo>
                <a:cubicBezTo>
                  <a:pt x="670258" y="111900"/>
                  <a:pt x="660855" y="73008"/>
                  <a:pt x="648013" y="43638"/>
                </a:cubicBezTo>
                <a:cubicBezTo>
                  <a:pt x="636969" y="18383"/>
                  <a:pt x="611502" y="0"/>
                  <a:pt x="561028" y="8081"/>
                </a:cubicBezTo>
                <a:cubicBezTo>
                  <a:pt x="536868" y="14946"/>
                  <a:pt x="483654" y="26614"/>
                  <a:pt x="446920" y="106919"/>
                </a:cubicBezTo>
                <a:cubicBezTo>
                  <a:pt x="417222" y="166895"/>
                  <a:pt x="390645" y="253065"/>
                  <a:pt x="375556" y="306530"/>
                </a:cubicBezTo>
                <a:cubicBezTo>
                  <a:pt x="367470" y="244477"/>
                  <a:pt x="342339" y="120846"/>
                  <a:pt x="266719" y="50476"/>
                </a:cubicBezTo>
                <a:cubicBezTo>
                  <a:pt x="213389" y="849"/>
                  <a:pt x="170811" y="-4346"/>
                  <a:pt x="142006" y="2343"/>
                </a:cubicBezTo>
                <a:cubicBezTo>
                  <a:pt x="114719" y="8681"/>
                  <a:pt x="94672" y="22438"/>
                  <a:pt x="94252" y="72387"/>
                </a:cubicBezTo>
                <a:cubicBezTo>
                  <a:pt x="95747" y="105616"/>
                  <a:pt x="109010" y="150770"/>
                  <a:pt x="160383" y="187916"/>
                </a:cubicBezTo>
                <a:cubicBezTo>
                  <a:pt x="203200" y="218876"/>
                  <a:pt x="297409" y="286057"/>
                  <a:pt x="347098" y="321457"/>
                </a:cubicBezTo>
                <a:cubicBezTo>
                  <a:pt x="350491" y="369359"/>
                  <a:pt x="360722" y="513971"/>
                  <a:pt x="365791" y="587571"/>
                </a:cubicBezTo>
                <a:cubicBezTo>
                  <a:pt x="336430" y="533176"/>
                  <a:pt x="264993" y="407542"/>
                  <a:pt x="213157" y="371515"/>
                </a:cubicBezTo>
                <a:cubicBezTo>
                  <a:pt x="189223" y="354880"/>
                  <a:pt x="160908" y="344612"/>
                  <a:pt x="134428" y="338284"/>
                </a:cubicBezTo>
                <a:cubicBezTo>
                  <a:pt x="87043" y="326959"/>
                  <a:pt x="46786" y="326081"/>
                  <a:pt x="15913" y="360828"/>
                </a:cubicBezTo>
                <a:cubicBezTo>
                  <a:pt x="3472" y="379252"/>
                  <a:pt x="-5958" y="403346"/>
                  <a:pt x="4495" y="427319"/>
                </a:cubicBezTo>
                <a:cubicBezTo>
                  <a:pt x="54369" y="541701"/>
                  <a:pt x="309232" y="599036"/>
                  <a:pt x="367374" y="610741"/>
                </a:cubicBezTo>
                <a:cubicBezTo>
                  <a:pt x="367946" y="619209"/>
                  <a:pt x="368358" y="625472"/>
                  <a:pt x="368561" y="628825"/>
                </a:cubicBezTo>
                <a:cubicBezTo>
                  <a:pt x="370482" y="660662"/>
                  <a:pt x="367788" y="774822"/>
                  <a:pt x="367788" y="774822"/>
                </a:cubicBezTo>
                <a:cubicBezTo>
                  <a:pt x="367788" y="774822"/>
                  <a:pt x="366408" y="780330"/>
                  <a:pt x="364001" y="790027"/>
                </a:cubicBezTo>
                <a:cubicBezTo>
                  <a:pt x="329186" y="758093"/>
                  <a:pt x="243707" y="682180"/>
                  <a:pt x="204562" y="669543"/>
                </a:cubicBezTo>
                <a:cubicBezTo>
                  <a:pt x="172915" y="659327"/>
                  <a:pt x="131452" y="648478"/>
                  <a:pt x="99599" y="643413"/>
                </a:cubicBezTo>
                <a:cubicBezTo>
                  <a:pt x="81325" y="640509"/>
                  <a:pt x="55686" y="634766"/>
                  <a:pt x="38341" y="659663"/>
                </a:cubicBezTo>
                <a:cubicBezTo>
                  <a:pt x="22688" y="684519"/>
                  <a:pt x="14697" y="728193"/>
                  <a:pt x="49173" y="749925"/>
                </a:cubicBezTo>
                <a:cubicBezTo>
                  <a:pt x="91636" y="776697"/>
                  <a:pt x="292127" y="803377"/>
                  <a:pt x="360326" y="804865"/>
                </a:cubicBezTo>
                <a:cubicBezTo>
                  <a:pt x="350120" y="846180"/>
                  <a:pt x="331066" y="924096"/>
                  <a:pt x="313534" y="1000121"/>
                </a:cubicBezTo>
                <a:cubicBezTo>
                  <a:pt x="278443" y="970898"/>
                  <a:pt x="197109" y="906134"/>
                  <a:pt x="153574" y="895805"/>
                </a:cubicBezTo>
                <a:cubicBezTo>
                  <a:pt x="134361" y="891245"/>
                  <a:pt x="116152" y="891219"/>
                  <a:pt x="100486" y="893171"/>
                </a:cubicBezTo>
                <a:cubicBezTo>
                  <a:pt x="55677" y="898745"/>
                  <a:pt x="41311" y="959540"/>
                  <a:pt x="79835" y="983290"/>
                </a:cubicBezTo>
                <a:cubicBezTo>
                  <a:pt x="81199" y="984131"/>
                  <a:pt x="82622" y="984931"/>
                  <a:pt x="84107" y="985685"/>
                </a:cubicBezTo>
                <a:cubicBezTo>
                  <a:pt x="125680" y="1006832"/>
                  <a:pt x="194112" y="1019484"/>
                  <a:pt x="220927" y="1018771"/>
                </a:cubicBezTo>
                <a:cubicBezTo>
                  <a:pt x="239281" y="1018276"/>
                  <a:pt x="283785" y="1016427"/>
                  <a:pt x="310049" y="1015306"/>
                </a:cubicBezTo>
                <a:cubicBezTo>
                  <a:pt x="287686" y="1113140"/>
                  <a:pt x="269049" y="1203433"/>
                  <a:pt x="276672" y="1202541"/>
                </a:cubicBezTo>
                <a:cubicBezTo>
                  <a:pt x="294363" y="1201807"/>
                  <a:pt x="393159" y="1202546"/>
                  <a:pt x="393159" y="1202546"/>
                </a:cubicBezTo>
                <a:lnTo>
                  <a:pt x="406163" y="1014883"/>
                </a:lnTo>
                <a:cubicBezTo>
                  <a:pt x="501071" y="1033843"/>
                  <a:pt x="600412" y="1006832"/>
                  <a:pt x="641984" y="985685"/>
                </a:cubicBezTo>
                <a:cubicBezTo>
                  <a:pt x="643468" y="984931"/>
                  <a:pt x="644892" y="984131"/>
                  <a:pt x="646260" y="983290"/>
                </a:cubicBezTo>
                <a:cubicBezTo>
                  <a:pt x="684782" y="959540"/>
                  <a:pt x="670415" y="898745"/>
                  <a:pt x="625605" y="893171"/>
                </a:cubicBezTo>
                <a:cubicBezTo>
                  <a:pt x="609941" y="891219"/>
                  <a:pt x="591729" y="891245"/>
                  <a:pt x="572518" y="895805"/>
                </a:cubicBezTo>
                <a:cubicBezTo>
                  <a:pt x="526447" y="906735"/>
                  <a:pt x="438009" y="978654"/>
                  <a:pt x="406884" y="1004870"/>
                </a:cubicBezTo>
                <a:lnTo>
                  <a:pt x="421397" y="803403"/>
                </a:lnTo>
                <a:cubicBezTo>
                  <a:pt x="454162" y="802888"/>
                  <a:pt x="562832" y="800646"/>
                  <a:pt x="606364" y="793201"/>
                </a:cubicBezTo>
                <a:cubicBezTo>
                  <a:pt x="690396" y="778832"/>
                  <a:pt x="730407" y="763601"/>
                  <a:pt x="761767" y="722715"/>
                </a:cubicBezTo>
                <a:cubicBezTo>
                  <a:pt x="783115" y="694873"/>
                  <a:pt x="744947" y="611357"/>
                  <a:pt x="688633" y="614160"/>
                </a:cubicBezTo>
                <a:lnTo>
                  <a:pt x="688633" y="614160"/>
                </a:lnTo>
                <a:close/>
              </a:path>
            </a:pathLst>
          </a:custGeom>
          <a:solidFill>
            <a:schemeClr val="accent3">
              <a:lumMod val="60000"/>
              <a:lumOff val="40000"/>
              <a:alpha val="50000"/>
            </a:schemeClr>
          </a:solidFill>
          <a:ln w="0" cap="flat">
            <a:noFill/>
            <a:prstDash val="solid"/>
            <a:miter/>
          </a:ln>
        </p:spPr>
        <p:txBody>
          <a:bodyPr rtlCol="0" anchor="ct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mage and Quote">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 name="Graphic 3">
            <a:extLst>
              <a:ext uri="{FF2B5EF4-FFF2-40B4-BE49-F238E27FC236}">
                <a16:creationId xmlns:a16="http://schemas.microsoft.com/office/drawing/2014/main" id="{35F4923C-22B6-A98A-B649-7AB69C5BA082}"/>
              </a:ext>
              <a:ext uri="{C183D7F6-B498-43B3-948B-1728B52AA6E4}">
                <adec:decorative xmlns:adec="http://schemas.microsoft.com/office/drawing/2017/decorative" val="1"/>
              </a:ext>
            </a:extLst>
          </p:cNvPr>
          <p:cNvSpPr>
            <a:spLocks noChangeAspect="1"/>
          </p:cNvSpPr>
          <p:nvPr userDrawn="1"/>
        </p:nvSpPr>
        <p:spPr>
          <a:xfrm rot="1985446">
            <a:off x="5613841" y="3865662"/>
            <a:ext cx="589384" cy="914400"/>
          </a:xfrm>
          <a:custGeom>
            <a:avLst/>
            <a:gdLst>
              <a:gd name="connsiteX0" fmla="*/ 688633 w 775111"/>
              <a:gd name="connsiteY0" fmla="*/ 614160 h 1202547"/>
              <a:gd name="connsiteX1" fmla="*/ 422295 w 775111"/>
              <a:gd name="connsiteY1" fmla="*/ 790934 h 1202547"/>
              <a:gd name="connsiteX2" fmla="*/ 434065 w 775111"/>
              <a:gd name="connsiteY2" fmla="*/ 627551 h 1202547"/>
              <a:gd name="connsiteX3" fmla="*/ 432291 w 775111"/>
              <a:gd name="connsiteY3" fmla="*/ 598155 h 1202547"/>
              <a:gd name="connsiteX4" fmla="*/ 653033 w 775111"/>
              <a:gd name="connsiteY4" fmla="*/ 522868 h 1202547"/>
              <a:gd name="connsiteX5" fmla="*/ 775111 w 775111"/>
              <a:gd name="connsiteY5" fmla="*/ 340522 h 1202547"/>
              <a:gd name="connsiteX6" fmla="*/ 753899 w 775111"/>
              <a:gd name="connsiteY6" fmla="*/ 286973 h 1202547"/>
              <a:gd name="connsiteX7" fmla="*/ 706962 w 775111"/>
              <a:gd name="connsiteY7" fmla="*/ 291854 h 1202547"/>
              <a:gd name="connsiteX8" fmla="*/ 559361 w 775111"/>
              <a:gd name="connsiteY8" fmla="*/ 395773 h 1202547"/>
              <a:gd name="connsiteX9" fmla="*/ 431596 w 775111"/>
              <a:gd name="connsiteY9" fmla="*/ 586634 h 1202547"/>
              <a:gd name="connsiteX10" fmla="*/ 415886 w 775111"/>
              <a:gd name="connsiteY10" fmla="*/ 326230 h 1202547"/>
              <a:gd name="connsiteX11" fmla="*/ 505124 w 775111"/>
              <a:gd name="connsiteY11" fmla="*/ 279222 h 1202547"/>
              <a:gd name="connsiteX12" fmla="*/ 650865 w 775111"/>
              <a:gd name="connsiteY12" fmla="*/ 142733 h 1202547"/>
              <a:gd name="connsiteX13" fmla="*/ 648013 w 775111"/>
              <a:gd name="connsiteY13" fmla="*/ 43638 h 1202547"/>
              <a:gd name="connsiteX14" fmla="*/ 561028 w 775111"/>
              <a:gd name="connsiteY14" fmla="*/ 8081 h 1202547"/>
              <a:gd name="connsiteX15" fmla="*/ 446920 w 775111"/>
              <a:gd name="connsiteY15" fmla="*/ 106919 h 1202547"/>
              <a:gd name="connsiteX16" fmla="*/ 375556 w 775111"/>
              <a:gd name="connsiteY16" fmla="*/ 306530 h 1202547"/>
              <a:gd name="connsiteX17" fmla="*/ 266719 w 775111"/>
              <a:gd name="connsiteY17" fmla="*/ 50476 h 1202547"/>
              <a:gd name="connsiteX18" fmla="*/ 142006 w 775111"/>
              <a:gd name="connsiteY18" fmla="*/ 2343 h 1202547"/>
              <a:gd name="connsiteX19" fmla="*/ 94252 w 775111"/>
              <a:gd name="connsiteY19" fmla="*/ 72387 h 1202547"/>
              <a:gd name="connsiteX20" fmla="*/ 160383 w 775111"/>
              <a:gd name="connsiteY20" fmla="*/ 187916 h 1202547"/>
              <a:gd name="connsiteX21" fmla="*/ 347098 w 775111"/>
              <a:gd name="connsiteY21" fmla="*/ 321457 h 1202547"/>
              <a:gd name="connsiteX22" fmla="*/ 365791 w 775111"/>
              <a:gd name="connsiteY22" fmla="*/ 587571 h 1202547"/>
              <a:gd name="connsiteX23" fmla="*/ 213157 w 775111"/>
              <a:gd name="connsiteY23" fmla="*/ 371515 h 1202547"/>
              <a:gd name="connsiteX24" fmla="*/ 134428 w 775111"/>
              <a:gd name="connsiteY24" fmla="*/ 338284 h 1202547"/>
              <a:gd name="connsiteX25" fmla="*/ 15913 w 775111"/>
              <a:gd name="connsiteY25" fmla="*/ 360828 h 1202547"/>
              <a:gd name="connsiteX26" fmla="*/ 4495 w 775111"/>
              <a:gd name="connsiteY26" fmla="*/ 427319 h 1202547"/>
              <a:gd name="connsiteX27" fmla="*/ 367374 w 775111"/>
              <a:gd name="connsiteY27" fmla="*/ 610741 h 1202547"/>
              <a:gd name="connsiteX28" fmla="*/ 368561 w 775111"/>
              <a:gd name="connsiteY28" fmla="*/ 628825 h 1202547"/>
              <a:gd name="connsiteX29" fmla="*/ 367788 w 775111"/>
              <a:gd name="connsiteY29" fmla="*/ 774822 h 1202547"/>
              <a:gd name="connsiteX30" fmla="*/ 364001 w 775111"/>
              <a:gd name="connsiteY30" fmla="*/ 790027 h 1202547"/>
              <a:gd name="connsiteX31" fmla="*/ 204562 w 775111"/>
              <a:gd name="connsiteY31" fmla="*/ 669543 h 1202547"/>
              <a:gd name="connsiteX32" fmla="*/ 99599 w 775111"/>
              <a:gd name="connsiteY32" fmla="*/ 643413 h 1202547"/>
              <a:gd name="connsiteX33" fmla="*/ 38341 w 775111"/>
              <a:gd name="connsiteY33" fmla="*/ 659663 h 1202547"/>
              <a:gd name="connsiteX34" fmla="*/ 49173 w 775111"/>
              <a:gd name="connsiteY34" fmla="*/ 749925 h 1202547"/>
              <a:gd name="connsiteX35" fmla="*/ 360326 w 775111"/>
              <a:gd name="connsiteY35" fmla="*/ 804865 h 1202547"/>
              <a:gd name="connsiteX36" fmla="*/ 313534 w 775111"/>
              <a:gd name="connsiteY36" fmla="*/ 1000121 h 1202547"/>
              <a:gd name="connsiteX37" fmla="*/ 153574 w 775111"/>
              <a:gd name="connsiteY37" fmla="*/ 895805 h 1202547"/>
              <a:gd name="connsiteX38" fmla="*/ 100486 w 775111"/>
              <a:gd name="connsiteY38" fmla="*/ 893171 h 1202547"/>
              <a:gd name="connsiteX39" fmla="*/ 79835 w 775111"/>
              <a:gd name="connsiteY39" fmla="*/ 983290 h 1202547"/>
              <a:gd name="connsiteX40" fmla="*/ 84107 w 775111"/>
              <a:gd name="connsiteY40" fmla="*/ 985685 h 1202547"/>
              <a:gd name="connsiteX41" fmla="*/ 220927 w 775111"/>
              <a:gd name="connsiteY41" fmla="*/ 1018771 h 1202547"/>
              <a:gd name="connsiteX42" fmla="*/ 310049 w 775111"/>
              <a:gd name="connsiteY42" fmla="*/ 1015306 h 1202547"/>
              <a:gd name="connsiteX43" fmla="*/ 276672 w 775111"/>
              <a:gd name="connsiteY43" fmla="*/ 1202541 h 1202547"/>
              <a:gd name="connsiteX44" fmla="*/ 393159 w 775111"/>
              <a:gd name="connsiteY44" fmla="*/ 1202546 h 1202547"/>
              <a:gd name="connsiteX45" fmla="*/ 406163 w 775111"/>
              <a:gd name="connsiteY45" fmla="*/ 1014883 h 1202547"/>
              <a:gd name="connsiteX46" fmla="*/ 641984 w 775111"/>
              <a:gd name="connsiteY46" fmla="*/ 985685 h 1202547"/>
              <a:gd name="connsiteX47" fmla="*/ 646260 w 775111"/>
              <a:gd name="connsiteY47" fmla="*/ 983290 h 1202547"/>
              <a:gd name="connsiteX48" fmla="*/ 625605 w 775111"/>
              <a:gd name="connsiteY48" fmla="*/ 893171 h 1202547"/>
              <a:gd name="connsiteX49" fmla="*/ 572518 w 775111"/>
              <a:gd name="connsiteY49" fmla="*/ 895805 h 1202547"/>
              <a:gd name="connsiteX50" fmla="*/ 406884 w 775111"/>
              <a:gd name="connsiteY50" fmla="*/ 1004870 h 1202547"/>
              <a:gd name="connsiteX51" fmla="*/ 421397 w 775111"/>
              <a:gd name="connsiteY51" fmla="*/ 803403 h 1202547"/>
              <a:gd name="connsiteX52" fmla="*/ 606364 w 775111"/>
              <a:gd name="connsiteY52" fmla="*/ 793201 h 1202547"/>
              <a:gd name="connsiteX53" fmla="*/ 761767 w 775111"/>
              <a:gd name="connsiteY53" fmla="*/ 722715 h 1202547"/>
              <a:gd name="connsiteX54" fmla="*/ 688633 w 775111"/>
              <a:gd name="connsiteY54" fmla="*/ 614160 h 1202547"/>
              <a:gd name="connsiteX55" fmla="*/ 688633 w 775111"/>
              <a:gd name="connsiteY55" fmla="*/ 614160 h 120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75111" h="1202547">
                <a:moveTo>
                  <a:pt x="688633" y="614160"/>
                </a:moveTo>
                <a:cubicBezTo>
                  <a:pt x="589814" y="619072"/>
                  <a:pt x="462599" y="744763"/>
                  <a:pt x="422295" y="790934"/>
                </a:cubicBezTo>
                <a:lnTo>
                  <a:pt x="434065" y="627551"/>
                </a:lnTo>
                <a:lnTo>
                  <a:pt x="432291" y="598155"/>
                </a:lnTo>
                <a:cubicBezTo>
                  <a:pt x="465796" y="587469"/>
                  <a:pt x="603072" y="543413"/>
                  <a:pt x="653033" y="522868"/>
                </a:cubicBezTo>
                <a:cubicBezTo>
                  <a:pt x="710128" y="499398"/>
                  <a:pt x="774867" y="400385"/>
                  <a:pt x="775111" y="340522"/>
                </a:cubicBezTo>
                <a:cubicBezTo>
                  <a:pt x="775237" y="308322"/>
                  <a:pt x="764163" y="293653"/>
                  <a:pt x="753899" y="286973"/>
                </a:cubicBezTo>
                <a:cubicBezTo>
                  <a:pt x="745079" y="281234"/>
                  <a:pt x="734947" y="280762"/>
                  <a:pt x="706962" y="291854"/>
                </a:cubicBezTo>
                <a:cubicBezTo>
                  <a:pt x="672244" y="306096"/>
                  <a:pt x="612885" y="336852"/>
                  <a:pt x="559361" y="395773"/>
                </a:cubicBezTo>
                <a:cubicBezTo>
                  <a:pt x="494622" y="467036"/>
                  <a:pt x="448223" y="553487"/>
                  <a:pt x="431596" y="586634"/>
                </a:cubicBezTo>
                <a:lnTo>
                  <a:pt x="415886" y="326230"/>
                </a:lnTo>
                <a:cubicBezTo>
                  <a:pt x="448491" y="308610"/>
                  <a:pt x="487236" y="287904"/>
                  <a:pt x="505124" y="279222"/>
                </a:cubicBezTo>
                <a:cubicBezTo>
                  <a:pt x="539011" y="262772"/>
                  <a:pt x="614789" y="200079"/>
                  <a:pt x="650865" y="142733"/>
                </a:cubicBezTo>
                <a:cubicBezTo>
                  <a:pt x="670258" y="111900"/>
                  <a:pt x="660855" y="73008"/>
                  <a:pt x="648013" y="43638"/>
                </a:cubicBezTo>
                <a:cubicBezTo>
                  <a:pt x="636969" y="18383"/>
                  <a:pt x="611502" y="0"/>
                  <a:pt x="561028" y="8081"/>
                </a:cubicBezTo>
                <a:cubicBezTo>
                  <a:pt x="536868" y="14946"/>
                  <a:pt x="483654" y="26614"/>
                  <a:pt x="446920" y="106919"/>
                </a:cubicBezTo>
                <a:cubicBezTo>
                  <a:pt x="417222" y="166895"/>
                  <a:pt x="390645" y="253065"/>
                  <a:pt x="375556" y="306530"/>
                </a:cubicBezTo>
                <a:cubicBezTo>
                  <a:pt x="367470" y="244477"/>
                  <a:pt x="342339" y="120846"/>
                  <a:pt x="266719" y="50476"/>
                </a:cubicBezTo>
                <a:cubicBezTo>
                  <a:pt x="213389" y="849"/>
                  <a:pt x="170811" y="-4346"/>
                  <a:pt x="142006" y="2343"/>
                </a:cubicBezTo>
                <a:cubicBezTo>
                  <a:pt x="114719" y="8681"/>
                  <a:pt x="94672" y="22438"/>
                  <a:pt x="94252" y="72387"/>
                </a:cubicBezTo>
                <a:cubicBezTo>
                  <a:pt x="95747" y="105616"/>
                  <a:pt x="109010" y="150770"/>
                  <a:pt x="160383" y="187916"/>
                </a:cubicBezTo>
                <a:cubicBezTo>
                  <a:pt x="203200" y="218876"/>
                  <a:pt x="297409" y="286057"/>
                  <a:pt x="347098" y="321457"/>
                </a:cubicBezTo>
                <a:cubicBezTo>
                  <a:pt x="350491" y="369359"/>
                  <a:pt x="360722" y="513971"/>
                  <a:pt x="365791" y="587571"/>
                </a:cubicBezTo>
                <a:cubicBezTo>
                  <a:pt x="336430" y="533176"/>
                  <a:pt x="264993" y="407542"/>
                  <a:pt x="213157" y="371515"/>
                </a:cubicBezTo>
                <a:cubicBezTo>
                  <a:pt x="189223" y="354880"/>
                  <a:pt x="160908" y="344612"/>
                  <a:pt x="134428" y="338284"/>
                </a:cubicBezTo>
                <a:cubicBezTo>
                  <a:pt x="87043" y="326959"/>
                  <a:pt x="46786" y="326081"/>
                  <a:pt x="15913" y="360828"/>
                </a:cubicBezTo>
                <a:cubicBezTo>
                  <a:pt x="3472" y="379252"/>
                  <a:pt x="-5958" y="403346"/>
                  <a:pt x="4495" y="427319"/>
                </a:cubicBezTo>
                <a:cubicBezTo>
                  <a:pt x="54369" y="541701"/>
                  <a:pt x="309232" y="599036"/>
                  <a:pt x="367374" y="610741"/>
                </a:cubicBezTo>
                <a:cubicBezTo>
                  <a:pt x="367946" y="619209"/>
                  <a:pt x="368358" y="625472"/>
                  <a:pt x="368561" y="628825"/>
                </a:cubicBezTo>
                <a:cubicBezTo>
                  <a:pt x="370482" y="660662"/>
                  <a:pt x="367788" y="774822"/>
                  <a:pt x="367788" y="774822"/>
                </a:cubicBezTo>
                <a:cubicBezTo>
                  <a:pt x="367788" y="774822"/>
                  <a:pt x="366408" y="780330"/>
                  <a:pt x="364001" y="790027"/>
                </a:cubicBezTo>
                <a:cubicBezTo>
                  <a:pt x="329186" y="758093"/>
                  <a:pt x="243707" y="682180"/>
                  <a:pt x="204562" y="669543"/>
                </a:cubicBezTo>
                <a:cubicBezTo>
                  <a:pt x="172915" y="659327"/>
                  <a:pt x="131452" y="648478"/>
                  <a:pt x="99599" y="643413"/>
                </a:cubicBezTo>
                <a:cubicBezTo>
                  <a:pt x="81325" y="640509"/>
                  <a:pt x="55686" y="634766"/>
                  <a:pt x="38341" y="659663"/>
                </a:cubicBezTo>
                <a:cubicBezTo>
                  <a:pt x="22688" y="684519"/>
                  <a:pt x="14697" y="728193"/>
                  <a:pt x="49173" y="749925"/>
                </a:cubicBezTo>
                <a:cubicBezTo>
                  <a:pt x="91636" y="776697"/>
                  <a:pt x="292127" y="803377"/>
                  <a:pt x="360326" y="804865"/>
                </a:cubicBezTo>
                <a:cubicBezTo>
                  <a:pt x="350120" y="846180"/>
                  <a:pt x="331066" y="924096"/>
                  <a:pt x="313534" y="1000121"/>
                </a:cubicBezTo>
                <a:cubicBezTo>
                  <a:pt x="278443" y="970898"/>
                  <a:pt x="197109" y="906134"/>
                  <a:pt x="153574" y="895805"/>
                </a:cubicBezTo>
                <a:cubicBezTo>
                  <a:pt x="134361" y="891245"/>
                  <a:pt x="116152" y="891219"/>
                  <a:pt x="100486" y="893171"/>
                </a:cubicBezTo>
                <a:cubicBezTo>
                  <a:pt x="55677" y="898745"/>
                  <a:pt x="41311" y="959540"/>
                  <a:pt x="79835" y="983290"/>
                </a:cubicBezTo>
                <a:cubicBezTo>
                  <a:pt x="81199" y="984131"/>
                  <a:pt x="82622" y="984931"/>
                  <a:pt x="84107" y="985685"/>
                </a:cubicBezTo>
                <a:cubicBezTo>
                  <a:pt x="125680" y="1006832"/>
                  <a:pt x="194112" y="1019484"/>
                  <a:pt x="220927" y="1018771"/>
                </a:cubicBezTo>
                <a:cubicBezTo>
                  <a:pt x="239281" y="1018276"/>
                  <a:pt x="283785" y="1016427"/>
                  <a:pt x="310049" y="1015306"/>
                </a:cubicBezTo>
                <a:cubicBezTo>
                  <a:pt x="287686" y="1113140"/>
                  <a:pt x="269049" y="1203433"/>
                  <a:pt x="276672" y="1202541"/>
                </a:cubicBezTo>
                <a:cubicBezTo>
                  <a:pt x="294363" y="1201807"/>
                  <a:pt x="393159" y="1202546"/>
                  <a:pt x="393159" y="1202546"/>
                </a:cubicBezTo>
                <a:lnTo>
                  <a:pt x="406163" y="1014883"/>
                </a:lnTo>
                <a:cubicBezTo>
                  <a:pt x="501071" y="1033843"/>
                  <a:pt x="600412" y="1006832"/>
                  <a:pt x="641984" y="985685"/>
                </a:cubicBezTo>
                <a:cubicBezTo>
                  <a:pt x="643468" y="984931"/>
                  <a:pt x="644892" y="984131"/>
                  <a:pt x="646260" y="983290"/>
                </a:cubicBezTo>
                <a:cubicBezTo>
                  <a:pt x="684782" y="959540"/>
                  <a:pt x="670415" y="898745"/>
                  <a:pt x="625605" y="893171"/>
                </a:cubicBezTo>
                <a:cubicBezTo>
                  <a:pt x="609941" y="891219"/>
                  <a:pt x="591729" y="891245"/>
                  <a:pt x="572518" y="895805"/>
                </a:cubicBezTo>
                <a:cubicBezTo>
                  <a:pt x="526447" y="906735"/>
                  <a:pt x="438009" y="978654"/>
                  <a:pt x="406884" y="1004870"/>
                </a:cubicBezTo>
                <a:lnTo>
                  <a:pt x="421397" y="803403"/>
                </a:lnTo>
                <a:cubicBezTo>
                  <a:pt x="454162" y="802888"/>
                  <a:pt x="562832" y="800646"/>
                  <a:pt x="606364" y="793201"/>
                </a:cubicBezTo>
                <a:cubicBezTo>
                  <a:pt x="690396" y="778832"/>
                  <a:pt x="730407" y="763601"/>
                  <a:pt x="761767" y="722715"/>
                </a:cubicBezTo>
                <a:cubicBezTo>
                  <a:pt x="783115" y="694873"/>
                  <a:pt x="744947" y="611357"/>
                  <a:pt x="688633" y="614160"/>
                </a:cubicBezTo>
                <a:lnTo>
                  <a:pt x="688633" y="614160"/>
                </a:lnTo>
                <a:close/>
              </a:path>
            </a:pathLst>
          </a:custGeom>
          <a:solidFill>
            <a:schemeClr val="accent3">
              <a:lumMod val="60000"/>
              <a:lumOff val="40000"/>
              <a:alpha val="50000"/>
            </a:schemeClr>
          </a:solidFill>
          <a:ln w="0" cap="flat">
            <a:noFill/>
            <a:prstDash val="solid"/>
            <a:miter/>
          </a:ln>
        </p:spPr>
        <p:txBody>
          <a:bodyPr rtlCol="0" anchor="ctr"/>
          <a:lstStyle/>
          <a:p>
            <a:endParaRPr lang="en-US" dirty="0"/>
          </a:p>
        </p:txBody>
      </p:sp>
      <p:sp>
        <p:nvSpPr>
          <p:cNvPr id="2" name="Title 1"/>
          <p:cNvSpPr>
            <a:spLocks noGrp="1"/>
          </p:cNvSpPr>
          <p:nvPr>
            <p:ph type="ctrTitle" hasCustomPrompt="1"/>
          </p:nvPr>
        </p:nvSpPr>
        <p:spPr>
          <a:xfrm>
            <a:off x="5415280" y="457200"/>
            <a:ext cx="6482080" cy="3891280"/>
          </a:xfrm>
        </p:spPr>
        <p:txBody>
          <a:bodyPr lIns="0" tIns="0" rIns="0" bIns="0" anchor="t" anchorCtr="0">
            <a:noAutofit/>
          </a:bodyPr>
          <a:lstStyle>
            <a:lvl1pPr algn="l">
              <a:defRPr sz="5400" b="0" i="0" spc="200" baseline="0">
                <a:solidFill>
                  <a:schemeClr val="accent3">
                    <a:lumMod val="75000"/>
                  </a:schemeClr>
                </a:solidFill>
                <a:latin typeface="+mj-lt"/>
                <a:ea typeface="Batang" panose="02030600000101010101" pitchFamily="18" charset="-127"/>
              </a:defRPr>
            </a:lvl1pPr>
          </a:lstStyle>
          <a:p>
            <a:r>
              <a:rPr lang="en-US" dirty="0"/>
              <a:t>Click to add title</a:t>
            </a:r>
          </a:p>
        </p:txBody>
      </p:sp>
      <p:sp>
        <p:nvSpPr>
          <p:cNvPr id="3" name="Subtitle 2"/>
          <p:cNvSpPr>
            <a:spLocks noGrp="1"/>
          </p:cNvSpPr>
          <p:nvPr>
            <p:ph type="subTitle" idx="1" hasCustomPrompt="1"/>
          </p:nvPr>
        </p:nvSpPr>
        <p:spPr>
          <a:xfrm>
            <a:off x="5412022" y="4419600"/>
            <a:ext cx="6482079" cy="1996696"/>
          </a:xfrm>
        </p:spPr>
        <p:txBody>
          <a:bodyPr lIns="0" tIns="0" rIns="0" bIns="0" anchor="b" anchorCtr="0">
            <a:noAutofit/>
          </a:bodyPr>
          <a:lstStyle>
            <a:lvl1pPr marL="0" indent="0" algn="l">
              <a:lnSpc>
                <a:spcPts val="4000"/>
              </a:lnSpc>
              <a:spcBef>
                <a:spcPts val="0"/>
              </a:spcBef>
              <a:buFont typeface="Arial" panose="020B0604020202020204" pitchFamily="34" charset="0"/>
              <a:buNone/>
              <a:defRPr sz="2400" b="0" i="0" cap="none" spc="0" baseline="0">
                <a:solidFill>
                  <a:schemeClr val="accent3">
                    <a:lumMod val="75000"/>
                  </a:schemeClr>
                </a:solidFill>
                <a:latin typeface="+mn-lt"/>
                <a:ea typeface="Batang" panose="02030600000101010101" pitchFamily="18" charset="-12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6" name="Picture Placeholder 2">
            <a:extLst>
              <a:ext uri="{FF2B5EF4-FFF2-40B4-BE49-F238E27FC236}">
                <a16:creationId xmlns:a16="http://schemas.microsoft.com/office/drawing/2014/main" id="{94FA5E09-BD6C-1A5B-0586-4CC9CBCFCE49}"/>
              </a:ext>
            </a:extLst>
          </p:cNvPr>
          <p:cNvSpPr>
            <a:spLocks noGrp="1"/>
          </p:cNvSpPr>
          <p:nvPr>
            <p:ph type="pic" idx="10"/>
          </p:nvPr>
        </p:nvSpPr>
        <p:spPr>
          <a:xfrm>
            <a:off x="457200" y="441754"/>
            <a:ext cx="4572000" cy="5943600"/>
          </a:xfrm>
          <a:prstGeom prst="roundRect">
            <a:avLst>
              <a:gd name="adj" fmla="val 9214"/>
            </a:avLst>
          </a:prstGeom>
        </p:spPr>
        <p:txBody>
          <a:bodyPr anchor="t">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728969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
        <p:nvSpPr>
          <p:cNvPr id="3" name="Footer Placeholder 2"/>
          <p:cNvSpPr>
            <a:spLocks noGrp="1"/>
          </p:cNvSpPr>
          <p:nvPr>
            <p:ph type="ftr" sz="quarter" idx="11"/>
          </p:nvPr>
        </p:nvSpPr>
        <p:spPr/>
        <p:txBody>
          <a:bodyPr/>
          <a:lstStyle/>
          <a:p>
            <a:r>
              <a:rPr lang="en-US" dirty="0"/>
              <a:t>Presentation title</a:t>
            </a:r>
          </a:p>
        </p:txBody>
      </p:sp>
      <p:sp>
        <p:nvSpPr>
          <p:cNvPr id="2" name="Date Placeholder 1"/>
          <p:cNvSpPr>
            <a:spLocks noGrp="1"/>
          </p:cNvSpPr>
          <p:nvPr>
            <p:ph type="dt" sz="half" idx="10"/>
          </p:nvPr>
        </p:nvSpPr>
        <p:spPr>
          <a:xfrm>
            <a:off x="1251678" y="6375679"/>
            <a:ext cx="2329722" cy="348462"/>
          </a:xfrm>
          <a:prstGeom prst="rect">
            <a:avLst/>
          </a:prstGeom>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Imag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3021" y="457200"/>
            <a:ext cx="5484855" cy="2184400"/>
          </a:xfrm>
        </p:spPr>
        <p:txBody>
          <a:bodyPr lIns="0" tIns="0" rIns="0" bIns="0" anchor="t" anchorCtr="0">
            <a:noAutofit/>
          </a:bodyPr>
          <a:lstStyle>
            <a:lvl1pPr algn="l">
              <a:defRPr sz="3600"/>
            </a:lvl1pPr>
          </a:lstStyle>
          <a:p>
            <a:r>
              <a:rPr lang="en-US" dirty="0"/>
              <a:t>Click to add title</a:t>
            </a:r>
          </a:p>
        </p:txBody>
      </p:sp>
      <p:sp>
        <p:nvSpPr>
          <p:cNvPr id="13" name="Slide Number Placeholder 12">
            <a:extLst>
              <a:ext uri="{FF2B5EF4-FFF2-40B4-BE49-F238E27FC236}">
                <a16:creationId xmlns:a16="http://schemas.microsoft.com/office/drawing/2014/main" id="{AFC24187-20DB-C6E6-5614-050D1153263D}"/>
              </a:ext>
            </a:extLst>
          </p:cNvPr>
          <p:cNvSpPr>
            <a:spLocks noGrp="1"/>
          </p:cNvSpPr>
          <p:nvPr>
            <p:ph type="sldNum" sz="quarter" idx="11"/>
          </p:nvPr>
        </p:nvSpPr>
        <p:spPr/>
        <p:txBody>
          <a:bodyPr/>
          <a:lstStyle/>
          <a:p>
            <a:fld id="{71766878-3199-4EAB-94E7-2D6D11070E14}" type="slidenum">
              <a:rPr lang="en-US" smtClean="0"/>
              <a:pPr/>
              <a:t>‹#›</a:t>
            </a:fld>
            <a:endParaRPr lang="en-US" dirty="0"/>
          </a:p>
        </p:txBody>
      </p:sp>
      <p:sp>
        <p:nvSpPr>
          <p:cNvPr id="12" name="Footer Placeholder 11">
            <a:extLst>
              <a:ext uri="{FF2B5EF4-FFF2-40B4-BE49-F238E27FC236}">
                <a16:creationId xmlns:a16="http://schemas.microsoft.com/office/drawing/2014/main" id="{F6CC7DD9-B902-41D1-40BC-0599B053598B}"/>
              </a:ext>
            </a:extLst>
          </p:cNvPr>
          <p:cNvSpPr>
            <a:spLocks noGrp="1"/>
          </p:cNvSpPr>
          <p:nvPr>
            <p:ph type="ftr" sz="quarter" idx="10"/>
          </p:nvPr>
        </p:nvSpPr>
        <p:spPr/>
        <p:txBody>
          <a:bodyPr/>
          <a:lstStyle/>
          <a:p>
            <a:r>
              <a:rPr lang="en-US" dirty="0"/>
              <a:t>Presentation title</a:t>
            </a:r>
          </a:p>
        </p:txBody>
      </p:sp>
      <p:sp>
        <p:nvSpPr>
          <p:cNvPr id="4" name="Picture Placeholder 2">
            <a:extLst>
              <a:ext uri="{FF2B5EF4-FFF2-40B4-BE49-F238E27FC236}">
                <a16:creationId xmlns:a16="http://schemas.microsoft.com/office/drawing/2014/main" id="{5A7940FF-19BA-CCFA-DACF-D2577C8011AE}"/>
              </a:ext>
            </a:extLst>
          </p:cNvPr>
          <p:cNvSpPr>
            <a:spLocks noGrp="1"/>
          </p:cNvSpPr>
          <p:nvPr>
            <p:ph type="pic" idx="12"/>
          </p:nvPr>
        </p:nvSpPr>
        <p:spPr>
          <a:xfrm>
            <a:off x="1280160" y="457200"/>
            <a:ext cx="4572000" cy="5943600"/>
          </a:xfrm>
          <a:prstGeom prst="roundRect">
            <a:avLst>
              <a:gd name="adj" fmla="val 9214"/>
            </a:avLst>
          </a:prstGeom>
        </p:spPr>
        <p:txBody>
          <a:bodyPr anchor="t">
            <a:normAutofit/>
          </a:bodyPr>
          <a:lstStyle>
            <a:lvl1pPr marL="0" indent="0" algn="ctr">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 name="Content Placeholder 2"/>
          <p:cNvSpPr>
            <a:spLocks noGrp="1"/>
          </p:cNvSpPr>
          <p:nvPr>
            <p:ph idx="1" hasCustomPrompt="1"/>
          </p:nvPr>
        </p:nvSpPr>
        <p:spPr>
          <a:xfrm>
            <a:off x="6286465" y="2743200"/>
            <a:ext cx="5484855" cy="3657600"/>
          </a:xfrm>
          <a:prstGeom prst="roundRect">
            <a:avLst>
              <a:gd name="adj" fmla="val 11906"/>
            </a:avLst>
          </a:prstGeom>
          <a:ln w="19050">
            <a:solidFill>
              <a:schemeClr val="accent3">
                <a:lumMod val="60000"/>
                <a:lumOff val="40000"/>
              </a:schemeClr>
            </a:solidFill>
          </a:ln>
        </p:spPr>
        <p:txBody>
          <a:bodyPr lIns="228600" tIns="0" rIns="0" bIns="0" anchor="ctr" anchorCtr="0">
            <a:noAutofit/>
          </a:bodyPr>
          <a:lstStyle>
            <a:lvl1pPr indent="-365760">
              <a:lnSpc>
                <a:spcPct val="150000"/>
              </a:lnSpc>
              <a:buClr>
                <a:schemeClr val="accent3">
                  <a:lumMod val="60000"/>
                  <a:lumOff val="40000"/>
                </a:schemeClr>
              </a:buClr>
              <a:defRPr sz="1800" cap="none" spc="0" baseline="0">
                <a:solidFill>
                  <a:schemeClr val="accent3">
                    <a:lumMod val="75000"/>
                  </a:schemeClr>
                </a:solidFill>
              </a:defRPr>
            </a:lvl1pPr>
            <a:lvl2pPr indent="-365760">
              <a:lnSpc>
                <a:spcPct val="150000"/>
              </a:lnSpc>
              <a:buClr>
                <a:schemeClr val="accent3">
                  <a:lumMod val="60000"/>
                  <a:lumOff val="40000"/>
                </a:schemeClr>
              </a:buClr>
              <a:defRPr sz="1800" cap="none" spc="0" baseline="0">
                <a:solidFill>
                  <a:schemeClr val="accent3">
                    <a:lumMod val="75000"/>
                  </a:schemeClr>
                </a:solidFill>
              </a:defRPr>
            </a:lvl2pPr>
            <a:lvl3pPr indent="-365760">
              <a:lnSpc>
                <a:spcPct val="150000"/>
              </a:lnSpc>
              <a:buClr>
                <a:schemeClr val="accent3">
                  <a:lumMod val="60000"/>
                  <a:lumOff val="40000"/>
                </a:schemeClr>
              </a:buClr>
              <a:defRPr sz="1800" cap="none" spc="0" baseline="0">
                <a:solidFill>
                  <a:schemeClr val="accent3">
                    <a:lumMod val="75000"/>
                  </a:schemeClr>
                </a:solidFill>
              </a:defRPr>
            </a:lvl3pPr>
            <a:lvl4pPr indent="-365760">
              <a:lnSpc>
                <a:spcPct val="150000"/>
              </a:lnSpc>
              <a:buClr>
                <a:schemeClr val="accent3">
                  <a:lumMod val="60000"/>
                  <a:lumOff val="40000"/>
                </a:schemeClr>
              </a:buClr>
              <a:defRPr sz="1800" cap="none" spc="0" baseline="0">
                <a:solidFill>
                  <a:schemeClr val="accent3">
                    <a:lumMod val="75000"/>
                  </a:schemeClr>
                </a:solidFill>
              </a:defRPr>
            </a:lvl4pPr>
            <a:lvl5pPr indent="-365760">
              <a:lnSpc>
                <a:spcPct val="150000"/>
              </a:lnSpc>
              <a:buClr>
                <a:schemeClr val="accent3">
                  <a:lumMod val="60000"/>
                  <a:lumOff val="40000"/>
                </a:schemeClr>
              </a:buClr>
              <a:defRPr sz="1800" cap="none" spc="0" baseline="0">
                <a:solidFill>
                  <a:schemeClr val="accent3">
                    <a:lumMod val="75000"/>
                  </a:schemeClr>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80160" y="4196081"/>
            <a:ext cx="5486400" cy="2204720"/>
          </a:xfrm>
        </p:spPr>
        <p:txBody>
          <a:bodyPr lIns="0" tIns="0" rIns="0" bIns="0" anchor="b" anchorCtr="0">
            <a:noAutofit/>
          </a:bodyPr>
          <a:lstStyle>
            <a:lvl1pPr algn="l">
              <a:defRPr sz="3600"/>
            </a:lvl1pPr>
          </a:lstStyle>
          <a:p>
            <a:r>
              <a:rPr lang="en-US" dirty="0"/>
              <a:t>Click to add title</a:t>
            </a:r>
          </a:p>
        </p:txBody>
      </p:sp>
      <p:sp>
        <p:nvSpPr>
          <p:cNvPr id="13" name="Slide Number Placeholder 12">
            <a:extLst>
              <a:ext uri="{FF2B5EF4-FFF2-40B4-BE49-F238E27FC236}">
                <a16:creationId xmlns:a16="http://schemas.microsoft.com/office/drawing/2014/main" id="{AFC24187-20DB-C6E6-5614-050D1153263D}"/>
              </a:ext>
            </a:extLst>
          </p:cNvPr>
          <p:cNvSpPr>
            <a:spLocks noGrp="1"/>
          </p:cNvSpPr>
          <p:nvPr>
            <p:ph type="sldNum" sz="quarter" idx="11"/>
          </p:nvPr>
        </p:nvSpPr>
        <p:spPr/>
        <p:txBody>
          <a:bodyPr/>
          <a:lstStyle/>
          <a:p>
            <a:fld id="{71766878-3199-4EAB-94E7-2D6D11070E14}" type="slidenum">
              <a:rPr lang="en-US" smtClean="0"/>
              <a:pPr/>
              <a:t>‹#›</a:t>
            </a:fld>
            <a:endParaRPr lang="en-US" dirty="0"/>
          </a:p>
        </p:txBody>
      </p:sp>
      <p:sp>
        <p:nvSpPr>
          <p:cNvPr id="12" name="Footer Placeholder 11">
            <a:extLst>
              <a:ext uri="{FF2B5EF4-FFF2-40B4-BE49-F238E27FC236}">
                <a16:creationId xmlns:a16="http://schemas.microsoft.com/office/drawing/2014/main" id="{F6CC7DD9-B902-41D1-40BC-0599B053598B}"/>
              </a:ext>
            </a:extLst>
          </p:cNvPr>
          <p:cNvSpPr>
            <a:spLocks noGrp="1"/>
          </p:cNvSpPr>
          <p:nvPr>
            <p:ph type="ftr" sz="quarter" idx="10"/>
          </p:nvPr>
        </p:nvSpPr>
        <p:spPr/>
        <p:txBody>
          <a:bodyPr/>
          <a:lstStyle/>
          <a:p>
            <a:r>
              <a:rPr lang="en-US" dirty="0"/>
              <a:t>Presentation title</a:t>
            </a:r>
          </a:p>
        </p:txBody>
      </p:sp>
      <p:sp>
        <p:nvSpPr>
          <p:cNvPr id="3" name="Content Placeholder 2"/>
          <p:cNvSpPr>
            <a:spLocks noGrp="1"/>
          </p:cNvSpPr>
          <p:nvPr>
            <p:ph idx="1" hasCustomPrompt="1"/>
          </p:nvPr>
        </p:nvSpPr>
        <p:spPr>
          <a:xfrm>
            <a:off x="1280160" y="457201"/>
            <a:ext cx="5486400" cy="3657600"/>
          </a:xfrm>
          <a:prstGeom prst="roundRect">
            <a:avLst>
              <a:gd name="adj" fmla="val 10238"/>
            </a:avLst>
          </a:prstGeom>
          <a:noFill/>
          <a:ln w="19050">
            <a:solidFill>
              <a:schemeClr val="accent3">
                <a:lumMod val="60000"/>
                <a:lumOff val="40000"/>
              </a:schemeClr>
            </a:solidFill>
          </a:ln>
        </p:spPr>
        <p:txBody>
          <a:bodyPr lIns="0" tIns="0" rIns="0" bIns="0" anchor="ctr" anchorCtr="0">
            <a:noAutofit/>
          </a:bodyPr>
          <a:lstStyle>
            <a:lvl1pPr marL="0" indent="0">
              <a:lnSpc>
                <a:spcPct val="110000"/>
              </a:lnSpc>
              <a:buClr>
                <a:schemeClr val="accent3">
                  <a:lumMod val="60000"/>
                  <a:lumOff val="40000"/>
                </a:schemeClr>
              </a:buClr>
              <a:buFont typeface="Arial" panose="020B0604020202020204" pitchFamily="34" charset="0"/>
              <a:buNone/>
              <a:defRPr sz="1800" cap="none" spc="0" baseline="0">
                <a:solidFill>
                  <a:schemeClr val="accent3">
                    <a:lumMod val="50000"/>
                  </a:schemeClr>
                </a:solidFill>
              </a:defRPr>
            </a:lvl1pPr>
            <a:lvl2pPr marL="411480" indent="0">
              <a:lnSpc>
                <a:spcPct val="110000"/>
              </a:lnSpc>
              <a:buClr>
                <a:schemeClr val="accent3">
                  <a:lumMod val="75000"/>
                </a:schemeClr>
              </a:buClr>
              <a:buNone/>
              <a:defRPr sz="1800" cap="none" spc="0" baseline="0">
                <a:solidFill>
                  <a:schemeClr val="accent3">
                    <a:lumMod val="50000"/>
                  </a:schemeClr>
                </a:solidFill>
              </a:defRPr>
            </a:lvl2pPr>
            <a:lvl3pPr marL="868680" indent="0">
              <a:lnSpc>
                <a:spcPct val="110000"/>
              </a:lnSpc>
              <a:buClr>
                <a:schemeClr val="accent3">
                  <a:lumMod val="75000"/>
                </a:schemeClr>
              </a:buClr>
              <a:buNone/>
              <a:defRPr sz="1800" cap="none" spc="0" baseline="0">
                <a:solidFill>
                  <a:schemeClr val="accent3">
                    <a:lumMod val="50000"/>
                  </a:schemeClr>
                </a:solidFill>
              </a:defRPr>
            </a:lvl3pPr>
            <a:lvl4pPr marL="1325880" indent="0">
              <a:lnSpc>
                <a:spcPct val="110000"/>
              </a:lnSpc>
              <a:buClr>
                <a:schemeClr val="accent3">
                  <a:lumMod val="75000"/>
                </a:schemeClr>
              </a:buClr>
              <a:buNone/>
              <a:defRPr sz="1800" cap="none" spc="0" baseline="0">
                <a:solidFill>
                  <a:schemeClr val="accent3">
                    <a:lumMod val="50000"/>
                  </a:schemeClr>
                </a:solidFill>
              </a:defRPr>
            </a:lvl4pPr>
            <a:lvl5pPr marL="1783080" indent="0">
              <a:lnSpc>
                <a:spcPct val="110000"/>
              </a:lnSpc>
              <a:buClr>
                <a:schemeClr val="accent3">
                  <a:lumMod val="75000"/>
                </a:schemeClr>
              </a:buClr>
              <a:buNone/>
              <a:defRPr sz="1800" cap="none" spc="0" baseline="0">
                <a:solidFill>
                  <a:schemeClr val="accent3">
                    <a:lumMod val="50000"/>
                  </a:schemeClr>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2">
            <a:extLst>
              <a:ext uri="{FF2B5EF4-FFF2-40B4-BE49-F238E27FC236}">
                <a16:creationId xmlns:a16="http://schemas.microsoft.com/office/drawing/2014/main" id="{28A2B7A8-FA7E-0D94-B5AC-687088C7F1FB}"/>
              </a:ext>
            </a:extLst>
          </p:cNvPr>
          <p:cNvSpPr>
            <a:spLocks noGrp="1"/>
          </p:cNvSpPr>
          <p:nvPr>
            <p:ph type="pic" idx="12"/>
          </p:nvPr>
        </p:nvSpPr>
        <p:spPr>
          <a:xfrm>
            <a:off x="7223760" y="457200"/>
            <a:ext cx="4572000" cy="5943600"/>
          </a:xfrm>
          <a:prstGeom prst="roundRect">
            <a:avLst>
              <a:gd name="adj" fmla="val 9214"/>
            </a:avLst>
          </a:prstGeom>
          <a:ln w="28575">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737519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809460"/>
            <a:ext cx="10515600" cy="3200400"/>
          </a:xfrm>
        </p:spPr>
        <p:txBody>
          <a:bodyPr lIns="0" tIns="0" rIns="0" bIns="0" anchor="b" anchorCtr="0">
            <a:noAutofit/>
          </a:bodyPr>
          <a:lstStyle>
            <a:lvl1pPr algn="l">
              <a:defRPr sz="5400" b="0" i="0" spc="0" baseline="0">
                <a:solidFill>
                  <a:schemeClr val="accent3">
                    <a:lumMod val="75000"/>
                  </a:schemeClr>
                </a:solidFill>
                <a:latin typeface="+mj-lt"/>
                <a:ea typeface="Batang" panose="02030600000101010101" pitchFamily="18" charset="-127"/>
              </a:defRPr>
            </a:lvl1pPr>
          </a:lstStyle>
          <a:p>
            <a:r>
              <a:rPr lang="en-US" dirty="0"/>
              <a:t>Click to add title</a:t>
            </a:r>
          </a:p>
        </p:txBody>
      </p:sp>
      <p:sp>
        <p:nvSpPr>
          <p:cNvPr id="3" name="Subtitle 2"/>
          <p:cNvSpPr>
            <a:spLocks noGrp="1"/>
          </p:cNvSpPr>
          <p:nvPr>
            <p:ph type="subTitle" idx="1" hasCustomPrompt="1"/>
          </p:nvPr>
        </p:nvSpPr>
        <p:spPr>
          <a:xfrm>
            <a:off x="914400" y="914400"/>
            <a:ext cx="5943600" cy="1828800"/>
          </a:xfrm>
        </p:spPr>
        <p:txBody>
          <a:bodyPr lIns="0" tIns="0" rIns="0" bIns="0" anchor="t" anchorCtr="0">
            <a:noAutofit/>
          </a:bodyPr>
          <a:lstStyle>
            <a:lvl1pPr marL="0" indent="0" algn="l">
              <a:lnSpc>
                <a:spcPct val="100000"/>
              </a:lnSpc>
              <a:buNone/>
              <a:defRPr sz="2400" b="0" i="0" cap="none" spc="0" baseline="0">
                <a:solidFill>
                  <a:schemeClr val="accent3">
                    <a:lumMod val="75000"/>
                  </a:schemeClr>
                </a:solidFill>
                <a:latin typeface="+mn-lt"/>
                <a:ea typeface="Batang" panose="02030600000101010101" pitchFamily="18" charset="-12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7" name="Rounded Rectangle 6">
            <a:extLst>
              <a:ext uri="{FF2B5EF4-FFF2-40B4-BE49-F238E27FC236}">
                <a16:creationId xmlns:a16="http://schemas.microsoft.com/office/drawing/2014/main" id="{B19CA409-5A19-24AF-D8B3-DF00B9615815}"/>
              </a:ext>
              <a:ext uri="{C183D7F6-B498-43B3-948B-1728B52AA6E4}">
                <adec:decorative xmlns:adec="http://schemas.microsoft.com/office/drawing/2017/decorative" val="1"/>
              </a:ext>
            </a:extLst>
          </p:cNvPr>
          <p:cNvSpPr/>
          <p:nvPr userDrawn="1"/>
        </p:nvSpPr>
        <p:spPr>
          <a:xfrm>
            <a:off x="457199" y="457200"/>
            <a:ext cx="11277601" cy="5943600"/>
          </a:xfrm>
          <a:prstGeom prst="roundRect">
            <a:avLst>
              <a:gd name="adj" fmla="val 7079"/>
            </a:avLst>
          </a:prstGeom>
          <a:noFill/>
          <a:ln w="1905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Graphic 3">
            <a:extLst>
              <a:ext uri="{FF2B5EF4-FFF2-40B4-BE49-F238E27FC236}">
                <a16:creationId xmlns:a16="http://schemas.microsoft.com/office/drawing/2014/main" id="{2C991B9B-B377-E1F5-7D66-13D0618D7735}"/>
              </a:ext>
              <a:ext uri="{C183D7F6-B498-43B3-948B-1728B52AA6E4}">
                <adec:decorative xmlns:adec="http://schemas.microsoft.com/office/drawing/2017/decorative" val="1"/>
              </a:ext>
            </a:extLst>
          </p:cNvPr>
          <p:cNvSpPr>
            <a:spLocks noChangeAspect="1"/>
          </p:cNvSpPr>
          <p:nvPr userDrawn="1"/>
        </p:nvSpPr>
        <p:spPr>
          <a:xfrm rot="13785067" flipH="1">
            <a:off x="10595949" y="757332"/>
            <a:ext cx="589385" cy="914400"/>
          </a:xfrm>
          <a:custGeom>
            <a:avLst/>
            <a:gdLst>
              <a:gd name="connsiteX0" fmla="*/ 688633 w 775111"/>
              <a:gd name="connsiteY0" fmla="*/ 614160 h 1202547"/>
              <a:gd name="connsiteX1" fmla="*/ 422295 w 775111"/>
              <a:gd name="connsiteY1" fmla="*/ 790934 h 1202547"/>
              <a:gd name="connsiteX2" fmla="*/ 434065 w 775111"/>
              <a:gd name="connsiteY2" fmla="*/ 627551 h 1202547"/>
              <a:gd name="connsiteX3" fmla="*/ 432291 w 775111"/>
              <a:gd name="connsiteY3" fmla="*/ 598155 h 1202547"/>
              <a:gd name="connsiteX4" fmla="*/ 653033 w 775111"/>
              <a:gd name="connsiteY4" fmla="*/ 522868 h 1202547"/>
              <a:gd name="connsiteX5" fmla="*/ 775111 w 775111"/>
              <a:gd name="connsiteY5" fmla="*/ 340522 h 1202547"/>
              <a:gd name="connsiteX6" fmla="*/ 753899 w 775111"/>
              <a:gd name="connsiteY6" fmla="*/ 286973 h 1202547"/>
              <a:gd name="connsiteX7" fmla="*/ 706962 w 775111"/>
              <a:gd name="connsiteY7" fmla="*/ 291854 h 1202547"/>
              <a:gd name="connsiteX8" fmla="*/ 559361 w 775111"/>
              <a:gd name="connsiteY8" fmla="*/ 395773 h 1202547"/>
              <a:gd name="connsiteX9" fmla="*/ 431596 w 775111"/>
              <a:gd name="connsiteY9" fmla="*/ 586634 h 1202547"/>
              <a:gd name="connsiteX10" fmla="*/ 415886 w 775111"/>
              <a:gd name="connsiteY10" fmla="*/ 326230 h 1202547"/>
              <a:gd name="connsiteX11" fmla="*/ 505124 w 775111"/>
              <a:gd name="connsiteY11" fmla="*/ 279222 h 1202547"/>
              <a:gd name="connsiteX12" fmla="*/ 650865 w 775111"/>
              <a:gd name="connsiteY12" fmla="*/ 142733 h 1202547"/>
              <a:gd name="connsiteX13" fmla="*/ 648013 w 775111"/>
              <a:gd name="connsiteY13" fmla="*/ 43638 h 1202547"/>
              <a:gd name="connsiteX14" fmla="*/ 561028 w 775111"/>
              <a:gd name="connsiteY14" fmla="*/ 8081 h 1202547"/>
              <a:gd name="connsiteX15" fmla="*/ 446920 w 775111"/>
              <a:gd name="connsiteY15" fmla="*/ 106919 h 1202547"/>
              <a:gd name="connsiteX16" fmla="*/ 375556 w 775111"/>
              <a:gd name="connsiteY16" fmla="*/ 306530 h 1202547"/>
              <a:gd name="connsiteX17" fmla="*/ 266719 w 775111"/>
              <a:gd name="connsiteY17" fmla="*/ 50476 h 1202547"/>
              <a:gd name="connsiteX18" fmla="*/ 142006 w 775111"/>
              <a:gd name="connsiteY18" fmla="*/ 2343 h 1202547"/>
              <a:gd name="connsiteX19" fmla="*/ 94252 w 775111"/>
              <a:gd name="connsiteY19" fmla="*/ 72387 h 1202547"/>
              <a:gd name="connsiteX20" fmla="*/ 160383 w 775111"/>
              <a:gd name="connsiteY20" fmla="*/ 187916 h 1202547"/>
              <a:gd name="connsiteX21" fmla="*/ 347098 w 775111"/>
              <a:gd name="connsiteY21" fmla="*/ 321457 h 1202547"/>
              <a:gd name="connsiteX22" fmla="*/ 365791 w 775111"/>
              <a:gd name="connsiteY22" fmla="*/ 587571 h 1202547"/>
              <a:gd name="connsiteX23" fmla="*/ 213157 w 775111"/>
              <a:gd name="connsiteY23" fmla="*/ 371515 h 1202547"/>
              <a:gd name="connsiteX24" fmla="*/ 134428 w 775111"/>
              <a:gd name="connsiteY24" fmla="*/ 338284 h 1202547"/>
              <a:gd name="connsiteX25" fmla="*/ 15913 w 775111"/>
              <a:gd name="connsiteY25" fmla="*/ 360828 h 1202547"/>
              <a:gd name="connsiteX26" fmla="*/ 4495 w 775111"/>
              <a:gd name="connsiteY26" fmla="*/ 427319 h 1202547"/>
              <a:gd name="connsiteX27" fmla="*/ 367374 w 775111"/>
              <a:gd name="connsiteY27" fmla="*/ 610741 h 1202547"/>
              <a:gd name="connsiteX28" fmla="*/ 368561 w 775111"/>
              <a:gd name="connsiteY28" fmla="*/ 628825 h 1202547"/>
              <a:gd name="connsiteX29" fmla="*/ 367788 w 775111"/>
              <a:gd name="connsiteY29" fmla="*/ 774822 h 1202547"/>
              <a:gd name="connsiteX30" fmla="*/ 364001 w 775111"/>
              <a:gd name="connsiteY30" fmla="*/ 790027 h 1202547"/>
              <a:gd name="connsiteX31" fmla="*/ 204562 w 775111"/>
              <a:gd name="connsiteY31" fmla="*/ 669543 h 1202547"/>
              <a:gd name="connsiteX32" fmla="*/ 99599 w 775111"/>
              <a:gd name="connsiteY32" fmla="*/ 643413 h 1202547"/>
              <a:gd name="connsiteX33" fmla="*/ 38341 w 775111"/>
              <a:gd name="connsiteY33" fmla="*/ 659663 h 1202547"/>
              <a:gd name="connsiteX34" fmla="*/ 49173 w 775111"/>
              <a:gd name="connsiteY34" fmla="*/ 749925 h 1202547"/>
              <a:gd name="connsiteX35" fmla="*/ 360326 w 775111"/>
              <a:gd name="connsiteY35" fmla="*/ 804865 h 1202547"/>
              <a:gd name="connsiteX36" fmla="*/ 313534 w 775111"/>
              <a:gd name="connsiteY36" fmla="*/ 1000121 h 1202547"/>
              <a:gd name="connsiteX37" fmla="*/ 153574 w 775111"/>
              <a:gd name="connsiteY37" fmla="*/ 895805 h 1202547"/>
              <a:gd name="connsiteX38" fmla="*/ 100486 w 775111"/>
              <a:gd name="connsiteY38" fmla="*/ 893171 h 1202547"/>
              <a:gd name="connsiteX39" fmla="*/ 79835 w 775111"/>
              <a:gd name="connsiteY39" fmla="*/ 983290 h 1202547"/>
              <a:gd name="connsiteX40" fmla="*/ 84107 w 775111"/>
              <a:gd name="connsiteY40" fmla="*/ 985685 h 1202547"/>
              <a:gd name="connsiteX41" fmla="*/ 220927 w 775111"/>
              <a:gd name="connsiteY41" fmla="*/ 1018771 h 1202547"/>
              <a:gd name="connsiteX42" fmla="*/ 310049 w 775111"/>
              <a:gd name="connsiteY42" fmla="*/ 1015306 h 1202547"/>
              <a:gd name="connsiteX43" fmla="*/ 276672 w 775111"/>
              <a:gd name="connsiteY43" fmla="*/ 1202541 h 1202547"/>
              <a:gd name="connsiteX44" fmla="*/ 393159 w 775111"/>
              <a:gd name="connsiteY44" fmla="*/ 1202546 h 1202547"/>
              <a:gd name="connsiteX45" fmla="*/ 406163 w 775111"/>
              <a:gd name="connsiteY45" fmla="*/ 1014883 h 1202547"/>
              <a:gd name="connsiteX46" fmla="*/ 641984 w 775111"/>
              <a:gd name="connsiteY46" fmla="*/ 985685 h 1202547"/>
              <a:gd name="connsiteX47" fmla="*/ 646260 w 775111"/>
              <a:gd name="connsiteY47" fmla="*/ 983290 h 1202547"/>
              <a:gd name="connsiteX48" fmla="*/ 625605 w 775111"/>
              <a:gd name="connsiteY48" fmla="*/ 893171 h 1202547"/>
              <a:gd name="connsiteX49" fmla="*/ 572518 w 775111"/>
              <a:gd name="connsiteY49" fmla="*/ 895805 h 1202547"/>
              <a:gd name="connsiteX50" fmla="*/ 406884 w 775111"/>
              <a:gd name="connsiteY50" fmla="*/ 1004870 h 1202547"/>
              <a:gd name="connsiteX51" fmla="*/ 421397 w 775111"/>
              <a:gd name="connsiteY51" fmla="*/ 803403 h 1202547"/>
              <a:gd name="connsiteX52" fmla="*/ 606364 w 775111"/>
              <a:gd name="connsiteY52" fmla="*/ 793201 h 1202547"/>
              <a:gd name="connsiteX53" fmla="*/ 761767 w 775111"/>
              <a:gd name="connsiteY53" fmla="*/ 722715 h 1202547"/>
              <a:gd name="connsiteX54" fmla="*/ 688633 w 775111"/>
              <a:gd name="connsiteY54" fmla="*/ 614160 h 1202547"/>
              <a:gd name="connsiteX55" fmla="*/ 688633 w 775111"/>
              <a:gd name="connsiteY55" fmla="*/ 614160 h 120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75111" h="1202547">
                <a:moveTo>
                  <a:pt x="688633" y="614160"/>
                </a:moveTo>
                <a:cubicBezTo>
                  <a:pt x="589814" y="619072"/>
                  <a:pt x="462599" y="744763"/>
                  <a:pt x="422295" y="790934"/>
                </a:cubicBezTo>
                <a:lnTo>
                  <a:pt x="434065" y="627551"/>
                </a:lnTo>
                <a:lnTo>
                  <a:pt x="432291" y="598155"/>
                </a:lnTo>
                <a:cubicBezTo>
                  <a:pt x="465796" y="587469"/>
                  <a:pt x="603072" y="543413"/>
                  <a:pt x="653033" y="522868"/>
                </a:cubicBezTo>
                <a:cubicBezTo>
                  <a:pt x="710128" y="499398"/>
                  <a:pt x="774867" y="400385"/>
                  <a:pt x="775111" y="340522"/>
                </a:cubicBezTo>
                <a:cubicBezTo>
                  <a:pt x="775237" y="308322"/>
                  <a:pt x="764163" y="293653"/>
                  <a:pt x="753899" y="286973"/>
                </a:cubicBezTo>
                <a:cubicBezTo>
                  <a:pt x="745079" y="281234"/>
                  <a:pt x="734947" y="280762"/>
                  <a:pt x="706962" y="291854"/>
                </a:cubicBezTo>
                <a:cubicBezTo>
                  <a:pt x="672244" y="306096"/>
                  <a:pt x="612885" y="336852"/>
                  <a:pt x="559361" y="395773"/>
                </a:cubicBezTo>
                <a:cubicBezTo>
                  <a:pt x="494622" y="467036"/>
                  <a:pt x="448223" y="553487"/>
                  <a:pt x="431596" y="586634"/>
                </a:cubicBezTo>
                <a:lnTo>
                  <a:pt x="415886" y="326230"/>
                </a:lnTo>
                <a:cubicBezTo>
                  <a:pt x="448491" y="308610"/>
                  <a:pt x="487236" y="287904"/>
                  <a:pt x="505124" y="279222"/>
                </a:cubicBezTo>
                <a:cubicBezTo>
                  <a:pt x="539011" y="262772"/>
                  <a:pt x="614789" y="200079"/>
                  <a:pt x="650865" y="142733"/>
                </a:cubicBezTo>
                <a:cubicBezTo>
                  <a:pt x="670258" y="111900"/>
                  <a:pt x="660855" y="73008"/>
                  <a:pt x="648013" y="43638"/>
                </a:cubicBezTo>
                <a:cubicBezTo>
                  <a:pt x="636969" y="18383"/>
                  <a:pt x="611502" y="0"/>
                  <a:pt x="561028" y="8081"/>
                </a:cubicBezTo>
                <a:cubicBezTo>
                  <a:pt x="536868" y="14946"/>
                  <a:pt x="483654" y="26614"/>
                  <a:pt x="446920" y="106919"/>
                </a:cubicBezTo>
                <a:cubicBezTo>
                  <a:pt x="417222" y="166895"/>
                  <a:pt x="390645" y="253065"/>
                  <a:pt x="375556" y="306530"/>
                </a:cubicBezTo>
                <a:cubicBezTo>
                  <a:pt x="367470" y="244477"/>
                  <a:pt x="342339" y="120846"/>
                  <a:pt x="266719" y="50476"/>
                </a:cubicBezTo>
                <a:cubicBezTo>
                  <a:pt x="213389" y="849"/>
                  <a:pt x="170811" y="-4346"/>
                  <a:pt x="142006" y="2343"/>
                </a:cubicBezTo>
                <a:cubicBezTo>
                  <a:pt x="114719" y="8681"/>
                  <a:pt x="94672" y="22438"/>
                  <a:pt x="94252" y="72387"/>
                </a:cubicBezTo>
                <a:cubicBezTo>
                  <a:pt x="95747" y="105616"/>
                  <a:pt x="109010" y="150770"/>
                  <a:pt x="160383" y="187916"/>
                </a:cubicBezTo>
                <a:cubicBezTo>
                  <a:pt x="203200" y="218876"/>
                  <a:pt x="297409" y="286057"/>
                  <a:pt x="347098" y="321457"/>
                </a:cubicBezTo>
                <a:cubicBezTo>
                  <a:pt x="350491" y="369359"/>
                  <a:pt x="360722" y="513971"/>
                  <a:pt x="365791" y="587571"/>
                </a:cubicBezTo>
                <a:cubicBezTo>
                  <a:pt x="336430" y="533176"/>
                  <a:pt x="264993" y="407542"/>
                  <a:pt x="213157" y="371515"/>
                </a:cubicBezTo>
                <a:cubicBezTo>
                  <a:pt x="189223" y="354880"/>
                  <a:pt x="160908" y="344612"/>
                  <a:pt x="134428" y="338284"/>
                </a:cubicBezTo>
                <a:cubicBezTo>
                  <a:pt x="87043" y="326959"/>
                  <a:pt x="46786" y="326081"/>
                  <a:pt x="15913" y="360828"/>
                </a:cubicBezTo>
                <a:cubicBezTo>
                  <a:pt x="3472" y="379252"/>
                  <a:pt x="-5958" y="403346"/>
                  <a:pt x="4495" y="427319"/>
                </a:cubicBezTo>
                <a:cubicBezTo>
                  <a:pt x="54369" y="541701"/>
                  <a:pt x="309232" y="599036"/>
                  <a:pt x="367374" y="610741"/>
                </a:cubicBezTo>
                <a:cubicBezTo>
                  <a:pt x="367946" y="619209"/>
                  <a:pt x="368358" y="625472"/>
                  <a:pt x="368561" y="628825"/>
                </a:cubicBezTo>
                <a:cubicBezTo>
                  <a:pt x="370482" y="660662"/>
                  <a:pt x="367788" y="774822"/>
                  <a:pt x="367788" y="774822"/>
                </a:cubicBezTo>
                <a:cubicBezTo>
                  <a:pt x="367788" y="774822"/>
                  <a:pt x="366408" y="780330"/>
                  <a:pt x="364001" y="790027"/>
                </a:cubicBezTo>
                <a:cubicBezTo>
                  <a:pt x="329186" y="758093"/>
                  <a:pt x="243707" y="682180"/>
                  <a:pt x="204562" y="669543"/>
                </a:cubicBezTo>
                <a:cubicBezTo>
                  <a:pt x="172915" y="659327"/>
                  <a:pt x="131452" y="648478"/>
                  <a:pt x="99599" y="643413"/>
                </a:cubicBezTo>
                <a:cubicBezTo>
                  <a:pt x="81325" y="640509"/>
                  <a:pt x="55686" y="634766"/>
                  <a:pt x="38341" y="659663"/>
                </a:cubicBezTo>
                <a:cubicBezTo>
                  <a:pt x="22688" y="684519"/>
                  <a:pt x="14697" y="728193"/>
                  <a:pt x="49173" y="749925"/>
                </a:cubicBezTo>
                <a:cubicBezTo>
                  <a:pt x="91636" y="776697"/>
                  <a:pt x="292127" y="803377"/>
                  <a:pt x="360326" y="804865"/>
                </a:cubicBezTo>
                <a:cubicBezTo>
                  <a:pt x="350120" y="846180"/>
                  <a:pt x="331066" y="924096"/>
                  <a:pt x="313534" y="1000121"/>
                </a:cubicBezTo>
                <a:cubicBezTo>
                  <a:pt x="278443" y="970898"/>
                  <a:pt x="197109" y="906134"/>
                  <a:pt x="153574" y="895805"/>
                </a:cubicBezTo>
                <a:cubicBezTo>
                  <a:pt x="134361" y="891245"/>
                  <a:pt x="116152" y="891219"/>
                  <a:pt x="100486" y="893171"/>
                </a:cubicBezTo>
                <a:cubicBezTo>
                  <a:pt x="55677" y="898745"/>
                  <a:pt x="41311" y="959540"/>
                  <a:pt x="79835" y="983290"/>
                </a:cubicBezTo>
                <a:cubicBezTo>
                  <a:pt x="81199" y="984131"/>
                  <a:pt x="82622" y="984931"/>
                  <a:pt x="84107" y="985685"/>
                </a:cubicBezTo>
                <a:cubicBezTo>
                  <a:pt x="125680" y="1006832"/>
                  <a:pt x="194112" y="1019484"/>
                  <a:pt x="220927" y="1018771"/>
                </a:cubicBezTo>
                <a:cubicBezTo>
                  <a:pt x="239281" y="1018276"/>
                  <a:pt x="283785" y="1016427"/>
                  <a:pt x="310049" y="1015306"/>
                </a:cubicBezTo>
                <a:cubicBezTo>
                  <a:pt x="287686" y="1113140"/>
                  <a:pt x="269049" y="1203433"/>
                  <a:pt x="276672" y="1202541"/>
                </a:cubicBezTo>
                <a:cubicBezTo>
                  <a:pt x="294363" y="1201807"/>
                  <a:pt x="393159" y="1202546"/>
                  <a:pt x="393159" y="1202546"/>
                </a:cubicBezTo>
                <a:lnTo>
                  <a:pt x="406163" y="1014883"/>
                </a:lnTo>
                <a:cubicBezTo>
                  <a:pt x="501071" y="1033843"/>
                  <a:pt x="600412" y="1006832"/>
                  <a:pt x="641984" y="985685"/>
                </a:cubicBezTo>
                <a:cubicBezTo>
                  <a:pt x="643468" y="984931"/>
                  <a:pt x="644892" y="984131"/>
                  <a:pt x="646260" y="983290"/>
                </a:cubicBezTo>
                <a:cubicBezTo>
                  <a:pt x="684782" y="959540"/>
                  <a:pt x="670415" y="898745"/>
                  <a:pt x="625605" y="893171"/>
                </a:cubicBezTo>
                <a:cubicBezTo>
                  <a:pt x="609941" y="891219"/>
                  <a:pt x="591729" y="891245"/>
                  <a:pt x="572518" y="895805"/>
                </a:cubicBezTo>
                <a:cubicBezTo>
                  <a:pt x="526447" y="906735"/>
                  <a:pt x="438009" y="978654"/>
                  <a:pt x="406884" y="1004870"/>
                </a:cubicBezTo>
                <a:lnTo>
                  <a:pt x="421397" y="803403"/>
                </a:lnTo>
                <a:cubicBezTo>
                  <a:pt x="454162" y="802888"/>
                  <a:pt x="562832" y="800646"/>
                  <a:pt x="606364" y="793201"/>
                </a:cubicBezTo>
                <a:cubicBezTo>
                  <a:pt x="690396" y="778832"/>
                  <a:pt x="730407" y="763601"/>
                  <a:pt x="761767" y="722715"/>
                </a:cubicBezTo>
                <a:cubicBezTo>
                  <a:pt x="783115" y="694873"/>
                  <a:pt x="744947" y="611357"/>
                  <a:pt x="688633" y="614160"/>
                </a:cubicBezTo>
                <a:lnTo>
                  <a:pt x="688633" y="614160"/>
                </a:lnTo>
                <a:close/>
              </a:path>
            </a:pathLst>
          </a:custGeom>
          <a:solidFill>
            <a:schemeClr val="accent3">
              <a:lumMod val="60000"/>
              <a:lumOff val="40000"/>
              <a:alpha val="50000"/>
            </a:schemeClr>
          </a:solidFill>
          <a:ln w="0" cap="flat">
            <a:noFill/>
            <a:prstDash val="solid"/>
            <a:miter/>
          </a:ln>
        </p:spPr>
        <p:txBody>
          <a:bodyPr rtlCol="0" anchor="ctr"/>
          <a:lstStyle/>
          <a:p>
            <a:endParaRPr lang="en-US" dirty="0"/>
          </a:p>
        </p:txBody>
      </p:sp>
    </p:spTree>
    <p:extLst>
      <p:ext uri="{BB962C8B-B14F-4D97-AF65-F5344CB8AC3E}">
        <p14:creationId xmlns:p14="http://schemas.microsoft.com/office/powerpoint/2010/main" val="336415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52728" y="381000"/>
            <a:ext cx="10172700" cy="1493517"/>
          </a:xfrm>
        </p:spPr>
        <p:txBody>
          <a:bodyPr/>
          <a:lstStyle>
            <a:lvl1pPr>
              <a:defRPr sz="3600"/>
            </a:lvl1pPr>
          </a:lstStyle>
          <a:p>
            <a:r>
              <a:rPr lang="en-US" dirty="0"/>
              <a:t>Click to add title</a:t>
            </a:r>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
        <p:nvSpPr>
          <p:cNvPr id="8" name="Footer Placeholder 7"/>
          <p:cNvSpPr>
            <a:spLocks noGrp="1"/>
          </p:cNvSpPr>
          <p:nvPr>
            <p:ph type="ftr" sz="quarter" idx="11"/>
          </p:nvPr>
        </p:nvSpPr>
        <p:spPr/>
        <p:txBody>
          <a:bodyPr/>
          <a:lstStyle/>
          <a:p>
            <a:r>
              <a:rPr lang="en-US" dirty="0"/>
              <a:t>Presentation title</a:t>
            </a:r>
          </a:p>
        </p:txBody>
      </p:sp>
      <p:sp>
        <p:nvSpPr>
          <p:cNvPr id="10" name="Content Placeholder 2">
            <a:extLst>
              <a:ext uri="{FF2B5EF4-FFF2-40B4-BE49-F238E27FC236}">
                <a16:creationId xmlns:a16="http://schemas.microsoft.com/office/drawing/2014/main" id="{FDF7D353-331B-4008-C6A7-86D25BE475D6}"/>
              </a:ext>
            </a:extLst>
          </p:cNvPr>
          <p:cNvSpPr>
            <a:spLocks noGrp="1"/>
          </p:cNvSpPr>
          <p:nvPr>
            <p:ph idx="1" hasCustomPrompt="1"/>
          </p:nvPr>
        </p:nvSpPr>
        <p:spPr>
          <a:xfrm>
            <a:off x="1287757" y="2261462"/>
            <a:ext cx="4930163" cy="4135546"/>
          </a:xfrm>
          <a:prstGeom prst="roundRect">
            <a:avLst>
              <a:gd name="adj" fmla="val 11906"/>
            </a:avLst>
          </a:prstGeom>
          <a:ln w="19050">
            <a:solidFill>
              <a:schemeClr val="accent3">
                <a:lumMod val="60000"/>
                <a:lumOff val="40000"/>
              </a:schemeClr>
            </a:solidFill>
          </a:ln>
        </p:spPr>
        <p:txBody>
          <a:bodyPr lIns="228600" tIns="0" rIns="0" bIns="0" anchor="ctr" anchorCtr="0">
            <a:noAutofit/>
          </a:bodyPr>
          <a:lstStyle>
            <a:lvl1pPr indent="-365760">
              <a:lnSpc>
                <a:spcPct val="110000"/>
              </a:lnSpc>
              <a:spcBef>
                <a:spcPts val="1200"/>
              </a:spcBef>
              <a:buClr>
                <a:schemeClr val="accent3">
                  <a:lumMod val="60000"/>
                  <a:lumOff val="40000"/>
                </a:schemeClr>
              </a:buClr>
              <a:defRPr sz="1800" cap="none" spc="0" baseline="0">
                <a:solidFill>
                  <a:schemeClr val="accent3">
                    <a:lumMod val="75000"/>
                  </a:schemeClr>
                </a:solidFill>
              </a:defRPr>
            </a:lvl1pPr>
            <a:lvl2pPr indent="-365760">
              <a:lnSpc>
                <a:spcPct val="110000"/>
              </a:lnSpc>
              <a:spcBef>
                <a:spcPts val="1200"/>
              </a:spcBef>
              <a:buClr>
                <a:schemeClr val="accent3">
                  <a:lumMod val="60000"/>
                  <a:lumOff val="40000"/>
                </a:schemeClr>
              </a:buClr>
              <a:defRPr sz="1800" cap="none" spc="0" baseline="0">
                <a:solidFill>
                  <a:schemeClr val="accent3">
                    <a:lumMod val="75000"/>
                  </a:schemeClr>
                </a:solidFill>
              </a:defRPr>
            </a:lvl2pPr>
            <a:lvl3pPr indent="-365760">
              <a:lnSpc>
                <a:spcPct val="110000"/>
              </a:lnSpc>
              <a:spcBef>
                <a:spcPts val="1200"/>
              </a:spcBef>
              <a:buClr>
                <a:schemeClr val="accent3">
                  <a:lumMod val="60000"/>
                  <a:lumOff val="40000"/>
                </a:schemeClr>
              </a:buClr>
              <a:defRPr sz="1800" cap="none" spc="0" baseline="0">
                <a:solidFill>
                  <a:schemeClr val="accent3">
                    <a:lumMod val="75000"/>
                  </a:schemeClr>
                </a:solidFill>
              </a:defRPr>
            </a:lvl3pPr>
            <a:lvl4pPr indent="-365760">
              <a:lnSpc>
                <a:spcPct val="110000"/>
              </a:lnSpc>
              <a:spcBef>
                <a:spcPts val="1200"/>
              </a:spcBef>
              <a:buClr>
                <a:schemeClr val="accent3">
                  <a:lumMod val="60000"/>
                  <a:lumOff val="40000"/>
                </a:schemeClr>
              </a:buClr>
              <a:defRPr sz="1800" cap="none" spc="0" baseline="0">
                <a:solidFill>
                  <a:schemeClr val="accent3">
                    <a:lumMod val="75000"/>
                  </a:schemeClr>
                </a:solidFill>
              </a:defRPr>
            </a:lvl4pPr>
            <a:lvl5pPr indent="-365760">
              <a:lnSpc>
                <a:spcPct val="110000"/>
              </a:lnSpc>
              <a:spcBef>
                <a:spcPts val="1200"/>
              </a:spcBef>
              <a:buClr>
                <a:schemeClr val="accent3">
                  <a:lumMod val="60000"/>
                  <a:lumOff val="40000"/>
                </a:schemeClr>
              </a:buClr>
              <a:defRPr sz="1800" cap="none" spc="0" baseline="0">
                <a:solidFill>
                  <a:schemeClr val="accent3">
                    <a:lumMod val="75000"/>
                  </a:schemeClr>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7F75E6A1-9C73-A244-962B-E61B2A9E7C8C}"/>
              </a:ext>
            </a:extLst>
          </p:cNvPr>
          <p:cNvSpPr>
            <a:spLocks noGrp="1"/>
          </p:cNvSpPr>
          <p:nvPr>
            <p:ph idx="13" hasCustomPrompt="1"/>
          </p:nvPr>
        </p:nvSpPr>
        <p:spPr>
          <a:xfrm>
            <a:off x="6730399" y="2261462"/>
            <a:ext cx="4930163" cy="4135546"/>
          </a:xfrm>
          <a:prstGeom prst="roundRect">
            <a:avLst>
              <a:gd name="adj" fmla="val 11906"/>
            </a:avLst>
          </a:prstGeom>
          <a:ln w="19050">
            <a:solidFill>
              <a:schemeClr val="accent3">
                <a:lumMod val="60000"/>
                <a:lumOff val="40000"/>
              </a:schemeClr>
            </a:solidFill>
          </a:ln>
        </p:spPr>
        <p:txBody>
          <a:bodyPr lIns="228600" tIns="91440" rIns="0" bIns="0" anchor="t" anchorCtr="0">
            <a:noAutofit/>
          </a:bodyPr>
          <a:lstStyle>
            <a:lvl1pPr marL="0" indent="0">
              <a:lnSpc>
                <a:spcPct val="110000"/>
              </a:lnSpc>
              <a:spcBef>
                <a:spcPts val="1200"/>
              </a:spcBef>
              <a:buClr>
                <a:schemeClr val="accent3">
                  <a:lumMod val="60000"/>
                  <a:lumOff val="40000"/>
                </a:schemeClr>
              </a:buClr>
              <a:buNone/>
              <a:defRPr sz="1800" cap="all" spc="0" baseline="0">
                <a:solidFill>
                  <a:schemeClr val="accent3">
                    <a:lumMod val="75000"/>
                  </a:schemeClr>
                </a:solidFill>
              </a:defRPr>
            </a:lvl1pPr>
            <a:lvl2pPr marL="228600" indent="-365760">
              <a:lnSpc>
                <a:spcPct val="110000"/>
              </a:lnSpc>
              <a:spcBef>
                <a:spcPts val="1200"/>
              </a:spcBef>
              <a:buClr>
                <a:schemeClr val="accent3">
                  <a:lumMod val="60000"/>
                  <a:lumOff val="40000"/>
                </a:schemeClr>
              </a:buClr>
              <a:defRPr sz="1800" cap="none" spc="0" baseline="0">
                <a:solidFill>
                  <a:schemeClr val="accent3">
                    <a:lumMod val="75000"/>
                  </a:schemeClr>
                </a:solidFill>
              </a:defRPr>
            </a:lvl2pPr>
            <a:lvl3pPr indent="-365760">
              <a:lnSpc>
                <a:spcPct val="110000"/>
              </a:lnSpc>
              <a:spcBef>
                <a:spcPts val="1200"/>
              </a:spcBef>
              <a:buClr>
                <a:schemeClr val="accent3">
                  <a:lumMod val="60000"/>
                  <a:lumOff val="40000"/>
                </a:schemeClr>
              </a:buClr>
              <a:defRPr sz="1800" cap="none" spc="0" baseline="0">
                <a:solidFill>
                  <a:schemeClr val="accent3">
                    <a:lumMod val="75000"/>
                  </a:schemeClr>
                </a:solidFill>
              </a:defRPr>
            </a:lvl3pPr>
            <a:lvl4pPr indent="-365760">
              <a:lnSpc>
                <a:spcPct val="110000"/>
              </a:lnSpc>
              <a:spcBef>
                <a:spcPts val="1200"/>
              </a:spcBef>
              <a:buClr>
                <a:schemeClr val="accent3">
                  <a:lumMod val="60000"/>
                  <a:lumOff val="40000"/>
                </a:schemeClr>
              </a:buClr>
              <a:defRPr sz="1800" cap="none" spc="0" baseline="0">
                <a:solidFill>
                  <a:schemeClr val="accent3">
                    <a:lumMod val="75000"/>
                  </a:schemeClr>
                </a:solidFill>
              </a:defRPr>
            </a:lvl4pPr>
            <a:lvl5pPr indent="-365760">
              <a:lnSpc>
                <a:spcPct val="110000"/>
              </a:lnSpc>
              <a:spcBef>
                <a:spcPts val="1200"/>
              </a:spcBef>
              <a:buClr>
                <a:schemeClr val="accent3">
                  <a:lumMod val="60000"/>
                  <a:lumOff val="40000"/>
                </a:schemeClr>
              </a:buClr>
              <a:defRPr sz="1800" cap="none" spc="0" baseline="0">
                <a:solidFill>
                  <a:schemeClr val="accent3">
                    <a:lumMod val="75000"/>
                  </a:schemeClr>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1251678" y="6375679"/>
            <a:ext cx="2329722" cy="348462"/>
          </a:xfrm>
          <a:prstGeom prst="rect">
            <a:avLst/>
          </a:prstGeom>
        </p:spPr>
        <p:txBody>
          <a:bodyPr/>
          <a:lstStyle/>
          <a:p>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80160" y="3842421"/>
            <a:ext cx="5303520" cy="2558379"/>
          </a:xfrm>
        </p:spPr>
        <p:txBody>
          <a:bodyPr lIns="0" tIns="0" rIns="0" bIns="0" anchor="b" anchorCtr="0"/>
          <a:lstStyle>
            <a:lvl1pPr>
              <a:defRPr sz="3600"/>
            </a:lvl1pPr>
          </a:lstStyle>
          <a:p>
            <a:r>
              <a:rPr lang="en-US" dirty="0"/>
              <a:t>Click to add title</a:t>
            </a:r>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
        <p:nvSpPr>
          <p:cNvPr id="4" name="Footer Placeholder 3"/>
          <p:cNvSpPr>
            <a:spLocks noGrp="1"/>
          </p:cNvSpPr>
          <p:nvPr>
            <p:ph type="ftr" sz="quarter" idx="11"/>
          </p:nvPr>
        </p:nvSpPr>
        <p:spPr/>
        <p:txBody>
          <a:bodyPr/>
          <a:lstStyle/>
          <a:p>
            <a:r>
              <a:rPr lang="en-US" dirty="0"/>
              <a:t>Presentation title</a:t>
            </a:r>
          </a:p>
        </p:txBody>
      </p:sp>
      <p:sp>
        <p:nvSpPr>
          <p:cNvPr id="7" name="Content Placeholder 6">
            <a:extLst>
              <a:ext uri="{FF2B5EF4-FFF2-40B4-BE49-F238E27FC236}">
                <a16:creationId xmlns:a16="http://schemas.microsoft.com/office/drawing/2014/main" id="{1115CC7A-E4F5-8662-C92E-8B4CB26119A1}"/>
              </a:ext>
            </a:extLst>
          </p:cNvPr>
          <p:cNvSpPr>
            <a:spLocks noGrp="1"/>
          </p:cNvSpPr>
          <p:nvPr>
            <p:ph sz="quarter" idx="13" hasCustomPrompt="1"/>
          </p:nvPr>
        </p:nvSpPr>
        <p:spPr>
          <a:xfrm>
            <a:off x="1279525" y="457200"/>
            <a:ext cx="10452100" cy="3292475"/>
          </a:xfrm>
        </p:spPr>
        <p:txBody>
          <a:bodyPr>
            <a:normAutofit/>
          </a:bodyPr>
          <a:lstStyle>
            <a:lvl1pPr>
              <a:defRPr sz="1800" cap="none" baseline="0"/>
            </a:lvl1pPr>
            <a:lvl2pPr>
              <a:defRPr sz="1800" cap="none" baseline="0"/>
            </a:lvl2pPr>
            <a:lvl3pPr>
              <a:defRPr sz="1800" cap="none" baseline="0"/>
            </a:lvl3pPr>
            <a:lvl4pPr>
              <a:defRPr sz="1800" cap="none" baseline="0"/>
            </a:lvl4pPr>
            <a:lvl5pPr>
              <a:defRPr sz="1800" cap="none"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0A85FA79-71DD-8A90-BE79-ADC747260735}"/>
              </a:ext>
            </a:extLst>
          </p:cNvPr>
          <p:cNvSpPr>
            <a:spLocks noGrp="1"/>
          </p:cNvSpPr>
          <p:nvPr>
            <p:ph idx="1" hasCustomPrompt="1"/>
          </p:nvPr>
        </p:nvSpPr>
        <p:spPr>
          <a:xfrm>
            <a:off x="7202124" y="3882893"/>
            <a:ext cx="4572000" cy="2517907"/>
          </a:xfrm>
          <a:prstGeom prst="roundRect">
            <a:avLst>
              <a:gd name="adj" fmla="val 15711"/>
            </a:avLst>
          </a:prstGeom>
          <a:ln w="19050">
            <a:solidFill>
              <a:schemeClr val="accent3">
                <a:lumMod val="60000"/>
                <a:lumOff val="40000"/>
              </a:schemeClr>
            </a:solidFill>
          </a:ln>
        </p:spPr>
        <p:txBody>
          <a:bodyPr lIns="228600" tIns="0" rIns="0" bIns="0" anchor="ctr" anchorCtr="0">
            <a:noAutofit/>
          </a:bodyPr>
          <a:lstStyle>
            <a:lvl1pPr marL="365760" indent="-365760">
              <a:lnSpc>
                <a:spcPct val="110000"/>
              </a:lnSpc>
              <a:spcBef>
                <a:spcPts val="1200"/>
              </a:spcBef>
              <a:buClr>
                <a:schemeClr val="accent3">
                  <a:lumMod val="60000"/>
                  <a:lumOff val="40000"/>
                </a:schemeClr>
              </a:buClr>
              <a:defRPr sz="1800" cap="none" spc="0" baseline="0">
                <a:solidFill>
                  <a:schemeClr val="accent3">
                    <a:lumMod val="75000"/>
                  </a:schemeClr>
                </a:solidFill>
              </a:defRPr>
            </a:lvl1pPr>
            <a:lvl2pPr indent="-365760">
              <a:lnSpc>
                <a:spcPct val="110000"/>
              </a:lnSpc>
              <a:spcBef>
                <a:spcPts val="1200"/>
              </a:spcBef>
              <a:buClr>
                <a:schemeClr val="accent3">
                  <a:lumMod val="60000"/>
                  <a:lumOff val="40000"/>
                </a:schemeClr>
              </a:buClr>
              <a:defRPr sz="1800" cap="none" spc="0" baseline="0">
                <a:solidFill>
                  <a:schemeClr val="accent3">
                    <a:lumMod val="75000"/>
                  </a:schemeClr>
                </a:solidFill>
              </a:defRPr>
            </a:lvl2pPr>
            <a:lvl3pPr indent="-365760">
              <a:lnSpc>
                <a:spcPct val="110000"/>
              </a:lnSpc>
              <a:spcBef>
                <a:spcPts val="1200"/>
              </a:spcBef>
              <a:buClr>
                <a:schemeClr val="accent3">
                  <a:lumMod val="60000"/>
                  <a:lumOff val="40000"/>
                </a:schemeClr>
              </a:buClr>
              <a:defRPr sz="1800" cap="none" spc="0" baseline="0">
                <a:solidFill>
                  <a:schemeClr val="accent3">
                    <a:lumMod val="75000"/>
                  </a:schemeClr>
                </a:solidFill>
              </a:defRPr>
            </a:lvl3pPr>
            <a:lvl4pPr indent="-365760">
              <a:lnSpc>
                <a:spcPct val="110000"/>
              </a:lnSpc>
              <a:spcBef>
                <a:spcPts val="1200"/>
              </a:spcBef>
              <a:buClr>
                <a:schemeClr val="accent3">
                  <a:lumMod val="60000"/>
                  <a:lumOff val="40000"/>
                </a:schemeClr>
              </a:buClr>
              <a:defRPr sz="1800" cap="none" spc="0" baseline="0">
                <a:solidFill>
                  <a:schemeClr val="accent3">
                    <a:lumMod val="75000"/>
                  </a:schemeClr>
                </a:solidFill>
              </a:defRPr>
            </a:lvl4pPr>
            <a:lvl5pPr indent="-365760">
              <a:lnSpc>
                <a:spcPct val="110000"/>
              </a:lnSpc>
              <a:spcBef>
                <a:spcPts val="1200"/>
              </a:spcBef>
              <a:buClr>
                <a:schemeClr val="accent3">
                  <a:lumMod val="60000"/>
                  <a:lumOff val="40000"/>
                </a:schemeClr>
              </a:buClr>
              <a:defRPr sz="1800" cap="none" spc="0" baseline="0">
                <a:solidFill>
                  <a:schemeClr val="accent3">
                    <a:lumMod val="75000"/>
                  </a:schemeClr>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42345" y="457200"/>
            <a:ext cx="5490797" cy="2285999"/>
          </a:xfrm>
        </p:spPr>
        <p:txBody>
          <a:bodyPr lIns="0" tIns="0" rIns="0" bIns="0" anchor="t" anchorCtr="0">
            <a:noAutofit/>
          </a:bodyPr>
          <a:lstStyle>
            <a:lvl1pPr algn="l">
              <a:defRPr sz="3600"/>
            </a:lvl1pPr>
          </a:lstStyle>
          <a:p>
            <a:r>
              <a:rPr lang="en-US" dirty="0"/>
              <a:t>Click to add title</a:t>
            </a:r>
          </a:p>
        </p:txBody>
      </p:sp>
      <p:sp>
        <p:nvSpPr>
          <p:cNvPr id="13" name="Slide Number Placeholder 12">
            <a:extLst>
              <a:ext uri="{FF2B5EF4-FFF2-40B4-BE49-F238E27FC236}">
                <a16:creationId xmlns:a16="http://schemas.microsoft.com/office/drawing/2014/main" id="{AFC24187-20DB-C6E6-5614-050D1153263D}"/>
              </a:ext>
            </a:extLst>
          </p:cNvPr>
          <p:cNvSpPr>
            <a:spLocks noGrp="1"/>
          </p:cNvSpPr>
          <p:nvPr>
            <p:ph type="sldNum" sz="quarter" idx="11"/>
          </p:nvPr>
        </p:nvSpPr>
        <p:spPr/>
        <p:txBody>
          <a:bodyPr/>
          <a:lstStyle/>
          <a:p>
            <a:fld id="{71766878-3199-4EAB-94E7-2D6D11070E14}" type="slidenum">
              <a:rPr lang="en-US" smtClean="0"/>
              <a:pPr/>
              <a:t>‹#›</a:t>
            </a:fld>
            <a:endParaRPr lang="en-US" dirty="0"/>
          </a:p>
        </p:txBody>
      </p:sp>
      <p:sp>
        <p:nvSpPr>
          <p:cNvPr id="12" name="Footer Placeholder 11">
            <a:extLst>
              <a:ext uri="{FF2B5EF4-FFF2-40B4-BE49-F238E27FC236}">
                <a16:creationId xmlns:a16="http://schemas.microsoft.com/office/drawing/2014/main" id="{F6CC7DD9-B902-41D1-40BC-0599B053598B}"/>
              </a:ext>
            </a:extLst>
          </p:cNvPr>
          <p:cNvSpPr>
            <a:spLocks noGrp="1"/>
          </p:cNvSpPr>
          <p:nvPr>
            <p:ph type="ftr" sz="quarter" idx="10"/>
          </p:nvPr>
        </p:nvSpPr>
        <p:spPr/>
        <p:txBody>
          <a:bodyPr/>
          <a:lstStyle/>
          <a:p>
            <a:r>
              <a:rPr lang="en-US" dirty="0"/>
              <a:t>Presentation title</a:t>
            </a:r>
          </a:p>
        </p:txBody>
      </p:sp>
      <p:sp>
        <p:nvSpPr>
          <p:cNvPr id="7" name="Table Placeholder 6">
            <a:extLst>
              <a:ext uri="{FF2B5EF4-FFF2-40B4-BE49-F238E27FC236}">
                <a16:creationId xmlns:a16="http://schemas.microsoft.com/office/drawing/2014/main" id="{B5975017-D6DD-8609-9E50-C09BCD144848}"/>
              </a:ext>
            </a:extLst>
          </p:cNvPr>
          <p:cNvSpPr>
            <a:spLocks noGrp="1"/>
          </p:cNvSpPr>
          <p:nvPr>
            <p:ph type="tbl" sz="quarter" idx="12"/>
          </p:nvPr>
        </p:nvSpPr>
        <p:spPr>
          <a:xfrm>
            <a:off x="1279525" y="538163"/>
            <a:ext cx="4629150" cy="5862637"/>
          </a:xfrm>
        </p:spPr>
        <p:txBody>
          <a:bodyPr>
            <a:normAutofit/>
          </a:bodyPr>
          <a:lstStyle>
            <a:lvl1pPr>
              <a:defRPr sz="2000"/>
            </a:lvl1pPr>
          </a:lstStyle>
          <a:p>
            <a:r>
              <a:rPr lang="en-US"/>
              <a:t>Click icon to add table</a:t>
            </a:r>
            <a:endParaRPr lang="en-US" dirty="0"/>
          </a:p>
        </p:txBody>
      </p:sp>
      <p:sp>
        <p:nvSpPr>
          <p:cNvPr id="8" name="Content Placeholder 2">
            <a:extLst>
              <a:ext uri="{FF2B5EF4-FFF2-40B4-BE49-F238E27FC236}">
                <a16:creationId xmlns:a16="http://schemas.microsoft.com/office/drawing/2014/main" id="{6CD1CF42-3B6F-D19D-30A8-3D03C0DDC794}"/>
              </a:ext>
            </a:extLst>
          </p:cNvPr>
          <p:cNvSpPr>
            <a:spLocks noGrp="1"/>
          </p:cNvSpPr>
          <p:nvPr>
            <p:ph idx="1" hasCustomPrompt="1"/>
          </p:nvPr>
        </p:nvSpPr>
        <p:spPr>
          <a:xfrm>
            <a:off x="6299200" y="2743200"/>
            <a:ext cx="5490797" cy="3657599"/>
          </a:xfrm>
          <a:prstGeom prst="roundRect">
            <a:avLst>
              <a:gd name="adj" fmla="val 9600"/>
            </a:avLst>
          </a:prstGeom>
          <a:ln w="19050">
            <a:solidFill>
              <a:schemeClr val="accent3">
                <a:lumMod val="60000"/>
                <a:lumOff val="40000"/>
              </a:schemeClr>
            </a:solidFill>
          </a:ln>
        </p:spPr>
        <p:txBody>
          <a:bodyPr lIns="182880" tIns="182880" rIns="182880" bIns="182880" anchor="ctr" anchorCtr="0">
            <a:noAutofit/>
          </a:bodyPr>
          <a:lstStyle>
            <a:lvl1pPr marL="365760" indent="-365760">
              <a:lnSpc>
                <a:spcPct val="110000"/>
              </a:lnSpc>
              <a:spcBef>
                <a:spcPts val="1200"/>
              </a:spcBef>
              <a:buClr>
                <a:schemeClr val="accent3">
                  <a:lumMod val="60000"/>
                  <a:lumOff val="40000"/>
                </a:schemeClr>
              </a:buClr>
              <a:defRPr sz="1800" cap="all" spc="0" baseline="0">
                <a:solidFill>
                  <a:schemeClr val="accent3">
                    <a:lumMod val="75000"/>
                  </a:schemeClr>
                </a:solidFill>
              </a:defRPr>
            </a:lvl1pPr>
            <a:lvl2pPr marL="365760" indent="0">
              <a:lnSpc>
                <a:spcPct val="110000"/>
              </a:lnSpc>
              <a:spcBef>
                <a:spcPts val="0"/>
              </a:spcBef>
              <a:buClr>
                <a:schemeClr val="accent3">
                  <a:lumMod val="60000"/>
                  <a:lumOff val="40000"/>
                </a:schemeClr>
              </a:buClr>
              <a:buNone/>
              <a:defRPr sz="1800" cap="none" spc="0" baseline="0">
                <a:solidFill>
                  <a:schemeClr val="accent3">
                    <a:lumMod val="75000"/>
                  </a:schemeClr>
                </a:solidFill>
              </a:defRPr>
            </a:lvl2pPr>
            <a:lvl3pPr indent="-365760">
              <a:lnSpc>
                <a:spcPct val="110000"/>
              </a:lnSpc>
              <a:spcBef>
                <a:spcPts val="1200"/>
              </a:spcBef>
              <a:buClr>
                <a:schemeClr val="accent3">
                  <a:lumMod val="60000"/>
                  <a:lumOff val="40000"/>
                </a:schemeClr>
              </a:buClr>
              <a:defRPr sz="1800" cap="all" spc="0" baseline="0">
                <a:solidFill>
                  <a:schemeClr val="accent3">
                    <a:lumMod val="75000"/>
                  </a:schemeClr>
                </a:solidFill>
              </a:defRPr>
            </a:lvl3pPr>
            <a:lvl4pPr marL="1143000" indent="0">
              <a:lnSpc>
                <a:spcPct val="110000"/>
              </a:lnSpc>
              <a:spcBef>
                <a:spcPts val="0"/>
              </a:spcBef>
              <a:buClr>
                <a:schemeClr val="accent3">
                  <a:lumMod val="60000"/>
                  <a:lumOff val="40000"/>
                </a:schemeClr>
              </a:buClr>
              <a:buNone/>
              <a:defRPr sz="1800" cap="none" spc="0" baseline="0">
                <a:solidFill>
                  <a:schemeClr val="accent3">
                    <a:lumMod val="75000"/>
                  </a:schemeClr>
                </a:solidFill>
              </a:defRPr>
            </a:lvl4pPr>
            <a:lvl5pPr indent="-365760">
              <a:lnSpc>
                <a:spcPct val="110000"/>
              </a:lnSpc>
              <a:spcBef>
                <a:spcPts val="1200"/>
              </a:spcBef>
              <a:buClr>
                <a:schemeClr val="accent3">
                  <a:lumMod val="60000"/>
                  <a:lumOff val="40000"/>
                </a:schemeClr>
              </a:buClr>
              <a:defRPr sz="1800" cap="none" spc="0" baseline="0">
                <a:solidFill>
                  <a:schemeClr val="accent3">
                    <a:lumMod val="75000"/>
                  </a:schemeClr>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8452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80160" y="457200"/>
            <a:ext cx="10073640" cy="1270000"/>
          </a:xfrm>
        </p:spPr>
        <p:txBody>
          <a:bodyPr lIns="0" tIns="0" rIns="0" bIns="0" anchor="t" anchorCtr="0"/>
          <a:lstStyle>
            <a:lvl1pPr>
              <a:defRPr sz="3600"/>
            </a:lvl1pPr>
          </a:lstStyle>
          <a:p>
            <a:r>
              <a:rPr lang="en-US" dirty="0"/>
              <a:t>Click to add title</a:t>
            </a:r>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
        <p:nvSpPr>
          <p:cNvPr id="4" name="Footer Placeholder 3"/>
          <p:cNvSpPr>
            <a:spLocks noGrp="1"/>
          </p:cNvSpPr>
          <p:nvPr>
            <p:ph type="ftr" sz="quarter" idx="11"/>
          </p:nvPr>
        </p:nvSpPr>
        <p:spPr/>
        <p:txBody>
          <a:bodyPr/>
          <a:lstStyle/>
          <a:p>
            <a:r>
              <a:rPr lang="en-US" dirty="0"/>
              <a:t>Presentation title</a:t>
            </a:r>
          </a:p>
        </p:txBody>
      </p:sp>
      <p:sp>
        <p:nvSpPr>
          <p:cNvPr id="7" name="Table Placeholder 6">
            <a:extLst>
              <a:ext uri="{FF2B5EF4-FFF2-40B4-BE49-F238E27FC236}">
                <a16:creationId xmlns:a16="http://schemas.microsoft.com/office/drawing/2014/main" id="{55E02A48-B953-ED21-27AE-15897A7D594A}"/>
              </a:ext>
            </a:extLst>
          </p:cNvPr>
          <p:cNvSpPr>
            <a:spLocks noGrp="1"/>
          </p:cNvSpPr>
          <p:nvPr>
            <p:ph type="tbl" sz="quarter" idx="13"/>
          </p:nvPr>
        </p:nvSpPr>
        <p:spPr>
          <a:xfrm>
            <a:off x="1279525" y="1825625"/>
            <a:ext cx="10074275" cy="4575175"/>
          </a:xfrm>
        </p:spPr>
        <p:txBody>
          <a:bodyPr/>
          <a:lstStyle/>
          <a:p>
            <a:r>
              <a:rPr lang="en-US"/>
              <a:t>Click icon to add table</a:t>
            </a:r>
            <a:endParaRPr lang="en-US" dirty="0"/>
          </a:p>
        </p:txBody>
      </p:sp>
    </p:spTree>
    <p:extLst>
      <p:ext uri="{BB962C8B-B14F-4D97-AF65-F5344CB8AC3E}">
        <p14:creationId xmlns:p14="http://schemas.microsoft.com/office/powerpoint/2010/main" val="4125629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52728" y="381000"/>
            <a:ext cx="4843272" cy="2358408"/>
          </a:xfrm>
        </p:spPr>
        <p:txBody>
          <a:bodyPr/>
          <a:lstStyle>
            <a:lvl1pPr>
              <a:lnSpc>
                <a:spcPct val="80000"/>
              </a:lnSpc>
              <a:defRPr sz="3600"/>
            </a:lvl1pPr>
          </a:lstStyle>
          <a:p>
            <a:r>
              <a:rPr lang="en-US" dirty="0"/>
              <a:t>Click to add title</a:t>
            </a:r>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
        <p:nvSpPr>
          <p:cNvPr id="8" name="Footer Placeholder 7"/>
          <p:cNvSpPr>
            <a:spLocks noGrp="1"/>
          </p:cNvSpPr>
          <p:nvPr>
            <p:ph type="ftr" sz="quarter" idx="11"/>
          </p:nvPr>
        </p:nvSpPr>
        <p:spPr/>
        <p:txBody>
          <a:bodyPr/>
          <a:lstStyle/>
          <a:p>
            <a:r>
              <a:rPr lang="en-US" dirty="0"/>
              <a:t>Presentation title</a:t>
            </a:r>
          </a:p>
        </p:txBody>
      </p:sp>
      <p:sp>
        <p:nvSpPr>
          <p:cNvPr id="10" name="Content Placeholder 2">
            <a:extLst>
              <a:ext uri="{FF2B5EF4-FFF2-40B4-BE49-F238E27FC236}">
                <a16:creationId xmlns:a16="http://schemas.microsoft.com/office/drawing/2014/main" id="{FDF7D353-331B-4008-C6A7-86D25BE475D6}"/>
              </a:ext>
            </a:extLst>
          </p:cNvPr>
          <p:cNvSpPr>
            <a:spLocks noGrp="1"/>
          </p:cNvSpPr>
          <p:nvPr>
            <p:ph idx="1" hasCustomPrompt="1"/>
          </p:nvPr>
        </p:nvSpPr>
        <p:spPr>
          <a:xfrm>
            <a:off x="1287757" y="2739408"/>
            <a:ext cx="4564403" cy="3657600"/>
          </a:xfrm>
          <a:prstGeom prst="roundRect">
            <a:avLst>
              <a:gd name="adj" fmla="val 11906"/>
            </a:avLst>
          </a:prstGeom>
          <a:ln w="19050">
            <a:solidFill>
              <a:schemeClr val="accent3">
                <a:lumMod val="60000"/>
                <a:lumOff val="40000"/>
              </a:schemeClr>
            </a:solidFill>
          </a:ln>
        </p:spPr>
        <p:txBody>
          <a:bodyPr lIns="182880" tIns="182880" rIns="182880" bIns="182880" anchor="ctr" anchorCtr="0">
            <a:noAutofit/>
          </a:bodyPr>
          <a:lstStyle>
            <a:lvl1pPr indent="-365760">
              <a:lnSpc>
                <a:spcPct val="100000"/>
              </a:lnSpc>
              <a:spcBef>
                <a:spcPts val="1200"/>
              </a:spcBef>
              <a:buClr>
                <a:schemeClr val="accent3">
                  <a:lumMod val="60000"/>
                  <a:lumOff val="40000"/>
                </a:schemeClr>
              </a:buClr>
              <a:defRPr sz="1800" cap="none" spc="0" baseline="0">
                <a:solidFill>
                  <a:schemeClr val="accent3">
                    <a:lumMod val="75000"/>
                  </a:schemeClr>
                </a:solidFill>
              </a:defRPr>
            </a:lvl1pPr>
            <a:lvl2pPr indent="-365760">
              <a:lnSpc>
                <a:spcPct val="100000"/>
              </a:lnSpc>
              <a:spcBef>
                <a:spcPts val="1200"/>
              </a:spcBef>
              <a:buClr>
                <a:schemeClr val="accent3">
                  <a:lumMod val="60000"/>
                  <a:lumOff val="40000"/>
                </a:schemeClr>
              </a:buClr>
              <a:defRPr sz="1800" cap="none" spc="0" baseline="0">
                <a:solidFill>
                  <a:schemeClr val="accent3">
                    <a:lumMod val="75000"/>
                  </a:schemeClr>
                </a:solidFill>
              </a:defRPr>
            </a:lvl2pPr>
            <a:lvl3pPr indent="-365760">
              <a:lnSpc>
                <a:spcPct val="100000"/>
              </a:lnSpc>
              <a:spcBef>
                <a:spcPts val="1200"/>
              </a:spcBef>
              <a:buClr>
                <a:schemeClr val="accent3">
                  <a:lumMod val="60000"/>
                  <a:lumOff val="40000"/>
                </a:schemeClr>
              </a:buClr>
              <a:defRPr sz="1800" cap="none" spc="0" baseline="0">
                <a:solidFill>
                  <a:schemeClr val="accent3">
                    <a:lumMod val="75000"/>
                  </a:schemeClr>
                </a:solidFill>
              </a:defRPr>
            </a:lvl3pPr>
            <a:lvl4pPr indent="-365760">
              <a:lnSpc>
                <a:spcPct val="100000"/>
              </a:lnSpc>
              <a:spcBef>
                <a:spcPts val="1200"/>
              </a:spcBef>
              <a:buClr>
                <a:schemeClr val="accent3">
                  <a:lumMod val="60000"/>
                  <a:lumOff val="40000"/>
                </a:schemeClr>
              </a:buClr>
              <a:defRPr sz="1800" cap="none" spc="0" baseline="0">
                <a:solidFill>
                  <a:schemeClr val="accent3">
                    <a:lumMod val="75000"/>
                  </a:schemeClr>
                </a:solidFill>
              </a:defRPr>
            </a:lvl4pPr>
            <a:lvl5pPr indent="-365760">
              <a:lnSpc>
                <a:spcPct val="100000"/>
              </a:lnSpc>
              <a:spcBef>
                <a:spcPts val="1200"/>
              </a:spcBef>
              <a:buClr>
                <a:schemeClr val="accent3">
                  <a:lumMod val="60000"/>
                  <a:lumOff val="40000"/>
                </a:schemeClr>
              </a:buClr>
              <a:defRPr sz="1800" cap="none" spc="0" baseline="0">
                <a:solidFill>
                  <a:schemeClr val="accent3">
                    <a:lumMod val="75000"/>
                  </a:schemeClr>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5E28E8F6-433C-B365-7783-5C6DDE2D1CA9}"/>
              </a:ext>
            </a:extLst>
          </p:cNvPr>
          <p:cNvSpPr>
            <a:spLocks noGrp="1"/>
          </p:cNvSpPr>
          <p:nvPr>
            <p:ph idx="14" hasCustomPrompt="1"/>
          </p:nvPr>
        </p:nvSpPr>
        <p:spPr>
          <a:xfrm>
            <a:off x="6304222" y="460992"/>
            <a:ext cx="5381682" cy="5914687"/>
          </a:xfrm>
          <a:prstGeom prst="roundRect">
            <a:avLst>
              <a:gd name="adj" fmla="val 7753"/>
            </a:avLst>
          </a:prstGeom>
          <a:ln w="19050">
            <a:solidFill>
              <a:schemeClr val="accent3">
                <a:lumMod val="60000"/>
                <a:lumOff val="40000"/>
              </a:schemeClr>
            </a:solidFill>
          </a:ln>
        </p:spPr>
        <p:txBody>
          <a:bodyPr lIns="182880" tIns="182880" rIns="182880" bIns="182880" anchor="t" anchorCtr="0">
            <a:noAutofit/>
          </a:bodyPr>
          <a:lstStyle>
            <a:lvl1pPr marL="365760" indent="-365760">
              <a:lnSpc>
                <a:spcPct val="100000"/>
              </a:lnSpc>
              <a:spcBef>
                <a:spcPts val="1200"/>
              </a:spcBef>
              <a:buClr>
                <a:schemeClr val="accent3">
                  <a:lumMod val="60000"/>
                  <a:lumOff val="40000"/>
                </a:schemeClr>
              </a:buClr>
              <a:defRPr sz="1800" cap="none" spc="0" baseline="0">
                <a:solidFill>
                  <a:schemeClr val="accent3">
                    <a:lumMod val="75000"/>
                  </a:schemeClr>
                </a:solidFill>
              </a:defRPr>
            </a:lvl1pPr>
            <a:lvl2pPr indent="-365760">
              <a:lnSpc>
                <a:spcPct val="100000"/>
              </a:lnSpc>
              <a:spcBef>
                <a:spcPts val="1200"/>
              </a:spcBef>
              <a:buClr>
                <a:schemeClr val="accent3">
                  <a:lumMod val="60000"/>
                  <a:lumOff val="40000"/>
                </a:schemeClr>
              </a:buClr>
              <a:defRPr sz="1800" cap="none" spc="0" baseline="0">
                <a:solidFill>
                  <a:schemeClr val="accent3">
                    <a:lumMod val="75000"/>
                  </a:schemeClr>
                </a:solidFill>
              </a:defRPr>
            </a:lvl2pPr>
            <a:lvl3pPr indent="-365760">
              <a:lnSpc>
                <a:spcPct val="100000"/>
              </a:lnSpc>
              <a:spcBef>
                <a:spcPts val="1200"/>
              </a:spcBef>
              <a:buClr>
                <a:schemeClr val="accent3">
                  <a:lumMod val="60000"/>
                  <a:lumOff val="40000"/>
                </a:schemeClr>
              </a:buClr>
              <a:defRPr sz="1800" cap="none" spc="0" baseline="0">
                <a:solidFill>
                  <a:schemeClr val="accent3">
                    <a:lumMod val="75000"/>
                  </a:schemeClr>
                </a:solidFill>
              </a:defRPr>
            </a:lvl3pPr>
            <a:lvl4pPr indent="-365760">
              <a:lnSpc>
                <a:spcPct val="100000"/>
              </a:lnSpc>
              <a:spcBef>
                <a:spcPts val="1200"/>
              </a:spcBef>
              <a:buClr>
                <a:schemeClr val="accent3">
                  <a:lumMod val="60000"/>
                  <a:lumOff val="40000"/>
                </a:schemeClr>
              </a:buClr>
              <a:defRPr sz="1800" cap="none" spc="0" baseline="0">
                <a:solidFill>
                  <a:schemeClr val="accent3">
                    <a:lumMod val="75000"/>
                  </a:schemeClr>
                </a:solidFill>
              </a:defRPr>
            </a:lvl4pPr>
            <a:lvl5pPr indent="-365760">
              <a:lnSpc>
                <a:spcPct val="100000"/>
              </a:lnSpc>
              <a:spcBef>
                <a:spcPts val="1200"/>
              </a:spcBef>
              <a:buClr>
                <a:schemeClr val="accent3">
                  <a:lumMod val="60000"/>
                  <a:lumOff val="40000"/>
                </a:schemeClr>
              </a:buClr>
              <a:defRPr sz="1800" cap="none" spc="0" baseline="0">
                <a:solidFill>
                  <a:schemeClr val="accent3">
                    <a:lumMod val="75000"/>
                  </a:schemeClr>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1251678" y="6375679"/>
            <a:ext cx="2329722" cy="348462"/>
          </a:xfrm>
          <a:prstGeom prst="rect">
            <a:avLst/>
          </a:prstGeom>
        </p:spPr>
        <p:txBody>
          <a:bodyPr/>
          <a:lstStyle/>
          <a:p>
            <a:endParaRPr lang="en-US" dirty="0"/>
          </a:p>
        </p:txBody>
      </p:sp>
    </p:spTree>
    <p:extLst>
      <p:ext uri="{BB962C8B-B14F-4D97-AF65-F5344CB8AC3E}">
        <p14:creationId xmlns:p14="http://schemas.microsoft.com/office/powerpoint/2010/main" val="260940173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3" name="Rounded Rectangle 22">
            <a:extLst>
              <a:ext uri="{FF2B5EF4-FFF2-40B4-BE49-F238E27FC236}">
                <a16:creationId xmlns:a16="http://schemas.microsoft.com/office/drawing/2014/main" id="{D968ADEB-E836-6F57-BA32-6E6A343A3F49}"/>
              </a:ext>
            </a:extLst>
          </p:cNvPr>
          <p:cNvSpPr/>
          <p:nvPr userDrawn="1"/>
        </p:nvSpPr>
        <p:spPr>
          <a:xfrm>
            <a:off x="303973" y="457199"/>
            <a:ext cx="540623" cy="5943601"/>
          </a:xfrm>
          <a:prstGeom prst="roundRect">
            <a:avLst>
              <a:gd name="adj" fmla="val 50000"/>
            </a:avLst>
          </a:prstGeom>
          <a:noFill/>
          <a:ln w="1905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3"/>
          </p:nvPr>
        </p:nvSpPr>
        <p:spPr>
          <a:xfrm rot="16200000">
            <a:off x="-1566007" y="3745750"/>
            <a:ext cx="4283095" cy="540629"/>
          </a:xfrm>
          <a:prstGeom prst="rect">
            <a:avLst/>
          </a:prstGeom>
        </p:spPr>
        <p:txBody>
          <a:bodyPr vert="horz" lIns="91440" tIns="0" rIns="91440" bIns="0" rtlCol="0" anchor="ctr"/>
          <a:lstStyle>
            <a:lvl1pPr algn="l">
              <a:defRPr sz="1400" b="1" i="0" cap="all" spc="100" baseline="0">
                <a:solidFill>
                  <a:schemeClr val="accent3">
                    <a:lumMod val="75000"/>
                  </a:schemeClr>
                </a:solidFill>
                <a:latin typeface="+mn-lt"/>
                <a:ea typeface="Batang" panose="02030600000101010101" pitchFamily="18" charset="-127"/>
              </a:defRPr>
            </a:lvl1pPr>
          </a:lstStyle>
          <a:p>
            <a:r>
              <a:rPr lang="en-US" dirty="0"/>
              <a:t>Presentation title</a:t>
            </a:r>
          </a:p>
        </p:txBody>
      </p:sp>
      <p:sp>
        <p:nvSpPr>
          <p:cNvPr id="2" name="Title Placeholder 1"/>
          <p:cNvSpPr>
            <a:spLocks noGrp="1"/>
          </p:cNvSpPr>
          <p:nvPr>
            <p:ph type="title"/>
          </p:nvPr>
        </p:nvSpPr>
        <p:spPr>
          <a:xfrm>
            <a:off x="1280160" y="456527"/>
            <a:ext cx="10232020" cy="141799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280160" y="2204714"/>
            <a:ext cx="10232020" cy="41967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303973" y="624840"/>
            <a:ext cx="540623" cy="518144"/>
          </a:xfrm>
          <a:prstGeom prst="rect">
            <a:avLst/>
          </a:prstGeom>
        </p:spPr>
        <p:txBody>
          <a:bodyPr vert="horz" lIns="91440" tIns="45720" rIns="91440" bIns="45720" rtlCol="0" anchor="ctr"/>
          <a:lstStyle>
            <a:lvl1pPr algn="ctr">
              <a:defRPr sz="2000" b="1" i="0">
                <a:solidFill>
                  <a:schemeClr val="accent3">
                    <a:lumMod val="75000"/>
                  </a:schemeClr>
                </a:solidFill>
                <a:latin typeface="+mn-lt"/>
                <a:ea typeface="Batang" panose="02030600000101010101" pitchFamily="18" charset="-127"/>
              </a:defRPr>
            </a:lvl1pPr>
          </a:lstStyle>
          <a:p>
            <a:fld id="{71766878-3199-4EAB-94E7-2D6D11070E1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78" r:id="rId4"/>
    <p:sldLayoutId id="2147483653" r:id="rId5"/>
    <p:sldLayoutId id="2147483654" r:id="rId6"/>
    <p:sldLayoutId id="2147483666" r:id="rId7"/>
    <p:sldLayoutId id="2147483662" r:id="rId8"/>
    <p:sldLayoutId id="2147483680" r:id="rId9"/>
    <p:sldLayoutId id="2147483667" r:id="rId10"/>
    <p:sldLayoutId id="2147483655" r:id="rId11"/>
  </p:sldLayoutIdLst>
  <p:hf hdr="0" ftr="0" dt="0"/>
  <p:txStyles>
    <p:titleStyle>
      <a:lvl1pPr algn="l" defTabSz="914400" rtl="0" eaLnBrk="1" latinLnBrk="0" hangingPunct="1">
        <a:lnSpc>
          <a:spcPct val="90000"/>
        </a:lnSpc>
        <a:spcBef>
          <a:spcPct val="0"/>
        </a:spcBef>
        <a:buNone/>
        <a:defRPr sz="4800" b="0" i="0" kern="1200" cap="all" spc="0" baseline="0">
          <a:solidFill>
            <a:schemeClr val="accent3">
              <a:lumMod val="7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10000"/>
        </a:lnSpc>
        <a:spcBef>
          <a:spcPts val="700"/>
        </a:spcBef>
        <a:buClr>
          <a:schemeClr val="accent3">
            <a:lumMod val="60000"/>
            <a:lumOff val="40000"/>
          </a:schemeClr>
        </a:buClr>
        <a:buFont typeface="Arial" panose="020B0604020202020204" pitchFamily="34" charset="0"/>
        <a:buChar char="•"/>
        <a:defRPr sz="2400" b="0" i="0" kern="1200" cap="none" spc="0" baseline="0">
          <a:solidFill>
            <a:schemeClr val="accent3">
              <a:lumMod val="75000"/>
            </a:schemeClr>
          </a:solidFill>
          <a:latin typeface="+mn-lt"/>
          <a:ea typeface="Batang" panose="02030600000101010101" pitchFamily="18" charset="-127"/>
          <a:cs typeface="+mn-cs"/>
        </a:defRPr>
      </a:lvl1pPr>
      <a:lvl2pPr marL="685800" indent="-228600" algn="l" defTabSz="914400" rtl="0" eaLnBrk="1" latinLnBrk="0" hangingPunct="1">
        <a:lnSpc>
          <a:spcPct val="110000"/>
        </a:lnSpc>
        <a:spcBef>
          <a:spcPts val="700"/>
        </a:spcBef>
        <a:buClr>
          <a:schemeClr val="accent3">
            <a:lumMod val="60000"/>
            <a:lumOff val="40000"/>
          </a:schemeClr>
        </a:buClr>
        <a:buFont typeface="Arial" panose="020B0604020202020204" pitchFamily="34" charset="0"/>
        <a:buChar char="•"/>
        <a:defRPr sz="2400" b="0" i="0" kern="1200" cap="none" spc="0" baseline="0">
          <a:solidFill>
            <a:schemeClr val="accent3">
              <a:lumMod val="75000"/>
            </a:schemeClr>
          </a:solidFill>
          <a:latin typeface="+mn-lt"/>
          <a:ea typeface="Batang" panose="02030600000101010101" pitchFamily="18" charset="-127"/>
          <a:cs typeface="+mn-cs"/>
        </a:defRPr>
      </a:lvl2pPr>
      <a:lvl3pPr marL="1143000" indent="-228600" algn="l" defTabSz="914400" rtl="0" eaLnBrk="1" latinLnBrk="0" hangingPunct="1">
        <a:lnSpc>
          <a:spcPct val="110000"/>
        </a:lnSpc>
        <a:spcBef>
          <a:spcPts val="700"/>
        </a:spcBef>
        <a:buClr>
          <a:schemeClr val="accent3">
            <a:lumMod val="60000"/>
            <a:lumOff val="40000"/>
          </a:schemeClr>
        </a:buClr>
        <a:buFont typeface="Arial" panose="020B0604020202020204" pitchFamily="34" charset="0"/>
        <a:buChar char="•"/>
        <a:defRPr sz="2400" b="0" i="0" kern="1200" cap="none" spc="0" baseline="0">
          <a:solidFill>
            <a:schemeClr val="accent3">
              <a:lumMod val="75000"/>
            </a:schemeClr>
          </a:solidFill>
          <a:latin typeface="+mn-lt"/>
          <a:ea typeface="Batang" panose="02030600000101010101" pitchFamily="18" charset="-127"/>
          <a:cs typeface="+mn-cs"/>
        </a:defRPr>
      </a:lvl3pPr>
      <a:lvl4pPr marL="1600200" indent="-228600" algn="l" defTabSz="914400" rtl="0" eaLnBrk="1" latinLnBrk="0" hangingPunct="1">
        <a:lnSpc>
          <a:spcPct val="110000"/>
        </a:lnSpc>
        <a:spcBef>
          <a:spcPts val="700"/>
        </a:spcBef>
        <a:buClr>
          <a:schemeClr val="accent3">
            <a:lumMod val="60000"/>
            <a:lumOff val="40000"/>
          </a:schemeClr>
        </a:buClr>
        <a:buFont typeface="Arial" panose="020B0604020202020204" pitchFamily="34" charset="0"/>
        <a:buChar char="•"/>
        <a:defRPr sz="2400" b="0" i="0" kern="1200" cap="none" spc="0" baseline="0">
          <a:solidFill>
            <a:schemeClr val="accent3">
              <a:lumMod val="75000"/>
            </a:schemeClr>
          </a:solidFill>
          <a:latin typeface="+mn-lt"/>
          <a:ea typeface="Batang" panose="02030600000101010101" pitchFamily="18" charset="-127"/>
          <a:cs typeface="+mn-cs"/>
        </a:defRPr>
      </a:lvl4pPr>
      <a:lvl5pPr marL="2057400" indent="-228600" algn="l" defTabSz="914400" rtl="0" eaLnBrk="1" latinLnBrk="0" hangingPunct="1">
        <a:lnSpc>
          <a:spcPct val="110000"/>
        </a:lnSpc>
        <a:spcBef>
          <a:spcPts val="700"/>
        </a:spcBef>
        <a:buClr>
          <a:schemeClr val="accent3">
            <a:lumMod val="60000"/>
            <a:lumOff val="40000"/>
          </a:schemeClr>
        </a:buClr>
        <a:buFont typeface="Arial" panose="020B0604020202020204" pitchFamily="34" charset="0"/>
        <a:buChar char="•"/>
        <a:defRPr sz="2400" b="0" i="0" kern="1200" cap="none" spc="0" baseline="0">
          <a:solidFill>
            <a:schemeClr val="accent3">
              <a:lumMod val="75000"/>
            </a:schemeClr>
          </a:solidFill>
          <a:latin typeface="+mn-lt"/>
          <a:ea typeface="Batang" panose="02030600000101010101" pitchFamily="18" charset="-127"/>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iamjamie.me/page/2/"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Microsoft_Word_97_-_2003_Document.doc"/><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ecampusontario.pressbooks.pub/introanimalphysiology2nded/chapter/5-1/" TargetMode="External"/><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who.int/activities/making-health-facilities-safe-in-emergencies-and-disasters" TargetMode="External"/><Relationship Id="rId7" Type="http://schemas.openxmlformats.org/officeDocument/2006/relationships/hyperlink" Target="https://www.who.int/teams/environment-climate-change-and-health/water-sanitation-and-health" TargetMode="External"/><Relationship Id="rId2" Type="http://schemas.openxmlformats.org/officeDocument/2006/relationships/hyperlink" Target="https://nidm.gov.in/pdf/trgReports/2021/April/Report_13-16April2021aak.pdf" TargetMode="External"/><Relationship Id="rId1" Type="http://schemas.openxmlformats.org/officeDocument/2006/relationships/slideLayout" Target="../slideLayouts/slideLayout5.xml"/><Relationship Id="rId6" Type="http://schemas.openxmlformats.org/officeDocument/2006/relationships/hyperlink" Target="https://resourcecentre.savethechildren.net/pdf/protection_of_children_during_infectious_disease_outbreak_guidance_note.pdf/" TargetMode="External"/><Relationship Id="rId5" Type="http://schemas.openxmlformats.org/officeDocument/2006/relationships/hyperlink" Target="https://www.undrr.org/implementing-sendai-framework/what-sendai-framework" TargetMode="External"/><Relationship Id="rId4" Type="http://schemas.openxmlformats.org/officeDocument/2006/relationships/hyperlink" Target="https://ncdc.mohfw.gov.in/WriteReadData/l892s/20047793071632477296.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0.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notebooks-notes-agenda-pen-booklet-1902570/"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onmanorama.com/news/india/2019/09/29/up-bihar-rain-affected-states.html" TargetMode="External"/><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casework.eu/sl/lesson/learning-objectives-verbal-communication/"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EC82CC-EC0B-CD40-9A3A-FA89F9F65E68}"/>
              </a:ext>
            </a:extLst>
          </p:cNvPr>
          <p:cNvSpPr>
            <a:spLocks noGrp="1"/>
          </p:cNvSpPr>
          <p:nvPr>
            <p:ph type="ctrTitle"/>
          </p:nvPr>
        </p:nvSpPr>
        <p:spPr>
          <a:xfrm>
            <a:off x="714850" y="802617"/>
            <a:ext cx="11477150" cy="1603226"/>
          </a:xfrm>
        </p:spPr>
        <p:txBody>
          <a:bodyPr/>
          <a:lstStyle/>
          <a:p>
            <a:pPr algn="ctr"/>
            <a:br>
              <a:rPr lang="en-US" sz="2400" b="1" dirty="0"/>
            </a:br>
            <a:br>
              <a:rPr lang="en-US" sz="1400" b="1" dirty="0"/>
            </a:br>
            <a:r>
              <a:rPr lang="en-US" sz="2400" b="1" dirty="0"/>
              <a:t>Strengthening Healthcare Resilience: Assessing the Effectiveness of Disaster Training on Health, Nutrition, and WASH during Emergencies in Health Professionals</a:t>
            </a:r>
            <a:br>
              <a:rPr lang="en-US" sz="2400" b="1" dirty="0"/>
            </a:br>
            <a:endParaRPr lang="en-US" sz="2400" b="1" dirty="0"/>
          </a:p>
        </p:txBody>
      </p:sp>
      <p:sp>
        <p:nvSpPr>
          <p:cNvPr id="2" name="TextBox 1">
            <a:extLst>
              <a:ext uri="{FF2B5EF4-FFF2-40B4-BE49-F238E27FC236}">
                <a16:creationId xmlns:a16="http://schemas.microsoft.com/office/drawing/2014/main" id="{71344DD2-D0B6-A74D-C6B9-79090301E1CE}"/>
              </a:ext>
            </a:extLst>
          </p:cNvPr>
          <p:cNvSpPr txBox="1"/>
          <p:nvPr/>
        </p:nvSpPr>
        <p:spPr>
          <a:xfrm>
            <a:off x="5169178" y="5556602"/>
            <a:ext cx="2023311" cy="461665"/>
          </a:xfrm>
          <a:prstGeom prst="rect">
            <a:avLst/>
          </a:prstGeom>
          <a:noFill/>
        </p:spPr>
        <p:txBody>
          <a:bodyPr wrap="none" rtlCol="0">
            <a:spAutoFit/>
          </a:bodyPr>
          <a:lstStyle/>
          <a:p>
            <a:r>
              <a:rPr lang="en-US" sz="2400" b="1" dirty="0"/>
              <a:t>IIHMR, Delhi</a:t>
            </a:r>
            <a:endParaRPr lang="en-IN" sz="2400" dirty="0"/>
          </a:p>
        </p:txBody>
      </p:sp>
      <p:sp>
        <p:nvSpPr>
          <p:cNvPr id="4" name="TextBox 3">
            <a:extLst>
              <a:ext uri="{FF2B5EF4-FFF2-40B4-BE49-F238E27FC236}">
                <a16:creationId xmlns:a16="http://schemas.microsoft.com/office/drawing/2014/main" id="{8FA58CCC-1D93-1BE4-4E9E-378FB1B2410E}"/>
              </a:ext>
            </a:extLst>
          </p:cNvPr>
          <p:cNvSpPr txBox="1"/>
          <p:nvPr/>
        </p:nvSpPr>
        <p:spPr>
          <a:xfrm>
            <a:off x="3305656" y="4240043"/>
            <a:ext cx="6295538" cy="943785"/>
          </a:xfrm>
          <a:prstGeom prst="rect">
            <a:avLst/>
          </a:prstGeom>
          <a:noFill/>
        </p:spPr>
        <p:txBody>
          <a:bodyPr wrap="square" rtlCol="0">
            <a:spAutoFit/>
          </a:bodyPr>
          <a:lstStyle/>
          <a:p>
            <a:pPr algn="ctr">
              <a:lnSpc>
                <a:spcPct val="150000"/>
              </a:lnSpc>
            </a:pPr>
            <a:r>
              <a:rPr lang="en-IN" sz="2000" b="1" dirty="0"/>
              <a:t>Mentor: </a:t>
            </a:r>
            <a:r>
              <a:rPr lang="en-IN" sz="2000" b="1" dirty="0" err="1"/>
              <a:t>Dr.</a:t>
            </a:r>
            <a:r>
              <a:rPr lang="en-IN" sz="2000" b="1" dirty="0"/>
              <a:t> Pankaj </a:t>
            </a:r>
            <a:r>
              <a:rPr lang="en-IN" sz="2000" b="1" dirty="0" err="1"/>
              <a:t>Talreja</a:t>
            </a:r>
            <a:endParaRPr lang="en-IN" sz="2000" b="1" dirty="0"/>
          </a:p>
          <a:p>
            <a:pPr algn="ctr">
              <a:lnSpc>
                <a:spcPct val="150000"/>
              </a:lnSpc>
            </a:pPr>
            <a:r>
              <a:rPr lang="en-IN" sz="2000" b="1" dirty="0"/>
              <a:t>Presented By: </a:t>
            </a:r>
            <a:r>
              <a:rPr lang="en-IN" sz="2000" b="1" dirty="0" err="1"/>
              <a:t>Dr.</a:t>
            </a:r>
            <a:r>
              <a:rPr lang="en-IN" sz="2000" b="1" dirty="0"/>
              <a:t> </a:t>
            </a:r>
            <a:r>
              <a:rPr lang="en-IN" sz="2000" b="1" dirty="0" err="1"/>
              <a:t>Godess</a:t>
            </a:r>
            <a:r>
              <a:rPr lang="en-IN" sz="2000" b="1" dirty="0"/>
              <a:t> </a:t>
            </a:r>
            <a:r>
              <a:rPr lang="en-IN" sz="2000" b="1" dirty="0" err="1"/>
              <a:t>Bhagaur</a:t>
            </a:r>
            <a:r>
              <a:rPr lang="en-IN" sz="2000" b="1" dirty="0"/>
              <a:t> (PG/22/035)</a:t>
            </a:r>
          </a:p>
        </p:txBody>
      </p:sp>
      <p:pic>
        <p:nvPicPr>
          <p:cNvPr id="8" name="Picture 7">
            <a:extLst>
              <a:ext uri="{FF2B5EF4-FFF2-40B4-BE49-F238E27FC236}">
                <a16:creationId xmlns:a16="http://schemas.microsoft.com/office/drawing/2014/main" id="{9522C3DF-083A-7DE4-6C50-AE8FB6D6B9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8042" y="2453443"/>
            <a:ext cx="2695903" cy="1268959"/>
          </a:xfrm>
          <a:prstGeom prst="rect">
            <a:avLst/>
          </a:prstGeom>
        </p:spPr>
      </p:pic>
    </p:spTree>
    <p:extLst>
      <p:ext uri="{BB962C8B-B14F-4D97-AF65-F5344CB8AC3E}">
        <p14:creationId xmlns:p14="http://schemas.microsoft.com/office/powerpoint/2010/main" val="3400901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AE48F-2DC1-EF56-6B40-71FBE347AA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95326F-9A34-2282-F9F1-1C6C8523827D}"/>
              </a:ext>
            </a:extLst>
          </p:cNvPr>
          <p:cNvSpPr>
            <a:spLocks noGrp="1"/>
          </p:cNvSpPr>
          <p:nvPr>
            <p:ph type="title"/>
          </p:nvPr>
        </p:nvSpPr>
        <p:spPr>
          <a:xfrm>
            <a:off x="1197204" y="518458"/>
            <a:ext cx="10772079" cy="518144"/>
          </a:xfrm>
        </p:spPr>
        <p:txBody>
          <a:bodyPr/>
          <a:lstStyle/>
          <a:p>
            <a:r>
              <a:rPr lang="en-US" dirty="0"/>
              <a:t>Data analysis</a:t>
            </a:r>
          </a:p>
        </p:txBody>
      </p:sp>
      <p:sp>
        <p:nvSpPr>
          <p:cNvPr id="4" name="Slide Number Placeholder 3">
            <a:extLst>
              <a:ext uri="{FF2B5EF4-FFF2-40B4-BE49-F238E27FC236}">
                <a16:creationId xmlns:a16="http://schemas.microsoft.com/office/drawing/2014/main" id="{EE300236-7C14-EA4C-7330-599E8537A868}"/>
              </a:ext>
            </a:extLst>
          </p:cNvPr>
          <p:cNvSpPr>
            <a:spLocks noGrp="1"/>
          </p:cNvSpPr>
          <p:nvPr>
            <p:ph type="sldNum" sz="quarter" idx="11"/>
          </p:nvPr>
        </p:nvSpPr>
        <p:spPr>
          <a:xfrm>
            <a:off x="303973" y="624840"/>
            <a:ext cx="540623" cy="518144"/>
          </a:xfrm>
        </p:spPr>
        <p:txBody>
          <a:bodyPr/>
          <a:lstStyle/>
          <a:p>
            <a:fld id="{71766878-3199-4EAB-94E7-2D6D11070E14}" type="slidenum">
              <a:rPr lang="en-US" smtClean="0"/>
              <a:pPr/>
              <a:t>10</a:t>
            </a:fld>
            <a:endParaRPr lang="en-US" dirty="0"/>
          </a:p>
        </p:txBody>
      </p:sp>
      <p:pic>
        <p:nvPicPr>
          <p:cNvPr id="8" name="Picture Placeholder 5">
            <a:extLst>
              <a:ext uri="{FF2B5EF4-FFF2-40B4-BE49-F238E27FC236}">
                <a16:creationId xmlns:a16="http://schemas.microsoft.com/office/drawing/2014/main" id="{50476DF4-78D9-3E4A-D288-BFBE22C57D65}"/>
              </a:ext>
            </a:extLst>
          </p:cNvPr>
          <p:cNvPicPr>
            <a:picLocks noGrp="1" noChangeAspect="1"/>
          </p:cNvPicPr>
          <p:nvPr>
            <p:ph type="pic" idx="12"/>
          </p:nvPr>
        </p:nvPicPr>
        <p:blipFill>
          <a:blip r:embed="rId2">
            <a:extLst>
              <a:ext uri="{837473B0-CC2E-450A-ABE3-18F120FF3D39}">
                <a1611:picAttrSrcUrl xmlns:a1611="http://schemas.microsoft.com/office/drawing/2016/11/main" r:id="rId3"/>
              </a:ext>
            </a:extLst>
          </a:blip>
          <a:srcRect l="13086" r="13086"/>
          <a:stretch/>
        </p:blipFill>
        <p:spPr>
          <a:xfrm>
            <a:off x="1412138" y="1908926"/>
            <a:ext cx="2916668" cy="3586900"/>
          </a:xfrm>
        </p:spPr>
      </p:pic>
      <p:sp>
        <p:nvSpPr>
          <p:cNvPr id="3" name="Content Placeholder 2">
            <a:extLst>
              <a:ext uri="{FF2B5EF4-FFF2-40B4-BE49-F238E27FC236}">
                <a16:creationId xmlns:a16="http://schemas.microsoft.com/office/drawing/2014/main" id="{43ED83C5-8182-A43B-9B7F-1A343DF02AAF}"/>
              </a:ext>
            </a:extLst>
          </p:cNvPr>
          <p:cNvSpPr>
            <a:spLocks noGrp="1"/>
          </p:cNvSpPr>
          <p:nvPr>
            <p:ph idx="1"/>
          </p:nvPr>
        </p:nvSpPr>
        <p:spPr>
          <a:xfrm>
            <a:off x="4901938" y="1258475"/>
            <a:ext cx="6875365" cy="3586900"/>
          </a:xfrm>
          <a:ln w="19050">
            <a:solidFill>
              <a:schemeClr val="accent3">
                <a:lumMod val="60000"/>
                <a:lumOff val="40000"/>
              </a:schemeClr>
            </a:solidFill>
          </a:ln>
        </p:spPr>
        <p:txBody>
          <a:bodyPr lIns="182880" tIns="182880" rIns="182880" bIns="182880" anchor="ctr" anchorCtr="0"/>
          <a:lstStyle/>
          <a:p>
            <a:pPr marL="285750" indent="-285750" algn="just">
              <a:lnSpc>
                <a:spcPct val="100000"/>
              </a:lnSpc>
            </a:pPr>
            <a:r>
              <a:rPr lang="en-US" b="1" dirty="0"/>
              <a:t>Data Collection: </a:t>
            </a:r>
            <a:r>
              <a:rPr lang="en-US" dirty="0"/>
              <a:t>Google Forms are employed for pre-and post-training assessments, facilitating the collection of scores and responses from participants in a structured manner.</a:t>
            </a:r>
          </a:p>
          <a:p>
            <a:pPr marL="285750" indent="-285750" algn="just">
              <a:lnSpc>
                <a:spcPct val="100000"/>
              </a:lnSpc>
            </a:pPr>
            <a:r>
              <a:rPr lang="en-US" b="1" dirty="0"/>
              <a:t>Analysis Techniques: </a:t>
            </a:r>
            <a:r>
              <a:rPr lang="en-US" dirty="0"/>
              <a:t>Descriptive statistics, including mean and standard deviation, are used to analyze the collected data, providing insights into participants' performance and the effectiveness of the training program.</a:t>
            </a:r>
          </a:p>
        </p:txBody>
      </p:sp>
    </p:spTree>
    <p:extLst>
      <p:ext uri="{BB962C8B-B14F-4D97-AF65-F5344CB8AC3E}">
        <p14:creationId xmlns:p14="http://schemas.microsoft.com/office/powerpoint/2010/main" val="436187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5C824-F5F0-3F95-70EB-63FB1D07C85B}"/>
              </a:ext>
            </a:extLst>
          </p:cNvPr>
          <p:cNvSpPr>
            <a:spLocks noGrp="1"/>
          </p:cNvSpPr>
          <p:nvPr>
            <p:ph type="title"/>
          </p:nvPr>
        </p:nvSpPr>
        <p:spPr>
          <a:xfrm>
            <a:off x="1318716" y="197176"/>
            <a:ext cx="10172700" cy="637095"/>
          </a:xfrm>
        </p:spPr>
        <p:txBody>
          <a:bodyPr lIns="0" tIns="0" rIns="0" bIns="0"/>
          <a:lstStyle/>
          <a:p>
            <a:pPr algn="ctr"/>
            <a:r>
              <a:rPr lang="en-US" dirty="0"/>
              <a:t>Data Analysis</a:t>
            </a:r>
          </a:p>
        </p:txBody>
      </p:sp>
      <p:sp>
        <p:nvSpPr>
          <p:cNvPr id="7" name="Slide Number Placeholder 6">
            <a:extLst>
              <a:ext uri="{FF2B5EF4-FFF2-40B4-BE49-F238E27FC236}">
                <a16:creationId xmlns:a16="http://schemas.microsoft.com/office/drawing/2014/main" id="{88CA6E0F-343A-01FC-CF7E-71BFE1042680}"/>
              </a:ext>
            </a:extLst>
          </p:cNvPr>
          <p:cNvSpPr>
            <a:spLocks noGrp="1"/>
          </p:cNvSpPr>
          <p:nvPr>
            <p:ph type="sldNum" sz="quarter" idx="12"/>
          </p:nvPr>
        </p:nvSpPr>
        <p:spPr>
          <a:xfrm>
            <a:off x="303973" y="624840"/>
            <a:ext cx="540623" cy="518144"/>
          </a:xfrm>
        </p:spPr>
        <p:txBody>
          <a:bodyPr/>
          <a:lstStyle/>
          <a:p>
            <a:fld id="{71766878-3199-4EAB-94E7-2D6D11070E14}" type="slidenum">
              <a:rPr lang="en-US" smtClean="0"/>
              <a:pPr/>
              <a:t>11</a:t>
            </a:fld>
            <a:endParaRPr lang="en-US" dirty="0"/>
          </a:p>
        </p:txBody>
      </p:sp>
      <p:graphicFrame>
        <p:nvGraphicFramePr>
          <p:cNvPr id="10" name="Content Placeholder 9">
            <a:extLst>
              <a:ext uri="{FF2B5EF4-FFF2-40B4-BE49-F238E27FC236}">
                <a16:creationId xmlns:a16="http://schemas.microsoft.com/office/drawing/2014/main" id="{D4F8CCBA-9250-C41B-4E55-349AC6A738A3}"/>
              </a:ext>
            </a:extLst>
          </p:cNvPr>
          <p:cNvGraphicFramePr>
            <a:graphicFrameLocks noGrp="1"/>
          </p:cNvGraphicFramePr>
          <p:nvPr>
            <p:ph idx="1"/>
            <p:extLst>
              <p:ext uri="{D42A27DB-BD31-4B8C-83A1-F6EECF244321}">
                <p14:modId xmlns:p14="http://schemas.microsoft.com/office/powerpoint/2010/main" val="3879474245"/>
              </p:ext>
            </p:extLst>
          </p:nvPr>
        </p:nvGraphicFramePr>
        <p:xfrm>
          <a:off x="1318716" y="1263192"/>
          <a:ext cx="7005151" cy="5377754"/>
        </p:xfrm>
        <a:graphic>
          <a:graphicData uri="http://schemas.openxmlformats.org/drawingml/2006/table">
            <a:tbl>
              <a:tblPr firstRow="1" bandRow="1">
                <a:tableStyleId>{F5AB1C69-6EDB-4FF4-983F-18BD219EF322}</a:tableStyleId>
              </a:tblPr>
              <a:tblGrid>
                <a:gridCol w="849449">
                  <a:extLst>
                    <a:ext uri="{9D8B030D-6E8A-4147-A177-3AD203B41FA5}">
                      <a16:colId xmlns:a16="http://schemas.microsoft.com/office/drawing/2014/main" val="1087308217"/>
                    </a:ext>
                  </a:extLst>
                </a:gridCol>
                <a:gridCol w="912327">
                  <a:extLst>
                    <a:ext uri="{9D8B030D-6E8A-4147-A177-3AD203B41FA5}">
                      <a16:colId xmlns:a16="http://schemas.microsoft.com/office/drawing/2014/main" val="3383400000"/>
                    </a:ext>
                  </a:extLst>
                </a:gridCol>
                <a:gridCol w="1048675">
                  <a:extLst>
                    <a:ext uri="{9D8B030D-6E8A-4147-A177-3AD203B41FA5}">
                      <a16:colId xmlns:a16="http://schemas.microsoft.com/office/drawing/2014/main" val="2256980225"/>
                    </a:ext>
                  </a:extLst>
                </a:gridCol>
                <a:gridCol w="1048675">
                  <a:extLst>
                    <a:ext uri="{9D8B030D-6E8A-4147-A177-3AD203B41FA5}">
                      <a16:colId xmlns:a16="http://schemas.microsoft.com/office/drawing/2014/main" val="430898030"/>
                    </a:ext>
                  </a:extLst>
                </a:gridCol>
                <a:gridCol w="1048675">
                  <a:extLst>
                    <a:ext uri="{9D8B030D-6E8A-4147-A177-3AD203B41FA5}">
                      <a16:colId xmlns:a16="http://schemas.microsoft.com/office/drawing/2014/main" val="3894990916"/>
                    </a:ext>
                  </a:extLst>
                </a:gridCol>
                <a:gridCol w="1048675">
                  <a:extLst>
                    <a:ext uri="{9D8B030D-6E8A-4147-A177-3AD203B41FA5}">
                      <a16:colId xmlns:a16="http://schemas.microsoft.com/office/drawing/2014/main" val="2665502098"/>
                    </a:ext>
                  </a:extLst>
                </a:gridCol>
                <a:gridCol w="1048675">
                  <a:extLst>
                    <a:ext uri="{9D8B030D-6E8A-4147-A177-3AD203B41FA5}">
                      <a16:colId xmlns:a16="http://schemas.microsoft.com/office/drawing/2014/main" val="4062581786"/>
                    </a:ext>
                  </a:extLst>
                </a:gridCol>
              </a:tblGrid>
              <a:tr h="330917">
                <a:tc>
                  <a:txBody>
                    <a:bodyPr/>
                    <a:lstStyle/>
                    <a:p>
                      <a:pPr algn="ctr" fontAlgn="b"/>
                      <a:r>
                        <a:rPr lang="en-IN" sz="1100" b="1" u="none" strike="noStrike" dirty="0">
                          <a:solidFill>
                            <a:schemeClr val="bg1"/>
                          </a:solidFill>
                          <a:effectLst/>
                        </a:rPr>
                        <a:t>Participant</a:t>
                      </a:r>
                      <a:endParaRPr lang="en-IN" sz="1100" b="1" i="0" u="none" strike="noStrike" dirty="0">
                        <a:solidFill>
                          <a:schemeClr val="bg1"/>
                        </a:solidFill>
                        <a:effectLst/>
                        <a:latin typeface="Calibri" panose="020F0502020204030204" pitchFamily="34" charset="0"/>
                      </a:endParaRPr>
                    </a:p>
                  </a:txBody>
                  <a:tcPr marL="6350" marR="6350" marT="6350" marB="0" anchor="b"/>
                </a:tc>
                <a:tc>
                  <a:txBody>
                    <a:bodyPr/>
                    <a:lstStyle/>
                    <a:p>
                      <a:pPr algn="ctr" fontAlgn="b"/>
                      <a:r>
                        <a:rPr lang="en-IN" sz="1100" b="1" u="none" strike="noStrike" dirty="0">
                          <a:solidFill>
                            <a:schemeClr val="bg1"/>
                          </a:solidFill>
                          <a:effectLst/>
                        </a:rPr>
                        <a:t>Day 1 Pre-Test</a:t>
                      </a:r>
                      <a:endParaRPr lang="en-IN" sz="1100" b="1" i="0" u="none" strike="noStrike" dirty="0">
                        <a:solidFill>
                          <a:schemeClr val="bg1"/>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chemeClr val="bg1"/>
                          </a:solidFill>
                          <a:effectLst/>
                        </a:rPr>
                        <a:t>Day 1 Post-Test</a:t>
                      </a:r>
                      <a:endParaRPr lang="en-IN" sz="1100" b="1"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chemeClr val="bg1"/>
                          </a:solidFill>
                          <a:effectLst/>
                        </a:rPr>
                        <a:t>Day 2 Pre-Test</a:t>
                      </a:r>
                      <a:endParaRPr lang="en-IN" sz="1100" b="1" i="0" u="none" strike="noStrike">
                        <a:solidFill>
                          <a:schemeClr val="bg1"/>
                        </a:solidFill>
                        <a:effectLst/>
                        <a:latin typeface="Calibri" panose="020F0502020204030204" pitchFamily="34" charset="0"/>
                      </a:endParaRPr>
                    </a:p>
                  </a:txBody>
                  <a:tcPr marL="6350" marR="6350" marT="6350" marB="0" anchor="b"/>
                </a:tc>
                <a:tc>
                  <a:txBody>
                    <a:bodyPr/>
                    <a:lstStyle/>
                    <a:p>
                      <a:pPr algn="ctr" fontAlgn="b"/>
                      <a:r>
                        <a:rPr lang="en-IN" sz="1100" b="1" u="none" strike="noStrike" dirty="0">
                          <a:solidFill>
                            <a:schemeClr val="bg1"/>
                          </a:solidFill>
                          <a:effectLst/>
                        </a:rPr>
                        <a:t>Day 2 Post-Test</a:t>
                      </a:r>
                      <a:endParaRPr lang="en-IN" sz="1100" b="1" i="0" u="none" strike="noStrike" dirty="0">
                        <a:solidFill>
                          <a:schemeClr val="bg1"/>
                        </a:solidFill>
                        <a:effectLst/>
                        <a:latin typeface="Calibri" panose="020F0502020204030204" pitchFamily="34" charset="0"/>
                      </a:endParaRPr>
                    </a:p>
                  </a:txBody>
                  <a:tcPr marL="6350" marR="6350" marT="6350" marB="0" anchor="b"/>
                </a:tc>
                <a:tc>
                  <a:txBody>
                    <a:bodyPr/>
                    <a:lstStyle/>
                    <a:p>
                      <a:pPr algn="ctr" fontAlgn="b"/>
                      <a:r>
                        <a:rPr lang="en-IN" sz="1100" b="1" u="none" strike="noStrike" dirty="0">
                          <a:solidFill>
                            <a:schemeClr val="bg1"/>
                          </a:solidFill>
                          <a:effectLst/>
                        </a:rPr>
                        <a:t>Day 4 Pre-Test</a:t>
                      </a:r>
                      <a:endParaRPr lang="en-IN" sz="1100" b="1" i="0" u="none" strike="noStrike" dirty="0">
                        <a:solidFill>
                          <a:schemeClr val="bg1"/>
                        </a:solidFill>
                        <a:effectLst/>
                        <a:latin typeface="Calibri" panose="020F0502020204030204" pitchFamily="34" charset="0"/>
                      </a:endParaRPr>
                    </a:p>
                  </a:txBody>
                  <a:tcPr marL="6350" marR="6350" marT="6350" marB="0" anchor="b"/>
                </a:tc>
                <a:tc>
                  <a:txBody>
                    <a:bodyPr/>
                    <a:lstStyle/>
                    <a:p>
                      <a:pPr algn="ctr" fontAlgn="b"/>
                      <a:r>
                        <a:rPr lang="en-IN" sz="1100" b="1" u="none" strike="noStrike" dirty="0">
                          <a:solidFill>
                            <a:schemeClr val="bg1"/>
                          </a:solidFill>
                          <a:effectLst/>
                        </a:rPr>
                        <a:t>Day 4 Post-Test</a:t>
                      </a:r>
                      <a:endParaRPr lang="en-IN" sz="1100" b="1" i="0" u="none" strike="noStrike" dirty="0">
                        <a:solidFill>
                          <a:schemeClr val="bg1"/>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14883137"/>
                  </a:ext>
                </a:extLst>
              </a:tr>
              <a:tr h="330917">
                <a:tc>
                  <a:txBody>
                    <a:bodyPr/>
                    <a:lstStyle/>
                    <a:p>
                      <a:pPr algn="ctr" fontAlgn="b"/>
                      <a:r>
                        <a:rPr lang="en-IN" sz="1100" b="1" u="none" strike="noStrike" dirty="0">
                          <a:solidFill>
                            <a:srgbClr val="000000"/>
                          </a:solidFill>
                          <a:effectLst/>
                        </a:rPr>
                        <a:t>1</a:t>
                      </a:r>
                      <a:endParaRPr lang="en-IN"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12</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dirty="0">
                          <a:solidFill>
                            <a:srgbClr val="000000"/>
                          </a:solidFill>
                          <a:effectLst/>
                        </a:rPr>
                        <a:t>20</a:t>
                      </a:r>
                      <a:endParaRPr lang="en-IN"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dirty="0">
                          <a:solidFill>
                            <a:srgbClr val="000000"/>
                          </a:solidFill>
                          <a:effectLst/>
                        </a:rPr>
                        <a:t>20</a:t>
                      </a:r>
                      <a:endParaRPr lang="en-IN"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dirty="0">
                          <a:solidFill>
                            <a:srgbClr val="000000"/>
                          </a:solidFill>
                          <a:effectLst/>
                        </a:rPr>
                        <a:t>20</a:t>
                      </a:r>
                      <a:endParaRPr lang="en-IN"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15</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21</a:t>
                      </a:r>
                      <a:endParaRPr lang="en-IN"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39675967"/>
                  </a:ext>
                </a:extLst>
              </a:tr>
              <a:tr h="330917">
                <a:tc>
                  <a:txBody>
                    <a:bodyPr/>
                    <a:lstStyle/>
                    <a:p>
                      <a:pPr algn="ctr" fontAlgn="b"/>
                      <a:r>
                        <a:rPr lang="en-IN" sz="1100" b="1" u="none" strike="noStrike" dirty="0">
                          <a:solidFill>
                            <a:srgbClr val="000000"/>
                          </a:solidFill>
                          <a:effectLst/>
                        </a:rPr>
                        <a:t>2</a:t>
                      </a:r>
                      <a:endParaRPr lang="en-IN"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dirty="0">
                          <a:solidFill>
                            <a:srgbClr val="000000"/>
                          </a:solidFill>
                          <a:effectLst/>
                        </a:rPr>
                        <a:t>18</a:t>
                      </a:r>
                      <a:endParaRPr lang="en-IN"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20</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16</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19</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16</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21</a:t>
                      </a:r>
                      <a:endParaRPr lang="en-IN"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02020949"/>
                  </a:ext>
                </a:extLst>
              </a:tr>
              <a:tr h="330917">
                <a:tc>
                  <a:txBody>
                    <a:bodyPr/>
                    <a:lstStyle/>
                    <a:p>
                      <a:pPr algn="ctr" fontAlgn="b"/>
                      <a:r>
                        <a:rPr lang="en-IN" sz="1100" b="1" u="none" strike="noStrike" dirty="0">
                          <a:solidFill>
                            <a:srgbClr val="000000"/>
                          </a:solidFill>
                          <a:effectLst/>
                        </a:rPr>
                        <a:t>3</a:t>
                      </a:r>
                      <a:endParaRPr lang="en-IN"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dirty="0">
                          <a:solidFill>
                            <a:srgbClr val="000000"/>
                          </a:solidFill>
                          <a:effectLst/>
                        </a:rPr>
                        <a:t>19</a:t>
                      </a:r>
                      <a:endParaRPr lang="en-IN"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dirty="0">
                          <a:solidFill>
                            <a:srgbClr val="000000"/>
                          </a:solidFill>
                          <a:effectLst/>
                        </a:rPr>
                        <a:t>19</a:t>
                      </a:r>
                      <a:endParaRPr lang="en-IN"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dirty="0">
                          <a:solidFill>
                            <a:srgbClr val="000000"/>
                          </a:solidFill>
                          <a:effectLst/>
                        </a:rPr>
                        <a:t>18</a:t>
                      </a:r>
                      <a:endParaRPr lang="en-IN"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18</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12</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19</a:t>
                      </a:r>
                      <a:endParaRPr lang="en-IN"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44414236"/>
                  </a:ext>
                </a:extLst>
              </a:tr>
              <a:tr h="330917">
                <a:tc>
                  <a:txBody>
                    <a:bodyPr/>
                    <a:lstStyle/>
                    <a:p>
                      <a:pPr algn="ctr" fontAlgn="b"/>
                      <a:r>
                        <a:rPr lang="en-IN" sz="1100" b="1" u="none" strike="noStrike">
                          <a:solidFill>
                            <a:srgbClr val="000000"/>
                          </a:solidFill>
                          <a:effectLst/>
                        </a:rPr>
                        <a:t>4</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dirty="0">
                          <a:solidFill>
                            <a:srgbClr val="000000"/>
                          </a:solidFill>
                          <a:effectLst/>
                        </a:rPr>
                        <a:t>14</a:t>
                      </a:r>
                      <a:endParaRPr lang="en-IN"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dirty="0">
                          <a:solidFill>
                            <a:srgbClr val="000000"/>
                          </a:solidFill>
                          <a:effectLst/>
                        </a:rPr>
                        <a:t>18</a:t>
                      </a:r>
                      <a:endParaRPr lang="en-IN"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20</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20</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9</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18</a:t>
                      </a:r>
                      <a:endParaRPr lang="en-IN"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21318613"/>
                  </a:ext>
                </a:extLst>
              </a:tr>
              <a:tr h="330917">
                <a:tc>
                  <a:txBody>
                    <a:bodyPr/>
                    <a:lstStyle/>
                    <a:p>
                      <a:pPr algn="ctr" fontAlgn="b"/>
                      <a:r>
                        <a:rPr lang="en-IN" sz="1100" b="1" u="none" strike="noStrike">
                          <a:solidFill>
                            <a:srgbClr val="000000"/>
                          </a:solidFill>
                          <a:effectLst/>
                        </a:rPr>
                        <a:t>5</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dirty="0">
                          <a:solidFill>
                            <a:srgbClr val="000000"/>
                          </a:solidFill>
                          <a:effectLst/>
                        </a:rPr>
                        <a:t>17</a:t>
                      </a:r>
                      <a:endParaRPr lang="en-IN"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dirty="0">
                          <a:solidFill>
                            <a:srgbClr val="000000"/>
                          </a:solidFill>
                          <a:effectLst/>
                        </a:rPr>
                        <a:t>19</a:t>
                      </a:r>
                      <a:endParaRPr lang="en-IN"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19</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18</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12</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dirty="0">
                          <a:solidFill>
                            <a:srgbClr val="000000"/>
                          </a:solidFill>
                          <a:effectLst/>
                        </a:rPr>
                        <a:t>21</a:t>
                      </a:r>
                      <a:endParaRPr lang="en-IN" sz="11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11823225"/>
                  </a:ext>
                </a:extLst>
              </a:tr>
              <a:tr h="330917">
                <a:tc>
                  <a:txBody>
                    <a:bodyPr/>
                    <a:lstStyle/>
                    <a:p>
                      <a:pPr algn="ctr" fontAlgn="b"/>
                      <a:r>
                        <a:rPr lang="en-IN" sz="1100" b="1" u="none" strike="noStrike">
                          <a:solidFill>
                            <a:srgbClr val="000000"/>
                          </a:solidFill>
                          <a:effectLst/>
                        </a:rPr>
                        <a:t>6</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14</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dirty="0">
                          <a:solidFill>
                            <a:srgbClr val="000000"/>
                          </a:solidFill>
                          <a:effectLst/>
                        </a:rPr>
                        <a:t>20</a:t>
                      </a:r>
                      <a:endParaRPr lang="en-IN"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dirty="0">
                          <a:solidFill>
                            <a:srgbClr val="000000"/>
                          </a:solidFill>
                          <a:effectLst/>
                        </a:rPr>
                        <a:t>16</a:t>
                      </a:r>
                      <a:endParaRPr lang="en-IN"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dirty="0">
                          <a:solidFill>
                            <a:srgbClr val="000000"/>
                          </a:solidFill>
                          <a:effectLst/>
                        </a:rPr>
                        <a:t>19</a:t>
                      </a:r>
                      <a:endParaRPr lang="en-IN"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13</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21</a:t>
                      </a:r>
                      <a:endParaRPr lang="en-IN"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42063257"/>
                  </a:ext>
                </a:extLst>
              </a:tr>
              <a:tr h="330917">
                <a:tc>
                  <a:txBody>
                    <a:bodyPr/>
                    <a:lstStyle/>
                    <a:p>
                      <a:pPr algn="ctr" fontAlgn="b"/>
                      <a:r>
                        <a:rPr lang="en-IN" sz="1100" b="1" u="none" strike="noStrike">
                          <a:solidFill>
                            <a:srgbClr val="000000"/>
                          </a:solidFill>
                          <a:effectLst/>
                        </a:rPr>
                        <a:t>7</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13</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dirty="0">
                          <a:solidFill>
                            <a:srgbClr val="000000"/>
                          </a:solidFill>
                          <a:effectLst/>
                        </a:rPr>
                        <a:t>20</a:t>
                      </a:r>
                      <a:endParaRPr lang="en-IN"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16</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dirty="0">
                          <a:solidFill>
                            <a:srgbClr val="000000"/>
                          </a:solidFill>
                          <a:effectLst/>
                        </a:rPr>
                        <a:t>20</a:t>
                      </a:r>
                      <a:endParaRPr lang="en-IN"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dirty="0">
                          <a:solidFill>
                            <a:srgbClr val="000000"/>
                          </a:solidFill>
                          <a:effectLst/>
                        </a:rPr>
                        <a:t>15</a:t>
                      </a:r>
                      <a:endParaRPr lang="en-IN"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dirty="0">
                          <a:solidFill>
                            <a:srgbClr val="000000"/>
                          </a:solidFill>
                          <a:effectLst/>
                        </a:rPr>
                        <a:t>20</a:t>
                      </a:r>
                      <a:endParaRPr lang="en-IN" sz="11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8798525"/>
                  </a:ext>
                </a:extLst>
              </a:tr>
              <a:tr h="330917">
                <a:tc>
                  <a:txBody>
                    <a:bodyPr/>
                    <a:lstStyle/>
                    <a:p>
                      <a:pPr algn="ctr" fontAlgn="b"/>
                      <a:r>
                        <a:rPr lang="en-IN" sz="1100" b="1" u="none" strike="noStrike">
                          <a:solidFill>
                            <a:srgbClr val="000000"/>
                          </a:solidFill>
                          <a:effectLst/>
                        </a:rPr>
                        <a:t>8</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11</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20</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dirty="0">
                          <a:solidFill>
                            <a:srgbClr val="000000"/>
                          </a:solidFill>
                          <a:effectLst/>
                        </a:rPr>
                        <a:t>20</a:t>
                      </a:r>
                      <a:endParaRPr lang="en-IN"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20</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dirty="0">
                          <a:solidFill>
                            <a:srgbClr val="000000"/>
                          </a:solidFill>
                          <a:effectLst/>
                        </a:rPr>
                        <a:t>8</a:t>
                      </a:r>
                      <a:endParaRPr lang="en-IN"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18</a:t>
                      </a:r>
                      <a:endParaRPr lang="en-IN"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48518626"/>
                  </a:ext>
                </a:extLst>
              </a:tr>
              <a:tr h="330917">
                <a:tc>
                  <a:txBody>
                    <a:bodyPr/>
                    <a:lstStyle/>
                    <a:p>
                      <a:pPr algn="ctr" fontAlgn="b"/>
                      <a:r>
                        <a:rPr lang="en-IN" sz="1100" b="1" u="none" strike="noStrike">
                          <a:solidFill>
                            <a:srgbClr val="000000"/>
                          </a:solidFill>
                          <a:effectLst/>
                        </a:rPr>
                        <a:t>9</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16</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16</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dirty="0">
                          <a:solidFill>
                            <a:srgbClr val="000000"/>
                          </a:solidFill>
                          <a:effectLst/>
                        </a:rPr>
                        <a:t>18</a:t>
                      </a:r>
                      <a:endParaRPr lang="en-IN"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dirty="0">
                          <a:solidFill>
                            <a:srgbClr val="000000"/>
                          </a:solidFill>
                          <a:effectLst/>
                        </a:rPr>
                        <a:t>20</a:t>
                      </a:r>
                      <a:endParaRPr lang="en-IN"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6</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21</a:t>
                      </a:r>
                      <a:endParaRPr lang="en-IN"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73029068"/>
                  </a:ext>
                </a:extLst>
              </a:tr>
              <a:tr h="330917">
                <a:tc>
                  <a:txBody>
                    <a:bodyPr/>
                    <a:lstStyle/>
                    <a:p>
                      <a:pPr algn="ctr" fontAlgn="b"/>
                      <a:r>
                        <a:rPr lang="en-IN" sz="1100" b="1" u="none" strike="noStrike">
                          <a:solidFill>
                            <a:srgbClr val="000000"/>
                          </a:solidFill>
                          <a:effectLst/>
                        </a:rPr>
                        <a:t>10</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18</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dirty="0">
                          <a:solidFill>
                            <a:srgbClr val="000000"/>
                          </a:solidFill>
                          <a:effectLst/>
                        </a:rPr>
                        <a:t>20</a:t>
                      </a:r>
                      <a:endParaRPr lang="en-IN"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19</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dirty="0">
                          <a:solidFill>
                            <a:srgbClr val="000000"/>
                          </a:solidFill>
                          <a:effectLst/>
                        </a:rPr>
                        <a:t>20</a:t>
                      </a:r>
                      <a:endParaRPr lang="en-IN"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16</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20</a:t>
                      </a:r>
                      <a:endParaRPr lang="en-IN"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46120163"/>
                  </a:ext>
                </a:extLst>
              </a:tr>
              <a:tr h="330917">
                <a:tc>
                  <a:txBody>
                    <a:bodyPr/>
                    <a:lstStyle/>
                    <a:p>
                      <a:pPr algn="ctr" fontAlgn="b"/>
                      <a:r>
                        <a:rPr lang="en-IN" sz="1100" b="1" u="none" strike="noStrike">
                          <a:solidFill>
                            <a:srgbClr val="000000"/>
                          </a:solidFill>
                          <a:effectLst/>
                        </a:rPr>
                        <a:t>11</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14</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18</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19</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dirty="0">
                          <a:solidFill>
                            <a:srgbClr val="000000"/>
                          </a:solidFill>
                          <a:effectLst/>
                        </a:rPr>
                        <a:t>20</a:t>
                      </a:r>
                      <a:endParaRPr lang="en-IN"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17</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21</a:t>
                      </a:r>
                      <a:endParaRPr lang="en-IN"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65112751"/>
                  </a:ext>
                </a:extLst>
              </a:tr>
              <a:tr h="330917">
                <a:tc>
                  <a:txBody>
                    <a:bodyPr/>
                    <a:lstStyle/>
                    <a:p>
                      <a:pPr algn="ctr" fontAlgn="b"/>
                      <a:r>
                        <a:rPr lang="en-IN" sz="1100" b="1" u="none" strike="noStrike">
                          <a:solidFill>
                            <a:srgbClr val="000000"/>
                          </a:solidFill>
                          <a:effectLst/>
                        </a:rPr>
                        <a:t>12</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13</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17</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19</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dirty="0">
                          <a:solidFill>
                            <a:srgbClr val="000000"/>
                          </a:solidFill>
                          <a:effectLst/>
                        </a:rPr>
                        <a:t>20</a:t>
                      </a:r>
                      <a:endParaRPr lang="en-IN"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12</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20</a:t>
                      </a:r>
                      <a:endParaRPr lang="en-IN"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34567095"/>
                  </a:ext>
                </a:extLst>
              </a:tr>
              <a:tr h="330917">
                <a:tc>
                  <a:txBody>
                    <a:bodyPr/>
                    <a:lstStyle/>
                    <a:p>
                      <a:pPr algn="ctr" fontAlgn="b"/>
                      <a:r>
                        <a:rPr lang="en-IN" sz="1100" b="1" u="none" strike="noStrike">
                          <a:solidFill>
                            <a:srgbClr val="000000"/>
                          </a:solidFill>
                          <a:effectLst/>
                        </a:rPr>
                        <a:t>13</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14</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17</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IN"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en-IN"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14</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21</a:t>
                      </a:r>
                      <a:endParaRPr lang="en-IN"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48723239"/>
                  </a:ext>
                </a:extLst>
              </a:tr>
              <a:tr h="403286">
                <a:tc>
                  <a:txBody>
                    <a:bodyPr/>
                    <a:lstStyle/>
                    <a:p>
                      <a:pPr algn="ctr" fontAlgn="b"/>
                      <a:r>
                        <a:rPr lang="en-IN" sz="1100" b="1" u="none" strike="noStrike">
                          <a:solidFill>
                            <a:srgbClr val="000000"/>
                          </a:solidFill>
                          <a:effectLst/>
                        </a:rPr>
                        <a:t>14</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13</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20</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IN"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IN"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en-IN" sz="11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57235847"/>
                  </a:ext>
                </a:extLst>
              </a:tr>
              <a:tr h="330917">
                <a:tc>
                  <a:txBody>
                    <a:bodyPr/>
                    <a:lstStyle/>
                    <a:p>
                      <a:pPr algn="ctr" fontAlgn="b"/>
                      <a:r>
                        <a:rPr lang="en-IN" sz="1100" b="1" u="none" strike="noStrike" dirty="0">
                          <a:solidFill>
                            <a:srgbClr val="000000"/>
                          </a:solidFill>
                          <a:effectLst/>
                        </a:rPr>
                        <a:t>15</a:t>
                      </a:r>
                      <a:endParaRPr lang="en-IN"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7</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IN" sz="1100" b="1" u="none" strike="noStrike">
                          <a:solidFill>
                            <a:srgbClr val="000000"/>
                          </a:solidFill>
                          <a:effectLst/>
                        </a:rPr>
                        <a:t>20</a:t>
                      </a:r>
                      <a:endParaRPr lang="en-IN"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IN"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en-IN"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en-IN"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en-IN" sz="11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61499464"/>
                  </a:ext>
                </a:extLst>
              </a:tr>
            </a:tbl>
          </a:graphicData>
        </a:graphic>
      </p:graphicFrame>
      <p:sp>
        <p:nvSpPr>
          <p:cNvPr id="11" name="Content Placeholder 3">
            <a:extLst>
              <a:ext uri="{FF2B5EF4-FFF2-40B4-BE49-F238E27FC236}">
                <a16:creationId xmlns:a16="http://schemas.microsoft.com/office/drawing/2014/main" id="{2F3366EA-86A9-F5E3-D6FF-1FC08EB84E38}"/>
              </a:ext>
            </a:extLst>
          </p:cNvPr>
          <p:cNvSpPr>
            <a:spLocks noGrp="1"/>
          </p:cNvSpPr>
          <p:nvPr>
            <p:ph idx="13"/>
          </p:nvPr>
        </p:nvSpPr>
        <p:spPr>
          <a:xfrm>
            <a:off x="8466182" y="883912"/>
            <a:ext cx="3025234" cy="3761540"/>
          </a:xfrm>
        </p:spPr>
        <p:txBody>
          <a:bodyPr/>
          <a:lstStyle/>
          <a:p>
            <a:pPr marL="0" indent="0">
              <a:buNone/>
            </a:pPr>
            <a:r>
              <a:rPr lang="en-US" b="1" cap="none" dirty="0"/>
              <a:t>Questionnaire on google forms for pre and post-score assessment on day 1, day 2, and day 4 of the training program.</a:t>
            </a:r>
          </a:p>
          <a:p>
            <a:pPr marL="342900" indent="-342900">
              <a:buAutoNum type="arabicPeriod"/>
            </a:pPr>
            <a:endParaRPr lang="en-US" cap="none" dirty="0"/>
          </a:p>
          <a:p>
            <a:pPr marL="342900" indent="-342900">
              <a:buAutoNum type="arabicPeriod"/>
            </a:pPr>
            <a:endParaRPr lang="en-US" dirty="0"/>
          </a:p>
          <a:p>
            <a:pPr marL="342900" indent="-342900">
              <a:buAutoNum type="arabicPeriod"/>
            </a:pPr>
            <a:endParaRPr lang="en-US" dirty="0"/>
          </a:p>
        </p:txBody>
      </p:sp>
      <p:graphicFrame>
        <p:nvGraphicFramePr>
          <p:cNvPr id="12" name="Object 11">
            <a:extLst>
              <a:ext uri="{FF2B5EF4-FFF2-40B4-BE49-F238E27FC236}">
                <a16:creationId xmlns:a16="http://schemas.microsoft.com/office/drawing/2014/main" id="{FB25207E-1769-9EEC-5146-2AA91FF166DE}"/>
              </a:ext>
            </a:extLst>
          </p:cNvPr>
          <p:cNvGraphicFramePr>
            <a:graphicFrameLocks noChangeAspect="1"/>
          </p:cNvGraphicFramePr>
          <p:nvPr>
            <p:extLst>
              <p:ext uri="{D42A27DB-BD31-4B8C-83A1-F6EECF244321}">
                <p14:modId xmlns:p14="http://schemas.microsoft.com/office/powerpoint/2010/main" val="887372558"/>
              </p:ext>
            </p:extLst>
          </p:nvPr>
        </p:nvGraphicFramePr>
        <p:xfrm>
          <a:off x="9151954" y="3292225"/>
          <a:ext cx="1915815" cy="1375132"/>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8">
                  <p:embed/>
                </p:oleObj>
              </mc:Choice>
              <mc:Fallback>
                <p:oleObj name="Document" showAsIcon="1" r:id="rId2" imgW="914597" imgH="806311" progId="Word.Document.8">
                  <p:embed/>
                  <p:pic>
                    <p:nvPicPr>
                      <p:cNvPr id="12" name="Object 11">
                        <a:extLst>
                          <a:ext uri="{FF2B5EF4-FFF2-40B4-BE49-F238E27FC236}">
                            <a16:creationId xmlns:a16="http://schemas.microsoft.com/office/drawing/2014/main" id="{86A21E8B-32E4-2983-B9A6-38B4CB8299DF}"/>
                          </a:ext>
                        </a:extLst>
                      </p:cNvPr>
                      <p:cNvPicPr/>
                      <p:nvPr/>
                    </p:nvPicPr>
                    <p:blipFill>
                      <a:blip r:embed="rId3"/>
                      <a:stretch>
                        <a:fillRect/>
                      </a:stretch>
                    </p:blipFill>
                    <p:spPr>
                      <a:xfrm>
                        <a:off x="9151954" y="3292225"/>
                        <a:ext cx="1915815" cy="1375132"/>
                      </a:xfrm>
                      <a:prstGeom prst="rect">
                        <a:avLst/>
                      </a:prstGeom>
                    </p:spPr>
                  </p:pic>
                </p:oleObj>
              </mc:Fallback>
            </mc:AlternateContent>
          </a:graphicData>
        </a:graphic>
      </p:graphicFrame>
      <p:graphicFrame>
        <p:nvGraphicFramePr>
          <p:cNvPr id="13" name="Table 12">
            <a:extLst>
              <a:ext uri="{FF2B5EF4-FFF2-40B4-BE49-F238E27FC236}">
                <a16:creationId xmlns:a16="http://schemas.microsoft.com/office/drawing/2014/main" id="{D3F544C5-5275-2FEB-BEF4-CFA332BCF63E}"/>
              </a:ext>
            </a:extLst>
          </p:cNvPr>
          <p:cNvGraphicFramePr>
            <a:graphicFrameLocks noGrp="1"/>
          </p:cNvGraphicFramePr>
          <p:nvPr>
            <p:extLst>
              <p:ext uri="{D42A27DB-BD31-4B8C-83A1-F6EECF244321}">
                <p14:modId xmlns:p14="http://schemas.microsoft.com/office/powerpoint/2010/main" val="3157099265"/>
              </p:ext>
            </p:extLst>
          </p:nvPr>
        </p:nvGraphicFramePr>
        <p:xfrm>
          <a:off x="1318716" y="897432"/>
          <a:ext cx="7005151" cy="365760"/>
        </p:xfrm>
        <a:graphic>
          <a:graphicData uri="http://schemas.openxmlformats.org/drawingml/2006/table">
            <a:tbl>
              <a:tblPr firstRow="1" bandRow="1">
                <a:tableStyleId>{69C7853C-536D-4A76-A0AE-DD22124D55A5}</a:tableStyleId>
              </a:tblPr>
              <a:tblGrid>
                <a:gridCol w="7005151">
                  <a:extLst>
                    <a:ext uri="{9D8B030D-6E8A-4147-A177-3AD203B41FA5}">
                      <a16:colId xmlns:a16="http://schemas.microsoft.com/office/drawing/2014/main" val="2447429848"/>
                    </a:ext>
                  </a:extLst>
                </a:gridCol>
              </a:tblGrid>
              <a:tr h="320512">
                <a:tc>
                  <a:txBody>
                    <a:bodyPr/>
                    <a:lstStyle/>
                    <a:p>
                      <a:pPr algn="ctr"/>
                      <a:r>
                        <a:rPr lang="en-IN" dirty="0"/>
                        <a:t>Pre- and Post test scores</a:t>
                      </a:r>
                    </a:p>
                  </a:txBody>
                  <a:tcPr/>
                </a:tc>
                <a:extLst>
                  <a:ext uri="{0D108BD9-81ED-4DB2-BD59-A6C34878D82A}">
                    <a16:rowId xmlns:a16="http://schemas.microsoft.com/office/drawing/2014/main" val="2812266773"/>
                  </a:ext>
                </a:extLst>
              </a:tr>
            </a:tbl>
          </a:graphicData>
        </a:graphic>
      </p:graphicFrame>
    </p:spTree>
    <p:extLst>
      <p:ext uri="{BB962C8B-B14F-4D97-AF65-F5344CB8AC3E}">
        <p14:creationId xmlns:p14="http://schemas.microsoft.com/office/powerpoint/2010/main" val="555898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0B52-92E3-233D-BEE8-71418E356776}"/>
              </a:ext>
            </a:extLst>
          </p:cNvPr>
          <p:cNvSpPr>
            <a:spLocks noGrp="1"/>
          </p:cNvSpPr>
          <p:nvPr>
            <p:ph type="title"/>
          </p:nvPr>
        </p:nvSpPr>
        <p:spPr>
          <a:xfrm>
            <a:off x="919543" y="200933"/>
            <a:ext cx="10172700" cy="682979"/>
          </a:xfrm>
        </p:spPr>
        <p:txBody>
          <a:bodyPr/>
          <a:lstStyle/>
          <a:p>
            <a:r>
              <a:rPr lang="en-IN" dirty="0"/>
              <a:t>Data analysis</a:t>
            </a:r>
          </a:p>
        </p:txBody>
      </p:sp>
      <p:sp>
        <p:nvSpPr>
          <p:cNvPr id="3" name="Slide Number Placeholder 2">
            <a:extLst>
              <a:ext uri="{FF2B5EF4-FFF2-40B4-BE49-F238E27FC236}">
                <a16:creationId xmlns:a16="http://schemas.microsoft.com/office/drawing/2014/main" id="{F5BBCB48-F17B-A8FD-67C3-B9906239BC6F}"/>
              </a:ext>
            </a:extLst>
          </p:cNvPr>
          <p:cNvSpPr>
            <a:spLocks noGrp="1"/>
          </p:cNvSpPr>
          <p:nvPr>
            <p:ph type="sldNum" sz="quarter" idx="12"/>
          </p:nvPr>
        </p:nvSpPr>
        <p:spPr/>
        <p:txBody>
          <a:bodyPr/>
          <a:lstStyle/>
          <a:p>
            <a:fld id="{71766878-3199-4EAB-94E7-2D6D11070E14}" type="slidenum">
              <a:rPr lang="en-US" smtClean="0"/>
              <a:t>12</a:t>
            </a:fld>
            <a:endParaRPr lang="en-US" dirty="0"/>
          </a:p>
        </p:txBody>
      </p:sp>
      <p:pic>
        <p:nvPicPr>
          <p:cNvPr id="8" name="Content Placeholder 7">
            <a:extLst>
              <a:ext uri="{FF2B5EF4-FFF2-40B4-BE49-F238E27FC236}">
                <a16:creationId xmlns:a16="http://schemas.microsoft.com/office/drawing/2014/main" id="{D71917D8-43B3-C2B9-AB1E-5B3C3B46FD4A}"/>
              </a:ext>
            </a:extLst>
          </p:cNvPr>
          <p:cNvPicPr>
            <a:picLocks noGrp="1" noChangeAspect="1"/>
          </p:cNvPicPr>
          <p:nvPr>
            <p:ph idx="1"/>
          </p:nvPr>
        </p:nvPicPr>
        <p:blipFill>
          <a:blip r:embed="rId2"/>
          <a:stretch>
            <a:fillRect/>
          </a:stretch>
        </p:blipFill>
        <p:spPr>
          <a:xfrm>
            <a:off x="1093798" y="883912"/>
            <a:ext cx="4980864" cy="2669993"/>
          </a:xfrm>
          <a:prstGeom prst="rect">
            <a:avLst/>
          </a:prstGeom>
        </p:spPr>
      </p:pic>
      <p:pic>
        <p:nvPicPr>
          <p:cNvPr id="10" name="Content Placeholder 9">
            <a:extLst>
              <a:ext uri="{FF2B5EF4-FFF2-40B4-BE49-F238E27FC236}">
                <a16:creationId xmlns:a16="http://schemas.microsoft.com/office/drawing/2014/main" id="{642E712B-046C-A882-F6E4-9A78804DA1FA}"/>
              </a:ext>
            </a:extLst>
          </p:cNvPr>
          <p:cNvPicPr>
            <a:picLocks noGrp="1" noChangeAspect="1"/>
          </p:cNvPicPr>
          <p:nvPr>
            <p:ph idx="13"/>
          </p:nvPr>
        </p:nvPicPr>
        <p:blipFill>
          <a:blip r:embed="rId3"/>
          <a:stretch>
            <a:fillRect/>
          </a:stretch>
        </p:blipFill>
        <p:spPr>
          <a:xfrm>
            <a:off x="1093798" y="3746182"/>
            <a:ext cx="5002202" cy="2694068"/>
          </a:xfrm>
          <a:prstGeom prst="rect">
            <a:avLst/>
          </a:prstGeom>
        </p:spPr>
      </p:pic>
      <p:pic>
        <p:nvPicPr>
          <p:cNvPr id="9" name="Picture 8">
            <a:extLst>
              <a:ext uri="{FF2B5EF4-FFF2-40B4-BE49-F238E27FC236}">
                <a16:creationId xmlns:a16="http://schemas.microsoft.com/office/drawing/2014/main" id="{133BB1A3-0170-F856-240D-2A840B76CD92}"/>
              </a:ext>
            </a:extLst>
          </p:cNvPr>
          <p:cNvPicPr>
            <a:picLocks noChangeAspect="1"/>
          </p:cNvPicPr>
          <p:nvPr/>
        </p:nvPicPr>
        <p:blipFill>
          <a:blip r:embed="rId4"/>
          <a:stretch>
            <a:fillRect/>
          </a:stretch>
        </p:blipFill>
        <p:spPr>
          <a:xfrm>
            <a:off x="6323865" y="883912"/>
            <a:ext cx="4980864" cy="2669993"/>
          </a:xfrm>
          <a:prstGeom prst="rect">
            <a:avLst/>
          </a:prstGeom>
        </p:spPr>
      </p:pic>
      <p:sp>
        <p:nvSpPr>
          <p:cNvPr id="11" name="TextBox 10">
            <a:extLst>
              <a:ext uri="{FF2B5EF4-FFF2-40B4-BE49-F238E27FC236}">
                <a16:creationId xmlns:a16="http://schemas.microsoft.com/office/drawing/2014/main" id="{105F5E73-0400-61F4-B3CC-D69EC527A70D}"/>
              </a:ext>
            </a:extLst>
          </p:cNvPr>
          <p:cNvSpPr txBox="1"/>
          <p:nvPr/>
        </p:nvSpPr>
        <p:spPr>
          <a:xfrm>
            <a:off x="7735239" y="5502881"/>
            <a:ext cx="261610" cy="369332"/>
          </a:xfrm>
          <a:prstGeom prst="rect">
            <a:avLst/>
          </a:prstGeom>
          <a:noFill/>
        </p:spPr>
        <p:txBody>
          <a:bodyPr wrap="none" rtlCol="0">
            <a:spAutoFit/>
          </a:bodyPr>
          <a:lstStyle/>
          <a:p>
            <a:r>
              <a:rPr lang="en-IN" dirty="0"/>
              <a:t> </a:t>
            </a:r>
          </a:p>
        </p:txBody>
      </p:sp>
      <p:sp>
        <p:nvSpPr>
          <p:cNvPr id="14" name="Content Placeholder 25">
            <a:extLst>
              <a:ext uri="{FF2B5EF4-FFF2-40B4-BE49-F238E27FC236}">
                <a16:creationId xmlns:a16="http://schemas.microsoft.com/office/drawing/2014/main" id="{10FDB961-6587-6D78-32BC-D57888E8FE8D}"/>
              </a:ext>
            </a:extLst>
          </p:cNvPr>
          <p:cNvSpPr txBox="1">
            <a:spLocks/>
          </p:cNvSpPr>
          <p:nvPr/>
        </p:nvSpPr>
        <p:spPr>
          <a:xfrm>
            <a:off x="6465860" y="3922343"/>
            <a:ext cx="4384392" cy="2517907"/>
          </a:xfrm>
          <a:prstGeom prst="roundRect">
            <a:avLst>
              <a:gd name="adj" fmla="val 11906"/>
            </a:avLst>
          </a:prstGeom>
          <a:ln w="19050">
            <a:solidFill>
              <a:schemeClr val="accent3">
                <a:lumMod val="60000"/>
                <a:lumOff val="40000"/>
              </a:schemeClr>
            </a:solidFill>
          </a:ln>
        </p:spPr>
        <p:txBody>
          <a:bodyPr vert="horz" lIns="228600" tIns="0" rIns="0" bIns="0" rtlCol="0" anchor="ctr" anchorCtr="0">
            <a:noAutofit/>
          </a:bodyPr>
          <a:lstStyle>
            <a:lvl1pPr marL="228600" indent="-365760" algn="l" defTabSz="914400" rtl="0" eaLnBrk="1" latinLnBrk="0" hangingPunct="1">
              <a:lnSpc>
                <a:spcPct val="110000"/>
              </a:lnSpc>
              <a:spcBef>
                <a:spcPts val="1200"/>
              </a:spcBef>
              <a:buClr>
                <a:schemeClr val="accent3">
                  <a:lumMod val="60000"/>
                  <a:lumOff val="40000"/>
                </a:schemeClr>
              </a:buClr>
              <a:buFont typeface="Arial" panose="020B0604020202020204" pitchFamily="34" charset="0"/>
              <a:buChar char="•"/>
              <a:defRPr sz="1800" b="0" i="0" kern="1200" cap="none" spc="0" baseline="0">
                <a:solidFill>
                  <a:schemeClr val="accent3">
                    <a:lumMod val="75000"/>
                  </a:schemeClr>
                </a:solidFill>
                <a:latin typeface="+mn-lt"/>
                <a:ea typeface="Batang" panose="02030600000101010101" pitchFamily="18" charset="-127"/>
                <a:cs typeface="+mn-cs"/>
              </a:defRPr>
            </a:lvl1pPr>
            <a:lvl2pPr marL="685800" indent="-365760" algn="l" defTabSz="914400" rtl="0" eaLnBrk="1" latinLnBrk="0" hangingPunct="1">
              <a:lnSpc>
                <a:spcPct val="110000"/>
              </a:lnSpc>
              <a:spcBef>
                <a:spcPts val="1200"/>
              </a:spcBef>
              <a:buClr>
                <a:schemeClr val="accent3">
                  <a:lumMod val="60000"/>
                  <a:lumOff val="40000"/>
                </a:schemeClr>
              </a:buClr>
              <a:buFont typeface="Arial" panose="020B0604020202020204" pitchFamily="34" charset="0"/>
              <a:buChar char="•"/>
              <a:defRPr sz="1800" b="0" i="0" kern="1200" cap="none" spc="0" baseline="0">
                <a:solidFill>
                  <a:schemeClr val="accent3">
                    <a:lumMod val="75000"/>
                  </a:schemeClr>
                </a:solidFill>
                <a:latin typeface="+mn-lt"/>
                <a:ea typeface="Batang" panose="02030600000101010101" pitchFamily="18" charset="-127"/>
                <a:cs typeface="+mn-cs"/>
              </a:defRPr>
            </a:lvl2pPr>
            <a:lvl3pPr marL="1143000" indent="-365760" algn="l" defTabSz="914400" rtl="0" eaLnBrk="1" latinLnBrk="0" hangingPunct="1">
              <a:lnSpc>
                <a:spcPct val="110000"/>
              </a:lnSpc>
              <a:spcBef>
                <a:spcPts val="1200"/>
              </a:spcBef>
              <a:buClr>
                <a:schemeClr val="accent3">
                  <a:lumMod val="60000"/>
                  <a:lumOff val="40000"/>
                </a:schemeClr>
              </a:buClr>
              <a:buFont typeface="Arial" panose="020B0604020202020204" pitchFamily="34" charset="0"/>
              <a:buChar char="•"/>
              <a:defRPr sz="1800" b="0" i="0" kern="1200" cap="none" spc="0" baseline="0">
                <a:solidFill>
                  <a:schemeClr val="accent3">
                    <a:lumMod val="75000"/>
                  </a:schemeClr>
                </a:solidFill>
                <a:latin typeface="+mn-lt"/>
                <a:ea typeface="Batang" panose="02030600000101010101" pitchFamily="18" charset="-127"/>
                <a:cs typeface="+mn-cs"/>
              </a:defRPr>
            </a:lvl3pPr>
            <a:lvl4pPr marL="1600200" indent="-365760" algn="l" defTabSz="914400" rtl="0" eaLnBrk="1" latinLnBrk="0" hangingPunct="1">
              <a:lnSpc>
                <a:spcPct val="110000"/>
              </a:lnSpc>
              <a:spcBef>
                <a:spcPts val="1200"/>
              </a:spcBef>
              <a:buClr>
                <a:schemeClr val="accent3">
                  <a:lumMod val="60000"/>
                  <a:lumOff val="40000"/>
                </a:schemeClr>
              </a:buClr>
              <a:buFont typeface="Arial" panose="020B0604020202020204" pitchFamily="34" charset="0"/>
              <a:buChar char="•"/>
              <a:defRPr sz="1800" b="0" i="0" kern="1200" cap="none" spc="0" baseline="0">
                <a:solidFill>
                  <a:schemeClr val="accent3">
                    <a:lumMod val="75000"/>
                  </a:schemeClr>
                </a:solidFill>
                <a:latin typeface="+mn-lt"/>
                <a:ea typeface="Batang" panose="02030600000101010101" pitchFamily="18" charset="-127"/>
                <a:cs typeface="+mn-cs"/>
              </a:defRPr>
            </a:lvl4pPr>
            <a:lvl5pPr marL="2057400" indent="-365760" algn="l" defTabSz="914400" rtl="0" eaLnBrk="1" latinLnBrk="0" hangingPunct="1">
              <a:lnSpc>
                <a:spcPct val="110000"/>
              </a:lnSpc>
              <a:spcBef>
                <a:spcPts val="1200"/>
              </a:spcBef>
              <a:buClr>
                <a:schemeClr val="accent3">
                  <a:lumMod val="60000"/>
                  <a:lumOff val="40000"/>
                </a:schemeClr>
              </a:buClr>
              <a:buFont typeface="Arial" panose="020B0604020202020204" pitchFamily="34" charset="0"/>
              <a:buChar char="•"/>
              <a:defRPr sz="1800" b="0" i="0" kern="1200" cap="none" spc="0" baseline="0">
                <a:solidFill>
                  <a:schemeClr val="accent3">
                    <a:lumMod val="75000"/>
                  </a:schemeClr>
                </a:solidFill>
                <a:latin typeface="+mn-lt"/>
                <a:ea typeface="Batang" panose="02030600000101010101" pitchFamily="18" charset="-127"/>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u="sng" strike="noStrike" cap="none" normalizeH="0" baseline="0" dirty="0">
                <a:ln>
                  <a:noFill/>
                </a:ln>
                <a:solidFill>
                  <a:schemeClr val="tx1"/>
                </a:solidFill>
                <a:effectLst/>
              </a:rPr>
              <a:t>INTERPRETATION: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i="0" u="none" strike="noStrike" cap="none" normalizeH="0" baseline="0" dirty="0">
                <a:ln>
                  <a:noFill/>
                </a:ln>
                <a:solidFill>
                  <a:schemeClr val="tx1"/>
                </a:solidFill>
                <a:effectLst/>
              </a:rPr>
              <a:t>Participants showed significant improvement in post-test scores across all days, indicating effective and sustained learning throughout the training program.</a:t>
            </a:r>
          </a:p>
        </p:txBody>
      </p:sp>
    </p:spTree>
    <p:extLst>
      <p:ext uri="{BB962C8B-B14F-4D97-AF65-F5344CB8AC3E}">
        <p14:creationId xmlns:p14="http://schemas.microsoft.com/office/powerpoint/2010/main" val="3325100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A3332-D598-AC71-27E2-8BFF657FFC6E}"/>
              </a:ext>
            </a:extLst>
          </p:cNvPr>
          <p:cNvSpPr>
            <a:spLocks noGrp="1"/>
          </p:cNvSpPr>
          <p:nvPr>
            <p:ph type="title"/>
          </p:nvPr>
        </p:nvSpPr>
        <p:spPr>
          <a:xfrm>
            <a:off x="1248463" y="320433"/>
            <a:ext cx="10172700" cy="608814"/>
          </a:xfrm>
        </p:spPr>
        <p:txBody>
          <a:bodyPr/>
          <a:lstStyle/>
          <a:p>
            <a:r>
              <a:rPr lang="en-IN" dirty="0"/>
              <a:t>Data analysis</a:t>
            </a:r>
          </a:p>
        </p:txBody>
      </p:sp>
      <p:sp>
        <p:nvSpPr>
          <p:cNvPr id="3" name="Slide Number Placeholder 2">
            <a:extLst>
              <a:ext uri="{FF2B5EF4-FFF2-40B4-BE49-F238E27FC236}">
                <a16:creationId xmlns:a16="http://schemas.microsoft.com/office/drawing/2014/main" id="{55E59D91-3E3D-29B0-2E3F-7825650AED68}"/>
              </a:ext>
            </a:extLst>
          </p:cNvPr>
          <p:cNvSpPr>
            <a:spLocks noGrp="1"/>
          </p:cNvSpPr>
          <p:nvPr>
            <p:ph type="sldNum" sz="quarter" idx="12"/>
          </p:nvPr>
        </p:nvSpPr>
        <p:spPr/>
        <p:txBody>
          <a:bodyPr/>
          <a:lstStyle/>
          <a:p>
            <a:fld id="{71766878-3199-4EAB-94E7-2D6D11070E14}" type="slidenum">
              <a:rPr lang="en-US" smtClean="0"/>
              <a:t>13</a:t>
            </a:fld>
            <a:endParaRPr lang="en-US" dirty="0"/>
          </a:p>
        </p:txBody>
      </p:sp>
      <p:graphicFrame>
        <p:nvGraphicFramePr>
          <p:cNvPr id="6" name="Content Placeholder 5">
            <a:extLst>
              <a:ext uri="{FF2B5EF4-FFF2-40B4-BE49-F238E27FC236}">
                <a16:creationId xmlns:a16="http://schemas.microsoft.com/office/drawing/2014/main" id="{7B662AB5-7026-0862-6790-74ED5550BA9D}"/>
              </a:ext>
            </a:extLst>
          </p:cNvPr>
          <p:cNvGraphicFramePr>
            <a:graphicFrameLocks noGrp="1"/>
          </p:cNvGraphicFramePr>
          <p:nvPr>
            <p:ph idx="1"/>
            <p:extLst>
              <p:ext uri="{D42A27DB-BD31-4B8C-83A1-F6EECF244321}">
                <p14:modId xmlns:p14="http://schemas.microsoft.com/office/powerpoint/2010/main" val="1965638657"/>
              </p:ext>
            </p:extLst>
          </p:nvPr>
        </p:nvGraphicFramePr>
        <p:xfrm>
          <a:off x="1187223" y="1050093"/>
          <a:ext cx="4930773" cy="1483360"/>
        </p:xfrm>
        <a:graphic>
          <a:graphicData uri="http://schemas.openxmlformats.org/drawingml/2006/table">
            <a:tbl>
              <a:tblPr firstRow="1" bandRow="1">
                <a:tableStyleId>{7DF18680-E054-41AD-8BC1-D1AEF772440D}</a:tableStyleId>
              </a:tblPr>
              <a:tblGrid>
                <a:gridCol w="1304908">
                  <a:extLst>
                    <a:ext uri="{9D8B030D-6E8A-4147-A177-3AD203B41FA5}">
                      <a16:colId xmlns:a16="http://schemas.microsoft.com/office/drawing/2014/main" val="2561706360"/>
                    </a:ext>
                  </a:extLst>
                </a:gridCol>
                <a:gridCol w="1828800">
                  <a:extLst>
                    <a:ext uri="{9D8B030D-6E8A-4147-A177-3AD203B41FA5}">
                      <a16:colId xmlns:a16="http://schemas.microsoft.com/office/drawing/2014/main" val="3512892882"/>
                    </a:ext>
                  </a:extLst>
                </a:gridCol>
                <a:gridCol w="1797065">
                  <a:extLst>
                    <a:ext uri="{9D8B030D-6E8A-4147-A177-3AD203B41FA5}">
                      <a16:colId xmlns:a16="http://schemas.microsoft.com/office/drawing/2014/main" val="521090867"/>
                    </a:ext>
                  </a:extLst>
                </a:gridCol>
              </a:tblGrid>
              <a:tr h="370840">
                <a:tc>
                  <a:txBody>
                    <a:bodyPr/>
                    <a:lstStyle/>
                    <a:p>
                      <a:pPr algn="ctr" fontAlgn="b"/>
                      <a:r>
                        <a:rPr lang="en-IN" sz="1600" b="1" u="none" strike="noStrike" dirty="0">
                          <a:solidFill>
                            <a:schemeClr val="bg1"/>
                          </a:solidFill>
                          <a:effectLst/>
                        </a:rPr>
                        <a:t>Mean</a:t>
                      </a:r>
                      <a:endParaRPr lang="en-IN" sz="1600" b="1" i="0" u="none" strike="noStrike" dirty="0">
                        <a:solidFill>
                          <a:schemeClr val="bg1"/>
                        </a:solidFill>
                        <a:effectLst/>
                        <a:latin typeface="+mn-lt"/>
                      </a:endParaRPr>
                    </a:p>
                  </a:txBody>
                  <a:tcPr marL="6350" marR="6350" marT="6350" marB="0" anchor="b"/>
                </a:tc>
                <a:tc>
                  <a:txBody>
                    <a:bodyPr/>
                    <a:lstStyle/>
                    <a:p>
                      <a:pPr algn="ctr" fontAlgn="b"/>
                      <a:r>
                        <a:rPr lang="en-IN" sz="1600" b="1" u="none" strike="noStrike" dirty="0">
                          <a:solidFill>
                            <a:schemeClr val="bg1"/>
                          </a:solidFill>
                          <a:effectLst/>
                        </a:rPr>
                        <a:t>Pre-test Scores</a:t>
                      </a:r>
                      <a:endParaRPr lang="en-IN" sz="1600" b="1" i="0" u="none" strike="noStrike" dirty="0">
                        <a:solidFill>
                          <a:schemeClr val="bg1"/>
                        </a:solidFill>
                        <a:effectLst/>
                        <a:latin typeface="+mn-lt"/>
                      </a:endParaRPr>
                    </a:p>
                  </a:txBody>
                  <a:tcPr marL="6350" marR="6350" marT="6350" marB="0" anchor="b"/>
                </a:tc>
                <a:tc>
                  <a:txBody>
                    <a:bodyPr/>
                    <a:lstStyle/>
                    <a:p>
                      <a:pPr algn="ctr" fontAlgn="b"/>
                      <a:r>
                        <a:rPr lang="en-IN" sz="1600" b="1" u="none" strike="noStrike" dirty="0">
                          <a:solidFill>
                            <a:schemeClr val="bg1"/>
                          </a:solidFill>
                          <a:effectLst/>
                        </a:rPr>
                        <a:t>Post-test Scores</a:t>
                      </a:r>
                      <a:endParaRPr lang="en-IN" sz="1600" b="1" i="0" u="none" strike="noStrike" dirty="0">
                        <a:solidFill>
                          <a:schemeClr val="bg1"/>
                        </a:solidFill>
                        <a:effectLst/>
                        <a:latin typeface="+mn-lt"/>
                      </a:endParaRPr>
                    </a:p>
                  </a:txBody>
                  <a:tcPr marL="6350" marR="6350" marT="6350" marB="0" anchor="b"/>
                </a:tc>
                <a:extLst>
                  <a:ext uri="{0D108BD9-81ED-4DB2-BD59-A6C34878D82A}">
                    <a16:rowId xmlns:a16="http://schemas.microsoft.com/office/drawing/2014/main" val="740365244"/>
                  </a:ext>
                </a:extLst>
              </a:tr>
              <a:tr h="370840">
                <a:tc>
                  <a:txBody>
                    <a:bodyPr/>
                    <a:lstStyle/>
                    <a:p>
                      <a:pPr algn="ctr" fontAlgn="b"/>
                      <a:r>
                        <a:rPr lang="en-IN" sz="1200" b="1" u="none" strike="noStrike" dirty="0">
                          <a:solidFill>
                            <a:srgbClr val="000000"/>
                          </a:solidFill>
                          <a:effectLst/>
                        </a:rPr>
                        <a:t>DAY 1</a:t>
                      </a:r>
                      <a:endParaRPr lang="en-IN" sz="12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IN" sz="1200" b="1" u="none" strike="noStrike" dirty="0">
                          <a:solidFill>
                            <a:srgbClr val="000000"/>
                          </a:solidFill>
                          <a:effectLst/>
                        </a:rPr>
                        <a:t>14.2</a:t>
                      </a:r>
                      <a:endParaRPr lang="en-IN" sz="12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IN" sz="1200" b="1" u="none" strike="noStrike">
                          <a:solidFill>
                            <a:srgbClr val="000000"/>
                          </a:solidFill>
                          <a:effectLst/>
                        </a:rPr>
                        <a:t>18.93333333</a:t>
                      </a:r>
                      <a:endParaRPr lang="en-IN" sz="12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92532612"/>
                  </a:ext>
                </a:extLst>
              </a:tr>
              <a:tr h="370840">
                <a:tc>
                  <a:txBody>
                    <a:bodyPr/>
                    <a:lstStyle/>
                    <a:p>
                      <a:pPr algn="ctr" fontAlgn="b"/>
                      <a:r>
                        <a:rPr lang="en-IN" sz="1200" b="1" u="none" strike="noStrike" dirty="0">
                          <a:solidFill>
                            <a:srgbClr val="000000"/>
                          </a:solidFill>
                          <a:effectLst/>
                        </a:rPr>
                        <a:t>DAY 2</a:t>
                      </a:r>
                      <a:endParaRPr lang="en-IN" sz="12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IN" sz="1200" b="1" u="none" strike="noStrike" dirty="0">
                          <a:solidFill>
                            <a:srgbClr val="000000"/>
                          </a:solidFill>
                          <a:effectLst/>
                        </a:rPr>
                        <a:t>18.33333333</a:t>
                      </a:r>
                      <a:endParaRPr lang="en-IN" sz="12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IN" sz="1200" b="1" u="none" strike="noStrike" dirty="0">
                          <a:solidFill>
                            <a:srgbClr val="000000"/>
                          </a:solidFill>
                          <a:effectLst/>
                        </a:rPr>
                        <a:t>19.5</a:t>
                      </a:r>
                      <a:endParaRPr lang="en-IN" sz="12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14648328"/>
                  </a:ext>
                </a:extLst>
              </a:tr>
              <a:tr h="370840">
                <a:tc>
                  <a:txBody>
                    <a:bodyPr/>
                    <a:lstStyle/>
                    <a:p>
                      <a:pPr algn="ctr" fontAlgn="b"/>
                      <a:r>
                        <a:rPr lang="en-IN" sz="1200" b="1" u="none" strike="noStrike" dirty="0">
                          <a:solidFill>
                            <a:srgbClr val="000000"/>
                          </a:solidFill>
                          <a:effectLst/>
                        </a:rPr>
                        <a:t>DAY 4</a:t>
                      </a:r>
                      <a:endParaRPr lang="en-IN" sz="12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IN" sz="1200" b="1" u="none" strike="noStrike" dirty="0">
                          <a:solidFill>
                            <a:srgbClr val="000000"/>
                          </a:solidFill>
                          <a:effectLst/>
                        </a:rPr>
                        <a:t>12.69230769</a:t>
                      </a:r>
                      <a:endParaRPr lang="en-IN" sz="12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IN" sz="1200" b="1" u="none" strike="noStrike" dirty="0">
                          <a:solidFill>
                            <a:srgbClr val="000000"/>
                          </a:solidFill>
                          <a:effectLst/>
                        </a:rPr>
                        <a:t>20.15384615</a:t>
                      </a:r>
                      <a:endParaRPr lang="en-IN" sz="12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44405230"/>
                  </a:ext>
                </a:extLst>
              </a:tr>
            </a:tbl>
          </a:graphicData>
        </a:graphic>
      </p:graphicFrame>
      <p:graphicFrame>
        <p:nvGraphicFramePr>
          <p:cNvPr id="7" name="Content Placeholder 6">
            <a:extLst>
              <a:ext uri="{FF2B5EF4-FFF2-40B4-BE49-F238E27FC236}">
                <a16:creationId xmlns:a16="http://schemas.microsoft.com/office/drawing/2014/main" id="{F05B1E6F-FE39-CFBA-D37D-E6ADD1860220}"/>
              </a:ext>
            </a:extLst>
          </p:cNvPr>
          <p:cNvGraphicFramePr>
            <a:graphicFrameLocks noGrp="1"/>
          </p:cNvGraphicFramePr>
          <p:nvPr>
            <p:ph idx="13"/>
            <p:extLst>
              <p:ext uri="{D42A27DB-BD31-4B8C-83A1-F6EECF244321}">
                <p14:modId xmlns:p14="http://schemas.microsoft.com/office/powerpoint/2010/main" val="1754942239"/>
              </p:ext>
            </p:extLst>
          </p:nvPr>
        </p:nvGraphicFramePr>
        <p:xfrm>
          <a:off x="1217074" y="2671006"/>
          <a:ext cx="4952769" cy="1630680"/>
        </p:xfrm>
        <a:graphic>
          <a:graphicData uri="http://schemas.openxmlformats.org/drawingml/2006/table">
            <a:tbl>
              <a:tblPr firstRow="1" bandRow="1">
                <a:tableStyleId>{00A15C55-8517-42AA-B614-E9B94910E393}</a:tableStyleId>
              </a:tblPr>
              <a:tblGrid>
                <a:gridCol w="1378423">
                  <a:extLst>
                    <a:ext uri="{9D8B030D-6E8A-4147-A177-3AD203B41FA5}">
                      <a16:colId xmlns:a16="http://schemas.microsoft.com/office/drawing/2014/main" val="3495056290"/>
                    </a:ext>
                  </a:extLst>
                </a:gridCol>
                <a:gridCol w="1753386">
                  <a:extLst>
                    <a:ext uri="{9D8B030D-6E8A-4147-A177-3AD203B41FA5}">
                      <a16:colId xmlns:a16="http://schemas.microsoft.com/office/drawing/2014/main" val="3701206379"/>
                    </a:ext>
                  </a:extLst>
                </a:gridCol>
                <a:gridCol w="1820960">
                  <a:extLst>
                    <a:ext uri="{9D8B030D-6E8A-4147-A177-3AD203B41FA5}">
                      <a16:colId xmlns:a16="http://schemas.microsoft.com/office/drawing/2014/main" val="2592894324"/>
                    </a:ext>
                  </a:extLst>
                </a:gridCol>
              </a:tblGrid>
              <a:tr h="370840">
                <a:tc>
                  <a:txBody>
                    <a:bodyPr/>
                    <a:lstStyle/>
                    <a:p>
                      <a:r>
                        <a:rPr lang="en-IN" sz="1400" dirty="0"/>
                        <a:t>Standard Deviation</a:t>
                      </a:r>
                    </a:p>
                  </a:txBody>
                  <a:tcPr/>
                </a:tc>
                <a:tc>
                  <a:txBody>
                    <a:bodyPr/>
                    <a:lstStyle/>
                    <a:p>
                      <a:r>
                        <a:rPr lang="en-IN" sz="1400" dirty="0"/>
                        <a:t>Pre-test Scores</a:t>
                      </a:r>
                    </a:p>
                  </a:txBody>
                  <a:tcPr/>
                </a:tc>
                <a:tc>
                  <a:txBody>
                    <a:bodyPr/>
                    <a:lstStyle/>
                    <a:p>
                      <a:r>
                        <a:rPr lang="en-IN" sz="1400" dirty="0"/>
                        <a:t>Post-test Scores</a:t>
                      </a:r>
                    </a:p>
                  </a:txBody>
                  <a:tcPr/>
                </a:tc>
                <a:extLst>
                  <a:ext uri="{0D108BD9-81ED-4DB2-BD59-A6C34878D82A}">
                    <a16:rowId xmlns:a16="http://schemas.microsoft.com/office/drawing/2014/main" val="2135314895"/>
                  </a:ext>
                </a:extLst>
              </a:tr>
              <a:tr h="370840">
                <a:tc>
                  <a:txBody>
                    <a:bodyPr/>
                    <a:lstStyle/>
                    <a:p>
                      <a:pPr algn="ctr" fontAlgn="b"/>
                      <a:r>
                        <a:rPr lang="en-IN" sz="1200" b="1" u="none" strike="noStrike" dirty="0">
                          <a:solidFill>
                            <a:srgbClr val="000000"/>
                          </a:solidFill>
                          <a:effectLst/>
                          <a:latin typeface="+mn-lt"/>
                        </a:rPr>
                        <a:t>DAY 1</a:t>
                      </a:r>
                      <a:endParaRPr lang="en-IN" sz="1200" b="1" i="0" u="none" strike="noStrike" dirty="0">
                        <a:solidFill>
                          <a:srgbClr val="000000"/>
                        </a:solidFill>
                        <a:effectLst/>
                        <a:latin typeface="+mn-lt"/>
                      </a:endParaRPr>
                    </a:p>
                  </a:txBody>
                  <a:tcPr marL="6350" marR="6350" marT="6350" marB="0" anchor="b"/>
                </a:tc>
                <a:tc>
                  <a:txBody>
                    <a:bodyPr/>
                    <a:lstStyle/>
                    <a:p>
                      <a:pPr algn="ctr" fontAlgn="b"/>
                      <a:r>
                        <a:rPr lang="en-IN" sz="1200" b="1" i="0" u="none" strike="noStrike" dirty="0">
                          <a:solidFill>
                            <a:srgbClr val="000000"/>
                          </a:solidFill>
                          <a:effectLst/>
                          <a:latin typeface="+mn-lt"/>
                        </a:rPr>
                        <a:t>2.993325909</a:t>
                      </a:r>
                    </a:p>
                  </a:txBody>
                  <a:tcPr marL="6350" marR="6350" marT="6350" marB="0" anchor="b"/>
                </a:tc>
                <a:tc>
                  <a:txBody>
                    <a:bodyPr/>
                    <a:lstStyle/>
                    <a:p>
                      <a:pPr algn="ctr" fontAlgn="b"/>
                      <a:r>
                        <a:rPr lang="en-IN" sz="1200" b="1" i="0" u="none" strike="noStrike">
                          <a:solidFill>
                            <a:srgbClr val="000000"/>
                          </a:solidFill>
                          <a:effectLst/>
                          <a:latin typeface="+mn-lt"/>
                        </a:rPr>
                        <a:t>1.339983416</a:t>
                      </a:r>
                    </a:p>
                  </a:txBody>
                  <a:tcPr marL="6350" marR="6350" marT="6350" marB="0" anchor="b"/>
                </a:tc>
                <a:extLst>
                  <a:ext uri="{0D108BD9-81ED-4DB2-BD59-A6C34878D82A}">
                    <a16:rowId xmlns:a16="http://schemas.microsoft.com/office/drawing/2014/main" val="3978982604"/>
                  </a:ext>
                </a:extLst>
              </a:tr>
              <a:tr h="370840">
                <a:tc>
                  <a:txBody>
                    <a:bodyPr/>
                    <a:lstStyle/>
                    <a:p>
                      <a:pPr algn="ctr" fontAlgn="b"/>
                      <a:r>
                        <a:rPr lang="en-IN" sz="1200" b="1" u="none" strike="noStrike" dirty="0">
                          <a:solidFill>
                            <a:srgbClr val="000000"/>
                          </a:solidFill>
                          <a:effectLst/>
                          <a:latin typeface="+mn-lt"/>
                        </a:rPr>
                        <a:t>DAY 2</a:t>
                      </a:r>
                      <a:endParaRPr lang="en-IN" sz="1200" b="1" i="0" u="none" strike="noStrike" dirty="0">
                        <a:solidFill>
                          <a:srgbClr val="000000"/>
                        </a:solidFill>
                        <a:effectLst/>
                        <a:latin typeface="+mn-lt"/>
                      </a:endParaRPr>
                    </a:p>
                  </a:txBody>
                  <a:tcPr marL="6350" marR="6350" marT="6350" marB="0" anchor="b"/>
                </a:tc>
                <a:tc>
                  <a:txBody>
                    <a:bodyPr/>
                    <a:lstStyle/>
                    <a:p>
                      <a:pPr algn="ctr" fontAlgn="b"/>
                      <a:r>
                        <a:rPr lang="en-IN" sz="1200" b="1" i="0" u="none" strike="noStrike" dirty="0">
                          <a:solidFill>
                            <a:srgbClr val="000000"/>
                          </a:solidFill>
                          <a:effectLst/>
                          <a:latin typeface="+mn-lt"/>
                        </a:rPr>
                        <a:t>1.490711985</a:t>
                      </a:r>
                    </a:p>
                  </a:txBody>
                  <a:tcPr marL="6350" marR="6350" marT="6350" marB="0" anchor="b"/>
                </a:tc>
                <a:tc>
                  <a:txBody>
                    <a:bodyPr/>
                    <a:lstStyle/>
                    <a:p>
                      <a:pPr algn="ctr" fontAlgn="b"/>
                      <a:r>
                        <a:rPr lang="en-IN" sz="1200" b="1" i="0" u="none" strike="noStrike" dirty="0">
                          <a:solidFill>
                            <a:srgbClr val="000000"/>
                          </a:solidFill>
                          <a:effectLst/>
                          <a:latin typeface="+mn-lt"/>
                        </a:rPr>
                        <a:t>0.763762616</a:t>
                      </a:r>
                    </a:p>
                  </a:txBody>
                  <a:tcPr marL="6350" marR="6350" marT="6350" marB="0" anchor="b"/>
                </a:tc>
                <a:extLst>
                  <a:ext uri="{0D108BD9-81ED-4DB2-BD59-A6C34878D82A}">
                    <a16:rowId xmlns:a16="http://schemas.microsoft.com/office/drawing/2014/main" val="668708417"/>
                  </a:ext>
                </a:extLst>
              </a:tr>
              <a:tr h="370840">
                <a:tc>
                  <a:txBody>
                    <a:bodyPr/>
                    <a:lstStyle/>
                    <a:p>
                      <a:pPr algn="ctr" fontAlgn="b"/>
                      <a:r>
                        <a:rPr lang="en-IN" sz="1200" b="1" u="none" strike="noStrike" dirty="0">
                          <a:solidFill>
                            <a:srgbClr val="000000"/>
                          </a:solidFill>
                          <a:effectLst/>
                          <a:latin typeface="+mn-lt"/>
                        </a:rPr>
                        <a:t>DAY 4</a:t>
                      </a:r>
                      <a:endParaRPr lang="en-IN" sz="1200" b="1" i="0" u="none" strike="noStrike" dirty="0">
                        <a:solidFill>
                          <a:srgbClr val="000000"/>
                        </a:solidFill>
                        <a:effectLst/>
                        <a:latin typeface="+mn-lt"/>
                      </a:endParaRPr>
                    </a:p>
                  </a:txBody>
                  <a:tcPr marL="6350" marR="6350" marT="6350" marB="0" anchor="b"/>
                </a:tc>
                <a:tc>
                  <a:txBody>
                    <a:bodyPr/>
                    <a:lstStyle/>
                    <a:p>
                      <a:pPr algn="ctr" fontAlgn="b"/>
                      <a:r>
                        <a:rPr lang="en-IN" sz="1200" b="1" i="0" u="none" strike="noStrike" dirty="0">
                          <a:solidFill>
                            <a:srgbClr val="000000"/>
                          </a:solidFill>
                          <a:effectLst/>
                          <a:latin typeface="+mn-lt"/>
                        </a:rPr>
                        <a:t>3.219761467</a:t>
                      </a:r>
                    </a:p>
                  </a:txBody>
                  <a:tcPr marL="6350" marR="6350" marT="6350" marB="0" anchor="b"/>
                </a:tc>
                <a:tc>
                  <a:txBody>
                    <a:bodyPr/>
                    <a:lstStyle/>
                    <a:p>
                      <a:pPr algn="ctr" fontAlgn="b"/>
                      <a:r>
                        <a:rPr lang="en-IN" sz="1200" b="1" i="0" u="none" strike="noStrike" dirty="0">
                          <a:solidFill>
                            <a:srgbClr val="000000"/>
                          </a:solidFill>
                          <a:effectLst/>
                          <a:latin typeface="+mn-lt"/>
                        </a:rPr>
                        <a:t>1.098681297</a:t>
                      </a:r>
                    </a:p>
                  </a:txBody>
                  <a:tcPr marL="6350" marR="6350" marT="6350" marB="0" anchor="b"/>
                </a:tc>
                <a:extLst>
                  <a:ext uri="{0D108BD9-81ED-4DB2-BD59-A6C34878D82A}">
                    <a16:rowId xmlns:a16="http://schemas.microsoft.com/office/drawing/2014/main" val="1666573730"/>
                  </a:ext>
                </a:extLst>
              </a:tr>
            </a:tbl>
          </a:graphicData>
        </a:graphic>
      </p:graphicFrame>
      <p:pic>
        <p:nvPicPr>
          <p:cNvPr id="9" name="Picture 8">
            <a:extLst>
              <a:ext uri="{FF2B5EF4-FFF2-40B4-BE49-F238E27FC236}">
                <a16:creationId xmlns:a16="http://schemas.microsoft.com/office/drawing/2014/main" id="{F47A2593-3E98-CED4-5002-11BEF8155DA4}"/>
              </a:ext>
            </a:extLst>
          </p:cNvPr>
          <p:cNvPicPr>
            <a:picLocks noChangeAspect="1"/>
          </p:cNvPicPr>
          <p:nvPr/>
        </p:nvPicPr>
        <p:blipFill>
          <a:blip r:embed="rId2"/>
          <a:stretch>
            <a:fillRect/>
          </a:stretch>
        </p:blipFill>
        <p:spPr>
          <a:xfrm>
            <a:off x="6460623" y="883912"/>
            <a:ext cx="5571242" cy="3597321"/>
          </a:xfrm>
          <a:prstGeom prst="rect">
            <a:avLst/>
          </a:prstGeom>
        </p:spPr>
      </p:pic>
      <p:sp>
        <p:nvSpPr>
          <p:cNvPr id="10" name="Content Placeholder 25">
            <a:extLst>
              <a:ext uri="{FF2B5EF4-FFF2-40B4-BE49-F238E27FC236}">
                <a16:creationId xmlns:a16="http://schemas.microsoft.com/office/drawing/2014/main" id="{E5CC56DD-BFF1-DAB0-E6B2-BF10761B057B}"/>
              </a:ext>
            </a:extLst>
          </p:cNvPr>
          <p:cNvSpPr txBox="1">
            <a:spLocks/>
          </p:cNvSpPr>
          <p:nvPr/>
        </p:nvSpPr>
        <p:spPr>
          <a:xfrm>
            <a:off x="1158390" y="4623140"/>
            <a:ext cx="10731400" cy="1914427"/>
          </a:xfrm>
          <a:prstGeom prst="roundRect">
            <a:avLst>
              <a:gd name="adj" fmla="val 11906"/>
            </a:avLst>
          </a:prstGeom>
          <a:ln w="19050">
            <a:solidFill>
              <a:schemeClr val="accent3">
                <a:lumMod val="60000"/>
                <a:lumOff val="40000"/>
              </a:schemeClr>
            </a:solidFill>
          </a:ln>
        </p:spPr>
        <p:txBody>
          <a:bodyPr vert="horz" lIns="228600" tIns="0" rIns="0" bIns="0" rtlCol="0" anchor="ctr" anchorCtr="0">
            <a:noAutofit/>
          </a:bodyPr>
          <a:lstStyle>
            <a:lvl1pPr marL="228600" indent="-365760" algn="l" defTabSz="914400" rtl="0" eaLnBrk="1" latinLnBrk="0" hangingPunct="1">
              <a:lnSpc>
                <a:spcPct val="110000"/>
              </a:lnSpc>
              <a:spcBef>
                <a:spcPts val="1200"/>
              </a:spcBef>
              <a:buClr>
                <a:schemeClr val="accent3">
                  <a:lumMod val="60000"/>
                  <a:lumOff val="40000"/>
                </a:schemeClr>
              </a:buClr>
              <a:buFont typeface="Arial" panose="020B0604020202020204" pitchFamily="34" charset="0"/>
              <a:buChar char="•"/>
              <a:defRPr sz="1800" b="0" i="0" kern="1200" cap="none" spc="0" baseline="0">
                <a:solidFill>
                  <a:schemeClr val="accent3">
                    <a:lumMod val="75000"/>
                  </a:schemeClr>
                </a:solidFill>
                <a:latin typeface="+mn-lt"/>
                <a:ea typeface="Batang" panose="02030600000101010101" pitchFamily="18" charset="-127"/>
                <a:cs typeface="+mn-cs"/>
              </a:defRPr>
            </a:lvl1pPr>
            <a:lvl2pPr marL="685800" indent="-365760" algn="l" defTabSz="914400" rtl="0" eaLnBrk="1" latinLnBrk="0" hangingPunct="1">
              <a:lnSpc>
                <a:spcPct val="110000"/>
              </a:lnSpc>
              <a:spcBef>
                <a:spcPts val="1200"/>
              </a:spcBef>
              <a:buClr>
                <a:schemeClr val="accent3">
                  <a:lumMod val="60000"/>
                  <a:lumOff val="40000"/>
                </a:schemeClr>
              </a:buClr>
              <a:buFont typeface="Arial" panose="020B0604020202020204" pitchFamily="34" charset="0"/>
              <a:buChar char="•"/>
              <a:defRPr sz="1800" b="0" i="0" kern="1200" cap="none" spc="0" baseline="0">
                <a:solidFill>
                  <a:schemeClr val="accent3">
                    <a:lumMod val="75000"/>
                  </a:schemeClr>
                </a:solidFill>
                <a:latin typeface="+mn-lt"/>
                <a:ea typeface="Batang" panose="02030600000101010101" pitchFamily="18" charset="-127"/>
                <a:cs typeface="+mn-cs"/>
              </a:defRPr>
            </a:lvl2pPr>
            <a:lvl3pPr marL="1143000" indent="-365760" algn="l" defTabSz="914400" rtl="0" eaLnBrk="1" latinLnBrk="0" hangingPunct="1">
              <a:lnSpc>
                <a:spcPct val="110000"/>
              </a:lnSpc>
              <a:spcBef>
                <a:spcPts val="1200"/>
              </a:spcBef>
              <a:buClr>
                <a:schemeClr val="accent3">
                  <a:lumMod val="60000"/>
                  <a:lumOff val="40000"/>
                </a:schemeClr>
              </a:buClr>
              <a:buFont typeface="Arial" panose="020B0604020202020204" pitchFamily="34" charset="0"/>
              <a:buChar char="•"/>
              <a:defRPr sz="1800" b="0" i="0" kern="1200" cap="none" spc="0" baseline="0">
                <a:solidFill>
                  <a:schemeClr val="accent3">
                    <a:lumMod val="75000"/>
                  </a:schemeClr>
                </a:solidFill>
                <a:latin typeface="+mn-lt"/>
                <a:ea typeface="Batang" panose="02030600000101010101" pitchFamily="18" charset="-127"/>
                <a:cs typeface="+mn-cs"/>
              </a:defRPr>
            </a:lvl3pPr>
            <a:lvl4pPr marL="1600200" indent="-365760" algn="l" defTabSz="914400" rtl="0" eaLnBrk="1" latinLnBrk="0" hangingPunct="1">
              <a:lnSpc>
                <a:spcPct val="110000"/>
              </a:lnSpc>
              <a:spcBef>
                <a:spcPts val="1200"/>
              </a:spcBef>
              <a:buClr>
                <a:schemeClr val="accent3">
                  <a:lumMod val="60000"/>
                  <a:lumOff val="40000"/>
                </a:schemeClr>
              </a:buClr>
              <a:buFont typeface="Arial" panose="020B0604020202020204" pitchFamily="34" charset="0"/>
              <a:buChar char="•"/>
              <a:defRPr sz="1800" b="0" i="0" kern="1200" cap="none" spc="0" baseline="0">
                <a:solidFill>
                  <a:schemeClr val="accent3">
                    <a:lumMod val="75000"/>
                  </a:schemeClr>
                </a:solidFill>
                <a:latin typeface="+mn-lt"/>
                <a:ea typeface="Batang" panose="02030600000101010101" pitchFamily="18" charset="-127"/>
                <a:cs typeface="+mn-cs"/>
              </a:defRPr>
            </a:lvl4pPr>
            <a:lvl5pPr marL="2057400" indent="-365760" algn="l" defTabSz="914400" rtl="0" eaLnBrk="1" latinLnBrk="0" hangingPunct="1">
              <a:lnSpc>
                <a:spcPct val="110000"/>
              </a:lnSpc>
              <a:spcBef>
                <a:spcPts val="1200"/>
              </a:spcBef>
              <a:buClr>
                <a:schemeClr val="accent3">
                  <a:lumMod val="60000"/>
                  <a:lumOff val="40000"/>
                </a:schemeClr>
              </a:buClr>
              <a:buFont typeface="Arial" panose="020B0604020202020204" pitchFamily="34" charset="0"/>
              <a:buChar char="•"/>
              <a:defRPr sz="1800" b="0" i="0" kern="1200" cap="none" spc="0" baseline="0">
                <a:solidFill>
                  <a:schemeClr val="accent3">
                    <a:lumMod val="75000"/>
                  </a:schemeClr>
                </a:solidFill>
                <a:latin typeface="+mn-lt"/>
                <a:ea typeface="Batang" panose="02030600000101010101" pitchFamily="18" charset="-127"/>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u="sng" strike="noStrike" cap="none" normalizeH="0" baseline="0" dirty="0">
                <a:ln>
                  <a:noFill/>
                </a:ln>
                <a:solidFill>
                  <a:schemeClr val="tx1"/>
                </a:solidFill>
                <a:effectLst/>
              </a:rPr>
              <a:t>INTERPRETATION: </a:t>
            </a:r>
            <a:endParaRPr kumimoji="0" lang="en-US" altLang="en-US" sz="1600" i="0" u="none" strike="noStrike" cap="none" normalizeH="0" baseline="0" dirty="0">
              <a:ln>
                <a:noFill/>
              </a:ln>
              <a:solidFill>
                <a:schemeClr val="tx1"/>
              </a:solidFill>
              <a:effectLst/>
            </a:endParaRPr>
          </a:p>
          <a:p>
            <a:pPr marL="285750" indent="-285750" algn="just" eaLnBrk="0" fontAlgn="base" hangingPunct="0">
              <a:lnSpc>
                <a:spcPct val="100000"/>
              </a:lnSpc>
              <a:spcBef>
                <a:spcPct val="0"/>
              </a:spcBef>
              <a:spcAft>
                <a:spcPct val="0"/>
              </a:spcAft>
              <a:buClrTx/>
            </a:pPr>
            <a:r>
              <a:rPr kumimoji="0" lang="en-US" altLang="en-US" sz="1600" b="1" i="0" u="none" strike="noStrike" cap="none" normalizeH="0" baseline="0" dirty="0">
                <a:ln>
                  <a:noFill/>
                </a:ln>
                <a:solidFill>
                  <a:schemeClr val="tx1"/>
                </a:solidFill>
                <a:effectLst/>
              </a:rPr>
              <a:t>Day 1: </a:t>
            </a:r>
            <a:r>
              <a:rPr kumimoji="0" lang="en-US" altLang="en-US" sz="1600" i="0" u="none" strike="noStrike" cap="none" normalizeH="0" baseline="0" dirty="0">
                <a:ln>
                  <a:noFill/>
                </a:ln>
                <a:solidFill>
                  <a:schemeClr val="tx1"/>
                </a:solidFill>
                <a:effectLst/>
              </a:rPr>
              <a:t>Mean scores increased from 14.2 to 18.93, with standard deviation decreasing from 2.99 to 1.34, indicating better knowledge and consistency.</a:t>
            </a:r>
          </a:p>
          <a:p>
            <a:pPr marL="285750" indent="-285750" algn="just" eaLnBrk="0" fontAlgn="base" hangingPunct="0">
              <a:lnSpc>
                <a:spcPct val="100000"/>
              </a:lnSpc>
              <a:spcBef>
                <a:spcPct val="0"/>
              </a:spcBef>
              <a:spcAft>
                <a:spcPct val="0"/>
              </a:spcAft>
              <a:buClrTx/>
            </a:pPr>
            <a:r>
              <a:rPr kumimoji="0" lang="en-US" altLang="en-US" sz="1600" b="1" i="0" u="none" strike="noStrike" cap="none" normalizeH="0" baseline="0" dirty="0">
                <a:ln>
                  <a:noFill/>
                </a:ln>
                <a:solidFill>
                  <a:schemeClr val="tx1"/>
                </a:solidFill>
                <a:effectLst/>
              </a:rPr>
              <a:t>Day 2:</a:t>
            </a:r>
            <a:r>
              <a:rPr kumimoji="0" lang="en-US" altLang="en-US" sz="1600" i="0" u="none" strike="noStrike" cap="none" normalizeH="0" baseline="0" dirty="0">
                <a:ln>
                  <a:noFill/>
                </a:ln>
                <a:solidFill>
                  <a:schemeClr val="tx1"/>
                </a:solidFill>
                <a:effectLst/>
              </a:rPr>
              <a:t> Mean scores rose from 18.33 to 19.5, with standard deviation decreasing from 1.49 to 0.76, showing sustained understanding with less variability.</a:t>
            </a:r>
          </a:p>
          <a:p>
            <a:pPr marL="285750" indent="-285750" algn="just" eaLnBrk="0" fontAlgn="base" hangingPunct="0">
              <a:lnSpc>
                <a:spcPct val="100000"/>
              </a:lnSpc>
              <a:spcBef>
                <a:spcPct val="0"/>
              </a:spcBef>
              <a:spcAft>
                <a:spcPct val="0"/>
              </a:spcAft>
              <a:buClrTx/>
            </a:pPr>
            <a:r>
              <a:rPr kumimoji="0" lang="en-US" altLang="en-US" sz="1600" b="1" i="0" u="none" strike="noStrike" cap="none" normalizeH="0" baseline="0" dirty="0">
                <a:ln>
                  <a:noFill/>
                </a:ln>
                <a:solidFill>
                  <a:schemeClr val="tx1"/>
                </a:solidFill>
                <a:effectLst/>
              </a:rPr>
              <a:t>Day 4:</a:t>
            </a:r>
            <a:r>
              <a:rPr kumimoji="0" lang="en-US" altLang="en-US" sz="1600" i="0" u="none" strike="noStrike" cap="none" normalizeH="0" baseline="0" dirty="0">
                <a:ln>
                  <a:noFill/>
                </a:ln>
                <a:solidFill>
                  <a:schemeClr val="tx1"/>
                </a:solidFill>
                <a:effectLst/>
              </a:rPr>
              <a:t> Mean scores jumped from 12.69 to 20.15, with standard deviation decreasing from 3.22 to 1.10, reflecting substantial knowledge gains and more consistent performance.</a:t>
            </a:r>
          </a:p>
        </p:txBody>
      </p:sp>
    </p:spTree>
    <p:extLst>
      <p:ext uri="{BB962C8B-B14F-4D97-AF65-F5344CB8AC3E}">
        <p14:creationId xmlns:p14="http://schemas.microsoft.com/office/powerpoint/2010/main" val="2464082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61B16-A470-6FBB-2059-4308AE665663}"/>
              </a:ext>
            </a:extLst>
          </p:cNvPr>
          <p:cNvSpPr>
            <a:spLocks noGrp="1"/>
          </p:cNvSpPr>
          <p:nvPr>
            <p:ph type="title"/>
          </p:nvPr>
        </p:nvSpPr>
        <p:spPr>
          <a:xfrm>
            <a:off x="1252728" y="381001"/>
            <a:ext cx="3300418" cy="761984"/>
          </a:xfrm>
        </p:spPr>
        <p:txBody>
          <a:bodyPr/>
          <a:lstStyle/>
          <a:p>
            <a:r>
              <a:rPr lang="en-IN" dirty="0"/>
              <a:t>results</a:t>
            </a:r>
          </a:p>
        </p:txBody>
      </p:sp>
      <p:sp>
        <p:nvSpPr>
          <p:cNvPr id="3" name="Slide Number Placeholder 2">
            <a:extLst>
              <a:ext uri="{FF2B5EF4-FFF2-40B4-BE49-F238E27FC236}">
                <a16:creationId xmlns:a16="http://schemas.microsoft.com/office/drawing/2014/main" id="{1DB30325-38A8-8091-BC3D-7D2DA4D82867}"/>
              </a:ext>
            </a:extLst>
          </p:cNvPr>
          <p:cNvSpPr>
            <a:spLocks noGrp="1"/>
          </p:cNvSpPr>
          <p:nvPr>
            <p:ph type="sldNum" sz="quarter" idx="12"/>
          </p:nvPr>
        </p:nvSpPr>
        <p:spPr/>
        <p:txBody>
          <a:bodyPr/>
          <a:lstStyle/>
          <a:p>
            <a:fld id="{71766878-3199-4EAB-94E7-2D6D11070E14}" type="slidenum">
              <a:rPr lang="en-US" smtClean="0"/>
              <a:t>14</a:t>
            </a:fld>
            <a:endParaRPr lang="en-US" dirty="0"/>
          </a:p>
        </p:txBody>
      </p:sp>
      <p:sp>
        <p:nvSpPr>
          <p:cNvPr id="4" name="Content Placeholder 3">
            <a:extLst>
              <a:ext uri="{FF2B5EF4-FFF2-40B4-BE49-F238E27FC236}">
                <a16:creationId xmlns:a16="http://schemas.microsoft.com/office/drawing/2014/main" id="{3CE7B7E6-48B2-CD93-D60C-EBD66F00D85E}"/>
              </a:ext>
            </a:extLst>
          </p:cNvPr>
          <p:cNvSpPr>
            <a:spLocks noGrp="1"/>
          </p:cNvSpPr>
          <p:nvPr>
            <p:ph idx="1"/>
          </p:nvPr>
        </p:nvSpPr>
        <p:spPr>
          <a:xfrm>
            <a:off x="998204" y="1278003"/>
            <a:ext cx="8928220" cy="4992440"/>
          </a:xfrm>
        </p:spPr>
        <p:txBody>
          <a:bodyPr/>
          <a:lstStyle/>
          <a:p>
            <a:pPr marL="285750" indent="-285750" algn="just"/>
            <a:r>
              <a:rPr lang="en-US" dirty="0"/>
              <a:t>The overall results of the training program demonstrate significant and consistent improvement in participant’s knowledge and skills. Across all training days, mean post-test scores increased notably compared to pre-test scores, indicating effective learning outcomes. </a:t>
            </a:r>
          </a:p>
          <a:p>
            <a:pPr marL="285750" indent="-285750" algn="just"/>
            <a:r>
              <a:rPr lang="en-US" dirty="0"/>
              <a:t>Additionally, the reduction in standard deviation values from pre-test to post-test across all days suggests that participants not only gained knowledge but also achieved more uniform performance levels. </a:t>
            </a:r>
          </a:p>
          <a:p>
            <a:pPr marL="285750" indent="-285750" algn="just"/>
            <a:r>
              <a:rPr lang="en-US" dirty="0"/>
              <a:t>These findings underscore the training program's success in enhancing emergency response readiness among healthcare workers.</a:t>
            </a:r>
          </a:p>
          <a:p>
            <a:pPr marL="285750" indent="-285750" algn="just"/>
            <a:r>
              <a:rPr lang="en-US" dirty="0"/>
              <a:t>The research findings are anticipated to provide valuable insights into the strengths and weaknesses of the Bal Raksha Bharat training program. This information will be used to refine future iterations of the program and enhance the healthcare system’s preparedness for disaster response.</a:t>
            </a:r>
          </a:p>
        </p:txBody>
      </p:sp>
      <p:pic>
        <p:nvPicPr>
          <p:cNvPr id="6" name="Content Placeholder 6">
            <a:extLst>
              <a:ext uri="{FF2B5EF4-FFF2-40B4-BE49-F238E27FC236}">
                <a16:creationId xmlns:a16="http://schemas.microsoft.com/office/drawing/2014/main" id="{BEF0140E-DEAB-9E69-8AB0-2796F455E0B4}"/>
              </a:ext>
            </a:extLst>
          </p:cNvPr>
          <p:cNvPicPr>
            <a:picLocks noGrp="1" noChangeAspect="1"/>
          </p:cNvPicPr>
          <p:nvPr>
            <p:ph idx="13"/>
          </p:nvPr>
        </p:nvPicPr>
        <p:blipFill>
          <a:blip r:embed="rId2">
            <a:extLst>
              <a:ext uri="{837473B0-CC2E-450A-ABE3-18F120FF3D39}">
                <a1611:picAttrSrcUrl xmlns:a1611="http://schemas.microsoft.com/office/drawing/2016/11/main" r:id="rId3"/>
              </a:ext>
            </a:extLst>
          </a:blip>
          <a:stretch>
            <a:fillRect/>
          </a:stretch>
        </p:blipFill>
        <p:spPr>
          <a:xfrm>
            <a:off x="9800968" y="-240847"/>
            <a:ext cx="2606975" cy="2606975"/>
          </a:xfrm>
          <a:ln>
            <a:noFill/>
          </a:ln>
        </p:spPr>
      </p:pic>
    </p:spTree>
    <p:extLst>
      <p:ext uri="{BB962C8B-B14F-4D97-AF65-F5344CB8AC3E}">
        <p14:creationId xmlns:p14="http://schemas.microsoft.com/office/powerpoint/2010/main" val="1127089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868C4-5655-3C6F-885A-AE9C513A718C}"/>
              </a:ext>
            </a:extLst>
          </p:cNvPr>
          <p:cNvSpPr>
            <a:spLocks noGrp="1"/>
          </p:cNvSpPr>
          <p:nvPr>
            <p:ph type="title"/>
          </p:nvPr>
        </p:nvSpPr>
        <p:spPr>
          <a:xfrm>
            <a:off x="7475455" y="504784"/>
            <a:ext cx="3940546" cy="761984"/>
          </a:xfrm>
        </p:spPr>
        <p:txBody>
          <a:bodyPr/>
          <a:lstStyle/>
          <a:p>
            <a:pPr algn="r"/>
            <a:r>
              <a:rPr lang="en-IN" dirty="0"/>
              <a:t>discussion</a:t>
            </a:r>
          </a:p>
        </p:txBody>
      </p:sp>
      <p:sp>
        <p:nvSpPr>
          <p:cNvPr id="3" name="Slide Number Placeholder 2">
            <a:extLst>
              <a:ext uri="{FF2B5EF4-FFF2-40B4-BE49-F238E27FC236}">
                <a16:creationId xmlns:a16="http://schemas.microsoft.com/office/drawing/2014/main" id="{2E56740C-91BD-A905-0AD3-E29AFC700D69}"/>
              </a:ext>
            </a:extLst>
          </p:cNvPr>
          <p:cNvSpPr>
            <a:spLocks noGrp="1"/>
          </p:cNvSpPr>
          <p:nvPr>
            <p:ph type="sldNum" sz="quarter" idx="12"/>
          </p:nvPr>
        </p:nvSpPr>
        <p:spPr/>
        <p:txBody>
          <a:bodyPr/>
          <a:lstStyle/>
          <a:p>
            <a:fld id="{71766878-3199-4EAB-94E7-2D6D11070E14}" type="slidenum">
              <a:rPr lang="en-US" smtClean="0"/>
              <a:t>15</a:t>
            </a:fld>
            <a:endParaRPr lang="en-US" dirty="0"/>
          </a:p>
        </p:txBody>
      </p:sp>
      <p:sp>
        <p:nvSpPr>
          <p:cNvPr id="4" name="Content Placeholder 3">
            <a:extLst>
              <a:ext uri="{FF2B5EF4-FFF2-40B4-BE49-F238E27FC236}">
                <a16:creationId xmlns:a16="http://schemas.microsoft.com/office/drawing/2014/main" id="{305464B0-5727-3AC8-A2DE-67FD97317C7C}"/>
              </a:ext>
            </a:extLst>
          </p:cNvPr>
          <p:cNvSpPr>
            <a:spLocks noGrp="1"/>
          </p:cNvSpPr>
          <p:nvPr>
            <p:ph idx="1"/>
          </p:nvPr>
        </p:nvSpPr>
        <p:spPr>
          <a:xfrm>
            <a:off x="4260915" y="1613854"/>
            <a:ext cx="7336732" cy="4532422"/>
          </a:xfrm>
        </p:spPr>
        <p:txBody>
          <a:bodyPr/>
          <a:lstStyle/>
          <a:p>
            <a:pPr marL="285750" indent="-285750" algn="just"/>
            <a:r>
              <a:rPr lang="en-US" b="1" dirty="0"/>
              <a:t>Significant Improvement in Scores: </a:t>
            </a:r>
            <a:r>
              <a:rPr lang="en-US" dirty="0"/>
              <a:t>Mean post-test scores increased notably across all training days, indicating effective learning.</a:t>
            </a:r>
          </a:p>
          <a:p>
            <a:pPr marL="285750" indent="-285750" algn="just"/>
            <a:r>
              <a:rPr lang="en-US" b="1" dirty="0"/>
              <a:t>Increased Consistency: </a:t>
            </a:r>
            <a:r>
              <a:rPr lang="en-US" dirty="0"/>
              <a:t>Standard deviation values decreased from pre-test to post-test, reflecting more uniform performance among participants.</a:t>
            </a:r>
          </a:p>
          <a:p>
            <a:pPr marL="285750" indent="-285750" algn="just"/>
            <a:r>
              <a:rPr lang="en-US" b="1" dirty="0"/>
              <a:t>Enhanced Emergency Readiness: </a:t>
            </a:r>
            <a:r>
              <a:rPr lang="en-US" dirty="0"/>
              <a:t>Overall results demonstrate the training program's success in significantly enhancing participant’s emergency response skills.</a:t>
            </a:r>
            <a:endParaRPr lang="en-IN" dirty="0"/>
          </a:p>
        </p:txBody>
      </p:sp>
      <p:pic>
        <p:nvPicPr>
          <p:cNvPr id="7" name="Graphic 6" descr="Customer review RTL">
            <a:extLst>
              <a:ext uri="{FF2B5EF4-FFF2-40B4-BE49-F238E27FC236}">
                <a16:creationId xmlns:a16="http://schemas.microsoft.com/office/drawing/2014/main" id="{48682FF7-95EA-23D3-93A1-D698117B56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6806" y="504784"/>
            <a:ext cx="2791491" cy="2311844"/>
          </a:xfrm>
          <a:prstGeom prst="rect">
            <a:avLst/>
          </a:prstGeom>
        </p:spPr>
      </p:pic>
    </p:spTree>
    <p:extLst>
      <p:ext uri="{BB962C8B-B14F-4D97-AF65-F5344CB8AC3E}">
        <p14:creationId xmlns:p14="http://schemas.microsoft.com/office/powerpoint/2010/main" val="3651079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1D7EE-1E3C-EC44-8B68-411620CF88FF}"/>
              </a:ext>
            </a:extLst>
          </p:cNvPr>
          <p:cNvSpPr>
            <a:spLocks noGrp="1"/>
          </p:cNvSpPr>
          <p:nvPr>
            <p:ph type="title"/>
          </p:nvPr>
        </p:nvSpPr>
        <p:spPr>
          <a:xfrm>
            <a:off x="1252728" y="381001"/>
            <a:ext cx="10172700" cy="518144"/>
          </a:xfrm>
        </p:spPr>
        <p:txBody>
          <a:bodyPr/>
          <a:lstStyle/>
          <a:p>
            <a:r>
              <a:rPr lang="en-IN" dirty="0"/>
              <a:t>recommendations</a:t>
            </a:r>
          </a:p>
        </p:txBody>
      </p:sp>
      <p:sp>
        <p:nvSpPr>
          <p:cNvPr id="3" name="Slide Number Placeholder 2">
            <a:extLst>
              <a:ext uri="{FF2B5EF4-FFF2-40B4-BE49-F238E27FC236}">
                <a16:creationId xmlns:a16="http://schemas.microsoft.com/office/drawing/2014/main" id="{0C5607AB-3038-2633-D9CD-C2F815477BA4}"/>
              </a:ext>
            </a:extLst>
          </p:cNvPr>
          <p:cNvSpPr>
            <a:spLocks noGrp="1"/>
          </p:cNvSpPr>
          <p:nvPr>
            <p:ph type="sldNum" sz="quarter" idx="12"/>
          </p:nvPr>
        </p:nvSpPr>
        <p:spPr/>
        <p:txBody>
          <a:bodyPr/>
          <a:lstStyle/>
          <a:p>
            <a:fld id="{71766878-3199-4EAB-94E7-2D6D11070E14}" type="slidenum">
              <a:rPr lang="en-US" smtClean="0"/>
              <a:t>16</a:t>
            </a:fld>
            <a:endParaRPr lang="en-US" dirty="0"/>
          </a:p>
        </p:txBody>
      </p:sp>
      <p:sp>
        <p:nvSpPr>
          <p:cNvPr id="4" name="Content Placeholder 3">
            <a:extLst>
              <a:ext uri="{FF2B5EF4-FFF2-40B4-BE49-F238E27FC236}">
                <a16:creationId xmlns:a16="http://schemas.microsoft.com/office/drawing/2014/main" id="{F5004822-0D62-C6A6-A38D-FDE9795CB15C}"/>
              </a:ext>
            </a:extLst>
          </p:cNvPr>
          <p:cNvSpPr>
            <a:spLocks noGrp="1"/>
          </p:cNvSpPr>
          <p:nvPr>
            <p:ph idx="1"/>
          </p:nvPr>
        </p:nvSpPr>
        <p:spPr>
          <a:xfrm>
            <a:off x="1252728" y="1775844"/>
            <a:ext cx="8598282" cy="4135546"/>
          </a:xfrm>
        </p:spPr>
        <p:txBody>
          <a:bodyPr/>
          <a:lstStyle/>
          <a:p>
            <a:pPr marL="285750" indent="-285750" algn="just"/>
            <a:r>
              <a:rPr lang="en-US" dirty="0"/>
              <a:t>Emphasize Continued Assessment: Implement ongoing assessments beyond the training period to monitor long-term retention of skills and knowledge.</a:t>
            </a:r>
          </a:p>
          <a:p>
            <a:pPr marL="285750" indent="-285750" algn="just"/>
            <a:r>
              <a:rPr lang="en-US" dirty="0"/>
              <a:t>Expand Program Reach: Extend the Bal Raksha Bharat training program to reach more healthcare workers across diverse settings to enhance emergency response capabilities nationwide.</a:t>
            </a:r>
          </a:p>
          <a:p>
            <a:pPr marL="285750" indent="-285750" algn="just"/>
            <a:r>
              <a:rPr lang="en-US" dirty="0"/>
              <a:t>Regular Refresher Courses: Implement periodic refresher courses to maintain and enhance the knowledge and skills acquired, ensuring sustained performance improvement over time.</a:t>
            </a:r>
            <a:endParaRPr lang="en-IN" dirty="0"/>
          </a:p>
        </p:txBody>
      </p:sp>
      <p:pic>
        <p:nvPicPr>
          <p:cNvPr id="7" name="Graphic 6" descr="Lightbulb and pencil">
            <a:extLst>
              <a:ext uri="{FF2B5EF4-FFF2-40B4-BE49-F238E27FC236}">
                <a16:creationId xmlns:a16="http://schemas.microsoft.com/office/drawing/2014/main" id="{7B3A8872-DE0F-9290-5643-B4B5505710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11645" y="311085"/>
            <a:ext cx="2610439" cy="2328420"/>
          </a:xfrm>
          <a:prstGeom prst="rect">
            <a:avLst/>
          </a:prstGeom>
        </p:spPr>
      </p:pic>
    </p:spTree>
    <p:extLst>
      <p:ext uri="{BB962C8B-B14F-4D97-AF65-F5344CB8AC3E}">
        <p14:creationId xmlns:p14="http://schemas.microsoft.com/office/powerpoint/2010/main" val="175754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1D834-09EA-A69D-7B0F-82B61892CB90}"/>
              </a:ext>
            </a:extLst>
          </p:cNvPr>
          <p:cNvSpPr>
            <a:spLocks noGrp="1"/>
          </p:cNvSpPr>
          <p:nvPr>
            <p:ph type="title"/>
          </p:nvPr>
        </p:nvSpPr>
        <p:spPr>
          <a:xfrm>
            <a:off x="1252728" y="381001"/>
            <a:ext cx="5581705" cy="761984"/>
          </a:xfrm>
        </p:spPr>
        <p:txBody>
          <a:bodyPr/>
          <a:lstStyle/>
          <a:p>
            <a:r>
              <a:rPr lang="en-IN" dirty="0"/>
              <a:t>CONCLUSION</a:t>
            </a:r>
          </a:p>
        </p:txBody>
      </p:sp>
      <p:sp>
        <p:nvSpPr>
          <p:cNvPr id="3" name="Slide Number Placeholder 2">
            <a:extLst>
              <a:ext uri="{FF2B5EF4-FFF2-40B4-BE49-F238E27FC236}">
                <a16:creationId xmlns:a16="http://schemas.microsoft.com/office/drawing/2014/main" id="{0D8B0861-A185-C93E-F41B-60575F18E7D4}"/>
              </a:ext>
            </a:extLst>
          </p:cNvPr>
          <p:cNvSpPr>
            <a:spLocks noGrp="1"/>
          </p:cNvSpPr>
          <p:nvPr>
            <p:ph type="sldNum" sz="quarter" idx="12"/>
          </p:nvPr>
        </p:nvSpPr>
        <p:spPr/>
        <p:txBody>
          <a:bodyPr/>
          <a:lstStyle/>
          <a:p>
            <a:fld id="{71766878-3199-4EAB-94E7-2D6D11070E14}" type="slidenum">
              <a:rPr lang="en-US" smtClean="0"/>
              <a:t>17</a:t>
            </a:fld>
            <a:endParaRPr lang="en-US" dirty="0"/>
          </a:p>
        </p:txBody>
      </p:sp>
      <p:sp>
        <p:nvSpPr>
          <p:cNvPr id="4" name="Content Placeholder 3">
            <a:extLst>
              <a:ext uri="{FF2B5EF4-FFF2-40B4-BE49-F238E27FC236}">
                <a16:creationId xmlns:a16="http://schemas.microsoft.com/office/drawing/2014/main" id="{58DA15DD-C3BA-A41A-A197-1FA2F7037B1E}"/>
              </a:ext>
            </a:extLst>
          </p:cNvPr>
          <p:cNvSpPr>
            <a:spLocks noGrp="1"/>
          </p:cNvSpPr>
          <p:nvPr>
            <p:ph idx="1"/>
          </p:nvPr>
        </p:nvSpPr>
        <p:spPr>
          <a:xfrm>
            <a:off x="1106010" y="1403623"/>
            <a:ext cx="4469342" cy="3366340"/>
          </a:xfrm>
        </p:spPr>
        <p:txBody>
          <a:bodyPr/>
          <a:lstStyle/>
          <a:p>
            <a:pPr marL="0" indent="0">
              <a:buNone/>
            </a:pPr>
            <a:r>
              <a:rPr lang="en-US" b="1" u="sng" dirty="0"/>
              <a:t>Evaluation Leads to Improvement</a:t>
            </a:r>
          </a:p>
          <a:p>
            <a:pPr marL="0" indent="0" algn="just">
              <a:buNone/>
            </a:pPr>
            <a:r>
              <a:rPr lang="en-US" dirty="0"/>
              <a:t>Evaluating the Bal Raksha Bharat program through this research will provide valuable insights to strengthen future iterations and enhance healthcare worker preparedness for disaster response, particularly concerning mothers and children.</a:t>
            </a:r>
            <a:endParaRPr lang="en-IN" cap="none" dirty="0"/>
          </a:p>
        </p:txBody>
      </p:sp>
      <p:sp>
        <p:nvSpPr>
          <p:cNvPr id="6" name="Content Placeholder 3">
            <a:extLst>
              <a:ext uri="{FF2B5EF4-FFF2-40B4-BE49-F238E27FC236}">
                <a16:creationId xmlns:a16="http://schemas.microsoft.com/office/drawing/2014/main" id="{D8F36063-A85E-2E3A-46F2-ECC19A90A669}"/>
              </a:ext>
            </a:extLst>
          </p:cNvPr>
          <p:cNvSpPr txBox="1">
            <a:spLocks/>
          </p:cNvSpPr>
          <p:nvPr/>
        </p:nvSpPr>
        <p:spPr>
          <a:xfrm>
            <a:off x="6339078" y="3428999"/>
            <a:ext cx="4930163" cy="3081915"/>
          </a:xfrm>
          <a:prstGeom prst="roundRect">
            <a:avLst>
              <a:gd name="adj" fmla="val 11906"/>
            </a:avLst>
          </a:prstGeom>
          <a:ln w="19050">
            <a:solidFill>
              <a:schemeClr val="accent3">
                <a:lumMod val="60000"/>
                <a:lumOff val="40000"/>
              </a:schemeClr>
            </a:solidFill>
          </a:ln>
        </p:spPr>
        <p:txBody>
          <a:bodyPr vert="horz" lIns="228600" tIns="0" rIns="0" bIns="0" rtlCol="0" anchor="ctr" anchorCtr="0">
            <a:noAutofit/>
          </a:bodyPr>
          <a:lstStyle>
            <a:lvl1pPr marL="228600" indent="-365760" algn="l" defTabSz="914400" rtl="0" eaLnBrk="1" latinLnBrk="0" hangingPunct="1">
              <a:lnSpc>
                <a:spcPct val="110000"/>
              </a:lnSpc>
              <a:spcBef>
                <a:spcPts val="1200"/>
              </a:spcBef>
              <a:buClr>
                <a:schemeClr val="accent3">
                  <a:lumMod val="60000"/>
                  <a:lumOff val="40000"/>
                </a:schemeClr>
              </a:buClr>
              <a:buFont typeface="Arial" panose="020B0604020202020204" pitchFamily="34" charset="0"/>
              <a:buChar char="•"/>
              <a:defRPr sz="1800" b="0" i="0" kern="1200" cap="none" spc="0" baseline="0">
                <a:solidFill>
                  <a:schemeClr val="accent3">
                    <a:lumMod val="75000"/>
                  </a:schemeClr>
                </a:solidFill>
                <a:latin typeface="+mn-lt"/>
                <a:ea typeface="Batang" panose="02030600000101010101" pitchFamily="18" charset="-127"/>
                <a:cs typeface="+mn-cs"/>
              </a:defRPr>
            </a:lvl1pPr>
            <a:lvl2pPr marL="685800" indent="-365760" algn="l" defTabSz="914400" rtl="0" eaLnBrk="1" latinLnBrk="0" hangingPunct="1">
              <a:lnSpc>
                <a:spcPct val="110000"/>
              </a:lnSpc>
              <a:spcBef>
                <a:spcPts val="1200"/>
              </a:spcBef>
              <a:buClr>
                <a:schemeClr val="accent3">
                  <a:lumMod val="60000"/>
                  <a:lumOff val="40000"/>
                </a:schemeClr>
              </a:buClr>
              <a:buFont typeface="Arial" panose="020B0604020202020204" pitchFamily="34" charset="0"/>
              <a:buChar char="•"/>
              <a:defRPr sz="1800" b="0" i="0" kern="1200" cap="none" spc="0" baseline="0">
                <a:solidFill>
                  <a:schemeClr val="accent3">
                    <a:lumMod val="75000"/>
                  </a:schemeClr>
                </a:solidFill>
                <a:latin typeface="+mn-lt"/>
                <a:ea typeface="Batang" panose="02030600000101010101" pitchFamily="18" charset="-127"/>
                <a:cs typeface="+mn-cs"/>
              </a:defRPr>
            </a:lvl2pPr>
            <a:lvl3pPr marL="1143000" indent="-365760" algn="l" defTabSz="914400" rtl="0" eaLnBrk="1" latinLnBrk="0" hangingPunct="1">
              <a:lnSpc>
                <a:spcPct val="110000"/>
              </a:lnSpc>
              <a:spcBef>
                <a:spcPts val="1200"/>
              </a:spcBef>
              <a:buClr>
                <a:schemeClr val="accent3">
                  <a:lumMod val="60000"/>
                  <a:lumOff val="40000"/>
                </a:schemeClr>
              </a:buClr>
              <a:buFont typeface="Arial" panose="020B0604020202020204" pitchFamily="34" charset="0"/>
              <a:buChar char="•"/>
              <a:defRPr sz="1800" b="0" i="0" kern="1200" cap="none" spc="0" baseline="0">
                <a:solidFill>
                  <a:schemeClr val="accent3">
                    <a:lumMod val="75000"/>
                  </a:schemeClr>
                </a:solidFill>
                <a:latin typeface="+mn-lt"/>
                <a:ea typeface="Batang" panose="02030600000101010101" pitchFamily="18" charset="-127"/>
                <a:cs typeface="+mn-cs"/>
              </a:defRPr>
            </a:lvl3pPr>
            <a:lvl4pPr marL="1600200" indent="-365760" algn="l" defTabSz="914400" rtl="0" eaLnBrk="1" latinLnBrk="0" hangingPunct="1">
              <a:lnSpc>
                <a:spcPct val="110000"/>
              </a:lnSpc>
              <a:spcBef>
                <a:spcPts val="1200"/>
              </a:spcBef>
              <a:buClr>
                <a:schemeClr val="accent3">
                  <a:lumMod val="60000"/>
                  <a:lumOff val="40000"/>
                </a:schemeClr>
              </a:buClr>
              <a:buFont typeface="Arial" panose="020B0604020202020204" pitchFamily="34" charset="0"/>
              <a:buChar char="•"/>
              <a:defRPr sz="1800" b="0" i="0" kern="1200" cap="none" spc="0" baseline="0">
                <a:solidFill>
                  <a:schemeClr val="accent3">
                    <a:lumMod val="75000"/>
                  </a:schemeClr>
                </a:solidFill>
                <a:latin typeface="+mn-lt"/>
                <a:ea typeface="Batang" panose="02030600000101010101" pitchFamily="18" charset="-127"/>
                <a:cs typeface="+mn-cs"/>
              </a:defRPr>
            </a:lvl4pPr>
            <a:lvl5pPr marL="2057400" indent="-365760" algn="l" defTabSz="914400" rtl="0" eaLnBrk="1" latinLnBrk="0" hangingPunct="1">
              <a:lnSpc>
                <a:spcPct val="110000"/>
              </a:lnSpc>
              <a:spcBef>
                <a:spcPts val="1200"/>
              </a:spcBef>
              <a:buClr>
                <a:schemeClr val="accent3">
                  <a:lumMod val="60000"/>
                  <a:lumOff val="40000"/>
                </a:schemeClr>
              </a:buClr>
              <a:buFont typeface="Arial" panose="020B0604020202020204" pitchFamily="34" charset="0"/>
              <a:buChar char="•"/>
              <a:defRPr sz="1800" b="0" i="0" kern="1200" cap="none" spc="0" baseline="0">
                <a:solidFill>
                  <a:schemeClr val="accent3">
                    <a:lumMod val="75000"/>
                  </a:schemeClr>
                </a:solidFill>
                <a:latin typeface="+mn-lt"/>
                <a:ea typeface="Batang" panose="02030600000101010101" pitchFamily="18" charset="-127"/>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b="1" u="sng" dirty="0"/>
              <a:t>Continuous learning</a:t>
            </a:r>
          </a:p>
          <a:p>
            <a:pPr marL="0" indent="0" algn="just">
              <a:buFont typeface="Arial" panose="020B0604020202020204" pitchFamily="34" charset="0"/>
              <a:buNone/>
            </a:pPr>
            <a:r>
              <a:rPr lang="en-US" dirty="0"/>
              <a:t>This study emphasizes the importance of ongoing evaluation for training programs. By gathering feedback and measuring effectiveness, we can ensure healthcare systems remain adaptable and well-equipped to handle future emergencies.</a:t>
            </a:r>
            <a:endParaRPr lang="en-IN" dirty="0"/>
          </a:p>
        </p:txBody>
      </p:sp>
      <p:pic>
        <p:nvPicPr>
          <p:cNvPr id="5" name="Picture 4">
            <a:extLst>
              <a:ext uri="{FF2B5EF4-FFF2-40B4-BE49-F238E27FC236}">
                <a16:creationId xmlns:a16="http://schemas.microsoft.com/office/drawing/2014/main" id="{097D3549-56BF-B347-A752-3B29BAC62532}"/>
              </a:ext>
            </a:extLst>
          </p:cNvPr>
          <p:cNvPicPr>
            <a:picLocks noChangeAspect="1"/>
          </p:cNvPicPr>
          <p:nvPr/>
        </p:nvPicPr>
        <p:blipFill>
          <a:blip r:embed="rId2"/>
          <a:stretch>
            <a:fillRect/>
          </a:stretch>
        </p:blipFill>
        <p:spPr>
          <a:xfrm>
            <a:off x="7150511" y="624840"/>
            <a:ext cx="2377350" cy="2375369"/>
          </a:xfrm>
          <a:prstGeom prst="rect">
            <a:avLst/>
          </a:prstGeom>
        </p:spPr>
      </p:pic>
    </p:spTree>
    <p:extLst>
      <p:ext uri="{BB962C8B-B14F-4D97-AF65-F5344CB8AC3E}">
        <p14:creationId xmlns:p14="http://schemas.microsoft.com/office/powerpoint/2010/main" val="2391330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00C2A-FDB2-E1EA-1B1D-4010CFD8EE5C}"/>
              </a:ext>
            </a:extLst>
          </p:cNvPr>
          <p:cNvSpPr>
            <a:spLocks noGrp="1"/>
          </p:cNvSpPr>
          <p:nvPr>
            <p:ph type="title"/>
          </p:nvPr>
        </p:nvSpPr>
        <p:spPr>
          <a:xfrm>
            <a:off x="1252728" y="381000"/>
            <a:ext cx="10172700" cy="518145"/>
          </a:xfrm>
        </p:spPr>
        <p:txBody>
          <a:bodyPr/>
          <a:lstStyle/>
          <a:p>
            <a:r>
              <a:rPr lang="en-IN" dirty="0"/>
              <a:t>References </a:t>
            </a:r>
          </a:p>
        </p:txBody>
      </p:sp>
      <p:sp>
        <p:nvSpPr>
          <p:cNvPr id="3" name="Slide Number Placeholder 2">
            <a:extLst>
              <a:ext uri="{FF2B5EF4-FFF2-40B4-BE49-F238E27FC236}">
                <a16:creationId xmlns:a16="http://schemas.microsoft.com/office/drawing/2014/main" id="{DAD9E28C-21C0-7310-781C-FA3A4875E4A6}"/>
              </a:ext>
            </a:extLst>
          </p:cNvPr>
          <p:cNvSpPr>
            <a:spLocks noGrp="1"/>
          </p:cNvSpPr>
          <p:nvPr>
            <p:ph type="sldNum" sz="quarter" idx="12"/>
          </p:nvPr>
        </p:nvSpPr>
        <p:spPr/>
        <p:txBody>
          <a:bodyPr/>
          <a:lstStyle/>
          <a:p>
            <a:fld id="{71766878-3199-4EAB-94E7-2D6D11070E14}" type="slidenum">
              <a:rPr lang="en-US" smtClean="0"/>
              <a:t>18</a:t>
            </a:fld>
            <a:endParaRPr lang="en-US" dirty="0"/>
          </a:p>
        </p:txBody>
      </p:sp>
      <p:sp>
        <p:nvSpPr>
          <p:cNvPr id="4" name="Content Placeholder 3">
            <a:extLst>
              <a:ext uri="{FF2B5EF4-FFF2-40B4-BE49-F238E27FC236}">
                <a16:creationId xmlns:a16="http://schemas.microsoft.com/office/drawing/2014/main" id="{C1C945D8-031B-A17B-075B-DEC3BADA5423}"/>
              </a:ext>
            </a:extLst>
          </p:cNvPr>
          <p:cNvSpPr>
            <a:spLocks noGrp="1"/>
          </p:cNvSpPr>
          <p:nvPr>
            <p:ph idx="1"/>
          </p:nvPr>
        </p:nvSpPr>
        <p:spPr>
          <a:xfrm>
            <a:off x="1252728" y="1142984"/>
            <a:ext cx="10606192" cy="4973585"/>
          </a:xfrm>
        </p:spPr>
        <p:txBody>
          <a:bodyPr/>
          <a:lstStyle/>
          <a:p>
            <a:pPr marL="285750" indent="-285750" algn="just">
              <a:lnSpc>
                <a:spcPct val="100000"/>
              </a:lnSpc>
            </a:pPr>
            <a:r>
              <a:rPr lang="en-US" sz="1600" dirty="0"/>
              <a:t>DISASTER RESILIENT HEALTHCARE INFRASTRUCTURE IN INDIA 13, 15-16 </a:t>
            </a:r>
            <a:r>
              <a:rPr lang="en-US" sz="1600" dirty="0" err="1"/>
              <a:t>th</a:t>
            </a:r>
            <a:r>
              <a:rPr lang="en-US" sz="1600" dirty="0"/>
              <a:t> 3-DAYS ONLINE TRAINING PROGRAMME [Internet]. 2021 [cited 2024 Jun 13]. Available from: </a:t>
            </a:r>
            <a:r>
              <a:rPr lang="en-US" sz="1600" dirty="0">
                <a:solidFill>
                  <a:schemeClr val="bg1"/>
                </a:solidFill>
                <a:hlinkClick r:id="rId2">
                  <a:extLst>
                    <a:ext uri="{A12FA001-AC4F-418D-AE19-62706E023703}">
                      <ahyp:hlinkClr xmlns:ahyp="http://schemas.microsoft.com/office/drawing/2018/hyperlinkcolor" val="tx"/>
                    </a:ext>
                  </a:extLst>
                </a:hlinkClick>
              </a:rPr>
              <a:t>https://nidm.gov.in/pdf/trgReports/2021/April/Report_13-16April2021aak.pdf</a:t>
            </a:r>
            <a:endParaRPr lang="en-US" sz="1600" dirty="0">
              <a:solidFill>
                <a:schemeClr val="bg1"/>
              </a:solidFill>
            </a:endParaRPr>
          </a:p>
          <a:p>
            <a:pPr marL="285750" indent="-285750" algn="just">
              <a:lnSpc>
                <a:spcPct val="100000"/>
              </a:lnSpc>
            </a:pPr>
            <a:r>
              <a:rPr lang="en-US" sz="1600" dirty="0"/>
              <a:t>Making hospitals safe in emergencies [Internet]. www.who.int. Available from: </a:t>
            </a:r>
            <a:r>
              <a:rPr lang="en-US" sz="1600" dirty="0">
                <a:solidFill>
                  <a:schemeClr val="bg1"/>
                </a:solidFill>
                <a:hlinkClick r:id="rId3">
                  <a:extLst>
                    <a:ext uri="{A12FA001-AC4F-418D-AE19-62706E023703}">
                      <ahyp:hlinkClr xmlns:ahyp="http://schemas.microsoft.com/office/drawing/2018/hyperlinkcolor" val="tx"/>
                    </a:ext>
                  </a:extLst>
                </a:hlinkClick>
              </a:rPr>
              <a:t>https://www.who.int/activities/making-health-facilities-safe-in-emergencies-and-disasters</a:t>
            </a:r>
            <a:endParaRPr lang="en-US" sz="1600" dirty="0">
              <a:solidFill>
                <a:schemeClr val="bg1"/>
              </a:solidFill>
            </a:endParaRPr>
          </a:p>
          <a:p>
            <a:pPr marL="285750" indent="-285750" algn="just">
              <a:lnSpc>
                <a:spcPct val="100000"/>
              </a:lnSpc>
            </a:pPr>
            <a:r>
              <a:rPr lang="en-US" sz="1600" dirty="0"/>
              <a:t>Health Adaptation Plan for Cyclones </a:t>
            </a:r>
            <a:r>
              <a:rPr lang="en-US" sz="1600" dirty="0" err="1"/>
              <a:t>alth</a:t>
            </a:r>
            <a:r>
              <a:rPr lang="en-US" sz="1600" dirty="0"/>
              <a:t> Adaptation Plan for Cyclones [Internet]. Available from: </a:t>
            </a:r>
            <a:r>
              <a:rPr lang="en-US" sz="1600" dirty="0">
                <a:solidFill>
                  <a:schemeClr val="bg1"/>
                </a:solidFill>
                <a:hlinkClick r:id="rId4">
                  <a:extLst>
                    <a:ext uri="{A12FA001-AC4F-418D-AE19-62706E023703}">
                      <ahyp:hlinkClr xmlns:ahyp="http://schemas.microsoft.com/office/drawing/2018/hyperlinkcolor" val="tx"/>
                    </a:ext>
                  </a:extLst>
                </a:hlinkClick>
              </a:rPr>
              <a:t>https://ncdc.mohfw.gov.in/WriteReadData/l892s/20047793071632477296.pdf</a:t>
            </a:r>
            <a:endParaRPr lang="en-US" sz="1600" dirty="0">
              <a:solidFill>
                <a:schemeClr val="bg1"/>
              </a:solidFill>
            </a:endParaRPr>
          </a:p>
          <a:p>
            <a:pPr marL="285750" indent="-285750" algn="just">
              <a:lnSpc>
                <a:spcPct val="100000"/>
              </a:lnSpc>
            </a:pPr>
            <a:r>
              <a:rPr lang="en-US" sz="1600" dirty="0"/>
              <a:t>UNDRR. What is the Sendai Framework? [Internet]. www.undrr.org. UNDRR; 2015. Available from: </a:t>
            </a:r>
            <a:r>
              <a:rPr lang="en-US" sz="1600" dirty="0">
                <a:solidFill>
                  <a:schemeClr val="bg1"/>
                </a:solidFill>
                <a:hlinkClick r:id="rId5">
                  <a:extLst>
                    <a:ext uri="{A12FA001-AC4F-418D-AE19-62706E023703}">
                      <ahyp:hlinkClr xmlns:ahyp="http://schemas.microsoft.com/office/drawing/2018/hyperlinkcolor" val="tx"/>
                    </a:ext>
                  </a:extLst>
                </a:hlinkClick>
              </a:rPr>
              <a:t>https://www.undrr.org/implementing-sendai-framework/what-sendai-framework</a:t>
            </a:r>
            <a:endParaRPr lang="en-US" sz="1600" dirty="0">
              <a:solidFill>
                <a:schemeClr val="bg1"/>
              </a:solidFill>
            </a:endParaRPr>
          </a:p>
          <a:p>
            <a:pPr marL="285750" indent="-285750" algn="just">
              <a:lnSpc>
                <a:spcPct val="100000"/>
              </a:lnSpc>
            </a:pPr>
            <a:r>
              <a:rPr lang="en-US" sz="1600" dirty="0"/>
              <a:t>Digital S. Guidance Note: Protection of Children During Infectious Disease Outbreaks [Internet]. Save the Children’s Resource Centre. [cited 2022 Jan 24]. Available from: </a:t>
            </a:r>
            <a:r>
              <a:rPr lang="en-US" sz="1600" dirty="0">
                <a:solidFill>
                  <a:schemeClr val="bg1"/>
                </a:solidFill>
                <a:hlinkClick r:id="rId6">
                  <a:extLst>
                    <a:ext uri="{A12FA001-AC4F-418D-AE19-62706E023703}">
                      <ahyp:hlinkClr xmlns:ahyp="http://schemas.microsoft.com/office/drawing/2018/hyperlinkcolor" val="tx"/>
                    </a:ext>
                  </a:extLst>
                </a:hlinkClick>
              </a:rPr>
              <a:t>https://resourcecentre.savethechildren.net/pdf/protection_of_children_during_infectious_disease_outbreak_guidance_note.pdf/</a:t>
            </a:r>
            <a:endParaRPr lang="en-US" sz="1600" dirty="0">
              <a:solidFill>
                <a:schemeClr val="bg1"/>
              </a:solidFill>
            </a:endParaRPr>
          </a:p>
          <a:p>
            <a:pPr marL="285750" indent="-285750" algn="just">
              <a:lnSpc>
                <a:spcPct val="100000"/>
              </a:lnSpc>
            </a:pPr>
            <a:r>
              <a:rPr lang="en-US" sz="1600" dirty="0"/>
              <a:t>World Health Organization. Health product and policy standards [Internet]. www.who.int. 2023. Available from: </a:t>
            </a:r>
            <a:r>
              <a:rPr lang="en-US" sz="1600" dirty="0">
                <a:solidFill>
                  <a:schemeClr val="bg1"/>
                </a:solidFill>
                <a:hlinkClick r:id="rId7">
                  <a:extLst>
                    <a:ext uri="{A12FA001-AC4F-418D-AE19-62706E023703}">
                      <ahyp:hlinkClr xmlns:ahyp="http://schemas.microsoft.com/office/drawing/2018/hyperlinkcolor" val="tx"/>
                    </a:ext>
                  </a:extLst>
                </a:hlinkClick>
              </a:rPr>
              <a:t>https://www.who.int/teams/environment-climate-change-and-health/water-sanitation-and-health</a:t>
            </a:r>
            <a:r>
              <a:rPr lang="en-US" sz="1600" dirty="0">
                <a:solidFill>
                  <a:schemeClr val="bg1"/>
                </a:solidFill>
              </a:rPr>
              <a:t> ‌</a:t>
            </a:r>
            <a:endParaRPr lang="en-IN" sz="1600" dirty="0">
              <a:solidFill>
                <a:schemeClr val="bg1"/>
              </a:solidFill>
            </a:endParaRPr>
          </a:p>
        </p:txBody>
      </p:sp>
    </p:spTree>
    <p:extLst>
      <p:ext uri="{BB962C8B-B14F-4D97-AF65-F5344CB8AC3E}">
        <p14:creationId xmlns:p14="http://schemas.microsoft.com/office/powerpoint/2010/main" val="1512963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FC0993-D63D-D082-7FC2-92652B7789A6}"/>
              </a:ext>
            </a:extLst>
          </p:cNvPr>
          <p:cNvSpPr>
            <a:spLocks noGrp="1"/>
          </p:cNvSpPr>
          <p:nvPr>
            <p:ph type="ctrTitle"/>
          </p:nvPr>
        </p:nvSpPr>
        <p:spPr>
          <a:xfrm>
            <a:off x="5709920" y="1742653"/>
            <a:ext cx="6482080" cy="1041662"/>
          </a:xfrm>
        </p:spPr>
        <p:txBody>
          <a:bodyPr/>
          <a:lstStyle/>
          <a:p>
            <a:pPr algn="ctr"/>
            <a:r>
              <a:rPr lang="en-US" sz="6600" dirty="0">
                <a:latin typeface="Script MT Bold" panose="03040602040607080904" pitchFamily="66" charset="0"/>
              </a:rPr>
              <a:t>Thank you</a:t>
            </a:r>
          </a:p>
        </p:txBody>
      </p:sp>
      <p:pic>
        <p:nvPicPr>
          <p:cNvPr id="5" name="Picture Placeholder 4">
            <a:extLst>
              <a:ext uri="{FF2B5EF4-FFF2-40B4-BE49-F238E27FC236}">
                <a16:creationId xmlns:a16="http://schemas.microsoft.com/office/drawing/2014/main" id="{DDB997A7-737D-9B51-9F51-04952AC19985}"/>
              </a:ext>
            </a:extLst>
          </p:cNvPr>
          <p:cNvPicPr>
            <a:picLocks noGrp="1" noChangeAspect="1"/>
          </p:cNvPicPr>
          <p:nvPr>
            <p:ph type="pic" idx="10"/>
          </p:nvPr>
        </p:nvPicPr>
        <p:blipFill>
          <a:blip r:embed="rId2"/>
          <a:srcRect l="7061" r="7061"/>
          <a:stretch/>
        </p:blipFill>
        <p:spPr>
          <a:xfrm>
            <a:off x="457200" y="441754"/>
            <a:ext cx="4572000" cy="5943600"/>
          </a:xfrm>
        </p:spPr>
      </p:pic>
      <p:pic>
        <p:nvPicPr>
          <p:cNvPr id="6" name="Graphic 5" descr="Questions">
            <a:extLst>
              <a:ext uri="{FF2B5EF4-FFF2-40B4-BE49-F238E27FC236}">
                <a16:creationId xmlns:a16="http://schemas.microsoft.com/office/drawing/2014/main" id="{5127ABBD-93F1-D130-BF5B-67B8FBA725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80144" y="2784315"/>
            <a:ext cx="2741630" cy="1992462"/>
          </a:xfrm>
          <a:prstGeom prst="rect">
            <a:avLst/>
          </a:prstGeom>
        </p:spPr>
      </p:pic>
      <p:sp>
        <p:nvSpPr>
          <p:cNvPr id="7" name="TextBox 6">
            <a:extLst>
              <a:ext uri="{FF2B5EF4-FFF2-40B4-BE49-F238E27FC236}">
                <a16:creationId xmlns:a16="http://schemas.microsoft.com/office/drawing/2014/main" id="{015315D5-0E64-F1EB-DD44-8830E260B756}"/>
              </a:ext>
            </a:extLst>
          </p:cNvPr>
          <p:cNvSpPr txBox="1"/>
          <p:nvPr/>
        </p:nvSpPr>
        <p:spPr>
          <a:xfrm>
            <a:off x="7240395" y="4958499"/>
            <a:ext cx="3421129" cy="584775"/>
          </a:xfrm>
          <a:prstGeom prst="rect">
            <a:avLst/>
          </a:prstGeom>
          <a:noFill/>
        </p:spPr>
        <p:txBody>
          <a:bodyPr wrap="none" rtlCol="0">
            <a:spAutoFit/>
          </a:bodyPr>
          <a:lstStyle/>
          <a:p>
            <a:r>
              <a:rPr lang="en-IN" sz="3200" dirty="0">
                <a:latin typeface="Lucida Calligraphy" panose="03010101010101010101" pitchFamily="66" charset="0"/>
              </a:rPr>
              <a:t>Any Questions</a:t>
            </a:r>
          </a:p>
        </p:txBody>
      </p:sp>
    </p:spTree>
    <p:extLst>
      <p:ext uri="{BB962C8B-B14F-4D97-AF65-F5344CB8AC3E}">
        <p14:creationId xmlns:p14="http://schemas.microsoft.com/office/powerpoint/2010/main" val="570781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1455-D6FB-DADD-087B-3E3054C298A1}"/>
              </a:ext>
            </a:extLst>
          </p:cNvPr>
          <p:cNvSpPr>
            <a:spLocks noGrp="1"/>
          </p:cNvSpPr>
          <p:nvPr>
            <p:ph type="title"/>
          </p:nvPr>
        </p:nvSpPr>
        <p:spPr>
          <a:xfrm>
            <a:off x="3721068" y="281948"/>
            <a:ext cx="5484855" cy="685784"/>
          </a:xfrm>
        </p:spPr>
        <p:txBody>
          <a:bodyPr/>
          <a:lstStyle/>
          <a:p>
            <a:r>
              <a:rPr lang="en-IN" dirty="0"/>
              <a:t>Mentor approval</a:t>
            </a:r>
          </a:p>
        </p:txBody>
      </p:sp>
      <p:sp>
        <p:nvSpPr>
          <p:cNvPr id="3" name="Slide Number Placeholder 2">
            <a:extLst>
              <a:ext uri="{FF2B5EF4-FFF2-40B4-BE49-F238E27FC236}">
                <a16:creationId xmlns:a16="http://schemas.microsoft.com/office/drawing/2014/main" id="{B62F37C6-5AB4-0A99-66A2-348B1085FC70}"/>
              </a:ext>
            </a:extLst>
          </p:cNvPr>
          <p:cNvSpPr>
            <a:spLocks noGrp="1"/>
          </p:cNvSpPr>
          <p:nvPr>
            <p:ph type="sldNum" sz="quarter" idx="11"/>
          </p:nvPr>
        </p:nvSpPr>
        <p:spPr/>
        <p:txBody>
          <a:bodyPr/>
          <a:lstStyle/>
          <a:p>
            <a:fld id="{71766878-3199-4EAB-94E7-2D6D11070E14}" type="slidenum">
              <a:rPr lang="en-US" smtClean="0"/>
              <a:pPr/>
              <a:t>2</a:t>
            </a:fld>
            <a:endParaRPr lang="en-US" dirty="0"/>
          </a:p>
        </p:txBody>
      </p:sp>
      <p:pic>
        <p:nvPicPr>
          <p:cNvPr id="9" name="Picture Placeholder 8">
            <a:extLst>
              <a:ext uri="{FF2B5EF4-FFF2-40B4-BE49-F238E27FC236}">
                <a16:creationId xmlns:a16="http://schemas.microsoft.com/office/drawing/2014/main" id="{6BD478E8-8BF7-7D1C-D3C5-915669F7734F}"/>
              </a:ext>
            </a:extLst>
          </p:cNvPr>
          <p:cNvPicPr>
            <a:picLocks noGrp="1" noChangeAspect="1"/>
          </p:cNvPicPr>
          <p:nvPr>
            <p:ph type="pic" idx="12"/>
          </p:nvPr>
        </p:nvPicPr>
        <p:blipFill>
          <a:blip r:embed="rId2"/>
          <a:srcRect l="587" r="587"/>
          <a:stretch>
            <a:fillRect/>
          </a:stretch>
        </p:blipFill>
        <p:spPr>
          <a:xfrm>
            <a:off x="2300450" y="1168908"/>
            <a:ext cx="7591099" cy="5257816"/>
          </a:xfrm>
        </p:spPr>
      </p:pic>
    </p:spTree>
    <p:extLst>
      <p:ext uri="{BB962C8B-B14F-4D97-AF65-F5344CB8AC3E}">
        <p14:creationId xmlns:p14="http://schemas.microsoft.com/office/powerpoint/2010/main" val="3897222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EECFF-FA8A-A662-2FAE-BE9D2DF1FA79}"/>
              </a:ext>
            </a:extLst>
          </p:cNvPr>
          <p:cNvSpPr>
            <a:spLocks noGrp="1"/>
          </p:cNvSpPr>
          <p:nvPr>
            <p:ph type="title"/>
          </p:nvPr>
        </p:nvSpPr>
        <p:spPr>
          <a:xfrm>
            <a:off x="6096000" y="428920"/>
            <a:ext cx="5484855" cy="2184400"/>
          </a:xfrm>
        </p:spPr>
        <p:txBody>
          <a:bodyPr/>
          <a:lstStyle/>
          <a:p>
            <a:r>
              <a:rPr lang="en-US" dirty="0"/>
              <a:t>agenda</a:t>
            </a:r>
          </a:p>
        </p:txBody>
      </p:sp>
      <p:sp>
        <p:nvSpPr>
          <p:cNvPr id="4" name="Slide Number Placeholder 3">
            <a:extLst>
              <a:ext uri="{FF2B5EF4-FFF2-40B4-BE49-F238E27FC236}">
                <a16:creationId xmlns:a16="http://schemas.microsoft.com/office/drawing/2014/main" id="{FDC3A889-2F7C-37A4-01E5-A5D4DE98D0FF}"/>
              </a:ext>
            </a:extLst>
          </p:cNvPr>
          <p:cNvSpPr>
            <a:spLocks noGrp="1"/>
          </p:cNvSpPr>
          <p:nvPr>
            <p:ph type="sldNum" sz="quarter" idx="11"/>
          </p:nvPr>
        </p:nvSpPr>
        <p:spPr>
          <a:xfrm>
            <a:off x="303973" y="624840"/>
            <a:ext cx="540623" cy="518144"/>
          </a:xfrm>
        </p:spPr>
        <p:txBody>
          <a:bodyPr/>
          <a:lstStyle/>
          <a:p>
            <a:fld id="{71766878-3199-4EAB-94E7-2D6D11070E14}" type="slidenum">
              <a:rPr lang="en-US" smtClean="0"/>
              <a:pPr/>
              <a:t>3</a:t>
            </a:fld>
            <a:endParaRPr lang="en-US" dirty="0"/>
          </a:p>
        </p:txBody>
      </p:sp>
      <p:pic>
        <p:nvPicPr>
          <p:cNvPr id="13" name="Picture Placeholder 12">
            <a:extLst>
              <a:ext uri="{FF2B5EF4-FFF2-40B4-BE49-F238E27FC236}">
                <a16:creationId xmlns:a16="http://schemas.microsoft.com/office/drawing/2014/main" id="{337050E9-49C0-E794-9E07-0D369BF6D0C1}"/>
              </a:ext>
            </a:extLst>
          </p:cNvPr>
          <p:cNvPicPr>
            <a:picLocks noGrp="1" noChangeAspect="1"/>
          </p:cNvPicPr>
          <p:nvPr>
            <p:ph type="pic" idx="12"/>
          </p:nvPr>
        </p:nvPicPr>
        <p:blipFill>
          <a:blip r:embed="rId2">
            <a:extLst>
              <a:ext uri="{837473B0-CC2E-450A-ABE3-18F120FF3D39}">
                <a1611:picAttrSrcUrl xmlns:a1611="http://schemas.microsoft.com/office/drawing/2016/11/main" r:id="rId3"/>
              </a:ext>
            </a:extLst>
          </a:blip>
          <a:srcRect t="844" b="844"/>
          <a:stretch/>
        </p:blipFill>
        <p:spPr>
          <a:xfrm>
            <a:off x="1497677" y="1630836"/>
            <a:ext cx="3431604" cy="4461086"/>
          </a:xfrm>
        </p:spPr>
      </p:pic>
      <p:sp>
        <p:nvSpPr>
          <p:cNvPr id="3" name="Content Placeholder 2">
            <a:extLst>
              <a:ext uri="{FF2B5EF4-FFF2-40B4-BE49-F238E27FC236}">
                <a16:creationId xmlns:a16="http://schemas.microsoft.com/office/drawing/2014/main" id="{DD61F096-CCE8-DEE0-ABB1-E5126EDBF8B9}"/>
              </a:ext>
            </a:extLst>
          </p:cNvPr>
          <p:cNvSpPr>
            <a:spLocks noGrp="1"/>
          </p:cNvSpPr>
          <p:nvPr>
            <p:ph idx="1"/>
          </p:nvPr>
        </p:nvSpPr>
        <p:spPr>
          <a:xfrm>
            <a:off x="6096000" y="1630836"/>
            <a:ext cx="5484855" cy="4536633"/>
          </a:xfrm>
          <a:ln w="19050">
            <a:solidFill>
              <a:schemeClr val="accent3">
                <a:lumMod val="60000"/>
                <a:lumOff val="40000"/>
              </a:schemeClr>
            </a:solidFill>
          </a:ln>
        </p:spPr>
        <p:txBody>
          <a:bodyPr lIns="182880" tIns="182880" rIns="182880" bIns="182880" anchor="ctr" anchorCtr="0"/>
          <a:lstStyle/>
          <a:p>
            <a:pPr marL="285750" indent="-285750">
              <a:lnSpc>
                <a:spcPct val="100000"/>
              </a:lnSpc>
            </a:pPr>
            <a:r>
              <a:rPr lang="en-US" dirty="0"/>
              <a:t>Introduction </a:t>
            </a:r>
          </a:p>
          <a:p>
            <a:pPr marL="285750" indent="-285750">
              <a:lnSpc>
                <a:spcPct val="100000"/>
              </a:lnSpc>
            </a:pPr>
            <a:r>
              <a:rPr lang="en-US" dirty="0"/>
              <a:t>Objectives</a:t>
            </a:r>
          </a:p>
          <a:p>
            <a:pPr marL="285750" indent="-285750">
              <a:lnSpc>
                <a:spcPct val="100000"/>
              </a:lnSpc>
            </a:pPr>
            <a:r>
              <a:rPr lang="en-US" dirty="0"/>
              <a:t>Methodology</a:t>
            </a:r>
          </a:p>
          <a:p>
            <a:pPr marL="285750" indent="-285750">
              <a:lnSpc>
                <a:spcPct val="100000"/>
              </a:lnSpc>
            </a:pPr>
            <a:r>
              <a:rPr lang="en-US" dirty="0"/>
              <a:t>Data Analysis </a:t>
            </a:r>
          </a:p>
          <a:p>
            <a:pPr marL="285750" indent="-285750">
              <a:lnSpc>
                <a:spcPct val="100000"/>
              </a:lnSpc>
            </a:pPr>
            <a:r>
              <a:rPr lang="en-US" dirty="0"/>
              <a:t>Result</a:t>
            </a:r>
          </a:p>
          <a:p>
            <a:pPr marL="285750" indent="-285750">
              <a:lnSpc>
                <a:spcPct val="100000"/>
              </a:lnSpc>
            </a:pPr>
            <a:r>
              <a:rPr lang="en-US" dirty="0"/>
              <a:t>Discussion </a:t>
            </a:r>
          </a:p>
          <a:p>
            <a:pPr marL="285750" indent="-285750">
              <a:lnSpc>
                <a:spcPct val="100000"/>
              </a:lnSpc>
            </a:pPr>
            <a:r>
              <a:rPr lang="en-US" dirty="0"/>
              <a:t>Recommendation </a:t>
            </a:r>
          </a:p>
          <a:p>
            <a:pPr marL="285750" indent="-285750">
              <a:lnSpc>
                <a:spcPct val="100000"/>
              </a:lnSpc>
            </a:pPr>
            <a:r>
              <a:rPr lang="en-US" dirty="0"/>
              <a:t>Conclusion </a:t>
            </a:r>
          </a:p>
          <a:p>
            <a:pPr marL="285750" indent="-285750">
              <a:lnSpc>
                <a:spcPct val="100000"/>
              </a:lnSpc>
            </a:pPr>
            <a:r>
              <a:rPr lang="en-US" dirty="0"/>
              <a:t>References </a:t>
            </a:r>
          </a:p>
        </p:txBody>
      </p:sp>
    </p:spTree>
    <p:extLst>
      <p:ext uri="{BB962C8B-B14F-4D97-AF65-F5344CB8AC3E}">
        <p14:creationId xmlns:p14="http://schemas.microsoft.com/office/powerpoint/2010/main" val="3348854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C5425-3985-0D5A-DE19-CCCD1EF42D02}"/>
              </a:ext>
            </a:extLst>
          </p:cNvPr>
          <p:cNvSpPr>
            <a:spLocks noGrp="1"/>
          </p:cNvSpPr>
          <p:nvPr>
            <p:ph type="title"/>
          </p:nvPr>
        </p:nvSpPr>
        <p:spPr>
          <a:xfrm>
            <a:off x="1046374" y="240549"/>
            <a:ext cx="8512898" cy="643363"/>
          </a:xfrm>
        </p:spPr>
        <p:txBody>
          <a:bodyPr/>
          <a:lstStyle/>
          <a:p>
            <a:r>
              <a:rPr lang="en-US" dirty="0"/>
              <a:t>introduction</a:t>
            </a:r>
          </a:p>
        </p:txBody>
      </p:sp>
      <p:sp>
        <p:nvSpPr>
          <p:cNvPr id="4" name="Slide Number Placeholder 3">
            <a:extLst>
              <a:ext uri="{FF2B5EF4-FFF2-40B4-BE49-F238E27FC236}">
                <a16:creationId xmlns:a16="http://schemas.microsoft.com/office/drawing/2014/main" id="{CEDA7797-A07C-A184-B842-94A43E6B2261}"/>
              </a:ext>
            </a:extLst>
          </p:cNvPr>
          <p:cNvSpPr>
            <a:spLocks noGrp="1"/>
          </p:cNvSpPr>
          <p:nvPr>
            <p:ph type="sldNum" sz="quarter" idx="11"/>
          </p:nvPr>
        </p:nvSpPr>
        <p:spPr>
          <a:xfrm>
            <a:off x="303973" y="624840"/>
            <a:ext cx="540623" cy="518144"/>
          </a:xfrm>
        </p:spPr>
        <p:txBody>
          <a:bodyPr/>
          <a:lstStyle/>
          <a:p>
            <a:fld id="{71766878-3199-4EAB-94E7-2D6D11070E14}" type="slidenum">
              <a:rPr lang="en-US" smtClean="0"/>
              <a:pPr/>
              <a:t>4</a:t>
            </a:fld>
            <a:endParaRPr lang="en-US" dirty="0"/>
          </a:p>
        </p:txBody>
      </p:sp>
      <p:sp>
        <p:nvSpPr>
          <p:cNvPr id="3" name="Content Placeholder 2">
            <a:extLst>
              <a:ext uri="{FF2B5EF4-FFF2-40B4-BE49-F238E27FC236}">
                <a16:creationId xmlns:a16="http://schemas.microsoft.com/office/drawing/2014/main" id="{1CD6985E-496F-17F0-D118-5EE4E6800B2F}"/>
              </a:ext>
            </a:extLst>
          </p:cNvPr>
          <p:cNvSpPr>
            <a:spLocks noGrp="1"/>
          </p:cNvSpPr>
          <p:nvPr>
            <p:ph idx="1"/>
          </p:nvPr>
        </p:nvSpPr>
        <p:spPr>
          <a:xfrm>
            <a:off x="1046375" y="1018095"/>
            <a:ext cx="5844619" cy="5418204"/>
          </a:xfrm>
          <a:ln w="19050">
            <a:solidFill>
              <a:schemeClr val="accent3">
                <a:lumMod val="60000"/>
                <a:lumOff val="40000"/>
              </a:schemeClr>
            </a:solidFill>
          </a:ln>
        </p:spPr>
        <p:txBody>
          <a:bodyPr lIns="182880" tIns="182880" rIns="182880" bIns="182880" anchor="ctr" anchorCtr="0"/>
          <a:lstStyle/>
          <a:p>
            <a:pPr algn="just"/>
            <a:r>
              <a:rPr lang="en-US" dirty="0"/>
              <a:t>Introduction to the Issue:</a:t>
            </a:r>
          </a:p>
          <a:p>
            <a:pPr marL="285750" indent="-285750" algn="just">
              <a:buFont typeface="Arial" panose="020B0604020202020204" pitchFamily="34" charset="0"/>
              <a:buChar char="•"/>
            </a:pPr>
            <a:r>
              <a:rPr lang="en-US" dirty="0"/>
              <a:t>Recent years have seen an increase in the frequency and intensity of natural disasters such as hurricanes, earthquakes, floods, and pandemics.</a:t>
            </a:r>
          </a:p>
          <a:p>
            <a:pPr marL="285750" indent="-285750" algn="just">
              <a:buFont typeface="Arial" panose="020B0604020202020204" pitchFamily="34" charset="0"/>
              <a:buChar char="•"/>
            </a:pPr>
            <a:r>
              <a:rPr lang="en-US" dirty="0"/>
              <a:t>These events have far-reaching impacts on public health, infrastructure, and the economy.</a:t>
            </a:r>
          </a:p>
          <a:p>
            <a:pPr algn="just"/>
            <a:r>
              <a:rPr lang="en-US" dirty="0"/>
              <a:t>Role of Disaster Preparedness:</a:t>
            </a:r>
          </a:p>
          <a:p>
            <a:pPr marL="285750" indent="-285750" algn="just">
              <a:buFont typeface="Arial" panose="020B0604020202020204" pitchFamily="34" charset="0"/>
              <a:buChar char="•"/>
            </a:pPr>
            <a:r>
              <a:rPr lang="en-US" dirty="0"/>
              <a:t>Effective disaster preparedness, encompassing the development of emergency plans, regular drills, and ensuring healthcare facilities are equipped to manage sudden surges of patients, can significantly mitigate adverse effects on human health and lives.</a:t>
            </a:r>
          </a:p>
        </p:txBody>
      </p:sp>
      <p:pic>
        <p:nvPicPr>
          <p:cNvPr id="17" name="Picture Placeholder 16">
            <a:extLst>
              <a:ext uri="{FF2B5EF4-FFF2-40B4-BE49-F238E27FC236}">
                <a16:creationId xmlns:a16="http://schemas.microsoft.com/office/drawing/2014/main" id="{DC56DD7B-EA2A-F0C5-1164-A082D88ACCC8}"/>
              </a:ext>
            </a:extLst>
          </p:cNvPr>
          <p:cNvPicPr>
            <a:picLocks noGrp="1" noChangeAspect="1"/>
          </p:cNvPicPr>
          <p:nvPr>
            <p:ph type="pic" idx="12"/>
          </p:nvPr>
        </p:nvPicPr>
        <p:blipFill>
          <a:blip r:embed="rId2"/>
          <a:srcRect/>
          <a:stretch/>
        </p:blipFill>
        <p:spPr>
          <a:xfrm>
            <a:off x="7035670" y="1904213"/>
            <a:ext cx="5047205" cy="3289956"/>
          </a:xfrm>
        </p:spPr>
      </p:pic>
    </p:spTree>
    <p:extLst>
      <p:ext uri="{BB962C8B-B14F-4D97-AF65-F5344CB8AC3E}">
        <p14:creationId xmlns:p14="http://schemas.microsoft.com/office/powerpoint/2010/main" val="3735796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FFE7A-DCCA-148D-4D31-2BA88C2D37F6}"/>
              </a:ext>
            </a:extLst>
          </p:cNvPr>
          <p:cNvSpPr>
            <a:spLocks noGrp="1"/>
          </p:cNvSpPr>
          <p:nvPr>
            <p:ph type="title"/>
          </p:nvPr>
        </p:nvSpPr>
        <p:spPr>
          <a:xfrm>
            <a:off x="1017305" y="293566"/>
            <a:ext cx="8212632" cy="662547"/>
          </a:xfrm>
        </p:spPr>
        <p:txBody>
          <a:bodyPr/>
          <a:lstStyle/>
          <a:p>
            <a:r>
              <a:rPr lang="en-IN" dirty="0"/>
              <a:t>introduction</a:t>
            </a:r>
          </a:p>
        </p:txBody>
      </p:sp>
      <p:sp>
        <p:nvSpPr>
          <p:cNvPr id="3" name="Slide Number Placeholder 2">
            <a:extLst>
              <a:ext uri="{FF2B5EF4-FFF2-40B4-BE49-F238E27FC236}">
                <a16:creationId xmlns:a16="http://schemas.microsoft.com/office/drawing/2014/main" id="{1AA4DCB6-3C34-DD7E-5DDB-C4D8EDE36E93}"/>
              </a:ext>
            </a:extLst>
          </p:cNvPr>
          <p:cNvSpPr>
            <a:spLocks noGrp="1"/>
          </p:cNvSpPr>
          <p:nvPr>
            <p:ph type="sldNum" sz="quarter" idx="11"/>
          </p:nvPr>
        </p:nvSpPr>
        <p:spPr/>
        <p:txBody>
          <a:bodyPr/>
          <a:lstStyle/>
          <a:p>
            <a:fld id="{71766878-3199-4EAB-94E7-2D6D11070E14}" type="slidenum">
              <a:rPr lang="en-US" smtClean="0"/>
              <a:pPr/>
              <a:t>5</a:t>
            </a:fld>
            <a:endParaRPr lang="en-US" dirty="0"/>
          </a:p>
        </p:txBody>
      </p:sp>
      <p:sp>
        <p:nvSpPr>
          <p:cNvPr id="4" name="Content Placeholder 3">
            <a:extLst>
              <a:ext uri="{FF2B5EF4-FFF2-40B4-BE49-F238E27FC236}">
                <a16:creationId xmlns:a16="http://schemas.microsoft.com/office/drawing/2014/main" id="{B2903FEE-7093-1A0E-C9C4-B1F1D4EFBCA6}"/>
              </a:ext>
            </a:extLst>
          </p:cNvPr>
          <p:cNvSpPr>
            <a:spLocks noGrp="1"/>
          </p:cNvSpPr>
          <p:nvPr>
            <p:ph idx="1"/>
          </p:nvPr>
        </p:nvSpPr>
        <p:spPr>
          <a:xfrm>
            <a:off x="1017305" y="1142984"/>
            <a:ext cx="5486400" cy="3400736"/>
          </a:xfrm>
        </p:spPr>
        <p:txBody>
          <a:bodyPr/>
          <a:lstStyle/>
          <a:p>
            <a:r>
              <a:rPr lang="en-US" dirty="0"/>
              <a:t>Importance of a Resilient Healthcare System:</a:t>
            </a:r>
          </a:p>
          <a:p>
            <a:pPr marL="285750" indent="-285750">
              <a:buFont typeface="Arial" panose="020B0604020202020204" pitchFamily="34" charset="0"/>
              <a:buChar char="•"/>
            </a:pPr>
            <a:r>
              <a:rPr lang="en-US" dirty="0"/>
              <a:t>A resilient healthcare system can withstand and recover from these disruptions, ensuring continuous delivery of essential health services.</a:t>
            </a:r>
          </a:p>
          <a:p>
            <a:pPr marL="285750" indent="-285750">
              <a:buFont typeface="Arial" panose="020B0604020202020204" pitchFamily="34" charset="0"/>
              <a:buChar char="•"/>
            </a:pPr>
            <a:r>
              <a:rPr lang="en-US" dirty="0"/>
              <a:t>Building resilience involves strengthening healthcare infrastructure, enhancing emergency preparedness, and training healthcare personnel to effectively respond to disasters.</a:t>
            </a:r>
            <a:endParaRPr lang="en-IN" dirty="0"/>
          </a:p>
        </p:txBody>
      </p:sp>
      <p:pic>
        <p:nvPicPr>
          <p:cNvPr id="9" name="Picture Placeholder 8">
            <a:extLst>
              <a:ext uri="{FF2B5EF4-FFF2-40B4-BE49-F238E27FC236}">
                <a16:creationId xmlns:a16="http://schemas.microsoft.com/office/drawing/2014/main" id="{387EF0F1-C2A1-B7B9-93D7-B9174716FF35}"/>
              </a:ext>
            </a:extLst>
          </p:cNvPr>
          <p:cNvPicPr>
            <a:picLocks noGrp="1" noChangeAspect="1"/>
          </p:cNvPicPr>
          <p:nvPr>
            <p:ph type="pic" idx="12"/>
          </p:nvPr>
        </p:nvPicPr>
        <p:blipFill>
          <a:blip r:embed="rId2"/>
          <a:srcRect t="5561" b="5561"/>
          <a:stretch>
            <a:fillRect/>
          </a:stretch>
        </p:blipFill>
        <p:spPr>
          <a:xfrm>
            <a:off x="6676414" y="2571161"/>
            <a:ext cx="5415353" cy="3289955"/>
          </a:xfrm>
        </p:spPr>
      </p:pic>
      <p:sp>
        <p:nvSpPr>
          <p:cNvPr id="10" name="TextBox 9">
            <a:extLst>
              <a:ext uri="{FF2B5EF4-FFF2-40B4-BE49-F238E27FC236}">
                <a16:creationId xmlns:a16="http://schemas.microsoft.com/office/drawing/2014/main" id="{5B073978-B5CF-E6A7-D699-02F35D9E65D9}"/>
              </a:ext>
            </a:extLst>
          </p:cNvPr>
          <p:cNvSpPr txBox="1"/>
          <p:nvPr/>
        </p:nvSpPr>
        <p:spPr>
          <a:xfrm>
            <a:off x="6676414" y="5929459"/>
            <a:ext cx="5588062" cy="830997"/>
          </a:xfrm>
          <a:prstGeom prst="rect">
            <a:avLst/>
          </a:prstGeom>
          <a:noFill/>
        </p:spPr>
        <p:txBody>
          <a:bodyPr wrap="square" rtlCol="0">
            <a:spAutoFit/>
          </a:bodyPr>
          <a:lstStyle/>
          <a:p>
            <a:r>
              <a:rPr lang="en-US" sz="1200" b="0" i="0" dirty="0">
                <a:solidFill>
                  <a:srgbClr val="333333"/>
                </a:solidFill>
                <a:effectLst/>
              </a:rPr>
              <a:t>Patients being shifted from flooded Nalanda Medical College and Hospital (NMCH), after heavy rain in Patna.</a:t>
            </a:r>
            <a:br>
              <a:rPr lang="en-US" dirty="0"/>
            </a:br>
            <a:r>
              <a:rPr lang="en-US" sz="1200" dirty="0"/>
              <a:t>Source: </a:t>
            </a:r>
            <a:r>
              <a:rPr lang="en-US" sz="1200" b="0" i="0" dirty="0">
                <a:solidFill>
                  <a:schemeClr val="bg1"/>
                </a:solidFill>
                <a:effectLst/>
                <a:hlinkClick r:id="rId3">
                  <a:extLst>
                    <a:ext uri="{A12FA001-AC4F-418D-AE19-62706E023703}">
                      <ahyp:hlinkClr xmlns:ahyp="http://schemas.microsoft.com/office/drawing/2018/hyperlinkcolor" val="tx"/>
                    </a:ext>
                  </a:extLst>
                </a:hlinkClick>
              </a:rPr>
              <a:t>https://www.onmanorama.com/news/india/2019/09/29/up-bihar-rain-affected-states.html</a:t>
            </a:r>
            <a:r>
              <a:rPr lang="en-US" sz="1200" b="0" i="0" dirty="0">
                <a:solidFill>
                  <a:schemeClr val="bg1"/>
                </a:solidFill>
                <a:effectLst/>
              </a:rPr>
              <a:t> </a:t>
            </a:r>
            <a:endParaRPr lang="en-IN" dirty="0">
              <a:solidFill>
                <a:schemeClr val="bg1"/>
              </a:solidFill>
            </a:endParaRPr>
          </a:p>
        </p:txBody>
      </p:sp>
    </p:spTree>
    <p:extLst>
      <p:ext uri="{BB962C8B-B14F-4D97-AF65-F5344CB8AC3E}">
        <p14:creationId xmlns:p14="http://schemas.microsoft.com/office/powerpoint/2010/main" val="3058853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76A587-8C00-0B74-5246-52EC96EFB99D}"/>
              </a:ext>
            </a:extLst>
          </p:cNvPr>
          <p:cNvSpPr>
            <a:spLocks noGrp="1"/>
          </p:cNvSpPr>
          <p:nvPr>
            <p:ph type="sldNum" sz="quarter" idx="11"/>
          </p:nvPr>
        </p:nvSpPr>
        <p:spPr/>
        <p:txBody>
          <a:bodyPr/>
          <a:lstStyle/>
          <a:p>
            <a:fld id="{71766878-3199-4EAB-94E7-2D6D11070E14}" type="slidenum">
              <a:rPr lang="en-US" smtClean="0"/>
              <a:pPr/>
              <a:t>6</a:t>
            </a:fld>
            <a:endParaRPr lang="en-US" dirty="0"/>
          </a:p>
        </p:txBody>
      </p:sp>
      <p:sp>
        <p:nvSpPr>
          <p:cNvPr id="4" name="Content Placeholder 3">
            <a:extLst>
              <a:ext uri="{FF2B5EF4-FFF2-40B4-BE49-F238E27FC236}">
                <a16:creationId xmlns:a16="http://schemas.microsoft.com/office/drawing/2014/main" id="{56A05832-4111-3751-8460-589E2590894A}"/>
              </a:ext>
            </a:extLst>
          </p:cNvPr>
          <p:cNvSpPr>
            <a:spLocks noGrp="1"/>
          </p:cNvSpPr>
          <p:nvPr>
            <p:ph idx="1"/>
          </p:nvPr>
        </p:nvSpPr>
        <p:spPr>
          <a:xfrm>
            <a:off x="1045624" y="1305615"/>
            <a:ext cx="10662467" cy="4642698"/>
          </a:xfrm>
        </p:spPr>
        <p:txBody>
          <a:bodyPr/>
          <a:lstStyle/>
          <a:p>
            <a:pPr marL="285750" indent="-285750">
              <a:buFont typeface="Arial" panose="020B0604020202020204" pitchFamily="34" charset="0"/>
              <a:buChar char="•"/>
            </a:pPr>
            <a:r>
              <a:rPr lang="en-US" dirty="0"/>
              <a:t>Equipping Healthcare Workers: Focused on providing Medical Social Workers (MSWs) and select medical staff with essential skills and knowledge for effective disaster response.</a:t>
            </a:r>
          </a:p>
          <a:p>
            <a:pPr marL="285750" indent="-285750">
              <a:buFont typeface="Arial" panose="020B0604020202020204" pitchFamily="34" charset="0"/>
              <a:buChar char="•"/>
            </a:pPr>
            <a:r>
              <a:rPr lang="en-US" dirty="0"/>
              <a:t>Training Components:</a:t>
            </a:r>
          </a:p>
          <a:p>
            <a:pPr marL="697230" lvl="1" indent="-285750">
              <a:buFont typeface="Arial" panose="020B0604020202020204" pitchFamily="34" charset="0"/>
              <a:buChar char="•"/>
            </a:pPr>
            <a:r>
              <a:rPr lang="en-US" dirty="0"/>
              <a:t>Five-Day Training of Trainers Program: Focuses on Health, Nutrition, and WASH during Emergencies.</a:t>
            </a:r>
            <a:endParaRPr lang="en-IN" dirty="0"/>
          </a:p>
          <a:p>
            <a:pPr marL="697230" lvl="1" indent="-285750">
              <a:buFont typeface="Arial" panose="020B0604020202020204" pitchFamily="34" charset="0"/>
              <a:buChar char="•"/>
            </a:pPr>
            <a:r>
              <a:rPr lang="en-US" dirty="0"/>
              <a:t>Disaster Response: Includes practical exercises and theoretical knowledge for handling real-life emergencies.</a:t>
            </a:r>
          </a:p>
          <a:p>
            <a:pPr marL="697230" lvl="1" indent="-285750">
              <a:buFont typeface="Arial" panose="020B0604020202020204" pitchFamily="34" charset="0"/>
              <a:buChar char="•"/>
            </a:pPr>
            <a:r>
              <a:rPr lang="en-US" dirty="0"/>
              <a:t>Training and Evaluation (Days 1, 2, 4): Sessions, presentations, and practical activities with pre-and post-test assessments to measure knowledge gain and training effectiveness.</a:t>
            </a:r>
          </a:p>
          <a:p>
            <a:pPr marL="697230" lvl="1" indent="-285750">
              <a:buFont typeface="Arial" panose="020B0604020202020204" pitchFamily="34" charset="0"/>
              <a:buChar char="•"/>
            </a:pPr>
            <a:r>
              <a:rPr lang="en-US" dirty="0"/>
              <a:t>Practical Application and Review (Days 3, 5): Field visits, simulation exercises, and mock drills on Day 3. Review, feedback, and lessons learned on Day 5 to reinforce key concepts and identify improvement areas.</a:t>
            </a:r>
          </a:p>
        </p:txBody>
      </p:sp>
      <p:sp>
        <p:nvSpPr>
          <p:cNvPr id="6" name="Picture Placeholder 4">
            <a:extLst>
              <a:ext uri="{FF2B5EF4-FFF2-40B4-BE49-F238E27FC236}">
                <a16:creationId xmlns:a16="http://schemas.microsoft.com/office/drawing/2014/main" id="{0744FCFD-D31C-968B-ABBB-76818102067E}"/>
              </a:ext>
            </a:extLst>
          </p:cNvPr>
          <p:cNvSpPr>
            <a:spLocks noGrp="1"/>
          </p:cNvSpPr>
          <p:nvPr>
            <p:ph type="title"/>
          </p:nvPr>
        </p:nvSpPr>
        <p:spPr>
          <a:xfrm>
            <a:off x="1045624" y="319572"/>
            <a:ext cx="10842403" cy="610535"/>
          </a:xfrm>
        </p:spPr>
        <p:txBody>
          <a:bodyPr/>
          <a:lstStyle/>
          <a:p>
            <a:r>
              <a:rPr lang="en-US" dirty="0"/>
              <a:t>Bal Raksha Bharat's Training Program</a:t>
            </a:r>
            <a:endParaRPr lang="en-IN" dirty="0"/>
          </a:p>
        </p:txBody>
      </p:sp>
    </p:spTree>
    <p:extLst>
      <p:ext uri="{BB962C8B-B14F-4D97-AF65-F5344CB8AC3E}">
        <p14:creationId xmlns:p14="http://schemas.microsoft.com/office/powerpoint/2010/main" val="99823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D45F3-D284-D64F-22E0-48DA659588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84CA4B-B08F-D214-2D1A-5F593F7CC249}"/>
              </a:ext>
            </a:extLst>
          </p:cNvPr>
          <p:cNvSpPr>
            <a:spLocks noGrp="1"/>
          </p:cNvSpPr>
          <p:nvPr>
            <p:ph type="title"/>
          </p:nvPr>
        </p:nvSpPr>
        <p:spPr>
          <a:xfrm>
            <a:off x="4147794" y="624840"/>
            <a:ext cx="3273253" cy="570322"/>
          </a:xfrm>
        </p:spPr>
        <p:txBody>
          <a:bodyPr/>
          <a:lstStyle/>
          <a:p>
            <a:r>
              <a:rPr lang="en-US" dirty="0"/>
              <a:t>Objective</a:t>
            </a:r>
          </a:p>
        </p:txBody>
      </p:sp>
      <p:sp>
        <p:nvSpPr>
          <p:cNvPr id="4" name="Slide Number Placeholder 3">
            <a:extLst>
              <a:ext uri="{FF2B5EF4-FFF2-40B4-BE49-F238E27FC236}">
                <a16:creationId xmlns:a16="http://schemas.microsoft.com/office/drawing/2014/main" id="{1E67F361-F5BE-BA6A-92D9-F10E3782E94C}"/>
              </a:ext>
            </a:extLst>
          </p:cNvPr>
          <p:cNvSpPr>
            <a:spLocks noGrp="1"/>
          </p:cNvSpPr>
          <p:nvPr>
            <p:ph type="sldNum" sz="quarter" idx="11"/>
          </p:nvPr>
        </p:nvSpPr>
        <p:spPr>
          <a:xfrm>
            <a:off x="303973" y="624840"/>
            <a:ext cx="540623" cy="518144"/>
          </a:xfrm>
        </p:spPr>
        <p:txBody>
          <a:bodyPr/>
          <a:lstStyle/>
          <a:p>
            <a:fld id="{71766878-3199-4EAB-94E7-2D6D11070E14}" type="slidenum">
              <a:rPr lang="en-US" smtClean="0"/>
              <a:pPr/>
              <a:t>7</a:t>
            </a:fld>
            <a:endParaRPr lang="en-US" dirty="0"/>
          </a:p>
        </p:txBody>
      </p:sp>
      <p:pic>
        <p:nvPicPr>
          <p:cNvPr id="9" name="Picture Placeholder 8">
            <a:extLst>
              <a:ext uri="{FF2B5EF4-FFF2-40B4-BE49-F238E27FC236}">
                <a16:creationId xmlns:a16="http://schemas.microsoft.com/office/drawing/2014/main" id="{91B543F7-088A-2D9F-716C-425028FA42F7}"/>
              </a:ext>
            </a:extLst>
          </p:cNvPr>
          <p:cNvPicPr>
            <a:picLocks noGrp="1" noChangeAspect="1"/>
          </p:cNvPicPr>
          <p:nvPr>
            <p:ph type="pic" idx="12"/>
          </p:nvPr>
        </p:nvPicPr>
        <p:blipFill rotWithShape="1">
          <a:blip r:embed="rId2">
            <a:extLst>
              <a:ext uri="{837473B0-CC2E-450A-ABE3-18F120FF3D39}">
                <a1611:picAttrSrcUrl xmlns:a1611="http://schemas.microsoft.com/office/drawing/2016/11/main" r:id="rId3"/>
              </a:ext>
            </a:extLst>
          </a:blip>
          <a:srcRect l="-1498" r="-1073"/>
          <a:stretch/>
        </p:blipFill>
        <p:spPr>
          <a:xfrm>
            <a:off x="1036948" y="2507530"/>
            <a:ext cx="2796837" cy="2328973"/>
          </a:xfrm>
        </p:spPr>
      </p:pic>
      <p:sp>
        <p:nvSpPr>
          <p:cNvPr id="3" name="Content Placeholder 2">
            <a:extLst>
              <a:ext uri="{FF2B5EF4-FFF2-40B4-BE49-F238E27FC236}">
                <a16:creationId xmlns:a16="http://schemas.microsoft.com/office/drawing/2014/main" id="{27E584A2-9347-6239-E7DF-5C5BD41E97DD}"/>
              </a:ext>
            </a:extLst>
          </p:cNvPr>
          <p:cNvSpPr>
            <a:spLocks noGrp="1"/>
          </p:cNvSpPr>
          <p:nvPr>
            <p:ph idx="1"/>
          </p:nvPr>
        </p:nvSpPr>
        <p:spPr>
          <a:xfrm>
            <a:off x="4147794" y="1838227"/>
            <a:ext cx="7698941" cy="3881636"/>
          </a:xfrm>
          <a:ln w="19050">
            <a:solidFill>
              <a:schemeClr val="accent3">
                <a:lumMod val="60000"/>
                <a:lumOff val="40000"/>
              </a:schemeClr>
            </a:solidFill>
          </a:ln>
        </p:spPr>
        <p:txBody>
          <a:bodyPr lIns="182880" tIns="182880" rIns="182880" bIns="182880" anchor="ctr" anchorCtr="0"/>
          <a:lstStyle/>
          <a:p>
            <a:pPr marL="0" indent="0">
              <a:buNone/>
            </a:pPr>
            <a:r>
              <a:rPr lang="en-US" b="1" u="sng" dirty="0"/>
              <a:t>Assessing Program Impact: </a:t>
            </a:r>
          </a:p>
          <a:p>
            <a:pPr marL="0" indent="0" algn="just">
              <a:lnSpc>
                <a:spcPct val="100000"/>
              </a:lnSpc>
              <a:buNone/>
            </a:pPr>
            <a:r>
              <a:rPr lang="en-US" dirty="0"/>
              <a:t>The research aims to analyze how participation in the Bal Raksha Bharat training program influences the preparedness and efficacy of healthcare workers in responding to emergency situations. </a:t>
            </a:r>
          </a:p>
          <a:p>
            <a:pPr marL="0" indent="0">
              <a:buNone/>
            </a:pPr>
            <a:r>
              <a:rPr lang="en-US" b="1" u="sng" dirty="0"/>
              <a:t>Measuring Healthcare Worker Readiness: </a:t>
            </a:r>
          </a:p>
          <a:p>
            <a:pPr marL="0" indent="0" algn="just">
              <a:lnSpc>
                <a:spcPct val="100000"/>
              </a:lnSpc>
              <a:buNone/>
            </a:pPr>
            <a:r>
              <a:rPr lang="en-US" dirty="0"/>
              <a:t>The study seeks to quantify the level of readiness among healthcare workers trained under the Bal Raksha Bharat program, focusing on their ability to effectively handle emergencies such as medical crises, natural disasters, or other critical incidents. </a:t>
            </a:r>
          </a:p>
        </p:txBody>
      </p:sp>
    </p:spTree>
    <p:extLst>
      <p:ext uri="{BB962C8B-B14F-4D97-AF65-F5344CB8AC3E}">
        <p14:creationId xmlns:p14="http://schemas.microsoft.com/office/powerpoint/2010/main" val="496923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D1206-F73E-1362-4EF0-93E97EE7422A}"/>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4CE9660F-56A8-D936-1BF9-ADB2E268A3B2}"/>
              </a:ext>
            </a:extLst>
          </p:cNvPr>
          <p:cNvSpPr>
            <a:spLocks noGrp="1"/>
          </p:cNvSpPr>
          <p:nvPr>
            <p:ph type="ctrTitle"/>
          </p:nvPr>
        </p:nvSpPr>
        <p:spPr>
          <a:xfrm>
            <a:off x="1852365" y="428920"/>
            <a:ext cx="6421121" cy="763571"/>
          </a:xfrm>
          <a:ln w="19050">
            <a:noFill/>
          </a:ln>
        </p:spPr>
        <p:txBody>
          <a:bodyPr lIns="0" tIns="0" rIns="0" bIns="0"/>
          <a:lstStyle/>
          <a:p>
            <a:r>
              <a:rPr lang="en-US" sz="3600" dirty="0"/>
              <a:t>Methodology</a:t>
            </a:r>
          </a:p>
        </p:txBody>
      </p:sp>
      <p:pic>
        <p:nvPicPr>
          <p:cNvPr id="12" name="Picture Placeholder 11">
            <a:extLst>
              <a:ext uri="{FF2B5EF4-FFF2-40B4-BE49-F238E27FC236}">
                <a16:creationId xmlns:a16="http://schemas.microsoft.com/office/drawing/2014/main" id="{3CA1EBA8-4F83-F027-74B4-69019D975F2B}"/>
              </a:ext>
            </a:extLst>
          </p:cNvPr>
          <p:cNvPicPr>
            <a:picLocks noGrp="1" noChangeAspect="1"/>
          </p:cNvPicPr>
          <p:nvPr>
            <p:ph type="pic" idx="10"/>
          </p:nvPr>
        </p:nvPicPr>
        <p:blipFill rotWithShape="1">
          <a:blip r:embed="rId2"/>
          <a:srcRect l="-1761" r="-332"/>
          <a:stretch/>
        </p:blipFill>
        <p:spPr>
          <a:xfrm>
            <a:off x="8408710" y="1979628"/>
            <a:ext cx="3209114" cy="3537425"/>
          </a:xfrm>
        </p:spPr>
      </p:pic>
      <p:sp>
        <p:nvSpPr>
          <p:cNvPr id="4" name="Content Placeholder 2">
            <a:extLst>
              <a:ext uri="{FF2B5EF4-FFF2-40B4-BE49-F238E27FC236}">
                <a16:creationId xmlns:a16="http://schemas.microsoft.com/office/drawing/2014/main" id="{8CF01A1D-7E3A-DFDE-B895-8ED5C21CADB2}"/>
              </a:ext>
            </a:extLst>
          </p:cNvPr>
          <p:cNvSpPr txBox="1">
            <a:spLocks/>
          </p:cNvSpPr>
          <p:nvPr/>
        </p:nvSpPr>
        <p:spPr>
          <a:xfrm>
            <a:off x="396241" y="1979628"/>
            <a:ext cx="6994689" cy="3685881"/>
          </a:xfrm>
          <a:prstGeom prst="roundRect">
            <a:avLst>
              <a:gd name="adj" fmla="val 10238"/>
            </a:avLst>
          </a:prstGeom>
          <a:ln w="19050">
            <a:solidFill>
              <a:schemeClr val="accent3">
                <a:lumMod val="60000"/>
                <a:lumOff val="40000"/>
              </a:schemeClr>
            </a:solidFill>
          </a:ln>
        </p:spPr>
        <p:txBody>
          <a:bodyPr lIns="182880" tIns="182880" rIns="182880" bIns="182880" anchor="ctr" anchorCtr="0"/>
          <a:lstStyle>
            <a:lvl1pPr marL="228600" indent="-228600" algn="l" defTabSz="914400" rtl="0" eaLnBrk="1" latinLnBrk="0" hangingPunct="1">
              <a:lnSpc>
                <a:spcPct val="110000"/>
              </a:lnSpc>
              <a:spcBef>
                <a:spcPts val="700"/>
              </a:spcBef>
              <a:buClr>
                <a:schemeClr val="accent3">
                  <a:lumMod val="60000"/>
                  <a:lumOff val="40000"/>
                </a:schemeClr>
              </a:buClr>
              <a:buFont typeface="Arial" panose="020B0604020202020204" pitchFamily="34" charset="0"/>
              <a:buChar char="•"/>
              <a:defRPr sz="2400" b="0" i="0" kern="1200" cap="none" spc="0" baseline="0">
                <a:solidFill>
                  <a:schemeClr val="accent3">
                    <a:lumMod val="75000"/>
                  </a:schemeClr>
                </a:solidFill>
                <a:latin typeface="+mn-lt"/>
                <a:ea typeface="Batang" panose="02030600000101010101" pitchFamily="18" charset="-127"/>
                <a:cs typeface="+mn-cs"/>
              </a:defRPr>
            </a:lvl1pPr>
            <a:lvl2pPr marL="685800" indent="-228600" algn="l" defTabSz="914400" rtl="0" eaLnBrk="1" latinLnBrk="0" hangingPunct="1">
              <a:lnSpc>
                <a:spcPct val="110000"/>
              </a:lnSpc>
              <a:spcBef>
                <a:spcPts val="700"/>
              </a:spcBef>
              <a:buClr>
                <a:schemeClr val="accent3">
                  <a:lumMod val="60000"/>
                  <a:lumOff val="40000"/>
                </a:schemeClr>
              </a:buClr>
              <a:buFont typeface="Arial" panose="020B0604020202020204" pitchFamily="34" charset="0"/>
              <a:buChar char="•"/>
              <a:defRPr sz="2400" b="0" i="0" kern="1200" cap="none" spc="0" baseline="0">
                <a:solidFill>
                  <a:schemeClr val="accent3">
                    <a:lumMod val="75000"/>
                  </a:schemeClr>
                </a:solidFill>
                <a:latin typeface="+mn-lt"/>
                <a:ea typeface="Batang" panose="02030600000101010101" pitchFamily="18" charset="-127"/>
                <a:cs typeface="+mn-cs"/>
              </a:defRPr>
            </a:lvl2pPr>
            <a:lvl3pPr marL="1143000" indent="-228600" algn="l" defTabSz="914400" rtl="0" eaLnBrk="1" latinLnBrk="0" hangingPunct="1">
              <a:lnSpc>
                <a:spcPct val="110000"/>
              </a:lnSpc>
              <a:spcBef>
                <a:spcPts val="700"/>
              </a:spcBef>
              <a:buClr>
                <a:schemeClr val="accent3">
                  <a:lumMod val="60000"/>
                  <a:lumOff val="40000"/>
                </a:schemeClr>
              </a:buClr>
              <a:buFont typeface="Arial" panose="020B0604020202020204" pitchFamily="34" charset="0"/>
              <a:buChar char="•"/>
              <a:defRPr sz="2400" b="0" i="0" kern="1200" cap="none" spc="0" baseline="0">
                <a:solidFill>
                  <a:schemeClr val="accent3">
                    <a:lumMod val="75000"/>
                  </a:schemeClr>
                </a:solidFill>
                <a:latin typeface="+mn-lt"/>
                <a:ea typeface="Batang" panose="02030600000101010101" pitchFamily="18" charset="-127"/>
                <a:cs typeface="+mn-cs"/>
              </a:defRPr>
            </a:lvl3pPr>
            <a:lvl4pPr marL="1600200" indent="-228600" algn="l" defTabSz="914400" rtl="0" eaLnBrk="1" latinLnBrk="0" hangingPunct="1">
              <a:lnSpc>
                <a:spcPct val="110000"/>
              </a:lnSpc>
              <a:spcBef>
                <a:spcPts val="700"/>
              </a:spcBef>
              <a:buClr>
                <a:schemeClr val="accent3">
                  <a:lumMod val="60000"/>
                  <a:lumOff val="40000"/>
                </a:schemeClr>
              </a:buClr>
              <a:buFont typeface="Arial" panose="020B0604020202020204" pitchFamily="34" charset="0"/>
              <a:buChar char="•"/>
              <a:defRPr sz="2400" b="0" i="0" kern="1200" cap="none" spc="0" baseline="0">
                <a:solidFill>
                  <a:schemeClr val="accent3">
                    <a:lumMod val="75000"/>
                  </a:schemeClr>
                </a:solidFill>
                <a:latin typeface="+mn-lt"/>
                <a:ea typeface="Batang" panose="02030600000101010101" pitchFamily="18" charset="-127"/>
                <a:cs typeface="+mn-cs"/>
              </a:defRPr>
            </a:lvl4pPr>
            <a:lvl5pPr marL="2057400" indent="-228600" algn="l" defTabSz="914400" rtl="0" eaLnBrk="1" latinLnBrk="0" hangingPunct="1">
              <a:lnSpc>
                <a:spcPct val="110000"/>
              </a:lnSpc>
              <a:spcBef>
                <a:spcPts val="700"/>
              </a:spcBef>
              <a:buClr>
                <a:schemeClr val="accent3">
                  <a:lumMod val="60000"/>
                  <a:lumOff val="40000"/>
                </a:schemeClr>
              </a:buClr>
              <a:buFont typeface="Arial" panose="020B0604020202020204" pitchFamily="34" charset="0"/>
              <a:buChar char="•"/>
              <a:defRPr sz="2400" b="0" i="0" kern="1200" cap="none" spc="0" baseline="0">
                <a:solidFill>
                  <a:schemeClr val="accent3">
                    <a:lumMod val="75000"/>
                  </a:schemeClr>
                </a:solidFill>
                <a:latin typeface="+mn-lt"/>
                <a:ea typeface="Batang" panose="02030600000101010101" pitchFamily="18" charset="-127"/>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US" sz="1800" dirty="0"/>
              <a:t>Study Design</a:t>
            </a:r>
          </a:p>
          <a:p>
            <a:pPr marL="285750" indent="-285750"/>
            <a:r>
              <a:rPr lang="en-US" sz="1800" dirty="0"/>
              <a:t>The study design employs a quantitative approach facilitated by Google Forms to gather data efficiently. </a:t>
            </a:r>
          </a:p>
          <a:p>
            <a:pPr marL="285750" indent="-285750"/>
            <a:r>
              <a:rPr lang="en-US" sz="1800" dirty="0"/>
              <a:t>Google Forms provides a convenient platform for administering surveys and collecting responses in a structured manner. </a:t>
            </a:r>
          </a:p>
          <a:p>
            <a:pPr marL="285750" indent="-285750"/>
            <a:r>
              <a:rPr lang="en-US" sz="1800" dirty="0"/>
              <a:t>Participant’s pre- and post-training scores will be evaluated quantitatively to gauge the extent of improvement in both knowledge and skills.</a:t>
            </a:r>
          </a:p>
        </p:txBody>
      </p:sp>
    </p:spTree>
    <p:extLst>
      <p:ext uri="{BB962C8B-B14F-4D97-AF65-F5344CB8AC3E}">
        <p14:creationId xmlns:p14="http://schemas.microsoft.com/office/powerpoint/2010/main" val="725131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D1206-F73E-1362-4EF0-93E97EE7422A}"/>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4CE9660F-56A8-D936-1BF9-ADB2E268A3B2}"/>
              </a:ext>
            </a:extLst>
          </p:cNvPr>
          <p:cNvSpPr>
            <a:spLocks noGrp="1"/>
          </p:cNvSpPr>
          <p:nvPr>
            <p:ph type="ctrTitle"/>
          </p:nvPr>
        </p:nvSpPr>
        <p:spPr>
          <a:xfrm>
            <a:off x="3709446" y="459541"/>
            <a:ext cx="6421121" cy="763571"/>
          </a:xfrm>
          <a:ln w="19050">
            <a:noFill/>
          </a:ln>
        </p:spPr>
        <p:txBody>
          <a:bodyPr lIns="0" tIns="0" rIns="0" bIns="0"/>
          <a:lstStyle/>
          <a:p>
            <a:r>
              <a:rPr lang="en-US" sz="3600" dirty="0"/>
              <a:t>Methodology</a:t>
            </a:r>
          </a:p>
        </p:txBody>
      </p:sp>
      <p:sp>
        <p:nvSpPr>
          <p:cNvPr id="4" name="Content Placeholder 2">
            <a:extLst>
              <a:ext uri="{FF2B5EF4-FFF2-40B4-BE49-F238E27FC236}">
                <a16:creationId xmlns:a16="http://schemas.microsoft.com/office/drawing/2014/main" id="{8CF01A1D-7E3A-DFDE-B895-8ED5C21CADB2}"/>
              </a:ext>
            </a:extLst>
          </p:cNvPr>
          <p:cNvSpPr txBox="1">
            <a:spLocks/>
          </p:cNvSpPr>
          <p:nvPr/>
        </p:nvSpPr>
        <p:spPr>
          <a:xfrm>
            <a:off x="754146" y="1781665"/>
            <a:ext cx="9945278" cy="3009523"/>
          </a:xfrm>
          <a:prstGeom prst="roundRect">
            <a:avLst>
              <a:gd name="adj" fmla="val 10238"/>
            </a:avLst>
          </a:prstGeom>
          <a:ln w="19050">
            <a:solidFill>
              <a:schemeClr val="accent3">
                <a:lumMod val="60000"/>
                <a:lumOff val="40000"/>
              </a:schemeClr>
            </a:solidFill>
          </a:ln>
        </p:spPr>
        <p:txBody>
          <a:bodyPr lIns="182880" tIns="182880" rIns="182880" bIns="182880" anchor="ctr" anchorCtr="0"/>
          <a:lstStyle>
            <a:lvl1pPr marL="228600" indent="-228600" algn="l" defTabSz="914400" rtl="0" eaLnBrk="1" latinLnBrk="0" hangingPunct="1">
              <a:lnSpc>
                <a:spcPct val="110000"/>
              </a:lnSpc>
              <a:spcBef>
                <a:spcPts val="700"/>
              </a:spcBef>
              <a:buClr>
                <a:schemeClr val="accent3">
                  <a:lumMod val="60000"/>
                  <a:lumOff val="40000"/>
                </a:schemeClr>
              </a:buClr>
              <a:buFont typeface="Arial" panose="020B0604020202020204" pitchFamily="34" charset="0"/>
              <a:buChar char="•"/>
              <a:defRPr sz="2400" b="0" i="0" kern="1200" cap="none" spc="0" baseline="0">
                <a:solidFill>
                  <a:schemeClr val="accent3">
                    <a:lumMod val="75000"/>
                  </a:schemeClr>
                </a:solidFill>
                <a:latin typeface="+mn-lt"/>
                <a:ea typeface="Batang" panose="02030600000101010101" pitchFamily="18" charset="-127"/>
                <a:cs typeface="+mn-cs"/>
              </a:defRPr>
            </a:lvl1pPr>
            <a:lvl2pPr marL="685800" indent="-228600" algn="l" defTabSz="914400" rtl="0" eaLnBrk="1" latinLnBrk="0" hangingPunct="1">
              <a:lnSpc>
                <a:spcPct val="110000"/>
              </a:lnSpc>
              <a:spcBef>
                <a:spcPts val="700"/>
              </a:spcBef>
              <a:buClr>
                <a:schemeClr val="accent3">
                  <a:lumMod val="60000"/>
                  <a:lumOff val="40000"/>
                </a:schemeClr>
              </a:buClr>
              <a:buFont typeface="Arial" panose="020B0604020202020204" pitchFamily="34" charset="0"/>
              <a:buChar char="•"/>
              <a:defRPr sz="2400" b="0" i="0" kern="1200" cap="none" spc="0" baseline="0">
                <a:solidFill>
                  <a:schemeClr val="accent3">
                    <a:lumMod val="75000"/>
                  </a:schemeClr>
                </a:solidFill>
                <a:latin typeface="+mn-lt"/>
                <a:ea typeface="Batang" panose="02030600000101010101" pitchFamily="18" charset="-127"/>
                <a:cs typeface="+mn-cs"/>
              </a:defRPr>
            </a:lvl2pPr>
            <a:lvl3pPr marL="1143000" indent="-228600" algn="l" defTabSz="914400" rtl="0" eaLnBrk="1" latinLnBrk="0" hangingPunct="1">
              <a:lnSpc>
                <a:spcPct val="110000"/>
              </a:lnSpc>
              <a:spcBef>
                <a:spcPts val="700"/>
              </a:spcBef>
              <a:buClr>
                <a:schemeClr val="accent3">
                  <a:lumMod val="60000"/>
                  <a:lumOff val="40000"/>
                </a:schemeClr>
              </a:buClr>
              <a:buFont typeface="Arial" panose="020B0604020202020204" pitchFamily="34" charset="0"/>
              <a:buChar char="•"/>
              <a:defRPr sz="2400" b="0" i="0" kern="1200" cap="none" spc="0" baseline="0">
                <a:solidFill>
                  <a:schemeClr val="accent3">
                    <a:lumMod val="75000"/>
                  </a:schemeClr>
                </a:solidFill>
                <a:latin typeface="+mn-lt"/>
                <a:ea typeface="Batang" panose="02030600000101010101" pitchFamily="18" charset="-127"/>
                <a:cs typeface="+mn-cs"/>
              </a:defRPr>
            </a:lvl3pPr>
            <a:lvl4pPr marL="1600200" indent="-228600" algn="l" defTabSz="914400" rtl="0" eaLnBrk="1" latinLnBrk="0" hangingPunct="1">
              <a:lnSpc>
                <a:spcPct val="110000"/>
              </a:lnSpc>
              <a:spcBef>
                <a:spcPts val="700"/>
              </a:spcBef>
              <a:buClr>
                <a:schemeClr val="accent3">
                  <a:lumMod val="60000"/>
                  <a:lumOff val="40000"/>
                </a:schemeClr>
              </a:buClr>
              <a:buFont typeface="Arial" panose="020B0604020202020204" pitchFamily="34" charset="0"/>
              <a:buChar char="•"/>
              <a:defRPr sz="2400" b="0" i="0" kern="1200" cap="none" spc="0" baseline="0">
                <a:solidFill>
                  <a:schemeClr val="accent3">
                    <a:lumMod val="75000"/>
                  </a:schemeClr>
                </a:solidFill>
                <a:latin typeface="+mn-lt"/>
                <a:ea typeface="Batang" panose="02030600000101010101" pitchFamily="18" charset="-127"/>
                <a:cs typeface="+mn-cs"/>
              </a:defRPr>
            </a:lvl4pPr>
            <a:lvl5pPr marL="2057400" indent="-228600" algn="l" defTabSz="914400" rtl="0" eaLnBrk="1" latinLnBrk="0" hangingPunct="1">
              <a:lnSpc>
                <a:spcPct val="110000"/>
              </a:lnSpc>
              <a:spcBef>
                <a:spcPts val="700"/>
              </a:spcBef>
              <a:buClr>
                <a:schemeClr val="accent3">
                  <a:lumMod val="60000"/>
                  <a:lumOff val="40000"/>
                </a:schemeClr>
              </a:buClr>
              <a:buFont typeface="Arial" panose="020B0604020202020204" pitchFamily="34" charset="0"/>
              <a:buChar char="•"/>
              <a:defRPr sz="2400" b="0" i="0" kern="1200" cap="none" spc="0" baseline="0">
                <a:solidFill>
                  <a:schemeClr val="accent3">
                    <a:lumMod val="75000"/>
                  </a:schemeClr>
                </a:solidFill>
                <a:latin typeface="+mn-lt"/>
                <a:ea typeface="Batang" panose="02030600000101010101" pitchFamily="18" charset="-127"/>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US" sz="1800" dirty="0"/>
              <a:t>Study Area and Population</a:t>
            </a:r>
          </a:p>
          <a:p>
            <a:pPr marL="0" indent="0">
              <a:buNone/>
            </a:pPr>
            <a:endParaRPr lang="en-US" sz="1800" dirty="0"/>
          </a:p>
          <a:p>
            <a:r>
              <a:rPr lang="en-US" sz="1800" dirty="0"/>
              <a:t>The trial was conducted in the Solan and Mandi districts of Himachal Pradesh.</a:t>
            </a:r>
          </a:p>
          <a:p>
            <a:r>
              <a:rPr lang="en-US" sz="1800" dirty="0"/>
              <a:t>Nationwide rollout facilitated in collaboration with the National Institute of Disaster Management (NIDM) on March 18, 2024.</a:t>
            </a:r>
          </a:p>
          <a:p>
            <a:r>
              <a:rPr lang="en-US" sz="1800" dirty="0"/>
              <a:t>Target population: Medical Social Workers (MSWs) and medical staff.</a:t>
            </a:r>
          </a:p>
          <a:p>
            <a:pPr marL="0" indent="0">
              <a:buNone/>
            </a:pPr>
            <a:endParaRPr lang="en-US" sz="1800" dirty="0"/>
          </a:p>
        </p:txBody>
      </p:sp>
    </p:spTree>
    <p:extLst>
      <p:ext uri="{BB962C8B-B14F-4D97-AF65-F5344CB8AC3E}">
        <p14:creationId xmlns:p14="http://schemas.microsoft.com/office/powerpoint/2010/main" val="342444118"/>
      </p:ext>
    </p:extLst>
  </p:cSld>
  <p:clrMapOvr>
    <a:masterClrMapping/>
  </p:clrMapOvr>
</p:sld>
</file>

<file path=ppt/theme/theme1.xml><?xml version="1.0" encoding="utf-8"?>
<a:theme xmlns:a="http://schemas.openxmlformats.org/drawingml/2006/main" name="Badge">
  <a:themeElements>
    <a:clrScheme name="Brand Strategy">
      <a:dk1>
        <a:srgbClr val="000000"/>
      </a:dk1>
      <a:lt1>
        <a:srgbClr val="FFFFFF"/>
      </a:lt1>
      <a:dk2>
        <a:srgbClr val="605E5D"/>
      </a:dk2>
      <a:lt2>
        <a:srgbClr val="F3F3F2"/>
      </a:lt2>
      <a:accent1>
        <a:srgbClr val="E1D5BD"/>
      </a:accent1>
      <a:accent2>
        <a:srgbClr val="F19E17"/>
      </a:accent2>
      <a:accent3>
        <a:srgbClr val="054E9D"/>
      </a:accent3>
      <a:accent4>
        <a:srgbClr val="E43728"/>
      </a:accent4>
      <a:accent5>
        <a:srgbClr val="037A40"/>
      </a:accent5>
      <a:accent6>
        <a:srgbClr val="B7894E"/>
      </a:accent6>
      <a:hlink>
        <a:srgbClr val="46B2B5"/>
      </a:hlink>
      <a:folHlink>
        <a:srgbClr val="A46694"/>
      </a:folHlink>
    </a:clrScheme>
    <a:fontScheme name="Custom 114">
      <a:majorFont>
        <a:latin typeface="Batang"/>
        <a:ea typeface=""/>
        <a:cs typeface=""/>
      </a:majorFont>
      <a:minorFont>
        <a:latin typeface="Batang"/>
        <a:ea typeface=""/>
        <a:cs typeface=""/>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67530480_Win32_SL_V6" id="{5EFE515C-3270-40FF-9253-BCB6B949C23B}" vid="{DC137CA2-349F-49AE-B971-0990EDAC04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35D348-ECCB-41D6-879C-45C267AE46DA}">
  <ds:schemaRefs>
    <ds:schemaRef ds:uri="http://schemas.microsoft.com/sharepoint/v3/contenttype/forms"/>
  </ds:schemaRefs>
</ds:datastoreItem>
</file>

<file path=customXml/itemProps2.xml><?xml version="1.0" encoding="utf-8"?>
<ds:datastoreItem xmlns:ds="http://schemas.openxmlformats.org/officeDocument/2006/customXml" ds:itemID="{2AFA3903-9AE6-4DAD-B3E0-1FD17BA49C68}">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4FABDDF8-65DF-4831-892D-6F182C373D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Pacific presentation</Template>
  <TotalTime>3238</TotalTime>
  <Words>1510</Words>
  <Application>Microsoft Office PowerPoint</Application>
  <PresentationFormat>Widescreen</PresentationFormat>
  <Paragraphs>234</Paragraphs>
  <Slides>19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Batang</vt:lpstr>
      <vt:lpstr>Arial</vt:lpstr>
      <vt:lpstr>Calibri</vt:lpstr>
      <vt:lpstr>Gill Sans MT</vt:lpstr>
      <vt:lpstr>Lucida Calligraphy</vt:lpstr>
      <vt:lpstr>Script MT Bold</vt:lpstr>
      <vt:lpstr>Badge</vt:lpstr>
      <vt:lpstr>Microsoft Word 97 - 2003 Document</vt:lpstr>
      <vt:lpstr>  Strengthening Healthcare Resilience: Assessing the Effectiveness of Disaster Training on Health, Nutrition, and WASH during Emergencies in Health Professionals </vt:lpstr>
      <vt:lpstr>Mentor approval</vt:lpstr>
      <vt:lpstr>agenda</vt:lpstr>
      <vt:lpstr>introduction</vt:lpstr>
      <vt:lpstr>introduction</vt:lpstr>
      <vt:lpstr>Bal Raksha Bharat's Training Program</vt:lpstr>
      <vt:lpstr>Objective</vt:lpstr>
      <vt:lpstr>Methodology</vt:lpstr>
      <vt:lpstr>Methodology</vt:lpstr>
      <vt:lpstr>Data analysis</vt:lpstr>
      <vt:lpstr>Data Analysis</vt:lpstr>
      <vt:lpstr>Data analysis</vt:lpstr>
      <vt:lpstr>Data analysis</vt:lpstr>
      <vt:lpstr>results</vt:lpstr>
      <vt:lpstr>discussion</vt:lpstr>
      <vt:lpstr>recommendations</vt:lpstr>
      <vt:lpstr>CONCLUSION</vt:lpstr>
      <vt:lpstr>References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Strengthening Healthcare Resilience: Assessing the Effectiveness of Disaster Training on Health, Nutrition, and WASH during Emergencies Health Professionals</dc:title>
  <dc:creator>S S</dc:creator>
  <cp:lastModifiedBy>S S</cp:lastModifiedBy>
  <cp:revision>11</cp:revision>
  <dcterms:created xsi:type="dcterms:W3CDTF">2024-04-18T05:23:14Z</dcterms:created>
  <dcterms:modified xsi:type="dcterms:W3CDTF">2024-07-21T17:32:33Z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