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1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4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70" r:id="rId16"/>
    <p:sldId id="271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B3D"/>
    <a:srgbClr val="C0C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EE425-CB57-4000-A5A2-8CC74C7F43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73C1011-3177-4F69-82C4-B892CDBD4D74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>
              <a:solidFill>
                <a:srgbClr val="073B3D"/>
              </a:solidFill>
            </a:rPr>
            <a:t>Background:</a:t>
          </a:r>
          <a:endParaRPr lang="en-GB">
            <a:solidFill>
              <a:srgbClr val="073B3D"/>
            </a:solidFill>
          </a:endParaRPr>
        </a:p>
      </dgm:t>
    </dgm:pt>
    <dgm:pt modelId="{FC4C2666-283B-4E31-886B-F2F272970BCE}" type="parTrans" cxnId="{253C4A79-FF60-4227-8F1F-B9C9F9CE967D}">
      <dgm:prSet/>
      <dgm:spPr/>
      <dgm:t>
        <a:bodyPr/>
        <a:lstStyle/>
        <a:p>
          <a:endParaRPr lang="en-IN"/>
        </a:p>
      </dgm:t>
    </dgm:pt>
    <dgm:pt modelId="{60F1080F-696D-4943-9EC4-E72E0DEDD4DA}" type="sibTrans" cxnId="{253C4A79-FF60-4227-8F1F-B9C9F9CE967D}">
      <dgm:prSet/>
      <dgm:spPr/>
      <dgm:t>
        <a:bodyPr/>
        <a:lstStyle/>
        <a:p>
          <a:endParaRPr lang="en-IN"/>
        </a:p>
      </dgm:t>
    </dgm:pt>
    <dgm:pt modelId="{3B1F765F-B4F4-476F-A9BC-FAAF8EABE1A6}">
      <dgm:prSet/>
      <dgm:spPr/>
      <dgm:t>
        <a:bodyPr/>
        <a:lstStyle/>
        <a:p>
          <a:r>
            <a:rPr lang="en-GB" b="1" i="0"/>
            <a:t>HPN Pvt Limited:</a:t>
          </a:r>
          <a:endParaRPr lang="en-GB"/>
        </a:p>
      </dgm:t>
    </dgm:pt>
    <dgm:pt modelId="{86516C9B-CDB3-4E1D-AD31-804EC2046516}" type="parTrans" cxnId="{22131319-556A-412A-86B1-10EBC7D230AC}">
      <dgm:prSet/>
      <dgm:spPr/>
      <dgm:t>
        <a:bodyPr/>
        <a:lstStyle/>
        <a:p>
          <a:endParaRPr lang="en-IN"/>
        </a:p>
      </dgm:t>
    </dgm:pt>
    <dgm:pt modelId="{9ADEA0FA-8FA7-4489-B148-B7FDD77E323A}" type="sibTrans" cxnId="{22131319-556A-412A-86B1-10EBC7D230AC}">
      <dgm:prSet/>
      <dgm:spPr/>
      <dgm:t>
        <a:bodyPr/>
        <a:lstStyle/>
        <a:p>
          <a:endParaRPr lang="en-IN"/>
        </a:p>
      </dgm:t>
    </dgm:pt>
    <dgm:pt modelId="{4CA7C426-9467-4B9A-93BC-4A69E5FDBF1D}">
      <dgm:prSet/>
      <dgm:spPr/>
      <dgm:t>
        <a:bodyPr/>
        <a:lstStyle/>
        <a:p>
          <a:r>
            <a:rPr lang="en-GB" b="0" i="0" dirty="0"/>
            <a:t>HPN Pvt Limited operates in the wellness industry, emphasizing individual health and community well-being.</a:t>
          </a:r>
          <a:endParaRPr lang="en-GB" dirty="0"/>
        </a:p>
      </dgm:t>
    </dgm:pt>
    <dgm:pt modelId="{DA68F0CE-E947-48EF-B46D-0AAF4C45EC2A}" type="parTrans" cxnId="{50C0D6B6-EFC7-4389-8AE4-0EBAB6A4FBEB}">
      <dgm:prSet/>
      <dgm:spPr/>
      <dgm:t>
        <a:bodyPr/>
        <a:lstStyle/>
        <a:p>
          <a:endParaRPr lang="en-IN"/>
        </a:p>
      </dgm:t>
    </dgm:pt>
    <dgm:pt modelId="{FCF4309E-844F-4C48-B937-EF4ECCD7BDB5}" type="sibTrans" cxnId="{50C0D6B6-EFC7-4389-8AE4-0EBAB6A4FBEB}">
      <dgm:prSet/>
      <dgm:spPr/>
      <dgm:t>
        <a:bodyPr/>
        <a:lstStyle/>
        <a:p>
          <a:endParaRPr lang="en-IN"/>
        </a:p>
      </dgm:t>
    </dgm:pt>
    <dgm:pt modelId="{6FED5EE6-BB85-449E-9E4E-54B4C0058DDC}">
      <dgm:prSet/>
      <dgm:spPr/>
      <dgm:t>
        <a:bodyPr/>
        <a:lstStyle/>
        <a:p>
          <a:r>
            <a:rPr lang="en-GB" b="0" i="0"/>
            <a:t>Their product offerings likely include supplements, health-related services, and lifestyle products.</a:t>
          </a:r>
          <a:endParaRPr lang="en-GB"/>
        </a:p>
      </dgm:t>
    </dgm:pt>
    <dgm:pt modelId="{3A88C226-0066-4ACD-A8A7-76C8A20CC87E}" type="parTrans" cxnId="{0A6BFB40-F23E-4D15-A84F-8F74C1896E37}">
      <dgm:prSet/>
      <dgm:spPr/>
      <dgm:t>
        <a:bodyPr/>
        <a:lstStyle/>
        <a:p>
          <a:endParaRPr lang="en-IN"/>
        </a:p>
      </dgm:t>
    </dgm:pt>
    <dgm:pt modelId="{8419AE4C-583A-444B-B360-B7CA75E81647}" type="sibTrans" cxnId="{0A6BFB40-F23E-4D15-A84F-8F74C1896E37}">
      <dgm:prSet/>
      <dgm:spPr/>
      <dgm:t>
        <a:bodyPr/>
        <a:lstStyle/>
        <a:p>
          <a:endParaRPr lang="en-IN"/>
        </a:p>
      </dgm:t>
    </dgm:pt>
    <dgm:pt modelId="{03D6D445-6FE9-4BB2-AC9D-988789D7B8AD}">
      <dgm:prSet/>
      <dgm:spPr/>
      <dgm:t>
        <a:bodyPr/>
        <a:lstStyle/>
        <a:p>
          <a:r>
            <a:rPr lang="en-GB" b="1" i="0"/>
            <a:t>Importance of Consumer Behaviour:</a:t>
          </a:r>
          <a:endParaRPr lang="en-GB"/>
        </a:p>
      </dgm:t>
    </dgm:pt>
    <dgm:pt modelId="{E7878D5F-F5CD-430D-B237-428E59E79213}" type="parTrans" cxnId="{B71BE8DC-A424-4D84-A941-D90FEB04B762}">
      <dgm:prSet/>
      <dgm:spPr/>
      <dgm:t>
        <a:bodyPr/>
        <a:lstStyle/>
        <a:p>
          <a:endParaRPr lang="en-IN"/>
        </a:p>
      </dgm:t>
    </dgm:pt>
    <dgm:pt modelId="{AAC6DFC4-9DFA-4ED6-B7AC-FAB61B2212C8}" type="sibTrans" cxnId="{B71BE8DC-A424-4D84-A941-D90FEB04B762}">
      <dgm:prSet/>
      <dgm:spPr/>
      <dgm:t>
        <a:bodyPr/>
        <a:lstStyle/>
        <a:p>
          <a:endParaRPr lang="en-IN"/>
        </a:p>
      </dgm:t>
    </dgm:pt>
    <dgm:pt modelId="{7304F157-ACD1-4852-B112-8D1B10A7A3D5}">
      <dgm:prSet/>
      <dgm:spPr/>
      <dgm:t>
        <a:bodyPr/>
        <a:lstStyle/>
        <a:p>
          <a:r>
            <a:rPr lang="en-GB" b="0" i="0"/>
            <a:t>Consumer behaviour encompasses how individuals, groups, and organizations choose, buy, and use goods or services.</a:t>
          </a:r>
          <a:endParaRPr lang="en-GB"/>
        </a:p>
      </dgm:t>
    </dgm:pt>
    <dgm:pt modelId="{D6B3DD0A-11CF-4522-A94E-FE63064A2C03}" type="parTrans" cxnId="{4C22863A-82CA-44F1-9CA9-7C051569AD16}">
      <dgm:prSet/>
      <dgm:spPr/>
      <dgm:t>
        <a:bodyPr/>
        <a:lstStyle/>
        <a:p>
          <a:endParaRPr lang="en-IN"/>
        </a:p>
      </dgm:t>
    </dgm:pt>
    <dgm:pt modelId="{7DEA8697-F3EB-4624-87F8-71CFB24ACB5E}" type="sibTrans" cxnId="{4C22863A-82CA-44F1-9CA9-7C051569AD16}">
      <dgm:prSet/>
      <dgm:spPr/>
      <dgm:t>
        <a:bodyPr/>
        <a:lstStyle/>
        <a:p>
          <a:endParaRPr lang="en-IN"/>
        </a:p>
      </dgm:t>
    </dgm:pt>
    <dgm:pt modelId="{895D6B08-05EE-44E1-AE25-6F630612C28C}">
      <dgm:prSet/>
      <dgm:spPr/>
      <dgm:t>
        <a:bodyPr/>
        <a:lstStyle/>
        <a:p>
          <a:r>
            <a:rPr lang="en-GB" b="0" i="0"/>
            <a:t>Understanding these patterns informs effective marketing strategies and business decisions.</a:t>
          </a:r>
          <a:endParaRPr lang="en-GB"/>
        </a:p>
      </dgm:t>
    </dgm:pt>
    <dgm:pt modelId="{90B6E474-9C84-43A4-B510-1271AD4FB2B1}" type="parTrans" cxnId="{E868B842-6F63-4849-8FDD-30480CBC4E03}">
      <dgm:prSet/>
      <dgm:spPr/>
      <dgm:t>
        <a:bodyPr/>
        <a:lstStyle/>
        <a:p>
          <a:endParaRPr lang="en-IN"/>
        </a:p>
      </dgm:t>
    </dgm:pt>
    <dgm:pt modelId="{EBB148AE-DA7F-4783-AE62-B577997DBBBD}" type="sibTrans" cxnId="{E868B842-6F63-4849-8FDD-30480CBC4E03}">
      <dgm:prSet/>
      <dgm:spPr/>
      <dgm:t>
        <a:bodyPr/>
        <a:lstStyle/>
        <a:p>
          <a:endParaRPr lang="en-IN"/>
        </a:p>
      </dgm:t>
    </dgm:pt>
    <dgm:pt modelId="{747519A2-B00B-404E-B0A4-4FAA6336FB45}">
      <dgm:prSet/>
      <dgm:spPr/>
      <dgm:t>
        <a:bodyPr/>
        <a:lstStyle/>
        <a:p>
          <a:r>
            <a:rPr lang="en-GB" b="0" i="0" dirty="0"/>
            <a:t>For HPN Pvt Limited, comprehending consumer behaviour is essential for sustained growth.</a:t>
          </a:r>
          <a:endParaRPr lang="en-GB" dirty="0"/>
        </a:p>
      </dgm:t>
    </dgm:pt>
    <dgm:pt modelId="{975C49A4-C35B-43A2-A922-B43920F86464}" type="parTrans" cxnId="{7F14EAD8-3ADB-4D68-B38F-E5424C3FF357}">
      <dgm:prSet/>
      <dgm:spPr/>
      <dgm:t>
        <a:bodyPr/>
        <a:lstStyle/>
        <a:p>
          <a:endParaRPr lang="en-IN"/>
        </a:p>
      </dgm:t>
    </dgm:pt>
    <dgm:pt modelId="{2B0A89E8-7974-4520-BF3C-4BC2EAB4AD58}" type="sibTrans" cxnId="{7F14EAD8-3ADB-4D68-B38F-E5424C3FF357}">
      <dgm:prSet/>
      <dgm:spPr/>
      <dgm:t>
        <a:bodyPr/>
        <a:lstStyle/>
        <a:p>
          <a:endParaRPr lang="en-IN"/>
        </a:p>
      </dgm:t>
    </dgm:pt>
    <dgm:pt modelId="{93307730-C286-4209-91F8-FF21827163E1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>
              <a:solidFill>
                <a:srgbClr val="073B3D"/>
              </a:solidFill>
            </a:rPr>
            <a:t>Rationale:</a:t>
          </a:r>
          <a:endParaRPr lang="en-GB">
            <a:solidFill>
              <a:srgbClr val="073B3D"/>
            </a:solidFill>
          </a:endParaRPr>
        </a:p>
      </dgm:t>
    </dgm:pt>
    <dgm:pt modelId="{6C847DB2-DDB5-408E-9402-705D72A7B5A9}" type="parTrans" cxnId="{8B82D309-58F6-4DF3-A2E6-54CC07984177}">
      <dgm:prSet/>
      <dgm:spPr/>
      <dgm:t>
        <a:bodyPr/>
        <a:lstStyle/>
        <a:p>
          <a:endParaRPr lang="en-IN"/>
        </a:p>
      </dgm:t>
    </dgm:pt>
    <dgm:pt modelId="{A5357C12-132D-4C35-872A-0998C381E2C8}" type="sibTrans" cxnId="{8B82D309-58F6-4DF3-A2E6-54CC07984177}">
      <dgm:prSet/>
      <dgm:spPr/>
      <dgm:t>
        <a:bodyPr/>
        <a:lstStyle/>
        <a:p>
          <a:endParaRPr lang="en-IN"/>
        </a:p>
      </dgm:t>
    </dgm:pt>
    <dgm:pt modelId="{FC468108-4B43-4577-B14B-D39794E2C500}">
      <dgm:prSet/>
      <dgm:spPr/>
      <dgm:t>
        <a:bodyPr/>
        <a:lstStyle/>
        <a:p>
          <a:r>
            <a:rPr lang="en-GB" b="1" i="0"/>
            <a:t>Repeat Purchases and Customer Retention:</a:t>
          </a:r>
          <a:endParaRPr lang="en-GB"/>
        </a:p>
      </dgm:t>
    </dgm:pt>
    <dgm:pt modelId="{C504717D-1D21-44DF-AC9A-5C749F2C76AF}" type="parTrans" cxnId="{16DE940E-02F6-4A5F-ADB1-46C6AF407F46}">
      <dgm:prSet/>
      <dgm:spPr/>
      <dgm:t>
        <a:bodyPr/>
        <a:lstStyle/>
        <a:p>
          <a:endParaRPr lang="en-IN"/>
        </a:p>
      </dgm:t>
    </dgm:pt>
    <dgm:pt modelId="{6DCFB290-73C9-41A8-9628-D76C5D40BD89}" type="sibTrans" cxnId="{16DE940E-02F6-4A5F-ADB1-46C6AF407F46}">
      <dgm:prSet/>
      <dgm:spPr/>
      <dgm:t>
        <a:bodyPr/>
        <a:lstStyle/>
        <a:p>
          <a:endParaRPr lang="en-IN"/>
        </a:p>
      </dgm:t>
    </dgm:pt>
    <dgm:pt modelId="{E12DE18D-65B0-41E7-A46E-1D35960F9C9C}">
      <dgm:prSet/>
      <dgm:spPr/>
      <dgm:t>
        <a:bodyPr/>
        <a:lstStyle/>
        <a:p>
          <a:r>
            <a:rPr lang="en-GB" b="0" i="0"/>
            <a:t>Repeat purchases directly impact customer retention rates.</a:t>
          </a:r>
          <a:endParaRPr lang="en-GB"/>
        </a:p>
      </dgm:t>
    </dgm:pt>
    <dgm:pt modelId="{C95B6591-D20E-496F-B0B7-30495FBC854A}" type="parTrans" cxnId="{01BD3816-8D0B-4834-A9D7-0CB09FD2FD62}">
      <dgm:prSet/>
      <dgm:spPr/>
      <dgm:t>
        <a:bodyPr/>
        <a:lstStyle/>
        <a:p>
          <a:endParaRPr lang="en-IN"/>
        </a:p>
      </dgm:t>
    </dgm:pt>
    <dgm:pt modelId="{FCBBC828-2D58-4E54-B94B-7CD687022C39}" type="sibTrans" cxnId="{01BD3816-8D0B-4834-A9D7-0CB09FD2FD62}">
      <dgm:prSet/>
      <dgm:spPr/>
      <dgm:t>
        <a:bodyPr/>
        <a:lstStyle/>
        <a:p>
          <a:endParaRPr lang="en-IN"/>
        </a:p>
      </dgm:t>
    </dgm:pt>
    <dgm:pt modelId="{38482410-59F7-4FE4-8303-45620916C1E2}">
      <dgm:prSet/>
      <dgm:spPr/>
      <dgm:t>
        <a:bodyPr/>
        <a:lstStyle/>
        <a:p>
          <a:r>
            <a:rPr lang="en-GB" b="0" i="0"/>
            <a:t>Loyal customers contribute significantly to a company’s revenue stream.</a:t>
          </a:r>
          <a:endParaRPr lang="en-GB"/>
        </a:p>
      </dgm:t>
    </dgm:pt>
    <dgm:pt modelId="{5BEA97E2-A093-4466-A359-5199A3160030}" type="parTrans" cxnId="{1D2D747A-65F0-4F1B-A77F-359408BA3223}">
      <dgm:prSet/>
      <dgm:spPr/>
      <dgm:t>
        <a:bodyPr/>
        <a:lstStyle/>
        <a:p>
          <a:endParaRPr lang="en-IN"/>
        </a:p>
      </dgm:t>
    </dgm:pt>
    <dgm:pt modelId="{87429D2A-69E2-4CD4-ABD3-733AC83AD653}" type="sibTrans" cxnId="{1D2D747A-65F0-4F1B-A77F-359408BA3223}">
      <dgm:prSet/>
      <dgm:spPr/>
      <dgm:t>
        <a:bodyPr/>
        <a:lstStyle/>
        <a:p>
          <a:endParaRPr lang="en-IN"/>
        </a:p>
      </dgm:t>
    </dgm:pt>
    <dgm:pt modelId="{93BBAD47-3262-4359-8044-8266BB975AEB}">
      <dgm:prSet/>
      <dgm:spPr/>
      <dgm:t>
        <a:bodyPr/>
        <a:lstStyle/>
        <a:p>
          <a:r>
            <a:rPr lang="en-GB" b="0" i="0"/>
            <a:t>By fostering repeat business, HPN Pvt Limited can build a stable customer base.</a:t>
          </a:r>
          <a:endParaRPr lang="en-GB"/>
        </a:p>
      </dgm:t>
    </dgm:pt>
    <dgm:pt modelId="{A8E35FC1-063E-416C-AB46-FCB3EE2BEFA1}" type="parTrans" cxnId="{9A06DE68-0689-421D-BB05-EDE8EBD3E6BE}">
      <dgm:prSet/>
      <dgm:spPr/>
      <dgm:t>
        <a:bodyPr/>
        <a:lstStyle/>
        <a:p>
          <a:endParaRPr lang="en-IN"/>
        </a:p>
      </dgm:t>
    </dgm:pt>
    <dgm:pt modelId="{3EC27680-BFD8-4DFA-830D-D3D490E22DF5}" type="sibTrans" cxnId="{9A06DE68-0689-421D-BB05-EDE8EBD3E6BE}">
      <dgm:prSet/>
      <dgm:spPr/>
      <dgm:t>
        <a:bodyPr/>
        <a:lstStyle/>
        <a:p>
          <a:endParaRPr lang="en-IN"/>
        </a:p>
      </dgm:t>
    </dgm:pt>
    <dgm:pt modelId="{3ACA0856-C881-4541-8026-EE0FB566BCC3}">
      <dgm:prSet/>
      <dgm:spPr/>
      <dgm:t>
        <a:bodyPr/>
        <a:lstStyle/>
        <a:p>
          <a:r>
            <a:rPr lang="en-GB" b="1" i="0"/>
            <a:t>Brand Reputation:</a:t>
          </a:r>
          <a:endParaRPr lang="en-GB"/>
        </a:p>
      </dgm:t>
    </dgm:pt>
    <dgm:pt modelId="{EA061ADE-93CF-46B1-B948-17909F5E3DCD}" type="parTrans" cxnId="{FC5675AD-93F2-400E-B24D-C9B1C5C65899}">
      <dgm:prSet/>
      <dgm:spPr/>
      <dgm:t>
        <a:bodyPr/>
        <a:lstStyle/>
        <a:p>
          <a:endParaRPr lang="en-IN"/>
        </a:p>
      </dgm:t>
    </dgm:pt>
    <dgm:pt modelId="{FF516A98-4A1E-475D-8E38-EA565BF1F86D}" type="sibTrans" cxnId="{FC5675AD-93F2-400E-B24D-C9B1C5C65899}">
      <dgm:prSet/>
      <dgm:spPr/>
      <dgm:t>
        <a:bodyPr/>
        <a:lstStyle/>
        <a:p>
          <a:endParaRPr lang="en-IN"/>
        </a:p>
      </dgm:t>
    </dgm:pt>
    <dgm:pt modelId="{F431D0AC-82D1-4CFF-A12C-3789DB55B7E4}">
      <dgm:prSet/>
      <dgm:spPr/>
      <dgm:t>
        <a:bodyPr/>
        <a:lstStyle/>
        <a:p>
          <a:r>
            <a:rPr lang="en-GB" b="0" i="0"/>
            <a:t>Consistent repeat purchases enhance brand reputation.</a:t>
          </a:r>
          <a:endParaRPr lang="en-GB"/>
        </a:p>
      </dgm:t>
    </dgm:pt>
    <dgm:pt modelId="{85DF2457-E1A3-4804-8F2C-59888975692B}" type="parTrans" cxnId="{31D6BA38-E953-408E-A917-B22B4F1F1EE2}">
      <dgm:prSet/>
      <dgm:spPr/>
      <dgm:t>
        <a:bodyPr/>
        <a:lstStyle/>
        <a:p>
          <a:endParaRPr lang="en-IN"/>
        </a:p>
      </dgm:t>
    </dgm:pt>
    <dgm:pt modelId="{857F6789-5844-418D-8F85-044B45DD4427}" type="sibTrans" cxnId="{31D6BA38-E953-408E-A917-B22B4F1F1EE2}">
      <dgm:prSet/>
      <dgm:spPr/>
      <dgm:t>
        <a:bodyPr/>
        <a:lstStyle/>
        <a:p>
          <a:endParaRPr lang="en-IN"/>
        </a:p>
      </dgm:t>
    </dgm:pt>
    <dgm:pt modelId="{67A16939-E368-4E4F-9734-DF14EAC425F6}">
      <dgm:prSet/>
      <dgm:spPr/>
      <dgm:t>
        <a:bodyPr/>
        <a:lstStyle/>
        <a:p>
          <a:r>
            <a:rPr lang="en-GB" b="0" i="0"/>
            <a:t>Satisfied customers become brand advocates, positively influencing others.</a:t>
          </a:r>
          <a:endParaRPr lang="en-GB"/>
        </a:p>
      </dgm:t>
    </dgm:pt>
    <dgm:pt modelId="{5DF92C0F-234C-4A7C-9052-304588CAE35A}" type="parTrans" cxnId="{955F9EA0-F91E-4D9C-9420-98A1751EA141}">
      <dgm:prSet/>
      <dgm:spPr/>
      <dgm:t>
        <a:bodyPr/>
        <a:lstStyle/>
        <a:p>
          <a:endParaRPr lang="en-IN"/>
        </a:p>
      </dgm:t>
    </dgm:pt>
    <dgm:pt modelId="{86D1642F-D455-4F06-8860-2ADC59CDD1D1}" type="sibTrans" cxnId="{955F9EA0-F91E-4D9C-9420-98A1751EA141}">
      <dgm:prSet/>
      <dgm:spPr/>
      <dgm:t>
        <a:bodyPr/>
        <a:lstStyle/>
        <a:p>
          <a:endParaRPr lang="en-IN"/>
        </a:p>
      </dgm:t>
    </dgm:pt>
    <dgm:pt modelId="{06BF18C5-4C8A-4C6E-A5F7-930BC496A3F7}">
      <dgm:prSet/>
      <dgm:spPr/>
      <dgm:t>
        <a:bodyPr/>
        <a:lstStyle/>
        <a:p>
          <a:r>
            <a:rPr lang="en-GB" b="0" i="0"/>
            <a:t>A strong brand reputation attracts new customers and retains existing ones.</a:t>
          </a:r>
          <a:endParaRPr lang="en-GB"/>
        </a:p>
      </dgm:t>
    </dgm:pt>
    <dgm:pt modelId="{8E9E6458-185C-4E1F-AF0B-435707B27FE8}" type="parTrans" cxnId="{EF81530E-1045-4C75-95F5-AF2787E63B23}">
      <dgm:prSet/>
      <dgm:spPr/>
      <dgm:t>
        <a:bodyPr/>
        <a:lstStyle/>
        <a:p>
          <a:endParaRPr lang="en-IN"/>
        </a:p>
      </dgm:t>
    </dgm:pt>
    <dgm:pt modelId="{FC66190F-5CE0-4F52-AC1E-B03ACD61FCDA}" type="sibTrans" cxnId="{EF81530E-1045-4C75-95F5-AF2787E63B23}">
      <dgm:prSet/>
      <dgm:spPr/>
      <dgm:t>
        <a:bodyPr/>
        <a:lstStyle/>
        <a:p>
          <a:endParaRPr lang="en-IN"/>
        </a:p>
      </dgm:t>
    </dgm:pt>
    <dgm:pt modelId="{2390912F-68A1-492A-9212-C0908FF9C453}">
      <dgm:prSet/>
      <dgm:spPr/>
      <dgm:t>
        <a:bodyPr/>
        <a:lstStyle/>
        <a:p>
          <a:endParaRPr lang="en-GB" dirty="0"/>
        </a:p>
      </dgm:t>
    </dgm:pt>
    <dgm:pt modelId="{FE54F4DD-B3B9-4DCF-AC3A-7E537FE2C315}" type="parTrans" cxnId="{26483102-4D16-442D-8E62-D617A8F61D08}">
      <dgm:prSet/>
      <dgm:spPr/>
      <dgm:t>
        <a:bodyPr/>
        <a:lstStyle/>
        <a:p>
          <a:endParaRPr lang="en-IN"/>
        </a:p>
      </dgm:t>
    </dgm:pt>
    <dgm:pt modelId="{6805EC60-10AC-4763-ABF1-1FDA2F5F5C6E}" type="sibTrans" cxnId="{26483102-4D16-442D-8E62-D617A8F61D08}">
      <dgm:prSet/>
      <dgm:spPr/>
      <dgm:t>
        <a:bodyPr/>
        <a:lstStyle/>
        <a:p>
          <a:endParaRPr lang="en-IN"/>
        </a:p>
      </dgm:t>
    </dgm:pt>
    <dgm:pt modelId="{8B745F6F-2B44-492E-81B3-A8C8EC7F971A}" type="pres">
      <dgm:prSet presAssocID="{170EE425-CB57-4000-A5A2-8CC74C7F434B}" presName="linear" presStyleCnt="0">
        <dgm:presLayoutVars>
          <dgm:animLvl val="lvl"/>
          <dgm:resizeHandles val="exact"/>
        </dgm:presLayoutVars>
      </dgm:prSet>
      <dgm:spPr/>
    </dgm:pt>
    <dgm:pt modelId="{B4134464-DCA8-4609-BBEE-9FC287CD850F}" type="pres">
      <dgm:prSet presAssocID="{473C1011-3177-4F69-82C4-B892CDBD4D7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8A001A2-CAA0-4F6F-9355-1E87372B104E}" type="pres">
      <dgm:prSet presAssocID="{473C1011-3177-4F69-82C4-B892CDBD4D74}" presName="childText" presStyleLbl="revTx" presStyleIdx="0" presStyleCnt="2">
        <dgm:presLayoutVars>
          <dgm:bulletEnabled val="1"/>
        </dgm:presLayoutVars>
      </dgm:prSet>
      <dgm:spPr/>
    </dgm:pt>
    <dgm:pt modelId="{D9238835-05CB-4EC4-AD6C-1756B2F42ACD}" type="pres">
      <dgm:prSet presAssocID="{93307730-C286-4209-91F8-FF21827163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6F4C188-DBEE-47B0-ABE0-D5DEBD7B1FB5}" type="pres">
      <dgm:prSet presAssocID="{93307730-C286-4209-91F8-FF21827163E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6483102-4D16-442D-8E62-D617A8F61D08}" srcId="{473C1011-3177-4F69-82C4-B892CDBD4D74}" destId="{2390912F-68A1-492A-9212-C0908FF9C453}" srcOrd="2" destOrd="0" parTransId="{FE54F4DD-B3B9-4DCF-AC3A-7E537FE2C315}" sibTransId="{6805EC60-10AC-4763-ABF1-1FDA2F5F5C6E}"/>
    <dgm:cxn modelId="{8B82D309-58F6-4DF3-A2E6-54CC07984177}" srcId="{170EE425-CB57-4000-A5A2-8CC74C7F434B}" destId="{93307730-C286-4209-91F8-FF21827163E1}" srcOrd="1" destOrd="0" parTransId="{6C847DB2-DDB5-408E-9402-705D72A7B5A9}" sibTransId="{A5357C12-132D-4C35-872A-0998C381E2C8}"/>
    <dgm:cxn modelId="{5160210A-E2D7-4F9D-AC33-3C55366A1E30}" type="presOf" srcId="{38482410-59F7-4FE4-8303-45620916C1E2}" destId="{46F4C188-DBEE-47B0-ABE0-D5DEBD7B1FB5}" srcOrd="0" destOrd="2" presId="urn:microsoft.com/office/officeart/2005/8/layout/vList2"/>
    <dgm:cxn modelId="{EF81530E-1045-4C75-95F5-AF2787E63B23}" srcId="{3ACA0856-C881-4541-8026-EE0FB566BCC3}" destId="{06BF18C5-4C8A-4C6E-A5F7-930BC496A3F7}" srcOrd="2" destOrd="0" parTransId="{8E9E6458-185C-4E1F-AF0B-435707B27FE8}" sibTransId="{FC66190F-5CE0-4F52-AC1E-B03ACD61FCDA}"/>
    <dgm:cxn modelId="{16DE940E-02F6-4A5F-ADB1-46C6AF407F46}" srcId="{93307730-C286-4209-91F8-FF21827163E1}" destId="{FC468108-4B43-4577-B14B-D39794E2C500}" srcOrd="0" destOrd="0" parTransId="{C504717D-1D21-44DF-AC9A-5C749F2C76AF}" sibTransId="{6DCFB290-73C9-41A8-9628-D76C5D40BD89}"/>
    <dgm:cxn modelId="{01BD3816-8D0B-4834-A9D7-0CB09FD2FD62}" srcId="{FC468108-4B43-4577-B14B-D39794E2C500}" destId="{E12DE18D-65B0-41E7-A46E-1D35960F9C9C}" srcOrd="0" destOrd="0" parTransId="{C95B6591-D20E-496F-B0B7-30495FBC854A}" sibTransId="{FCBBC828-2D58-4E54-B94B-7CD687022C39}"/>
    <dgm:cxn modelId="{22131319-556A-412A-86B1-10EBC7D230AC}" srcId="{473C1011-3177-4F69-82C4-B892CDBD4D74}" destId="{3B1F765F-B4F4-476F-A9BC-FAAF8EABE1A6}" srcOrd="0" destOrd="0" parTransId="{86516C9B-CDB3-4E1D-AD31-804EC2046516}" sibTransId="{9ADEA0FA-8FA7-4489-B148-B7FDD77E323A}"/>
    <dgm:cxn modelId="{B57FE51A-4B06-4616-B92D-F45AA3697EB3}" type="presOf" srcId="{06BF18C5-4C8A-4C6E-A5F7-930BC496A3F7}" destId="{46F4C188-DBEE-47B0-ABE0-D5DEBD7B1FB5}" srcOrd="0" destOrd="7" presId="urn:microsoft.com/office/officeart/2005/8/layout/vList2"/>
    <dgm:cxn modelId="{948E231B-2CC1-45EA-B81B-D9778EDA9439}" type="presOf" srcId="{3B1F765F-B4F4-476F-A9BC-FAAF8EABE1A6}" destId="{68A001A2-CAA0-4F6F-9355-1E87372B104E}" srcOrd="0" destOrd="0" presId="urn:microsoft.com/office/officeart/2005/8/layout/vList2"/>
    <dgm:cxn modelId="{42378320-C5D9-40D9-BF12-01B8E71E63A2}" type="presOf" srcId="{473C1011-3177-4F69-82C4-B892CDBD4D74}" destId="{B4134464-DCA8-4609-BBEE-9FC287CD850F}" srcOrd="0" destOrd="0" presId="urn:microsoft.com/office/officeart/2005/8/layout/vList2"/>
    <dgm:cxn modelId="{BE668B2D-EA80-40F8-905A-6E81460B3BA4}" type="presOf" srcId="{F431D0AC-82D1-4CFF-A12C-3789DB55B7E4}" destId="{46F4C188-DBEE-47B0-ABE0-D5DEBD7B1FB5}" srcOrd="0" destOrd="5" presId="urn:microsoft.com/office/officeart/2005/8/layout/vList2"/>
    <dgm:cxn modelId="{7B72AB36-AB17-416B-8CA9-560814C30106}" type="presOf" srcId="{170EE425-CB57-4000-A5A2-8CC74C7F434B}" destId="{8B745F6F-2B44-492E-81B3-A8C8EC7F971A}" srcOrd="0" destOrd="0" presId="urn:microsoft.com/office/officeart/2005/8/layout/vList2"/>
    <dgm:cxn modelId="{31D6BA38-E953-408E-A917-B22B4F1F1EE2}" srcId="{3ACA0856-C881-4541-8026-EE0FB566BCC3}" destId="{F431D0AC-82D1-4CFF-A12C-3789DB55B7E4}" srcOrd="0" destOrd="0" parTransId="{85DF2457-E1A3-4804-8F2C-59888975692B}" sibTransId="{857F6789-5844-418D-8F85-044B45DD4427}"/>
    <dgm:cxn modelId="{4C22863A-82CA-44F1-9CA9-7C051569AD16}" srcId="{03D6D445-6FE9-4BB2-AC9D-988789D7B8AD}" destId="{7304F157-ACD1-4852-B112-8D1B10A7A3D5}" srcOrd="0" destOrd="0" parTransId="{D6B3DD0A-11CF-4522-A94E-FE63064A2C03}" sibTransId="{7DEA8697-F3EB-4624-87F8-71CFB24ACB5E}"/>
    <dgm:cxn modelId="{0A6BFB40-F23E-4D15-A84F-8F74C1896E37}" srcId="{3B1F765F-B4F4-476F-A9BC-FAAF8EABE1A6}" destId="{6FED5EE6-BB85-449E-9E4E-54B4C0058DDC}" srcOrd="1" destOrd="0" parTransId="{3A88C226-0066-4ACD-A8A7-76C8A20CC87E}" sibTransId="{8419AE4C-583A-444B-B360-B7CA75E81647}"/>
    <dgm:cxn modelId="{E868B842-6F63-4849-8FDD-30480CBC4E03}" srcId="{03D6D445-6FE9-4BB2-AC9D-988789D7B8AD}" destId="{895D6B08-05EE-44E1-AE25-6F630612C28C}" srcOrd="1" destOrd="0" parTransId="{90B6E474-9C84-43A4-B510-1271AD4FB2B1}" sibTransId="{EBB148AE-DA7F-4783-AE62-B577997DBBBD}"/>
    <dgm:cxn modelId="{9A06DE68-0689-421D-BB05-EDE8EBD3E6BE}" srcId="{FC468108-4B43-4577-B14B-D39794E2C500}" destId="{93BBAD47-3262-4359-8044-8266BB975AEB}" srcOrd="2" destOrd="0" parTransId="{A8E35FC1-063E-416C-AB46-FCB3EE2BEFA1}" sibTransId="{3EC27680-BFD8-4DFA-830D-D3D490E22DF5}"/>
    <dgm:cxn modelId="{3DB43A69-EB6F-4827-A3DC-014F0DE0669D}" type="presOf" srcId="{93BBAD47-3262-4359-8044-8266BB975AEB}" destId="{46F4C188-DBEE-47B0-ABE0-D5DEBD7B1FB5}" srcOrd="0" destOrd="3" presId="urn:microsoft.com/office/officeart/2005/8/layout/vList2"/>
    <dgm:cxn modelId="{D970E84A-A88C-4677-8B0A-1692A3AF1598}" type="presOf" srcId="{03D6D445-6FE9-4BB2-AC9D-988789D7B8AD}" destId="{68A001A2-CAA0-4F6F-9355-1E87372B104E}" srcOrd="0" destOrd="3" presId="urn:microsoft.com/office/officeart/2005/8/layout/vList2"/>
    <dgm:cxn modelId="{86E4D871-6979-4213-9DA9-C41CC2ECAE06}" type="presOf" srcId="{67A16939-E368-4E4F-9734-DF14EAC425F6}" destId="{46F4C188-DBEE-47B0-ABE0-D5DEBD7B1FB5}" srcOrd="0" destOrd="6" presId="urn:microsoft.com/office/officeart/2005/8/layout/vList2"/>
    <dgm:cxn modelId="{83FC3A58-9232-4C50-BA79-92A253060D0B}" type="presOf" srcId="{7304F157-ACD1-4852-B112-8D1B10A7A3D5}" destId="{68A001A2-CAA0-4F6F-9355-1E87372B104E}" srcOrd="0" destOrd="4" presId="urn:microsoft.com/office/officeart/2005/8/layout/vList2"/>
    <dgm:cxn modelId="{253C4A79-FF60-4227-8F1F-B9C9F9CE967D}" srcId="{170EE425-CB57-4000-A5A2-8CC74C7F434B}" destId="{473C1011-3177-4F69-82C4-B892CDBD4D74}" srcOrd="0" destOrd="0" parTransId="{FC4C2666-283B-4E31-886B-F2F272970BCE}" sibTransId="{60F1080F-696D-4943-9EC4-E72E0DEDD4DA}"/>
    <dgm:cxn modelId="{1D2D747A-65F0-4F1B-A77F-359408BA3223}" srcId="{FC468108-4B43-4577-B14B-D39794E2C500}" destId="{38482410-59F7-4FE4-8303-45620916C1E2}" srcOrd="1" destOrd="0" parTransId="{5BEA97E2-A093-4466-A359-5199A3160030}" sibTransId="{87429D2A-69E2-4CD4-ABD3-733AC83AD653}"/>
    <dgm:cxn modelId="{0FAED67B-1864-49F4-95FE-6B75CE53406B}" type="presOf" srcId="{747519A2-B00B-404E-B0A4-4FAA6336FB45}" destId="{68A001A2-CAA0-4F6F-9355-1E87372B104E}" srcOrd="0" destOrd="6" presId="urn:microsoft.com/office/officeart/2005/8/layout/vList2"/>
    <dgm:cxn modelId="{53E66493-CD65-47FD-A6BD-BBFEBAFB16F3}" type="presOf" srcId="{93307730-C286-4209-91F8-FF21827163E1}" destId="{D9238835-05CB-4EC4-AD6C-1756B2F42ACD}" srcOrd="0" destOrd="0" presId="urn:microsoft.com/office/officeart/2005/8/layout/vList2"/>
    <dgm:cxn modelId="{CE5A7D97-7DA7-4487-8E74-20DE4710E8CA}" type="presOf" srcId="{E12DE18D-65B0-41E7-A46E-1D35960F9C9C}" destId="{46F4C188-DBEE-47B0-ABE0-D5DEBD7B1FB5}" srcOrd="0" destOrd="1" presId="urn:microsoft.com/office/officeart/2005/8/layout/vList2"/>
    <dgm:cxn modelId="{955F9EA0-F91E-4D9C-9420-98A1751EA141}" srcId="{3ACA0856-C881-4541-8026-EE0FB566BCC3}" destId="{67A16939-E368-4E4F-9734-DF14EAC425F6}" srcOrd="1" destOrd="0" parTransId="{5DF92C0F-234C-4A7C-9052-304588CAE35A}" sibTransId="{86D1642F-D455-4F06-8860-2ADC59CDD1D1}"/>
    <dgm:cxn modelId="{FC6A1CA4-6CC2-4516-BCFB-96D62CCBD895}" type="presOf" srcId="{6FED5EE6-BB85-449E-9E4E-54B4C0058DDC}" destId="{68A001A2-CAA0-4F6F-9355-1E87372B104E}" srcOrd="0" destOrd="2" presId="urn:microsoft.com/office/officeart/2005/8/layout/vList2"/>
    <dgm:cxn modelId="{57E9C5A7-681C-4606-8080-895AC215FC3B}" type="presOf" srcId="{895D6B08-05EE-44E1-AE25-6F630612C28C}" destId="{68A001A2-CAA0-4F6F-9355-1E87372B104E}" srcOrd="0" destOrd="5" presId="urn:microsoft.com/office/officeart/2005/8/layout/vList2"/>
    <dgm:cxn modelId="{FC5675AD-93F2-400E-B24D-C9B1C5C65899}" srcId="{93307730-C286-4209-91F8-FF21827163E1}" destId="{3ACA0856-C881-4541-8026-EE0FB566BCC3}" srcOrd="1" destOrd="0" parTransId="{EA061ADE-93CF-46B1-B948-17909F5E3DCD}" sibTransId="{FF516A98-4A1E-475D-8E38-EA565BF1F86D}"/>
    <dgm:cxn modelId="{4BC71FAF-BAD0-43FC-ACED-5E84E6E44032}" type="presOf" srcId="{2390912F-68A1-492A-9212-C0908FF9C453}" destId="{68A001A2-CAA0-4F6F-9355-1E87372B104E}" srcOrd="0" destOrd="7" presId="urn:microsoft.com/office/officeart/2005/8/layout/vList2"/>
    <dgm:cxn modelId="{50C0D6B6-EFC7-4389-8AE4-0EBAB6A4FBEB}" srcId="{3B1F765F-B4F4-476F-A9BC-FAAF8EABE1A6}" destId="{4CA7C426-9467-4B9A-93BC-4A69E5FDBF1D}" srcOrd="0" destOrd="0" parTransId="{DA68F0CE-E947-48EF-B46D-0AAF4C45EC2A}" sibTransId="{FCF4309E-844F-4C48-B937-EF4ECCD7BDB5}"/>
    <dgm:cxn modelId="{E4EB9CC1-51D2-434E-9008-C94FFE23EFB4}" type="presOf" srcId="{4CA7C426-9467-4B9A-93BC-4A69E5FDBF1D}" destId="{68A001A2-CAA0-4F6F-9355-1E87372B104E}" srcOrd="0" destOrd="1" presId="urn:microsoft.com/office/officeart/2005/8/layout/vList2"/>
    <dgm:cxn modelId="{7F14EAD8-3ADB-4D68-B38F-E5424C3FF357}" srcId="{03D6D445-6FE9-4BB2-AC9D-988789D7B8AD}" destId="{747519A2-B00B-404E-B0A4-4FAA6336FB45}" srcOrd="2" destOrd="0" parTransId="{975C49A4-C35B-43A2-A922-B43920F86464}" sibTransId="{2B0A89E8-7974-4520-BF3C-4BC2EAB4AD58}"/>
    <dgm:cxn modelId="{B71BE8DC-A424-4D84-A941-D90FEB04B762}" srcId="{473C1011-3177-4F69-82C4-B892CDBD4D74}" destId="{03D6D445-6FE9-4BB2-AC9D-988789D7B8AD}" srcOrd="1" destOrd="0" parTransId="{E7878D5F-F5CD-430D-B237-428E59E79213}" sibTransId="{AAC6DFC4-9DFA-4ED6-B7AC-FAB61B2212C8}"/>
    <dgm:cxn modelId="{98C431FF-DAE0-480B-907D-E0A219912E8F}" type="presOf" srcId="{3ACA0856-C881-4541-8026-EE0FB566BCC3}" destId="{46F4C188-DBEE-47B0-ABE0-D5DEBD7B1FB5}" srcOrd="0" destOrd="4" presId="urn:microsoft.com/office/officeart/2005/8/layout/vList2"/>
    <dgm:cxn modelId="{F9DBE2FF-41F3-498C-B266-F058D39F830D}" type="presOf" srcId="{FC468108-4B43-4577-B14B-D39794E2C500}" destId="{46F4C188-DBEE-47B0-ABE0-D5DEBD7B1FB5}" srcOrd="0" destOrd="0" presId="urn:microsoft.com/office/officeart/2005/8/layout/vList2"/>
    <dgm:cxn modelId="{AFE4F4C7-1C56-40E8-8C60-EB04444271CB}" type="presParOf" srcId="{8B745F6F-2B44-492E-81B3-A8C8EC7F971A}" destId="{B4134464-DCA8-4609-BBEE-9FC287CD850F}" srcOrd="0" destOrd="0" presId="urn:microsoft.com/office/officeart/2005/8/layout/vList2"/>
    <dgm:cxn modelId="{9E2AAA76-26A6-4CE5-B2C6-08A48F452053}" type="presParOf" srcId="{8B745F6F-2B44-492E-81B3-A8C8EC7F971A}" destId="{68A001A2-CAA0-4F6F-9355-1E87372B104E}" srcOrd="1" destOrd="0" presId="urn:microsoft.com/office/officeart/2005/8/layout/vList2"/>
    <dgm:cxn modelId="{A871D750-4518-4136-B569-5A5E9455B94B}" type="presParOf" srcId="{8B745F6F-2B44-492E-81B3-A8C8EC7F971A}" destId="{D9238835-05CB-4EC4-AD6C-1756B2F42ACD}" srcOrd="2" destOrd="0" presId="urn:microsoft.com/office/officeart/2005/8/layout/vList2"/>
    <dgm:cxn modelId="{D9EB5355-4263-4CCD-87F5-633DC24717B3}" type="presParOf" srcId="{8B745F6F-2B44-492E-81B3-A8C8EC7F971A}" destId="{46F4C188-DBEE-47B0-ABE0-D5DEBD7B1FB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19A3B3-2A4C-4238-B284-A58CA58F100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83C8D16-9C5E-459E-B237-1BA12EF30E3D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/>
        <a:lstStyle/>
        <a:p>
          <a:r>
            <a:rPr lang="en-US" b="0" i="0" baseline="0" dirty="0">
              <a:solidFill>
                <a:srgbClr val="073B3D"/>
              </a:solidFill>
            </a:rPr>
            <a:t>Investigate the factors like socio-demographic profile of customers, product quality, brand perception, customer service, loyalty programs, promotions, and pricing that are known to influence repeat purchase behavior.</a:t>
          </a:r>
          <a:endParaRPr lang="en-GB" dirty="0">
            <a:solidFill>
              <a:srgbClr val="073B3D"/>
            </a:solidFill>
          </a:endParaRPr>
        </a:p>
      </dgm:t>
    </dgm:pt>
    <dgm:pt modelId="{882FD5DF-5E4C-4E16-9BD7-78CB4CE1DCE5}" type="parTrans" cxnId="{53370558-D83D-4ACC-AB69-43ADBBF93A47}">
      <dgm:prSet/>
      <dgm:spPr/>
      <dgm:t>
        <a:bodyPr/>
        <a:lstStyle/>
        <a:p>
          <a:endParaRPr lang="en-IN"/>
        </a:p>
      </dgm:t>
    </dgm:pt>
    <dgm:pt modelId="{20E56EDF-EB76-459E-BB63-420B117863AF}" type="sibTrans" cxnId="{53370558-D83D-4ACC-AB69-43ADBBF93A47}">
      <dgm:prSet/>
      <dgm:spPr/>
      <dgm:t>
        <a:bodyPr/>
        <a:lstStyle/>
        <a:p>
          <a:endParaRPr lang="en-IN"/>
        </a:p>
      </dgm:t>
    </dgm:pt>
    <dgm:pt modelId="{4437954A-7514-4534-8896-DF606CC2299F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/>
        <a:lstStyle/>
        <a:p>
          <a:r>
            <a:rPr lang="en-US" b="0" i="0" baseline="0" dirty="0">
              <a:solidFill>
                <a:srgbClr val="073B3D"/>
              </a:solidFill>
            </a:rPr>
            <a:t>- Provide actionable recommendations to HPN Pvt Limited to increase the pool of repeat purchase customers.</a:t>
          </a:r>
          <a:endParaRPr lang="en-GB" dirty="0">
            <a:solidFill>
              <a:srgbClr val="073B3D"/>
            </a:solidFill>
          </a:endParaRPr>
        </a:p>
      </dgm:t>
    </dgm:pt>
    <dgm:pt modelId="{560D40C2-6813-4313-A371-A6F9862DEAFD}" type="parTrans" cxnId="{5A1808C8-FDD8-4AAC-AEF6-F6A3729C9705}">
      <dgm:prSet/>
      <dgm:spPr/>
      <dgm:t>
        <a:bodyPr/>
        <a:lstStyle/>
        <a:p>
          <a:endParaRPr lang="en-IN"/>
        </a:p>
      </dgm:t>
    </dgm:pt>
    <dgm:pt modelId="{48152D9E-B7F1-4829-B720-5F66F597AAB6}" type="sibTrans" cxnId="{5A1808C8-FDD8-4AAC-AEF6-F6A3729C9705}">
      <dgm:prSet/>
      <dgm:spPr/>
      <dgm:t>
        <a:bodyPr/>
        <a:lstStyle/>
        <a:p>
          <a:endParaRPr lang="en-IN"/>
        </a:p>
      </dgm:t>
    </dgm:pt>
    <dgm:pt modelId="{CFDAE45A-40D4-43E3-91C3-5B2573F09E47}" type="pres">
      <dgm:prSet presAssocID="{8F19A3B3-2A4C-4238-B284-A58CA58F1007}" presName="diagram" presStyleCnt="0">
        <dgm:presLayoutVars>
          <dgm:dir/>
          <dgm:resizeHandles val="exact"/>
        </dgm:presLayoutVars>
      </dgm:prSet>
      <dgm:spPr/>
    </dgm:pt>
    <dgm:pt modelId="{88A01AAD-EFC8-4637-B23B-1146348295E5}" type="pres">
      <dgm:prSet presAssocID="{D83C8D16-9C5E-459E-B237-1BA12EF30E3D}" presName="arrow" presStyleLbl="node1" presStyleIdx="0" presStyleCnt="2" custRadScaleRad="87876" custRadScaleInc="-261">
        <dgm:presLayoutVars>
          <dgm:bulletEnabled val="1"/>
        </dgm:presLayoutVars>
      </dgm:prSet>
      <dgm:spPr/>
    </dgm:pt>
    <dgm:pt modelId="{2A81B958-AA9C-4E0C-8144-D46D62B999AC}" type="pres">
      <dgm:prSet presAssocID="{4437954A-7514-4534-8896-DF606CC2299F}" presName="arrow" presStyleLbl="node1" presStyleIdx="1" presStyleCnt="2" custRadScaleRad="92344" custRadScaleInc="249">
        <dgm:presLayoutVars>
          <dgm:bulletEnabled val="1"/>
        </dgm:presLayoutVars>
      </dgm:prSet>
      <dgm:spPr/>
    </dgm:pt>
  </dgm:ptLst>
  <dgm:cxnLst>
    <dgm:cxn modelId="{CEEF4730-074D-454E-8BCF-1701BDEA8EE1}" type="presOf" srcId="{4437954A-7514-4534-8896-DF606CC2299F}" destId="{2A81B958-AA9C-4E0C-8144-D46D62B999AC}" srcOrd="0" destOrd="0" presId="urn:microsoft.com/office/officeart/2005/8/layout/arrow5"/>
    <dgm:cxn modelId="{81D39140-D9AF-471C-8124-F419F91A34B9}" type="presOf" srcId="{8F19A3B3-2A4C-4238-B284-A58CA58F1007}" destId="{CFDAE45A-40D4-43E3-91C3-5B2573F09E47}" srcOrd="0" destOrd="0" presId="urn:microsoft.com/office/officeart/2005/8/layout/arrow5"/>
    <dgm:cxn modelId="{EA37C256-E33C-4197-9E2D-57EC2E49D6AF}" type="presOf" srcId="{D83C8D16-9C5E-459E-B237-1BA12EF30E3D}" destId="{88A01AAD-EFC8-4637-B23B-1146348295E5}" srcOrd="0" destOrd="0" presId="urn:microsoft.com/office/officeart/2005/8/layout/arrow5"/>
    <dgm:cxn modelId="{53370558-D83D-4ACC-AB69-43ADBBF93A47}" srcId="{8F19A3B3-2A4C-4238-B284-A58CA58F1007}" destId="{D83C8D16-9C5E-459E-B237-1BA12EF30E3D}" srcOrd="0" destOrd="0" parTransId="{882FD5DF-5E4C-4E16-9BD7-78CB4CE1DCE5}" sibTransId="{20E56EDF-EB76-459E-BB63-420B117863AF}"/>
    <dgm:cxn modelId="{5A1808C8-FDD8-4AAC-AEF6-F6A3729C9705}" srcId="{8F19A3B3-2A4C-4238-B284-A58CA58F1007}" destId="{4437954A-7514-4534-8896-DF606CC2299F}" srcOrd="1" destOrd="0" parTransId="{560D40C2-6813-4313-A371-A6F9862DEAFD}" sibTransId="{48152D9E-B7F1-4829-B720-5F66F597AAB6}"/>
    <dgm:cxn modelId="{E377951B-341A-4EB0-85DD-1E5F34C73E98}" type="presParOf" srcId="{CFDAE45A-40D4-43E3-91C3-5B2573F09E47}" destId="{88A01AAD-EFC8-4637-B23B-1146348295E5}" srcOrd="0" destOrd="0" presId="urn:microsoft.com/office/officeart/2005/8/layout/arrow5"/>
    <dgm:cxn modelId="{2E3DE414-5117-457E-A78D-FBADBA3DCF6A}" type="presParOf" srcId="{CFDAE45A-40D4-43E3-91C3-5B2573F09E47}" destId="{2A81B958-AA9C-4E0C-8144-D46D62B999A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BB7368-F51A-4E8E-9273-6FD65761F769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D650EBA-D8E3-483F-9A2F-1D5C46DF3232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 dirty="0">
              <a:solidFill>
                <a:srgbClr val="073B3D"/>
              </a:solidFill>
            </a:rPr>
            <a:t>Data Collection:</a:t>
          </a:r>
          <a:endParaRPr lang="en-GB" dirty="0">
            <a:solidFill>
              <a:srgbClr val="073B3D"/>
            </a:solidFill>
          </a:endParaRPr>
        </a:p>
      </dgm:t>
    </dgm:pt>
    <dgm:pt modelId="{68257932-BAE7-449B-9633-798A8DB8034D}" type="parTrans" cxnId="{55238653-5FBC-4430-BEAF-4A8C1F8C6B81}">
      <dgm:prSet/>
      <dgm:spPr/>
      <dgm:t>
        <a:bodyPr/>
        <a:lstStyle/>
        <a:p>
          <a:endParaRPr lang="en-IN"/>
        </a:p>
      </dgm:t>
    </dgm:pt>
    <dgm:pt modelId="{DF686765-7A93-4792-8B74-21F4D0C66BFB}" type="sibTrans" cxnId="{55238653-5FBC-4430-BEAF-4A8C1F8C6B81}">
      <dgm:prSet/>
      <dgm:spPr/>
      <dgm:t>
        <a:bodyPr/>
        <a:lstStyle/>
        <a:p>
          <a:endParaRPr lang="en-IN"/>
        </a:p>
      </dgm:t>
    </dgm:pt>
    <dgm:pt modelId="{741EBCBD-A35E-4435-8630-082016CE7D1F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Primary data from HPN Pvt Limited’s customer database.</a:t>
          </a:r>
          <a:endParaRPr lang="en-GB" dirty="0">
            <a:solidFill>
              <a:srgbClr val="073B3D"/>
            </a:solidFill>
          </a:endParaRPr>
        </a:p>
      </dgm:t>
    </dgm:pt>
    <dgm:pt modelId="{BDBCF224-0084-4A96-AE1B-B5CF05BD3D0E}" type="parTrans" cxnId="{C4098745-CB07-4AB5-9885-8194EE9F088B}">
      <dgm:prSet/>
      <dgm:spPr/>
      <dgm:t>
        <a:bodyPr/>
        <a:lstStyle/>
        <a:p>
          <a:endParaRPr lang="en-IN"/>
        </a:p>
      </dgm:t>
    </dgm:pt>
    <dgm:pt modelId="{DA5C48D7-944C-4FDE-AB53-035C85F7F821}" type="sibTrans" cxnId="{C4098745-CB07-4AB5-9885-8194EE9F088B}">
      <dgm:prSet/>
      <dgm:spPr/>
      <dgm:t>
        <a:bodyPr/>
        <a:lstStyle/>
        <a:p>
          <a:endParaRPr lang="en-IN"/>
        </a:p>
      </dgm:t>
    </dgm:pt>
    <dgm:pt modelId="{A8E624C3-D7BB-4D85-81A3-AB29780CD80F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Structured survey sent to 80-100 customers via WhatsApp.</a:t>
          </a:r>
          <a:endParaRPr lang="en-GB" dirty="0">
            <a:solidFill>
              <a:srgbClr val="073B3D"/>
            </a:solidFill>
          </a:endParaRPr>
        </a:p>
      </dgm:t>
    </dgm:pt>
    <dgm:pt modelId="{9B5067E6-86BC-491B-BF05-E034D9F3DA1D}" type="parTrans" cxnId="{09DC57B5-AAAB-4C54-A1D9-7C81A104FD50}">
      <dgm:prSet/>
      <dgm:spPr/>
      <dgm:t>
        <a:bodyPr/>
        <a:lstStyle/>
        <a:p>
          <a:endParaRPr lang="en-IN"/>
        </a:p>
      </dgm:t>
    </dgm:pt>
    <dgm:pt modelId="{1CD3E335-15BA-436E-84E7-11D92F052CB2}" type="sibTrans" cxnId="{09DC57B5-AAAB-4C54-A1D9-7C81A104FD50}">
      <dgm:prSet/>
      <dgm:spPr/>
      <dgm:t>
        <a:bodyPr/>
        <a:lstStyle/>
        <a:p>
          <a:endParaRPr lang="en-IN"/>
        </a:p>
      </dgm:t>
    </dgm:pt>
    <dgm:pt modelId="{A76CFCE2-ED73-4EAB-8900-9CD7A2C2D1E2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 dirty="0">
              <a:solidFill>
                <a:srgbClr val="073B3D"/>
              </a:solidFill>
            </a:rPr>
            <a:t>Sampling:</a:t>
          </a:r>
          <a:endParaRPr lang="en-GB" dirty="0">
            <a:solidFill>
              <a:srgbClr val="073B3D"/>
            </a:solidFill>
          </a:endParaRPr>
        </a:p>
      </dgm:t>
    </dgm:pt>
    <dgm:pt modelId="{4828C70A-DCB5-491D-BD52-78671DC64734}" type="parTrans" cxnId="{FED3DFD4-F6F0-49A7-A602-04497A33D17E}">
      <dgm:prSet/>
      <dgm:spPr/>
      <dgm:t>
        <a:bodyPr/>
        <a:lstStyle/>
        <a:p>
          <a:endParaRPr lang="en-IN"/>
        </a:p>
      </dgm:t>
    </dgm:pt>
    <dgm:pt modelId="{AF61E384-1881-43A3-A9DA-F9BD1899030D}" type="sibTrans" cxnId="{FED3DFD4-F6F0-49A7-A602-04497A33D17E}">
      <dgm:prSet/>
      <dgm:spPr/>
      <dgm:t>
        <a:bodyPr/>
        <a:lstStyle/>
        <a:p>
          <a:endParaRPr lang="en-IN"/>
        </a:p>
      </dgm:t>
    </dgm:pt>
    <dgm:pt modelId="{2411EC6C-2F26-48D2-9880-901FBB4D61E3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Random sampling technique for representativeness.</a:t>
          </a:r>
          <a:endParaRPr lang="en-GB" dirty="0">
            <a:solidFill>
              <a:srgbClr val="073B3D"/>
            </a:solidFill>
          </a:endParaRPr>
        </a:p>
      </dgm:t>
    </dgm:pt>
    <dgm:pt modelId="{793628CE-8C78-416C-9AB2-081E2FE0654E}" type="parTrans" cxnId="{9509D791-3DD3-4881-9DBF-19665099D8CB}">
      <dgm:prSet/>
      <dgm:spPr/>
      <dgm:t>
        <a:bodyPr/>
        <a:lstStyle/>
        <a:p>
          <a:endParaRPr lang="en-IN"/>
        </a:p>
      </dgm:t>
    </dgm:pt>
    <dgm:pt modelId="{36DC8761-64AE-42D5-94CB-61E388E5F305}" type="sibTrans" cxnId="{9509D791-3DD3-4881-9DBF-19665099D8CB}">
      <dgm:prSet/>
      <dgm:spPr/>
      <dgm:t>
        <a:bodyPr/>
        <a:lstStyle/>
        <a:p>
          <a:endParaRPr lang="en-IN"/>
        </a:p>
      </dgm:t>
    </dgm:pt>
    <dgm:pt modelId="{02994EEA-3D56-49AD-8583-910C67F5D745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Inclusion criteria: Active engagement within the past three months.</a:t>
          </a:r>
          <a:endParaRPr lang="en-GB" dirty="0">
            <a:solidFill>
              <a:srgbClr val="073B3D"/>
            </a:solidFill>
          </a:endParaRPr>
        </a:p>
      </dgm:t>
    </dgm:pt>
    <dgm:pt modelId="{19959C2D-6475-4F7B-818A-E3E62BBCCA11}" type="parTrans" cxnId="{0A8E972E-27FF-40CC-8C84-20ED0F3AEB44}">
      <dgm:prSet/>
      <dgm:spPr/>
      <dgm:t>
        <a:bodyPr/>
        <a:lstStyle/>
        <a:p>
          <a:endParaRPr lang="en-IN"/>
        </a:p>
      </dgm:t>
    </dgm:pt>
    <dgm:pt modelId="{34319129-DFC2-40C9-B5F6-A70F7A9FCCDA}" type="sibTrans" cxnId="{0A8E972E-27FF-40CC-8C84-20ED0F3AEB44}">
      <dgm:prSet/>
      <dgm:spPr/>
      <dgm:t>
        <a:bodyPr/>
        <a:lstStyle/>
        <a:p>
          <a:endParaRPr lang="en-IN"/>
        </a:p>
      </dgm:t>
    </dgm:pt>
    <dgm:pt modelId="{B4AA969D-8F38-4044-993C-E71A7C0B2172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 dirty="0">
              <a:solidFill>
                <a:srgbClr val="073B3D"/>
              </a:solidFill>
            </a:rPr>
            <a:t>Analysis:</a:t>
          </a:r>
          <a:endParaRPr lang="en-GB" dirty="0">
            <a:solidFill>
              <a:srgbClr val="073B3D"/>
            </a:solidFill>
          </a:endParaRPr>
        </a:p>
      </dgm:t>
    </dgm:pt>
    <dgm:pt modelId="{BCF116CF-423A-4416-B174-4B415DD0AAB1}" type="parTrans" cxnId="{EA5C1F8E-1428-4559-98D0-514D82607FD2}">
      <dgm:prSet/>
      <dgm:spPr/>
      <dgm:t>
        <a:bodyPr/>
        <a:lstStyle/>
        <a:p>
          <a:endParaRPr lang="en-IN"/>
        </a:p>
      </dgm:t>
    </dgm:pt>
    <dgm:pt modelId="{0FF53E82-DAAE-4F42-8532-7C0F7A38607B}" type="sibTrans" cxnId="{EA5C1F8E-1428-4559-98D0-514D82607FD2}">
      <dgm:prSet/>
      <dgm:spPr/>
      <dgm:t>
        <a:bodyPr/>
        <a:lstStyle/>
        <a:p>
          <a:endParaRPr lang="en-IN"/>
        </a:p>
      </dgm:t>
    </dgm:pt>
    <dgm:pt modelId="{5E598A30-1A8A-4B7F-9A64-2B4E64609DFB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Descriptive statistics, mean scores, and standard deviations</a:t>
          </a:r>
          <a:r>
            <a:rPr lang="en-GB" b="0" i="0" dirty="0"/>
            <a:t>.</a:t>
          </a:r>
          <a:endParaRPr lang="en-GB" dirty="0"/>
        </a:p>
      </dgm:t>
    </dgm:pt>
    <dgm:pt modelId="{10D5C816-B3BA-4F68-A5F0-E5B5C8B85FC1}" type="parTrans" cxnId="{5A1B06F9-D23D-4428-A265-7ECAFF86C2A0}">
      <dgm:prSet/>
      <dgm:spPr/>
      <dgm:t>
        <a:bodyPr/>
        <a:lstStyle/>
        <a:p>
          <a:endParaRPr lang="en-IN"/>
        </a:p>
      </dgm:t>
    </dgm:pt>
    <dgm:pt modelId="{10EAE050-6488-4A8D-9A62-ECC16EBB453A}" type="sibTrans" cxnId="{5A1B06F9-D23D-4428-A265-7ECAFF86C2A0}">
      <dgm:prSet/>
      <dgm:spPr/>
      <dgm:t>
        <a:bodyPr/>
        <a:lstStyle/>
        <a:p>
          <a:endParaRPr lang="en-IN"/>
        </a:p>
      </dgm:t>
    </dgm:pt>
    <dgm:pt modelId="{B4FC0DB6-46B0-4149-ADD7-5944F66EE2DF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dirty="0">
              <a:solidFill>
                <a:srgbClr val="073B3D"/>
              </a:solidFill>
            </a:rPr>
            <a:t>Study Design:</a:t>
          </a:r>
          <a:endParaRPr lang="en-GB" dirty="0">
            <a:solidFill>
              <a:srgbClr val="073B3D"/>
            </a:solidFill>
          </a:endParaRPr>
        </a:p>
      </dgm:t>
    </dgm:pt>
    <dgm:pt modelId="{3A2CEF52-D15B-47B2-A130-4792A0B3BC55}" type="parTrans" cxnId="{E7E2464B-7C1F-451B-BC15-39B8C180B012}">
      <dgm:prSet/>
      <dgm:spPr/>
      <dgm:t>
        <a:bodyPr/>
        <a:lstStyle/>
        <a:p>
          <a:endParaRPr lang="en-IN"/>
        </a:p>
      </dgm:t>
    </dgm:pt>
    <dgm:pt modelId="{C4ED7655-00AD-45D7-A233-B025B5BC23B4}" type="sibTrans" cxnId="{E7E2464B-7C1F-451B-BC15-39B8C180B012}">
      <dgm:prSet/>
      <dgm:spPr/>
      <dgm:t>
        <a:bodyPr/>
        <a:lstStyle/>
        <a:p>
          <a:endParaRPr lang="en-IN"/>
        </a:p>
      </dgm:t>
    </dgm:pt>
    <dgm:pt modelId="{B497B3A1-62CF-48A2-B4FB-AC40B7FF464A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 dirty="0">
              <a:solidFill>
                <a:srgbClr val="073B3D"/>
              </a:solidFill>
            </a:rPr>
            <a:t>Quantitative Research:</a:t>
          </a:r>
          <a:endParaRPr lang="en-GB" dirty="0">
            <a:solidFill>
              <a:srgbClr val="073B3D"/>
            </a:solidFill>
          </a:endParaRPr>
        </a:p>
      </dgm:t>
    </dgm:pt>
    <dgm:pt modelId="{5CAC4D68-922D-49FB-979E-D95B704D55AC}" type="parTrans" cxnId="{74A7D6C9-7663-45FC-9E40-7488277B32A5}">
      <dgm:prSet/>
      <dgm:spPr/>
      <dgm:t>
        <a:bodyPr/>
        <a:lstStyle/>
        <a:p>
          <a:endParaRPr lang="en-IN"/>
        </a:p>
      </dgm:t>
    </dgm:pt>
    <dgm:pt modelId="{E095834C-5CF3-4217-8EA4-9F2EA792C5F4}" type="sibTrans" cxnId="{74A7D6C9-7663-45FC-9E40-7488277B32A5}">
      <dgm:prSet/>
      <dgm:spPr/>
      <dgm:t>
        <a:bodyPr/>
        <a:lstStyle/>
        <a:p>
          <a:endParaRPr lang="en-IN"/>
        </a:p>
      </dgm:t>
    </dgm:pt>
    <dgm:pt modelId="{A1A45325-ADEC-439B-9F24-F82219454C0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Survey-based approach.</a:t>
          </a:r>
          <a:endParaRPr lang="en-GB" dirty="0">
            <a:solidFill>
              <a:srgbClr val="073B3D"/>
            </a:solidFill>
          </a:endParaRPr>
        </a:p>
      </dgm:t>
    </dgm:pt>
    <dgm:pt modelId="{823FAD63-BD99-432E-8CF9-1E2401137164}" type="parTrans" cxnId="{B207FC41-CCF8-40B2-8F8A-0F5FD99D173C}">
      <dgm:prSet/>
      <dgm:spPr/>
      <dgm:t>
        <a:bodyPr/>
        <a:lstStyle/>
        <a:p>
          <a:endParaRPr lang="en-IN"/>
        </a:p>
      </dgm:t>
    </dgm:pt>
    <dgm:pt modelId="{F573DD96-DD06-4DCA-9606-3ACC1B438FAE}" type="sibTrans" cxnId="{B207FC41-CCF8-40B2-8F8A-0F5FD99D173C}">
      <dgm:prSet/>
      <dgm:spPr/>
      <dgm:t>
        <a:bodyPr/>
        <a:lstStyle/>
        <a:p>
          <a:endParaRPr lang="en-IN"/>
        </a:p>
      </dgm:t>
    </dgm:pt>
    <dgm:pt modelId="{C57EF4F7-F383-4883-96C1-48656E329D1D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Collects numerical data for analysis.</a:t>
          </a:r>
          <a:endParaRPr lang="en-GB" dirty="0">
            <a:solidFill>
              <a:srgbClr val="073B3D"/>
            </a:solidFill>
          </a:endParaRPr>
        </a:p>
      </dgm:t>
    </dgm:pt>
    <dgm:pt modelId="{9B13D06E-48C2-49AC-BBC0-203C385EB5B3}" type="parTrans" cxnId="{4DDB5D85-FA68-429A-A7AC-229C074B0553}">
      <dgm:prSet/>
      <dgm:spPr/>
      <dgm:t>
        <a:bodyPr/>
        <a:lstStyle/>
        <a:p>
          <a:endParaRPr lang="en-IN"/>
        </a:p>
      </dgm:t>
    </dgm:pt>
    <dgm:pt modelId="{00C4A693-96C0-47BE-8970-FEA92FBDCBD5}" type="sibTrans" cxnId="{4DDB5D85-FA68-429A-A7AC-229C074B0553}">
      <dgm:prSet/>
      <dgm:spPr/>
      <dgm:t>
        <a:bodyPr/>
        <a:lstStyle/>
        <a:p>
          <a:endParaRPr lang="en-IN"/>
        </a:p>
      </dgm:t>
    </dgm:pt>
    <dgm:pt modelId="{60B47DDF-0B40-4C8B-8688-F209A0B30F20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1" i="0" dirty="0">
              <a:solidFill>
                <a:srgbClr val="073B3D"/>
              </a:solidFill>
            </a:rPr>
            <a:t>Cross-Sectional Design:</a:t>
          </a:r>
          <a:endParaRPr lang="en-GB" dirty="0">
            <a:solidFill>
              <a:srgbClr val="073B3D"/>
            </a:solidFill>
          </a:endParaRPr>
        </a:p>
      </dgm:t>
    </dgm:pt>
    <dgm:pt modelId="{104F7378-EE9E-4EFA-BF9C-879BCC419C64}" type="parTrans" cxnId="{0BD3D6C7-6778-46E7-8739-19516A4A6FD7}">
      <dgm:prSet/>
      <dgm:spPr/>
      <dgm:t>
        <a:bodyPr/>
        <a:lstStyle/>
        <a:p>
          <a:endParaRPr lang="en-IN"/>
        </a:p>
      </dgm:t>
    </dgm:pt>
    <dgm:pt modelId="{F7CA2009-FBB0-426D-966D-B6B3AD550F46}" type="sibTrans" cxnId="{0BD3D6C7-6778-46E7-8739-19516A4A6FD7}">
      <dgm:prSet/>
      <dgm:spPr/>
      <dgm:t>
        <a:bodyPr/>
        <a:lstStyle/>
        <a:p>
          <a:endParaRPr lang="en-IN"/>
        </a:p>
      </dgm:t>
    </dgm:pt>
    <dgm:pt modelId="{4F799AFE-0441-4E88-BB84-BF2A659EB969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b="0" i="0" dirty="0">
              <a:solidFill>
                <a:srgbClr val="073B3D"/>
              </a:solidFill>
            </a:rPr>
            <a:t>Data collected at a single point in time.</a:t>
          </a:r>
          <a:endParaRPr lang="en-GB" dirty="0">
            <a:solidFill>
              <a:srgbClr val="073B3D"/>
            </a:solidFill>
          </a:endParaRPr>
        </a:p>
      </dgm:t>
    </dgm:pt>
    <dgm:pt modelId="{91F21F88-4271-4376-9BAB-ACD1297E3801}" type="parTrans" cxnId="{205AA5C9-FA32-4FDF-9B6F-B9020C79B1E7}">
      <dgm:prSet/>
      <dgm:spPr/>
      <dgm:t>
        <a:bodyPr/>
        <a:lstStyle/>
        <a:p>
          <a:endParaRPr lang="en-IN"/>
        </a:p>
      </dgm:t>
    </dgm:pt>
    <dgm:pt modelId="{16D21D4E-79D0-4D0B-9D85-3E068EE7C1DE}" type="sibTrans" cxnId="{205AA5C9-FA32-4FDF-9B6F-B9020C79B1E7}">
      <dgm:prSet/>
      <dgm:spPr/>
      <dgm:t>
        <a:bodyPr/>
        <a:lstStyle/>
        <a:p>
          <a:endParaRPr lang="en-IN"/>
        </a:p>
      </dgm:t>
    </dgm:pt>
    <dgm:pt modelId="{E50BA5FC-7F58-4418-A4ED-3392198BC812}" type="pres">
      <dgm:prSet presAssocID="{AABB7368-F51A-4E8E-9273-6FD65761F769}" presName="Name0" presStyleCnt="0">
        <dgm:presLayoutVars>
          <dgm:dir/>
          <dgm:resizeHandles val="exact"/>
        </dgm:presLayoutVars>
      </dgm:prSet>
      <dgm:spPr/>
    </dgm:pt>
    <dgm:pt modelId="{C8890440-834A-416D-AFDF-020F01EA0203}" type="pres">
      <dgm:prSet presAssocID="{AABB7368-F51A-4E8E-9273-6FD65761F769}" presName="fgShape" presStyleLbl="fgShp" presStyleIdx="0" presStyleCnt="1"/>
      <dgm:spPr/>
    </dgm:pt>
    <dgm:pt modelId="{79709697-E9EB-40F5-B1B1-212584825843}" type="pres">
      <dgm:prSet presAssocID="{AABB7368-F51A-4E8E-9273-6FD65761F769}" presName="linComp" presStyleCnt="0"/>
      <dgm:spPr/>
    </dgm:pt>
    <dgm:pt modelId="{8FCC974F-C981-42EB-B092-8A6E898C13D8}" type="pres">
      <dgm:prSet presAssocID="{DD650EBA-D8E3-483F-9A2F-1D5C46DF3232}" presName="compNode" presStyleCnt="0"/>
      <dgm:spPr/>
    </dgm:pt>
    <dgm:pt modelId="{F6058F26-6EC4-44A6-8E7F-B3A3BE898BBC}" type="pres">
      <dgm:prSet presAssocID="{DD650EBA-D8E3-483F-9A2F-1D5C46DF3232}" presName="bkgdShape" presStyleLbl="node1" presStyleIdx="0" presStyleCnt="4"/>
      <dgm:spPr/>
    </dgm:pt>
    <dgm:pt modelId="{9F3A497F-CD70-4483-B406-9C67E9C6A97A}" type="pres">
      <dgm:prSet presAssocID="{DD650EBA-D8E3-483F-9A2F-1D5C46DF3232}" presName="nodeTx" presStyleLbl="node1" presStyleIdx="0" presStyleCnt="4">
        <dgm:presLayoutVars>
          <dgm:bulletEnabled val="1"/>
        </dgm:presLayoutVars>
      </dgm:prSet>
      <dgm:spPr/>
    </dgm:pt>
    <dgm:pt modelId="{87982D03-9096-4CB5-B302-3D5F532FF30D}" type="pres">
      <dgm:prSet presAssocID="{DD650EBA-D8E3-483F-9A2F-1D5C46DF3232}" presName="invisiNode" presStyleLbl="node1" presStyleIdx="0" presStyleCnt="4"/>
      <dgm:spPr/>
    </dgm:pt>
    <dgm:pt modelId="{2E42A576-65AA-4EBF-A470-1975AB88EB16}" type="pres">
      <dgm:prSet presAssocID="{DD650EBA-D8E3-483F-9A2F-1D5C46DF3232}" presName="imagNode" presStyleLbl="fgImgPlace1" presStyleIdx="0" presStyleCnt="4"/>
      <dgm:spPr/>
    </dgm:pt>
    <dgm:pt modelId="{95C67F9D-18BE-4F96-88A8-E44CCFD7C810}" type="pres">
      <dgm:prSet presAssocID="{DF686765-7A93-4792-8B74-21F4D0C66BFB}" presName="sibTrans" presStyleLbl="sibTrans2D1" presStyleIdx="0" presStyleCnt="0"/>
      <dgm:spPr/>
    </dgm:pt>
    <dgm:pt modelId="{54B6017D-2EE8-49D8-9BFA-99A26BEA0403}" type="pres">
      <dgm:prSet presAssocID="{A76CFCE2-ED73-4EAB-8900-9CD7A2C2D1E2}" presName="compNode" presStyleCnt="0"/>
      <dgm:spPr/>
    </dgm:pt>
    <dgm:pt modelId="{A303C117-44AA-4AEF-A70D-D35AD55C02A9}" type="pres">
      <dgm:prSet presAssocID="{A76CFCE2-ED73-4EAB-8900-9CD7A2C2D1E2}" presName="bkgdShape" presStyleLbl="node1" presStyleIdx="1" presStyleCnt="4"/>
      <dgm:spPr/>
    </dgm:pt>
    <dgm:pt modelId="{D752DC45-A377-4342-BD6A-4511A37416CC}" type="pres">
      <dgm:prSet presAssocID="{A76CFCE2-ED73-4EAB-8900-9CD7A2C2D1E2}" presName="nodeTx" presStyleLbl="node1" presStyleIdx="1" presStyleCnt="4">
        <dgm:presLayoutVars>
          <dgm:bulletEnabled val="1"/>
        </dgm:presLayoutVars>
      </dgm:prSet>
      <dgm:spPr/>
    </dgm:pt>
    <dgm:pt modelId="{E876382F-B00B-4778-BF44-25020989DF73}" type="pres">
      <dgm:prSet presAssocID="{A76CFCE2-ED73-4EAB-8900-9CD7A2C2D1E2}" presName="invisiNode" presStyleLbl="node1" presStyleIdx="1" presStyleCnt="4"/>
      <dgm:spPr/>
    </dgm:pt>
    <dgm:pt modelId="{646A36B5-AF0A-4A15-98FC-F1C887B6FBDC}" type="pres">
      <dgm:prSet presAssocID="{A76CFCE2-ED73-4EAB-8900-9CD7A2C2D1E2}" presName="imagNode" presStyleLbl="fgImgPlace1" presStyleIdx="1" presStyleCnt="4"/>
      <dgm:spPr/>
    </dgm:pt>
    <dgm:pt modelId="{98B281CC-F04B-498E-8E75-457735A0028E}" type="pres">
      <dgm:prSet presAssocID="{AF61E384-1881-43A3-A9DA-F9BD1899030D}" presName="sibTrans" presStyleLbl="sibTrans2D1" presStyleIdx="0" presStyleCnt="0"/>
      <dgm:spPr/>
    </dgm:pt>
    <dgm:pt modelId="{A492C4A7-74EB-4E6F-BE67-359EE2315EB1}" type="pres">
      <dgm:prSet presAssocID="{B4AA969D-8F38-4044-993C-E71A7C0B2172}" presName="compNode" presStyleCnt="0"/>
      <dgm:spPr/>
    </dgm:pt>
    <dgm:pt modelId="{AC33114D-B682-4A4A-8E56-9C5D78A39F50}" type="pres">
      <dgm:prSet presAssocID="{B4AA969D-8F38-4044-993C-E71A7C0B2172}" presName="bkgdShape" presStyleLbl="node1" presStyleIdx="2" presStyleCnt="4"/>
      <dgm:spPr/>
    </dgm:pt>
    <dgm:pt modelId="{3C31769C-DFA1-40CE-BB4D-84D90392B706}" type="pres">
      <dgm:prSet presAssocID="{B4AA969D-8F38-4044-993C-E71A7C0B2172}" presName="nodeTx" presStyleLbl="node1" presStyleIdx="2" presStyleCnt="4">
        <dgm:presLayoutVars>
          <dgm:bulletEnabled val="1"/>
        </dgm:presLayoutVars>
      </dgm:prSet>
      <dgm:spPr/>
    </dgm:pt>
    <dgm:pt modelId="{92208E7F-6630-4923-9CA9-70F2A46F634A}" type="pres">
      <dgm:prSet presAssocID="{B4AA969D-8F38-4044-993C-E71A7C0B2172}" presName="invisiNode" presStyleLbl="node1" presStyleIdx="2" presStyleCnt="4"/>
      <dgm:spPr/>
    </dgm:pt>
    <dgm:pt modelId="{DA5947CE-182F-4009-AD2A-DFD32C57FED0}" type="pres">
      <dgm:prSet presAssocID="{B4AA969D-8F38-4044-993C-E71A7C0B2172}" presName="imagNode" presStyleLbl="fgImgPlace1" presStyleIdx="2" presStyleCnt="4"/>
      <dgm:spPr/>
    </dgm:pt>
    <dgm:pt modelId="{4E81E274-8622-4095-83AD-2A642159D8A9}" type="pres">
      <dgm:prSet presAssocID="{0FF53E82-DAAE-4F42-8532-7C0F7A38607B}" presName="sibTrans" presStyleLbl="sibTrans2D1" presStyleIdx="0" presStyleCnt="0"/>
      <dgm:spPr/>
    </dgm:pt>
    <dgm:pt modelId="{48D9669D-B137-458B-A972-844246F47346}" type="pres">
      <dgm:prSet presAssocID="{B4FC0DB6-46B0-4149-ADD7-5944F66EE2DF}" presName="compNode" presStyleCnt="0"/>
      <dgm:spPr/>
    </dgm:pt>
    <dgm:pt modelId="{F6B638F0-A112-45AE-AA04-23BAC656FE71}" type="pres">
      <dgm:prSet presAssocID="{B4FC0DB6-46B0-4149-ADD7-5944F66EE2DF}" presName="bkgdShape" presStyleLbl="node1" presStyleIdx="3" presStyleCnt="4"/>
      <dgm:spPr/>
    </dgm:pt>
    <dgm:pt modelId="{8610B60C-8B4F-47DE-A529-5977DE2E9EB7}" type="pres">
      <dgm:prSet presAssocID="{B4FC0DB6-46B0-4149-ADD7-5944F66EE2DF}" presName="nodeTx" presStyleLbl="node1" presStyleIdx="3" presStyleCnt="4">
        <dgm:presLayoutVars>
          <dgm:bulletEnabled val="1"/>
        </dgm:presLayoutVars>
      </dgm:prSet>
      <dgm:spPr/>
    </dgm:pt>
    <dgm:pt modelId="{FF251CB1-6B07-49C0-A322-06DF6CC55304}" type="pres">
      <dgm:prSet presAssocID="{B4FC0DB6-46B0-4149-ADD7-5944F66EE2DF}" presName="invisiNode" presStyleLbl="node1" presStyleIdx="3" presStyleCnt="4"/>
      <dgm:spPr/>
    </dgm:pt>
    <dgm:pt modelId="{04CAE614-3341-4F76-B30C-0CAF5547FDB8}" type="pres">
      <dgm:prSet presAssocID="{B4FC0DB6-46B0-4149-ADD7-5944F66EE2DF}" presName="imagNode" presStyleLbl="fgImgPlace1" presStyleIdx="3" presStyleCnt="4"/>
      <dgm:spPr/>
    </dgm:pt>
  </dgm:ptLst>
  <dgm:cxnLst>
    <dgm:cxn modelId="{1CE17B00-E87D-4733-8A6D-C3955976D961}" type="presOf" srcId="{4F799AFE-0441-4E88-BB84-BF2A659EB969}" destId="{F6B638F0-A112-45AE-AA04-23BAC656FE71}" srcOrd="0" destOrd="5" presId="urn:microsoft.com/office/officeart/2005/8/layout/hList7"/>
    <dgm:cxn modelId="{C4105309-FB91-4FA4-B711-233C2838ADB2}" type="presOf" srcId="{AF61E384-1881-43A3-A9DA-F9BD1899030D}" destId="{98B281CC-F04B-498E-8E75-457735A0028E}" srcOrd="0" destOrd="0" presId="urn:microsoft.com/office/officeart/2005/8/layout/hList7"/>
    <dgm:cxn modelId="{A050C50A-3DBB-4B18-9321-A71BEDBDFD1F}" type="presOf" srcId="{741EBCBD-A35E-4435-8630-082016CE7D1F}" destId="{F6058F26-6EC4-44A6-8E7F-B3A3BE898BBC}" srcOrd="0" destOrd="1" presId="urn:microsoft.com/office/officeart/2005/8/layout/hList7"/>
    <dgm:cxn modelId="{FE599020-046E-40B8-B99B-FA8B2F7E4F01}" type="presOf" srcId="{2411EC6C-2F26-48D2-9880-901FBB4D61E3}" destId="{A303C117-44AA-4AEF-A70D-D35AD55C02A9}" srcOrd="0" destOrd="1" presId="urn:microsoft.com/office/officeart/2005/8/layout/hList7"/>
    <dgm:cxn modelId="{EC08AF24-82FF-4327-B21A-B3E36E20442B}" type="presOf" srcId="{741EBCBD-A35E-4435-8630-082016CE7D1F}" destId="{9F3A497F-CD70-4483-B406-9C67E9C6A97A}" srcOrd="1" destOrd="1" presId="urn:microsoft.com/office/officeart/2005/8/layout/hList7"/>
    <dgm:cxn modelId="{B3E26229-9804-47D8-B2AE-5E35DD450806}" type="presOf" srcId="{C57EF4F7-F383-4883-96C1-48656E329D1D}" destId="{8610B60C-8B4F-47DE-A529-5977DE2E9EB7}" srcOrd="1" destOrd="3" presId="urn:microsoft.com/office/officeart/2005/8/layout/hList7"/>
    <dgm:cxn modelId="{9A819529-F0AB-448F-9CF0-F9BAA6A3E609}" type="presOf" srcId="{B4AA969D-8F38-4044-993C-E71A7C0B2172}" destId="{AC33114D-B682-4A4A-8E56-9C5D78A39F50}" srcOrd="0" destOrd="0" presId="urn:microsoft.com/office/officeart/2005/8/layout/hList7"/>
    <dgm:cxn modelId="{1BF99A29-D293-4863-8D6E-16998E5A1521}" type="presOf" srcId="{DF686765-7A93-4792-8B74-21F4D0C66BFB}" destId="{95C67F9D-18BE-4F96-88A8-E44CCFD7C810}" srcOrd="0" destOrd="0" presId="urn:microsoft.com/office/officeart/2005/8/layout/hList7"/>
    <dgm:cxn modelId="{0A8E972E-27FF-40CC-8C84-20ED0F3AEB44}" srcId="{A76CFCE2-ED73-4EAB-8900-9CD7A2C2D1E2}" destId="{02994EEA-3D56-49AD-8583-910C67F5D745}" srcOrd="1" destOrd="0" parTransId="{19959C2D-6475-4F7B-818A-E3E62BBCCA11}" sibTransId="{34319129-DFC2-40C9-B5F6-A70F7A9FCCDA}"/>
    <dgm:cxn modelId="{BFE0625C-EC99-4F17-BC43-C2E0D4575949}" type="presOf" srcId="{4F799AFE-0441-4E88-BB84-BF2A659EB969}" destId="{8610B60C-8B4F-47DE-A529-5977DE2E9EB7}" srcOrd="1" destOrd="5" presId="urn:microsoft.com/office/officeart/2005/8/layout/hList7"/>
    <dgm:cxn modelId="{5E08F041-0544-4BA7-95F0-46D89E3151E9}" type="presOf" srcId="{A76CFCE2-ED73-4EAB-8900-9CD7A2C2D1E2}" destId="{A303C117-44AA-4AEF-A70D-D35AD55C02A9}" srcOrd="0" destOrd="0" presId="urn:microsoft.com/office/officeart/2005/8/layout/hList7"/>
    <dgm:cxn modelId="{B207FC41-CCF8-40B2-8F8A-0F5FD99D173C}" srcId="{B497B3A1-62CF-48A2-B4FB-AC40B7FF464A}" destId="{A1A45325-ADEC-439B-9F24-F82219454C07}" srcOrd="0" destOrd="0" parTransId="{823FAD63-BD99-432E-8CF9-1E2401137164}" sibTransId="{F573DD96-DD06-4DCA-9606-3ACC1B438FAE}"/>
    <dgm:cxn modelId="{C4098745-CB07-4AB5-9885-8194EE9F088B}" srcId="{DD650EBA-D8E3-483F-9A2F-1D5C46DF3232}" destId="{741EBCBD-A35E-4435-8630-082016CE7D1F}" srcOrd="0" destOrd="0" parTransId="{BDBCF224-0084-4A96-AE1B-B5CF05BD3D0E}" sibTransId="{DA5C48D7-944C-4FDE-AB53-035C85F7F821}"/>
    <dgm:cxn modelId="{EDEDE349-8C81-4886-AE37-17165D21BB1F}" type="presOf" srcId="{B4FC0DB6-46B0-4149-ADD7-5944F66EE2DF}" destId="{F6B638F0-A112-45AE-AA04-23BAC656FE71}" srcOrd="0" destOrd="0" presId="urn:microsoft.com/office/officeart/2005/8/layout/hList7"/>
    <dgm:cxn modelId="{E7E2464B-7C1F-451B-BC15-39B8C180B012}" srcId="{AABB7368-F51A-4E8E-9273-6FD65761F769}" destId="{B4FC0DB6-46B0-4149-ADD7-5944F66EE2DF}" srcOrd="3" destOrd="0" parTransId="{3A2CEF52-D15B-47B2-A130-4792A0B3BC55}" sibTransId="{C4ED7655-00AD-45D7-A233-B025B5BC23B4}"/>
    <dgm:cxn modelId="{3595926D-78D7-4887-85AC-166323930F75}" type="presOf" srcId="{B497B3A1-62CF-48A2-B4FB-AC40B7FF464A}" destId="{F6B638F0-A112-45AE-AA04-23BAC656FE71}" srcOrd="0" destOrd="1" presId="urn:microsoft.com/office/officeart/2005/8/layout/hList7"/>
    <dgm:cxn modelId="{55238653-5FBC-4430-BEAF-4A8C1F8C6B81}" srcId="{AABB7368-F51A-4E8E-9273-6FD65761F769}" destId="{DD650EBA-D8E3-483F-9A2F-1D5C46DF3232}" srcOrd="0" destOrd="0" parTransId="{68257932-BAE7-449B-9633-798A8DB8034D}" sibTransId="{DF686765-7A93-4792-8B74-21F4D0C66BFB}"/>
    <dgm:cxn modelId="{4DDB5D85-FA68-429A-A7AC-229C074B0553}" srcId="{B497B3A1-62CF-48A2-B4FB-AC40B7FF464A}" destId="{C57EF4F7-F383-4883-96C1-48656E329D1D}" srcOrd="1" destOrd="0" parTransId="{9B13D06E-48C2-49AC-BBC0-203C385EB5B3}" sibTransId="{00C4A693-96C0-47BE-8970-FEA92FBDCBD5}"/>
    <dgm:cxn modelId="{EA5C1F8E-1428-4559-98D0-514D82607FD2}" srcId="{AABB7368-F51A-4E8E-9273-6FD65761F769}" destId="{B4AA969D-8F38-4044-993C-E71A7C0B2172}" srcOrd="2" destOrd="0" parTransId="{BCF116CF-423A-4416-B174-4B415DD0AAB1}" sibTransId="{0FF53E82-DAAE-4F42-8532-7C0F7A38607B}"/>
    <dgm:cxn modelId="{9509D791-3DD3-4881-9DBF-19665099D8CB}" srcId="{A76CFCE2-ED73-4EAB-8900-9CD7A2C2D1E2}" destId="{2411EC6C-2F26-48D2-9880-901FBB4D61E3}" srcOrd="0" destOrd="0" parTransId="{793628CE-8C78-416C-9AB2-081E2FE0654E}" sibTransId="{36DC8761-64AE-42D5-94CB-61E388E5F305}"/>
    <dgm:cxn modelId="{BDAE8E92-3D90-452A-8E28-AA1DD58A19CA}" type="presOf" srcId="{5E598A30-1A8A-4B7F-9A64-2B4E64609DFB}" destId="{3C31769C-DFA1-40CE-BB4D-84D90392B706}" srcOrd="1" destOrd="1" presId="urn:microsoft.com/office/officeart/2005/8/layout/hList7"/>
    <dgm:cxn modelId="{C8790893-134F-45A5-9A88-3F6551DD1F3A}" type="presOf" srcId="{B4AA969D-8F38-4044-993C-E71A7C0B2172}" destId="{3C31769C-DFA1-40CE-BB4D-84D90392B706}" srcOrd="1" destOrd="0" presId="urn:microsoft.com/office/officeart/2005/8/layout/hList7"/>
    <dgm:cxn modelId="{9FF1FB94-B4FA-4C99-88BF-FF11A07A5468}" type="presOf" srcId="{C57EF4F7-F383-4883-96C1-48656E329D1D}" destId="{F6B638F0-A112-45AE-AA04-23BAC656FE71}" srcOrd="0" destOrd="3" presId="urn:microsoft.com/office/officeart/2005/8/layout/hList7"/>
    <dgm:cxn modelId="{1AC37396-A7EE-4E67-BF03-B130CA5F2BB8}" type="presOf" srcId="{DD650EBA-D8E3-483F-9A2F-1D5C46DF3232}" destId="{F6058F26-6EC4-44A6-8E7F-B3A3BE898BBC}" srcOrd="0" destOrd="0" presId="urn:microsoft.com/office/officeart/2005/8/layout/hList7"/>
    <dgm:cxn modelId="{854DDE97-3E76-42C2-BF78-A3E12BDC312B}" type="presOf" srcId="{02994EEA-3D56-49AD-8583-910C67F5D745}" destId="{D752DC45-A377-4342-BD6A-4511A37416CC}" srcOrd="1" destOrd="2" presId="urn:microsoft.com/office/officeart/2005/8/layout/hList7"/>
    <dgm:cxn modelId="{EE4FAAA0-1F16-41B2-983A-19753B70AFCA}" type="presOf" srcId="{60B47DDF-0B40-4C8B-8688-F209A0B30F20}" destId="{F6B638F0-A112-45AE-AA04-23BAC656FE71}" srcOrd="0" destOrd="4" presId="urn:microsoft.com/office/officeart/2005/8/layout/hList7"/>
    <dgm:cxn modelId="{36239DA5-2358-46D8-BD77-1FA4320ABE96}" type="presOf" srcId="{B4FC0DB6-46B0-4149-ADD7-5944F66EE2DF}" destId="{8610B60C-8B4F-47DE-A529-5977DE2E9EB7}" srcOrd="1" destOrd="0" presId="urn:microsoft.com/office/officeart/2005/8/layout/hList7"/>
    <dgm:cxn modelId="{3A6320AB-4A05-41CE-8428-58836CF575C0}" type="presOf" srcId="{0FF53E82-DAAE-4F42-8532-7C0F7A38607B}" destId="{4E81E274-8622-4095-83AD-2A642159D8A9}" srcOrd="0" destOrd="0" presId="urn:microsoft.com/office/officeart/2005/8/layout/hList7"/>
    <dgm:cxn modelId="{12EC17AC-5E1E-4851-B8D8-5984DBC2564E}" type="presOf" srcId="{A8E624C3-D7BB-4D85-81A3-AB29780CD80F}" destId="{9F3A497F-CD70-4483-B406-9C67E9C6A97A}" srcOrd="1" destOrd="2" presId="urn:microsoft.com/office/officeart/2005/8/layout/hList7"/>
    <dgm:cxn modelId="{8EB0B7B3-CFFD-4DA3-A5D2-818C5E990761}" type="presOf" srcId="{AABB7368-F51A-4E8E-9273-6FD65761F769}" destId="{E50BA5FC-7F58-4418-A4ED-3392198BC812}" srcOrd="0" destOrd="0" presId="urn:microsoft.com/office/officeart/2005/8/layout/hList7"/>
    <dgm:cxn modelId="{45AD73B5-ED49-4B90-B3AE-722B515B8FEE}" type="presOf" srcId="{B497B3A1-62CF-48A2-B4FB-AC40B7FF464A}" destId="{8610B60C-8B4F-47DE-A529-5977DE2E9EB7}" srcOrd="1" destOrd="1" presId="urn:microsoft.com/office/officeart/2005/8/layout/hList7"/>
    <dgm:cxn modelId="{09DC57B5-AAAB-4C54-A1D9-7C81A104FD50}" srcId="{DD650EBA-D8E3-483F-9A2F-1D5C46DF3232}" destId="{A8E624C3-D7BB-4D85-81A3-AB29780CD80F}" srcOrd="1" destOrd="0" parTransId="{9B5067E6-86BC-491B-BF05-E034D9F3DA1D}" sibTransId="{1CD3E335-15BA-436E-84E7-11D92F052CB2}"/>
    <dgm:cxn modelId="{4F1C85B6-05AD-418E-836F-14623DEF690C}" type="presOf" srcId="{60B47DDF-0B40-4C8B-8688-F209A0B30F20}" destId="{8610B60C-8B4F-47DE-A529-5977DE2E9EB7}" srcOrd="1" destOrd="4" presId="urn:microsoft.com/office/officeart/2005/8/layout/hList7"/>
    <dgm:cxn modelId="{BCDD16C2-56D9-481B-98BE-1203DD7F6F53}" type="presOf" srcId="{2411EC6C-2F26-48D2-9880-901FBB4D61E3}" destId="{D752DC45-A377-4342-BD6A-4511A37416CC}" srcOrd="1" destOrd="1" presId="urn:microsoft.com/office/officeart/2005/8/layout/hList7"/>
    <dgm:cxn modelId="{593762C2-9067-4E5D-8D33-E20857C27962}" type="presOf" srcId="{A8E624C3-D7BB-4D85-81A3-AB29780CD80F}" destId="{F6058F26-6EC4-44A6-8E7F-B3A3BE898BBC}" srcOrd="0" destOrd="2" presId="urn:microsoft.com/office/officeart/2005/8/layout/hList7"/>
    <dgm:cxn modelId="{0BD3D6C7-6778-46E7-8739-19516A4A6FD7}" srcId="{B4FC0DB6-46B0-4149-ADD7-5944F66EE2DF}" destId="{60B47DDF-0B40-4C8B-8688-F209A0B30F20}" srcOrd="1" destOrd="0" parTransId="{104F7378-EE9E-4EFA-BF9C-879BCC419C64}" sibTransId="{F7CA2009-FBB0-426D-966D-B6B3AD550F46}"/>
    <dgm:cxn modelId="{205AA5C9-FA32-4FDF-9B6F-B9020C79B1E7}" srcId="{60B47DDF-0B40-4C8B-8688-F209A0B30F20}" destId="{4F799AFE-0441-4E88-BB84-BF2A659EB969}" srcOrd="0" destOrd="0" parTransId="{91F21F88-4271-4376-9BAB-ACD1297E3801}" sibTransId="{16D21D4E-79D0-4D0B-9D85-3E068EE7C1DE}"/>
    <dgm:cxn modelId="{74A7D6C9-7663-45FC-9E40-7488277B32A5}" srcId="{B4FC0DB6-46B0-4149-ADD7-5944F66EE2DF}" destId="{B497B3A1-62CF-48A2-B4FB-AC40B7FF464A}" srcOrd="0" destOrd="0" parTransId="{5CAC4D68-922D-49FB-979E-D95B704D55AC}" sibTransId="{E095834C-5CF3-4217-8EA4-9F2EA792C5F4}"/>
    <dgm:cxn modelId="{8B392DCA-0C10-44CA-96A1-92F318C376D6}" type="presOf" srcId="{DD650EBA-D8E3-483F-9A2F-1D5C46DF3232}" destId="{9F3A497F-CD70-4483-B406-9C67E9C6A97A}" srcOrd="1" destOrd="0" presId="urn:microsoft.com/office/officeart/2005/8/layout/hList7"/>
    <dgm:cxn modelId="{63C020D4-F088-436D-A3AD-6DBA708E8257}" type="presOf" srcId="{02994EEA-3D56-49AD-8583-910C67F5D745}" destId="{A303C117-44AA-4AEF-A70D-D35AD55C02A9}" srcOrd="0" destOrd="2" presId="urn:microsoft.com/office/officeart/2005/8/layout/hList7"/>
    <dgm:cxn modelId="{FED3DFD4-F6F0-49A7-A602-04497A33D17E}" srcId="{AABB7368-F51A-4E8E-9273-6FD65761F769}" destId="{A76CFCE2-ED73-4EAB-8900-9CD7A2C2D1E2}" srcOrd="1" destOrd="0" parTransId="{4828C70A-DCB5-491D-BD52-78671DC64734}" sibTransId="{AF61E384-1881-43A3-A9DA-F9BD1899030D}"/>
    <dgm:cxn modelId="{0A9ABFDB-116F-44F5-85C6-3393AEE619AE}" type="presOf" srcId="{A76CFCE2-ED73-4EAB-8900-9CD7A2C2D1E2}" destId="{D752DC45-A377-4342-BD6A-4511A37416CC}" srcOrd="1" destOrd="0" presId="urn:microsoft.com/office/officeart/2005/8/layout/hList7"/>
    <dgm:cxn modelId="{5D596CE3-D692-4E91-B455-92F2CDC71822}" type="presOf" srcId="{A1A45325-ADEC-439B-9F24-F82219454C07}" destId="{8610B60C-8B4F-47DE-A529-5977DE2E9EB7}" srcOrd="1" destOrd="2" presId="urn:microsoft.com/office/officeart/2005/8/layout/hList7"/>
    <dgm:cxn modelId="{6FCC7CE9-DAFD-437F-9FB1-F6183062356E}" type="presOf" srcId="{5E598A30-1A8A-4B7F-9A64-2B4E64609DFB}" destId="{AC33114D-B682-4A4A-8E56-9C5D78A39F50}" srcOrd="0" destOrd="1" presId="urn:microsoft.com/office/officeart/2005/8/layout/hList7"/>
    <dgm:cxn modelId="{5A1B06F9-D23D-4428-A265-7ECAFF86C2A0}" srcId="{B4AA969D-8F38-4044-993C-E71A7C0B2172}" destId="{5E598A30-1A8A-4B7F-9A64-2B4E64609DFB}" srcOrd="0" destOrd="0" parTransId="{10D5C816-B3BA-4F68-A5F0-E5B5C8B85FC1}" sibTransId="{10EAE050-6488-4A8D-9A62-ECC16EBB453A}"/>
    <dgm:cxn modelId="{FEF766FC-4287-457A-AEFA-88DA34C9E8C3}" type="presOf" srcId="{A1A45325-ADEC-439B-9F24-F82219454C07}" destId="{F6B638F0-A112-45AE-AA04-23BAC656FE71}" srcOrd="0" destOrd="2" presId="urn:microsoft.com/office/officeart/2005/8/layout/hList7"/>
    <dgm:cxn modelId="{A6B6FD5A-6DFF-47BF-9DEA-1AEEFBC877F3}" type="presParOf" srcId="{E50BA5FC-7F58-4418-A4ED-3392198BC812}" destId="{C8890440-834A-416D-AFDF-020F01EA0203}" srcOrd="0" destOrd="0" presId="urn:microsoft.com/office/officeart/2005/8/layout/hList7"/>
    <dgm:cxn modelId="{3ACADA38-97C2-42D7-9CD5-0D274B89FFB6}" type="presParOf" srcId="{E50BA5FC-7F58-4418-A4ED-3392198BC812}" destId="{79709697-E9EB-40F5-B1B1-212584825843}" srcOrd="1" destOrd="0" presId="urn:microsoft.com/office/officeart/2005/8/layout/hList7"/>
    <dgm:cxn modelId="{CB711001-B896-4438-9BCE-42C5394F3743}" type="presParOf" srcId="{79709697-E9EB-40F5-B1B1-212584825843}" destId="{8FCC974F-C981-42EB-B092-8A6E898C13D8}" srcOrd="0" destOrd="0" presId="urn:microsoft.com/office/officeart/2005/8/layout/hList7"/>
    <dgm:cxn modelId="{3D2A14A0-BC1B-4A5E-A15F-4A9F28AE41E0}" type="presParOf" srcId="{8FCC974F-C981-42EB-B092-8A6E898C13D8}" destId="{F6058F26-6EC4-44A6-8E7F-B3A3BE898BBC}" srcOrd="0" destOrd="0" presId="urn:microsoft.com/office/officeart/2005/8/layout/hList7"/>
    <dgm:cxn modelId="{7086926D-279A-43A3-9105-E2CF97C8B165}" type="presParOf" srcId="{8FCC974F-C981-42EB-B092-8A6E898C13D8}" destId="{9F3A497F-CD70-4483-B406-9C67E9C6A97A}" srcOrd="1" destOrd="0" presId="urn:microsoft.com/office/officeart/2005/8/layout/hList7"/>
    <dgm:cxn modelId="{44137305-CACA-456D-9AB5-913AD9589493}" type="presParOf" srcId="{8FCC974F-C981-42EB-B092-8A6E898C13D8}" destId="{87982D03-9096-4CB5-B302-3D5F532FF30D}" srcOrd="2" destOrd="0" presId="urn:microsoft.com/office/officeart/2005/8/layout/hList7"/>
    <dgm:cxn modelId="{728AEE93-9CA7-4482-83F3-B8B07334818A}" type="presParOf" srcId="{8FCC974F-C981-42EB-B092-8A6E898C13D8}" destId="{2E42A576-65AA-4EBF-A470-1975AB88EB16}" srcOrd="3" destOrd="0" presId="urn:microsoft.com/office/officeart/2005/8/layout/hList7"/>
    <dgm:cxn modelId="{98D78A8D-09E0-44FD-B279-DA5667E6C86B}" type="presParOf" srcId="{79709697-E9EB-40F5-B1B1-212584825843}" destId="{95C67F9D-18BE-4F96-88A8-E44CCFD7C810}" srcOrd="1" destOrd="0" presId="urn:microsoft.com/office/officeart/2005/8/layout/hList7"/>
    <dgm:cxn modelId="{C73B628A-125A-4387-B055-B27454BA1705}" type="presParOf" srcId="{79709697-E9EB-40F5-B1B1-212584825843}" destId="{54B6017D-2EE8-49D8-9BFA-99A26BEA0403}" srcOrd="2" destOrd="0" presId="urn:microsoft.com/office/officeart/2005/8/layout/hList7"/>
    <dgm:cxn modelId="{7BD7EDBD-8B1E-40FA-97F2-01A870084DB8}" type="presParOf" srcId="{54B6017D-2EE8-49D8-9BFA-99A26BEA0403}" destId="{A303C117-44AA-4AEF-A70D-D35AD55C02A9}" srcOrd="0" destOrd="0" presId="urn:microsoft.com/office/officeart/2005/8/layout/hList7"/>
    <dgm:cxn modelId="{82298E86-77B5-4CE4-999E-7BC837BEDA05}" type="presParOf" srcId="{54B6017D-2EE8-49D8-9BFA-99A26BEA0403}" destId="{D752DC45-A377-4342-BD6A-4511A37416CC}" srcOrd="1" destOrd="0" presId="urn:microsoft.com/office/officeart/2005/8/layout/hList7"/>
    <dgm:cxn modelId="{47241C65-97B5-4430-A73D-A5E576F4CB85}" type="presParOf" srcId="{54B6017D-2EE8-49D8-9BFA-99A26BEA0403}" destId="{E876382F-B00B-4778-BF44-25020989DF73}" srcOrd="2" destOrd="0" presId="urn:microsoft.com/office/officeart/2005/8/layout/hList7"/>
    <dgm:cxn modelId="{B54208CD-711D-4893-898E-ABCBF7B13DD9}" type="presParOf" srcId="{54B6017D-2EE8-49D8-9BFA-99A26BEA0403}" destId="{646A36B5-AF0A-4A15-98FC-F1C887B6FBDC}" srcOrd="3" destOrd="0" presId="urn:microsoft.com/office/officeart/2005/8/layout/hList7"/>
    <dgm:cxn modelId="{A8472FDD-6537-441B-9084-31090BD2C6CD}" type="presParOf" srcId="{79709697-E9EB-40F5-B1B1-212584825843}" destId="{98B281CC-F04B-498E-8E75-457735A0028E}" srcOrd="3" destOrd="0" presId="urn:microsoft.com/office/officeart/2005/8/layout/hList7"/>
    <dgm:cxn modelId="{307E4304-F03C-4554-ABED-5BFCD58656F5}" type="presParOf" srcId="{79709697-E9EB-40F5-B1B1-212584825843}" destId="{A492C4A7-74EB-4E6F-BE67-359EE2315EB1}" srcOrd="4" destOrd="0" presId="urn:microsoft.com/office/officeart/2005/8/layout/hList7"/>
    <dgm:cxn modelId="{8C81D344-F4B8-4844-A10E-CB369C317DBB}" type="presParOf" srcId="{A492C4A7-74EB-4E6F-BE67-359EE2315EB1}" destId="{AC33114D-B682-4A4A-8E56-9C5D78A39F50}" srcOrd="0" destOrd="0" presId="urn:microsoft.com/office/officeart/2005/8/layout/hList7"/>
    <dgm:cxn modelId="{1C54D50B-1746-4398-8DA7-7E9C94145A3B}" type="presParOf" srcId="{A492C4A7-74EB-4E6F-BE67-359EE2315EB1}" destId="{3C31769C-DFA1-40CE-BB4D-84D90392B706}" srcOrd="1" destOrd="0" presId="urn:microsoft.com/office/officeart/2005/8/layout/hList7"/>
    <dgm:cxn modelId="{2AA392C8-E479-41D1-B2D2-0945AA201A41}" type="presParOf" srcId="{A492C4A7-74EB-4E6F-BE67-359EE2315EB1}" destId="{92208E7F-6630-4923-9CA9-70F2A46F634A}" srcOrd="2" destOrd="0" presId="urn:microsoft.com/office/officeart/2005/8/layout/hList7"/>
    <dgm:cxn modelId="{81EC14F7-10ED-4B73-B300-33285D42CF9C}" type="presParOf" srcId="{A492C4A7-74EB-4E6F-BE67-359EE2315EB1}" destId="{DA5947CE-182F-4009-AD2A-DFD32C57FED0}" srcOrd="3" destOrd="0" presId="urn:microsoft.com/office/officeart/2005/8/layout/hList7"/>
    <dgm:cxn modelId="{00CFE5DD-47E2-4672-8C80-673CB8AFA8F9}" type="presParOf" srcId="{79709697-E9EB-40F5-B1B1-212584825843}" destId="{4E81E274-8622-4095-83AD-2A642159D8A9}" srcOrd="5" destOrd="0" presId="urn:microsoft.com/office/officeart/2005/8/layout/hList7"/>
    <dgm:cxn modelId="{D705D61C-EAD8-42D4-BDA6-CB80CEB8846D}" type="presParOf" srcId="{79709697-E9EB-40F5-B1B1-212584825843}" destId="{48D9669D-B137-458B-A972-844246F47346}" srcOrd="6" destOrd="0" presId="urn:microsoft.com/office/officeart/2005/8/layout/hList7"/>
    <dgm:cxn modelId="{5D8FB146-1F19-4A15-A5BC-5B62614CB7D0}" type="presParOf" srcId="{48D9669D-B137-458B-A972-844246F47346}" destId="{F6B638F0-A112-45AE-AA04-23BAC656FE71}" srcOrd="0" destOrd="0" presId="urn:microsoft.com/office/officeart/2005/8/layout/hList7"/>
    <dgm:cxn modelId="{F11F5C9C-71E9-425A-8129-B0FC3EA4BD94}" type="presParOf" srcId="{48D9669D-B137-458B-A972-844246F47346}" destId="{8610B60C-8B4F-47DE-A529-5977DE2E9EB7}" srcOrd="1" destOrd="0" presId="urn:microsoft.com/office/officeart/2005/8/layout/hList7"/>
    <dgm:cxn modelId="{642C4A40-0066-445D-A920-C35890FC102E}" type="presParOf" srcId="{48D9669D-B137-458B-A972-844246F47346}" destId="{FF251CB1-6B07-49C0-A322-06DF6CC55304}" srcOrd="2" destOrd="0" presId="urn:microsoft.com/office/officeart/2005/8/layout/hList7"/>
    <dgm:cxn modelId="{36855CE5-A333-4978-9822-F66178B543A2}" type="presParOf" srcId="{48D9669D-B137-458B-A972-844246F47346}" destId="{04CAE614-3341-4F76-B30C-0CAF5547FDB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B883F0-7F79-4EC9-A6EC-B88631C7220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C201FE1-AB4F-4138-A76D-3E72D19C73AF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Study Area:</a:t>
          </a:r>
          <a:endParaRPr lang="en-GB" dirty="0">
            <a:solidFill>
              <a:srgbClr val="073B3D"/>
            </a:solidFill>
          </a:endParaRPr>
        </a:p>
      </dgm:t>
    </dgm:pt>
    <dgm:pt modelId="{46F24415-4135-4BFB-A19D-D4897F95F2FC}" type="parTrans" cxnId="{193DED70-38EE-48E1-9EFA-9AFE1BCE398B}">
      <dgm:prSet/>
      <dgm:spPr/>
      <dgm:t>
        <a:bodyPr/>
        <a:lstStyle/>
        <a:p>
          <a:endParaRPr lang="en-IN"/>
        </a:p>
      </dgm:t>
    </dgm:pt>
    <dgm:pt modelId="{0BBBD232-1EE2-4F1A-94B5-58C66A29D86D}" type="sibTrans" cxnId="{193DED70-38EE-48E1-9EFA-9AFE1BCE398B}">
      <dgm:prSet/>
      <dgm:spPr/>
      <dgm:t>
        <a:bodyPr/>
        <a:lstStyle/>
        <a:p>
          <a:endParaRPr lang="en-IN"/>
        </a:p>
      </dgm:t>
    </dgm:pt>
    <dgm:pt modelId="{3E4958CB-598F-490B-9D02-BF6618767B73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Scope:</a:t>
          </a:r>
          <a:endParaRPr lang="en-GB" dirty="0">
            <a:solidFill>
              <a:srgbClr val="073B3D"/>
            </a:solidFill>
          </a:endParaRPr>
        </a:p>
      </dgm:t>
    </dgm:pt>
    <dgm:pt modelId="{C2B340D3-000A-4F67-89BA-D4354701E5EE}" type="parTrans" cxnId="{123E7E18-A4F6-4CE9-A9CC-8B6FB5F10D6D}">
      <dgm:prSet/>
      <dgm:spPr/>
      <dgm:t>
        <a:bodyPr/>
        <a:lstStyle/>
        <a:p>
          <a:endParaRPr lang="en-IN"/>
        </a:p>
      </dgm:t>
    </dgm:pt>
    <dgm:pt modelId="{13733AAD-727D-48B6-A70C-8678502036AD}" type="sibTrans" cxnId="{123E7E18-A4F6-4CE9-A9CC-8B6FB5F10D6D}">
      <dgm:prSet/>
      <dgm:spPr/>
      <dgm:t>
        <a:bodyPr/>
        <a:lstStyle/>
        <a:p>
          <a:endParaRPr lang="en-IN"/>
        </a:p>
      </dgm:t>
    </dgm:pt>
    <dgm:pt modelId="{FD8A27D5-A315-4D3C-90EE-193DB15F8103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Focus on HPN Pvt Limited’s customer base.</a:t>
          </a:r>
          <a:endParaRPr lang="en-GB" dirty="0">
            <a:solidFill>
              <a:srgbClr val="073B3D"/>
            </a:solidFill>
          </a:endParaRPr>
        </a:p>
      </dgm:t>
    </dgm:pt>
    <dgm:pt modelId="{AEF6359B-71B3-4759-9AAB-110D8E5FEF91}" type="parTrans" cxnId="{6DA26FA3-C6C9-4F07-AA39-ECC8968BA36B}">
      <dgm:prSet/>
      <dgm:spPr/>
      <dgm:t>
        <a:bodyPr/>
        <a:lstStyle/>
        <a:p>
          <a:endParaRPr lang="en-IN"/>
        </a:p>
      </dgm:t>
    </dgm:pt>
    <dgm:pt modelId="{4CE9B2AD-4442-4916-8A60-7E76C2B15047}" type="sibTrans" cxnId="{6DA26FA3-C6C9-4F07-AA39-ECC8968BA36B}">
      <dgm:prSet/>
      <dgm:spPr/>
      <dgm:t>
        <a:bodyPr/>
        <a:lstStyle/>
        <a:p>
          <a:endParaRPr lang="en-IN"/>
        </a:p>
      </dgm:t>
    </dgm:pt>
    <dgm:pt modelId="{5D2AC9B0-9ADD-475F-B8A7-0973BFCAB934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Geographical scope: Delhi NCR</a:t>
          </a:r>
          <a:endParaRPr lang="en-GB" dirty="0">
            <a:solidFill>
              <a:srgbClr val="073B3D"/>
            </a:solidFill>
          </a:endParaRPr>
        </a:p>
      </dgm:t>
    </dgm:pt>
    <dgm:pt modelId="{68A0A670-2AD2-4453-817B-D453ACB43E6D}" type="parTrans" cxnId="{064D7676-CA16-4F85-BC26-3126122CA612}">
      <dgm:prSet/>
      <dgm:spPr/>
      <dgm:t>
        <a:bodyPr/>
        <a:lstStyle/>
        <a:p>
          <a:endParaRPr lang="en-IN"/>
        </a:p>
      </dgm:t>
    </dgm:pt>
    <dgm:pt modelId="{DBB543C2-A7ED-4B1D-B096-D834DF3489D0}" type="sibTrans" cxnId="{064D7676-CA16-4F85-BC26-3126122CA612}">
      <dgm:prSet/>
      <dgm:spPr/>
      <dgm:t>
        <a:bodyPr/>
        <a:lstStyle/>
        <a:p>
          <a:endParaRPr lang="en-IN"/>
        </a:p>
      </dgm:t>
    </dgm:pt>
    <dgm:pt modelId="{2DBAE085-2143-4D70-8BD6-3D0D84E79D9E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Study Population:</a:t>
          </a:r>
          <a:endParaRPr lang="en-GB" dirty="0">
            <a:solidFill>
              <a:srgbClr val="073B3D"/>
            </a:solidFill>
          </a:endParaRPr>
        </a:p>
      </dgm:t>
    </dgm:pt>
    <dgm:pt modelId="{0A4735C2-2390-4553-AEE7-F612BB2320F6}" type="parTrans" cxnId="{725C5B10-41CA-4201-B503-9FCD8B0B80D4}">
      <dgm:prSet/>
      <dgm:spPr/>
      <dgm:t>
        <a:bodyPr/>
        <a:lstStyle/>
        <a:p>
          <a:endParaRPr lang="en-IN"/>
        </a:p>
      </dgm:t>
    </dgm:pt>
    <dgm:pt modelId="{014998C4-E6C8-42FB-BDEE-36EA1AFB2907}" type="sibTrans" cxnId="{725C5B10-41CA-4201-B503-9FCD8B0B80D4}">
      <dgm:prSet/>
      <dgm:spPr/>
      <dgm:t>
        <a:bodyPr/>
        <a:lstStyle/>
        <a:p>
          <a:endParaRPr lang="en-IN"/>
        </a:p>
      </dgm:t>
    </dgm:pt>
    <dgm:pt modelId="{B407BBD5-65C6-47C4-B641-51FAF7A9C037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Inclusion Criteria:</a:t>
          </a:r>
          <a:endParaRPr lang="en-GB" dirty="0">
            <a:solidFill>
              <a:srgbClr val="073B3D"/>
            </a:solidFill>
          </a:endParaRPr>
        </a:p>
      </dgm:t>
    </dgm:pt>
    <dgm:pt modelId="{B4F78143-1CB7-4511-87E2-F67C9D85D931}" type="parTrans" cxnId="{5B0211D6-B840-422D-B1BA-976C30581166}">
      <dgm:prSet/>
      <dgm:spPr/>
      <dgm:t>
        <a:bodyPr/>
        <a:lstStyle/>
        <a:p>
          <a:endParaRPr lang="en-IN"/>
        </a:p>
      </dgm:t>
    </dgm:pt>
    <dgm:pt modelId="{81825201-C126-4C5D-A479-19C88893C3D7}" type="sibTrans" cxnId="{5B0211D6-B840-422D-B1BA-976C30581166}">
      <dgm:prSet/>
      <dgm:spPr/>
      <dgm:t>
        <a:bodyPr/>
        <a:lstStyle/>
        <a:p>
          <a:endParaRPr lang="en-IN"/>
        </a:p>
      </dgm:t>
    </dgm:pt>
    <dgm:pt modelId="{6AA4A571-22D0-4D50-A6DD-6E4913F3D482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Repeat purchase Customers who engaged with HPN Pvt Limited’s products or services within the past three months.</a:t>
          </a:r>
          <a:endParaRPr lang="en-GB" dirty="0">
            <a:solidFill>
              <a:srgbClr val="073B3D"/>
            </a:solidFill>
          </a:endParaRPr>
        </a:p>
      </dgm:t>
    </dgm:pt>
    <dgm:pt modelId="{15D58CF6-CA52-495F-8573-FB2C8F606525}" type="parTrans" cxnId="{147CA528-A68F-4871-A74A-2C87BB6DDAA1}">
      <dgm:prSet/>
      <dgm:spPr/>
      <dgm:t>
        <a:bodyPr/>
        <a:lstStyle/>
        <a:p>
          <a:endParaRPr lang="en-IN"/>
        </a:p>
      </dgm:t>
    </dgm:pt>
    <dgm:pt modelId="{AE9A672E-71F0-43EF-81F9-D7929C1B2154}" type="sibTrans" cxnId="{147CA528-A68F-4871-A74A-2C87BB6DDAA1}">
      <dgm:prSet/>
      <dgm:spPr/>
      <dgm:t>
        <a:bodyPr/>
        <a:lstStyle/>
        <a:p>
          <a:endParaRPr lang="en-IN"/>
        </a:p>
      </dgm:t>
    </dgm:pt>
    <dgm:pt modelId="{B4EBCC79-8A39-42AC-90F6-736F0CDEB0B5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Exclusion Criteria:</a:t>
          </a:r>
          <a:endParaRPr lang="en-GB" dirty="0">
            <a:solidFill>
              <a:srgbClr val="073B3D"/>
            </a:solidFill>
          </a:endParaRPr>
        </a:p>
      </dgm:t>
    </dgm:pt>
    <dgm:pt modelId="{C97155EE-701C-45E9-B055-8020518E6256}" type="parTrans" cxnId="{84C1BA9E-1EEC-4E68-BC34-F414FFBAE37B}">
      <dgm:prSet/>
      <dgm:spPr/>
      <dgm:t>
        <a:bodyPr/>
        <a:lstStyle/>
        <a:p>
          <a:endParaRPr lang="en-IN"/>
        </a:p>
      </dgm:t>
    </dgm:pt>
    <dgm:pt modelId="{F0F69445-1B52-4C2D-9C40-96E191E01228}" type="sibTrans" cxnId="{84C1BA9E-1EEC-4E68-BC34-F414FFBAE37B}">
      <dgm:prSet/>
      <dgm:spPr/>
      <dgm:t>
        <a:bodyPr/>
        <a:lstStyle/>
        <a:p>
          <a:endParaRPr lang="en-IN"/>
        </a:p>
      </dgm:t>
    </dgm:pt>
    <dgm:pt modelId="{9E7F8E09-8469-43BC-BBF5-C1EE12B35664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Inactive or infrequent customers.</a:t>
          </a:r>
          <a:endParaRPr lang="en-GB" dirty="0">
            <a:solidFill>
              <a:srgbClr val="073B3D"/>
            </a:solidFill>
          </a:endParaRPr>
        </a:p>
      </dgm:t>
    </dgm:pt>
    <dgm:pt modelId="{D93D6C3A-965B-4BD1-920B-09FE9286C167}" type="parTrans" cxnId="{00DC42EA-2C89-474F-A78E-F779DAF06A65}">
      <dgm:prSet/>
      <dgm:spPr/>
      <dgm:t>
        <a:bodyPr/>
        <a:lstStyle/>
        <a:p>
          <a:endParaRPr lang="en-IN"/>
        </a:p>
      </dgm:t>
    </dgm:pt>
    <dgm:pt modelId="{8F3AF00E-C22E-4B86-8CC8-33BA10C99C4B}" type="sibTrans" cxnId="{00DC42EA-2C89-474F-A78E-F779DAF06A65}">
      <dgm:prSet/>
      <dgm:spPr/>
      <dgm:t>
        <a:bodyPr/>
        <a:lstStyle/>
        <a:p>
          <a:endParaRPr lang="en-IN"/>
        </a:p>
      </dgm:t>
    </dgm:pt>
    <dgm:pt modelId="{FF7AB251-0A86-41F8-A1F4-0BC67458CA11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Sample – Sample Size and Sampling:</a:t>
          </a:r>
          <a:endParaRPr lang="en-GB" dirty="0">
            <a:solidFill>
              <a:srgbClr val="073B3D"/>
            </a:solidFill>
          </a:endParaRPr>
        </a:p>
      </dgm:t>
    </dgm:pt>
    <dgm:pt modelId="{8095D77D-2433-4F4B-A8E6-6D3FAD0B9EDC}" type="parTrans" cxnId="{6E40948C-7487-488B-AC28-CE829E1A8500}">
      <dgm:prSet/>
      <dgm:spPr/>
      <dgm:t>
        <a:bodyPr/>
        <a:lstStyle/>
        <a:p>
          <a:endParaRPr lang="en-IN"/>
        </a:p>
      </dgm:t>
    </dgm:pt>
    <dgm:pt modelId="{CF1FC031-1A79-4534-BFBE-20B3830620DD}" type="sibTrans" cxnId="{6E40948C-7487-488B-AC28-CE829E1A8500}">
      <dgm:prSet/>
      <dgm:spPr/>
      <dgm:t>
        <a:bodyPr/>
        <a:lstStyle/>
        <a:p>
          <a:endParaRPr lang="en-IN"/>
        </a:p>
      </dgm:t>
    </dgm:pt>
    <dgm:pt modelId="{5FA8B4DB-9F03-4034-B961-211191E7599C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Sample Size:</a:t>
          </a:r>
          <a:endParaRPr lang="en-GB" dirty="0">
            <a:solidFill>
              <a:srgbClr val="073B3D"/>
            </a:solidFill>
          </a:endParaRPr>
        </a:p>
      </dgm:t>
    </dgm:pt>
    <dgm:pt modelId="{7A376BB3-D224-4F45-997F-A5350E481ED5}" type="parTrans" cxnId="{2D182F24-97C5-4A88-B702-9C939AB79A7D}">
      <dgm:prSet/>
      <dgm:spPr/>
      <dgm:t>
        <a:bodyPr/>
        <a:lstStyle/>
        <a:p>
          <a:endParaRPr lang="en-IN"/>
        </a:p>
      </dgm:t>
    </dgm:pt>
    <dgm:pt modelId="{77341159-DE0E-483A-9EF2-8D3B1CE6CAD3}" type="sibTrans" cxnId="{2D182F24-97C5-4A88-B702-9C939AB79A7D}">
      <dgm:prSet/>
      <dgm:spPr/>
      <dgm:t>
        <a:bodyPr/>
        <a:lstStyle/>
        <a:p>
          <a:endParaRPr lang="en-IN"/>
        </a:p>
      </dgm:t>
    </dgm:pt>
    <dgm:pt modelId="{3F589CB3-6C26-4FB6-AB0A-927A8B74A430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Targeting 80-100 customers.</a:t>
          </a:r>
          <a:endParaRPr lang="en-GB" dirty="0">
            <a:solidFill>
              <a:srgbClr val="073B3D"/>
            </a:solidFill>
          </a:endParaRPr>
        </a:p>
      </dgm:t>
    </dgm:pt>
    <dgm:pt modelId="{F046D847-E4D0-473A-88C5-5B012C1786B3}" type="parTrans" cxnId="{79569C31-3D9D-41EC-906F-AF43FF617789}">
      <dgm:prSet/>
      <dgm:spPr/>
      <dgm:t>
        <a:bodyPr/>
        <a:lstStyle/>
        <a:p>
          <a:endParaRPr lang="en-IN"/>
        </a:p>
      </dgm:t>
    </dgm:pt>
    <dgm:pt modelId="{00CACF82-32FB-441C-A4CF-7F1FEDAD00BA}" type="sibTrans" cxnId="{79569C31-3D9D-41EC-906F-AF43FF617789}">
      <dgm:prSet/>
      <dgm:spPr/>
      <dgm:t>
        <a:bodyPr/>
        <a:lstStyle/>
        <a:p>
          <a:endParaRPr lang="en-IN"/>
        </a:p>
      </dgm:t>
    </dgm:pt>
    <dgm:pt modelId="{6A97E30F-E666-47E2-A9B0-BA837E081D65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1" i="0" dirty="0">
              <a:solidFill>
                <a:srgbClr val="073B3D"/>
              </a:solidFill>
            </a:rPr>
            <a:t>Sampling Method:</a:t>
          </a:r>
          <a:endParaRPr lang="en-GB" dirty="0">
            <a:solidFill>
              <a:srgbClr val="073B3D"/>
            </a:solidFill>
          </a:endParaRPr>
        </a:p>
      </dgm:t>
    </dgm:pt>
    <dgm:pt modelId="{5832BE87-7781-4DE0-9864-0D0CB38B2911}" type="parTrans" cxnId="{3B06179B-FCB2-4453-8562-EF03ADC0831B}">
      <dgm:prSet/>
      <dgm:spPr/>
      <dgm:t>
        <a:bodyPr/>
        <a:lstStyle/>
        <a:p>
          <a:endParaRPr lang="en-IN"/>
        </a:p>
      </dgm:t>
    </dgm:pt>
    <dgm:pt modelId="{8F312A30-9371-46F8-8209-ED7D25DCB9A1}" type="sibTrans" cxnId="{3B06179B-FCB2-4453-8562-EF03ADC0831B}">
      <dgm:prSet/>
      <dgm:spPr/>
      <dgm:t>
        <a:bodyPr/>
        <a:lstStyle/>
        <a:p>
          <a:endParaRPr lang="en-IN"/>
        </a:p>
      </dgm:t>
    </dgm:pt>
    <dgm:pt modelId="{F37CDED3-E975-48F2-829D-66425A3953DF}">
      <dgm:prSet/>
      <dgm:spPr>
        <a:solidFill>
          <a:schemeClr val="accent6">
            <a:lumMod val="20000"/>
            <a:lumOff val="80000"/>
          </a:schemeClr>
        </a:solidFill>
        <a:ln>
          <a:solidFill>
            <a:srgbClr val="073B3D"/>
          </a:solidFill>
          <a:prstDash val="dash"/>
        </a:ln>
      </dgm:spPr>
      <dgm:t>
        <a:bodyPr anchor="ctr"/>
        <a:lstStyle/>
        <a:p>
          <a:r>
            <a:rPr lang="en-GB" b="0" i="0" dirty="0">
              <a:solidFill>
                <a:srgbClr val="073B3D"/>
              </a:solidFill>
            </a:rPr>
            <a:t>Random sampling ensures unbiased </a:t>
          </a:r>
          <a:r>
            <a:rPr lang="en-GB" b="0" i="0" dirty="0"/>
            <a:t>representation.</a:t>
          </a:r>
          <a:endParaRPr lang="en-GB" dirty="0"/>
        </a:p>
      </dgm:t>
    </dgm:pt>
    <dgm:pt modelId="{5421B4F3-9245-492B-96C8-0E42030D141F}" type="parTrans" cxnId="{EAEE3C9B-C509-4291-915F-B3F51D3DB855}">
      <dgm:prSet/>
      <dgm:spPr/>
      <dgm:t>
        <a:bodyPr/>
        <a:lstStyle/>
        <a:p>
          <a:endParaRPr lang="en-IN"/>
        </a:p>
      </dgm:t>
    </dgm:pt>
    <dgm:pt modelId="{608FD9E2-B5FE-445B-83FF-7A2D1C3B290A}" type="sibTrans" cxnId="{EAEE3C9B-C509-4291-915F-B3F51D3DB855}">
      <dgm:prSet/>
      <dgm:spPr/>
      <dgm:t>
        <a:bodyPr/>
        <a:lstStyle/>
        <a:p>
          <a:endParaRPr lang="en-IN"/>
        </a:p>
      </dgm:t>
    </dgm:pt>
    <dgm:pt modelId="{24E3E0C9-80E3-4EC6-AA57-5B713FED3067}" type="pres">
      <dgm:prSet presAssocID="{4EB883F0-7F79-4EC9-A6EC-B88631C7220F}" presName="linearFlow" presStyleCnt="0">
        <dgm:presLayoutVars>
          <dgm:dir/>
          <dgm:resizeHandles val="exact"/>
        </dgm:presLayoutVars>
      </dgm:prSet>
      <dgm:spPr/>
    </dgm:pt>
    <dgm:pt modelId="{16BB7A12-4B17-4C18-AD5F-5F9052F44609}" type="pres">
      <dgm:prSet presAssocID="{3C201FE1-AB4F-4138-A76D-3E72D19C73AF}" presName="composite" presStyleCnt="0"/>
      <dgm:spPr/>
    </dgm:pt>
    <dgm:pt modelId="{367B017F-3097-4686-9FFD-2A975AC35FFF}" type="pres">
      <dgm:prSet presAssocID="{3C201FE1-AB4F-4138-A76D-3E72D19C73AF}" presName="imgShp" presStyleLbl="fgImgPlace1" presStyleIdx="0" presStyleCnt="3"/>
      <dgm:spPr/>
    </dgm:pt>
    <dgm:pt modelId="{A5C711E3-2FF0-4421-8749-39AC569237BA}" type="pres">
      <dgm:prSet presAssocID="{3C201FE1-AB4F-4138-A76D-3E72D19C73AF}" presName="txShp" presStyleLbl="node1" presStyleIdx="0" presStyleCnt="3">
        <dgm:presLayoutVars>
          <dgm:bulletEnabled val="1"/>
        </dgm:presLayoutVars>
      </dgm:prSet>
      <dgm:spPr/>
    </dgm:pt>
    <dgm:pt modelId="{9813CFA2-B493-4938-9A49-FC9315D3DEC6}" type="pres">
      <dgm:prSet presAssocID="{0BBBD232-1EE2-4F1A-94B5-58C66A29D86D}" presName="spacing" presStyleCnt="0"/>
      <dgm:spPr/>
    </dgm:pt>
    <dgm:pt modelId="{BBDDEF55-CD64-4C8F-AA98-B8E3FAC5F106}" type="pres">
      <dgm:prSet presAssocID="{2DBAE085-2143-4D70-8BD6-3D0D84E79D9E}" presName="composite" presStyleCnt="0"/>
      <dgm:spPr/>
    </dgm:pt>
    <dgm:pt modelId="{9F13BC60-65E0-4F09-B0E9-A7894D6DE36E}" type="pres">
      <dgm:prSet presAssocID="{2DBAE085-2143-4D70-8BD6-3D0D84E79D9E}" presName="imgShp" presStyleLbl="fgImgPlace1" presStyleIdx="1" presStyleCnt="3"/>
      <dgm:spPr/>
    </dgm:pt>
    <dgm:pt modelId="{75C8DBCF-85C8-4F17-86A3-411FDC668172}" type="pres">
      <dgm:prSet presAssocID="{2DBAE085-2143-4D70-8BD6-3D0D84E79D9E}" presName="txShp" presStyleLbl="node1" presStyleIdx="1" presStyleCnt="3">
        <dgm:presLayoutVars>
          <dgm:bulletEnabled val="1"/>
        </dgm:presLayoutVars>
      </dgm:prSet>
      <dgm:spPr/>
    </dgm:pt>
    <dgm:pt modelId="{3E80AFD0-068C-432E-8AED-4BA1E32F0427}" type="pres">
      <dgm:prSet presAssocID="{014998C4-E6C8-42FB-BDEE-36EA1AFB2907}" presName="spacing" presStyleCnt="0"/>
      <dgm:spPr/>
    </dgm:pt>
    <dgm:pt modelId="{29057D4A-8CB9-45F8-AED4-3C9A1466D42C}" type="pres">
      <dgm:prSet presAssocID="{FF7AB251-0A86-41F8-A1F4-0BC67458CA11}" presName="composite" presStyleCnt="0"/>
      <dgm:spPr/>
    </dgm:pt>
    <dgm:pt modelId="{59D71F94-8A40-4042-B165-DC9B310A26BC}" type="pres">
      <dgm:prSet presAssocID="{FF7AB251-0A86-41F8-A1F4-0BC67458CA11}" presName="imgShp" presStyleLbl="fgImgPlace1" presStyleIdx="2" presStyleCnt="3"/>
      <dgm:spPr/>
    </dgm:pt>
    <dgm:pt modelId="{BEC81771-7CAE-4E80-87EE-D7623950846D}" type="pres">
      <dgm:prSet presAssocID="{FF7AB251-0A86-41F8-A1F4-0BC67458CA11}" presName="txShp" presStyleLbl="node1" presStyleIdx="2" presStyleCnt="3">
        <dgm:presLayoutVars>
          <dgm:bulletEnabled val="1"/>
        </dgm:presLayoutVars>
      </dgm:prSet>
      <dgm:spPr/>
    </dgm:pt>
  </dgm:ptLst>
  <dgm:cxnLst>
    <dgm:cxn modelId="{4A9D6803-A07C-4C4B-A31F-18E76431C756}" type="presOf" srcId="{B407BBD5-65C6-47C4-B641-51FAF7A9C037}" destId="{75C8DBCF-85C8-4F17-86A3-411FDC668172}" srcOrd="0" destOrd="1" presId="urn:microsoft.com/office/officeart/2005/8/layout/vList3"/>
    <dgm:cxn modelId="{576D5B07-F67C-4C18-91CE-16AE8B5365D2}" type="presOf" srcId="{FD8A27D5-A315-4D3C-90EE-193DB15F8103}" destId="{A5C711E3-2FF0-4421-8749-39AC569237BA}" srcOrd="0" destOrd="2" presId="urn:microsoft.com/office/officeart/2005/8/layout/vList3"/>
    <dgm:cxn modelId="{725C5B10-41CA-4201-B503-9FCD8B0B80D4}" srcId="{4EB883F0-7F79-4EC9-A6EC-B88631C7220F}" destId="{2DBAE085-2143-4D70-8BD6-3D0D84E79D9E}" srcOrd="1" destOrd="0" parTransId="{0A4735C2-2390-4553-AEE7-F612BB2320F6}" sibTransId="{014998C4-E6C8-42FB-BDEE-36EA1AFB2907}"/>
    <dgm:cxn modelId="{123E7E18-A4F6-4CE9-A9CC-8B6FB5F10D6D}" srcId="{3C201FE1-AB4F-4138-A76D-3E72D19C73AF}" destId="{3E4958CB-598F-490B-9D02-BF6618767B73}" srcOrd="0" destOrd="0" parTransId="{C2B340D3-000A-4F67-89BA-D4354701E5EE}" sibTransId="{13733AAD-727D-48B6-A70C-8678502036AD}"/>
    <dgm:cxn modelId="{B8D77019-F137-4490-ADF7-ED886DDFAF0C}" type="presOf" srcId="{FF7AB251-0A86-41F8-A1F4-0BC67458CA11}" destId="{BEC81771-7CAE-4E80-87EE-D7623950846D}" srcOrd="0" destOrd="0" presId="urn:microsoft.com/office/officeart/2005/8/layout/vList3"/>
    <dgm:cxn modelId="{2D182F24-97C5-4A88-B702-9C939AB79A7D}" srcId="{FF7AB251-0A86-41F8-A1F4-0BC67458CA11}" destId="{5FA8B4DB-9F03-4034-B961-211191E7599C}" srcOrd="0" destOrd="0" parTransId="{7A376BB3-D224-4F45-997F-A5350E481ED5}" sibTransId="{77341159-DE0E-483A-9EF2-8D3B1CE6CAD3}"/>
    <dgm:cxn modelId="{E7F56324-8594-4219-80CE-15AF27C8BDF1}" type="presOf" srcId="{3C201FE1-AB4F-4138-A76D-3E72D19C73AF}" destId="{A5C711E3-2FF0-4421-8749-39AC569237BA}" srcOrd="0" destOrd="0" presId="urn:microsoft.com/office/officeart/2005/8/layout/vList3"/>
    <dgm:cxn modelId="{147CA528-A68F-4871-A74A-2C87BB6DDAA1}" srcId="{B407BBD5-65C6-47C4-B641-51FAF7A9C037}" destId="{6AA4A571-22D0-4D50-A6DD-6E4913F3D482}" srcOrd="0" destOrd="0" parTransId="{15D58CF6-CA52-495F-8573-FB2C8F606525}" sibTransId="{AE9A672E-71F0-43EF-81F9-D7929C1B2154}"/>
    <dgm:cxn modelId="{79569C31-3D9D-41EC-906F-AF43FF617789}" srcId="{5FA8B4DB-9F03-4034-B961-211191E7599C}" destId="{3F589CB3-6C26-4FB6-AB0A-927A8B74A430}" srcOrd="0" destOrd="0" parTransId="{F046D847-E4D0-473A-88C5-5B012C1786B3}" sibTransId="{00CACF82-32FB-441C-A4CF-7F1FEDAD00BA}"/>
    <dgm:cxn modelId="{1F99D438-4094-4780-A30B-297BDE36A056}" type="presOf" srcId="{B4EBCC79-8A39-42AC-90F6-736F0CDEB0B5}" destId="{75C8DBCF-85C8-4F17-86A3-411FDC668172}" srcOrd="0" destOrd="3" presId="urn:microsoft.com/office/officeart/2005/8/layout/vList3"/>
    <dgm:cxn modelId="{193DED70-38EE-48E1-9EFA-9AFE1BCE398B}" srcId="{4EB883F0-7F79-4EC9-A6EC-B88631C7220F}" destId="{3C201FE1-AB4F-4138-A76D-3E72D19C73AF}" srcOrd="0" destOrd="0" parTransId="{46F24415-4135-4BFB-A19D-D4897F95F2FC}" sibTransId="{0BBBD232-1EE2-4F1A-94B5-58C66A29D86D}"/>
    <dgm:cxn modelId="{44A90D51-4B5A-4843-B3FD-569701AC1CEF}" type="presOf" srcId="{4EB883F0-7F79-4EC9-A6EC-B88631C7220F}" destId="{24E3E0C9-80E3-4EC6-AA57-5B713FED3067}" srcOrd="0" destOrd="0" presId="urn:microsoft.com/office/officeart/2005/8/layout/vList3"/>
    <dgm:cxn modelId="{FDDD5952-62AC-4808-A18C-F699444DB4BE}" type="presOf" srcId="{5FA8B4DB-9F03-4034-B961-211191E7599C}" destId="{BEC81771-7CAE-4E80-87EE-D7623950846D}" srcOrd="0" destOrd="1" presId="urn:microsoft.com/office/officeart/2005/8/layout/vList3"/>
    <dgm:cxn modelId="{064D7676-CA16-4F85-BC26-3126122CA612}" srcId="{3E4958CB-598F-490B-9D02-BF6618767B73}" destId="{5D2AC9B0-9ADD-475F-B8A7-0973BFCAB934}" srcOrd="1" destOrd="0" parTransId="{68A0A670-2AD2-4453-817B-D453ACB43E6D}" sibTransId="{DBB543C2-A7ED-4B1D-B096-D834DF3489D0}"/>
    <dgm:cxn modelId="{33A2F67C-CE88-46F9-BC3A-97396906C66B}" type="presOf" srcId="{9E7F8E09-8469-43BC-BBF5-C1EE12B35664}" destId="{75C8DBCF-85C8-4F17-86A3-411FDC668172}" srcOrd="0" destOrd="4" presId="urn:microsoft.com/office/officeart/2005/8/layout/vList3"/>
    <dgm:cxn modelId="{E0320280-7153-4F52-8A49-64CBB6725C5F}" type="presOf" srcId="{2DBAE085-2143-4D70-8BD6-3D0D84E79D9E}" destId="{75C8DBCF-85C8-4F17-86A3-411FDC668172}" srcOrd="0" destOrd="0" presId="urn:microsoft.com/office/officeart/2005/8/layout/vList3"/>
    <dgm:cxn modelId="{7CB7DC86-8F01-4533-A196-7FE20109029B}" type="presOf" srcId="{6AA4A571-22D0-4D50-A6DD-6E4913F3D482}" destId="{75C8DBCF-85C8-4F17-86A3-411FDC668172}" srcOrd="0" destOrd="2" presId="urn:microsoft.com/office/officeart/2005/8/layout/vList3"/>
    <dgm:cxn modelId="{6E40948C-7487-488B-AC28-CE829E1A8500}" srcId="{4EB883F0-7F79-4EC9-A6EC-B88631C7220F}" destId="{FF7AB251-0A86-41F8-A1F4-0BC67458CA11}" srcOrd="2" destOrd="0" parTransId="{8095D77D-2433-4F4B-A8E6-6D3FAD0B9EDC}" sibTransId="{CF1FC031-1A79-4534-BFBE-20B3830620DD}"/>
    <dgm:cxn modelId="{3B06179B-FCB2-4453-8562-EF03ADC0831B}" srcId="{FF7AB251-0A86-41F8-A1F4-0BC67458CA11}" destId="{6A97E30F-E666-47E2-A9B0-BA837E081D65}" srcOrd="1" destOrd="0" parTransId="{5832BE87-7781-4DE0-9864-0D0CB38B2911}" sibTransId="{8F312A30-9371-46F8-8209-ED7D25DCB9A1}"/>
    <dgm:cxn modelId="{EAEE3C9B-C509-4291-915F-B3F51D3DB855}" srcId="{6A97E30F-E666-47E2-A9B0-BA837E081D65}" destId="{F37CDED3-E975-48F2-829D-66425A3953DF}" srcOrd="0" destOrd="0" parTransId="{5421B4F3-9245-492B-96C8-0E42030D141F}" sibTransId="{608FD9E2-B5FE-445B-83FF-7A2D1C3B290A}"/>
    <dgm:cxn modelId="{84C1BA9E-1EEC-4E68-BC34-F414FFBAE37B}" srcId="{2DBAE085-2143-4D70-8BD6-3D0D84E79D9E}" destId="{B4EBCC79-8A39-42AC-90F6-736F0CDEB0B5}" srcOrd="1" destOrd="0" parTransId="{C97155EE-701C-45E9-B055-8020518E6256}" sibTransId="{F0F69445-1B52-4C2D-9C40-96E191E01228}"/>
    <dgm:cxn modelId="{68167AA2-455A-4937-824A-A5842B8F1C1E}" type="presOf" srcId="{5D2AC9B0-9ADD-475F-B8A7-0973BFCAB934}" destId="{A5C711E3-2FF0-4421-8749-39AC569237BA}" srcOrd="0" destOrd="3" presId="urn:microsoft.com/office/officeart/2005/8/layout/vList3"/>
    <dgm:cxn modelId="{6DA26FA3-C6C9-4F07-AA39-ECC8968BA36B}" srcId="{3E4958CB-598F-490B-9D02-BF6618767B73}" destId="{FD8A27D5-A315-4D3C-90EE-193DB15F8103}" srcOrd="0" destOrd="0" parTransId="{AEF6359B-71B3-4759-9AAB-110D8E5FEF91}" sibTransId="{4CE9B2AD-4442-4916-8A60-7E76C2B15047}"/>
    <dgm:cxn modelId="{5278CFA5-A6C6-4B8C-99D1-81800077C282}" type="presOf" srcId="{6A97E30F-E666-47E2-A9B0-BA837E081D65}" destId="{BEC81771-7CAE-4E80-87EE-D7623950846D}" srcOrd="0" destOrd="3" presId="urn:microsoft.com/office/officeart/2005/8/layout/vList3"/>
    <dgm:cxn modelId="{57B06CC0-75BF-421D-94B3-A87EF4DF6952}" type="presOf" srcId="{F37CDED3-E975-48F2-829D-66425A3953DF}" destId="{BEC81771-7CAE-4E80-87EE-D7623950846D}" srcOrd="0" destOrd="4" presId="urn:microsoft.com/office/officeart/2005/8/layout/vList3"/>
    <dgm:cxn modelId="{0062B6C2-8E35-4CEF-93BC-55ED1351CF6E}" type="presOf" srcId="{3E4958CB-598F-490B-9D02-BF6618767B73}" destId="{A5C711E3-2FF0-4421-8749-39AC569237BA}" srcOrd="0" destOrd="1" presId="urn:microsoft.com/office/officeart/2005/8/layout/vList3"/>
    <dgm:cxn modelId="{5B0211D6-B840-422D-B1BA-976C30581166}" srcId="{2DBAE085-2143-4D70-8BD6-3D0D84E79D9E}" destId="{B407BBD5-65C6-47C4-B641-51FAF7A9C037}" srcOrd="0" destOrd="0" parTransId="{B4F78143-1CB7-4511-87E2-F67C9D85D931}" sibTransId="{81825201-C126-4C5D-A479-19C88893C3D7}"/>
    <dgm:cxn modelId="{00DC42EA-2C89-474F-A78E-F779DAF06A65}" srcId="{B4EBCC79-8A39-42AC-90F6-736F0CDEB0B5}" destId="{9E7F8E09-8469-43BC-BBF5-C1EE12B35664}" srcOrd="0" destOrd="0" parTransId="{D93D6C3A-965B-4BD1-920B-09FE9286C167}" sibTransId="{8F3AF00E-C22E-4B86-8CC8-33BA10C99C4B}"/>
    <dgm:cxn modelId="{54952DFA-0D4C-4405-A8DD-AB87865648F6}" type="presOf" srcId="{3F589CB3-6C26-4FB6-AB0A-927A8B74A430}" destId="{BEC81771-7CAE-4E80-87EE-D7623950846D}" srcOrd="0" destOrd="2" presId="urn:microsoft.com/office/officeart/2005/8/layout/vList3"/>
    <dgm:cxn modelId="{BAA4767E-C90D-4A5B-8E7A-E061E30E23EF}" type="presParOf" srcId="{24E3E0C9-80E3-4EC6-AA57-5B713FED3067}" destId="{16BB7A12-4B17-4C18-AD5F-5F9052F44609}" srcOrd="0" destOrd="0" presId="urn:microsoft.com/office/officeart/2005/8/layout/vList3"/>
    <dgm:cxn modelId="{E3CA58FA-D170-4648-B512-CB03025DA9A0}" type="presParOf" srcId="{16BB7A12-4B17-4C18-AD5F-5F9052F44609}" destId="{367B017F-3097-4686-9FFD-2A975AC35FFF}" srcOrd="0" destOrd="0" presId="urn:microsoft.com/office/officeart/2005/8/layout/vList3"/>
    <dgm:cxn modelId="{8D37EBA3-7620-4621-95DF-E2E2DAE5F133}" type="presParOf" srcId="{16BB7A12-4B17-4C18-AD5F-5F9052F44609}" destId="{A5C711E3-2FF0-4421-8749-39AC569237BA}" srcOrd="1" destOrd="0" presId="urn:microsoft.com/office/officeart/2005/8/layout/vList3"/>
    <dgm:cxn modelId="{8A0A0E41-BCA6-4F05-92C7-E2661F8E7739}" type="presParOf" srcId="{24E3E0C9-80E3-4EC6-AA57-5B713FED3067}" destId="{9813CFA2-B493-4938-9A49-FC9315D3DEC6}" srcOrd="1" destOrd="0" presId="urn:microsoft.com/office/officeart/2005/8/layout/vList3"/>
    <dgm:cxn modelId="{51341EEC-50E0-4012-BC81-C14DEB7084E6}" type="presParOf" srcId="{24E3E0C9-80E3-4EC6-AA57-5B713FED3067}" destId="{BBDDEF55-CD64-4C8F-AA98-B8E3FAC5F106}" srcOrd="2" destOrd="0" presId="urn:microsoft.com/office/officeart/2005/8/layout/vList3"/>
    <dgm:cxn modelId="{3E36DACA-8204-4708-9728-1E33AA7734D7}" type="presParOf" srcId="{BBDDEF55-CD64-4C8F-AA98-B8E3FAC5F106}" destId="{9F13BC60-65E0-4F09-B0E9-A7894D6DE36E}" srcOrd="0" destOrd="0" presId="urn:microsoft.com/office/officeart/2005/8/layout/vList3"/>
    <dgm:cxn modelId="{4DD91103-4615-4F52-9FF8-8104567A85E0}" type="presParOf" srcId="{BBDDEF55-CD64-4C8F-AA98-B8E3FAC5F106}" destId="{75C8DBCF-85C8-4F17-86A3-411FDC668172}" srcOrd="1" destOrd="0" presId="urn:microsoft.com/office/officeart/2005/8/layout/vList3"/>
    <dgm:cxn modelId="{8E871BF2-D4AF-4445-92E4-3E6916B4D7F9}" type="presParOf" srcId="{24E3E0C9-80E3-4EC6-AA57-5B713FED3067}" destId="{3E80AFD0-068C-432E-8AED-4BA1E32F0427}" srcOrd="3" destOrd="0" presId="urn:microsoft.com/office/officeart/2005/8/layout/vList3"/>
    <dgm:cxn modelId="{74C57DF9-0A49-4629-AD25-5B88F6EA6B12}" type="presParOf" srcId="{24E3E0C9-80E3-4EC6-AA57-5B713FED3067}" destId="{29057D4A-8CB9-45F8-AED4-3C9A1466D42C}" srcOrd="4" destOrd="0" presId="urn:microsoft.com/office/officeart/2005/8/layout/vList3"/>
    <dgm:cxn modelId="{7C29EF54-55BA-4734-A06B-5809B183A771}" type="presParOf" srcId="{29057D4A-8CB9-45F8-AED4-3C9A1466D42C}" destId="{59D71F94-8A40-4042-B165-DC9B310A26BC}" srcOrd="0" destOrd="0" presId="urn:microsoft.com/office/officeart/2005/8/layout/vList3"/>
    <dgm:cxn modelId="{E47EA529-151F-4FBB-963F-A18B5D6D906D}" type="presParOf" srcId="{29057D4A-8CB9-45F8-AED4-3C9A1466D42C}" destId="{BEC81771-7CAE-4E80-87EE-D7623950846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63CEF7-1E75-43F5-8304-BCB913CE1327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DC7CCD83-9E57-4C10-8211-6BBA77D70ECB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Satisfaction and Repeat Purchase</a:t>
          </a:r>
          <a:endParaRPr lang="en-GB" sz="1400" dirty="0">
            <a:solidFill>
              <a:srgbClr val="073B3D"/>
            </a:solidFill>
          </a:endParaRPr>
        </a:p>
      </dgm:t>
    </dgm:pt>
    <dgm:pt modelId="{290C99A8-B0C9-4FCC-B168-3F345BC2AD74}" type="parTrans" cxnId="{79D2FB0A-5746-410B-891E-FDF067DCBFA5}">
      <dgm:prSet/>
      <dgm:spPr/>
      <dgm:t>
        <a:bodyPr/>
        <a:lstStyle/>
        <a:p>
          <a:endParaRPr lang="en-IN" sz="1400"/>
        </a:p>
      </dgm:t>
    </dgm:pt>
    <dgm:pt modelId="{3A628B53-0602-48B2-9DED-BAFDC4633F33}" type="sibTrans" cxnId="{79D2FB0A-5746-410B-891E-FDF067DCBFA5}">
      <dgm:prSet/>
      <dgm:spPr/>
      <dgm:t>
        <a:bodyPr/>
        <a:lstStyle/>
        <a:p>
          <a:endParaRPr lang="en-IN" sz="1400"/>
        </a:p>
      </dgm:t>
    </dgm:pt>
    <dgm:pt modelId="{BE668DAB-884B-425A-8CD6-98630CE29D92}">
      <dgm:prSet custT="1"/>
      <dgm:spPr/>
      <dgm:t>
        <a:bodyPr/>
        <a:lstStyle/>
        <a:p>
          <a:r>
            <a:rPr lang="en-US" sz="1100" b="0" i="0" baseline="0"/>
            <a:t>High satisfaction (4.26 average) correlates with increased repeat purchases (Coefficient: 1.144, p-value: 0.013).</a:t>
          </a:r>
          <a:endParaRPr lang="en-GB" sz="1100"/>
        </a:p>
      </dgm:t>
    </dgm:pt>
    <dgm:pt modelId="{C5E97BBA-FF25-4CD4-9815-3B3F34BE6484}" type="parTrans" cxnId="{8F07D10F-5968-4CE0-90C2-C691BF6DE8A4}">
      <dgm:prSet/>
      <dgm:spPr/>
      <dgm:t>
        <a:bodyPr/>
        <a:lstStyle/>
        <a:p>
          <a:endParaRPr lang="en-IN" sz="1400"/>
        </a:p>
      </dgm:t>
    </dgm:pt>
    <dgm:pt modelId="{4D6A24FB-4994-49C0-82CA-0C1718BE3A84}" type="sibTrans" cxnId="{8F07D10F-5968-4CE0-90C2-C691BF6DE8A4}">
      <dgm:prSet/>
      <dgm:spPr/>
      <dgm:t>
        <a:bodyPr/>
        <a:lstStyle/>
        <a:p>
          <a:endParaRPr lang="en-IN" sz="1400"/>
        </a:p>
      </dgm:t>
    </dgm:pt>
    <dgm:pt modelId="{61636DB5-3889-40AC-B53D-8E018CDB4AAC}">
      <dgm:prSet custT="1"/>
      <dgm:spPr/>
      <dgm:t>
        <a:bodyPr/>
        <a:lstStyle/>
        <a:p>
          <a:r>
            <a:rPr lang="en-US" sz="1100" b="0" i="0" baseline="0"/>
            <a:t>Action: Focus on enhancing customer satisfaction to drive loyalty and repeat business.</a:t>
          </a:r>
          <a:endParaRPr lang="en-GB" sz="1100"/>
        </a:p>
      </dgm:t>
    </dgm:pt>
    <dgm:pt modelId="{5F952F73-E3A7-4C99-A009-006E5539A27C}" type="parTrans" cxnId="{54218B31-0C43-406B-A4C0-6A8B0583A348}">
      <dgm:prSet/>
      <dgm:spPr/>
      <dgm:t>
        <a:bodyPr/>
        <a:lstStyle/>
        <a:p>
          <a:endParaRPr lang="en-IN" sz="1400"/>
        </a:p>
      </dgm:t>
    </dgm:pt>
    <dgm:pt modelId="{E500498D-EC79-44BF-A9A1-49BF1D5E91CD}" type="sibTrans" cxnId="{54218B31-0C43-406B-A4C0-6A8B0583A348}">
      <dgm:prSet/>
      <dgm:spPr/>
      <dgm:t>
        <a:bodyPr/>
        <a:lstStyle/>
        <a:p>
          <a:endParaRPr lang="en-IN" sz="1400"/>
        </a:p>
      </dgm:t>
    </dgm:pt>
    <dgm:pt modelId="{366A1C97-BACB-4072-B40F-7FE7A914DE22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Pricing's Significant Impact</a:t>
          </a:r>
          <a:endParaRPr lang="en-GB" sz="1400" dirty="0">
            <a:solidFill>
              <a:srgbClr val="073B3D"/>
            </a:solidFill>
          </a:endParaRPr>
        </a:p>
      </dgm:t>
    </dgm:pt>
    <dgm:pt modelId="{0A8EAECD-C703-444C-A0BD-562ACF8DD317}" type="parTrans" cxnId="{9C6C1580-04BE-4A56-9C77-4A2903A8B7E3}">
      <dgm:prSet/>
      <dgm:spPr/>
      <dgm:t>
        <a:bodyPr/>
        <a:lstStyle/>
        <a:p>
          <a:endParaRPr lang="en-IN" sz="1400"/>
        </a:p>
      </dgm:t>
    </dgm:pt>
    <dgm:pt modelId="{B0E47D32-4397-4919-B709-E8EB2A9400DE}" type="sibTrans" cxnId="{9C6C1580-04BE-4A56-9C77-4A2903A8B7E3}">
      <dgm:prSet/>
      <dgm:spPr/>
      <dgm:t>
        <a:bodyPr/>
        <a:lstStyle/>
        <a:p>
          <a:endParaRPr lang="en-IN" sz="1400"/>
        </a:p>
      </dgm:t>
    </dgm:pt>
    <dgm:pt modelId="{C4503C76-9C71-464D-BE59-6FE2FA0061D1}">
      <dgm:prSet custT="1"/>
      <dgm:spPr/>
      <dgm:t>
        <a:bodyPr/>
        <a:lstStyle/>
        <a:p>
          <a:r>
            <a:rPr lang="en-US" sz="1100" b="0" i="0" baseline="0"/>
            <a:t>Favorable pricing (average 4.24) strongly influences repeat purchases (Coefficient: 1.364, p-value: 0.001).</a:t>
          </a:r>
          <a:endParaRPr lang="en-GB" sz="1100"/>
        </a:p>
      </dgm:t>
    </dgm:pt>
    <dgm:pt modelId="{38505B8D-0220-447F-BE25-E32C8AB1B2D8}" type="parTrans" cxnId="{34A2DAE5-45A7-4077-ADDD-F59BE0BEC1A1}">
      <dgm:prSet/>
      <dgm:spPr/>
      <dgm:t>
        <a:bodyPr/>
        <a:lstStyle/>
        <a:p>
          <a:endParaRPr lang="en-IN" sz="1400"/>
        </a:p>
      </dgm:t>
    </dgm:pt>
    <dgm:pt modelId="{4EEFE27B-4DCA-491B-867F-C22C5B028D54}" type="sibTrans" cxnId="{34A2DAE5-45A7-4077-ADDD-F59BE0BEC1A1}">
      <dgm:prSet/>
      <dgm:spPr/>
      <dgm:t>
        <a:bodyPr/>
        <a:lstStyle/>
        <a:p>
          <a:endParaRPr lang="en-IN" sz="1400"/>
        </a:p>
      </dgm:t>
    </dgm:pt>
    <dgm:pt modelId="{66FAA905-15DC-4410-BF82-D267C075A577}">
      <dgm:prSet custT="1"/>
      <dgm:spPr/>
      <dgm:t>
        <a:bodyPr/>
        <a:lstStyle/>
        <a:p>
          <a:r>
            <a:rPr lang="en-US" sz="1100" b="0" i="0" baseline="0"/>
            <a:t>Action: Optimize pricing strategies to attract and retain customers.</a:t>
          </a:r>
          <a:endParaRPr lang="en-GB" sz="1100"/>
        </a:p>
      </dgm:t>
    </dgm:pt>
    <dgm:pt modelId="{928CF5A8-ED49-49F8-A344-CEC2816A1FC6}" type="parTrans" cxnId="{6524F35F-E41D-4311-8A05-334A53C99C36}">
      <dgm:prSet/>
      <dgm:spPr/>
      <dgm:t>
        <a:bodyPr/>
        <a:lstStyle/>
        <a:p>
          <a:endParaRPr lang="en-IN" sz="1400"/>
        </a:p>
      </dgm:t>
    </dgm:pt>
    <dgm:pt modelId="{85B497F3-1242-49A3-91AC-DB8994EE819B}" type="sibTrans" cxnId="{6524F35F-E41D-4311-8A05-334A53C99C36}">
      <dgm:prSet/>
      <dgm:spPr/>
      <dgm:t>
        <a:bodyPr/>
        <a:lstStyle/>
        <a:p>
          <a:endParaRPr lang="en-IN" sz="1400"/>
        </a:p>
      </dgm:t>
    </dgm:pt>
    <dgm:pt modelId="{8FA40EA8-331A-475D-95C1-FFC25EDBEFFB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Recommendation and Its Potential</a:t>
          </a:r>
          <a:endParaRPr lang="en-GB" sz="1400" dirty="0">
            <a:solidFill>
              <a:srgbClr val="073B3D"/>
            </a:solidFill>
          </a:endParaRPr>
        </a:p>
      </dgm:t>
    </dgm:pt>
    <dgm:pt modelId="{396E2004-88F7-4C36-B983-80EC79D63298}" type="parTrans" cxnId="{65219B98-BBFB-4D02-9E31-DEF61EFA0602}">
      <dgm:prSet/>
      <dgm:spPr/>
      <dgm:t>
        <a:bodyPr/>
        <a:lstStyle/>
        <a:p>
          <a:endParaRPr lang="en-IN" sz="1400"/>
        </a:p>
      </dgm:t>
    </dgm:pt>
    <dgm:pt modelId="{7D6746A9-653E-4387-A61F-96A006EC194C}" type="sibTrans" cxnId="{65219B98-BBFB-4D02-9E31-DEF61EFA0602}">
      <dgm:prSet/>
      <dgm:spPr/>
      <dgm:t>
        <a:bodyPr/>
        <a:lstStyle/>
        <a:p>
          <a:endParaRPr lang="en-IN" sz="1400"/>
        </a:p>
      </dgm:t>
    </dgm:pt>
    <dgm:pt modelId="{44A19FB2-A44F-439D-A2D2-182B631068DD}">
      <dgm:prSet custT="1"/>
      <dgm:spPr/>
      <dgm:t>
        <a:bodyPr/>
        <a:lstStyle/>
        <a:p>
          <a:r>
            <a:rPr lang="en-US" sz="1100" b="0" i="0" baseline="0"/>
            <a:t>Recommendations (average 4.24) show marginal influence (Coefficient: 0.82, p-value: 0.06) on repeat purchases.</a:t>
          </a:r>
          <a:endParaRPr lang="en-GB" sz="1100"/>
        </a:p>
      </dgm:t>
    </dgm:pt>
    <dgm:pt modelId="{55E9BBD0-25D8-43E9-B5A3-3B51E9089FCD}" type="parTrans" cxnId="{96F78033-5476-4E34-B8B0-7E53720B9E1B}">
      <dgm:prSet/>
      <dgm:spPr/>
      <dgm:t>
        <a:bodyPr/>
        <a:lstStyle/>
        <a:p>
          <a:endParaRPr lang="en-IN" sz="1400"/>
        </a:p>
      </dgm:t>
    </dgm:pt>
    <dgm:pt modelId="{982ACDC5-9DB1-4BC0-964C-B04E8A2DE57F}" type="sibTrans" cxnId="{96F78033-5476-4E34-B8B0-7E53720B9E1B}">
      <dgm:prSet/>
      <dgm:spPr/>
      <dgm:t>
        <a:bodyPr/>
        <a:lstStyle/>
        <a:p>
          <a:endParaRPr lang="en-IN" sz="1400"/>
        </a:p>
      </dgm:t>
    </dgm:pt>
    <dgm:pt modelId="{95B044C9-1B74-4DB1-AE57-332DF683B128}">
      <dgm:prSet custT="1"/>
      <dgm:spPr/>
      <dgm:t>
        <a:bodyPr/>
        <a:lstStyle/>
        <a:p>
          <a:r>
            <a:rPr lang="en-US" sz="1100" b="0" i="0" baseline="0" dirty="0"/>
            <a:t>Action: Encourage customer advocacy through referral programs to boost repeat sales.</a:t>
          </a:r>
          <a:endParaRPr lang="en-GB" sz="1100" dirty="0"/>
        </a:p>
      </dgm:t>
    </dgm:pt>
    <dgm:pt modelId="{70BC7542-7B27-416A-ACF4-2E057AA82614}" type="parTrans" cxnId="{A87C1F30-6B3D-4971-844C-45A7EC9CD32E}">
      <dgm:prSet/>
      <dgm:spPr/>
      <dgm:t>
        <a:bodyPr/>
        <a:lstStyle/>
        <a:p>
          <a:endParaRPr lang="en-IN" sz="1400"/>
        </a:p>
      </dgm:t>
    </dgm:pt>
    <dgm:pt modelId="{4695661C-F825-4B2E-93A9-1D25B2CCD234}" type="sibTrans" cxnId="{A87C1F30-6B3D-4971-844C-45A7EC9CD32E}">
      <dgm:prSet/>
      <dgm:spPr/>
      <dgm:t>
        <a:bodyPr/>
        <a:lstStyle/>
        <a:p>
          <a:endParaRPr lang="en-IN" sz="1400"/>
        </a:p>
      </dgm:t>
    </dgm:pt>
    <dgm:pt modelId="{0C0484ED-826D-4033-BE1E-8693C4DE15D8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Product Quality and Customer Service</a:t>
          </a:r>
          <a:endParaRPr lang="en-GB" sz="1400" dirty="0">
            <a:solidFill>
              <a:srgbClr val="073B3D"/>
            </a:solidFill>
          </a:endParaRPr>
        </a:p>
      </dgm:t>
    </dgm:pt>
    <dgm:pt modelId="{5804CE9C-43E7-4E5E-80C0-5006344C8484}" type="parTrans" cxnId="{3109C92F-F646-456B-92DE-93E9623F3826}">
      <dgm:prSet/>
      <dgm:spPr/>
      <dgm:t>
        <a:bodyPr/>
        <a:lstStyle/>
        <a:p>
          <a:endParaRPr lang="en-IN" sz="1400"/>
        </a:p>
      </dgm:t>
    </dgm:pt>
    <dgm:pt modelId="{B6F2D352-BF5E-45D5-A84A-3DFF8FA8BF0D}" type="sibTrans" cxnId="{3109C92F-F646-456B-92DE-93E9623F3826}">
      <dgm:prSet/>
      <dgm:spPr/>
      <dgm:t>
        <a:bodyPr/>
        <a:lstStyle/>
        <a:p>
          <a:endParaRPr lang="en-IN" sz="1400"/>
        </a:p>
      </dgm:t>
    </dgm:pt>
    <dgm:pt modelId="{D07E00E4-8D61-4317-B16C-123EA35841D1}">
      <dgm:prSet custT="1"/>
      <dgm:spPr/>
      <dgm:t>
        <a:bodyPr/>
        <a:lstStyle/>
        <a:p>
          <a:r>
            <a:rPr lang="en-US" sz="1100" b="0" i="0" baseline="0"/>
            <a:t>Despite high ratings (product quality: 4.29, customer service: 4.39), neither significantly predict repeat purchases.</a:t>
          </a:r>
          <a:endParaRPr lang="en-GB" sz="1100"/>
        </a:p>
      </dgm:t>
    </dgm:pt>
    <dgm:pt modelId="{714D27C9-210A-4A57-A8D9-0CAFCF948E9D}" type="parTrans" cxnId="{BB66F75E-F1EF-462B-B914-369F22504FE2}">
      <dgm:prSet/>
      <dgm:spPr/>
      <dgm:t>
        <a:bodyPr/>
        <a:lstStyle/>
        <a:p>
          <a:endParaRPr lang="en-IN" sz="1400"/>
        </a:p>
      </dgm:t>
    </dgm:pt>
    <dgm:pt modelId="{65B92161-9D9D-4090-9E46-0EA465AE52FE}" type="sibTrans" cxnId="{BB66F75E-F1EF-462B-B914-369F22504FE2}">
      <dgm:prSet/>
      <dgm:spPr/>
      <dgm:t>
        <a:bodyPr/>
        <a:lstStyle/>
        <a:p>
          <a:endParaRPr lang="en-IN" sz="1400"/>
        </a:p>
      </dgm:t>
    </dgm:pt>
    <dgm:pt modelId="{D387A12B-8B4F-4BFA-BF6C-D9C72D5FA313}">
      <dgm:prSet custT="1"/>
      <dgm:spPr/>
      <dgm:t>
        <a:bodyPr/>
        <a:lstStyle/>
        <a:p>
          <a:r>
            <a:rPr lang="en-US" sz="1100" b="0" i="0" baseline="0"/>
            <a:t>Action: Maintain high standards but explore other drivers of customer retention.</a:t>
          </a:r>
          <a:endParaRPr lang="en-GB" sz="1100"/>
        </a:p>
      </dgm:t>
    </dgm:pt>
    <dgm:pt modelId="{3A460BCF-03D1-4FC1-B73F-B92D7F6A0299}" type="parTrans" cxnId="{07964CB2-7BDE-4CDC-B4D8-C165DF761AC1}">
      <dgm:prSet/>
      <dgm:spPr/>
      <dgm:t>
        <a:bodyPr/>
        <a:lstStyle/>
        <a:p>
          <a:endParaRPr lang="en-IN" sz="1400"/>
        </a:p>
      </dgm:t>
    </dgm:pt>
    <dgm:pt modelId="{B16D0DBF-97BF-483F-8617-9D0F85A780F3}" type="sibTrans" cxnId="{07964CB2-7BDE-4CDC-B4D8-C165DF761AC1}">
      <dgm:prSet/>
      <dgm:spPr/>
      <dgm:t>
        <a:bodyPr/>
        <a:lstStyle/>
        <a:p>
          <a:endParaRPr lang="en-IN" sz="1400"/>
        </a:p>
      </dgm:t>
    </dgm:pt>
    <dgm:pt modelId="{E6C1F678-A8ED-43A5-9D8E-39975A2C318E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Model Fit and Unexplained Variance</a:t>
          </a:r>
          <a:endParaRPr lang="en-GB" sz="1400" dirty="0">
            <a:solidFill>
              <a:srgbClr val="073B3D"/>
            </a:solidFill>
          </a:endParaRPr>
        </a:p>
      </dgm:t>
    </dgm:pt>
    <dgm:pt modelId="{F2EF3455-68A0-4FB3-BA1F-2B654F80FC55}" type="parTrans" cxnId="{1672928A-BBA8-4745-AE8B-D52E1DA2A988}">
      <dgm:prSet/>
      <dgm:spPr/>
      <dgm:t>
        <a:bodyPr/>
        <a:lstStyle/>
        <a:p>
          <a:endParaRPr lang="en-IN" sz="1400"/>
        </a:p>
      </dgm:t>
    </dgm:pt>
    <dgm:pt modelId="{DB22AD65-A7A3-47D3-AC8F-83BF43811373}" type="sibTrans" cxnId="{1672928A-BBA8-4745-AE8B-D52E1DA2A988}">
      <dgm:prSet/>
      <dgm:spPr/>
      <dgm:t>
        <a:bodyPr/>
        <a:lstStyle/>
        <a:p>
          <a:endParaRPr lang="en-IN" sz="1400"/>
        </a:p>
      </dgm:t>
    </dgm:pt>
    <dgm:pt modelId="{EAE3B1B3-BD47-4FAE-8197-6AF282AE02DE}">
      <dgm:prSet custT="1"/>
      <dgm:spPr/>
      <dgm:t>
        <a:bodyPr/>
        <a:lstStyle/>
        <a:p>
          <a:r>
            <a:rPr lang="en-US" sz="1100" b="0" i="0" baseline="0"/>
            <a:t>Low R-square values suggest other unmeasured factors influence repeat purchases.</a:t>
          </a:r>
          <a:endParaRPr lang="en-GB" sz="1100"/>
        </a:p>
      </dgm:t>
    </dgm:pt>
    <dgm:pt modelId="{66ECCCF4-971E-4484-BEF9-C840B648ECE0}" type="parTrans" cxnId="{CA0416B1-E674-437E-A658-35F7D9B7EA7A}">
      <dgm:prSet/>
      <dgm:spPr/>
      <dgm:t>
        <a:bodyPr/>
        <a:lstStyle/>
        <a:p>
          <a:endParaRPr lang="en-IN" sz="1400"/>
        </a:p>
      </dgm:t>
    </dgm:pt>
    <dgm:pt modelId="{698699D6-6756-445C-9A95-952A57B1AB94}" type="sibTrans" cxnId="{CA0416B1-E674-437E-A658-35F7D9B7EA7A}">
      <dgm:prSet/>
      <dgm:spPr/>
      <dgm:t>
        <a:bodyPr/>
        <a:lstStyle/>
        <a:p>
          <a:endParaRPr lang="en-IN" sz="1400"/>
        </a:p>
      </dgm:t>
    </dgm:pt>
    <dgm:pt modelId="{63645FE7-60B6-436A-AF1A-C5BC2F65F464}">
      <dgm:prSet custT="1"/>
      <dgm:spPr/>
      <dgm:t>
        <a:bodyPr/>
        <a:lstStyle/>
        <a:p>
          <a:r>
            <a:rPr lang="en-US" sz="1100" b="0" i="0" baseline="0"/>
            <a:t>Action: Conduct further research to uncover additional influential variables.</a:t>
          </a:r>
          <a:endParaRPr lang="en-GB" sz="1100"/>
        </a:p>
      </dgm:t>
    </dgm:pt>
    <dgm:pt modelId="{4E04771C-E8BA-4F24-9579-4A928DA36599}" type="parTrans" cxnId="{32F78C89-EB38-4624-A269-7CA6BCF85F52}">
      <dgm:prSet/>
      <dgm:spPr/>
      <dgm:t>
        <a:bodyPr/>
        <a:lstStyle/>
        <a:p>
          <a:endParaRPr lang="en-IN" sz="1400"/>
        </a:p>
      </dgm:t>
    </dgm:pt>
    <dgm:pt modelId="{EC5418A9-8E4F-406E-817F-84ADA0B0409D}" type="sibTrans" cxnId="{32F78C89-EB38-4624-A269-7CA6BCF85F52}">
      <dgm:prSet/>
      <dgm:spPr/>
      <dgm:t>
        <a:bodyPr/>
        <a:lstStyle/>
        <a:p>
          <a:endParaRPr lang="en-IN" sz="1400"/>
        </a:p>
      </dgm:t>
    </dgm:pt>
    <dgm:pt modelId="{16049597-8732-4975-A8FB-465D43CBF166}">
      <dgm:prSet custT="1"/>
      <dgm:spPr/>
      <dgm:t>
        <a:bodyPr/>
        <a:lstStyle/>
        <a:p>
          <a:r>
            <a:rPr lang="en-US" sz="1400" b="1" i="0" baseline="0" dirty="0">
              <a:solidFill>
                <a:srgbClr val="073B3D"/>
              </a:solidFill>
            </a:rPr>
            <a:t>Holistic Approach to Customer Retention</a:t>
          </a:r>
          <a:endParaRPr lang="en-GB" sz="1400" dirty="0">
            <a:solidFill>
              <a:srgbClr val="073B3D"/>
            </a:solidFill>
          </a:endParaRPr>
        </a:p>
      </dgm:t>
    </dgm:pt>
    <dgm:pt modelId="{2F76C6DD-1AFD-45F8-8438-5105CCA31501}" type="parTrans" cxnId="{4730B8A6-9DA2-4290-8B0D-504FDAD3742E}">
      <dgm:prSet/>
      <dgm:spPr/>
      <dgm:t>
        <a:bodyPr/>
        <a:lstStyle/>
        <a:p>
          <a:endParaRPr lang="en-IN" sz="1400"/>
        </a:p>
      </dgm:t>
    </dgm:pt>
    <dgm:pt modelId="{1BC5DCA1-2C81-4983-9027-116AB0E2923B}" type="sibTrans" cxnId="{4730B8A6-9DA2-4290-8B0D-504FDAD3742E}">
      <dgm:prSet/>
      <dgm:spPr/>
      <dgm:t>
        <a:bodyPr/>
        <a:lstStyle/>
        <a:p>
          <a:endParaRPr lang="en-IN" sz="1400"/>
        </a:p>
      </dgm:t>
    </dgm:pt>
    <dgm:pt modelId="{301E9FFD-963F-4E26-BF2B-F9AB4CEB3ADE}">
      <dgm:prSet custT="1"/>
      <dgm:spPr/>
      <dgm:t>
        <a:bodyPr/>
        <a:lstStyle/>
        <a:p>
          <a:r>
            <a:rPr lang="en-US" sz="1100" b="0" i="0" baseline="0"/>
            <a:t>Combine satisfaction, pricing strategies, and customer advocacy for a comprehensive retention strategy.</a:t>
          </a:r>
          <a:endParaRPr lang="en-GB" sz="1100"/>
        </a:p>
      </dgm:t>
    </dgm:pt>
    <dgm:pt modelId="{CABBD17C-0A13-444A-81DF-983C93A58B2D}" type="parTrans" cxnId="{4BAABD49-1DF1-468C-BCAE-2E5881761F90}">
      <dgm:prSet/>
      <dgm:spPr/>
      <dgm:t>
        <a:bodyPr/>
        <a:lstStyle/>
        <a:p>
          <a:endParaRPr lang="en-IN" sz="1400"/>
        </a:p>
      </dgm:t>
    </dgm:pt>
    <dgm:pt modelId="{1FDA8FCC-BF2F-4EC5-98F8-D3E9BBC4321B}" type="sibTrans" cxnId="{4BAABD49-1DF1-468C-BCAE-2E5881761F90}">
      <dgm:prSet/>
      <dgm:spPr/>
      <dgm:t>
        <a:bodyPr/>
        <a:lstStyle/>
        <a:p>
          <a:endParaRPr lang="en-IN" sz="1400"/>
        </a:p>
      </dgm:t>
    </dgm:pt>
    <dgm:pt modelId="{BD1BEBBA-E76A-48E7-975E-BF7053AF2498}">
      <dgm:prSet custT="1"/>
      <dgm:spPr/>
      <dgm:t>
        <a:bodyPr/>
        <a:lstStyle/>
        <a:p>
          <a:r>
            <a:rPr lang="en-US" sz="1100" b="0" i="0" baseline="0"/>
            <a:t>Action: Develop integrated initiatives to maximize customer lifetime value.</a:t>
          </a:r>
          <a:endParaRPr lang="en-GB" sz="1100"/>
        </a:p>
      </dgm:t>
    </dgm:pt>
    <dgm:pt modelId="{AFB21E6B-69F2-4139-9F01-C964C37A7EDE}" type="parTrans" cxnId="{CD1D7D30-C7A3-48A0-AADC-8E9F546E173C}">
      <dgm:prSet/>
      <dgm:spPr/>
      <dgm:t>
        <a:bodyPr/>
        <a:lstStyle/>
        <a:p>
          <a:endParaRPr lang="en-IN" sz="1400"/>
        </a:p>
      </dgm:t>
    </dgm:pt>
    <dgm:pt modelId="{C721D283-6712-457E-9D58-3035FB1B245B}" type="sibTrans" cxnId="{CD1D7D30-C7A3-48A0-AADC-8E9F546E173C}">
      <dgm:prSet/>
      <dgm:spPr/>
      <dgm:t>
        <a:bodyPr/>
        <a:lstStyle/>
        <a:p>
          <a:endParaRPr lang="en-IN" sz="1400"/>
        </a:p>
      </dgm:t>
    </dgm:pt>
    <dgm:pt modelId="{022474BA-26D7-4029-B3D1-C8BE64A8C74A}" type="pres">
      <dgm:prSet presAssocID="{5363CEF7-1E75-43F5-8304-BCB913CE1327}" presName="vert0" presStyleCnt="0">
        <dgm:presLayoutVars>
          <dgm:dir/>
          <dgm:animOne val="branch"/>
          <dgm:animLvl val="lvl"/>
        </dgm:presLayoutVars>
      </dgm:prSet>
      <dgm:spPr/>
    </dgm:pt>
    <dgm:pt modelId="{586F736D-E8ED-49FE-9BB5-4FFC87301EEC}" type="pres">
      <dgm:prSet presAssocID="{DC7CCD83-9E57-4C10-8211-6BBA77D70ECB}" presName="thickLine" presStyleLbl="alignNode1" presStyleIdx="0" presStyleCnt="6"/>
      <dgm:spPr/>
    </dgm:pt>
    <dgm:pt modelId="{46C348E0-E837-4575-9FD8-15E5FE81BA03}" type="pres">
      <dgm:prSet presAssocID="{DC7CCD83-9E57-4C10-8211-6BBA77D70ECB}" presName="horz1" presStyleCnt="0"/>
      <dgm:spPr/>
    </dgm:pt>
    <dgm:pt modelId="{4E469AE0-8188-477D-B37D-3FF97210D13C}" type="pres">
      <dgm:prSet presAssocID="{DC7CCD83-9E57-4C10-8211-6BBA77D70ECB}" presName="tx1" presStyleLbl="revTx" presStyleIdx="0" presStyleCnt="18"/>
      <dgm:spPr/>
    </dgm:pt>
    <dgm:pt modelId="{B11CF9AF-B86C-4C33-A051-BE99C9E68FC6}" type="pres">
      <dgm:prSet presAssocID="{DC7CCD83-9E57-4C10-8211-6BBA77D70ECB}" presName="vert1" presStyleCnt="0"/>
      <dgm:spPr/>
    </dgm:pt>
    <dgm:pt modelId="{A58C122E-3D38-42D1-81B1-575A4A54863F}" type="pres">
      <dgm:prSet presAssocID="{BE668DAB-884B-425A-8CD6-98630CE29D92}" presName="vertSpace2a" presStyleCnt="0"/>
      <dgm:spPr/>
    </dgm:pt>
    <dgm:pt modelId="{713750A2-A5BF-4864-BCA3-848602F1874C}" type="pres">
      <dgm:prSet presAssocID="{BE668DAB-884B-425A-8CD6-98630CE29D92}" presName="horz2" presStyleCnt="0"/>
      <dgm:spPr/>
    </dgm:pt>
    <dgm:pt modelId="{F5EEC6F6-D672-4A2E-AF0D-E3AFDA0C5586}" type="pres">
      <dgm:prSet presAssocID="{BE668DAB-884B-425A-8CD6-98630CE29D92}" presName="horzSpace2" presStyleCnt="0"/>
      <dgm:spPr/>
    </dgm:pt>
    <dgm:pt modelId="{F46EB551-4150-451A-A926-4B990243AED2}" type="pres">
      <dgm:prSet presAssocID="{BE668DAB-884B-425A-8CD6-98630CE29D92}" presName="tx2" presStyleLbl="revTx" presStyleIdx="1" presStyleCnt="18"/>
      <dgm:spPr/>
    </dgm:pt>
    <dgm:pt modelId="{63F69424-0EC3-4B29-B988-D2BC440F9EA6}" type="pres">
      <dgm:prSet presAssocID="{BE668DAB-884B-425A-8CD6-98630CE29D92}" presName="vert2" presStyleCnt="0"/>
      <dgm:spPr/>
    </dgm:pt>
    <dgm:pt modelId="{06B064A5-8B50-4256-BA35-105B204D21A6}" type="pres">
      <dgm:prSet presAssocID="{BE668DAB-884B-425A-8CD6-98630CE29D92}" presName="thinLine2b" presStyleLbl="callout" presStyleIdx="0" presStyleCnt="12"/>
      <dgm:spPr/>
    </dgm:pt>
    <dgm:pt modelId="{FCE4454F-D5ED-4519-A549-39BFF6CB707C}" type="pres">
      <dgm:prSet presAssocID="{BE668DAB-884B-425A-8CD6-98630CE29D92}" presName="vertSpace2b" presStyleCnt="0"/>
      <dgm:spPr/>
    </dgm:pt>
    <dgm:pt modelId="{84B87104-3582-4368-AF33-D831D80690E9}" type="pres">
      <dgm:prSet presAssocID="{61636DB5-3889-40AC-B53D-8E018CDB4AAC}" presName="horz2" presStyleCnt="0"/>
      <dgm:spPr/>
    </dgm:pt>
    <dgm:pt modelId="{86451DF3-239F-4799-A679-9E6DB4E0EF93}" type="pres">
      <dgm:prSet presAssocID="{61636DB5-3889-40AC-B53D-8E018CDB4AAC}" presName="horzSpace2" presStyleCnt="0"/>
      <dgm:spPr/>
    </dgm:pt>
    <dgm:pt modelId="{7F42C737-B944-4E47-8C78-F53596CC44C9}" type="pres">
      <dgm:prSet presAssocID="{61636DB5-3889-40AC-B53D-8E018CDB4AAC}" presName="tx2" presStyleLbl="revTx" presStyleIdx="2" presStyleCnt="18"/>
      <dgm:spPr/>
    </dgm:pt>
    <dgm:pt modelId="{6B732C3F-46D2-4A37-970F-6FC6EB83E259}" type="pres">
      <dgm:prSet presAssocID="{61636DB5-3889-40AC-B53D-8E018CDB4AAC}" presName="vert2" presStyleCnt="0"/>
      <dgm:spPr/>
    </dgm:pt>
    <dgm:pt modelId="{75667E39-F3B8-45EC-9A62-AAEEB0389980}" type="pres">
      <dgm:prSet presAssocID="{61636DB5-3889-40AC-B53D-8E018CDB4AAC}" presName="thinLine2b" presStyleLbl="callout" presStyleIdx="1" presStyleCnt="12"/>
      <dgm:spPr/>
    </dgm:pt>
    <dgm:pt modelId="{FF3CD94D-23FE-4A05-B526-A3E69B612394}" type="pres">
      <dgm:prSet presAssocID="{61636DB5-3889-40AC-B53D-8E018CDB4AAC}" presName="vertSpace2b" presStyleCnt="0"/>
      <dgm:spPr/>
    </dgm:pt>
    <dgm:pt modelId="{BD19F4DA-6528-4445-9BB2-438CBCF11D1E}" type="pres">
      <dgm:prSet presAssocID="{366A1C97-BACB-4072-B40F-7FE7A914DE22}" presName="thickLine" presStyleLbl="alignNode1" presStyleIdx="1" presStyleCnt="6"/>
      <dgm:spPr/>
    </dgm:pt>
    <dgm:pt modelId="{EB456D60-C825-4C99-91F4-C492AEDE2FE0}" type="pres">
      <dgm:prSet presAssocID="{366A1C97-BACB-4072-B40F-7FE7A914DE22}" presName="horz1" presStyleCnt="0"/>
      <dgm:spPr/>
    </dgm:pt>
    <dgm:pt modelId="{B34432A2-1722-45C1-BE6D-C57A90A3946B}" type="pres">
      <dgm:prSet presAssocID="{366A1C97-BACB-4072-B40F-7FE7A914DE22}" presName="tx1" presStyleLbl="revTx" presStyleIdx="3" presStyleCnt="18"/>
      <dgm:spPr/>
    </dgm:pt>
    <dgm:pt modelId="{3DD2A7C5-8D3E-49ED-87B5-C5E12FDEBB33}" type="pres">
      <dgm:prSet presAssocID="{366A1C97-BACB-4072-B40F-7FE7A914DE22}" presName="vert1" presStyleCnt="0"/>
      <dgm:spPr/>
    </dgm:pt>
    <dgm:pt modelId="{2387F207-2320-43DD-A798-FB63C92F8E93}" type="pres">
      <dgm:prSet presAssocID="{C4503C76-9C71-464D-BE59-6FE2FA0061D1}" presName="vertSpace2a" presStyleCnt="0"/>
      <dgm:spPr/>
    </dgm:pt>
    <dgm:pt modelId="{E7B3BD99-F90A-45DB-8ED0-D2F03817C9EA}" type="pres">
      <dgm:prSet presAssocID="{C4503C76-9C71-464D-BE59-6FE2FA0061D1}" presName="horz2" presStyleCnt="0"/>
      <dgm:spPr/>
    </dgm:pt>
    <dgm:pt modelId="{0E974305-92FB-4B9D-9556-A5B4EAEC963E}" type="pres">
      <dgm:prSet presAssocID="{C4503C76-9C71-464D-BE59-6FE2FA0061D1}" presName="horzSpace2" presStyleCnt="0"/>
      <dgm:spPr/>
    </dgm:pt>
    <dgm:pt modelId="{314CA88B-8D3A-4F23-8B05-CBB1A0146711}" type="pres">
      <dgm:prSet presAssocID="{C4503C76-9C71-464D-BE59-6FE2FA0061D1}" presName="tx2" presStyleLbl="revTx" presStyleIdx="4" presStyleCnt="18"/>
      <dgm:spPr/>
    </dgm:pt>
    <dgm:pt modelId="{43ECA618-86E0-42E3-BCBA-69811CF9FACD}" type="pres">
      <dgm:prSet presAssocID="{C4503C76-9C71-464D-BE59-6FE2FA0061D1}" presName="vert2" presStyleCnt="0"/>
      <dgm:spPr/>
    </dgm:pt>
    <dgm:pt modelId="{E83557A3-B3BD-484D-A1B4-EDCFEC217864}" type="pres">
      <dgm:prSet presAssocID="{C4503C76-9C71-464D-BE59-6FE2FA0061D1}" presName="thinLine2b" presStyleLbl="callout" presStyleIdx="2" presStyleCnt="12"/>
      <dgm:spPr/>
    </dgm:pt>
    <dgm:pt modelId="{EDD32DD2-9476-47B0-BEA9-2131C227FC9C}" type="pres">
      <dgm:prSet presAssocID="{C4503C76-9C71-464D-BE59-6FE2FA0061D1}" presName="vertSpace2b" presStyleCnt="0"/>
      <dgm:spPr/>
    </dgm:pt>
    <dgm:pt modelId="{604F4414-EB51-4701-83D1-8CEC9F48C6BF}" type="pres">
      <dgm:prSet presAssocID="{66FAA905-15DC-4410-BF82-D267C075A577}" presName="horz2" presStyleCnt="0"/>
      <dgm:spPr/>
    </dgm:pt>
    <dgm:pt modelId="{A90914A7-12B9-419B-AA01-501D0DBF3CFA}" type="pres">
      <dgm:prSet presAssocID="{66FAA905-15DC-4410-BF82-D267C075A577}" presName="horzSpace2" presStyleCnt="0"/>
      <dgm:spPr/>
    </dgm:pt>
    <dgm:pt modelId="{0C9EDD43-CE44-4377-8F34-99D431485350}" type="pres">
      <dgm:prSet presAssocID="{66FAA905-15DC-4410-BF82-D267C075A577}" presName="tx2" presStyleLbl="revTx" presStyleIdx="5" presStyleCnt="18"/>
      <dgm:spPr/>
    </dgm:pt>
    <dgm:pt modelId="{25A3778C-2BB7-4A42-BF1A-80D33D0B7533}" type="pres">
      <dgm:prSet presAssocID="{66FAA905-15DC-4410-BF82-D267C075A577}" presName="vert2" presStyleCnt="0"/>
      <dgm:spPr/>
    </dgm:pt>
    <dgm:pt modelId="{B6E9009A-AAC3-430B-B30C-F09E19239DDB}" type="pres">
      <dgm:prSet presAssocID="{66FAA905-15DC-4410-BF82-D267C075A577}" presName="thinLine2b" presStyleLbl="callout" presStyleIdx="3" presStyleCnt="12"/>
      <dgm:spPr/>
    </dgm:pt>
    <dgm:pt modelId="{6566DF02-D3A1-4615-ABE1-243495E6E64F}" type="pres">
      <dgm:prSet presAssocID="{66FAA905-15DC-4410-BF82-D267C075A577}" presName="vertSpace2b" presStyleCnt="0"/>
      <dgm:spPr/>
    </dgm:pt>
    <dgm:pt modelId="{83CFC7CA-236A-45DF-A1EA-F321DCC97F6E}" type="pres">
      <dgm:prSet presAssocID="{8FA40EA8-331A-475D-95C1-FFC25EDBEFFB}" presName="thickLine" presStyleLbl="alignNode1" presStyleIdx="2" presStyleCnt="6"/>
      <dgm:spPr/>
    </dgm:pt>
    <dgm:pt modelId="{2427685C-F09E-4464-AD89-6D574FB60B76}" type="pres">
      <dgm:prSet presAssocID="{8FA40EA8-331A-475D-95C1-FFC25EDBEFFB}" presName="horz1" presStyleCnt="0"/>
      <dgm:spPr/>
    </dgm:pt>
    <dgm:pt modelId="{8150B32E-F502-463F-9D26-E5ACFA3629F4}" type="pres">
      <dgm:prSet presAssocID="{8FA40EA8-331A-475D-95C1-FFC25EDBEFFB}" presName="tx1" presStyleLbl="revTx" presStyleIdx="6" presStyleCnt="18"/>
      <dgm:spPr/>
    </dgm:pt>
    <dgm:pt modelId="{022F4BF6-913B-49B9-8244-E9DF98DF425D}" type="pres">
      <dgm:prSet presAssocID="{8FA40EA8-331A-475D-95C1-FFC25EDBEFFB}" presName="vert1" presStyleCnt="0"/>
      <dgm:spPr/>
    </dgm:pt>
    <dgm:pt modelId="{A5E34526-D0AC-4512-B4F7-4B883D827176}" type="pres">
      <dgm:prSet presAssocID="{44A19FB2-A44F-439D-A2D2-182B631068DD}" presName="vertSpace2a" presStyleCnt="0"/>
      <dgm:spPr/>
    </dgm:pt>
    <dgm:pt modelId="{4B17138C-166A-49C4-8C6D-A79B48EE4E94}" type="pres">
      <dgm:prSet presAssocID="{44A19FB2-A44F-439D-A2D2-182B631068DD}" presName="horz2" presStyleCnt="0"/>
      <dgm:spPr/>
    </dgm:pt>
    <dgm:pt modelId="{D2B04982-97BA-4DD2-9FE4-03C06750A1E6}" type="pres">
      <dgm:prSet presAssocID="{44A19FB2-A44F-439D-A2D2-182B631068DD}" presName="horzSpace2" presStyleCnt="0"/>
      <dgm:spPr/>
    </dgm:pt>
    <dgm:pt modelId="{4830D199-167C-4579-82EB-7339FB9C497E}" type="pres">
      <dgm:prSet presAssocID="{44A19FB2-A44F-439D-A2D2-182B631068DD}" presName="tx2" presStyleLbl="revTx" presStyleIdx="7" presStyleCnt="18"/>
      <dgm:spPr/>
    </dgm:pt>
    <dgm:pt modelId="{6155BD88-5F10-4F7E-81C7-C830894B1AA1}" type="pres">
      <dgm:prSet presAssocID="{44A19FB2-A44F-439D-A2D2-182B631068DD}" presName="vert2" presStyleCnt="0"/>
      <dgm:spPr/>
    </dgm:pt>
    <dgm:pt modelId="{37726E49-B653-47B6-BB88-CD8AD31CCBE5}" type="pres">
      <dgm:prSet presAssocID="{44A19FB2-A44F-439D-A2D2-182B631068DD}" presName="thinLine2b" presStyleLbl="callout" presStyleIdx="4" presStyleCnt="12"/>
      <dgm:spPr/>
    </dgm:pt>
    <dgm:pt modelId="{A734D40C-A92D-4029-B007-6777CB9EDDD1}" type="pres">
      <dgm:prSet presAssocID="{44A19FB2-A44F-439D-A2D2-182B631068DD}" presName="vertSpace2b" presStyleCnt="0"/>
      <dgm:spPr/>
    </dgm:pt>
    <dgm:pt modelId="{D9531ABD-8FCE-41F3-9062-B0943577BB48}" type="pres">
      <dgm:prSet presAssocID="{95B044C9-1B74-4DB1-AE57-332DF683B128}" presName="horz2" presStyleCnt="0"/>
      <dgm:spPr/>
    </dgm:pt>
    <dgm:pt modelId="{0BDE4ECD-ABCF-4A5A-9804-B1F1F238BA7F}" type="pres">
      <dgm:prSet presAssocID="{95B044C9-1B74-4DB1-AE57-332DF683B128}" presName="horzSpace2" presStyleCnt="0"/>
      <dgm:spPr/>
    </dgm:pt>
    <dgm:pt modelId="{BA3D978D-9E90-4908-BE87-9A4212415920}" type="pres">
      <dgm:prSet presAssocID="{95B044C9-1B74-4DB1-AE57-332DF683B128}" presName="tx2" presStyleLbl="revTx" presStyleIdx="8" presStyleCnt="18"/>
      <dgm:spPr/>
    </dgm:pt>
    <dgm:pt modelId="{39429DD7-03AD-48E4-AC8F-24223DD6CD60}" type="pres">
      <dgm:prSet presAssocID="{95B044C9-1B74-4DB1-AE57-332DF683B128}" presName="vert2" presStyleCnt="0"/>
      <dgm:spPr/>
    </dgm:pt>
    <dgm:pt modelId="{20A67493-B4F0-40BB-8CF5-0E94E513C091}" type="pres">
      <dgm:prSet presAssocID="{95B044C9-1B74-4DB1-AE57-332DF683B128}" presName="thinLine2b" presStyleLbl="callout" presStyleIdx="5" presStyleCnt="12"/>
      <dgm:spPr/>
    </dgm:pt>
    <dgm:pt modelId="{11020FDC-B9FC-4DF6-BC70-5A48022C2684}" type="pres">
      <dgm:prSet presAssocID="{95B044C9-1B74-4DB1-AE57-332DF683B128}" presName="vertSpace2b" presStyleCnt="0"/>
      <dgm:spPr/>
    </dgm:pt>
    <dgm:pt modelId="{88277CE5-2099-4BF6-8243-F078E5026F90}" type="pres">
      <dgm:prSet presAssocID="{0C0484ED-826D-4033-BE1E-8693C4DE15D8}" presName="thickLine" presStyleLbl="alignNode1" presStyleIdx="3" presStyleCnt="6"/>
      <dgm:spPr/>
    </dgm:pt>
    <dgm:pt modelId="{88457EA2-2EB6-4D30-8A4C-BF00EAB659C6}" type="pres">
      <dgm:prSet presAssocID="{0C0484ED-826D-4033-BE1E-8693C4DE15D8}" presName="horz1" presStyleCnt="0"/>
      <dgm:spPr/>
    </dgm:pt>
    <dgm:pt modelId="{E9102A95-7281-4298-B518-BA3DF578759F}" type="pres">
      <dgm:prSet presAssocID="{0C0484ED-826D-4033-BE1E-8693C4DE15D8}" presName="tx1" presStyleLbl="revTx" presStyleIdx="9" presStyleCnt="18"/>
      <dgm:spPr/>
    </dgm:pt>
    <dgm:pt modelId="{A17F0773-B9DB-41B8-B6D0-D8BF1C795995}" type="pres">
      <dgm:prSet presAssocID="{0C0484ED-826D-4033-BE1E-8693C4DE15D8}" presName="vert1" presStyleCnt="0"/>
      <dgm:spPr/>
    </dgm:pt>
    <dgm:pt modelId="{1DF0EA15-76C2-48A9-B4E4-35EC50F38A91}" type="pres">
      <dgm:prSet presAssocID="{D07E00E4-8D61-4317-B16C-123EA35841D1}" presName="vertSpace2a" presStyleCnt="0"/>
      <dgm:spPr/>
    </dgm:pt>
    <dgm:pt modelId="{C71E1F42-C5BC-406D-AF8E-5328363A6721}" type="pres">
      <dgm:prSet presAssocID="{D07E00E4-8D61-4317-B16C-123EA35841D1}" presName="horz2" presStyleCnt="0"/>
      <dgm:spPr/>
    </dgm:pt>
    <dgm:pt modelId="{DFBE4DDC-E12B-4749-BF92-A08F5A581ABD}" type="pres">
      <dgm:prSet presAssocID="{D07E00E4-8D61-4317-B16C-123EA35841D1}" presName="horzSpace2" presStyleCnt="0"/>
      <dgm:spPr/>
    </dgm:pt>
    <dgm:pt modelId="{954839F0-E7A8-46ED-A933-1D47414DD09E}" type="pres">
      <dgm:prSet presAssocID="{D07E00E4-8D61-4317-B16C-123EA35841D1}" presName="tx2" presStyleLbl="revTx" presStyleIdx="10" presStyleCnt="18"/>
      <dgm:spPr/>
    </dgm:pt>
    <dgm:pt modelId="{C68E3CC0-6F11-4850-ABF3-294588387749}" type="pres">
      <dgm:prSet presAssocID="{D07E00E4-8D61-4317-B16C-123EA35841D1}" presName="vert2" presStyleCnt="0"/>
      <dgm:spPr/>
    </dgm:pt>
    <dgm:pt modelId="{D1E347E3-C764-4545-B223-A0AAE520D3EF}" type="pres">
      <dgm:prSet presAssocID="{D07E00E4-8D61-4317-B16C-123EA35841D1}" presName="thinLine2b" presStyleLbl="callout" presStyleIdx="6" presStyleCnt="12"/>
      <dgm:spPr/>
    </dgm:pt>
    <dgm:pt modelId="{50119F4A-465C-4203-BEC9-24C7488AE029}" type="pres">
      <dgm:prSet presAssocID="{D07E00E4-8D61-4317-B16C-123EA35841D1}" presName="vertSpace2b" presStyleCnt="0"/>
      <dgm:spPr/>
    </dgm:pt>
    <dgm:pt modelId="{E3897856-E45A-4A75-9B50-5171B85CE8BB}" type="pres">
      <dgm:prSet presAssocID="{D387A12B-8B4F-4BFA-BF6C-D9C72D5FA313}" presName="horz2" presStyleCnt="0"/>
      <dgm:spPr/>
    </dgm:pt>
    <dgm:pt modelId="{9AB7F4E7-3BAA-4E4D-B1EE-CD1FB3BD010E}" type="pres">
      <dgm:prSet presAssocID="{D387A12B-8B4F-4BFA-BF6C-D9C72D5FA313}" presName="horzSpace2" presStyleCnt="0"/>
      <dgm:spPr/>
    </dgm:pt>
    <dgm:pt modelId="{E1990EE2-CA19-498A-9050-9E5FAD43ED00}" type="pres">
      <dgm:prSet presAssocID="{D387A12B-8B4F-4BFA-BF6C-D9C72D5FA313}" presName="tx2" presStyleLbl="revTx" presStyleIdx="11" presStyleCnt="18"/>
      <dgm:spPr/>
    </dgm:pt>
    <dgm:pt modelId="{38C59AFD-C5E3-4EC7-958A-851F302FA585}" type="pres">
      <dgm:prSet presAssocID="{D387A12B-8B4F-4BFA-BF6C-D9C72D5FA313}" presName="vert2" presStyleCnt="0"/>
      <dgm:spPr/>
    </dgm:pt>
    <dgm:pt modelId="{67642E9E-2328-417D-A7E0-8C5E6F47AB86}" type="pres">
      <dgm:prSet presAssocID="{D387A12B-8B4F-4BFA-BF6C-D9C72D5FA313}" presName="thinLine2b" presStyleLbl="callout" presStyleIdx="7" presStyleCnt="12"/>
      <dgm:spPr/>
    </dgm:pt>
    <dgm:pt modelId="{832D758F-C05F-414C-9A55-30C30C770C91}" type="pres">
      <dgm:prSet presAssocID="{D387A12B-8B4F-4BFA-BF6C-D9C72D5FA313}" presName="vertSpace2b" presStyleCnt="0"/>
      <dgm:spPr/>
    </dgm:pt>
    <dgm:pt modelId="{32EA4824-85ED-4A8F-8AAB-098EF824B7EB}" type="pres">
      <dgm:prSet presAssocID="{E6C1F678-A8ED-43A5-9D8E-39975A2C318E}" presName="thickLine" presStyleLbl="alignNode1" presStyleIdx="4" presStyleCnt="6"/>
      <dgm:spPr/>
    </dgm:pt>
    <dgm:pt modelId="{B45FC6EB-FAF1-400C-AE19-9E05B2B9B8A9}" type="pres">
      <dgm:prSet presAssocID="{E6C1F678-A8ED-43A5-9D8E-39975A2C318E}" presName="horz1" presStyleCnt="0"/>
      <dgm:spPr/>
    </dgm:pt>
    <dgm:pt modelId="{1603F09F-457B-46BF-AFC2-0356B20455B2}" type="pres">
      <dgm:prSet presAssocID="{E6C1F678-A8ED-43A5-9D8E-39975A2C318E}" presName="tx1" presStyleLbl="revTx" presStyleIdx="12" presStyleCnt="18"/>
      <dgm:spPr/>
    </dgm:pt>
    <dgm:pt modelId="{0DA75A33-443D-4923-A27B-833C2C5CC707}" type="pres">
      <dgm:prSet presAssocID="{E6C1F678-A8ED-43A5-9D8E-39975A2C318E}" presName="vert1" presStyleCnt="0"/>
      <dgm:spPr/>
    </dgm:pt>
    <dgm:pt modelId="{5903BD5A-BA7D-4415-95B5-D1D54922DDFA}" type="pres">
      <dgm:prSet presAssocID="{EAE3B1B3-BD47-4FAE-8197-6AF282AE02DE}" presName="vertSpace2a" presStyleCnt="0"/>
      <dgm:spPr/>
    </dgm:pt>
    <dgm:pt modelId="{A29C6D62-CA57-46C4-9783-3989776554B5}" type="pres">
      <dgm:prSet presAssocID="{EAE3B1B3-BD47-4FAE-8197-6AF282AE02DE}" presName="horz2" presStyleCnt="0"/>
      <dgm:spPr/>
    </dgm:pt>
    <dgm:pt modelId="{B1694410-E9FA-4FAB-BFE3-77EC68D31CCC}" type="pres">
      <dgm:prSet presAssocID="{EAE3B1B3-BD47-4FAE-8197-6AF282AE02DE}" presName="horzSpace2" presStyleCnt="0"/>
      <dgm:spPr/>
    </dgm:pt>
    <dgm:pt modelId="{0CA7B787-BEC3-4936-8553-4E2328E90664}" type="pres">
      <dgm:prSet presAssocID="{EAE3B1B3-BD47-4FAE-8197-6AF282AE02DE}" presName="tx2" presStyleLbl="revTx" presStyleIdx="13" presStyleCnt="18"/>
      <dgm:spPr/>
    </dgm:pt>
    <dgm:pt modelId="{CFCB9776-A904-43BD-9AB0-19ACB050AFFC}" type="pres">
      <dgm:prSet presAssocID="{EAE3B1B3-BD47-4FAE-8197-6AF282AE02DE}" presName="vert2" presStyleCnt="0"/>
      <dgm:spPr/>
    </dgm:pt>
    <dgm:pt modelId="{C8CF13CE-D175-42BD-BE74-1A372EFD2693}" type="pres">
      <dgm:prSet presAssocID="{EAE3B1B3-BD47-4FAE-8197-6AF282AE02DE}" presName="thinLine2b" presStyleLbl="callout" presStyleIdx="8" presStyleCnt="12"/>
      <dgm:spPr/>
    </dgm:pt>
    <dgm:pt modelId="{E60F9B4F-BD8E-4E04-B879-114FE0DFE979}" type="pres">
      <dgm:prSet presAssocID="{EAE3B1B3-BD47-4FAE-8197-6AF282AE02DE}" presName="vertSpace2b" presStyleCnt="0"/>
      <dgm:spPr/>
    </dgm:pt>
    <dgm:pt modelId="{23D3109B-A53F-42B1-A45A-DAF0D2B89661}" type="pres">
      <dgm:prSet presAssocID="{63645FE7-60B6-436A-AF1A-C5BC2F65F464}" presName="horz2" presStyleCnt="0"/>
      <dgm:spPr/>
    </dgm:pt>
    <dgm:pt modelId="{C754EDC4-038D-46B1-9610-8D92B9DFD05F}" type="pres">
      <dgm:prSet presAssocID="{63645FE7-60B6-436A-AF1A-C5BC2F65F464}" presName="horzSpace2" presStyleCnt="0"/>
      <dgm:spPr/>
    </dgm:pt>
    <dgm:pt modelId="{64EF9565-FC4E-40F0-8872-7446E20088F0}" type="pres">
      <dgm:prSet presAssocID="{63645FE7-60B6-436A-AF1A-C5BC2F65F464}" presName="tx2" presStyleLbl="revTx" presStyleIdx="14" presStyleCnt="18"/>
      <dgm:spPr/>
    </dgm:pt>
    <dgm:pt modelId="{D629FC43-120C-4496-9316-0DED5EE00EDB}" type="pres">
      <dgm:prSet presAssocID="{63645FE7-60B6-436A-AF1A-C5BC2F65F464}" presName="vert2" presStyleCnt="0"/>
      <dgm:spPr/>
    </dgm:pt>
    <dgm:pt modelId="{9CB84BBD-71CB-49AF-8B3A-D2DE0E4FD7A2}" type="pres">
      <dgm:prSet presAssocID="{63645FE7-60B6-436A-AF1A-C5BC2F65F464}" presName="thinLine2b" presStyleLbl="callout" presStyleIdx="9" presStyleCnt="12"/>
      <dgm:spPr/>
    </dgm:pt>
    <dgm:pt modelId="{C3B38CA1-D38E-451A-9C8B-B54496BD757C}" type="pres">
      <dgm:prSet presAssocID="{63645FE7-60B6-436A-AF1A-C5BC2F65F464}" presName="vertSpace2b" presStyleCnt="0"/>
      <dgm:spPr/>
    </dgm:pt>
    <dgm:pt modelId="{F176908A-7976-483B-8B4A-C03003B8314A}" type="pres">
      <dgm:prSet presAssocID="{16049597-8732-4975-A8FB-465D43CBF166}" presName="thickLine" presStyleLbl="alignNode1" presStyleIdx="5" presStyleCnt="6"/>
      <dgm:spPr/>
    </dgm:pt>
    <dgm:pt modelId="{C2A4B8C0-9DAC-4B87-BF82-DC1707D5F1A0}" type="pres">
      <dgm:prSet presAssocID="{16049597-8732-4975-A8FB-465D43CBF166}" presName="horz1" presStyleCnt="0"/>
      <dgm:spPr/>
    </dgm:pt>
    <dgm:pt modelId="{BB2E8BC4-91BC-42EF-8D8D-F4EA900258AB}" type="pres">
      <dgm:prSet presAssocID="{16049597-8732-4975-A8FB-465D43CBF166}" presName="tx1" presStyleLbl="revTx" presStyleIdx="15" presStyleCnt="18"/>
      <dgm:spPr/>
    </dgm:pt>
    <dgm:pt modelId="{F56405C9-E8DE-4BC2-8206-4603131418F7}" type="pres">
      <dgm:prSet presAssocID="{16049597-8732-4975-A8FB-465D43CBF166}" presName="vert1" presStyleCnt="0"/>
      <dgm:spPr/>
    </dgm:pt>
    <dgm:pt modelId="{E5D72B40-93CB-4B39-B794-5AA8316F2F15}" type="pres">
      <dgm:prSet presAssocID="{301E9FFD-963F-4E26-BF2B-F9AB4CEB3ADE}" presName="vertSpace2a" presStyleCnt="0"/>
      <dgm:spPr/>
    </dgm:pt>
    <dgm:pt modelId="{A8EB5E74-1B7E-43C1-A7E6-EBA9F9685324}" type="pres">
      <dgm:prSet presAssocID="{301E9FFD-963F-4E26-BF2B-F9AB4CEB3ADE}" presName="horz2" presStyleCnt="0"/>
      <dgm:spPr/>
    </dgm:pt>
    <dgm:pt modelId="{5F002BE5-532D-43B8-99A2-48201BE4887A}" type="pres">
      <dgm:prSet presAssocID="{301E9FFD-963F-4E26-BF2B-F9AB4CEB3ADE}" presName="horzSpace2" presStyleCnt="0"/>
      <dgm:spPr/>
    </dgm:pt>
    <dgm:pt modelId="{AC26ABBF-FF4C-414D-A59B-3F5C31FA0F67}" type="pres">
      <dgm:prSet presAssocID="{301E9FFD-963F-4E26-BF2B-F9AB4CEB3ADE}" presName="tx2" presStyleLbl="revTx" presStyleIdx="16" presStyleCnt="18"/>
      <dgm:spPr/>
    </dgm:pt>
    <dgm:pt modelId="{FD1BA45E-A0AD-4651-AAB7-62CB1F26D6BE}" type="pres">
      <dgm:prSet presAssocID="{301E9FFD-963F-4E26-BF2B-F9AB4CEB3ADE}" presName="vert2" presStyleCnt="0"/>
      <dgm:spPr/>
    </dgm:pt>
    <dgm:pt modelId="{B1BC489F-B73F-4359-80E7-C448031DA1D0}" type="pres">
      <dgm:prSet presAssocID="{301E9FFD-963F-4E26-BF2B-F9AB4CEB3ADE}" presName="thinLine2b" presStyleLbl="callout" presStyleIdx="10" presStyleCnt="12"/>
      <dgm:spPr/>
    </dgm:pt>
    <dgm:pt modelId="{7384644B-DA68-4A6A-90B2-B73B8EE03737}" type="pres">
      <dgm:prSet presAssocID="{301E9FFD-963F-4E26-BF2B-F9AB4CEB3ADE}" presName="vertSpace2b" presStyleCnt="0"/>
      <dgm:spPr/>
    </dgm:pt>
    <dgm:pt modelId="{8584F307-128E-4AEC-91C8-C72CDE2D120B}" type="pres">
      <dgm:prSet presAssocID="{BD1BEBBA-E76A-48E7-975E-BF7053AF2498}" presName="horz2" presStyleCnt="0"/>
      <dgm:spPr/>
    </dgm:pt>
    <dgm:pt modelId="{DF7A3942-D533-4A3B-9E7E-93E60B197BC9}" type="pres">
      <dgm:prSet presAssocID="{BD1BEBBA-E76A-48E7-975E-BF7053AF2498}" presName="horzSpace2" presStyleCnt="0"/>
      <dgm:spPr/>
    </dgm:pt>
    <dgm:pt modelId="{737DC445-21B5-49F4-99F2-AD5197F810C6}" type="pres">
      <dgm:prSet presAssocID="{BD1BEBBA-E76A-48E7-975E-BF7053AF2498}" presName="tx2" presStyleLbl="revTx" presStyleIdx="17" presStyleCnt="18"/>
      <dgm:spPr/>
    </dgm:pt>
    <dgm:pt modelId="{DDECBD69-6D5C-4C64-9CE1-2EF68CEBB221}" type="pres">
      <dgm:prSet presAssocID="{BD1BEBBA-E76A-48E7-975E-BF7053AF2498}" presName="vert2" presStyleCnt="0"/>
      <dgm:spPr/>
    </dgm:pt>
    <dgm:pt modelId="{CF95573D-B58C-4993-A439-708A68AC9560}" type="pres">
      <dgm:prSet presAssocID="{BD1BEBBA-E76A-48E7-975E-BF7053AF2498}" presName="thinLine2b" presStyleLbl="callout" presStyleIdx="11" presStyleCnt="12"/>
      <dgm:spPr/>
    </dgm:pt>
    <dgm:pt modelId="{DEA8C373-BAB6-4724-B675-09B5F067AD3B}" type="pres">
      <dgm:prSet presAssocID="{BD1BEBBA-E76A-48E7-975E-BF7053AF2498}" presName="vertSpace2b" presStyleCnt="0"/>
      <dgm:spPr/>
    </dgm:pt>
  </dgm:ptLst>
  <dgm:cxnLst>
    <dgm:cxn modelId="{32D6FB08-1CD4-4C5F-B89E-D8BA2099F83A}" type="presOf" srcId="{D387A12B-8B4F-4BFA-BF6C-D9C72D5FA313}" destId="{E1990EE2-CA19-498A-9050-9E5FAD43ED00}" srcOrd="0" destOrd="0" presId="urn:microsoft.com/office/officeart/2008/layout/LinedList"/>
    <dgm:cxn modelId="{79D2FB0A-5746-410B-891E-FDF067DCBFA5}" srcId="{5363CEF7-1E75-43F5-8304-BCB913CE1327}" destId="{DC7CCD83-9E57-4C10-8211-6BBA77D70ECB}" srcOrd="0" destOrd="0" parTransId="{290C99A8-B0C9-4FCC-B168-3F345BC2AD74}" sibTransId="{3A628B53-0602-48B2-9DED-BAFDC4633F33}"/>
    <dgm:cxn modelId="{90FB200D-0499-415C-93CD-2D3C76B2DFEB}" type="presOf" srcId="{E6C1F678-A8ED-43A5-9D8E-39975A2C318E}" destId="{1603F09F-457B-46BF-AFC2-0356B20455B2}" srcOrd="0" destOrd="0" presId="urn:microsoft.com/office/officeart/2008/layout/LinedList"/>
    <dgm:cxn modelId="{8F07D10F-5968-4CE0-90C2-C691BF6DE8A4}" srcId="{DC7CCD83-9E57-4C10-8211-6BBA77D70ECB}" destId="{BE668DAB-884B-425A-8CD6-98630CE29D92}" srcOrd="0" destOrd="0" parTransId="{C5E97BBA-FF25-4CD4-9815-3B3F34BE6484}" sibTransId="{4D6A24FB-4994-49C0-82CA-0C1718BE3A84}"/>
    <dgm:cxn modelId="{3109C92F-F646-456B-92DE-93E9623F3826}" srcId="{5363CEF7-1E75-43F5-8304-BCB913CE1327}" destId="{0C0484ED-826D-4033-BE1E-8693C4DE15D8}" srcOrd="3" destOrd="0" parTransId="{5804CE9C-43E7-4E5E-80C0-5006344C8484}" sibTransId="{B6F2D352-BF5E-45D5-A84A-3DFF8FA8BF0D}"/>
    <dgm:cxn modelId="{A87C1F30-6B3D-4971-844C-45A7EC9CD32E}" srcId="{8FA40EA8-331A-475D-95C1-FFC25EDBEFFB}" destId="{95B044C9-1B74-4DB1-AE57-332DF683B128}" srcOrd="1" destOrd="0" parTransId="{70BC7542-7B27-416A-ACF4-2E057AA82614}" sibTransId="{4695661C-F825-4B2E-93A9-1D25B2CCD234}"/>
    <dgm:cxn modelId="{CD1D7D30-C7A3-48A0-AADC-8E9F546E173C}" srcId="{16049597-8732-4975-A8FB-465D43CBF166}" destId="{BD1BEBBA-E76A-48E7-975E-BF7053AF2498}" srcOrd="1" destOrd="0" parTransId="{AFB21E6B-69F2-4139-9F01-C964C37A7EDE}" sibTransId="{C721D283-6712-457E-9D58-3035FB1B245B}"/>
    <dgm:cxn modelId="{54218B31-0C43-406B-A4C0-6A8B0583A348}" srcId="{DC7CCD83-9E57-4C10-8211-6BBA77D70ECB}" destId="{61636DB5-3889-40AC-B53D-8E018CDB4AAC}" srcOrd="1" destOrd="0" parTransId="{5F952F73-E3A7-4C99-A009-006E5539A27C}" sibTransId="{E500498D-EC79-44BF-A9A1-49BF1D5E91CD}"/>
    <dgm:cxn modelId="{96F78033-5476-4E34-B8B0-7E53720B9E1B}" srcId="{8FA40EA8-331A-475D-95C1-FFC25EDBEFFB}" destId="{44A19FB2-A44F-439D-A2D2-182B631068DD}" srcOrd="0" destOrd="0" parTransId="{55E9BBD0-25D8-43E9-B5A3-3B51E9089FCD}" sibTransId="{982ACDC5-9DB1-4BC0-964C-B04E8A2DE57F}"/>
    <dgm:cxn modelId="{3BD66136-CC4B-4013-86DE-B6E06DE9F3A9}" type="presOf" srcId="{BD1BEBBA-E76A-48E7-975E-BF7053AF2498}" destId="{737DC445-21B5-49F4-99F2-AD5197F810C6}" srcOrd="0" destOrd="0" presId="urn:microsoft.com/office/officeart/2008/layout/LinedList"/>
    <dgm:cxn modelId="{1CFEA439-0B6D-492F-AC14-0FE61F7CE064}" type="presOf" srcId="{301E9FFD-963F-4E26-BF2B-F9AB4CEB3ADE}" destId="{AC26ABBF-FF4C-414D-A59B-3F5C31FA0F67}" srcOrd="0" destOrd="0" presId="urn:microsoft.com/office/officeart/2008/layout/LinedList"/>
    <dgm:cxn modelId="{BB66F75E-F1EF-462B-B914-369F22504FE2}" srcId="{0C0484ED-826D-4033-BE1E-8693C4DE15D8}" destId="{D07E00E4-8D61-4317-B16C-123EA35841D1}" srcOrd="0" destOrd="0" parTransId="{714D27C9-210A-4A57-A8D9-0CAFCF948E9D}" sibTransId="{65B92161-9D9D-4090-9E46-0EA465AE52FE}"/>
    <dgm:cxn modelId="{6524F35F-E41D-4311-8A05-334A53C99C36}" srcId="{366A1C97-BACB-4072-B40F-7FE7A914DE22}" destId="{66FAA905-15DC-4410-BF82-D267C075A577}" srcOrd="1" destOrd="0" parTransId="{928CF5A8-ED49-49F8-A344-CEC2816A1FC6}" sibTransId="{85B497F3-1242-49A3-91AC-DB8994EE819B}"/>
    <dgm:cxn modelId="{1DCE8C63-CEE8-472F-9BD3-8C2DDE55FA0B}" type="presOf" srcId="{61636DB5-3889-40AC-B53D-8E018CDB4AAC}" destId="{7F42C737-B944-4E47-8C78-F53596CC44C9}" srcOrd="0" destOrd="0" presId="urn:microsoft.com/office/officeart/2008/layout/LinedList"/>
    <dgm:cxn modelId="{6C869247-30E9-429E-B7DF-D80567BE1573}" type="presOf" srcId="{0C0484ED-826D-4033-BE1E-8693C4DE15D8}" destId="{E9102A95-7281-4298-B518-BA3DF578759F}" srcOrd="0" destOrd="0" presId="urn:microsoft.com/office/officeart/2008/layout/LinedList"/>
    <dgm:cxn modelId="{4BAABD49-1DF1-468C-BCAE-2E5881761F90}" srcId="{16049597-8732-4975-A8FB-465D43CBF166}" destId="{301E9FFD-963F-4E26-BF2B-F9AB4CEB3ADE}" srcOrd="0" destOrd="0" parTransId="{CABBD17C-0A13-444A-81DF-983C93A58B2D}" sibTransId="{1FDA8FCC-BF2F-4EC5-98F8-D3E9BBC4321B}"/>
    <dgm:cxn modelId="{B2D14550-FF22-496C-ACC9-B8A199436341}" type="presOf" srcId="{D07E00E4-8D61-4317-B16C-123EA35841D1}" destId="{954839F0-E7A8-46ED-A933-1D47414DD09E}" srcOrd="0" destOrd="0" presId="urn:microsoft.com/office/officeart/2008/layout/LinedList"/>
    <dgm:cxn modelId="{7B98DA79-EA90-44B4-A3EC-69366DCDBB59}" type="presOf" srcId="{EAE3B1B3-BD47-4FAE-8197-6AF282AE02DE}" destId="{0CA7B787-BEC3-4936-8553-4E2328E90664}" srcOrd="0" destOrd="0" presId="urn:microsoft.com/office/officeart/2008/layout/LinedList"/>
    <dgm:cxn modelId="{9C6C1580-04BE-4A56-9C77-4A2903A8B7E3}" srcId="{5363CEF7-1E75-43F5-8304-BCB913CE1327}" destId="{366A1C97-BACB-4072-B40F-7FE7A914DE22}" srcOrd="1" destOrd="0" parTransId="{0A8EAECD-C703-444C-A0BD-562ACF8DD317}" sibTransId="{B0E47D32-4397-4919-B709-E8EB2A9400DE}"/>
    <dgm:cxn modelId="{32F78C89-EB38-4624-A269-7CA6BCF85F52}" srcId="{E6C1F678-A8ED-43A5-9D8E-39975A2C318E}" destId="{63645FE7-60B6-436A-AF1A-C5BC2F65F464}" srcOrd="1" destOrd="0" parTransId="{4E04771C-E8BA-4F24-9579-4A928DA36599}" sibTransId="{EC5418A9-8E4F-406E-817F-84ADA0B0409D}"/>
    <dgm:cxn modelId="{1672928A-BBA8-4745-AE8B-D52E1DA2A988}" srcId="{5363CEF7-1E75-43F5-8304-BCB913CE1327}" destId="{E6C1F678-A8ED-43A5-9D8E-39975A2C318E}" srcOrd="4" destOrd="0" parTransId="{F2EF3455-68A0-4FB3-BA1F-2B654F80FC55}" sibTransId="{DB22AD65-A7A3-47D3-AC8F-83BF43811373}"/>
    <dgm:cxn modelId="{65219B98-BBFB-4D02-9E31-DEF61EFA0602}" srcId="{5363CEF7-1E75-43F5-8304-BCB913CE1327}" destId="{8FA40EA8-331A-475D-95C1-FFC25EDBEFFB}" srcOrd="2" destOrd="0" parTransId="{396E2004-88F7-4C36-B983-80EC79D63298}" sibTransId="{7D6746A9-653E-4387-A61F-96A006EC194C}"/>
    <dgm:cxn modelId="{170AEEA0-DC8B-4F9A-8407-4B22914183FC}" type="presOf" srcId="{95B044C9-1B74-4DB1-AE57-332DF683B128}" destId="{BA3D978D-9E90-4908-BE87-9A4212415920}" srcOrd="0" destOrd="0" presId="urn:microsoft.com/office/officeart/2008/layout/LinedList"/>
    <dgm:cxn modelId="{CACE5FA1-43BF-4378-BDB9-46C25AAD55E8}" type="presOf" srcId="{366A1C97-BACB-4072-B40F-7FE7A914DE22}" destId="{B34432A2-1722-45C1-BE6D-C57A90A3946B}" srcOrd="0" destOrd="0" presId="urn:microsoft.com/office/officeart/2008/layout/LinedList"/>
    <dgm:cxn modelId="{6F3786A5-7D21-494D-8B79-8A80A17EA1B8}" type="presOf" srcId="{BE668DAB-884B-425A-8CD6-98630CE29D92}" destId="{F46EB551-4150-451A-A926-4B990243AED2}" srcOrd="0" destOrd="0" presId="urn:microsoft.com/office/officeart/2008/layout/LinedList"/>
    <dgm:cxn modelId="{12869BA6-7D23-4A9A-A779-0A2932DC387C}" type="presOf" srcId="{16049597-8732-4975-A8FB-465D43CBF166}" destId="{BB2E8BC4-91BC-42EF-8D8D-F4EA900258AB}" srcOrd="0" destOrd="0" presId="urn:microsoft.com/office/officeart/2008/layout/LinedList"/>
    <dgm:cxn modelId="{4730B8A6-9DA2-4290-8B0D-504FDAD3742E}" srcId="{5363CEF7-1E75-43F5-8304-BCB913CE1327}" destId="{16049597-8732-4975-A8FB-465D43CBF166}" srcOrd="5" destOrd="0" parTransId="{2F76C6DD-1AFD-45F8-8438-5105CCA31501}" sibTransId="{1BC5DCA1-2C81-4983-9027-116AB0E2923B}"/>
    <dgm:cxn modelId="{CA0416B1-E674-437E-A658-35F7D9B7EA7A}" srcId="{E6C1F678-A8ED-43A5-9D8E-39975A2C318E}" destId="{EAE3B1B3-BD47-4FAE-8197-6AF282AE02DE}" srcOrd="0" destOrd="0" parTransId="{66ECCCF4-971E-4484-BEF9-C840B648ECE0}" sibTransId="{698699D6-6756-445C-9A95-952A57B1AB94}"/>
    <dgm:cxn modelId="{07964CB2-7BDE-4CDC-B4D8-C165DF761AC1}" srcId="{0C0484ED-826D-4033-BE1E-8693C4DE15D8}" destId="{D387A12B-8B4F-4BFA-BF6C-D9C72D5FA313}" srcOrd="1" destOrd="0" parTransId="{3A460BCF-03D1-4FC1-B73F-B92D7F6A0299}" sibTransId="{B16D0DBF-97BF-483F-8617-9D0F85A780F3}"/>
    <dgm:cxn modelId="{CC842DBB-8D7E-49EB-94E2-A4763E0C454B}" type="presOf" srcId="{8FA40EA8-331A-475D-95C1-FFC25EDBEFFB}" destId="{8150B32E-F502-463F-9D26-E5ACFA3629F4}" srcOrd="0" destOrd="0" presId="urn:microsoft.com/office/officeart/2008/layout/LinedList"/>
    <dgm:cxn modelId="{EF1CC6C8-0AD8-459F-A453-1817FFB6A0FB}" type="presOf" srcId="{DC7CCD83-9E57-4C10-8211-6BBA77D70ECB}" destId="{4E469AE0-8188-477D-B37D-3FF97210D13C}" srcOrd="0" destOrd="0" presId="urn:microsoft.com/office/officeart/2008/layout/LinedList"/>
    <dgm:cxn modelId="{6E3E1DCD-D64F-424B-AF0F-D6FE02EC082E}" type="presOf" srcId="{44A19FB2-A44F-439D-A2D2-182B631068DD}" destId="{4830D199-167C-4579-82EB-7339FB9C497E}" srcOrd="0" destOrd="0" presId="urn:microsoft.com/office/officeart/2008/layout/LinedList"/>
    <dgm:cxn modelId="{6FCF31CE-7FF2-4DC2-BAEB-56A322A560F1}" type="presOf" srcId="{66FAA905-15DC-4410-BF82-D267C075A577}" destId="{0C9EDD43-CE44-4377-8F34-99D431485350}" srcOrd="0" destOrd="0" presId="urn:microsoft.com/office/officeart/2008/layout/LinedList"/>
    <dgm:cxn modelId="{CB7BECD7-DC01-4BE5-BC4A-06D272C3025E}" type="presOf" srcId="{63645FE7-60B6-436A-AF1A-C5BC2F65F464}" destId="{64EF9565-FC4E-40F0-8872-7446E20088F0}" srcOrd="0" destOrd="0" presId="urn:microsoft.com/office/officeart/2008/layout/LinedList"/>
    <dgm:cxn modelId="{34A2DAE5-45A7-4077-ADDD-F59BE0BEC1A1}" srcId="{366A1C97-BACB-4072-B40F-7FE7A914DE22}" destId="{C4503C76-9C71-464D-BE59-6FE2FA0061D1}" srcOrd="0" destOrd="0" parTransId="{38505B8D-0220-447F-BE25-E32C8AB1B2D8}" sibTransId="{4EEFE27B-4DCA-491B-867F-C22C5B028D54}"/>
    <dgm:cxn modelId="{371D9AE8-1709-403E-AF42-B9D23AFE9E34}" type="presOf" srcId="{C4503C76-9C71-464D-BE59-6FE2FA0061D1}" destId="{314CA88B-8D3A-4F23-8B05-CBB1A0146711}" srcOrd="0" destOrd="0" presId="urn:microsoft.com/office/officeart/2008/layout/LinedList"/>
    <dgm:cxn modelId="{2D2841F4-27C7-476C-8FC7-5351CFCBA579}" type="presOf" srcId="{5363CEF7-1E75-43F5-8304-BCB913CE1327}" destId="{022474BA-26D7-4029-B3D1-C8BE64A8C74A}" srcOrd="0" destOrd="0" presId="urn:microsoft.com/office/officeart/2008/layout/LinedList"/>
    <dgm:cxn modelId="{1EED1A1C-C8E5-4FCB-8A20-68AE6B77B02B}" type="presParOf" srcId="{022474BA-26D7-4029-B3D1-C8BE64A8C74A}" destId="{586F736D-E8ED-49FE-9BB5-4FFC87301EEC}" srcOrd="0" destOrd="0" presId="urn:microsoft.com/office/officeart/2008/layout/LinedList"/>
    <dgm:cxn modelId="{808757D6-EFB4-4E6B-9401-2D7B62BE4660}" type="presParOf" srcId="{022474BA-26D7-4029-B3D1-C8BE64A8C74A}" destId="{46C348E0-E837-4575-9FD8-15E5FE81BA03}" srcOrd="1" destOrd="0" presId="urn:microsoft.com/office/officeart/2008/layout/LinedList"/>
    <dgm:cxn modelId="{6BCA11AB-2611-4735-A07A-33C39037DA82}" type="presParOf" srcId="{46C348E0-E837-4575-9FD8-15E5FE81BA03}" destId="{4E469AE0-8188-477D-B37D-3FF97210D13C}" srcOrd="0" destOrd="0" presId="urn:microsoft.com/office/officeart/2008/layout/LinedList"/>
    <dgm:cxn modelId="{200410D2-C1A6-444A-9AE4-5A944BF914E1}" type="presParOf" srcId="{46C348E0-E837-4575-9FD8-15E5FE81BA03}" destId="{B11CF9AF-B86C-4C33-A051-BE99C9E68FC6}" srcOrd="1" destOrd="0" presId="urn:microsoft.com/office/officeart/2008/layout/LinedList"/>
    <dgm:cxn modelId="{8068E7B3-D902-46D2-A84E-CEC9D653F9AD}" type="presParOf" srcId="{B11CF9AF-B86C-4C33-A051-BE99C9E68FC6}" destId="{A58C122E-3D38-42D1-81B1-575A4A54863F}" srcOrd="0" destOrd="0" presId="urn:microsoft.com/office/officeart/2008/layout/LinedList"/>
    <dgm:cxn modelId="{F7E4BBB5-1D39-4383-B661-275077999D08}" type="presParOf" srcId="{B11CF9AF-B86C-4C33-A051-BE99C9E68FC6}" destId="{713750A2-A5BF-4864-BCA3-848602F1874C}" srcOrd="1" destOrd="0" presId="urn:microsoft.com/office/officeart/2008/layout/LinedList"/>
    <dgm:cxn modelId="{9D24A8B6-BCEE-4985-92B5-6100FD3635E9}" type="presParOf" srcId="{713750A2-A5BF-4864-BCA3-848602F1874C}" destId="{F5EEC6F6-D672-4A2E-AF0D-E3AFDA0C5586}" srcOrd="0" destOrd="0" presId="urn:microsoft.com/office/officeart/2008/layout/LinedList"/>
    <dgm:cxn modelId="{9290E84B-24C6-45B7-B52A-6D84952632A6}" type="presParOf" srcId="{713750A2-A5BF-4864-BCA3-848602F1874C}" destId="{F46EB551-4150-451A-A926-4B990243AED2}" srcOrd="1" destOrd="0" presId="urn:microsoft.com/office/officeart/2008/layout/LinedList"/>
    <dgm:cxn modelId="{6019FED6-51A6-446A-A299-35C7433C6514}" type="presParOf" srcId="{713750A2-A5BF-4864-BCA3-848602F1874C}" destId="{63F69424-0EC3-4B29-B988-D2BC440F9EA6}" srcOrd="2" destOrd="0" presId="urn:microsoft.com/office/officeart/2008/layout/LinedList"/>
    <dgm:cxn modelId="{E8308202-8702-470A-BA8C-F5747CBFA425}" type="presParOf" srcId="{B11CF9AF-B86C-4C33-A051-BE99C9E68FC6}" destId="{06B064A5-8B50-4256-BA35-105B204D21A6}" srcOrd="2" destOrd="0" presId="urn:microsoft.com/office/officeart/2008/layout/LinedList"/>
    <dgm:cxn modelId="{7D7A17B3-C8B5-4584-B47F-0D9A481BF089}" type="presParOf" srcId="{B11CF9AF-B86C-4C33-A051-BE99C9E68FC6}" destId="{FCE4454F-D5ED-4519-A549-39BFF6CB707C}" srcOrd="3" destOrd="0" presId="urn:microsoft.com/office/officeart/2008/layout/LinedList"/>
    <dgm:cxn modelId="{0327861D-829B-4322-BF59-8D38661E35F1}" type="presParOf" srcId="{B11CF9AF-B86C-4C33-A051-BE99C9E68FC6}" destId="{84B87104-3582-4368-AF33-D831D80690E9}" srcOrd="4" destOrd="0" presId="urn:microsoft.com/office/officeart/2008/layout/LinedList"/>
    <dgm:cxn modelId="{24E030F2-3FD3-4811-AD98-0BC20F370178}" type="presParOf" srcId="{84B87104-3582-4368-AF33-D831D80690E9}" destId="{86451DF3-239F-4799-A679-9E6DB4E0EF93}" srcOrd="0" destOrd="0" presId="urn:microsoft.com/office/officeart/2008/layout/LinedList"/>
    <dgm:cxn modelId="{262C023C-D2AB-494F-BEB6-8F86E90BC75D}" type="presParOf" srcId="{84B87104-3582-4368-AF33-D831D80690E9}" destId="{7F42C737-B944-4E47-8C78-F53596CC44C9}" srcOrd="1" destOrd="0" presId="urn:microsoft.com/office/officeart/2008/layout/LinedList"/>
    <dgm:cxn modelId="{CE9F94F1-661B-4E9B-B887-3DA1932705A0}" type="presParOf" srcId="{84B87104-3582-4368-AF33-D831D80690E9}" destId="{6B732C3F-46D2-4A37-970F-6FC6EB83E259}" srcOrd="2" destOrd="0" presId="urn:microsoft.com/office/officeart/2008/layout/LinedList"/>
    <dgm:cxn modelId="{84C82CDB-A8F7-4A99-AB15-00B23A29C53C}" type="presParOf" srcId="{B11CF9AF-B86C-4C33-A051-BE99C9E68FC6}" destId="{75667E39-F3B8-45EC-9A62-AAEEB0389980}" srcOrd="5" destOrd="0" presId="urn:microsoft.com/office/officeart/2008/layout/LinedList"/>
    <dgm:cxn modelId="{0C0ADD0B-9E39-4211-882F-B114BB29D687}" type="presParOf" srcId="{B11CF9AF-B86C-4C33-A051-BE99C9E68FC6}" destId="{FF3CD94D-23FE-4A05-B526-A3E69B612394}" srcOrd="6" destOrd="0" presId="urn:microsoft.com/office/officeart/2008/layout/LinedList"/>
    <dgm:cxn modelId="{B457FBAC-2DBC-4CBD-BE45-CF936734BC81}" type="presParOf" srcId="{022474BA-26D7-4029-B3D1-C8BE64A8C74A}" destId="{BD19F4DA-6528-4445-9BB2-438CBCF11D1E}" srcOrd="2" destOrd="0" presId="urn:microsoft.com/office/officeart/2008/layout/LinedList"/>
    <dgm:cxn modelId="{156CDAF0-D624-4F39-B9CD-6F9C070227CD}" type="presParOf" srcId="{022474BA-26D7-4029-B3D1-C8BE64A8C74A}" destId="{EB456D60-C825-4C99-91F4-C492AEDE2FE0}" srcOrd="3" destOrd="0" presId="urn:microsoft.com/office/officeart/2008/layout/LinedList"/>
    <dgm:cxn modelId="{8AF2874D-DA58-4A26-8CCB-51F60096A627}" type="presParOf" srcId="{EB456D60-C825-4C99-91F4-C492AEDE2FE0}" destId="{B34432A2-1722-45C1-BE6D-C57A90A3946B}" srcOrd="0" destOrd="0" presId="urn:microsoft.com/office/officeart/2008/layout/LinedList"/>
    <dgm:cxn modelId="{8FA69657-EF64-400D-810E-986FA4BCCF65}" type="presParOf" srcId="{EB456D60-C825-4C99-91F4-C492AEDE2FE0}" destId="{3DD2A7C5-8D3E-49ED-87B5-C5E12FDEBB33}" srcOrd="1" destOrd="0" presId="urn:microsoft.com/office/officeart/2008/layout/LinedList"/>
    <dgm:cxn modelId="{DABC10DA-67B7-4F9A-997E-5EDDA48A2E33}" type="presParOf" srcId="{3DD2A7C5-8D3E-49ED-87B5-C5E12FDEBB33}" destId="{2387F207-2320-43DD-A798-FB63C92F8E93}" srcOrd="0" destOrd="0" presId="urn:microsoft.com/office/officeart/2008/layout/LinedList"/>
    <dgm:cxn modelId="{730E13CB-73AC-403B-BA8C-8CA15836166D}" type="presParOf" srcId="{3DD2A7C5-8D3E-49ED-87B5-C5E12FDEBB33}" destId="{E7B3BD99-F90A-45DB-8ED0-D2F03817C9EA}" srcOrd="1" destOrd="0" presId="urn:microsoft.com/office/officeart/2008/layout/LinedList"/>
    <dgm:cxn modelId="{E07A2160-E6DE-436A-874F-54189E57F3B6}" type="presParOf" srcId="{E7B3BD99-F90A-45DB-8ED0-D2F03817C9EA}" destId="{0E974305-92FB-4B9D-9556-A5B4EAEC963E}" srcOrd="0" destOrd="0" presId="urn:microsoft.com/office/officeart/2008/layout/LinedList"/>
    <dgm:cxn modelId="{D0E27F6B-1BDE-47E0-A912-9476600B73E4}" type="presParOf" srcId="{E7B3BD99-F90A-45DB-8ED0-D2F03817C9EA}" destId="{314CA88B-8D3A-4F23-8B05-CBB1A0146711}" srcOrd="1" destOrd="0" presId="urn:microsoft.com/office/officeart/2008/layout/LinedList"/>
    <dgm:cxn modelId="{D32648DF-E7E2-4586-BF7B-5F0C6673CE4B}" type="presParOf" srcId="{E7B3BD99-F90A-45DB-8ED0-D2F03817C9EA}" destId="{43ECA618-86E0-42E3-BCBA-69811CF9FACD}" srcOrd="2" destOrd="0" presId="urn:microsoft.com/office/officeart/2008/layout/LinedList"/>
    <dgm:cxn modelId="{B1AB5C7A-1914-4DD0-A985-D21F4205CF1B}" type="presParOf" srcId="{3DD2A7C5-8D3E-49ED-87B5-C5E12FDEBB33}" destId="{E83557A3-B3BD-484D-A1B4-EDCFEC217864}" srcOrd="2" destOrd="0" presId="urn:microsoft.com/office/officeart/2008/layout/LinedList"/>
    <dgm:cxn modelId="{A7EBA783-7CF5-4559-B0D8-4EDBE2D2EDE1}" type="presParOf" srcId="{3DD2A7C5-8D3E-49ED-87B5-C5E12FDEBB33}" destId="{EDD32DD2-9476-47B0-BEA9-2131C227FC9C}" srcOrd="3" destOrd="0" presId="urn:microsoft.com/office/officeart/2008/layout/LinedList"/>
    <dgm:cxn modelId="{C40C3BAF-9793-47C4-857A-FE9D9DAD0F1D}" type="presParOf" srcId="{3DD2A7C5-8D3E-49ED-87B5-C5E12FDEBB33}" destId="{604F4414-EB51-4701-83D1-8CEC9F48C6BF}" srcOrd="4" destOrd="0" presId="urn:microsoft.com/office/officeart/2008/layout/LinedList"/>
    <dgm:cxn modelId="{54529E1F-3713-4B14-8060-F3D7EEDA1048}" type="presParOf" srcId="{604F4414-EB51-4701-83D1-8CEC9F48C6BF}" destId="{A90914A7-12B9-419B-AA01-501D0DBF3CFA}" srcOrd="0" destOrd="0" presId="urn:microsoft.com/office/officeart/2008/layout/LinedList"/>
    <dgm:cxn modelId="{8242C93D-B924-4073-A115-CDA72A573AA2}" type="presParOf" srcId="{604F4414-EB51-4701-83D1-8CEC9F48C6BF}" destId="{0C9EDD43-CE44-4377-8F34-99D431485350}" srcOrd="1" destOrd="0" presId="urn:microsoft.com/office/officeart/2008/layout/LinedList"/>
    <dgm:cxn modelId="{18AC2FAB-F9F1-43C4-8BD1-218F73D2DD1D}" type="presParOf" srcId="{604F4414-EB51-4701-83D1-8CEC9F48C6BF}" destId="{25A3778C-2BB7-4A42-BF1A-80D33D0B7533}" srcOrd="2" destOrd="0" presId="urn:microsoft.com/office/officeart/2008/layout/LinedList"/>
    <dgm:cxn modelId="{90FACBEB-D9EF-4811-A1BE-9851C909A14C}" type="presParOf" srcId="{3DD2A7C5-8D3E-49ED-87B5-C5E12FDEBB33}" destId="{B6E9009A-AAC3-430B-B30C-F09E19239DDB}" srcOrd="5" destOrd="0" presId="urn:microsoft.com/office/officeart/2008/layout/LinedList"/>
    <dgm:cxn modelId="{53F8BFF7-836C-47E3-9BB3-F24CAEC84CAC}" type="presParOf" srcId="{3DD2A7C5-8D3E-49ED-87B5-C5E12FDEBB33}" destId="{6566DF02-D3A1-4615-ABE1-243495E6E64F}" srcOrd="6" destOrd="0" presId="urn:microsoft.com/office/officeart/2008/layout/LinedList"/>
    <dgm:cxn modelId="{8D255052-36A2-4B4D-BCC0-27545DD11636}" type="presParOf" srcId="{022474BA-26D7-4029-B3D1-C8BE64A8C74A}" destId="{83CFC7CA-236A-45DF-A1EA-F321DCC97F6E}" srcOrd="4" destOrd="0" presId="urn:microsoft.com/office/officeart/2008/layout/LinedList"/>
    <dgm:cxn modelId="{06AD1CFB-9F30-4B28-8792-61615F1C5131}" type="presParOf" srcId="{022474BA-26D7-4029-B3D1-C8BE64A8C74A}" destId="{2427685C-F09E-4464-AD89-6D574FB60B76}" srcOrd="5" destOrd="0" presId="urn:microsoft.com/office/officeart/2008/layout/LinedList"/>
    <dgm:cxn modelId="{42F792C2-4AA7-45BE-AB90-1C6B621D062F}" type="presParOf" srcId="{2427685C-F09E-4464-AD89-6D574FB60B76}" destId="{8150B32E-F502-463F-9D26-E5ACFA3629F4}" srcOrd="0" destOrd="0" presId="urn:microsoft.com/office/officeart/2008/layout/LinedList"/>
    <dgm:cxn modelId="{9372D985-D560-4160-98AA-39BEEB61D914}" type="presParOf" srcId="{2427685C-F09E-4464-AD89-6D574FB60B76}" destId="{022F4BF6-913B-49B9-8244-E9DF98DF425D}" srcOrd="1" destOrd="0" presId="urn:microsoft.com/office/officeart/2008/layout/LinedList"/>
    <dgm:cxn modelId="{30E765E0-D207-4539-87A6-E336784E2B53}" type="presParOf" srcId="{022F4BF6-913B-49B9-8244-E9DF98DF425D}" destId="{A5E34526-D0AC-4512-B4F7-4B883D827176}" srcOrd="0" destOrd="0" presId="urn:microsoft.com/office/officeart/2008/layout/LinedList"/>
    <dgm:cxn modelId="{58576F86-B941-4FC5-9FA1-D7F6799EDD32}" type="presParOf" srcId="{022F4BF6-913B-49B9-8244-E9DF98DF425D}" destId="{4B17138C-166A-49C4-8C6D-A79B48EE4E94}" srcOrd="1" destOrd="0" presId="urn:microsoft.com/office/officeart/2008/layout/LinedList"/>
    <dgm:cxn modelId="{FC9772CB-DB8C-4525-A51F-F2D621847511}" type="presParOf" srcId="{4B17138C-166A-49C4-8C6D-A79B48EE4E94}" destId="{D2B04982-97BA-4DD2-9FE4-03C06750A1E6}" srcOrd="0" destOrd="0" presId="urn:microsoft.com/office/officeart/2008/layout/LinedList"/>
    <dgm:cxn modelId="{79CC64DC-53A1-46D5-9B08-41EF50A5879E}" type="presParOf" srcId="{4B17138C-166A-49C4-8C6D-A79B48EE4E94}" destId="{4830D199-167C-4579-82EB-7339FB9C497E}" srcOrd="1" destOrd="0" presId="urn:microsoft.com/office/officeart/2008/layout/LinedList"/>
    <dgm:cxn modelId="{D64827A9-19F7-42D5-8F9A-8D6196870419}" type="presParOf" srcId="{4B17138C-166A-49C4-8C6D-A79B48EE4E94}" destId="{6155BD88-5F10-4F7E-81C7-C830894B1AA1}" srcOrd="2" destOrd="0" presId="urn:microsoft.com/office/officeart/2008/layout/LinedList"/>
    <dgm:cxn modelId="{4401AA35-6918-4EC0-8F1C-90B38828C09D}" type="presParOf" srcId="{022F4BF6-913B-49B9-8244-E9DF98DF425D}" destId="{37726E49-B653-47B6-BB88-CD8AD31CCBE5}" srcOrd="2" destOrd="0" presId="urn:microsoft.com/office/officeart/2008/layout/LinedList"/>
    <dgm:cxn modelId="{5EF7C956-1DC3-4290-BCE9-71008190CCE6}" type="presParOf" srcId="{022F4BF6-913B-49B9-8244-E9DF98DF425D}" destId="{A734D40C-A92D-4029-B007-6777CB9EDDD1}" srcOrd="3" destOrd="0" presId="urn:microsoft.com/office/officeart/2008/layout/LinedList"/>
    <dgm:cxn modelId="{27C22D22-4588-4039-B5E2-DD88B54FD077}" type="presParOf" srcId="{022F4BF6-913B-49B9-8244-E9DF98DF425D}" destId="{D9531ABD-8FCE-41F3-9062-B0943577BB48}" srcOrd="4" destOrd="0" presId="urn:microsoft.com/office/officeart/2008/layout/LinedList"/>
    <dgm:cxn modelId="{B6557095-9163-44C8-8F44-3139A988E4FC}" type="presParOf" srcId="{D9531ABD-8FCE-41F3-9062-B0943577BB48}" destId="{0BDE4ECD-ABCF-4A5A-9804-B1F1F238BA7F}" srcOrd="0" destOrd="0" presId="urn:microsoft.com/office/officeart/2008/layout/LinedList"/>
    <dgm:cxn modelId="{32256B4A-D1EF-4B79-9F67-4EF6749E874E}" type="presParOf" srcId="{D9531ABD-8FCE-41F3-9062-B0943577BB48}" destId="{BA3D978D-9E90-4908-BE87-9A4212415920}" srcOrd="1" destOrd="0" presId="urn:microsoft.com/office/officeart/2008/layout/LinedList"/>
    <dgm:cxn modelId="{7AA6F497-5478-4607-9CF0-12BD8E424128}" type="presParOf" srcId="{D9531ABD-8FCE-41F3-9062-B0943577BB48}" destId="{39429DD7-03AD-48E4-AC8F-24223DD6CD60}" srcOrd="2" destOrd="0" presId="urn:microsoft.com/office/officeart/2008/layout/LinedList"/>
    <dgm:cxn modelId="{B90D8BCA-41B2-496D-BB5F-F86ACC418D7B}" type="presParOf" srcId="{022F4BF6-913B-49B9-8244-E9DF98DF425D}" destId="{20A67493-B4F0-40BB-8CF5-0E94E513C091}" srcOrd="5" destOrd="0" presId="urn:microsoft.com/office/officeart/2008/layout/LinedList"/>
    <dgm:cxn modelId="{97A2B4D3-8AB8-4012-994A-A58664B2A6E9}" type="presParOf" srcId="{022F4BF6-913B-49B9-8244-E9DF98DF425D}" destId="{11020FDC-B9FC-4DF6-BC70-5A48022C2684}" srcOrd="6" destOrd="0" presId="urn:microsoft.com/office/officeart/2008/layout/LinedList"/>
    <dgm:cxn modelId="{B6612E8D-F466-448A-908E-45BBAC99B18E}" type="presParOf" srcId="{022474BA-26D7-4029-B3D1-C8BE64A8C74A}" destId="{88277CE5-2099-4BF6-8243-F078E5026F90}" srcOrd="6" destOrd="0" presId="urn:microsoft.com/office/officeart/2008/layout/LinedList"/>
    <dgm:cxn modelId="{E4994774-B849-4A05-9CFD-5BDC27DBF561}" type="presParOf" srcId="{022474BA-26D7-4029-B3D1-C8BE64A8C74A}" destId="{88457EA2-2EB6-4D30-8A4C-BF00EAB659C6}" srcOrd="7" destOrd="0" presId="urn:microsoft.com/office/officeart/2008/layout/LinedList"/>
    <dgm:cxn modelId="{3AF06C0B-39C3-4CA3-9BC0-9F88A6A51903}" type="presParOf" srcId="{88457EA2-2EB6-4D30-8A4C-BF00EAB659C6}" destId="{E9102A95-7281-4298-B518-BA3DF578759F}" srcOrd="0" destOrd="0" presId="urn:microsoft.com/office/officeart/2008/layout/LinedList"/>
    <dgm:cxn modelId="{A46BAB5A-90BC-4E31-9BC8-D4E30086C812}" type="presParOf" srcId="{88457EA2-2EB6-4D30-8A4C-BF00EAB659C6}" destId="{A17F0773-B9DB-41B8-B6D0-D8BF1C795995}" srcOrd="1" destOrd="0" presId="urn:microsoft.com/office/officeart/2008/layout/LinedList"/>
    <dgm:cxn modelId="{67523C1D-A31C-4AB1-95BB-C929C0C7A8A6}" type="presParOf" srcId="{A17F0773-B9DB-41B8-B6D0-D8BF1C795995}" destId="{1DF0EA15-76C2-48A9-B4E4-35EC50F38A91}" srcOrd="0" destOrd="0" presId="urn:microsoft.com/office/officeart/2008/layout/LinedList"/>
    <dgm:cxn modelId="{5F394269-D7C7-4EE3-A592-25F359899F89}" type="presParOf" srcId="{A17F0773-B9DB-41B8-B6D0-D8BF1C795995}" destId="{C71E1F42-C5BC-406D-AF8E-5328363A6721}" srcOrd="1" destOrd="0" presId="urn:microsoft.com/office/officeart/2008/layout/LinedList"/>
    <dgm:cxn modelId="{E1BBBF91-2C97-4923-8E7B-350A9383E688}" type="presParOf" srcId="{C71E1F42-C5BC-406D-AF8E-5328363A6721}" destId="{DFBE4DDC-E12B-4749-BF92-A08F5A581ABD}" srcOrd="0" destOrd="0" presId="urn:microsoft.com/office/officeart/2008/layout/LinedList"/>
    <dgm:cxn modelId="{7C5FB5FB-BE07-47F0-A44C-B3D467F60DE9}" type="presParOf" srcId="{C71E1F42-C5BC-406D-AF8E-5328363A6721}" destId="{954839F0-E7A8-46ED-A933-1D47414DD09E}" srcOrd="1" destOrd="0" presId="urn:microsoft.com/office/officeart/2008/layout/LinedList"/>
    <dgm:cxn modelId="{C9A53052-BB98-4E25-812A-A4966AEFEA7E}" type="presParOf" srcId="{C71E1F42-C5BC-406D-AF8E-5328363A6721}" destId="{C68E3CC0-6F11-4850-ABF3-294588387749}" srcOrd="2" destOrd="0" presId="urn:microsoft.com/office/officeart/2008/layout/LinedList"/>
    <dgm:cxn modelId="{5C086FC9-604E-443D-A5C0-4FE88BC4D0F3}" type="presParOf" srcId="{A17F0773-B9DB-41B8-B6D0-D8BF1C795995}" destId="{D1E347E3-C764-4545-B223-A0AAE520D3EF}" srcOrd="2" destOrd="0" presId="urn:microsoft.com/office/officeart/2008/layout/LinedList"/>
    <dgm:cxn modelId="{7C86AB54-FF31-4D46-96D8-F293AA34058B}" type="presParOf" srcId="{A17F0773-B9DB-41B8-B6D0-D8BF1C795995}" destId="{50119F4A-465C-4203-BEC9-24C7488AE029}" srcOrd="3" destOrd="0" presId="urn:microsoft.com/office/officeart/2008/layout/LinedList"/>
    <dgm:cxn modelId="{7A962C5F-A117-4113-BF27-5213A5ED3F27}" type="presParOf" srcId="{A17F0773-B9DB-41B8-B6D0-D8BF1C795995}" destId="{E3897856-E45A-4A75-9B50-5171B85CE8BB}" srcOrd="4" destOrd="0" presId="urn:microsoft.com/office/officeart/2008/layout/LinedList"/>
    <dgm:cxn modelId="{D0BBA47E-D2F0-47B1-A365-457FD44817F4}" type="presParOf" srcId="{E3897856-E45A-4A75-9B50-5171B85CE8BB}" destId="{9AB7F4E7-3BAA-4E4D-B1EE-CD1FB3BD010E}" srcOrd="0" destOrd="0" presId="urn:microsoft.com/office/officeart/2008/layout/LinedList"/>
    <dgm:cxn modelId="{CD1F0308-EA70-421F-922D-FD96C7859CE5}" type="presParOf" srcId="{E3897856-E45A-4A75-9B50-5171B85CE8BB}" destId="{E1990EE2-CA19-498A-9050-9E5FAD43ED00}" srcOrd="1" destOrd="0" presId="urn:microsoft.com/office/officeart/2008/layout/LinedList"/>
    <dgm:cxn modelId="{BE9C3A72-7D53-477C-AA9D-B209F46522B1}" type="presParOf" srcId="{E3897856-E45A-4A75-9B50-5171B85CE8BB}" destId="{38C59AFD-C5E3-4EC7-958A-851F302FA585}" srcOrd="2" destOrd="0" presId="urn:microsoft.com/office/officeart/2008/layout/LinedList"/>
    <dgm:cxn modelId="{ACB9CBFF-405B-44A1-AB1F-003773110426}" type="presParOf" srcId="{A17F0773-B9DB-41B8-B6D0-D8BF1C795995}" destId="{67642E9E-2328-417D-A7E0-8C5E6F47AB86}" srcOrd="5" destOrd="0" presId="urn:microsoft.com/office/officeart/2008/layout/LinedList"/>
    <dgm:cxn modelId="{FAF62CE3-9F6A-405C-9FDF-842E0E3C2B2C}" type="presParOf" srcId="{A17F0773-B9DB-41B8-B6D0-D8BF1C795995}" destId="{832D758F-C05F-414C-9A55-30C30C770C91}" srcOrd="6" destOrd="0" presId="urn:microsoft.com/office/officeart/2008/layout/LinedList"/>
    <dgm:cxn modelId="{1FBDCABE-97DC-4487-9F67-6546A5F95C4B}" type="presParOf" srcId="{022474BA-26D7-4029-B3D1-C8BE64A8C74A}" destId="{32EA4824-85ED-4A8F-8AAB-098EF824B7EB}" srcOrd="8" destOrd="0" presId="urn:microsoft.com/office/officeart/2008/layout/LinedList"/>
    <dgm:cxn modelId="{90EC2F2F-9B8A-4DFB-98AD-9E4DFA52E25B}" type="presParOf" srcId="{022474BA-26D7-4029-B3D1-C8BE64A8C74A}" destId="{B45FC6EB-FAF1-400C-AE19-9E05B2B9B8A9}" srcOrd="9" destOrd="0" presId="urn:microsoft.com/office/officeart/2008/layout/LinedList"/>
    <dgm:cxn modelId="{A2B67F5E-7421-4DB7-99B1-FF7295B30570}" type="presParOf" srcId="{B45FC6EB-FAF1-400C-AE19-9E05B2B9B8A9}" destId="{1603F09F-457B-46BF-AFC2-0356B20455B2}" srcOrd="0" destOrd="0" presId="urn:microsoft.com/office/officeart/2008/layout/LinedList"/>
    <dgm:cxn modelId="{16AC9E4B-6100-4273-86C5-CABFFBAFBFE4}" type="presParOf" srcId="{B45FC6EB-FAF1-400C-AE19-9E05B2B9B8A9}" destId="{0DA75A33-443D-4923-A27B-833C2C5CC707}" srcOrd="1" destOrd="0" presId="urn:microsoft.com/office/officeart/2008/layout/LinedList"/>
    <dgm:cxn modelId="{0939B99D-9E18-47C5-A96C-717D7CB9A7C5}" type="presParOf" srcId="{0DA75A33-443D-4923-A27B-833C2C5CC707}" destId="{5903BD5A-BA7D-4415-95B5-D1D54922DDFA}" srcOrd="0" destOrd="0" presId="urn:microsoft.com/office/officeart/2008/layout/LinedList"/>
    <dgm:cxn modelId="{B27B21A7-2C3E-4C9A-9791-7FB165D5D280}" type="presParOf" srcId="{0DA75A33-443D-4923-A27B-833C2C5CC707}" destId="{A29C6D62-CA57-46C4-9783-3989776554B5}" srcOrd="1" destOrd="0" presId="urn:microsoft.com/office/officeart/2008/layout/LinedList"/>
    <dgm:cxn modelId="{D5463DD7-0B86-4C05-8276-2F4698C4D730}" type="presParOf" srcId="{A29C6D62-CA57-46C4-9783-3989776554B5}" destId="{B1694410-E9FA-4FAB-BFE3-77EC68D31CCC}" srcOrd="0" destOrd="0" presId="urn:microsoft.com/office/officeart/2008/layout/LinedList"/>
    <dgm:cxn modelId="{C7FE002E-21BC-4D60-A8FC-115CFF3E8B47}" type="presParOf" srcId="{A29C6D62-CA57-46C4-9783-3989776554B5}" destId="{0CA7B787-BEC3-4936-8553-4E2328E90664}" srcOrd="1" destOrd="0" presId="urn:microsoft.com/office/officeart/2008/layout/LinedList"/>
    <dgm:cxn modelId="{8F552006-639C-46BB-9A69-6149FE002485}" type="presParOf" srcId="{A29C6D62-CA57-46C4-9783-3989776554B5}" destId="{CFCB9776-A904-43BD-9AB0-19ACB050AFFC}" srcOrd="2" destOrd="0" presId="urn:microsoft.com/office/officeart/2008/layout/LinedList"/>
    <dgm:cxn modelId="{AAF6B8D2-4CBA-412C-98E7-E58B45199CF9}" type="presParOf" srcId="{0DA75A33-443D-4923-A27B-833C2C5CC707}" destId="{C8CF13CE-D175-42BD-BE74-1A372EFD2693}" srcOrd="2" destOrd="0" presId="urn:microsoft.com/office/officeart/2008/layout/LinedList"/>
    <dgm:cxn modelId="{79571314-25DC-482F-BBF0-A10BA98CA515}" type="presParOf" srcId="{0DA75A33-443D-4923-A27B-833C2C5CC707}" destId="{E60F9B4F-BD8E-4E04-B879-114FE0DFE979}" srcOrd="3" destOrd="0" presId="urn:microsoft.com/office/officeart/2008/layout/LinedList"/>
    <dgm:cxn modelId="{869EEF69-30B6-46B5-B8E5-9ADE0B6F7F99}" type="presParOf" srcId="{0DA75A33-443D-4923-A27B-833C2C5CC707}" destId="{23D3109B-A53F-42B1-A45A-DAF0D2B89661}" srcOrd="4" destOrd="0" presId="urn:microsoft.com/office/officeart/2008/layout/LinedList"/>
    <dgm:cxn modelId="{471DD343-E28C-41D0-A162-5EF796561D54}" type="presParOf" srcId="{23D3109B-A53F-42B1-A45A-DAF0D2B89661}" destId="{C754EDC4-038D-46B1-9610-8D92B9DFD05F}" srcOrd="0" destOrd="0" presId="urn:microsoft.com/office/officeart/2008/layout/LinedList"/>
    <dgm:cxn modelId="{63636483-151E-4FB7-9986-B58243368DD7}" type="presParOf" srcId="{23D3109B-A53F-42B1-A45A-DAF0D2B89661}" destId="{64EF9565-FC4E-40F0-8872-7446E20088F0}" srcOrd="1" destOrd="0" presId="urn:microsoft.com/office/officeart/2008/layout/LinedList"/>
    <dgm:cxn modelId="{64686A95-9406-43BD-8574-514D5D006CF3}" type="presParOf" srcId="{23D3109B-A53F-42B1-A45A-DAF0D2B89661}" destId="{D629FC43-120C-4496-9316-0DED5EE00EDB}" srcOrd="2" destOrd="0" presId="urn:microsoft.com/office/officeart/2008/layout/LinedList"/>
    <dgm:cxn modelId="{000933FF-93AB-42BC-AD30-9441302E4B36}" type="presParOf" srcId="{0DA75A33-443D-4923-A27B-833C2C5CC707}" destId="{9CB84BBD-71CB-49AF-8B3A-D2DE0E4FD7A2}" srcOrd="5" destOrd="0" presId="urn:microsoft.com/office/officeart/2008/layout/LinedList"/>
    <dgm:cxn modelId="{CC8CB0FF-C40E-48E2-8862-5B2055B45E62}" type="presParOf" srcId="{0DA75A33-443D-4923-A27B-833C2C5CC707}" destId="{C3B38CA1-D38E-451A-9C8B-B54496BD757C}" srcOrd="6" destOrd="0" presId="urn:microsoft.com/office/officeart/2008/layout/LinedList"/>
    <dgm:cxn modelId="{C25E619D-30FF-417D-A63B-5C9AC94440FF}" type="presParOf" srcId="{022474BA-26D7-4029-B3D1-C8BE64A8C74A}" destId="{F176908A-7976-483B-8B4A-C03003B8314A}" srcOrd="10" destOrd="0" presId="urn:microsoft.com/office/officeart/2008/layout/LinedList"/>
    <dgm:cxn modelId="{03CF272C-BDE4-4BD5-9C8A-F115C2A0793F}" type="presParOf" srcId="{022474BA-26D7-4029-B3D1-C8BE64A8C74A}" destId="{C2A4B8C0-9DAC-4B87-BF82-DC1707D5F1A0}" srcOrd="11" destOrd="0" presId="urn:microsoft.com/office/officeart/2008/layout/LinedList"/>
    <dgm:cxn modelId="{F2899023-81C9-4BC4-9F90-ECEC39CD9257}" type="presParOf" srcId="{C2A4B8C0-9DAC-4B87-BF82-DC1707D5F1A0}" destId="{BB2E8BC4-91BC-42EF-8D8D-F4EA900258AB}" srcOrd="0" destOrd="0" presId="urn:microsoft.com/office/officeart/2008/layout/LinedList"/>
    <dgm:cxn modelId="{3E99E89B-24F2-4A94-B616-C7FAC55B31C2}" type="presParOf" srcId="{C2A4B8C0-9DAC-4B87-BF82-DC1707D5F1A0}" destId="{F56405C9-E8DE-4BC2-8206-4603131418F7}" srcOrd="1" destOrd="0" presId="urn:microsoft.com/office/officeart/2008/layout/LinedList"/>
    <dgm:cxn modelId="{2A25F627-661A-4E97-B8BB-8F4F2695D6DE}" type="presParOf" srcId="{F56405C9-E8DE-4BC2-8206-4603131418F7}" destId="{E5D72B40-93CB-4B39-B794-5AA8316F2F15}" srcOrd="0" destOrd="0" presId="urn:microsoft.com/office/officeart/2008/layout/LinedList"/>
    <dgm:cxn modelId="{6A188C19-D367-4E35-8CDC-60601E9F6AF8}" type="presParOf" srcId="{F56405C9-E8DE-4BC2-8206-4603131418F7}" destId="{A8EB5E74-1B7E-43C1-A7E6-EBA9F9685324}" srcOrd="1" destOrd="0" presId="urn:microsoft.com/office/officeart/2008/layout/LinedList"/>
    <dgm:cxn modelId="{C9903FF8-7B94-4144-8950-9BCB99B60300}" type="presParOf" srcId="{A8EB5E74-1B7E-43C1-A7E6-EBA9F9685324}" destId="{5F002BE5-532D-43B8-99A2-48201BE4887A}" srcOrd="0" destOrd="0" presId="urn:microsoft.com/office/officeart/2008/layout/LinedList"/>
    <dgm:cxn modelId="{82ABD96B-1E54-4396-AEC1-53DBDFF85EEE}" type="presParOf" srcId="{A8EB5E74-1B7E-43C1-A7E6-EBA9F9685324}" destId="{AC26ABBF-FF4C-414D-A59B-3F5C31FA0F67}" srcOrd="1" destOrd="0" presId="urn:microsoft.com/office/officeart/2008/layout/LinedList"/>
    <dgm:cxn modelId="{F021263C-7E41-41C3-BD53-33A1892BB02B}" type="presParOf" srcId="{A8EB5E74-1B7E-43C1-A7E6-EBA9F9685324}" destId="{FD1BA45E-A0AD-4651-AAB7-62CB1F26D6BE}" srcOrd="2" destOrd="0" presId="urn:microsoft.com/office/officeart/2008/layout/LinedList"/>
    <dgm:cxn modelId="{9AC8B9B7-236F-4BC7-9945-37246849BC9D}" type="presParOf" srcId="{F56405C9-E8DE-4BC2-8206-4603131418F7}" destId="{B1BC489F-B73F-4359-80E7-C448031DA1D0}" srcOrd="2" destOrd="0" presId="urn:microsoft.com/office/officeart/2008/layout/LinedList"/>
    <dgm:cxn modelId="{EAAF2902-879E-4BB4-BBC6-7E9D7FA1831C}" type="presParOf" srcId="{F56405C9-E8DE-4BC2-8206-4603131418F7}" destId="{7384644B-DA68-4A6A-90B2-B73B8EE03737}" srcOrd="3" destOrd="0" presId="urn:microsoft.com/office/officeart/2008/layout/LinedList"/>
    <dgm:cxn modelId="{7EC48C21-9654-4285-B15D-5DFA347FAC91}" type="presParOf" srcId="{F56405C9-E8DE-4BC2-8206-4603131418F7}" destId="{8584F307-128E-4AEC-91C8-C72CDE2D120B}" srcOrd="4" destOrd="0" presId="urn:microsoft.com/office/officeart/2008/layout/LinedList"/>
    <dgm:cxn modelId="{F8B7D288-02FA-47E6-BDBE-C9E0D161E8E2}" type="presParOf" srcId="{8584F307-128E-4AEC-91C8-C72CDE2D120B}" destId="{DF7A3942-D533-4A3B-9E7E-93E60B197BC9}" srcOrd="0" destOrd="0" presId="urn:microsoft.com/office/officeart/2008/layout/LinedList"/>
    <dgm:cxn modelId="{4D907A0C-A761-4503-9188-B477B52A4602}" type="presParOf" srcId="{8584F307-128E-4AEC-91C8-C72CDE2D120B}" destId="{737DC445-21B5-49F4-99F2-AD5197F810C6}" srcOrd="1" destOrd="0" presId="urn:microsoft.com/office/officeart/2008/layout/LinedList"/>
    <dgm:cxn modelId="{B731E1DB-22DA-4FAA-84BF-0327E73BA934}" type="presParOf" srcId="{8584F307-128E-4AEC-91C8-C72CDE2D120B}" destId="{DDECBD69-6D5C-4C64-9CE1-2EF68CEBB221}" srcOrd="2" destOrd="0" presId="urn:microsoft.com/office/officeart/2008/layout/LinedList"/>
    <dgm:cxn modelId="{71425C08-6210-462F-807A-D1E53E7990C3}" type="presParOf" srcId="{F56405C9-E8DE-4BC2-8206-4603131418F7}" destId="{CF95573D-B58C-4993-A439-708A68AC9560}" srcOrd="5" destOrd="0" presId="urn:microsoft.com/office/officeart/2008/layout/LinedList"/>
    <dgm:cxn modelId="{F83FF3B9-847D-4C9F-874A-AF5C99EF2713}" type="presParOf" srcId="{F56405C9-E8DE-4BC2-8206-4603131418F7}" destId="{DEA8C373-BAB6-4724-B675-09B5F067AD3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1CEEDC-441C-4C11-B381-563D09277BE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82F7EAF-87DD-465E-A353-402B9667FD9D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 dirty="0">
              <a:solidFill>
                <a:srgbClr val="073B3D"/>
              </a:solidFill>
            </a:rPr>
            <a:t>1. Customer satisfaction and recommendation likelihood show weaker associations with repeat purchase </a:t>
          </a:r>
          <a:r>
            <a:rPr lang="en-GB" dirty="0" err="1">
              <a:solidFill>
                <a:srgbClr val="073B3D"/>
              </a:solidFill>
            </a:rPr>
            <a:t>behavior</a:t>
          </a:r>
          <a:r>
            <a:rPr lang="en-GB" dirty="0">
              <a:solidFill>
                <a:srgbClr val="073B3D"/>
              </a:solidFill>
            </a:rPr>
            <a:t>.</a:t>
          </a:r>
        </a:p>
      </dgm:t>
    </dgm:pt>
    <dgm:pt modelId="{A5E8D0C9-D3A1-43A7-8AC9-8CB1735357C5}" type="parTrans" cxnId="{9195AD01-E08B-4EB6-99EA-3C177335F149}">
      <dgm:prSet/>
      <dgm:spPr/>
      <dgm:t>
        <a:bodyPr/>
        <a:lstStyle/>
        <a:p>
          <a:pPr algn="l"/>
          <a:endParaRPr lang="en-IN"/>
        </a:p>
      </dgm:t>
    </dgm:pt>
    <dgm:pt modelId="{F00C518B-B7FE-4B0B-968E-CE9971EF3EDE}" type="sibTrans" cxnId="{9195AD01-E08B-4EB6-99EA-3C177335F149}">
      <dgm:prSet/>
      <dgm:spPr/>
      <dgm:t>
        <a:bodyPr/>
        <a:lstStyle/>
        <a:p>
          <a:pPr algn="l"/>
          <a:endParaRPr lang="en-IN"/>
        </a:p>
      </dgm:t>
    </dgm:pt>
    <dgm:pt modelId="{87E4356C-9FD1-4831-8FFF-B71448F0978A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2. Product quality and customer service emerge as critical drivers of repeat purchases.</a:t>
          </a:r>
        </a:p>
      </dgm:t>
    </dgm:pt>
    <dgm:pt modelId="{E9EAEE22-03B3-4DA6-9296-71CC3AC5EED5}" type="parTrans" cxnId="{446D4AA4-D1F9-4D35-A716-4A1B084A5A3D}">
      <dgm:prSet/>
      <dgm:spPr/>
      <dgm:t>
        <a:bodyPr/>
        <a:lstStyle/>
        <a:p>
          <a:pPr algn="l"/>
          <a:endParaRPr lang="en-IN"/>
        </a:p>
      </dgm:t>
    </dgm:pt>
    <dgm:pt modelId="{ABC79CD0-5926-4BE9-B251-ACEA3CDFB022}" type="sibTrans" cxnId="{446D4AA4-D1F9-4D35-A716-4A1B084A5A3D}">
      <dgm:prSet/>
      <dgm:spPr/>
      <dgm:t>
        <a:bodyPr/>
        <a:lstStyle/>
        <a:p>
          <a:pPr algn="l"/>
          <a:endParaRPr lang="en-IN"/>
        </a:p>
      </dgm:t>
    </dgm:pt>
    <dgm:pt modelId="{5AA01A8A-9F5F-468C-87AE-278BDC1665C5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3. Pricing has negligible impact, suggesting consumers prioritize quality and service over price.</a:t>
          </a:r>
        </a:p>
      </dgm:t>
    </dgm:pt>
    <dgm:pt modelId="{2262E80B-D116-4BB8-8486-902985B5AAFE}" type="parTrans" cxnId="{CB1FCE1F-4B82-4153-88B3-C4AEFDD1DDE2}">
      <dgm:prSet/>
      <dgm:spPr/>
      <dgm:t>
        <a:bodyPr/>
        <a:lstStyle/>
        <a:p>
          <a:pPr algn="l"/>
          <a:endParaRPr lang="en-IN"/>
        </a:p>
      </dgm:t>
    </dgm:pt>
    <dgm:pt modelId="{4B35E792-09EC-4F2F-BE92-8D12532D8FE4}" type="sibTrans" cxnId="{CB1FCE1F-4B82-4153-88B3-C4AEFDD1DDE2}">
      <dgm:prSet/>
      <dgm:spPr/>
      <dgm:t>
        <a:bodyPr/>
        <a:lstStyle/>
        <a:p>
          <a:pPr algn="l"/>
          <a:endParaRPr lang="en-IN"/>
        </a:p>
      </dgm:t>
    </dgm:pt>
    <dgm:pt modelId="{A0363595-4DEF-4364-9B20-E3152CDE61B0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4. Businesses should prioritize enhancing product quality and customer service experiences for customer loyalty.</a:t>
          </a:r>
        </a:p>
      </dgm:t>
    </dgm:pt>
    <dgm:pt modelId="{60A43075-9069-4C50-8177-0E77738EB4EA}" type="parTrans" cxnId="{51A2A73B-8085-406B-ADB0-3B53B7C3C2EE}">
      <dgm:prSet/>
      <dgm:spPr/>
      <dgm:t>
        <a:bodyPr/>
        <a:lstStyle/>
        <a:p>
          <a:pPr algn="l"/>
          <a:endParaRPr lang="en-IN"/>
        </a:p>
      </dgm:t>
    </dgm:pt>
    <dgm:pt modelId="{F01CE085-B85B-4A8C-9C56-87C1103511A4}" type="sibTrans" cxnId="{51A2A73B-8085-406B-ADB0-3B53B7C3C2EE}">
      <dgm:prSet/>
      <dgm:spPr/>
      <dgm:t>
        <a:bodyPr/>
        <a:lstStyle/>
        <a:p>
          <a:pPr algn="l"/>
          <a:endParaRPr lang="en-IN"/>
        </a:p>
      </dgm:t>
    </dgm:pt>
    <dgm:pt modelId="{9A314C13-6FB0-4B7C-9CFF-75E7245B82AA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5. Holistic customer experiences, beyond pricing, are crucial for driving ongoing patronage.</a:t>
          </a:r>
        </a:p>
      </dgm:t>
    </dgm:pt>
    <dgm:pt modelId="{833D77A4-F221-442D-94A4-B7F16D90F34E}" type="parTrans" cxnId="{99D7FCFF-6DE5-4BF1-B345-EB5508B71A8A}">
      <dgm:prSet/>
      <dgm:spPr/>
      <dgm:t>
        <a:bodyPr/>
        <a:lstStyle/>
        <a:p>
          <a:pPr algn="l"/>
          <a:endParaRPr lang="en-IN"/>
        </a:p>
      </dgm:t>
    </dgm:pt>
    <dgm:pt modelId="{8FDF555F-F7C0-47F0-9DAD-B8A2C6B232FC}" type="sibTrans" cxnId="{99D7FCFF-6DE5-4BF1-B345-EB5508B71A8A}">
      <dgm:prSet/>
      <dgm:spPr/>
      <dgm:t>
        <a:bodyPr/>
        <a:lstStyle/>
        <a:p>
          <a:pPr algn="l"/>
          <a:endParaRPr lang="en-IN"/>
        </a:p>
      </dgm:t>
    </dgm:pt>
    <dgm:pt modelId="{05A627BA-C163-4EB5-B6EB-5E2F7623D89F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6. Understanding factors influencing repeat purchases enables businesses to cultivate lasting customer relationships.</a:t>
          </a:r>
        </a:p>
      </dgm:t>
    </dgm:pt>
    <dgm:pt modelId="{E1263A12-8FAB-40FE-93EF-6D8716152371}" type="parTrans" cxnId="{D7D15A2D-4133-4FAC-BAA1-1D97D5CBDA04}">
      <dgm:prSet/>
      <dgm:spPr/>
      <dgm:t>
        <a:bodyPr/>
        <a:lstStyle/>
        <a:p>
          <a:pPr algn="l"/>
          <a:endParaRPr lang="en-IN"/>
        </a:p>
      </dgm:t>
    </dgm:pt>
    <dgm:pt modelId="{771290B4-5190-4F0A-991C-16DF56C0416B}" type="sibTrans" cxnId="{D7D15A2D-4133-4FAC-BAA1-1D97D5CBDA04}">
      <dgm:prSet/>
      <dgm:spPr/>
      <dgm:t>
        <a:bodyPr/>
        <a:lstStyle/>
        <a:p>
          <a:pPr algn="l"/>
          <a:endParaRPr lang="en-IN"/>
        </a:p>
      </dgm:t>
    </dgm:pt>
    <dgm:pt modelId="{F7487C91-DEE9-4731-9F02-BDE6F4D66C3A}">
      <dgm:prSet/>
      <dgm:spPr>
        <a:noFill/>
        <a:ln>
          <a:solidFill>
            <a:srgbClr val="073B3D"/>
          </a:solidFill>
          <a:prstDash val="solid"/>
        </a:ln>
      </dgm:spPr>
      <dgm:t>
        <a:bodyPr/>
        <a:lstStyle/>
        <a:p>
          <a:pPr algn="l"/>
          <a:r>
            <a:rPr lang="en-GB">
              <a:solidFill>
                <a:srgbClr val="073B3D"/>
              </a:solidFill>
            </a:rPr>
            <a:t>7. Further research across industries is needed to validate and explore additional influencing factors.</a:t>
          </a:r>
        </a:p>
      </dgm:t>
    </dgm:pt>
    <dgm:pt modelId="{DB9CA1C5-3E0B-4D69-8B0E-3519A60474DA}" type="parTrans" cxnId="{DDF9E6DF-1255-4B9C-AD0D-204BFBB59F03}">
      <dgm:prSet/>
      <dgm:spPr/>
      <dgm:t>
        <a:bodyPr/>
        <a:lstStyle/>
        <a:p>
          <a:pPr algn="l"/>
          <a:endParaRPr lang="en-IN"/>
        </a:p>
      </dgm:t>
    </dgm:pt>
    <dgm:pt modelId="{39A03BA0-2169-4632-8E2E-91AC9892A981}" type="sibTrans" cxnId="{DDF9E6DF-1255-4B9C-AD0D-204BFBB59F03}">
      <dgm:prSet/>
      <dgm:spPr/>
      <dgm:t>
        <a:bodyPr/>
        <a:lstStyle/>
        <a:p>
          <a:pPr algn="l"/>
          <a:endParaRPr lang="en-IN"/>
        </a:p>
      </dgm:t>
    </dgm:pt>
    <dgm:pt modelId="{C170B6AD-28D7-43AF-9192-41867EC46E1D}" type="pres">
      <dgm:prSet presAssocID="{281CEEDC-441C-4C11-B381-563D09277BEF}" presName="Name0" presStyleCnt="0">
        <dgm:presLayoutVars>
          <dgm:dir/>
          <dgm:animLvl val="lvl"/>
          <dgm:resizeHandles val="exact"/>
        </dgm:presLayoutVars>
      </dgm:prSet>
      <dgm:spPr/>
    </dgm:pt>
    <dgm:pt modelId="{111F98F5-67ED-441F-BB83-A159EE8F145A}" type="pres">
      <dgm:prSet presAssocID="{F82F7EAF-87DD-465E-A353-402B9667FD9D}" presName="linNode" presStyleCnt="0"/>
      <dgm:spPr/>
    </dgm:pt>
    <dgm:pt modelId="{7E9BC22D-DBA5-4966-B8F9-13453D9C9FBA}" type="pres">
      <dgm:prSet presAssocID="{F82F7EAF-87DD-465E-A353-402B9667FD9D}" presName="parentText" presStyleLbl="node1" presStyleIdx="0" presStyleCnt="7" custScaleX="277778" custScaleY="24008">
        <dgm:presLayoutVars>
          <dgm:chMax val="1"/>
          <dgm:bulletEnabled val="1"/>
        </dgm:presLayoutVars>
      </dgm:prSet>
      <dgm:spPr/>
    </dgm:pt>
    <dgm:pt modelId="{5E3F01EF-5FA1-4594-9AAA-9ED6F3FCD8DA}" type="pres">
      <dgm:prSet presAssocID="{F00C518B-B7FE-4B0B-968E-CE9971EF3EDE}" presName="sp" presStyleCnt="0"/>
      <dgm:spPr/>
    </dgm:pt>
    <dgm:pt modelId="{05DB31EA-9A36-4451-A399-CCD324CB0EEC}" type="pres">
      <dgm:prSet presAssocID="{87E4356C-9FD1-4831-8FFF-B71448F0978A}" presName="linNode" presStyleCnt="0"/>
      <dgm:spPr/>
    </dgm:pt>
    <dgm:pt modelId="{8E6E9EF5-D4AF-40A3-B8C5-4D0B7C1CD2BD}" type="pres">
      <dgm:prSet presAssocID="{87E4356C-9FD1-4831-8FFF-B71448F0978A}" presName="parentText" presStyleLbl="node1" presStyleIdx="1" presStyleCnt="7" custScaleX="277778" custScaleY="24008">
        <dgm:presLayoutVars>
          <dgm:chMax val="1"/>
          <dgm:bulletEnabled val="1"/>
        </dgm:presLayoutVars>
      </dgm:prSet>
      <dgm:spPr/>
    </dgm:pt>
    <dgm:pt modelId="{3C866299-0210-404D-B7D6-A0275ED1D973}" type="pres">
      <dgm:prSet presAssocID="{ABC79CD0-5926-4BE9-B251-ACEA3CDFB022}" presName="sp" presStyleCnt="0"/>
      <dgm:spPr/>
    </dgm:pt>
    <dgm:pt modelId="{06834513-FC3D-47F9-84F3-89C28CCEFC4E}" type="pres">
      <dgm:prSet presAssocID="{5AA01A8A-9F5F-468C-87AE-278BDC1665C5}" presName="linNode" presStyleCnt="0"/>
      <dgm:spPr/>
    </dgm:pt>
    <dgm:pt modelId="{79DC7AE3-12F8-44F7-B46F-97DBAB38C5AB}" type="pres">
      <dgm:prSet presAssocID="{5AA01A8A-9F5F-468C-87AE-278BDC1665C5}" presName="parentText" presStyleLbl="node1" presStyleIdx="2" presStyleCnt="7" custScaleX="277778" custScaleY="24008">
        <dgm:presLayoutVars>
          <dgm:chMax val="1"/>
          <dgm:bulletEnabled val="1"/>
        </dgm:presLayoutVars>
      </dgm:prSet>
      <dgm:spPr/>
    </dgm:pt>
    <dgm:pt modelId="{7E4A11AC-44CD-41F2-819D-0D64CFEC10D6}" type="pres">
      <dgm:prSet presAssocID="{4B35E792-09EC-4F2F-BE92-8D12532D8FE4}" presName="sp" presStyleCnt="0"/>
      <dgm:spPr/>
    </dgm:pt>
    <dgm:pt modelId="{B02C3DCA-3368-40F0-B318-D810B96F0E9D}" type="pres">
      <dgm:prSet presAssocID="{A0363595-4DEF-4364-9B20-E3152CDE61B0}" presName="linNode" presStyleCnt="0"/>
      <dgm:spPr/>
    </dgm:pt>
    <dgm:pt modelId="{0ED7A153-9CA3-43C1-8DC3-65262625375F}" type="pres">
      <dgm:prSet presAssocID="{A0363595-4DEF-4364-9B20-E3152CDE61B0}" presName="parentText" presStyleLbl="node1" presStyleIdx="3" presStyleCnt="7" custScaleX="277778" custScaleY="24008">
        <dgm:presLayoutVars>
          <dgm:chMax val="1"/>
          <dgm:bulletEnabled val="1"/>
        </dgm:presLayoutVars>
      </dgm:prSet>
      <dgm:spPr/>
    </dgm:pt>
    <dgm:pt modelId="{60D7E5E3-0134-4859-AB01-AACA4106D787}" type="pres">
      <dgm:prSet presAssocID="{F01CE085-B85B-4A8C-9C56-87C1103511A4}" presName="sp" presStyleCnt="0"/>
      <dgm:spPr/>
    </dgm:pt>
    <dgm:pt modelId="{62151962-278C-4456-8C45-32E1507CF046}" type="pres">
      <dgm:prSet presAssocID="{9A314C13-6FB0-4B7C-9CFF-75E7245B82AA}" presName="linNode" presStyleCnt="0"/>
      <dgm:spPr/>
    </dgm:pt>
    <dgm:pt modelId="{5FC337C1-1FBD-4ED6-B610-C07C7542FFAE}" type="pres">
      <dgm:prSet presAssocID="{9A314C13-6FB0-4B7C-9CFF-75E7245B82AA}" presName="parentText" presStyleLbl="node1" presStyleIdx="4" presStyleCnt="7" custScaleX="277778" custScaleY="24008">
        <dgm:presLayoutVars>
          <dgm:chMax val="1"/>
          <dgm:bulletEnabled val="1"/>
        </dgm:presLayoutVars>
      </dgm:prSet>
      <dgm:spPr/>
    </dgm:pt>
    <dgm:pt modelId="{6EC8A340-04B6-466B-B41A-489224B9A660}" type="pres">
      <dgm:prSet presAssocID="{8FDF555F-F7C0-47F0-9DAD-B8A2C6B232FC}" presName="sp" presStyleCnt="0"/>
      <dgm:spPr/>
    </dgm:pt>
    <dgm:pt modelId="{7D7B7CAB-0365-4831-8CF6-6E7E848D0A2D}" type="pres">
      <dgm:prSet presAssocID="{05A627BA-C163-4EB5-B6EB-5E2F7623D89F}" presName="linNode" presStyleCnt="0"/>
      <dgm:spPr/>
    </dgm:pt>
    <dgm:pt modelId="{5AD34A09-6095-491C-B547-DF0C13277635}" type="pres">
      <dgm:prSet presAssocID="{05A627BA-C163-4EB5-B6EB-5E2F7623D89F}" presName="parentText" presStyleLbl="node1" presStyleIdx="5" presStyleCnt="7" custScaleX="277778" custScaleY="24008">
        <dgm:presLayoutVars>
          <dgm:chMax val="1"/>
          <dgm:bulletEnabled val="1"/>
        </dgm:presLayoutVars>
      </dgm:prSet>
      <dgm:spPr/>
    </dgm:pt>
    <dgm:pt modelId="{460F273F-D95B-44DB-967F-42157D167E2B}" type="pres">
      <dgm:prSet presAssocID="{771290B4-5190-4F0A-991C-16DF56C0416B}" presName="sp" presStyleCnt="0"/>
      <dgm:spPr/>
    </dgm:pt>
    <dgm:pt modelId="{570C1A96-176F-4693-9721-9FF7C1DCF3B7}" type="pres">
      <dgm:prSet presAssocID="{F7487C91-DEE9-4731-9F02-BDE6F4D66C3A}" presName="linNode" presStyleCnt="0"/>
      <dgm:spPr/>
    </dgm:pt>
    <dgm:pt modelId="{298D47D6-D9D0-4BDE-9516-9D6C0C67AF3B}" type="pres">
      <dgm:prSet presAssocID="{F7487C91-DEE9-4731-9F02-BDE6F4D66C3A}" presName="parentText" presStyleLbl="node1" presStyleIdx="6" presStyleCnt="7" custScaleX="277778" custScaleY="24008">
        <dgm:presLayoutVars>
          <dgm:chMax val="1"/>
          <dgm:bulletEnabled val="1"/>
        </dgm:presLayoutVars>
      </dgm:prSet>
      <dgm:spPr/>
    </dgm:pt>
  </dgm:ptLst>
  <dgm:cxnLst>
    <dgm:cxn modelId="{9195AD01-E08B-4EB6-99EA-3C177335F149}" srcId="{281CEEDC-441C-4C11-B381-563D09277BEF}" destId="{F82F7EAF-87DD-465E-A353-402B9667FD9D}" srcOrd="0" destOrd="0" parTransId="{A5E8D0C9-D3A1-43A7-8AC9-8CB1735357C5}" sibTransId="{F00C518B-B7FE-4B0B-968E-CE9971EF3EDE}"/>
    <dgm:cxn modelId="{CE13BC0E-9E2C-43DD-A2DC-4DDA1CE117E4}" type="presOf" srcId="{87E4356C-9FD1-4831-8FFF-B71448F0978A}" destId="{8E6E9EF5-D4AF-40A3-B8C5-4D0B7C1CD2BD}" srcOrd="0" destOrd="0" presId="urn:microsoft.com/office/officeart/2005/8/layout/vList5"/>
    <dgm:cxn modelId="{CB1FCE1F-4B82-4153-88B3-C4AEFDD1DDE2}" srcId="{281CEEDC-441C-4C11-B381-563D09277BEF}" destId="{5AA01A8A-9F5F-468C-87AE-278BDC1665C5}" srcOrd="2" destOrd="0" parTransId="{2262E80B-D116-4BB8-8486-902985B5AAFE}" sibTransId="{4B35E792-09EC-4F2F-BE92-8D12532D8FE4}"/>
    <dgm:cxn modelId="{D7D15A2D-4133-4FAC-BAA1-1D97D5CBDA04}" srcId="{281CEEDC-441C-4C11-B381-563D09277BEF}" destId="{05A627BA-C163-4EB5-B6EB-5E2F7623D89F}" srcOrd="5" destOrd="0" parTransId="{E1263A12-8FAB-40FE-93EF-6D8716152371}" sibTransId="{771290B4-5190-4F0A-991C-16DF56C0416B}"/>
    <dgm:cxn modelId="{51A2A73B-8085-406B-ADB0-3B53B7C3C2EE}" srcId="{281CEEDC-441C-4C11-B381-563D09277BEF}" destId="{A0363595-4DEF-4364-9B20-E3152CDE61B0}" srcOrd="3" destOrd="0" parTransId="{60A43075-9069-4C50-8177-0E77738EB4EA}" sibTransId="{F01CE085-B85B-4A8C-9C56-87C1103511A4}"/>
    <dgm:cxn modelId="{278AD76A-5507-4CDA-A34E-72335B4DC49C}" type="presOf" srcId="{05A627BA-C163-4EB5-B6EB-5E2F7623D89F}" destId="{5AD34A09-6095-491C-B547-DF0C13277635}" srcOrd="0" destOrd="0" presId="urn:microsoft.com/office/officeart/2005/8/layout/vList5"/>
    <dgm:cxn modelId="{A50A806C-B3AF-4530-B6D4-44A70768BE50}" type="presOf" srcId="{9A314C13-6FB0-4B7C-9CFF-75E7245B82AA}" destId="{5FC337C1-1FBD-4ED6-B610-C07C7542FFAE}" srcOrd="0" destOrd="0" presId="urn:microsoft.com/office/officeart/2005/8/layout/vList5"/>
    <dgm:cxn modelId="{CC21BD59-FCB6-4C19-8E0E-70AE0C71DD06}" type="presOf" srcId="{5AA01A8A-9F5F-468C-87AE-278BDC1665C5}" destId="{79DC7AE3-12F8-44F7-B46F-97DBAB38C5AB}" srcOrd="0" destOrd="0" presId="urn:microsoft.com/office/officeart/2005/8/layout/vList5"/>
    <dgm:cxn modelId="{446D4AA4-D1F9-4D35-A716-4A1B084A5A3D}" srcId="{281CEEDC-441C-4C11-B381-563D09277BEF}" destId="{87E4356C-9FD1-4831-8FFF-B71448F0978A}" srcOrd="1" destOrd="0" parTransId="{E9EAEE22-03B3-4DA6-9296-71CC3AC5EED5}" sibTransId="{ABC79CD0-5926-4BE9-B251-ACEA3CDFB022}"/>
    <dgm:cxn modelId="{2FF301AB-2CEC-4A9B-AB86-7A51A90435C5}" type="presOf" srcId="{F82F7EAF-87DD-465E-A353-402B9667FD9D}" destId="{7E9BC22D-DBA5-4966-B8F9-13453D9C9FBA}" srcOrd="0" destOrd="0" presId="urn:microsoft.com/office/officeart/2005/8/layout/vList5"/>
    <dgm:cxn modelId="{2A5900C1-C844-45FD-B994-3D93FE273747}" type="presOf" srcId="{A0363595-4DEF-4364-9B20-E3152CDE61B0}" destId="{0ED7A153-9CA3-43C1-8DC3-65262625375F}" srcOrd="0" destOrd="0" presId="urn:microsoft.com/office/officeart/2005/8/layout/vList5"/>
    <dgm:cxn modelId="{835C8FDB-8B24-46E8-AB7A-43B4173686DD}" type="presOf" srcId="{281CEEDC-441C-4C11-B381-563D09277BEF}" destId="{C170B6AD-28D7-43AF-9192-41867EC46E1D}" srcOrd="0" destOrd="0" presId="urn:microsoft.com/office/officeart/2005/8/layout/vList5"/>
    <dgm:cxn modelId="{98AF08DE-6D2B-4859-A7EF-66DBEFFFCA59}" type="presOf" srcId="{F7487C91-DEE9-4731-9F02-BDE6F4D66C3A}" destId="{298D47D6-D9D0-4BDE-9516-9D6C0C67AF3B}" srcOrd="0" destOrd="0" presId="urn:microsoft.com/office/officeart/2005/8/layout/vList5"/>
    <dgm:cxn modelId="{DDF9E6DF-1255-4B9C-AD0D-204BFBB59F03}" srcId="{281CEEDC-441C-4C11-B381-563D09277BEF}" destId="{F7487C91-DEE9-4731-9F02-BDE6F4D66C3A}" srcOrd="6" destOrd="0" parTransId="{DB9CA1C5-3E0B-4D69-8B0E-3519A60474DA}" sibTransId="{39A03BA0-2169-4632-8E2E-91AC9892A981}"/>
    <dgm:cxn modelId="{99D7FCFF-6DE5-4BF1-B345-EB5508B71A8A}" srcId="{281CEEDC-441C-4C11-B381-563D09277BEF}" destId="{9A314C13-6FB0-4B7C-9CFF-75E7245B82AA}" srcOrd="4" destOrd="0" parTransId="{833D77A4-F221-442D-94A4-B7F16D90F34E}" sibTransId="{8FDF555F-F7C0-47F0-9DAD-B8A2C6B232FC}"/>
    <dgm:cxn modelId="{A8B21358-1E63-48B3-908B-6FA36C9214AE}" type="presParOf" srcId="{C170B6AD-28D7-43AF-9192-41867EC46E1D}" destId="{111F98F5-67ED-441F-BB83-A159EE8F145A}" srcOrd="0" destOrd="0" presId="urn:microsoft.com/office/officeart/2005/8/layout/vList5"/>
    <dgm:cxn modelId="{EBB1976A-2431-4F07-A8DF-5A9B8E527E12}" type="presParOf" srcId="{111F98F5-67ED-441F-BB83-A159EE8F145A}" destId="{7E9BC22D-DBA5-4966-B8F9-13453D9C9FBA}" srcOrd="0" destOrd="0" presId="urn:microsoft.com/office/officeart/2005/8/layout/vList5"/>
    <dgm:cxn modelId="{C07A59F0-769A-42F5-8886-40590D32A46C}" type="presParOf" srcId="{C170B6AD-28D7-43AF-9192-41867EC46E1D}" destId="{5E3F01EF-5FA1-4594-9AAA-9ED6F3FCD8DA}" srcOrd="1" destOrd="0" presId="urn:microsoft.com/office/officeart/2005/8/layout/vList5"/>
    <dgm:cxn modelId="{0C184D5F-2E27-4A6F-9FB5-EF19DCF5CE40}" type="presParOf" srcId="{C170B6AD-28D7-43AF-9192-41867EC46E1D}" destId="{05DB31EA-9A36-4451-A399-CCD324CB0EEC}" srcOrd="2" destOrd="0" presId="urn:microsoft.com/office/officeart/2005/8/layout/vList5"/>
    <dgm:cxn modelId="{E6E05729-1E80-45E2-B552-83EED0BE2A3A}" type="presParOf" srcId="{05DB31EA-9A36-4451-A399-CCD324CB0EEC}" destId="{8E6E9EF5-D4AF-40A3-B8C5-4D0B7C1CD2BD}" srcOrd="0" destOrd="0" presId="urn:microsoft.com/office/officeart/2005/8/layout/vList5"/>
    <dgm:cxn modelId="{B529987E-2CC5-443D-96D3-029937677A41}" type="presParOf" srcId="{C170B6AD-28D7-43AF-9192-41867EC46E1D}" destId="{3C866299-0210-404D-B7D6-A0275ED1D973}" srcOrd="3" destOrd="0" presId="urn:microsoft.com/office/officeart/2005/8/layout/vList5"/>
    <dgm:cxn modelId="{E6D5B118-9974-4BC5-9404-16EF03CA6EA8}" type="presParOf" srcId="{C170B6AD-28D7-43AF-9192-41867EC46E1D}" destId="{06834513-FC3D-47F9-84F3-89C28CCEFC4E}" srcOrd="4" destOrd="0" presId="urn:microsoft.com/office/officeart/2005/8/layout/vList5"/>
    <dgm:cxn modelId="{CF071DF6-C2F1-446D-A8C2-1A2BD235603B}" type="presParOf" srcId="{06834513-FC3D-47F9-84F3-89C28CCEFC4E}" destId="{79DC7AE3-12F8-44F7-B46F-97DBAB38C5AB}" srcOrd="0" destOrd="0" presId="urn:microsoft.com/office/officeart/2005/8/layout/vList5"/>
    <dgm:cxn modelId="{CE261E8B-037D-452F-92D2-7DE70938BA51}" type="presParOf" srcId="{C170B6AD-28D7-43AF-9192-41867EC46E1D}" destId="{7E4A11AC-44CD-41F2-819D-0D64CFEC10D6}" srcOrd="5" destOrd="0" presId="urn:microsoft.com/office/officeart/2005/8/layout/vList5"/>
    <dgm:cxn modelId="{B980269E-C9BA-4EA1-9F03-CE051EA30CF1}" type="presParOf" srcId="{C170B6AD-28D7-43AF-9192-41867EC46E1D}" destId="{B02C3DCA-3368-40F0-B318-D810B96F0E9D}" srcOrd="6" destOrd="0" presId="urn:microsoft.com/office/officeart/2005/8/layout/vList5"/>
    <dgm:cxn modelId="{9F64EA5D-FDC8-4739-B434-DC46E97C2202}" type="presParOf" srcId="{B02C3DCA-3368-40F0-B318-D810B96F0E9D}" destId="{0ED7A153-9CA3-43C1-8DC3-65262625375F}" srcOrd="0" destOrd="0" presId="urn:microsoft.com/office/officeart/2005/8/layout/vList5"/>
    <dgm:cxn modelId="{DF1DFA09-273B-4752-8D15-2AEFF4119645}" type="presParOf" srcId="{C170B6AD-28D7-43AF-9192-41867EC46E1D}" destId="{60D7E5E3-0134-4859-AB01-AACA4106D787}" srcOrd="7" destOrd="0" presId="urn:microsoft.com/office/officeart/2005/8/layout/vList5"/>
    <dgm:cxn modelId="{85D509DD-1DAC-4713-BB63-CBFD31D1783C}" type="presParOf" srcId="{C170B6AD-28D7-43AF-9192-41867EC46E1D}" destId="{62151962-278C-4456-8C45-32E1507CF046}" srcOrd="8" destOrd="0" presId="urn:microsoft.com/office/officeart/2005/8/layout/vList5"/>
    <dgm:cxn modelId="{939C0950-F3F1-42A8-82A7-CBEC5F5800B7}" type="presParOf" srcId="{62151962-278C-4456-8C45-32E1507CF046}" destId="{5FC337C1-1FBD-4ED6-B610-C07C7542FFAE}" srcOrd="0" destOrd="0" presId="urn:microsoft.com/office/officeart/2005/8/layout/vList5"/>
    <dgm:cxn modelId="{BFA58B10-1D4A-4BA5-9DB4-7DC0D3C92F4D}" type="presParOf" srcId="{C170B6AD-28D7-43AF-9192-41867EC46E1D}" destId="{6EC8A340-04B6-466B-B41A-489224B9A660}" srcOrd="9" destOrd="0" presId="urn:microsoft.com/office/officeart/2005/8/layout/vList5"/>
    <dgm:cxn modelId="{5606C509-3502-43B6-AD87-416B37CC56AF}" type="presParOf" srcId="{C170B6AD-28D7-43AF-9192-41867EC46E1D}" destId="{7D7B7CAB-0365-4831-8CF6-6E7E848D0A2D}" srcOrd="10" destOrd="0" presId="urn:microsoft.com/office/officeart/2005/8/layout/vList5"/>
    <dgm:cxn modelId="{943D14FD-7F2F-42E2-9264-7DD28E2FE304}" type="presParOf" srcId="{7D7B7CAB-0365-4831-8CF6-6E7E848D0A2D}" destId="{5AD34A09-6095-491C-B547-DF0C13277635}" srcOrd="0" destOrd="0" presId="urn:microsoft.com/office/officeart/2005/8/layout/vList5"/>
    <dgm:cxn modelId="{30305F24-3B09-44AE-A5BA-51D1F317DCA8}" type="presParOf" srcId="{C170B6AD-28D7-43AF-9192-41867EC46E1D}" destId="{460F273F-D95B-44DB-967F-42157D167E2B}" srcOrd="11" destOrd="0" presId="urn:microsoft.com/office/officeart/2005/8/layout/vList5"/>
    <dgm:cxn modelId="{7023AFBC-5FDA-4638-9963-02E4970E67BC}" type="presParOf" srcId="{C170B6AD-28D7-43AF-9192-41867EC46E1D}" destId="{570C1A96-176F-4693-9721-9FF7C1DCF3B7}" srcOrd="12" destOrd="0" presId="urn:microsoft.com/office/officeart/2005/8/layout/vList5"/>
    <dgm:cxn modelId="{40F83E85-2DD1-492F-B5D9-E19929B04601}" type="presParOf" srcId="{570C1A96-176F-4693-9721-9FF7C1DCF3B7}" destId="{298D47D6-D9D0-4BDE-9516-9D6C0C67AF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34464-DCA8-4609-BBEE-9FC287CD850F}">
      <dsp:nvSpPr>
        <dsp:cNvPr id="0" name=""/>
        <dsp:cNvSpPr/>
      </dsp:nvSpPr>
      <dsp:spPr>
        <a:xfrm>
          <a:off x="0" y="27260"/>
          <a:ext cx="11493910" cy="43173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>
              <a:solidFill>
                <a:srgbClr val="073B3D"/>
              </a:solidFill>
            </a:rPr>
            <a:t>Background:</a:t>
          </a:r>
          <a:endParaRPr lang="en-GB" sz="1800" kern="1200">
            <a:solidFill>
              <a:srgbClr val="073B3D"/>
            </a:solidFill>
          </a:endParaRPr>
        </a:p>
      </dsp:txBody>
      <dsp:txXfrm>
        <a:off x="21075" y="48335"/>
        <a:ext cx="11451760" cy="389580"/>
      </dsp:txXfrm>
    </dsp:sp>
    <dsp:sp modelId="{68A001A2-CAA0-4F6F-9355-1E87372B104E}">
      <dsp:nvSpPr>
        <dsp:cNvPr id="0" name=""/>
        <dsp:cNvSpPr/>
      </dsp:nvSpPr>
      <dsp:spPr>
        <a:xfrm>
          <a:off x="0" y="458990"/>
          <a:ext cx="1149391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493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1" i="0" kern="1200"/>
            <a:t>HPN Pvt Limited: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 dirty="0"/>
            <a:t>HPN Pvt Limited operates in the wellness industry, emphasizing individual health and community well-being.</a:t>
          </a:r>
          <a:endParaRPr lang="en-GB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Their product offerings likely include supplements, health-related services, and lifestyle products.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1" i="0" kern="1200"/>
            <a:t>Importance of Consumer Behaviour: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Consumer behaviour encompasses how individuals, groups, and organizations choose, buy, and use goods or services.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Understanding these patterns informs effective marketing strategies and business decisions.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 dirty="0"/>
            <a:t>For HPN Pvt Limited, comprehending consumer behaviour is essential for sustained growth.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400" kern="1200" dirty="0"/>
        </a:p>
      </dsp:txBody>
      <dsp:txXfrm>
        <a:off x="0" y="458990"/>
        <a:ext cx="11493910" cy="1937520"/>
      </dsp:txXfrm>
    </dsp:sp>
    <dsp:sp modelId="{D9238835-05CB-4EC4-AD6C-1756B2F42ACD}">
      <dsp:nvSpPr>
        <dsp:cNvPr id="0" name=""/>
        <dsp:cNvSpPr/>
      </dsp:nvSpPr>
      <dsp:spPr>
        <a:xfrm>
          <a:off x="0" y="2396510"/>
          <a:ext cx="11493910" cy="43173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kern="1200">
              <a:solidFill>
                <a:srgbClr val="073B3D"/>
              </a:solidFill>
            </a:rPr>
            <a:t>Rationale:</a:t>
          </a:r>
          <a:endParaRPr lang="en-GB" sz="1800" kern="1200">
            <a:solidFill>
              <a:srgbClr val="073B3D"/>
            </a:solidFill>
          </a:endParaRPr>
        </a:p>
      </dsp:txBody>
      <dsp:txXfrm>
        <a:off x="21075" y="2417585"/>
        <a:ext cx="11451760" cy="389580"/>
      </dsp:txXfrm>
    </dsp:sp>
    <dsp:sp modelId="{46F4C188-DBEE-47B0-ABE0-D5DEBD7B1FB5}">
      <dsp:nvSpPr>
        <dsp:cNvPr id="0" name=""/>
        <dsp:cNvSpPr/>
      </dsp:nvSpPr>
      <dsp:spPr>
        <a:xfrm>
          <a:off x="0" y="2828240"/>
          <a:ext cx="1149391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493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1" i="0" kern="1200"/>
            <a:t>Repeat Purchases and Customer Retention: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Repeat purchases directly impact customer retention rates.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Loyal customers contribute significantly to a company’s revenue stream.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By fostering repeat business, HPN Pvt Limited can build a stable customer base.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1" i="0" kern="1200"/>
            <a:t>Brand Reputation: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Consistent repeat purchases enhance brand reputation.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Satisfied customers become brand advocates, positively influencing others.</a:t>
          </a:r>
          <a:endParaRPr lang="en-GB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i="0" kern="1200"/>
            <a:t>A strong brand reputation attracts new customers and retains existing ones.</a:t>
          </a:r>
          <a:endParaRPr lang="en-GB" sz="1400" kern="1200"/>
        </a:p>
      </dsp:txBody>
      <dsp:txXfrm>
        <a:off x="0" y="2828240"/>
        <a:ext cx="11493910" cy="1937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01AAD-EFC8-4637-B23B-1146348295E5}">
      <dsp:nvSpPr>
        <dsp:cNvPr id="0" name=""/>
        <dsp:cNvSpPr/>
      </dsp:nvSpPr>
      <dsp:spPr>
        <a:xfrm rot="16200000">
          <a:off x="375966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73B3D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73B3D"/>
              </a:solidFill>
            </a:rPr>
            <a:t>Investigate the factors like socio-demographic profile of customers, product quality, brand perception, customer service, loyalty programs, promotions, and pricing that are known to influence repeat purchase behavior.</a:t>
          </a:r>
          <a:endParaRPr lang="en-GB" sz="1800" kern="1200" dirty="0">
            <a:solidFill>
              <a:srgbClr val="073B3D"/>
            </a:solidFill>
          </a:endParaRPr>
        </a:p>
      </dsp:txBody>
      <dsp:txXfrm rot="5400000">
        <a:off x="375966" y="1089601"/>
        <a:ext cx="3587909" cy="2174491"/>
      </dsp:txXfrm>
    </dsp:sp>
    <dsp:sp modelId="{2A81B958-AA9C-4E0C-8144-D46D62B999AC}">
      <dsp:nvSpPr>
        <dsp:cNvPr id="0" name=""/>
        <dsp:cNvSpPr/>
      </dsp:nvSpPr>
      <dsp:spPr>
        <a:xfrm rot="5400000">
          <a:off x="5928314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73B3D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73B3D"/>
              </a:solidFill>
            </a:rPr>
            <a:t>- Provide actionable recommendations to HPN Pvt Limited to increase the pool of repeat purchase customers.</a:t>
          </a:r>
          <a:endParaRPr lang="en-GB" sz="1800" kern="1200" dirty="0">
            <a:solidFill>
              <a:srgbClr val="073B3D"/>
            </a:solidFill>
          </a:endParaRPr>
        </a:p>
      </dsp:txBody>
      <dsp:txXfrm rot="-5400000">
        <a:off x="6689386" y="1089601"/>
        <a:ext cx="3587909" cy="2174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58F26-6EC4-44A6-8E7F-B3A3BE898BBC}">
      <dsp:nvSpPr>
        <dsp:cNvPr id="0" name=""/>
        <dsp:cNvSpPr/>
      </dsp:nvSpPr>
      <dsp:spPr>
        <a:xfrm>
          <a:off x="2663" y="0"/>
          <a:ext cx="2792116" cy="44267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rgbClr val="073B3D"/>
              </a:solidFill>
            </a:rPr>
            <a:t>Data Collection:</a:t>
          </a:r>
          <a:endParaRPr lang="en-GB" sz="16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Primary data from HPN Pvt Limited’s customer database.</a:t>
          </a:r>
          <a:endParaRPr lang="en-GB" sz="12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Structured survey sent to 80-100 customers via WhatsApp.</a:t>
          </a:r>
          <a:endParaRPr lang="en-GB" sz="1200" kern="1200" dirty="0">
            <a:solidFill>
              <a:srgbClr val="073B3D"/>
            </a:solidFill>
          </a:endParaRPr>
        </a:p>
      </dsp:txBody>
      <dsp:txXfrm>
        <a:off x="2663" y="1770681"/>
        <a:ext cx="2792116" cy="1770681"/>
      </dsp:txXfrm>
    </dsp:sp>
    <dsp:sp modelId="{2E42A576-65AA-4EBF-A470-1975AB88EB16}">
      <dsp:nvSpPr>
        <dsp:cNvPr id="0" name=""/>
        <dsp:cNvSpPr/>
      </dsp:nvSpPr>
      <dsp:spPr>
        <a:xfrm>
          <a:off x="661675" y="265602"/>
          <a:ext cx="1474092" cy="1474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3C117-44AA-4AEF-A70D-D35AD55C02A9}">
      <dsp:nvSpPr>
        <dsp:cNvPr id="0" name=""/>
        <dsp:cNvSpPr/>
      </dsp:nvSpPr>
      <dsp:spPr>
        <a:xfrm>
          <a:off x="2878543" y="0"/>
          <a:ext cx="2792116" cy="44267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rgbClr val="073B3D"/>
              </a:solidFill>
            </a:rPr>
            <a:t>Sampling:</a:t>
          </a:r>
          <a:endParaRPr lang="en-GB" sz="16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Random sampling technique for representativeness.</a:t>
          </a:r>
          <a:endParaRPr lang="en-GB" sz="12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Inclusion criteria: Active engagement within the past three months.</a:t>
          </a:r>
          <a:endParaRPr lang="en-GB" sz="1200" kern="1200" dirty="0">
            <a:solidFill>
              <a:srgbClr val="073B3D"/>
            </a:solidFill>
          </a:endParaRPr>
        </a:p>
      </dsp:txBody>
      <dsp:txXfrm>
        <a:off x="2878543" y="1770681"/>
        <a:ext cx="2792116" cy="1770681"/>
      </dsp:txXfrm>
    </dsp:sp>
    <dsp:sp modelId="{646A36B5-AF0A-4A15-98FC-F1C887B6FBDC}">
      <dsp:nvSpPr>
        <dsp:cNvPr id="0" name=""/>
        <dsp:cNvSpPr/>
      </dsp:nvSpPr>
      <dsp:spPr>
        <a:xfrm>
          <a:off x="3537555" y="265602"/>
          <a:ext cx="1474092" cy="1474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3114D-B682-4A4A-8E56-9C5D78A39F50}">
      <dsp:nvSpPr>
        <dsp:cNvPr id="0" name=""/>
        <dsp:cNvSpPr/>
      </dsp:nvSpPr>
      <dsp:spPr>
        <a:xfrm>
          <a:off x="5754423" y="0"/>
          <a:ext cx="2792116" cy="44267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rgbClr val="073B3D"/>
              </a:solidFill>
            </a:rPr>
            <a:t>Analysis:</a:t>
          </a:r>
          <a:endParaRPr lang="en-GB" sz="16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Descriptive statistics, mean scores, and standard deviations</a:t>
          </a:r>
          <a:r>
            <a:rPr lang="en-GB" sz="1200" b="0" i="0" kern="1200" dirty="0"/>
            <a:t>.</a:t>
          </a:r>
          <a:endParaRPr lang="en-GB" sz="1200" kern="1200" dirty="0"/>
        </a:p>
      </dsp:txBody>
      <dsp:txXfrm>
        <a:off x="5754423" y="1770681"/>
        <a:ext cx="2792116" cy="1770681"/>
      </dsp:txXfrm>
    </dsp:sp>
    <dsp:sp modelId="{DA5947CE-182F-4009-AD2A-DFD32C57FED0}">
      <dsp:nvSpPr>
        <dsp:cNvPr id="0" name=""/>
        <dsp:cNvSpPr/>
      </dsp:nvSpPr>
      <dsp:spPr>
        <a:xfrm>
          <a:off x="6413435" y="265602"/>
          <a:ext cx="1474092" cy="1474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638F0-A112-45AE-AA04-23BAC656FE71}">
      <dsp:nvSpPr>
        <dsp:cNvPr id="0" name=""/>
        <dsp:cNvSpPr/>
      </dsp:nvSpPr>
      <dsp:spPr>
        <a:xfrm>
          <a:off x="8630302" y="0"/>
          <a:ext cx="2792116" cy="442670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073B3D"/>
              </a:solidFill>
            </a:rPr>
            <a:t>Study Design:</a:t>
          </a:r>
          <a:endParaRPr lang="en-GB" sz="16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i="0" kern="1200" dirty="0">
              <a:solidFill>
                <a:srgbClr val="073B3D"/>
              </a:solidFill>
            </a:rPr>
            <a:t>Quantitative Research:</a:t>
          </a:r>
          <a:endParaRPr lang="en-GB" sz="1200" kern="1200" dirty="0">
            <a:solidFill>
              <a:srgbClr val="073B3D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Survey-based approach.</a:t>
          </a:r>
          <a:endParaRPr lang="en-GB" sz="1200" kern="1200" dirty="0">
            <a:solidFill>
              <a:srgbClr val="073B3D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Collects numerical data for analysis.</a:t>
          </a:r>
          <a:endParaRPr lang="en-GB" sz="1200" kern="1200" dirty="0">
            <a:solidFill>
              <a:srgbClr val="073B3D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i="0" kern="1200" dirty="0">
              <a:solidFill>
                <a:srgbClr val="073B3D"/>
              </a:solidFill>
            </a:rPr>
            <a:t>Cross-Sectional Design:</a:t>
          </a:r>
          <a:endParaRPr lang="en-GB" sz="1200" kern="1200" dirty="0">
            <a:solidFill>
              <a:srgbClr val="073B3D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i="0" kern="1200" dirty="0">
              <a:solidFill>
                <a:srgbClr val="073B3D"/>
              </a:solidFill>
            </a:rPr>
            <a:t>Data collected at a single point in time.</a:t>
          </a:r>
          <a:endParaRPr lang="en-GB" sz="1200" kern="1200" dirty="0">
            <a:solidFill>
              <a:srgbClr val="073B3D"/>
            </a:solidFill>
          </a:endParaRPr>
        </a:p>
      </dsp:txBody>
      <dsp:txXfrm>
        <a:off x="8630302" y="1770681"/>
        <a:ext cx="2792116" cy="1770681"/>
      </dsp:txXfrm>
    </dsp:sp>
    <dsp:sp modelId="{04CAE614-3341-4F76-B30C-0CAF5547FDB8}">
      <dsp:nvSpPr>
        <dsp:cNvPr id="0" name=""/>
        <dsp:cNvSpPr/>
      </dsp:nvSpPr>
      <dsp:spPr>
        <a:xfrm>
          <a:off x="9289314" y="265602"/>
          <a:ext cx="1474092" cy="1474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90440-834A-416D-AFDF-020F01EA0203}">
      <dsp:nvSpPr>
        <dsp:cNvPr id="0" name=""/>
        <dsp:cNvSpPr/>
      </dsp:nvSpPr>
      <dsp:spPr>
        <a:xfrm>
          <a:off x="457003" y="3541363"/>
          <a:ext cx="10511076" cy="66400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711E3-2FF0-4421-8749-39AC569237BA}">
      <dsp:nvSpPr>
        <dsp:cNvPr id="0" name=""/>
        <dsp:cNvSpPr/>
      </dsp:nvSpPr>
      <dsp:spPr>
        <a:xfrm rot="10800000">
          <a:off x="2712692" y="3069"/>
          <a:ext cx="9395755" cy="13843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73B3D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468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i="0" kern="1200" dirty="0">
              <a:solidFill>
                <a:srgbClr val="073B3D"/>
              </a:solidFill>
            </a:rPr>
            <a:t>Study Area:</a:t>
          </a:r>
          <a:endParaRPr lang="en-GB" sz="1700" kern="1200" dirty="0">
            <a:solidFill>
              <a:srgbClr val="073B3D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 dirty="0">
              <a:solidFill>
                <a:srgbClr val="073B3D"/>
              </a:solidFill>
            </a:rPr>
            <a:t>Scope: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Focus on HPN Pvt Limited’s customer base.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Geographical scope: Delhi NCR</a:t>
          </a:r>
          <a:endParaRPr lang="en-GB" sz="1300" kern="1200" dirty="0">
            <a:solidFill>
              <a:srgbClr val="073B3D"/>
            </a:solidFill>
          </a:endParaRPr>
        </a:p>
      </dsp:txBody>
      <dsp:txXfrm rot="10800000">
        <a:off x="3058784" y="3069"/>
        <a:ext cx="9049663" cy="1384368"/>
      </dsp:txXfrm>
    </dsp:sp>
    <dsp:sp modelId="{367B017F-3097-4686-9FFD-2A975AC35FFF}">
      <dsp:nvSpPr>
        <dsp:cNvPr id="0" name=""/>
        <dsp:cNvSpPr/>
      </dsp:nvSpPr>
      <dsp:spPr>
        <a:xfrm>
          <a:off x="2020507" y="3069"/>
          <a:ext cx="1384368" cy="13843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C8DBCF-85C8-4F17-86A3-411FDC668172}">
      <dsp:nvSpPr>
        <dsp:cNvPr id="0" name=""/>
        <dsp:cNvSpPr/>
      </dsp:nvSpPr>
      <dsp:spPr>
        <a:xfrm rot="10800000">
          <a:off x="2712692" y="1743655"/>
          <a:ext cx="9395755" cy="13843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73B3D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468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i="0" kern="1200" dirty="0">
              <a:solidFill>
                <a:srgbClr val="073B3D"/>
              </a:solidFill>
            </a:rPr>
            <a:t>Study Population:</a:t>
          </a:r>
          <a:endParaRPr lang="en-GB" sz="1700" kern="1200" dirty="0">
            <a:solidFill>
              <a:srgbClr val="073B3D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 dirty="0">
              <a:solidFill>
                <a:srgbClr val="073B3D"/>
              </a:solidFill>
            </a:rPr>
            <a:t>Inclusion Criteria: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Repeat purchase Customers who engaged with HPN Pvt Limited’s products or services within the past three months.</a:t>
          </a:r>
          <a:endParaRPr lang="en-GB" sz="1300" kern="1200" dirty="0">
            <a:solidFill>
              <a:srgbClr val="073B3D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 dirty="0">
              <a:solidFill>
                <a:srgbClr val="073B3D"/>
              </a:solidFill>
            </a:rPr>
            <a:t>Exclusion Criteria: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Inactive or infrequent customers.</a:t>
          </a:r>
          <a:endParaRPr lang="en-GB" sz="1300" kern="1200" dirty="0">
            <a:solidFill>
              <a:srgbClr val="073B3D"/>
            </a:solidFill>
          </a:endParaRPr>
        </a:p>
      </dsp:txBody>
      <dsp:txXfrm rot="10800000">
        <a:off x="3058784" y="1743655"/>
        <a:ext cx="9049663" cy="1384368"/>
      </dsp:txXfrm>
    </dsp:sp>
    <dsp:sp modelId="{9F13BC60-65E0-4F09-B0E9-A7894D6DE36E}">
      <dsp:nvSpPr>
        <dsp:cNvPr id="0" name=""/>
        <dsp:cNvSpPr/>
      </dsp:nvSpPr>
      <dsp:spPr>
        <a:xfrm>
          <a:off x="2020507" y="1743655"/>
          <a:ext cx="1384368" cy="13843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81771-7CAE-4E80-87EE-D7623950846D}">
      <dsp:nvSpPr>
        <dsp:cNvPr id="0" name=""/>
        <dsp:cNvSpPr/>
      </dsp:nvSpPr>
      <dsp:spPr>
        <a:xfrm rot="10800000">
          <a:off x="2712692" y="3484242"/>
          <a:ext cx="9395755" cy="1384368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073B3D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0468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i="0" kern="1200" dirty="0">
              <a:solidFill>
                <a:srgbClr val="073B3D"/>
              </a:solidFill>
            </a:rPr>
            <a:t>Sample – Sample Size and Sampling:</a:t>
          </a:r>
          <a:endParaRPr lang="en-GB" sz="1700" kern="1200" dirty="0">
            <a:solidFill>
              <a:srgbClr val="073B3D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 dirty="0">
              <a:solidFill>
                <a:srgbClr val="073B3D"/>
              </a:solidFill>
            </a:rPr>
            <a:t>Sample Size: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Targeting 80-100 customers.</a:t>
          </a:r>
          <a:endParaRPr lang="en-GB" sz="1300" kern="1200" dirty="0">
            <a:solidFill>
              <a:srgbClr val="073B3D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0" kern="1200" dirty="0">
              <a:solidFill>
                <a:srgbClr val="073B3D"/>
              </a:solidFill>
            </a:rPr>
            <a:t>Sampling Method:</a:t>
          </a:r>
          <a:endParaRPr lang="en-GB" sz="1300" kern="1200" dirty="0">
            <a:solidFill>
              <a:srgbClr val="073B3D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i="0" kern="1200" dirty="0">
              <a:solidFill>
                <a:srgbClr val="073B3D"/>
              </a:solidFill>
            </a:rPr>
            <a:t>Random sampling ensures unbiased </a:t>
          </a:r>
          <a:r>
            <a:rPr lang="en-GB" sz="1300" b="0" i="0" kern="1200" dirty="0"/>
            <a:t>representation.</a:t>
          </a:r>
          <a:endParaRPr lang="en-GB" sz="1300" kern="1200" dirty="0"/>
        </a:p>
      </dsp:txBody>
      <dsp:txXfrm rot="10800000">
        <a:off x="3058784" y="3484242"/>
        <a:ext cx="9049663" cy="1384368"/>
      </dsp:txXfrm>
    </dsp:sp>
    <dsp:sp modelId="{59D71F94-8A40-4042-B165-DC9B310A26BC}">
      <dsp:nvSpPr>
        <dsp:cNvPr id="0" name=""/>
        <dsp:cNvSpPr/>
      </dsp:nvSpPr>
      <dsp:spPr>
        <a:xfrm>
          <a:off x="2020507" y="3484242"/>
          <a:ext cx="1384368" cy="13843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F736D-E8ED-49FE-9BB5-4FFC87301EEC}">
      <dsp:nvSpPr>
        <dsp:cNvPr id="0" name=""/>
        <dsp:cNvSpPr/>
      </dsp:nvSpPr>
      <dsp:spPr>
        <a:xfrm>
          <a:off x="0" y="2305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69AE0-8188-477D-B37D-3FF97210D13C}">
      <dsp:nvSpPr>
        <dsp:cNvPr id="0" name=""/>
        <dsp:cNvSpPr/>
      </dsp:nvSpPr>
      <dsp:spPr>
        <a:xfrm>
          <a:off x="0" y="2305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Satisfaction and Repeat Purchase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2305"/>
        <a:ext cx="2207833" cy="786275"/>
      </dsp:txXfrm>
    </dsp:sp>
    <dsp:sp modelId="{F46EB551-4150-451A-A926-4B990243AED2}">
      <dsp:nvSpPr>
        <dsp:cNvPr id="0" name=""/>
        <dsp:cNvSpPr/>
      </dsp:nvSpPr>
      <dsp:spPr>
        <a:xfrm>
          <a:off x="2373421" y="20580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High satisfaction (4.26 average) correlates with increased repeat purchases (Coefficient: 1.144, p-value: 0.013).</a:t>
          </a:r>
          <a:endParaRPr lang="en-GB" sz="1100" kern="1200"/>
        </a:p>
      </dsp:txBody>
      <dsp:txXfrm>
        <a:off x="2373421" y="20580"/>
        <a:ext cx="8665746" cy="365495"/>
      </dsp:txXfrm>
    </dsp:sp>
    <dsp:sp modelId="{06B064A5-8B50-4256-BA35-105B204D21A6}">
      <dsp:nvSpPr>
        <dsp:cNvPr id="0" name=""/>
        <dsp:cNvSpPr/>
      </dsp:nvSpPr>
      <dsp:spPr>
        <a:xfrm>
          <a:off x="2207833" y="386075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2C737-B944-4E47-8C78-F53596CC44C9}">
      <dsp:nvSpPr>
        <dsp:cNvPr id="0" name=""/>
        <dsp:cNvSpPr/>
      </dsp:nvSpPr>
      <dsp:spPr>
        <a:xfrm>
          <a:off x="2373421" y="404350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Action: Focus on enhancing customer satisfaction to drive loyalty and repeat business.</a:t>
          </a:r>
          <a:endParaRPr lang="en-GB" sz="1100" kern="1200"/>
        </a:p>
      </dsp:txBody>
      <dsp:txXfrm>
        <a:off x="2373421" y="404350"/>
        <a:ext cx="8665746" cy="365495"/>
      </dsp:txXfrm>
    </dsp:sp>
    <dsp:sp modelId="{75667E39-F3B8-45EC-9A62-AAEEB0389980}">
      <dsp:nvSpPr>
        <dsp:cNvPr id="0" name=""/>
        <dsp:cNvSpPr/>
      </dsp:nvSpPr>
      <dsp:spPr>
        <a:xfrm>
          <a:off x="2207833" y="769846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9F4DA-6528-4445-9BB2-438CBCF11D1E}">
      <dsp:nvSpPr>
        <dsp:cNvPr id="0" name=""/>
        <dsp:cNvSpPr/>
      </dsp:nvSpPr>
      <dsp:spPr>
        <a:xfrm>
          <a:off x="0" y="788581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432A2-1722-45C1-BE6D-C57A90A3946B}">
      <dsp:nvSpPr>
        <dsp:cNvPr id="0" name=""/>
        <dsp:cNvSpPr/>
      </dsp:nvSpPr>
      <dsp:spPr>
        <a:xfrm>
          <a:off x="0" y="788581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Pricing's Significant Impact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788581"/>
        <a:ext cx="2207833" cy="786275"/>
      </dsp:txXfrm>
    </dsp:sp>
    <dsp:sp modelId="{314CA88B-8D3A-4F23-8B05-CBB1A0146711}">
      <dsp:nvSpPr>
        <dsp:cNvPr id="0" name=""/>
        <dsp:cNvSpPr/>
      </dsp:nvSpPr>
      <dsp:spPr>
        <a:xfrm>
          <a:off x="2373421" y="806856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Favorable pricing (average 4.24) strongly influences repeat purchases (Coefficient: 1.364, p-value: 0.001).</a:t>
          </a:r>
          <a:endParaRPr lang="en-GB" sz="1100" kern="1200"/>
        </a:p>
      </dsp:txBody>
      <dsp:txXfrm>
        <a:off x="2373421" y="806856"/>
        <a:ext cx="8665746" cy="365495"/>
      </dsp:txXfrm>
    </dsp:sp>
    <dsp:sp modelId="{E83557A3-B3BD-484D-A1B4-EDCFEC217864}">
      <dsp:nvSpPr>
        <dsp:cNvPr id="0" name=""/>
        <dsp:cNvSpPr/>
      </dsp:nvSpPr>
      <dsp:spPr>
        <a:xfrm>
          <a:off x="2207833" y="1172351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EDD43-CE44-4377-8F34-99D431485350}">
      <dsp:nvSpPr>
        <dsp:cNvPr id="0" name=""/>
        <dsp:cNvSpPr/>
      </dsp:nvSpPr>
      <dsp:spPr>
        <a:xfrm>
          <a:off x="2373421" y="1190626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Action: Optimize pricing strategies to attract and retain customers.</a:t>
          </a:r>
          <a:endParaRPr lang="en-GB" sz="1100" kern="1200"/>
        </a:p>
      </dsp:txBody>
      <dsp:txXfrm>
        <a:off x="2373421" y="1190626"/>
        <a:ext cx="8665746" cy="365495"/>
      </dsp:txXfrm>
    </dsp:sp>
    <dsp:sp modelId="{B6E9009A-AAC3-430B-B30C-F09E19239DDB}">
      <dsp:nvSpPr>
        <dsp:cNvPr id="0" name=""/>
        <dsp:cNvSpPr/>
      </dsp:nvSpPr>
      <dsp:spPr>
        <a:xfrm>
          <a:off x="2207833" y="1556121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FC7CA-236A-45DF-A1EA-F321DCC97F6E}">
      <dsp:nvSpPr>
        <dsp:cNvPr id="0" name=""/>
        <dsp:cNvSpPr/>
      </dsp:nvSpPr>
      <dsp:spPr>
        <a:xfrm>
          <a:off x="0" y="1574857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0B32E-F502-463F-9D26-E5ACFA3629F4}">
      <dsp:nvSpPr>
        <dsp:cNvPr id="0" name=""/>
        <dsp:cNvSpPr/>
      </dsp:nvSpPr>
      <dsp:spPr>
        <a:xfrm>
          <a:off x="0" y="1574857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Recommendation and Its Potential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1574857"/>
        <a:ext cx="2207833" cy="786275"/>
      </dsp:txXfrm>
    </dsp:sp>
    <dsp:sp modelId="{4830D199-167C-4579-82EB-7339FB9C497E}">
      <dsp:nvSpPr>
        <dsp:cNvPr id="0" name=""/>
        <dsp:cNvSpPr/>
      </dsp:nvSpPr>
      <dsp:spPr>
        <a:xfrm>
          <a:off x="2373421" y="1593132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Recommendations (average 4.24) show marginal influence (Coefficient: 0.82, p-value: 0.06) on repeat purchases.</a:t>
          </a:r>
          <a:endParaRPr lang="en-GB" sz="1100" kern="1200"/>
        </a:p>
      </dsp:txBody>
      <dsp:txXfrm>
        <a:off x="2373421" y="1593132"/>
        <a:ext cx="8665746" cy="365495"/>
      </dsp:txXfrm>
    </dsp:sp>
    <dsp:sp modelId="{37726E49-B653-47B6-BB88-CD8AD31CCBE5}">
      <dsp:nvSpPr>
        <dsp:cNvPr id="0" name=""/>
        <dsp:cNvSpPr/>
      </dsp:nvSpPr>
      <dsp:spPr>
        <a:xfrm>
          <a:off x="2207833" y="1958627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3D978D-9E90-4908-BE87-9A4212415920}">
      <dsp:nvSpPr>
        <dsp:cNvPr id="0" name=""/>
        <dsp:cNvSpPr/>
      </dsp:nvSpPr>
      <dsp:spPr>
        <a:xfrm>
          <a:off x="2373421" y="1976902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dirty="0"/>
            <a:t>Action: Encourage customer advocacy through referral programs to boost repeat sales.</a:t>
          </a:r>
          <a:endParaRPr lang="en-GB" sz="1100" kern="1200" dirty="0"/>
        </a:p>
      </dsp:txBody>
      <dsp:txXfrm>
        <a:off x="2373421" y="1976902"/>
        <a:ext cx="8665746" cy="365495"/>
      </dsp:txXfrm>
    </dsp:sp>
    <dsp:sp modelId="{20A67493-B4F0-40BB-8CF5-0E94E513C091}">
      <dsp:nvSpPr>
        <dsp:cNvPr id="0" name=""/>
        <dsp:cNvSpPr/>
      </dsp:nvSpPr>
      <dsp:spPr>
        <a:xfrm>
          <a:off x="2207833" y="2342397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77CE5-2099-4BF6-8243-F078E5026F90}">
      <dsp:nvSpPr>
        <dsp:cNvPr id="0" name=""/>
        <dsp:cNvSpPr/>
      </dsp:nvSpPr>
      <dsp:spPr>
        <a:xfrm>
          <a:off x="0" y="2361133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02A95-7281-4298-B518-BA3DF578759F}">
      <dsp:nvSpPr>
        <dsp:cNvPr id="0" name=""/>
        <dsp:cNvSpPr/>
      </dsp:nvSpPr>
      <dsp:spPr>
        <a:xfrm>
          <a:off x="0" y="2361133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Product Quality and Customer Service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2361133"/>
        <a:ext cx="2207833" cy="786275"/>
      </dsp:txXfrm>
    </dsp:sp>
    <dsp:sp modelId="{954839F0-E7A8-46ED-A933-1D47414DD09E}">
      <dsp:nvSpPr>
        <dsp:cNvPr id="0" name=""/>
        <dsp:cNvSpPr/>
      </dsp:nvSpPr>
      <dsp:spPr>
        <a:xfrm>
          <a:off x="2373421" y="2379407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Despite high ratings (product quality: 4.29, customer service: 4.39), neither significantly predict repeat purchases.</a:t>
          </a:r>
          <a:endParaRPr lang="en-GB" sz="1100" kern="1200"/>
        </a:p>
      </dsp:txBody>
      <dsp:txXfrm>
        <a:off x="2373421" y="2379407"/>
        <a:ext cx="8665746" cy="365495"/>
      </dsp:txXfrm>
    </dsp:sp>
    <dsp:sp modelId="{D1E347E3-C764-4545-B223-A0AAE520D3EF}">
      <dsp:nvSpPr>
        <dsp:cNvPr id="0" name=""/>
        <dsp:cNvSpPr/>
      </dsp:nvSpPr>
      <dsp:spPr>
        <a:xfrm>
          <a:off x="2207833" y="2744903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90EE2-CA19-498A-9050-9E5FAD43ED00}">
      <dsp:nvSpPr>
        <dsp:cNvPr id="0" name=""/>
        <dsp:cNvSpPr/>
      </dsp:nvSpPr>
      <dsp:spPr>
        <a:xfrm>
          <a:off x="2373421" y="2763177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Action: Maintain high standards but explore other drivers of customer retention.</a:t>
          </a:r>
          <a:endParaRPr lang="en-GB" sz="1100" kern="1200"/>
        </a:p>
      </dsp:txBody>
      <dsp:txXfrm>
        <a:off x="2373421" y="2763177"/>
        <a:ext cx="8665746" cy="365495"/>
      </dsp:txXfrm>
    </dsp:sp>
    <dsp:sp modelId="{67642E9E-2328-417D-A7E0-8C5E6F47AB86}">
      <dsp:nvSpPr>
        <dsp:cNvPr id="0" name=""/>
        <dsp:cNvSpPr/>
      </dsp:nvSpPr>
      <dsp:spPr>
        <a:xfrm>
          <a:off x="2207833" y="3128673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A4824-85ED-4A8F-8AAB-098EF824B7EB}">
      <dsp:nvSpPr>
        <dsp:cNvPr id="0" name=""/>
        <dsp:cNvSpPr/>
      </dsp:nvSpPr>
      <dsp:spPr>
        <a:xfrm>
          <a:off x="0" y="3147408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3F09F-457B-46BF-AFC2-0356B20455B2}">
      <dsp:nvSpPr>
        <dsp:cNvPr id="0" name=""/>
        <dsp:cNvSpPr/>
      </dsp:nvSpPr>
      <dsp:spPr>
        <a:xfrm>
          <a:off x="0" y="3147408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Model Fit and Unexplained Variance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3147408"/>
        <a:ext cx="2207833" cy="786275"/>
      </dsp:txXfrm>
    </dsp:sp>
    <dsp:sp modelId="{0CA7B787-BEC3-4936-8553-4E2328E90664}">
      <dsp:nvSpPr>
        <dsp:cNvPr id="0" name=""/>
        <dsp:cNvSpPr/>
      </dsp:nvSpPr>
      <dsp:spPr>
        <a:xfrm>
          <a:off x="2373421" y="3165683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Low R-square values suggest other unmeasured factors influence repeat purchases.</a:t>
          </a:r>
          <a:endParaRPr lang="en-GB" sz="1100" kern="1200"/>
        </a:p>
      </dsp:txBody>
      <dsp:txXfrm>
        <a:off x="2373421" y="3165683"/>
        <a:ext cx="8665746" cy="365495"/>
      </dsp:txXfrm>
    </dsp:sp>
    <dsp:sp modelId="{C8CF13CE-D175-42BD-BE74-1A372EFD2693}">
      <dsp:nvSpPr>
        <dsp:cNvPr id="0" name=""/>
        <dsp:cNvSpPr/>
      </dsp:nvSpPr>
      <dsp:spPr>
        <a:xfrm>
          <a:off x="2207833" y="3531178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F9565-FC4E-40F0-8872-7446E20088F0}">
      <dsp:nvSpPr>
        <dsp:cNvPr id="0" name=""/>
        <dsp:cNvSpPr/>
      </dsp:nvSpPr>
      <dsp:spPr>
        <a:xfrm>
          <a:off x="2373421" y="3549453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Action: Conduct further research to uncover additional influential variables.</a:t>
          </a:r>
          <a:endParaRPr lang="en-GB" sz="1100" kern="1200"/>
        </a:p>
      </dsp:txBody>
      <dsp:txXfrm>
        <a:off x="2373421" y="3549453"/>
        <a:ext cx="8665746" cy="365495"/>
      </dsp:txXfrm>
    </dsp:sp>
    <dsp:sp modelId="{9CB84BBD-71CB-49AF-8B3A-D2DE0E4FD7A2}">
      <dsp:nvSpPr>
        <dsp:cNvPr id="0" name=""/>
        <dsp:cNvSpPr/>
      </dsp:nvSpPr>
      <dsp:spPr>
        <a:xfrm>
          <a:off x="2207833" y="3914948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76908A-7976-483B-8B4A-C03003B8314A}">
      <dsp:nvSpPr>
        <dsp:cNvPr id="0" name=""/>
        <dsp:cNvSpPr/>
      </dsp:nvSpPr>
      <dsp:spPr>
        <a:xfrm>
          <a:off x="0" y="3933684"/>
          <a:ext cx="1103916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E8BC4-91BC-42EF-8D8D-F4EA900258AB}">
      <dsp:nvSpPr>
        <dsp:cNvPr id="0" name=""/>
        <dsp:cNvSpPr/>
      </dsp:nvSpPr>
      <dsp:spPr>
        <a:xfrm>
          <a:off x="0" y="3933684"/>
          <a:ext cx="2207833" cy="78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baseline="0" dirty="0">
              <a:solidFill>
                <a:srgbClr val="073B3D"/>
              </a:solidFill>
            </a:rPr>
            <a:t>Holistic Approach to Customer Retention</a:t>
          </a:r>
          <a:endParaRPr lang="en-GB" sz="1400" kern="1200" dirty="0">
            <a:solidFill>
              <a:srgbClr val="073B3D"/>
            </a:solidFill>
          </a:endParaRPr>
        </a:p>
      </dsp:txBody>
      <dsp:txXfrm>
        <a:off x="0" y="3933684"/>
        <a:ext cx="2207833" cy="786275"/>
      </dsp:txXfrm>
    </dsp:sp>
    <dsp:sp modelId="{AC26ABBF-FF4C-414D-A59B-3F5C31FA0F67}">
      <dsp:nvSpPr>
        <dsp:cNvPr id="0" name=""/>
        <dsp:cNvSpPr/>
      </dsp:nvSpPr>
      <dsp:spPr>
        <a:xfrm>
          <a:off x="2373421" y="3951959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Combine satisfaction, pricing strategies, and customer advocacy for a comprehensive retention strategy.</a:t>
          </a:r>
          <a:endParaRPr lang="en-GB" sz="1100" kern="1200"/>
        </a:p>
      </dsp:txBody>
      <dsp:txXfrm>
        <a:off x="2373421" y="3951959"/>
        <a:ext cx="8665746" cy="365495"/>
      </dsp:txXfrm>
    </dsp:sp>
    <dsp:sp modelId="{B1BC489F-B73F-4359-80E7-C448031DA1D0}">
      <dsp:nvSpPr>
        <dsp:cNvPr id="0" name=""/>
        <dsp:cNvSpPr/>
      </dsp:nvSpPr>
      <dsp:spPr>
        <a:xfrm>
          <a:off x="2207833" y="4317454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DC445-21B5-49F4-99F2-AD5197F810C6}">
      <dsp:nvSpPr>
        <dsp:cNvPr id="0" name=""/>
        <dsp:cNvSpPr/>
      </dsp:nvSpPr>
      <dsp:spPr>
        <a:xfrm>
          <a:off x="2373421" y="4335729"/>
          <a:ext cx="8665746" cy="36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/>
            <a:t>Action: Develop integrated initiatives to maximize customer lifetime value.</a:t>
          </a:r>
          <a:endParaRPr lang="en-GB" sz="1100" kern="1200"/>
        </a:p>
      </dsp:txBody>
      <dsp:txXfrm>
        <a:off x="2373421" y="4335729"/>
        <a:ext cx="8665746" cy="365495"/>
      </dsp:txXfrm>
    </dsp:sp>
    <dsp:sp modelId="{CF95573D-B58C-4993-A439-708A68AC9560}">
      <dsp:nvSpPr>
        <dsp:cNvPr id="0" name=""/>
        <dsp:cNvSpPr/>
      </dsp:nvSpPr>
      <dsp:spPr>
        <a:xfrm>
          <a:off x="2207833" y="4701224"/>
          <a:ext cx="883133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BC22D-DBA5-4966-B8F9-13453D9C9FBA}">
      <dsp:nvSpPr>
        <dsp:cNvPr id="0" name=""/>
        <dsp:cNvSpPr/>
      </dsp:nvSpPr>
      <dsp:spPr>
        <a:xfrm>
          <a:off x="5130" y="117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rgbClr val="073B3D"/>
              </a:solidFill>
            </a:rPr>
            <a:t>1. Customer satisfaction and recommendation likelihood show weaker associations with repeat purchase </a:t>
          </a:r>
          <a:r>
            <a:rPr lang="en-GB" sz="1700" kern="1200" dirty="0" err="1">
              <a:solidFill>
                <a:srgbClr val="073B3D"/>
              </a:solidFill>
            </a:rPr>
            <a:t>behavior</a:t>
          </a:r>
          <a:r>
            <a:rPr lang="en-GB" sz="1700" kern="1200" dirty="0">
              <a:solidFill>
                <a:srgbClr val="073B3D"/>
              </a:solidFill>
            </a:rPr>
            <a:t>.</a:t>
          </a:r>
        </a:p>
      </dsp:txBody>
      <dsp:txXfrm>
        <a:off x="33302" y="28289"/>
        <a:ext cx="10448995" cy="520761"/>
      </dsp:txXfrm>
    </dsp:sp>
    <dsp:sp modelId="{8E6E9EF5-D4AF-40A3-B8C5-4D0B7C1CD2BD}">
      <dsp:nvSpPr>
        <dsp:cNvPr id="0" name=""/>
        <dsp:cNvSpPr/>
      </dsp:nvSpPr>
      <dsp:spPr>
        <a:xfrm>
          <a:off x="5130" y="697413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2. Product quality and customer service emerge as critical drivers of repeat purchases.</a:t>
          </a:r>
        </a:p>
      </dsp:txBody>
      <dsp:txXfrm>
        <a:off x="33302" y="725585"/>
        <a:ext cx="10448995" cy="520761"/>
      </dsp:txXfrm>
    </dsp:sp>
    <dsp:sp modelId="{79DC7AE3-12F8-44F7-B46F-97DBAB38C5AB}">
      <dsp:nvSpPr>
        <dsp:cNvPr id="0" name=""/>
        <dsp:cNvSpPr/>
      </dsp:nvSpPr>
      <dsp:spPr>
        <a:xfrm>
          <a:off x="5130" y="1394709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3. Pricing has negligible impact, suggesting consumers prioritize quality and service over price.</a:t>
          </a:r>
        </a:p>
      </dsp:txBody>
      <dsp:txXfrm>
        <a:off x="33302" y="1422881"/>
        <a:ext cx="10448995" cy="520761"/>
      </dsp:txXfrm>
    </dsp:sp>
    <dsp:sp modelId="{0ED7A153-9CA3-43C1-8DC3-65262625375F}">
      <dsp:nvSpPr>
        <dsp:cNvPr id="0" name=""/>
        <dsp:cNvSpPr/>
      </dsp:nvSpPr>
      <dsp:spPr>
        <a:xfrm>
          <a:off x="5130" y="2092006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4. Businesses should prioritize enhancing product quality and customer service experiences for customer loyalty.</a:t>
          </a:r>
        </a:p>
      </dsp:txBody>
      <dsp:txXfrm>
        <a:off x="33302" y="2120178"/>
        <a:ext cx="10448995" cy="520761"/>
      </dsp:txXfrm>
    </dsp:sp>
    <dsp:sp modelId="{5FC337C1-1FBD-4ED6-B610-C07C7542FFAE}">
      <dsp:nvSpPr>
        <dsp:cNvPr id="0" name=""/>
        <dsp:cNvSpPr/>
      </dsp:nvSpPr>
      <dsp:spPr>
        <a:xfrm>
          <a:off x="5130" y="2789302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5. Holistic customer experiences, beyond pricing, are crucial for driving ongoing patronage.</a:t>
          </a:r>
        </a:p>
      </dsp:txBody>
      <dsp:txXfrm>
        <a:off x="33302" y="2817474"/>
        <a:ext cx="10448995" cy="520761"/>
      </dsp:txXfrm>
    </dsp:sp>
    <dsp:sp modelId="{5AD34A09-6095-491C-B547-DF0C13277635}">
      <dsp:nvSpPr>
        <dsp:cNvPr id="0" name=""/>
        <dsp:cNvSpPr/>
      </dsp:nvSpPr>
      <dsp:spPr>
        <a:xfrm>
          <a:off x="5130" y="3486598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6. Understanding factors influencing repeat purchases enables businesses to cultivate lasting customer relationships.</a:t>
          </a:r>
        </a:p>
      </dsp:txBody>
      <dsp:txXfrm>
        <a:off x="33302" y="3514770"/>
        <a:ext cx="10448995" cy="520761"/>
      </dsp:txXfrm>
    </dsp:sp>
    <dsp:sp modelId="{298D47D6-D9D0-4BDE-9516-9D6C0C67AF3B}">
      <dsp:nvSpPr>
        <dsp:cNvPr id="0" name=""/>
        <dsp:cNvSpPr/>
      </dsp:nvSpPr>
      <dsp:spPr>
        <a:xfrm>
          <a:off x="5130" y="4183894"/>
          <a:ext cx="10505339" cy="577105"/>
        </a:xfrm>
        <a:prstGeom prst="roundRect">
          <a:avLst/>
        </a:prstGeom>
        <a:noFill/>
        <a:ln w="12700" cap="flat" cmpd="sng" algn="ctr">
          <a:solidFill>
            <a:srgbClr val="073B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solidFill>
                <a:srgbClr val="073B3D"/>
              </a:solidFill>
            </a:rPr>
            <a:t>7. Further research across industries is needed to validate and explore additional influencing factors.</a:t>
          </a:r>
        </a:p>
      </dsp:txBody>
      <dsp:txXfrm>
        <a:off x="33302" y="4212066"/>
        <a:ext cx="10448995" cy="520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14-06-2024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14-06-2024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14-06-2024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61480BB1-D091-276A-FAD0-BC81670B29E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801887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25" imgH="426" progId="TCLayout.ActiveDocument.1">
                  <p:embed/>
                </p:oleObj>
              </mc:Choice>
              <mc:Fallback>
                <p:oleObj name="think-cell Slide" r:id="rId14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oleObject" Target="../embeddings/oleObject9.bin"/><Relationship Id="rId7" Type="http://schemas.openxmlformats.org/officeDocument/2006/relationships/diagramLayout" Target="../diagrams/layout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Data" Target="../diagrams/data5.xml"/><Relationship Id="rId5" Type="http://schemas.openxmlformats.org/officeDocument/2006/relationships/image" Target="../media/image2.png"/><Relationship Id="rId10" Type="http://schemas.microsoft.com/office/2007/relationships/diagramDrawing" Target="../diagrams/drawing5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oleObject" Target="../embeddings/oleObject3.bin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image" Target="../media/image7.png"/><Relationship Id="rId18" Type="http://schemas.openxmlformats.org/officeDocument/2006/relationships/image" Target="../media/image12.svg"/><Relationship Id="rId3" Type="http://schemas.openxmlformats.org/officeDocument/2006/relationships/oleObject" Target="../embeddings/oleObject4.bin"/><Relationship Id="rId7" Type="http://schemas.openxmlformats.org/officeDocument/2006/relationships/diagramLayout" Target="../diagrams/layout3.xml"/><Relationship Id="rId12" Type="http://schemas.openxmlformats.org/officeDocument/2006/relationships/image" Target="../media/image6.sv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svg"/><Relationship Id="rId1" Type="http://schemas.openxmlformats.org/officeDocument/2006/relationships/tags" Target="../tags/tag5.xml"/><Relationship Id="rId6" Type="http://schemas.openxmlformats.org/officeDocument/2006/relationships/diagramData" Target="../diagrams/data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9.png"/><Relationship Id="rId10" Type="http://schemas.microsoft.com/office/2007/relationships/diagramDrawing" Target="../diagrams/drawing3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3.xml"/><Relationship Id="rId1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image" Target="../media/image15.png"/><Relationship Id="rId3" Type="http://schemas.openxmlformats.org/officeDocument/2006/relationships/oleObject" Target="../embeddings/oleObject5.bin"/><Relationship Id="rId7" Type="http://schemas.openxmlformats.org/officeDocument/2006/relationships/diagramLayout" Target="../diagrams/layout4.xml"/><Relationship Id="rId12" Type="http://schemas.openxmlformats.org/officeDocument/2006/relationships/image" Target="../media/image1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svg"/><Relationship Id="rId1" Type="http://schemas.openxmlformats.org/officeDocument/2006/relationships/tags" Target="../tags/tag6.xml"/><Relationship Id="rId6" Type="http://schemas.openxmlformats.org/officeDocument/2006/relationships/diagramData" Target="../diagrams/data4.xml"/><Relationship Id="rId11" Type="http://schemas.openxmlformats.org/officeDocument/2006/relationships/image" Target="../media/image13.png"/><Relationship Id="rId5" Type="http://schemas.openxmlformats.org/officeDocument/2006/relationships/image" Target="../media/image2.png"/><Relationship Id="rId15" Type="http://schemas.openxmlformats.org/officeDocument/2006/relationships/image" Target="../media/image17.png"/><Relationship Id="rId10" Type="http://schemas.microsoft.com/office/2007/relationships/diagramDrawing" Target="../diagrams/drawing4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4.xml"/><Relationship Id="rId1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3F9AAA39-63D6-F499-26C3-803CEB3DECB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47659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>
            <a:normAutofit/>
          </a:bodyPr>
          <a:lstStyle/>
          <a:p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 Purchase Behavior at HPN (Horse Power Nutrition) Pvt. Ltd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Geetanjali – PG/22/034</a:t>
            </a:r>
          </a:p>
          <a:p>
            <a:r>
              <a:rPr lang="en-IN" dirty="0" err="1"/>
              <a:t>Dr.</a:t>
            </a:r>
            <a:r>
              <a:rPr lang="en-IN" dirty="0"/>
              <a:t> Ekta Saroha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hink-cell data - do not delete" hidden="1">
            <a:extLst>
              <a:ext uri="{FF2B5EF4-FFF2-40B4-BE49-F238E27FC236}">
                <a16:creationId xmlns:a16="http://schemas.microsoft.com/office/drawing/2014/main" id="{F0E09268-5E74-AA82-B281-458B503122B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113082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2196F0D-472C-3A33-550C-EC52BF3444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07551"/>
              </p:ext>
            </p:extLst>
          </p:nvPr>
        </p:nvGraphicFramePr>
        <p:xfrm>
          <a:off x="602223" y="1634084"/>
          <a:ext cx="11039168" cy="4722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BCBF0BB-F7DC-EF7D-9417-115DD8575710}"/>
              </a:ext>
            </a:extLst>
          </p:cNvPr>
          <p:cNvSpPr/>
          <p:nvPr/>
        </p:nvSpPr>
        <p:spPr>
          <a:xfrm>
            <a:off x="344129" y="1634084"/>
            <a:ext cx="11562736" cy="4722266"/>
          </a:xfrm>
          <a:prstGeom prst="rect">
            <a:avLst/>
          </a:prstGeom>
          <a:noFill/>
          <a:ln>
            <a:solidFill>
              <a:srgbClr val="073B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0FC3304F-9C6A-AE9D-0A9B-358944F2C5E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769036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Discussion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7298681-5634-F318-07F1-59A305463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833336"/>
              </p:ext>
            </p:extLst>
          </p:nvPr>
        </p:nvGraphicFramePr>
        <p:xfrm>
          <a:off x="373625" y="1563329"/>
          <a:ext cx="11464412" cy="4793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882">
                  <a:extLst>
                    <a:ext uri="{9D8B030D-6E8A-4147-A177-3AD203B41FA5}">
                      <a16:colId xmlns:a16="http://schemas.microsoft.com/office/drawing/2014/main" val="713577035"/>
                    </a:ext>
                  </a:extLst>
                </a:gridCol>
                <a:gridCol w="1970764">
                  <a:extLst>
                    <a:ext uri="{9D8B030D-6E8A-4147-A177-3AD203B41FA5}">
                      <a16:colId xmlns:a16="http://schemas.microsoft.com/office/drawing/2014/main" val="1524120146"/>
                    </a:ext>
                  </a:extLst>
                </a:gridCol>
                <a:gridCol w="2079566">
                  <a:extLst>
                    <a:ext uri="{9D8B030D-6E8A-4147-A177-3AD203B41FA5}">
                      <a16:colId xmlns:a16="http://schemas.microsoft.com/office/drawing/2014/main" val="3811263377"/>
                    </a:ext>
                  </a:extLst>
                </a:gridCol>
                <a:gridCol w="1757983">
                  <a:extLst>
                    <a:ext uri="{9D8B030D-6E8A-4147-A177-3AD203B41FA5}">
                      <a16:colId xmlns:a16="http://schemas.microsoft.com/office/drawing/2014/main" val="758859445"/>
                    </a:ext>
                  </a:extLst>
                </a:gridCol>
                <a:gridCol w="3363217">
                  <a:extLst>
                    <a:ext uri="{9D8B030D-6E8A-4147-A177-3AD203B41FA5}">
                      <a16:colId xmlns:a16="http://schemas.microsoft.com/office/drawing/2014/main" val="72870530"/>
                    </a:ext>
                  </a:extLst>
                </a:gridCol>
              </a:tblGrid>
              <a:tr h="66051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73B3D"/>
                          </a:solidFill>
                        </a:rPr>
                        <a:t>Factor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073B3D"/>
                          </a:solidFill>
                        </a:rPr>
                        <a:t>Average Score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073B3D"/>
                          </a:solidFill>
                        </a:rPr>
                        <a:t>Coefficient (Impact)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073B3D"/>
                          </a:solidFill>
                        </a:rPr>
                        <a:t>P-value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73B3D"/>
                          </a:solidFill>
                        </a:rPr>
                        <a:t>Summary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30564"/>
                  </a:ext>
                </a:extLst>
              </a:tr>
              <a:tr h="6683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Satisfaction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1.144 (Strong)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High satisfaction significantly drives repeat purchases. Focus on improving satisfaction to boost loyalty.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946000"/>
                  </a:ext>
                </a:extLst>
              </a:tr>
              <a:tr h="8435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Pricing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1.364 (Strong)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Competitive pricing strongly influences repeat purchases. Optimize pricing strategies for customer retention.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076382"/>
                  </a:ext>
                </a:extLst>
              </a:tr>
              <a:tr h="8435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Recommendation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0.82 (Moderate)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Recommendations have a moderate impact on repeat purchases. Encourage customer advocacy to enhance retention.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879699"/>
                  </a:ext>
                </a:extLst>
              </a:tr>
              <a:tr h="8885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Product Quality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0.574 (Weak)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0.176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High product quality positively perceived but doesn't significantly predict repeat purchases. Maintain standards; explore other drivers.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043668"/>
                  </a:ext>
                </a:extLst>
              </a:tr>
              <a:tr h="8885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Customer Service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0.778 (Weak)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Excellent service correlates positively but not significantly with repeat purchases. Focus on service excellence and explore broader influences.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4262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5E6840-9314-B648-E627-FC19149C3B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482264"/>
              </p:ext>
            </p:extLst>
          </p:nvPr>
        </p:nvGraphicFramePr>
        <p:xfrm>
          <a:off x="838200" y="1553498"/>
          <a:ext cx="10515600" cy="4761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82DDF706-6E88-224F-B75B-4BDE5446A79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44154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965"/>
            <a:ext cx="10515600" cy="1129377"/>
          </a:xfrm>
        </p:spPr>
        <p:txBody>
          <a:bodyPr vert="horz"/>
          <a:lstStyle/>
          <a:p>
            <a:r>
              <a:rPr lang="en-IN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473162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Brown, A. and Lee, S., 2018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Consumer Behaviour: Insights from Marketing Research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Routledge.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Chen, L. and Wang, Y., 2017.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Consumer Behaviour and Culture: Consequences for Global Marketing and Advertising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Routledge.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Gupta, R., Sharma, A. and Kumar, A., 2021.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Consumer Behaviour: A Contemporary Approach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Springer.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Zhang, Y., 2019. Variety-Seeking Behaviour in Consumption: A Literature Review and Future Directions.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Widodo, J.S., 2017.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Literature Review of Consumer Behaviour: Customer Loyalty, Repeat Purchase and Purchase Interest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Jones, M. and Patel, R., 2019. </a:t>
            </a:r>
            <a:r>
              <a:rPr lang="en-IN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Theyather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Consumer Behaviour: An Empirical Analysis.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Marketing Research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56(3), pp.345-360.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Smith, J., 2020.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Understanding Consumer Behaviour: A Practical Guide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Palgrave Macmillan.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Chiu, C.-M., Fang, Y.-H. and Wang, E.T.G., 2012. The influence of e-customer satisfaction, e-trust and perceived value on loyalty intention in e-commerce.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Retailing and Consumer Services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19(5), pp.553-560.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Meena, B.S., 2023. The Effect of Cultural Factors on Consumer Behaviour: A Global Perspective.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of Financial Management Research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6(9), pp.1-15.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Chiu, C.-M., Fang, Y.-H. and Wang, E.T.G., 2012. Understanding customers' repeat purchase intentions in B2C e-commerce: The roles of utilitarian value, hedonic value and perceived risk. </a:t>
            </a:r>
            <a:r>
              <a:rPr lang="en-IN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Systems Journal</a:t>
            </a:r>
            <a:r>
              <a:rPr lang="en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22(6), pp.597-616.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E6ECCD-0318-2FCC-D9B9-7147D16608C8}"/>
              </a:ext>
            </a:extLst>
          </p:cNvPr>
          <p:cNvSpPr/>
          <p:nvPr/>
        </p:nvSpPr>
        <p:spPr>
          <a:xfrm>
            <a:off x="629265" y="1258529"/>
            <a:ext cx="11208774" cy="50978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814C-6B56-911D-71A3-5D4712507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Put 2 of your best photographs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7019A-DBE3-DD9F-379F-7EBC515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7AAF-6A0B-1393-C469-6E06803B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93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814C-6B56-911D-71A3-5D4712507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Put 2 of your best photographs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BA5A0-C039-E6BF-8014-4934B4E4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28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D292D057-476C-1347-6D65-97E01325EF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82051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11980B7-0109-019F-EFF1-502E563292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946933"/>
              </p:ext>
            </p:extLst>
          </p:nvPr>
        </p:nvGraphicFramePr>
        <p:xfrm>
          <a:off x="344129" y="1563328"/>
          <a:ext cx="11493910" cy="479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 of Your Study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44CD922-72FA-B69F-12A4-9AF5CB03AB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180069"/>
              </p:ext>
            </p:extLst>
          </p:nvPr>
        </p:nvGraphicFramePr>
        <p:xfrm>
          <a:off x="838200" y="173500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1FCF8A9-A1B5-9D71-4774-D95828CB7D09}"/>
              </a:ext>
            </a:extLst>
          </p:cNvPr>
          <p:cNvSpPr/>
          <p:nvPr/>
        </p:nvSpPr>
        <p:spPr>
          <a:xfrm>
            <a:off x="5147187" y="2961865"/>
            <a:ext cx="1897626" cy="189762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Graphic 9" descr="Target with solid fill">
            <a:extLst>
              <a:ext uri="{FF2B5EF4-FFF2-40B4-BE49-F238E27FC236}">
                <a16:creationId xmlns:a16="http://schemas.microsoft.com/office/drawing/2014/main" id="{BD4D66DC-4D68-6DC3-0B03-6D71D88FF3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5003" y="3309681"/>
            <a:ext cx="1201994" cy="120199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2B37BA6-07CE-E3AA-A23D-062050FE2B26}"/>
              </a:ext>
            </a:extLst>
          </p:cNvPr>
          <p:cNvSpPr/>
          <p:nvPr/>
        </p:nvSpPr>
        <p:spPr>
          <a:xfrm>
            <a:off x="334297" y="1465006"/>
            <a:ext cx="11523406" cy="489134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hink-cell data - do not delete" hidden="1">
            <a:extLst>
              <a:ext uri="{FF2B5EF4-FFF2-40B4-BE49-F238E27FC236}">
                <a16:creationId xmlns:a16="http://schemas.microsoft.com/office/drawing/2014/main" id="{4195AEC9-1B7D-B753-662F-89417927512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795641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Methodology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A2DA9F8-DB4D-0589-53F9-54B4824DB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06011"/>
              </p:ext>
            </p:extLst>
          </p:nvPr>
        </p:nvGraphicFramePr>
        <p:xfrm>
          <a:off x="363794" y="1929646"/>
          <a:ext cx="11425083" cy="442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8AB808CE-7030-3923-9D57-1943BEE4A667}"/>
              </a:ext>
            </a:extLst>
          </p:cNvPr>
          <p:cNvSpPr/>
          <p:nvPr/>
        </p:nvSpPr>
        <p:spPr>
          <a:xfrm>
            <a:off x="9982200" y="2740742"/>
            <a:ext cx="658761" cy="68825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7D330C-E9AC-A608-78AE-6FEA4F4760D4}"/>
              </a:ext>
            </a:extLst>
          </p:cNvPr>
          <p:cNvSpPr/>
          <p:nvPr/>
        </p:nvSpPr>
        <p:spPr>
          <a:xfrm>
            <a:off x="7116096" y="2558845"/>
            <a:ext cx="658761" cy="68825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263130B-5BBD-FC49-0D86-129427EA543E}"/>
              </a:ext>
            </a:extLst>
          </p:cNvPr>
          <p:cNvSpPr/>
          <p:nvPr/>
        </p:nvSpPr>
        <p:spPr>
          <a:xfrm>
            <a:off x="4249992" y="2558845"/>
            <a:ext cx="658761" cy="68825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8B9A26F-3F42-DF8B-8E1B-3AF0AACF6201}"/>
              </a:ext>
            </a:extLst>
          </p:cNvPr>
          <p:cNvSpPr/>
          <p:nvPr/>
        </p:nvSpPr>
        <p:spPr>
          <a:xfrm>
            <a:off x="1390034" y="2558845"/>
            <a:ext cx="658761" cy="68825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2" name="Graphic 11" descr="Statistics with solid fill">
            <a:extLst>
              <a:ext uri="{FF2B5EF4-FFF2-40B4-BE49-F238E27FC236}">
                <a16:creationId xmlns:a16="http://schemas.microsoft.com/office/drawing/2014/main" id="{A6A6AD6C-B971-22D9-972E-A48136D00FB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64981" y="2364658"/>
            <a:ext cx="1119946" cy="1119946"/>
          </a:xfrm>
          <a:prstGeom prst="rect">
            <a:avLst/>
          </a:prstGeom>
        </p:spPr>
      </p:pic>
      <p:pic>
        <p:nvPicPr>
          <p:cNvPr id="20" name="Graphic 19" descr="Bar chart with solid fill">
            <a:extLst>
              <a:ext uri="{FF2B5EF4-FFF2-40B4-BE49-F238E27FC236}">
                <a16:creationId xmlns:a16="http://schemas.microsoft.com/office/drawing/2014/main" id="{47913087-5DAB-F231-1D67-5ED41971AB7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49163" y="2364658"/>
            <a:ext cx="1119946" cy="1119946"/>
          </a:xfrm>
          <a:prstGeom prst="rect">
            <a:avLst/>
          </a:prstGeom>
        </p:spPr>
      </p:pic>
      <p:pic>
        <p:nvPicPr>
          <p:cNvPr id="22" name="Graphic 21" descr="Business Growth with solid fill">
            <a:extLst>
              <a:ext uri="{FF2B5EF4-FFF2-40B4-BE49-F238E27FC236}">
                <a16:creationId xmlns:a16="http://schemas.microsoft.com/office/drawing/2014/main" id="{F3FE8CEE-F3D2-31FC-51B1-F94E28599D5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107072" y="2364658"/>
            <a:ext cx="1119946" cy="1119946"/>
          </a:xfrm>
          <a:prstGeom prst="rect">
            <a:avLst/>
          </a:prstGeom>
        </p:spPr>
      </p:pic>
      <p:pic>
        <p:nvPicPr>
          <p:cNvPr id="24" name="Graphic 23" descr="Ui Ux with solid fill">
            <a:extLst>
              <a:ext uri="{FF2B5EF4-FFF2-40B4-BE49-F238E27FC236}">
                <a16:creationId xmlns:a16="http://schemas.microsoft.com/office/drawing/2014/main" id="{5B1ADAE5-00E0-D822-8AAD-993B3ECB436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822891" y="2364658"/>
            <a:ext cx="1119946" cy="11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hink-cell data - do not delete" hidden="1">
            <a:extLst>
              <a:ext uri="{FF2B5EF4-FFF2-40B4-BE49-F238E27FC236}">
                <a16:creationId xmlns:a16="http://schemas.microsoft.com/office/drawing/2014/main" id="{A6F28589-0F02-9363-58FB-5ABB8EB1447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8763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BFC4F3FF-0DA8-8AC2-3DF0-F5A075721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689587"/>
              </p:ext>
            </p:extLst>
          </p:nvPr>
        </p:nvGraphicFramePr>
        <p:xfrm>
          <a:off x="-1002890" y="1484670"/>
          <a:ext cx="14128955" cy="487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D2FFF0F5-F0FF-E175-65AE-468D8330DD02}"/>
              </a:ext>
            </a:extLst>
          </p:cNvPr>
          <p:cNvSpPr/>
          <p:nvPr/>
        </p:nvSpPr>
        <p:spPr>
          <a:xfrm>
            <a:off x="1425678" y="1917290"/>
            <a:ext cx="609600" cy="59976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7588E20-72FD-62BB-2BA0-DC3FD0A68311}"/>
              </a:ext>
            </a:extLst>
          </p:cNvPr>
          <p:cNvSpPr/>
          <p:nvPr/>
        </p:nvSpPr>
        <p:spPr>
          <a:xfrm>
            <a:off x="1425678" y="3723635"/>
            <a:ext cx="609600" cy="59976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84313F8-9FA9-453E-E393-26627AF1B68F}"/>
              </a:ext>
            </a:extLst>
          </p:cNvPr>
          <p:cNvSpPr/>
          <p:nvPr/>
        </p:nvSpPr>
        <p:spPr>
          <a:xfrm>
            <a:off x="1425678" y="5373330"/>
            <a:ext cx="609600" cy="599768"/>
          </a:xfrm>
          <a:prstGeom prst="ellipse">
            <a:avLst/>
          </a:prstGeom>
          <a:solidFill>
            <a:srgbClr val="C0C9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7" name="Graphic 16" descr="Books on shelf with solid fill">
            <a:extLst>
              <a:ext uri="{FF2B5EF4-FFF2-40B4-BE49-F238E27FC236}">
                <a16:creationId xmlns:a16="http://schemas.microsoft.com/office/drawing/2014/main" id="{3B031D35-0F54-6C6F-06ED-E58856393C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36873" y="1706832"/>
            <a:ext cx="914400" cy="914400"/>
          </a:xfrm>
          <a:prstGeom prst="rect">
            <a:avLst/>
          </a:prstGeom>
        </p:spPr>
      </p:pic>
      <p:pic>
        <p:nvPicPr>
          <p:cNvPr id="19" name="Graphic 18" descr="Universal access with solid fill">
            <a:extLst>
              <a:ext uri="{FF2B5EF4-FFF2-40B4-BE49-F238E27FC236}">
                <a16:creationId xmlns:a16="http://schemas.microsoft.com/office/drawing/2014/main" id="{CD81C339-9E4A-B90E-929F-D7C7D0D4FC8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36873" y="5211954"/>
            <a:ext cx="914400" cy="914400"/>
          </a:xfrm>
          <a:prstGeom prst="rect">
            <a:avLst/>
          </a:prstGeom>
        </p:spPr>
      </p:pic>
      <p:pic>
        <p:nvPicPr>
          <p:cNvPr id="23" name="Graphic 22" descr="Group of people with solid fill">
            <a:extLst>
              <a:ext uri="{FF2B5EF4-FFF2-40B4-BE49-F238E27FC236}">
                <a16:creationId xmlns:a16="http://schemas.microsoft.com/office/drawing/2014/main" id="{DB5E603E-3EDA-D246-4BB8-9BF82A7E430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236873" y="34593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FBF2A432-6622-0499-DEDA-4F5DCE40527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399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Result: Statistical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E7B594A8-AC04-C80A-8B31-D935D1EB0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2619" y="1406987"/>
            <a:ext cx="72816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Satisfaction Levels: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satisfaction of 4.26 with low variability (Std Dev 0.66).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Indicates strong overall satisfaction with products and services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Stable Recommendations: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recommendation score of 4.24 (Std Dev 0.68).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Consistent positive feedback suggests high likelihood of customer advocacy.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Perceived Product Quality: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product quality rating of 4.29 (Std Dev 0.69).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Indicates customers perceive the products as consistently high in quality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Competitive Pricing Perception: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pricing score of 4.24 (Std Dev 0.71).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Indicates competitive pricing, influencing customer perception positively.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Excellent Customer Service: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customer service rating of 4.39 (Std Dev 0.67).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scores reflect superior customer service experiences.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Frequent Purchase Behavior: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Average purchase frequency score of 4.37 (Std Dev 0.66).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Indicates strong customer loyalty and repeat purchase behavior.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Consistent Medians Across Metrics: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Median scores (4) align closely with averages, indicating stability across different metrics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89687D-D343-C6E9-25EE-22B17E58F5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5807" y="1369804"/>
            <a:ext cx="3990324" cy="498654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C89CE4C-9CF1-F944-8ED7-2C0CDB58C818}"/>
              </a:ext>
            </a:extLst>
          </p:cNvPr>
          <p:cNvSpPr/>
          <p:nvPr/>
        </p:nvSpPr>
        <p:spPr>
          <a:xfrm>
            <a:off x="335869" y="1369805"/>
            <a:ext cx="7281673" cy="498654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774A3BD1-8C59-1F50-4727-882E2DC2E22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127581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Result: Regression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B4B5D7-F412-489C-821E-51A506BE2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29" y="1690619"/>
            <a:ext cx="11493909" cy="15638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021270-36E8-99B0-81A5-031A856D0799}"/>
              </a:ext>
            </a:extLst>
          </p:cNvPr>
          <p:cNvSpPr txBox="1"/>
          <p:nvPr/>
        </p:nvSpPr>
        <p:spPr>
          <a:xfrm>
            <a:off x="344129" y="3711316"/>
            <a:ext cx="11493909" cy="2321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Customer satisfaction weakly correlates with repeat purchases (R Square = 0.003), suggesting minimal influence.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Recommendation likelihood shows a slightly stronger correlation (R Square = 0.017), but still explains a small portion of variance.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Product quality exhibits a significant positive relationship (R Square = 0.037), influencing consumer decisions notably.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Pricing surprisingly shows no significant relationship (R Square = 0), indicating minimal impact on repeat purchases.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Customer service correlates moderately (R Square = 0.019), playing a modest role in fostering loyalty.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400" dirty="0"/>
              <a:t>Overall, product quality stands out as the most influential factor (Adjusted R Square = 0.027), explaining a moderate proportion of repeat purchase behaviour variance.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F9351C-ABF6-26FF-7206-104D4A6B0663}"/>
              </a:ext>
            </a:extLst>
          </p:cNvPr>
          <p:cNvSpPr/>
          <p:nvPr/>
        </p:nvSpPr>
        <p:spPr>
          <a:xfrm>
            <a:off x="344129" y="3429000"/>
            <a:ext cx="11503742" cy="2927350"/>
          </a:xfrm>
          <a:prstGeom prst="rect">
            <a:avLst/>
          </a:prstGeom>
          <a:noFill/>
          <a:ln>
            <a:solidFill>
              <a:srgbClr val="073B3D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5A287BFD-3913-0C83-3DC6-72E1450D806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08013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6" progId="TCLayout.ActiveDocument.1">
                  <p:embed/>
                </p:oleObj>
              </mc:Choice>
              <mc:Fallback>
                <p:oleObj name="think-cell Slide" r:id="rId3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algn="ctr"/>
            <a:r>
              <a:rPr lang="en-IN" b="1" dirty="0"/>
              <a:t>Result: Overview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DD9B2FF-6E3A-438F-CF6D-B87B8E06F8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498350"/>
              </p:ext>
            </p:extLst>
          </p:nvPr>
        </p:nvGraphicFramePr>
        <p:xfrm>
          <a:off x="353961" y="1396933"/>
          <a:ext cx="11375920" cy="495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955">
                  <a:extLst>
                    <a:ext uri="{9D8B030D-6E8A-4147-A177-3AD203B41FA5}">
                      <a16:colId xmlns:a16="http://schemas.microsoft.com/office/drawing/2014/main" val="4090945624"/>
                    </a:ext>
                  </a:extLst>
                </a:gridCol>
                <a:gridCol w="2566219">
                  <a:extLst>
                    <a:ext uri="{9D8B030D-6E8A-4147-A177-3AD203B41FA5}">
                      <a16:colId xmlns:a16="http://schemas.microsoft.com/office/drawing/2014/main" val="3339906846"/>
                    </a:ext>
                  </a:extLst>
                </a:gridCol>
                <a:gridCol w="3126659">
                  <a:extLst>
                    <a:ext uri="{9D8B030D-6E8A-4147-A177-3AD203B41FA5}">
                      <a16:colId xmlns:a16="http://schemas.microsoft.com/office/drawing/2014/main" val="3192768547"/>
                    </a:ext>
                  </a:extLst>
                </a:gridCol>
                <a:gridCol w="3746087">
                  <a:extLst>
                    <a:ext uri="{9D8B030D-6E8A-4147-A177-3AD203B41FA5}">
                      <a16:colId xmlns:a16="http://schemas.microsoft.com/office/drawing/2014/main" val="2509353136"/>
                    </a:ext>
                  </a:extLst>
                </a:gridCol>
              </a:tblGrid>
              <a:tr h="45508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73B3D"/>
                          </a:solidFill>
                          <a:latin typeface="Univers" panose="020B0503020202020204" pitchFamily="34" charset="0"/>
                        </a:rPr>
                        <a:t>Variable</a:t>
                      </a:r>
                      <a:endParaRPr lang="en-GB" sz="1400" dirty="0">
                        <a:solidFill>
                          <a:srgbClr val="073B3D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solidFill>
                            <a:srgbClr val="073B3D"/>
                          </a:solidFill>
                          <a:latin typeface="Univers" panose="020B0503020202020204" pitchFamily="34" charset="0"/>
                        </a:rPr>
                        <a:t>Key Insights</a:t>
                      </a:r>
                      <a:endParaRPr lang="en-GB" sz="1400">
                        <a:solidFill>
                          <a:srgbClr val="073B3D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73B3D"/>
                          </a:solidFill>
                          <a:latin typeface="Univers" panose="020B0503020202020204" pitchFamily="34" charset="0"/>
                        </a:rPr>
                        <a:t>Details</a:t>
                      </a:r>
                      <a:endParaRPr lang="en-GB" sz="1400" dirty="0">
                        <a:solidFill>
                          <a:srgbClr val="073B3D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73B3D"/>
                          </a:solidFill>
                          <a:latin typeface="Univers" panose="020B0503020202020204" pitchFamily="34" charset="0"/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79267"/>
                  </a:ext>
                </a:extLst>
              </a:tr>
              <a:tr h="785493">
                <a:tc>
                  <a:txBody>
                    <a:bodyPr/>
                    <a:lstStyle/>
                    <a:p>
                      <a:r>
                        <a:rPr lang="en-GB" sz="1400" b="1" dirty="0"/>
                        <a:t>Satisfaction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Significant predictor of repeat purchases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Positive relationship: Coefficient 1.144, p-value 0.013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Happy customers come back and buy again.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02097"/>
                  </a:ext>
                </a:extLst>
              </a:tr>
              <a:tr h="785493">
                <a:tc>
                  <a:txBody>
                    <a:bodyPr/>
                    <a:lstStyle/>
                    <a:p>
                      <a:r>
                        <a:rPr lang="en-GB" sz="1400" b="1"/>
                        <a:t>Pricing</a:t>
                      </a:r>
                      <a:endParaRPr lang="en-GB" sz="140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Strong predictor with significant positive 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Coefficient 1.364, p-value 0.001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Good prices make customers return for more purchases.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095668"/>
                  </a:ext>
                </a:extLst>
              </a:tr>
              <a:tr h="564880">
                <a:tc>
                  <a:txBody>
                    <a:bodyPr/>
                    <a:lstStyle/>
                    <a:p>
                      <a:r>
                        <a:rPr lang="en-GB" sz="1400" b="1"/>
                        <a:t>Recommend</a:t>
                      </a:r>
                      <a:endParaRPr lang="en-GB" sz="140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Marginally significant predictor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Coefficient 0.82, p-value 0.06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Recommendations might lead to more repeat purchases, but not always.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366436"/>
                  </a:ext>
                </a:extLst>
              </a:tr>
              <a:tr h="797478">
                <a:tc>
                  <a:txBody>
                    <a:bodyPr/>
                    <a:lstStyle/>
                    <a:p>
                      <a:r>
                        <a:rPr lang="en-GB" sz="1400" b="1"/>
                        <a:t>Product Quality &amp; Customer Service</a:t>
                      </a:r>
                      <a:endParaRPr lang="en-GB" sz="140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Not statistically significant predictors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Positive coefficients but high p-values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Product quality and customer service are important but didn't show strong effects in this study.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50865"/>
                  </a:ext>
                </a:extLst>
              </a:tr>
              <a:tr h="785493">
                <a:tc>
                  <a:txBody>
                    <a:bodyPr/>
                    <a:lstStyle/>
                    <a:p>
                      <a:r>
                        <a:rPr lang="en-GB" sz="1400" b="1"/>
                        <a:t>Model Fit</a:t>
                      </a:r>
                      <a:endParaRPr lang="en-GB" sz="140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Low R-square values indicate other influencing factors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Suggests need for further research on additional 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things are affecting repeat purchases, need to find out what they are.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016088"/>
                  </a:ext>
                </a:extLst>
              </a:tr>
              <a:tr h="785493">
                <a:tc>
                  <a:txBody>
                    <a:bodyPr/>
                    <a:lstStyle/>
                    <a:p>
                      <a:r>
                        <a:rPr lang="en-GB" sz="1400" b="1"/>
                        <a:t>Practical Implications</a:t>
                      </a:r>
                      <a:endParaRPr lang="en-GB" sz="1400"/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Prioritize satisfaction and pricing strategies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Explore other factors for comprehensive insights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Focus on keeping customers happy and offering good prices. Look into other possible influences.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8056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1677</Words>
  <Application>Microsoft Office PowerPoint</Application>
  <PresentationFormat>Widescreen</PresentationFormat>
  <Paragraphs>213</Paragraphs>
  <Slides>16</Slides>
  <Notes>0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 Narrow</vt:lpstr>
      <vt:lpstr>Arial</vt:lpstr>
      <vt:lpstr>Calibri</vt:lpstr>
      <vt:lpstr>Calibri Light</vt:lpstr>
      <vt:lpstr>Times New Roman</vt:lpstr>
      <vt:lpstr>Univers</vt:lpstr>
      <vt:lpstr>Office Theme</vt:lpstr>
      <vt:lpstr>think-cell Slide</vt:lpstr>
      <vt:lpstr>Repeat Purchase Behavior at HPN (Horse Power Nutrition) Pvt. Ltd</vt:lpstr>
      <vt:lpstr>Mentor Approval</vt:lpstr>
      <vt:lpstr>Introduction</vt:lpstr>
      <vt:lpstr>Objectives of Your Study</vt:lpstr>
      <vt:lpstr>Methodology</vt:lpstr>
      <vt:lpstr>Methodology</vt:lpstr>
      <vt:lpstr>Result: Statistical Analysis</vt:lpstr>
      <vt:lpstr>Result: Regression Analysis</vt:lpstr>
      <vt:lpstr>Result: Overview</vt:lpstr>
      <vt:lpstr>Discussion</vt:lpstr>
      <vt:lpstr>Discussion</vt:lpstr>
      <vt:lpstr>Conclusion</vt:lpstr>
      <vt:lpstr>References</vt:lpstr>
      <vt:lpstr>Thank You</vt:lpstr>
      <vt:lpstr>Pictorial Journey (1/2)</vt:lpstr>
      <vt:lpstr>Pictorial Journey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Abhishek Sharma</cp:lastModifiedBy>
  <cp:revision>13</cp:revision>
  <dcterms:created xsi:type="dcterms:W3CDTF">2022-05-20T15:11:38Z</dcterms:created>
  <dcterms:modified xsi:type="dcterms:W3CDTF">2024-06-15T08:18:40Z</dcterms:modified>
</cp:coreProperties>
</file>