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25"/>
  </p:notesMasterIdLst>
  <p:handoutMasterIdLst>
    <p:handoutMasterId r:id="rId26"/>
  </p:handoutMasterIdLst>
  <p:sldIdLst>
    <p:sldId id="256" r:id="rId5"/>
    <p:sldId id="323" r:id="rId6"/>
    <p:sldId id="313" r:id="rId7"/>
    <p:sldId id="317" r:id="rId8"/>
    <p:sldId id="257" r:id="rId9"/>
    <p:sldId id="322" r:id="rId10"/>
    <p:sldId id="260" r:id="rId11"/>
    <p:sldId id="325" r:id="rId12"/>
    <p:sldId id="328" r:id="rId13"/>
    <p:sldId id="326" r:id="rId14"/>
    <p:sldId id="329" r:id="rId15"/>
    <p:sldId id="330" r:id="rId16"/>
    <p:sldId id="327" r:id="rId17"/>
    <p:sldId id="331" r:id="rId18"/>
    <p:sldId id="335" r:id="rId19"/>
    <p:sldId id="315" r:id="rId20"/>
    <p:sldId id="332" r:id="rId21"/>
    <p:sldId id="320" r:id="rId22"/>
    <p:sldId id="333" r:id="rId23"/>
    <p:sldId id="33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660" autoAdjust="0"/>
  </p:normalViewPr>
  <p:slideViewPr>
    <p:cSldViewPr snapToGrid="0">
      <p:cViewPr varScale="1">
        <p:scale>
          <a:sx n="78" d="100"/>
          <a:sy n="78" d="100"/>
        </p:scale>
        <p:origin x="878" y="72"/>
      </p:cViewPr>
      <p:guideLst/>
    </p:cSldViewPr>
  </p:slideViewPr>
  <p:outlineViewPr>
    <p:cViewPr>
      <p:scale>
        <a:sx n="33" d="100"/>
        <a:sy n="33" d="100"/>
      </p:scale>
      <p:origin x="0" y="-4464"/>
    </p:cViewPr>
  </p:outlineViewPr>
  <p:notesTextViewPr>
    <p:cViewPr>
      <p:scale>
        <a:sx n="1" d="1"/>
        <a:sy n="1" d="1"/>
      </p:scale>
      <p:origin x="0" y="0"/>
    </p:cViewPr>
  </p:notesTextViewPr>
  <p:sorterViewPr>
    <p:cViewPr varScale="1">
      <p:scale>
        <a:sx n="1" d="1"/>
        <a:sy n="1" d="1"/>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7/22/2024</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7/22/2024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a:t>
            </a:fld>
            <a:endParaRPr lang="en-US" dirty="0"/>
          </a:p>
        </p:txBody>
      </p:sp>
    </p:spTree>
    <p:extLst>
      <p:ext uri="{BB962C8B-B14F-4D97-AF65-F5344CB8AC3E}">
        <p14:creationId xmlns:p14="http://schemas.microsoft.com/office/powerpoint/2010/main" val="413314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11</a:t>
            </a:fld>
            <a:endParaRPr lang="en-US" dirty="0"/>
          </a:p>
        </p:txBody>
      </p:sp>
    </p:spTree>
    <p:extLst>
      <p:ext uri="{BB962C8B-B14F-4D97-AF65-F5344CB8AC3E}">
        <p14:creationId xmlns:p14="http://schemas.microsoft.com/office/powerpoint/2010/main" val="3680434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12</a:t>
            </a:fld>
            <a:endParaRPr lang="en-US" dirty="0"/>
          </a:p>
        </p:txBody>
      </p:sp>
    </p:spTree>
    <p:extLst>
      <p:ext uri="{BB962C8B-B14F-4D97-AF65-F5344CB8AC3E}">
        <p14:creationId xmlns:p14="http://schemas.microsoft.com/office/powerpoint/2010/main" val="154925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13</a:t>
            </a:fld>
            <a:endParaRPr lang="en-US" dirty="0"/>
          </a:p>
        </p:txBody>
      </p:sp>
    </p:spTree>
    <p:extLst>
      <p:ext uri="{BB962C8B-B14F-4D97-AF65-F5344CB8AC3E}">
        <p14:creationId xmlns:p14="http://schemas.microsoft.com/office/powerpoint/2010/main" val="129562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14</a:t>
            </a:fld>
            <a:endParaRPr lang="en-US" dirty="0"/>
          </a:p>
        </p:txBody>
      </p:sp>
    </p:spTree>
    <p:extLst>
      <p:ext uri="{BB962C8B-B14F-4D97-AF65-F5344CB8AC3E}">
        <p14:creationId xmlns:p14="http://schemas.microsoft.com/office/powerpoint/2010/main" val="664187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15</a:t>
            </a:fld>
            <a:endParaRPr lang="en-US" dirty="0"/>
          </a:p>
        </p:txBody>
      </p:sp>
    </p:spTree>
    <p:extLst>
      <p:ext uri="{BB962C8B-B14F-4D97-AF65-F5344CB8AC3E}">
        <p14:creationId xmlns:p14="http://schemas.microsoft.com/office/powerpoint/2010/main" val="3160994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16</a:t>
            </a:fld>
            <a:endParaRPr lang="en-US" dirty="0"/>
          </a:p>
        </p:txBody>
      </p:sp>
    </p:spTree>
    <p:extLst>
      <p:ext uri="{BB962C8B-B14F-4D97-AF65-F5344CB8AC3E}">
        <p14:creationId xmlns:p14="http://schemas.microsoft.com/office/powerpoint/2010/main" val="377292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17</a:t>
            </a:fld>
            <a:endParaRPr lang="en-US" dirty="0"/>
          </a:p>
        </p:txBody>
      </p:sp>
    </p:spTree>
    <p:extLst>
      <p:ext uri="{BB962C8B-B14F-4D97-AF65-F5344CB8AC3E}">
        <p14:creationId xmlns:p14="http://schemas.microsoft.com/office/powerpoint/2010/main" val="370405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18</a:t>
            </a:fld>
            <a:endParaRPr lang="en-US" dirty="0"/>
          </a:p>
        </p:txBody>
      </p:sp>
    </p:spTree>
    <p:extLst>
      <p:ext uri="{BB962C8B-B14F-4D97-AF65-F5344CB8AC3E}">
        <p14:creationId xmlns:p14="http://schemas.microsoft.com/office/powerpoint/2010/main" val="2734442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a:t>
            </a:fld>
            <a:endParaRPr lang="en-US" dirty="0"/>
          </a:p>
        </p:txBody>
      </p:sp>
    </p:spTree>
    <p:extLst>
      <p:ext uri="{BB962C8B-B14F-4D97-AF65-F5344CB8AC3E}">
        <p14:creationId xmlns:p14="http://schemas.microsoft.com/office/powerpoint/2010/main" val="330287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a:t>
            </a:fld>
            <a:endParaRPr lang="en-US" dirty="0"/>
          </a:p>
        </p:txBody>
      </p:sp>
    </p:spTree>
    <p:extLst>
      <p:ext uri="{BB962C8B-B14F-4D97-AF65-F5344CB8AC3E}">
        <p14:creationId xmlns:p14="http://schemas.microsoft.com/office/powerpoint/2010/main" val="336416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6</a:t>
            </a:fld>
            <a:endParaRPr lang="en-US" dirty="0"/>
          </a:p>
        </p:txBody>
      </p:sp>
    </p:spTree>
    <p:extLst>
      <p:ext uri="{BB962C8B-B14F-4D97-AF65-F5344CB8AC3E}">
        <p14:creationId xmlns:p14="http://schemas.microsoft.com/office/powerpoint/2010/main" val="425659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7</a:t>
            </a:fld>
            <a:endParaRPr lang="en-US" dirty="0"/>
          </a:p>
        </p:txBody>
      </p:sp>
    </p:spTree>
    <p:extLst>
      <p:ext uri="{BB962C8B-B14F-4D97-AF65-F5344CB8AC3E}">
        <p14:creationId xmlns:p14="http://schemas.microsoft.com/office/powerpoint/2010/main" val="54722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8</a:t>
            </a:fld>
            <a:endParaRPr lang="en-US" dirty="0"/>
          </a:p>
        </p:txBody>
      </p:sp>
    </p:spTree>
    <p:extLst>
      <p:ext uri="{BB962C8B-B14F-4D97-AF65-F5344CB8AC3E}">
        <p14:creationId xmlns:p14="http://schemas.microsoft.com/office/powerpoint/2010/main" val="362380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9</a:t>
            </a:fld>
            <a:endParaRPr lang="en-US" dirty="0"/>
          </a:p>
        </p:txBody>
      </p:sp>
    </p:spTree>
    <p:extLst>
      <p:ext uri="{BB962C8B-B14F-4D97-AF65-F5344CB8AC3E}">
        <p14:creationId xmlns:p14="http://schemas.microsoft.com/office/powerpoint/2010/main" val="207433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10</a:t>
            </a:fld>
            <a:endParaRPr lang="en-US" dirty="0"/>
          </a:p>
        </p:txBody>
      </p:sp>
    </p:spTree>
    <p:extLst>
      <p:ext uri="{BB962C8B-B14F-4D97-AF65-F5344CB8AC3E}">
        <p14:creationId xmlns:p14="http://schemas.microsoft.com/office/powerpoint/2010/main" val="240772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785251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18381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031844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9E50B4-1616-9029-9FC0-901DDF9BF608}"/>
              </a:ext>
              <a:ext uri="{C183D7F6-B498-43B3-948B-1728B52AA6E4}">
                <adec:decorative xmlns:adec="http://schemas.microsoft.com/office/drawing/2017/decorative" val="1"/>
              </a:ext>
            </a:extLst>
          </p:cNvPr>
          <p:cNvSpPr/>
          <p:nvPr userDrawn="1"/>
        </p:nvSpPr>
        <p:spPr>
          <a:xfrm>
            <a:off x="4449680" y="0"/>
            <a:ext cx="77423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430521"/>
            <a:ext cx="3389065" cy="1847528"/>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1954839" y="2511829"/>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74FFBCF-911F-5818-60FE-B018CA677353}"/>
              </a:ext>
            </a:extLst>
          </p:cNvPr>
          <p:cNvSpPr>
            <a:spLocks noGrp="1"/>
          </p:cNvSpPr>
          <p:nvPr>
            <p:ph sz="quarter" idx="15" hasCustomPrompt="1"/>
          </p:nvPr>
        </p:nvSpPr>
        <p:spPr>
          <a:xfrm>
            <a:off x="530307" y="2745610"/>
            <a:ext cx="3389065" cy="3499611"/>
          </a:xfrm>
        </p:spPr>
        <p:txBody>
          <a:bodyPr>
            <a:normAutofit/>
          </a:bodyPr>
          <a:lstStyle>
            <a:lvl1pPr marL="0" indent="0" algn="ctr">
              <a:buNone/>
              <a:defRPr lang="en-US" sz="2000" kern="1200" spc="50" dirty="0">
                <a:solidFill>
                  <a:schemeClr val="tx1">
                    <a:alpha val="60000"/>
                  </a:schemeClr>
                </a:solidFill>
                <a:latin typeface="+mn-lt"/>
                <a:ea typeface="+mn-ea"/>
                <a:cs typeface="+mn-cs"/>
              </a:defRPr>
            </a:lvl1pPr>
            <a:lvl2pPr marL="360000" indent="0">
              <a:buNone/>
              <a:defRPr/>
            </a:lvl2pPr>
            <a:lvl3pPr marL="720000" indent="0">
              <a:buNone/>
              <a:defRPr/>
            </a:lvl3pPr>
            <a:lvl4pPr marL="1080000" indent="0">
              <a:buNone/>
              <a:defRPr/>
            </a:lvl4pPr>
            <a:lvl5pPr marL="1440000" indent="0">
              <a:buNone/>
              <a:defRPr/>
            </a:lvl5pPr>
          </a:lstStyle>
          <a:p>
            <a:pPr marL="0" indent="0" algn="ctr">
              <a:buNone/>
            </a:pPr>
            <a:r>
              <a:rPr lang="en-US" dirty="0"/>
              <a:t>Click to add text</a:t>
            </a:r>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hasCustomPrompt="1"/>
          </p:nvPr>
        </p:nvSpPr>
        <p:spPr>
          <a:xfrm>
            <a:off x="4979988" y="430521"/>
            <a:ext cx="6681704" cy="6019264"/>
          </a:xfrm>
        </p:spPr>
        <p:txBody>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105237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hasCustomPrompt="1"/>
          </p:nvPr>
        </p:nvSpPr>
        <p:spPr>
          <a:xfrm>
            <a:off x="568163" y="400049"/>
            <a:ext cx="8647721" cy="1185045"/>
          </a:xfrm>
        </p:spPr>
        <p:txBody>
          <a:bodyPr lIns="0">
            <a:normAutofit/>
          </a:bodyPr>
          <a:lstStyle>
            <a:lvl1pPr>
              <a:defRPr sz="3600"/>
            </a:lvl1pPr>
          </a:lstStyle>
          <a:p>
            <a:r>
              <a:rPr lang="en-US" dirty="0"/>
              <a:t>Click to add title</a:t>
            </a:r>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568163" y="1997132"/>
            <a:ext cx="8652793" cy="4232218"/>
          </a:xfrm>
        </p:spPr>
        <p:txBody>
          <a:bodyPr lIns="0">
            <a:normAutofit/>
          </a:bodyPr>
          <a:lstStyle>
            <a:lvl1pPr marL="285750" indent="-285750">
              <a:lnSpc>
                <a:spcPct val="130000"/>
              </a:lnSpc>
              <a:buFont typeface="Arial" panose="020B0604020202020204" pitchFamily="34" charset="0"/>
              <a:buChar char="•"/>
              <a:defRPr sz="1800"/>
            </a:lvl1pPr>
            <a:lvl2pPr marL="645750" indent="-285750">
              <a:lnSpc>
                <a:spcPct val="130000"/>
              </a:lnSpc>
              <a:buFont typeface="Arial" panose="020B0604020202020204" pitchFamily="34" charset="0"/>
              <a:buChar char="•"/>
              <a:defRPr sz="1800"/>
            </a:lvl2pPr>
            <a:lvl3pPr marL="1005750" indent="-285750">
              <a:lnSpc>
                <a:spcPct val="130000"/>
              </a:lnSpc>
              <a:buFont typeface="Arial" panose="020B0604020202020204" pitchFamily="34" charset="0"/>
              <a:buChar char="•"/>
              <a:defRPr sz="1800"/>
            </a:lvl3pPr>
            <a:lvl4pPr marL="1365750" indent="-285750">
              <a:lnSpc>
                <a:spcPct val="130000"/>
              </a:lnSpc>
              <a:buFont typeface="Arial" panose="020B0604020202020204" pitchFamily="34" charset="0"/>
              <a:buChar char="•"/>
              <a:defRPr sz="1800"/>
            </a:lvl4pPr>
            <a:lvl5pPr marL="1725750" indent="-285750">
              <a:lnSpc>
                <a:spcPct val="130000"/>
              </a:lnSpc>
              <a:buFont typeface="Arial" panose="020B0604020202020204" pitchFamily="34" charset="0"/>
              <a:buChar char="•"/>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CBBE6897-C551-2BCB-F552-C4B761D2C7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50" name="Group 49">
              <a:extLst>
                <a:ext uri="{FF2B5EF4-FFF2-40B4-BE49-F238E27FC236}">
                  <a16:creationId xmlns:a16="http://schemas.microsoft.com/office/drawing/2014/main" id="{C8215B7C-A98D-6F6C-9039-6F2AAEEFDDD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84D4E7B-7775-1603-2C3F-5C26535772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6F97B093-B348-8A25-789A-743A43E9038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32DEA9-6233-9CDE-64C6-744FC6CD6E4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9274C521-E533-D3E5-CE64-E3A3AEC0FE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2C69CF99-91AA-9E24-24AE-5A89748B4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35D6C12-B227-D277-0499-FA2765DB20A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01FCD87F-4621-47F3-CC5C-A1A8F67332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7C3364-8305-C08F-4132-18DA2D39BF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18093390-6F0E-5ED5-5DAF-40FF11548946}"/>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52" name="Group 51">
                <a:extLst>
                  <a:ext uri="{FF2B5EF4-FFF2-40B4-BE49-F238E27FC236}">
                    <a16:creationId xmlns:a16="http://schemas.microsoft.com/office/drawing/2014/main" id="{CEAA9FA7-0165-F161-72DC-F2E001FCF3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F185D91-004D-5474-3DD0-9153A2AEA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D995CD54-9374-D2B3-957D-6925B750A6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EDCD4830-6A47-A59E-6569-B352E6D6617F}"/>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89" name="Straight Connector 88">
            <a:extLst>
              <a:ext uri="{FF2B5EF4-FFF2-40B4-BE49-F238E27FC236}">
                <a16:creationId xmlns:a16="http://schemas.microsoft.com/office/drawing/2014/main" id="{000E8D63-E827-790A-519A-B36BFBDEB4B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3"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A908D1ED-4589-9577-8D42-858F2E0054C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34" name="Group 133">
              <a:extLst>
                <a:ext uri="{FF2B5EF4-FFF2-40B4-BE49-F238E27FC236}">
                  <a16:creationId xmlns:a16="http://schemas.microsoft.com/office/drawing/2014/main" id="{2657C24A-988F-290D-0D82-858C3E574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40" name="Group 139">
                <a:extLst>
                  <a:ext uri="{FF2B5EF4-FFF2-40B4-BE49-F238E27FC236}">
                    <a16:creationId xmlns:a16="http://schemas.microsoft.com/office/drawing/2014/main" id="{3AB3F4C6-5635-3075-CCEA-4675932DD4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4" name="Straight Connector 143">
                  <a:extLst>
                    <a:ext uri="{FF2B5EF4-FFF2-40B4-BE49-F238E27FC236}">
                      <a16:creationId xmlns:a16="http://schemas.microsoft.com/office/drawing/2014/main" id="{02F5D12D-62A1-0F12-12B0-572BA5657EF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47EADA3-585F-FC49-7481-AF5B4DA0939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Rectangle 30">
                  <a:extLst>
                    <a:ext uri="{FF2B5EF4-FFF2-40B4-BE49-F238E27FC236}">
                      <a16:creationId xmlns:a16="http://schemas.microsoft.com/office/drawing/2014/main" id="{DFB52899-BBD4-527C-5990-88BF84565D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30">
                  <a:extLst>
                    <a:ext uri="{FF2B5EF4-FFF2-40B4-BE49-F238E27FC236}">
                      <a16:creationId xmlns:a16="http://schemas.microsoft.com/office/drawing/2014/main" id="{653A3527-A6E3-89A6-71ED-9A7D8EBA4C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CD03B7A9-CD70-40B9-650E-43C78D4F16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42" name="Freeform: Shape 141">
                  <a:extLst>
                    <a:ext uri="{FF2B5EF4-FFF2-40B4-BE49-F238E27FC236}">
                      <a16:creationId xmlns:a16="http://schemas.microsoft.com/office/drawing/2014/main" id="{451CBB11-40F3-F130-BA91-6311C58CB1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Freeform: Shape 142">
                  <a:extLst>
                    <a:ext uri="{FF2B5EF4-FFF2-40B4-BE49-F238E27FC236}">
                      <a16:creationId xmlns:a16="http://schemas.microsoft.com/office/drawing/2014/main" id="{2CCB9535-280C-59F1-2408-AFAD8D1BE2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5" name="Group 134">
              <a:extLst>
                <a:ext uri="{FF2B5EF4-FFF2-40B4-BE49-F238E27FC236}">
                  <a16:creationId xmlns:a16="http://schemas.microsoft.com/office/drawing/2014/main" id="{44493786-0B0A-24D5-26A9-8E820E6AB8F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36" name="Group 135">
                <a:extLst>
                  <a:ext uri="{FF2B5EF4-FFF2-40B4-BE49-F238E27FC236}">
                    <a16:creationId xmlns:a16="http://schemas.microsoft.com/office/drawing/2014/main" id="{F66FA07F-4726-2875-B812-6BCC5ABCC25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8" name="Freeform 68">
                  <a:extLst>
                    <a:ext uri="{FF2B5EF4-FFF2-40B4-BE49-F238E27FC236}">
                      <a16:creationId xmlns:a16="http://schemas.microsoft.com/office/drawing/2014/main" id="{A3457F2F-D92C-2F19-7ECB-5110F6A2BB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69">
                  <a:extLst>
                    <a:ext uri="{FF2B5EF4-FFF2-40B4-BE49-F238E27FC236}">
                      <a16:creationId xmlns:a16="http://schemas.microsoft.com/office/drawing/2014/main" id="{6ABA0333-6EC3-6BEF-E476-C0072364AA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7" name="Line 70">
                <a:extLst>
                  <a:ext uri="{FF2B5EF4-FFF2-40B4-BE49-F238E27FC236}">
                    <a16:creationId xmlns:a16="http://schemas.microsoft.com/office/drawing/2014/main" id="{D9E689F1-3CC0-2CE6-27B1-34AA1949B9CB}"/>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 name="Date Placeholder 3">
            <a:extLst>
              <a:ext uri="{FF2B5EF4-FFF2-40B4-BE49-F238E27FC236}">
                <a16:creationId xmlns:a16="http://schemas.microsoft.com/office/drawing/2014/main" id="{6811096D-7051-CD8E-3C9B-63077216B6FE}"/>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83375748-D6D7-A497-C19F-581BC0934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31AC1AD6-D101-6CA6-45FC-DC48C0F32DC9}"/>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78445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2968408" y="1187450"/>
            <a:ext cx="6255903" cy="2996901"/>
          </a:xfrm>
        </p:spPr>
        <p:txBody>
          <a:bodyPr>
            <a:noAutofit/>
          </a:bodyPr>
          <a:lstStyle>
            <a:lvl1pPr algn="ctr">
              <a:defRPr sz="4800"/>
            </a:lvl1pPr>
          </a:lstStyle>
          <a:p>
            <a:r>
              <a:rPr lang="en-US" dirty="0"/>
              <a:t>Click to add title</a:t>
            </a:r>
          </a:p>
        </p:txBody>
      </p:sp>
      <p:sp>
        <p:nvSpPr>
          <p:cNvPr id="9" name="Content Placeholder 8">
            <a:extLst>
              <a:ext uri="{FF2B5EF4-FFF2-40B4-BE49-F238E27FC236}">
                <a16:creationId xmlns:a16="http://schemas.microsoft.com/office/drawing/2014/main" id="{1C6B76DB-2767-87C4-10EE-4BBBF2841129}"/>
              </a:ext>
            </a:extLst>
          </p:cNvPr>
          <p:cNvSpPr>
            <a:spLocks noGrp="1"/>
          </p:cNvSpPr>
          <p:nvPr>
            <p:ph sz="quarter" idx="10" hasCustomPrompt="1"/>
          </p:nvPr>
        </p:nvSpPr>
        <p:spPr>
          <a:xfrm>
            <a:off x="2286000" y="4557712"/>
            <a:ext cx="7659688" cy="1639275"/>
          </a:xfrm>
        </p:spPr>
        <p:txBody>
          <a:bodyPr/>
          <a:lstStyle>
            <a:lvl1pPr marL="0" indent="0" algn="ctr" defTabSz="914400" rtl="0" eaLnBrk="1" latinLnBrk="0" hangingPunct="1">
              <a:lnSpc>
                <a:spcPct val="130000"/>
              </a:lnSpc>
              <a:spcBef>
                <a:spcPts val="1000"/>
              </a:spcBef>
              <a:buClr>
                <a:schemeClr val="accent3"/>
              </a:buClr>
              <a:buFont typeface="Arial" panose="020B0604020202020204" pitchFamily="34" charset="0"/>
              <a:buNone/>
              <a:defRPr lang="en-US" sz="1800" kern="1200" cap="all" spc="300" dirty="0" smtClean="0">
                <a:solidFill>
                  <a:schemeClr val="tx1">
                    <a:alpha val="60000"/>
                  </a:schemeClr>
                </a:solidFill>
                <a:latin typeface="+mn-lt"/>
                <a:ea typeface="+mn-ea"/>
                <a:cs typeface="+mn-cs"/>
              </a:defRPr>
            </a:lvl1pPr>
            <a:lvl2pPr marL="360000" indent="0" algn="ctr">
              <a:buFont typeface="Arial" panose="020B0604020202020204" pitchFamily="34" charset="0"/>
              <a:buNone/>
              <a:defRPr/>
            </a:lvl2pPr>
          </a:lstStyle>
          <a:p>
            <a:pPr lvl="0"/>
            <a:r>
              <a:rPr lang="en-US" dirty="0"/>
              <a:t>Click to add text</a:t>
            </a:r>
          </a:p>
          <a:p>
            <a:pPr lvl="1"/>
            <a:endParaRPr lang="en-US" dirty="0"/>
          </a:p>
        </p:txBody>
      </p:sp>
      <p:grpSp>
        <p:nvGrpSpPr>
          <p:cNvPr id="3" name="Group 2">
            <a:extLst>
              <a:ext uri="{FF2B5EF4-FFF2-40B4-BE49-F238E27FC236}">
                <a16:creationId xmlns:a16="http://schemas.microsoft.com/office/drawing/2014/main" id="{99F4A9DA-0E0F-BB15-37FE-7C47230AF41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 name="Group 3">
              <a:extLst>
                <a:ext uri="{FF2B5EF4-FFF2-40B4-BE49-F238E27FC236}">
                  <a16:creationId xmlns:a16="http://schemas.microsoft.com/office/drawing/2014/main" id="{A6D7EE9A-A325-1078-BB60-9FC75CAEB6E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38" name="Freeform 64">
                <a:extLst>
                  <a:ext uri="{FF2B5EF4-FFF2-40B4-BE49-F238E27FC236}">
                    <a16:creationId xmlns:a16="http://schemas.microsoft.com/office/drawing/2014/main" id="{E3B36E34-9750-EC15-036F-4B675C295A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1">
                <a:extLst>
                  <a:ext uri="{FF2B5EF4-FFF2-40B4-BE49-F238E27FC236}">
                    <a16:creationId xmlns:a16="http://schemas.microsoft.com/office/drawing/2014/main" id="{06586384-27A4-246C-E62A-33558F884F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61">
                <a:extLst>
                  <a:ext uri="{FF2B5EF4-FFF2-40B4-BE49-F238E27FC236}">
                    <a16:creationId xmlns:a16="http://schemas.microsoft.com/office/drawing/2014/main" id="{5AA0A056-987B-0766-D8E8-C8D89A7EC7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78">
                <a:extLst>
                  <a:ext uri="{FF2B5EF4-FFF2-40B4-BE49-F238E27FC236}">
                    <a16:creationId xmlns:a16="http://schemas.microsoft.com/office/drawing/2014/main" id="{B8359D64-1AAE-C3D6-1AEB-701A902686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84">
                <a:extLst>
                  <a:ext uri="{FF2B5EF4-FFF2-40B4-BE49-F238E27FC236}">
                    <a16:creationId xmlns:a16="http://schemas.microsoft.com/office/drawing/2014/main" id="{40C577F2-9B8C-9987-0FDA-0B46E995AE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7">
                <a:extLst>
                  <a:ext uri="{FF2B5EF4-FFF2-40B4-BE49-F238E27FC236}">
                    <a16:creationId xmlns:a16="http://schemas.microsoft.com/office/drawing/2014/main" id="{E4A8A441-14F2-1181-7C03-9AF4D75DE0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60">
                <a:extLst>
                  <a:ext uri="{FF2B5EF4-FFF2-40B4-BE49-F238E27FC236}">
                    <a16:creationId xmlns:a16="http://schemas.microsoft.com/office/drawing/2014/main" id="{3A0F5B06-DAD1-414A-4045-AC17788009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59">
                <a:extLst>
                  <a:ext uri="{FF2B5EF4-FFF2-40B4-BE49-F238E27FC236}">
                    <a16:creationId xmlns:a16="http://schemas.microsoft.com/office/drawing/2014/main" id="{6EAB1EB7-4688-82CC-051F-DB66DE38B8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62">
                <a:extLst>
                  <a:ext uri="{FF2B5EF4-FFF2-40B4-BE49-F238E27FC236}">
                    <a16:creationId xmlns:a16="http://schemas.microsoft.com/office/drawing/2014/main" id="{A9AB2401-8BD6-D082-7D34-198A6545D1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65">
                <a:extLst>
                  <a:ext uri="{FF2B5EF4-FFF2-40B4-BE49-F238E27FC236}">
                    <a16:creationId xmlns:a16="http://schemas.microsoft.com/office/drawing/2014/main" id="{3A90FDBC-4B7A-EDE5-0D04-338D0D4465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79">
                <a:extLst>
                  <a:ext uri="{FF2B5EF4-FFF2-40B4-BE49-F238E27FC236}">
                    <a16:creationId xmlns:a16="http://schemas.microsoft.com/office/drawing/2014/main" id="{A8D3C6B9-6FD6-25DA-E318-38517D1729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82">
                <a:extLst>
                  <a:ext uri="{FF2B5EF4-FFF2-40B4-BE49-F238E27FC236}">
                    <a16:creationId xmlns:a16="http://schemas.microsoft.com/office/drawing/2014/main" id="{7B45605F-50DD-B936-79D0-4D5D3DCCF6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85">
                <a:extLst>
                  <a:ext uri="{FF2B5EF4-FFF2-40B4-BE49-F238E27FC236}">
                    <a16:creationId xmlns:a16="http://schemas.microsoft.com/office/drawing/2014/main" id="{AA2CCC3A-D444-734A-6925-5778565003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88">
                <a:extLst>
                  <a:ext uri="{FF2B5EF4-FFF2-40B4-BE49-F238E27FC236}">
                    <a16:creationId xmlns:a16="http://schemas.microsoft.com/office/drawing/2014/main" id="{A2BD9A0D-1346-B3F5-7383-79EB805ABD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2" name="Group 51">
                <a:extLst>
                  <a:ext uri="{FF2B5EF4-FFF2-40B4-BE49-F238E27FC236}">
                    <a16:creationId xmlns:a16="http://schemas.microsoft.com/office/drawing/2014/main" id="{16EB22E5-C3DE-A015-B732-9C99977BB7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53" name="Line 63">
                  <a:extLst>
                    <a:ext uri="{FF2B5EF4-FFF2-40B4-BE49-F238E27FC236}">
                      <a16:creationId xmlns:a16="http://schemas.microsoft.com/office/drawing/2014/main" id="{93CF15FE-A466-3FBE-1E87-307BF004FC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66">
                  <a:extLst>
                    <a:ext uri="{FF2B5EF4-FFF2-40B4-BE49-F238E27FC236}">
                      <a16:creationId xmlns:a16="http://schemas.microsoft.com/office/drawing/2014/main" id="{3C84471E-53D8-C7CA-359C-EA3D084335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Line 67">
                  <a:extLst>
                    <a:ext uri="{FF2B5EF4-FFF2-40B4-BE49-F238E27FC236}">
                      <a16:creationId xmlns:a16="http://schemas.microsoft.com/office/drawing/2014/main" id="{BC3DC9EB-7ADF-8A40-A0B1-806A49FDD1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80">
                  <a:extLst>
                    <a:ext uri="{FF2B5EF4-FFF2-40B4-BE49-F238E27FC236}">
                      <a16:creationId xmlns:a16="http://schemas.microsoft.com/office/drawing/2014/main" id="{A9814A17-E78A-F4E9-E11C-91D474D977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Line 83">
                  <a:extLst>
                    <a:ext uri="{FF2B5EF4-FFF2-40B4-BE49-F238E27FC236}">
                      <a16:creationId xmlns:a16="http://schemas.microsoft.com/office/drawing/2014/main" id="{317CBEE3-C973-721D-F6E1-B01AB38460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Line 86">
                  <a:extLst>
                    <a:ext uri="{FF2B5EF4-FFF2-40B4-BE49-F238E27FC236}">
                      <a16:creationId xmlns:a16="http://schemas.microsoft.com/office/drawing/2014/main" id="{B94FEC87-B417-D6A3-C64B-28FBFF77E6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Line 89">
                  <a:extLst>
                    <a:ext uri="{FF2B5EF4-FFF2-40B4-BE49-F238E27FC236}">
                      <a16:creationId xmlns:a16="http://schemas.microsoft.com/office/drawing/2014/main" id="{E06EF271-57E5-EEF4-D040-2024C9C5E2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 name="Group 4">
              <a:extLst>
                <a:ext uri="{FF2B5EF4-FFF2-40B4-BE49-F238E27FC236}">
                  <a16:creationId xmlns:a16="http://schemas.microsoft.com/office/drawing/2014/main" id="{8B6F3B2D-71C3-22D2-3FE7-AEB56473B07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30" name="Group 29">
                <a:extLst>
                  <a:ext uri="{FF2B5EF4-FFF2-40B4-BE49-F238E27FC236}">
                    <a16:creationId xmlns:a16="http://schemas.microsoft.com/office/drawing/2014/main" id="{97575CCE-8AB7-7F62-6647-54A79E708F6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B17ABC5D-B6B9-F1AF-A5E6-4E86BF39735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90BB42-FD51-C2C9-345D-87DED4AC79F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385D3C2A-6509-6882-27B6-96C8742214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0">
                  <a:extLst>
                    <a:ext uri="{FF2B5EF4-FFF2-40B4-BE49-F238E27FC236}">
                      <a16:creationId xmlns:a16="http://schemas.microsoft.com/office/drawing/2014/main" id="{4BF0830E-092E-8582-FD37-25EBB95D93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380A303-EA12-90C6-733E-C85628E6E95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31">
                  <a:extLst>
                    <a:ext uri="{FF2B5EF4-FFF2-40B4-BE49-F238E27FC236}">
                      <a16:creationId xmlns:a16="http://schemas.microsoft.com/office/drawing/2014/main" id="{641257D7-35B4-17E4-164F-621D979A03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 name="Freeform: Shape 32">
                  <a:extLst>
                    <a:ext uri="{FF2B5EF4-FFF2-40B4-BE49-F238E27FC236}">
                      <a16:creationId xmlns:a16="http://schemas.microsoft.com/office/drawing/2014/main" id="{6F3910AB-8CA8-F456-4738-9F48854BD0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7" name="Group 16">
              <a:extLst>
                <a:ext uri="{FF2B5EF4-FFF2-40B4-BE49-F238E27FC236}">
                  <a16:creationId xmlns:a16="http://schemas.microsoft.com/office/drawing/2014/main" id="{B586CB42-F5B6-83EC-94BC-143860A116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9" name="Group 18">
                <a:extLst>
                  <a:ext uri="{FF2B5EF4-FFF2-40B4-BE49-F238E27FC236}">
                    <a16:creationId xmlns:a16="http://schemas.microsoft.com/office/drawing/2014/main" id="{635060AB-ED2F-208F-81B5-BEB45F802F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7" name="Freeform 68">
                  <a:extLst>
                    <a:ext uri="{FF2B5EF4-FFF2-40B4-BE49-F238E27FC236}">
                      <a16:creationId xmlns:a16="http://schemas.microsoft.com/office/drawing/2014/main" id="{6E687AEB-A199-BAD0-2E9A-3ACBFE2841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9">
                  <a:extLst>
                    <a:ext uri="{FF2B5EF4-FFF2-40B4-BE49-F238E27FC236}">
                      <a16:creationId xmlns:a16="http://schemas.microsoft.com/office/drawing/2014/main" id="{DAFE85D5-581E-A320-6774-95E0233C56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Line 70">
                  <a:extLst>
                    <a:ext uri="{FF2B5EF4-FFF2-40B4-BE49-F238E27FC236}">
                      <a16:creationId xmlns:a16="http://schemas.microsoft.com/office/drawing/2014/main" id="{7270347A-DB8B-CFEA-D5B1-DBC3659BBE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21965131-3F3E-E213-B710-81D71722A97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2" name="Freeform 68">
                  <a:extLst>
                    <a:ext uri="{FF2B5EF4-FFF2-40B4-BE49-F238E27FC236}">
                      <a16:creationId xmlns:a16="http://schemas.microsoft.com/office/drawing/2014/main" id="{A3D07104-0A30-F679-34AF-C21FD6FACE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B13E5798-2DCB-9131-C54F-6F0D08D86F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Line 70">
                  <a:extLst>
                    <a:ext uri="{FF2B5EF4-FFF2-40B4-BE49-F238E27FC236}">
                      <a16:creationId xmlns:a16="http://schemas.microsoft.com/office/drawing/2014/main" id="{2F125324-9871-5BDF-13D3-6E4113AFD0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60" name="Group 59">
            <a:extLst>
              <a:ext uri="{FF2B5EF4-FFF2-40B4-BE49-F238E27FC236}">
                <a16:creationId xmlns:a16="http://schemas.microsoft.com/office/drawing/2014/main" id="{BE0CCD1F-2B54-D361-E053-5FF87DD59BCE}"/>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92855" y="716800"/>
            <a:ext cx="3838575" cy="5583025"/>
            <a:chOff x="199766" y="716800"/>
            <a:chExt cx="3838575" cy="5583025"/>
          </a:xfrm>
        </p:grpSpPr>
        <p:grpSp>
          <p:nvGrpSpPr>
            <p:cNvPr id="61" name="Group 60">
              <a:extLst>
                <a:ext uri="{FF2B5EF4-FFF2-40B4-BE49-F238E27FC236}">
                  <a16:creationId xmlns:a16="http://schemas.microsoft.com/office/drawing/2014/main" id="{B3F3EEBC-EBC4-0038-38A9-A494FED7A6E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80" name="Freeform 64">
                <a:extLst>
                  <a:ext uri="{FF2B5EF4-FFF2-40B4-BE49-F238E27FC236}">
                    <a16:creationId xmlns:a16="http://schemas.microsoft.com/office/drawing/2014/main" id="{581DA3CF-C0A0-8E1A-B2CA-B465ACA6C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1">
                <a:extLst>
                  <a:ext uri="{FF2B5EF4-FFF2-40B4-BE49-F238E27FC236}">
                    <a16:creationId xmlns:a16="http://schemas.microsoft.com/office/drawing/2014/main" id="{DB32943F-D66E-F068-1ECE-FF375616F2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1">
                <a:extLst>
                  <a:ext uri="{FF2B5EF4-FFF2-40B4-BE49-F238E27FC236}">
                    <a16:creationId xmlns:a16="http://schemas.microsoft.com/office/drawing/2014/main" id="{3B13BE8F-A9CD-C462-43E9-D182FCF05E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78">
                <a:extLst>
                  <a:ext uri="{FF2B5EF4-FFF2-40B4-BE49-F238E27FC236}">
                    <a16:creationId xmlns:a16="http://schemas.microsoft.com/office/drawing/2014/main" id="{F75852E9-400B-CA0A-4A1A-0B754AE00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84">
                <a:extLst>
                  <a:ext uri="{FF2B5EF4-FFF2-40B4-BE49-F238E27FC236}">
                    <a16:creationId xmlns:a16="http://schemas.microsoft.com/office/drawing/2014/main" id="{1D8ECB49-B6E6-DA8C-61EE-CB6BB20FF4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87">
                <a:extLst>
                  <a:ext uri="{FF2B5EF4-FFF2-40B4-BE49-F238E27FC236}">
                    <a16:creationId xmlns:a16="http://schemas.microsoft.com/office/drawing/2014/main" id="{53A3DB70-240A-ADEB-E7B2-84B3837F44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60">
                <a:extLst>
                  <a:ext uri="{FF2B5EF4-FFF2-40B4-BE49-F238E27FC236}">
                    <a16:creationId xmlns:a16="http://schemas.microsoft.com/office/drawing/2014/main" id="{9B713D37-E240-145B-9C3E-F8D262CF7B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59">
                <a:extLst>
                  <a:ext uri="{FF2B5EF4-FFF2-40B4-BE49-F238E27FC236}">
                    <a16:creationId xmlns:a16="http://schemas.microsoft.com/office/drawing/2014/main" id="{17B81BF5-2C3A-46BE-E721-022FD3C1F46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62">
                <a:extLst>
                  <a:ext uri="{FF2B5EF4-FFF2-40B4-BE49-F238E27FC236}">
                    <a16:creationId xmlns:a16="http://schemas.microsoft.com/office/drawing/2014/main" id="{2885C111-E5DD-8443-FE17-0569B46EC8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65">
                <a:extLst>
                  <a:ext uri="{FF2B5EF4-FFF2-40B4-BE49-F238E27FC236}">
                    <a16:creationId xmlns:a16="http://schemas.microsoft.com/office/drawing/2014/main" id="{029DD684-1B88-2889-DA3A-5870D67614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79">
                <a:extLst>
                  <a:ext uri="{FF2B5EF4-FFF2-40B4-BE49-F238E27FC236}">
                    <a16:creationId xmlns:a16="http://schemas.microsoft.com/office/drawing/2014/main" id="{3C566D20-0174-75CC-D855-AB274699D8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82">
                <a:extLst>
                  <a:ext uri="{FF2B5EF4-FFF2-40B4-BE49-F238E27FC236}">
                    <a16:creationId xmlns:a16="http://schemas.microsoft.com/office/drawing/2014/main" id="{36A8E32A-151B-A3D3-49DE-6008D6C45F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Freeform 85">
                <a:extLst>
                  <a:ext uri="{FF2B5EF4-FFF2-40B4-BE49-F238E27FC236}">
                    <a16:creationId xmlns:a16="http://schemas.microsoft.com/office/drawing/2014/main" id="{76E7A491-283C-6A17-EB8C-B02383E9A2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88">
                <a:extLst>
                  <a:ext uri="{FF2B5EF4-FFF2-40B4-BE49-F238E27FC236}">
                    <a16:creationId xmlns:a16="http://schemas.microsoft.com/office/drawing/2014/main" id="{E91E0A05-94DE-D7F7-3A60-DEA330713B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4" name="Group 93">
                <a:extLst>
                  <a:ext uri="{FF2B5EF4-FFF2-40B4-BE49-F238E27FC236}">
                    <a16:creationId xmlns:a16="http://schemas.microsoft.com/office/drawing/2014/main" id="{FF3DE174-682A-6361-8639-CDA2D81AA0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5" name="Line 63">
                  <a:extLst>
                    <a:ext uri="{FF2B5EF4-FFF2-40B4-BE49-F238E27FC236}">
                      <a16:creationId xmlns:a16="http://schemas.microsoft.com/office/drawing/2014/main" id="{2234DE9F-CB30-6186-5B72-493836DF14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66">
                  <a:extLst>
                    <a:ext uri="{FF2B5EF4-FFF2-40B4-BE49-F238E27FC236}">
                      <a16:creationId xmlns:a16="http://schemas.microsoft.com/office/drawing/2014/main" id="{DAF283E5-22FA-93DD-FB58-AA9A0424C9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67">
                  <a:extLst>
                    <a:ext uri="{FF2B5EF4-FFF2-40B4-BE49-F238E27FC236}">
                      <a16:creationId xmlns:a16="http://schemas.microsoft.com/office/drawing/2014/main" id="{CE496269-4163-B3BB-A9E1-56F00C65A0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Line 80">
                  <a:extLst>
                    <a:ext uri="{FF2B5EF4-FFF2-40B4-BE49-F238E27FC236}">
                      <a16:creationId xmlns:a16="http://schemas.microsoft.com/office/drawing/2014/main" id="{90179A3F-210B-6566-A4A2-F50DAB4E89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Line 83">
                  <a:extLst>
                    <a:ext uri="{FF2B5EF4-FFF2-40B4-BE49-F238E27FC236}">
                      <a16:creationId xmlns:a16="http://schemas.microsoft.com/office/drawing/2014/main" id="{772AEF66-4E36-6C46-BEE9-2E18CDC2AE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Line 86">
                  <a:extLst>
                    <a:ext uri="{FF2B5EF4-FFF2-40B4-BE49-F238E27FC236}">
                      <a16:creationId xmlns:a16="http://schemas.microsoft.com/office/drawing/2014/main" id="{258703F6-E13A-5C69-B4D3-DE791D24F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Line 89">
                  <a:extLst>
                    <a:ext uri="{FF2B5EF4-FFF2-40B4-BE49-F238E27FC236}">
                      <a16:creationId xmlns:a16="http://schemas.microsoft.com/office/drawing/2014/main" id="{EEC221A3-F3A0-F165-B37C-BF65A34237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2" name="Group 61">
              <a:extLst>
                <a:ext uri="{FF2B5EF4-FFF2-40B4-BE49-F238E27FC236}">
                  <a16:creationId xmlns:a16="http://schemas.microsoft.com/office/drawing/2014/main" id="{E1BE042E-E49B-4A5F-357E-8DB2C56DDBD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72" name="Group 71">
                <a:extLst>
                  <a:ext uri="{FF2B5EF4-FFF2-40B4-BE49-F238E27FC236}">
                    <a16:creationId xmlns:a16="http://schemas.microsoft.com/office/drawing/2014/main" id="{C166BC29-F4E6-A651-BD21-70A8B85B4D3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id="{6002A7A7-B4BB-9C4C-3948-E72F7F44D1F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73A36C-4216-A151-D845-77BCCDC9E71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id="{5BBF4110-E046-056F-4D58-88966101088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30">
                  <a:extLst>
                    <a:ext uri="{FF2B5EF4-FFF2-40B4-BE49-F238E27FC236}">
                      <a16:creationId xmlns:a16="http://schemas.microsoft.com/office/drawing/2014/main" id="{809EE42A-5648-154F-432A-D9F3570862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A783DC31-F0EF-CF42-ED90-75B1ABD16C4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id="{798C938D-4846-6187-1846-8DF73B4DD1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5" name="Freeform: Shape 74">
                  <a:extLst>
                    <a:ext uri="{FF2B5EF4-FFF2-40B4-BE49-F238E27FC236}">
                      <a16:creationId xmlns:a16="http://schemas.microsoft.com/office/drawing/2014/main" id="{E52F3A13-6583-B19D-8326-EDCA4E9994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63" name="Group 62">
              <a:extLst>
                <a:ext uri="{FF2B5EF4-FFF2-40B4-BE49-F238E27FC236}">
                  <a16:creationId xmlns:a16="http://schemas.microsoft.com/office/drawing/2014/main" id="{0AC02D64-2157-DCA3-9D5E-57703AAB781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64" name="Group 63">
                <a:extLst>
                  <a:ext uri="{FF2B5EF4-FFF2-40B4-BE49-F238E27FC236}">
                    <a16:creationId xmlns:a16="http://schemas.microsoft.com/office/drawing/2014/main" id="{7EDD009B-AFCE-7C90-EDC0-4823F23EA1A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69" name="Freeform 68">
                  <a:extLst>
                    <a:ext uri="{FF2B5EF4-FFF2-40B4-BE49-F238E27FC236}">
                      <a16:creationId xmlns:a16="http://schemas.microsoft.com/office/drawing/2014/main" id="{8DCD1D20-6F7B-2005-233C-448F727696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9">
                  <a:extLst>
                    <a:ext uri="{FF2B5EF4-FFF2-40B4-BE49-F238E27FC236}">
                      <a16:creationId xmlns:a16="http://schemas.microsoft.com/office/drawing/2014/main" id="{C701A3C9-3B53-4238-2638-1B8BA0EC5F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Line 70">
                  <a:extLst>
                    <a:ext uri="{FF2B5EF4-FFF2-40B4-BE49-F238E27FC236}">
                      <a16:creationId xmlns:a16="http://schemas.microsoft.com/office/drawing/2014/main" id="{36AC7693-785F-3C83-9A64-E6039FA0E0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5" name="Group 64">
                <a:extLst>
                  <a:ext uri="{FF2B5EF4-FFF2-40B4-BE49-F238E27FC236}">
                    <a16:creationId xmlns:a16="http://schemas.microsoft.com/office/drawing/2014/main" id="{CF359D63-C81D-206A-44F3-F1273C0708F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66" name="Freeform 68">
                  <a:extLst>
                    <a:ext uri="{FF2B5EF4-FFF2-40B4-BE49-F238E27FC236}">
                      <a16:creationId xmlns:a16="http://schemas.microsoft.com/office/drawing/2014/main" id="{220AC73E-818C-B36C-CBD0-B0B5802981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9">
                  <a:extLst>
                    <a:ext uri="{FF2B5EF4-FFF2-40B4-BE49-F238E27FC236}">
                      <a16:creationId xmlns:a16="http://schemas.microsoft.com/office/drawing/2014/main" id="{E5255418-4DCC-DA3A-8A94-1E4253DD4C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Line 70">
                  <a:extLst>
                    <a:ext uri="{FF2B5EF4-FFF2-40B4-BE49-F238E27FC236}">
                      <a16:creationId xmlns:a16="http://schemas.microsoft.com/office/drawing/2014/main" id="{81D8F951-4C97-BFA4-4434-DCEC72D59E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07" name="Straight Connector 106">
            <a:extLst>
              <a:ext uri="{FF2B5EF4-FFF2-40B4-BE49-F238E27FC236}">
                <a16:creationId xmlns:a16="http://schemas.microsoft.com/office/drawing/2014/main" id="{3784D93E-84DF-A671-0102-F4445B9DB2A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4377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03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6F8AB8B9-9DB5-3592-13B2-C6EAC9964CDC}"/>
              </a:ext>
            </a:extLst>
          </p:cNvPr>
          <p:cNvSpPr>
            <a:spLocks noGrp="1"/>
          </p:cNvSpPr>
          <p:nvPr>
            <p:ph type="title" hasCustomPrompt="1"/>
          </p:nvPr>
        </p:nvSpPr>
        <p:spPr>
          <a:xfrm>
            <a:off x="568164" y="400049"/>
            <a:ext cx="11104724" cy="1185045"/>
          </a:xfrm>
        </p:spPr>
        <p:txBody>
          <a:bodyPr lIns="0">
            <a:normAutofit/>
          </a:bodyPr>
          <a:lstStyle>
            <a:lvl1pPr>
              <a:defRPr sz="3600"/>
            </a:lvl1pPr>
          </a:lstStyle>
          <a:p>
            <a:r>
              <a:rPr lang="en-US" dirty="0"/>
              <a:t>Click to add title</a:t>
            </a:r>
          </a:p>
        </p:txBody>
      </p:sp>
      <p:sp>
        <p:nvSpPr>
          <p:cNvPr id="10" name="Content Placeholder 3">
            <a:extLst>
              <a:ext uri="{FF2B5EF4-FFF2-40B4-BE49-F238E27FC236}">
                <a16:creationId xmlns:a16="http://schemas.microsoft.com/office/drawing/2014/main" id="{96B6B9D5-CD1B-A940-279D-F71F01ADB003}"/>
              </a:ext>
            </a:extLst>
          </p:cNvPr>
          <p:cNvSpPr>
            <a:spLocks noGrp="1"/>
          </p:cNvSpPr>
          <p:nvPr>
            <p:ph sz="half" idx="12" hasCustomPrompt="1"/>
          </p:nvPr>
        </p:nvSpPr>
        <p:spPr>
          <a:xfrm>
            <a:off x="568164"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3269BDF9-7C8E-6E41-2B0A-E6156A56F0EF}"/>
              </a:ext>
            </a:extLst>
          </p:cNvPr>
          <p:cNvSpPr>
            <a:spLocks noGrp="1"/>
          </p:cNvSpPr>
          <p:nvPr>
            <p:ph sz="half" idx="13" hasCustomPrompt="1"/>
          </p:nvPr>
        </p:nvSpPr>
        <p:spPr>
          <a:xfrm>
            <a:off x="6274202"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1B8ED33-4EE7-7B50-3C8D-2D43FCEE2B34}"/>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9C8F833A-02FB-E36B-45C9-0645070F68FD}"/>
              </a:ext>
            </a:extLst>
          </p:cNvPr>
          <p:cNvSpPr>
            <a:spLocks noGrp="1"/>
          </p:cNvSpPr>
          <p:nvPr>
            <p:ph type="dt" sz="half" idx="11"/>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3" name="Footer Placeholder 6">
            <a:extLst>
              <a:ext uri="{FF2B5EF4-FFF2-40B4-BE49-F238E27FC236}">
                <a16:creationId xmlns:a16="http://schemas.microsoft.com/office/drawing/2014/main" id="{7BDAEEC9-E6ED-C61A-85C7-C1E0B67B16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id="{E71492A7-053E-DE52-D433-9715A1632BE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932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a:xfrm>
            <a:off x="3890507" y="395289"/>
            <a:ext cx="7733329" cy="1189806"/>
          </a:xfrm>
        </p:spPr>
        <p:txBody>
          <a:bodyPr lIns="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3890507" y="1997132"/>
            <a:ext cx="2765356" cy="4465579"/>
          </a:xfrm>
        </p:spPr>
        <p:txBody>
          <a:bodyPr lIns="0">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
        <p:nvSpPr>
          <p:cNvPr id="8" name="Content Placeholder 3">
            <a:extLst>
              <a:ext uri="{FF2B5EF4-FFF2-40B4-BE49-F238E27FC236}">
                <a16:creationId xmlns:a16="http://schemas.microsoft.com/office/drawing/2014/main" id="{C8C1FBAB-005F-F0AD-1BEA-D659045F89F3}"/>
              </a:ext>
            </a:extLst>
          </p:cNvPr>
          <p:cNvSpPr>
            <a:spLocks noGrp="1"/>
          </p:cNvSpPr>
          <p:nvPr>
            <p:ph sz="half" idx="13" hasCustomPrompt="1"/>
          </p:nvPr>
        </p:nvSpPr>
        <p:spPr>
          <a:xfrm>
            <a:off x="6815634" y="1997132"/>
            <a:ext cx="4808202" cy="4232218"/>
          </a:xfrm>
        </p:spPr>
        <p:txBody>
          <a:bodyPr lIns="9144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40CF0BDF-4C70-3A21-D896-DAC13562A29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890509"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735428F-DCEA-E8DB-1A53-7A9E8B6BD17C}"/>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76" name="Freeform 64">
              <a:extLst>
                <a:ext uri="{FF2B5EF4-FFF2-40B4-BE49-F238E27FC236}">
                  <a16:creationId xmlns:a16="http://schemas.microsoft.com/office/drawing/2014/main" id="{B08950FF-1512-B7DF-BED3-12DAB240CE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1">
              <a:extLst>
                <a:ext uri="{FF2B5EF4-FFF2-40B4-BE49-F238E27FC236}">
                  <a16:creationId xmlns:a16="http://schemas.microsoft.com/office/drawing/2014/main" id="{FED46019-50FE-56DC-07AE-3140B62D99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61">
              <a:extLst>
                <a:ext uri="{FF2B5EF4-FFF2-40B4-BE49-F238E27FC236}">
                  <a16:creationId xmlns:a16="http://schemas.microsoft.com/office/drawing/2014/main" id="{F8344F6F-7BFF-A0C1-6A5C-7C26859CEF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78">
              <a:extLst>
                <a:ext uri="{FF2B5EF4-FFF2-40B4-BE49-F238E27FC236}">
                  <a16:creationId xmlns:a16="http://schemas.microsoft.com/office/drawing/2014/main" id="{B351AD35-F328-430C-AC8C-9C2FCC751B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4">
              <a:extLst>
                <a:ext uri="{FF2B5EF4-FFF2-40B4-BE49-F238E27FC236}">
                  <a16:creationId xmlns:a16="http://schemas.microsoft.com/office/drawing/2014/main" id="{26C9E2DF-5528-DC17-0E3E-5CAB023139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7">
              <a:extLst>
                <a:ext uri="{FF2B5EF4-FFF2-40B4-BE49-F238E27FC236}">
                  <a16:creationId xmlns:a16="http://schemas.microsoft.com/office/drawing/2014/main" id="{C6D0E3D9-FDBB-F24B-58B3-5D64BA3AD9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0">
              <a:extLst>
                <a:ext uri="{FF2B5EF4-FFF2-40B4-BE49-F238E27FC236}">
                  <a16:creationId xmlns:a16="http://schemas.microsoft.com/office/drawing/2014/main" id="{7CEB91EF-B50A-86E9-6E90-5306CC452C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59">
              <a:extLst>
                <a:ext uri="{FF2B5EF4-FFF2-40B4-BE49-F238E27FC236}">
                  <a16:creationId xmlns:a16="http://schemas.microsoft.com/office/drawing/2014/main" id="{9F658E30-2295-292A-732D-35D6A2A3AB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62">
              <a:extLst>
                <a:ext uri="{FF2B5EF4-FFF2-40B4-BE49-F238E27FC236}">
                  <a16:creationId xmlns:a16="http://schemas.microsoft.com/office/drawing/2014/main" id="{46653527-5E94-B1BE-2530-38683A6E58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65">
              <a:extLst>
                <a:ext uri="{FF2B5EF4-FFF2-40B4-BE49-F238E27FC236}">
                  <a16:creationId xmlns:a16="http://schemas.microsoft.com/office/drawing/2014/main" id="{746ECD9D-C4C1-ABBF-B385-62CE7091711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9">
              <a:extLst>
                <a:ext uri="{FF2B5EF4-FFF2-40B4-BE49-F238E27FC236}">
                  <a16:creationId xmlns:a16="http://schemas.microsoft.com/office/drawing/2014/main" id="{F12FD0B4-D775-8778-B4AB-281288125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82">
              <a:extLst>
                <a:ext uri="{FF2B5EF4-FFF2-40B4-BE49-F238E27FC236}">
                  <a16:creationId xmlns:a16="http://schemas.microsoft.com/office/drawing/2014/main" id="{9060E759-708B-81DA-7D61-A5E4FD15AF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85">
              <a:extLst>
                <a:ext uri="{FF2B5EF4-FFF2-40B4-BE49-F238E27FC236}">
                  <a16:creationId xmlns:a16="http://schemas.microsoft.com/office/drawing/2014/main" id="{C1BC18FF-D435-8372-8D36-F0A2E2FF12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88">
              <a:extLst>
                <a:ext uri="{FF2B5EF4-FFF2-40B4-BE49-F238E27FC236}">
                  <a16:creationId xmlns:a16="http://schemas.microsoft.com/office/drawing/2014/main" id="{D7BE903D-C298-1952-7991-8E31C2AF26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0" name="Group 89">
              <a:extLst>
                <a:ext uri="{FF2B5EF4-FFF2-40B4-BE49-F238E27FC236}">
                  <a16:creationId xmlns:a16="http://schemas.microsoft.com/office/drawing/2014/main" id="{B607DCA6-6024-D362-9330-8AFFBBB8A73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1" name="Line 63">
                <a:extLst>
                  <a:ext uri="{FF2B5EF4-FFF2-40B4-BE49-F238E27FC236}">
                    <a16:creationId xmlns:a16="http://schemas.microsoft.com/office/drawing/2014/main" id="{3B80B578-9153-AA37-CCF4-1C530CE74F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Line 66">
                <a:extLst>
                  <a:ext uri="{FF2B5EF4-FFF2-40B4-BE49-F238E27FC236}">
                    <a16:creationId xmlns:a16="http://schemas.microsoft.com/office/drawing/2014/main" id="{70FF2BF6-5E2B-13B9-B292-51297D0F07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Line 67">
                <a:extLst>
                  <a:ext uri="{FF2B5EF4-FFF2-40B4-BE49-F238E27FC236}">
                    <a16:creationId xmlns:a16="http://schemas.microsoft.com/office/drawing/2014/main" id="{10EEC0DE-2FA0-2991-F09B-FDB7F90BCF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Line 80">
                <a:extLst>
                  <a:ext uri="{FF2B5EF4-FFF2-40B4-BE49-F238E27FC236}">
                    <a16:creationId xmlns:a16="http://schemas.microsoft.com/office/drawing/2014/main" id="{FD5727E7-2D7B-1745-2AFE-EE92B123D0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Line 83">
                <a:extLst>
                  <a:ext uri="{FF2B5EF4-FFF2-40B4-BE49-F238E27FC236}">
                    <a16:creationId xmlns:a16="http://schemas.microsoft.com/office/drawing/2014/main" id="{7E599577-4F0E-E46B-8F38-5DE84B9EB3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86">
                <a:extLst>
                  <a:ext uri="{FF2B5EF4-FFF2-40B4-BE49-F238E27FC236}">
                    <a16:creationId xmlns:a16="http://schemas.microsoft.com/office/drawing/2014/main" id="{EBC3501F-ACA9-9716-54B2-308F761A35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89">
                <a:extLst>
                  <a:ext uri="{FF2B5EF4-FFF2-40B4-BE49-F238E27FC236}">
                    <a16:creationId xmlns:a16="http://schemas.microsoft.com/office/drawing/2014/main" id="{8F837063-D92B-EA3A-1299-475B6632C0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D1A340BC-A6D3-539D-CB1E-965CF9C5DE9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99" name="Freeform 64">
              <a:extLst>
                <a:ext uri="{FF2B5EF4-FFF2-40B4-BE49-F238E27FC236}">
                  <a16:creationId xmlns:a16="http://schemas.microsoft.com/office/drawing/2014/main" id="{7AC7CD44-8A4B-F8A7-C900-0DD35E0EB8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81">
              <a:extLst>
                <a:ext uri="{FF2B5EF4-FFF2-40B4-BE49-F238E27FC236}">
                  <a16:creationId xmlns:a16="http://schemas.microsoft.com/office/drawing/2014/main" id="{11D7F6C7-DB52-EF70-52AC-898829F0A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61">
              <a:extLst>
                <a:ext uri="{FF2B5EF4-FFF2-40B4-BE49-F238E27FC236}">
                  <a16:creationId xmlns:a16="http://schemas.microsoft.com/office/drawing/2014/main" id="{198FB818-8D72-83A8-92A1-DBF959851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78">
              <a:extLst>
                <a:ext uri="{FF2B5EF4-FFF2-40B4-BE49-F238E27FC236}">
                  <a16:creationId xmlns:a16="http://schemas.microsoft.com/office/drawing/2014/main" id="{3D0C3C81-7CE0-2D78-D02F-F9DCF05011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84">
              <a:extLst>
                <a:ext uri="{FF2B5EF4-FFF2-40B4-BE49-F238E27FC236}">
                  <a16:creationId xmlns:a16="http://schemas.microsoft.com/office/drawing/2014/main" id="{0C7ED120-F30B-14AB-5B2F-B022C86689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4" name="Freeform 87">
              <a:extLst>
                <a:ext uri="{FF2B5EF4-FFF2-40B4-BE49-F238E27FC236}">
                  <a16:creationId xmlns:a16="http://schemas.microsoft.com/office/drawing/2014/main" id="{60788874-2352-19A7-D664-0106854D90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60">
              <a:extLst>
                <a:ext uri="{FF2B5EF4-FFF2-40B4-BE49-F238E27FC236}">
                  <a16:creationId xmlns:a16="http://schemas.microsoft.com/office/drawing/2014/main" id="{88B03378-17C4-9F0A-14DE-B0D14C3A5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9">
              <a:extLst>
                <a:ext uri="{FF2B5EF4-FFF2-40B4-BE49-F238E27FC236}">
                  <a16:creationId xmlns:a16="http://schemas.microsoft.com/office/drawing/2014/main" id="{AF0D137B-1827-9F4C-03BB-6D7F26FF51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Freeform 62">
              <a:extLst>
                <a:ext uri="{FF2B5EF4-FFF2-40B4-BE49-F238E27FC236}">
                  <a16:creationId xmlns:a16="http://schemas.microsoft.com/office/drawing/2014/main" id="{F0D58801-920F-64E9-DD6A-9E41DB9CE1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65">
              <a:extLst>
                <a:ext uri="{FF2B5EF4-FFF2-40B4-BE49-F238E27FC236}">
                  <a16:creationId xmlns:a16="http://schemas.microsoft.com/office/drawing/2014/main" id="{1196BF7F-0B7D-24CC-1BF8-28DE94B282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Freeform 79">
              <a:extLst>
                <a:ext uri="{FF2B5EF4-FFF2-40B4-BE49-F238E27FC236}">
                  <a16:creationId xmlns:a16="http://schemas.microsoft.com/office/drawing/2014/main" id="{0055D8F4-D194-4E40-FA91-94F7A1AEC8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82">
              <a:extLst>
                <a:ext uri="{FF2B5EF4-FFF2-40B4-BE49-F238E27FC236}">
                  <a16:creationId xmlns:a16="http://schemas.microsoft.com/office/drawing/2014/main" id="{CBF5427B-8B0F-8276-A243-4B27DA41C3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85">
              <a:extLst>
                <a:ext uri="{FF2B5EF4-FFF2-40B4-BE49-F238E27FC236}">
                  <a16:creationId xmlns:a16="http://schemas.microsoft.com/office/drawing/2014/main" id="{200EE055-2A12-AA92-46E4-2FA8D7BA3C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88">
              <a:extLst>
                <a:ext uri="{FF2B5EF4-FFF2-40B4-BE49-F238E27FC236}">
                  <a16:creationId xmlns:a16="http://schemas.microsoft.com/office/drawing/2014/main" id="{3C38B1EC-E4D2-BF06-976B-C14979A121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13" name="Group 112">
              <a:extLst>
                <a:ext uri="{FF2B5EF4-FFF2-40B4-BE49-F238E27FC236}">
                  <a16:creationId xmlns:a16="http://schemas.microsoft.com/office/drawing/2014/main" id="{5BCF6A29-31B0-2441-356B-86247D86DC1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4" name="Line 63">
                <a:extLst>
                  <a:ext uri="{FF2B5EF4-FFF2-40B4-BE49-F238E27FC236}">
                    <a16:creationId xmlns:a16="http://schemas.microsoft.com/office/drawing/2014/main" id="{6EB6905C-ACF6-9AF1-664F-5C0FED8A667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 name="Line 66">
                <a:extLst>
                  <a:ext uri="{FF2B5EF4-FFF2-40B4-BE49-F238E27FC236}">
                    <a16:creationId xmlns:a16="http://schemas.microsoft.com/office/drawing/2014/main" id="{0E262CE0-BAF1-8146-35BB-AC059F7292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 name="Line 67">
                <a:extLst>
                  <a:ext uri="{FF2B5EF4-FFF2-40B4-BE49-F238E27FC236}">
                    <a16:creationId xmlns:a16="http://schemas.microsoft.com/office/drawing/2014/main" id="{191EBC3F-760E-86C1-8B21-A117912C6C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Line 80">
                <a:extLst>
                  <a:ext uri="{FF2B5EF4-FFF2-40B4-BE49-F238E27FC236}">
                    <a16:creationId xmlns:a16="http://schemas.microsoft.com/office/drawing/2014/main" id="{53EAD6B4-1599-2782-D593-2D6148973A1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Line 83">
                <a:extLst>
                  <a:ext uri="{FF2B5EF4-FFF2-40B4-BE49-F238E27FC236}">
                    <a16:creationId xmlns:a16="http://schemas.microsoft.com/office/drawing/2014/main" id="{809484DC-53A9-6DF0-B3E7-61C4BBC6D2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Line 86">
                <a:extLst>
                  <a:ext uri="{FF2B5EF4-FFF2-40B4-BE49-F238E27FC236}">
                    <a16:creationId xmlns:a16="http://schemas.microsoft.com/office/drawing/2014/main" id="{631B2D90-841F-130E-48D8-D77FD39A80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 name="Line 89">
                <a:extLst>
                  <a:ext uri="{FF2B5EF4-FFF2-40B4-BE49-F238E27FC236}">
                    <a16:creationId xmlns:a16="http://schemas.microsoft.com/office/drawing/2014/main" id="{54CE9CB3-DC61-CF9B-41AF-A855A9A7F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Date Placeholder 3">
            <a:extLst>
              <a:ext uri="{FF2B5EF4-FFF2-40B4-BE49-F238E27FC236}">
                <a16:creationId xmlns:a16="http://schemas.microsoft.com/office/drawing/2014/main" id="{51B2F52A-503B-3D02-DD9B-CD13E1192ED9}"/>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6" name="Footer Placeholder 6">
            <a:extLst>
              <a:ext uri="{FF2B5EF4-FFF2-40B4-BE49-F238E27FC236}">
                <a16:creationId xmlns:a16="http://schemas.microsoft.com/office/drawing/2014/main" id="{EA1EAF5E-FFB3-BD50-2D80-15B1A519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686D9679-CDB7-1A17-8236-8B08D90E83F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1061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Table">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08188DE9-5A5D-940E-A9B9-5CFB3A7C1A19}"/>
              </a:ext>
            </a:extLst>
          </p:cNvPr>
          <p:cNvSpPr>
            <a:spLocks noGrp="1"/>
          </p:cNvSpPr>
          <p:nvPr>
            <p:ph type="title" hasCustomPrompt="1"/>
          </p:nvPr>
        </p:nvSpPr>
        <p:spPr>
          <a:xfrm>
            <a:off x="568164" y="400049"/>
            <a:ext cx="11047042" cy="1185045"/>
          </a:xfrm>
        </p:spPr>
        <p:txBody>
          <a:bodyPr lIns="0">
            <a:normAutofit/>
          </a:bodyPr>
          <a:lstStyle>
            <a:lvl1pPr>
              <a:defRPr sz="3600"/>
            </a:lvl1pPr>
          </a:lstStyle>
          <a:p>
            <a:r>
              <a:rPr lang="en-US" dirty="0"/>
              <a:t>Click to add title</a:t>
            </a:r>
          </a:p>
        </p:txBody>
      </p:sp>
      <p:sp>
        <p:nvSpPr>
          <p:cNvPr id="5" name="Content Placeholder 2">
            <a:extLst>
              <a:ext uri="{FF2B5EF4-FFF2-40B4-BE49-F238E27FC236}">
                <a16:creationId xmlns:a16="http://schemas.microsoft.com/office/drawing/2014/main" id="{A134A48A-4B33-4D5B-B419-07841EB58903}"/>
              </a:ext>
            </a:extLst>
          </p:cNvPr>
          <p:cNvSpPr>
            <a:spLocks noGrp="1"/>
          </p:cNvSpPr>
          <p:nvPr>
            <p:ph idx="10" hasCustomPrompt="1"/>
          </p:nvPr>
        </p:nvSpPr>
        <p:spPr>
          <a:xfrm>
            <a:off x="568164" y="1997132"/>
            <a:ext cx="4105436" cy="4232218"/>
          </a:xfrm>
        </p:spPr>
        <p:txBody>
          <a:bodyPr lIns="0">
            <a:normAutofit/>
          </a:bodyPr>
          <a:lstStyle>
            <a:lvl1pPr marL="0" indent="0">
              <a:lnSpc>
                <a:spcPct val="130000"/>
              </a:lnSpc>
              <a:buNone/>
              <a:defRPr sz="1800"/>
            </a:lvl1pPr>
            <a:lvl2pPr marL="360000" indent="0">
              <a:lnSpc>
                <a:spcPct val="130000"/>
              </a:lnSpc>
              <a:buNone/>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84167E6-4D04-7A2D-23CD-96BBAF8BB091}"/>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BC648438-1E2A-193E-BB18-7CBA2B4929F7}"/>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704BF0ED-9E99-363F-C319-90444F339F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A5F4DA9D-3116-000E-0A7B-D7B93F32481B}"/>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
        <p:nvSpPr>
          <p:cNvPr id="10" name="Table Placeholder 9">
            <a:extLst>
              <a:ext uri="{FF2B5EF4-FFF2-40B4-BE49-F238E27FC236}">
                <a16:creationId xmlns:a16="http://schemas.microsoft.com/office/drawing/2014/main" id="{98CFB27C-609E-49B0-CA37-A6CCB5E9DC5C}"/>
              </a:ext>
            </a:extLst>
          </p:cNvPr>
          <p:cNvSpPr>
            <a:spLocks noGrp="1"/>
          </p:cNvSpPr>
          <p:nvPr>
            <p:ph type="tbl" sz="quarter" idx="11" hasCustomPrompt="1"/>
          </p:nvPr>
        </p:nvSpPr>
        <p:spPr>
          <a:xfrm>
            <a:off x="4833938" y="1997075"/>
            <a:ext cx="6781268" cy="4232218"/>
          </a:xfrm>
        </p:spPr>
        <p:txBody>
          <a:bodyPr/>
          <a:lstStyle>
            <a:lvl1pPr>
              <a:defRPr/>
            </a:lvl1pPr>
          </a:lstStyle>
          <a:p>
            <a:r>
              <a:rPr lang="en-US" dirty="0"/>
              <a:t>Click to add table</a:t>
            </a:r>
          </a:p>
        </p:txBody>
      </p:sp>
    </p:spTree>
    <p:extLst>
      <p:ext uri="{BB962C8B-B14F-4D97-AF65-F5344CB8AC3E}">
        <p14:creationId xmlns:p14="http://schemas.microsoft.com/office/powerpoint/2010/main" val="3826740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422912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24494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504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725271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552302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7/22/2024</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grpSp>
        <p:nvGrpSpPr>
          <p:cNvPr id="6" name="Group 5">
            <a:extLst>
              <a:ext uri="{FF2B5EF4-FFF2-40B4-BE49-F238E27FC236}">
                <a16:creationId xmlns:a16="http://schemas.microsoft.com/office/drawing/2014/main" id="{17004688-7200-27A0-AED2-FDEA0C50E2E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0962AE0E-CD08-E4A3-B4FB-58E3FB6095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942343E8-72A7-5457-2C99-D033A36FF0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1C19E638-91EB-75DC-9458-EA0229C044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6E02EB3D-A45E-B4B7-9E49-65E6921C6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46ED0F2C-33C6-33F8-D25A-653073FA8F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76C992DF-7C76-80E6-220E-5545B437E8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1532E4B2-6FAE-2363-8842-E08A265B0FB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D7AE19E9-E19F-29AF-639C-44EB5FB5E3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FC6B75DA-401A-8C4D-421A-4A0230030C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83B7B7D8-FAE1-EF25-3177-C597CA2855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D8189C2B-39BF-F3AD-761F-3EC5A41393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9B3C11E0-E220-6347-106F-7361EEF4B7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79AAD932-DEE5-826A-1B8E-BF1B2B2BB3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A9BA9C23-F16A-423E-DB70-2BBBE58B0C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237FA726-DD02-A25D-C698-4FB16B377C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A0991B4B-EDB7-1AEE-679D-75A7958333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198D13E0-51CA-CC43-BFAD-752CD4E5ED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979DDC47-298E-AFD7-CE86-9F24018FCB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FDF6497C-C9D8-77C1-9EC1-AA3DC693FD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F94954A5-B504-9802-E8A3-D92A434B21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26CA4C70-E5AD-FFC4-4F64-9029A88E16B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C2F66C97-233E-069E-842E-FC7DD613F3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AA0F3696-6B0D-543A-4D40-8B145249C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29D21825-8498-CADF-8EB5-D08C5C4348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D1EBC7BA-66A7-56E5-19F7-65B9A2BE6E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41A6EA28-930F-EBBA-43EE-6CB627294A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5297B34D-B81D-6350-4194-484D7EC282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DD7C599E-910F-8D88-3AA0-B24C9A79E1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E663B789-16D2-7968-1AB9-E036E4D428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EBE4D28C-9D5D-2CDF-4E98-5D046F140C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9D439ED-096C-BC38-ECCB-78B2B5178F8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E820AB2-DB7A-A79D-FAE4-35AC3D677C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8E5C4B-5B7B-FDA4-A576-7854A9D159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E3C02BC9-4E4F-3743-8563-808D6A0B43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D0EF96EA-252F-062A-E566-42ABC6B903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58DCE928-965C-EA85-F5C1-24E19E45854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B5B70EF0-D01D-E5DD-0234-6B93EE439E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0351E2-397A-7FC9-6BE5-A3018AAB2B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9EE4DD70-FCD0-DFFE-52A6-0DE9BC23311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466F87F-6F35-E28C-1556-6383A82F7F8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D4FD8A8E-2B46-F940-BD0E-086FCF7666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7532BE26-5B7C-EE9E-4191-8A54CDBBD6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BFC8ECE6-D59A-9EE4-CB81-D6162F00D8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15080BC2-EE72-5D70-6666-DEBC4916533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393AA0A3-2A8A-2332-F348-F88D6E1F3B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54355255-9D4E-147B-DA9E-4FFB14E7C1B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0C229BCD-A083-BC81-2151-41E4947E04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F138DCEE-5B8D-D5E5-54B6-6B0BA01F6E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F00BD61F-0747-E748-6BFB-CB875F4942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7C45B1B-92EA-5E82-24D1-931DB8AF99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11B1265-0119-731D-E758-7C0BAFE4B5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35056C9E-95B1-E743-9A73-5A39803B74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873B7450-9F65-5384-2976-127FD87757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93FE1A96-9FB8-DD4B-5EB8-26A91007B6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07C997E7-D2EC-2533-34E1-ADA752DD0A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CDFD69D0-D4F6-6990-4E0A-C6FEB0CE49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825CB36E-9726-A54C-5717-F6A428FED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F8184497-7251-D4E9-F39C-EE556E4B10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835D68A6-6C40-806B-C58A-25B22D6BC6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E36097E1-57E6-7188-7C0D-36C56EF55F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9C1BAB2A-BA9C-8C5A-13B8-CE9C056AE65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F8DCA4A-A0D6-514F-47BB-541F133C696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0BEDD737-7AD9-32AF-DA50-AE940D883A1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361792E-BF11-44DD-3900-9EE92815F3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EF08723B-66BF-73AE-106A-58DBBBABFA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866A6C7D-739E-6ED2-8DC9-F62F969772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CAE0274-E38E-54A4-13C4-FFD1A9DDC6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7561DEAF-B810-94D1-71BB-2116BFFFA7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323C31A5-9409-F839-90BA-3883DC53230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42742EC4-5A1C-631E-398C-F3C5A9C4A2E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D2C0A335-0DBB-9CDA-7CB6-64689BB782A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1B6FD8-0F3F-70F9-2457-87BB8AAB793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44ACA065-23B9-0399-85C9-8821480A7D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360F78FE-550E-F182-27C9-8D0D0411F4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2BEC42F-0A94-4DB3-9210-90D9BA7610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4639297D-A086-3111-DE35-3ADFC63EC5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0A57F373-E650-007D-EF3A-125835724B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3F7AA1C2-3BC9-2CC2-246C-891EEAAAAAD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8095730D-9E3D-CB3A-4FF1-D9B51A162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FDC9A03-E7DE-3D3E-74F8-C2990A5082F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3B430687-A11D-CFC5-B7C6-AF9A479146F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F9EEDCBB-CCC4-61BB-3480-8D21A3D2F1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0038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910518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021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08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819990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9" r:id="rId13"/>
    <p:sldLayoutId id="2147483710" r:id="rId14"/>
    <p:sldLayoutId id="2147483711" r:id="rId15"/>
    <p:sldLayoutId id="2147483712" r:id="rId16"/>
    <p:sldLayoutId id="2147483714" r:id="rId17"/>
    <p:sldLayoutId id="2147483672" r:id="rId18"/>
  </p:sldLayoutIdLst>
  <p:hf sldNum="0" hdr="0" ft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2" orient="horz" pos="2160">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2" pos="3840">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2222090" y="432619"/>
            <a:ext cx="7787149" cy="4218039"/>
          </a:xfrm>
        </p:spPr>
        <p:txBody>
          <a:bodyPr>
            <a:noAutofit/>
          </a:bodyPr>
          <a:lstStyle/>
          <a:p>
            <a:r>
              <a:rPr lang="en-US" sz="4000" b="1" dirty="0">
                <a:effectLst/>
                <a:latin typeface="Times New Roman" panose="02020603050405020304" pitchFamily="18" charset="0"/>
                <a:ea typeface="Aptos" panose="020B0004020202020204" pitchFamily="34" charset="0"/>
                <a:cs typeface="Times New Roman" panose="02020603050405020304" pitchFamily="18" charset="0"/>
              </a:rPr>
              <a:t>Assessment of the Effectiveness of Hospital Information System Training in </a:t>
            </a:r>
            <a:br>
              <a:rPr lang="en-US" sz="4000" b="1" dirty="0">
                <a:effectLst/>
                <a:latin typeface="Times New Roman" panose="02020603050405020304" pitchFamily="18" charset="0"/>
                <a:ea typeface="Aptos" panose="020B0004020202020204" pitchFamily="34" charset="0"/>
                <a:cs typeface="Times New Roman" panose="02020603050405020304" pitchFamily="18" charset="0"/>
              </a:rPr>
            </a:br>
            <a:r>
              <a:rPr lang="en-US" sz="4000" b="1" dirty="0">
                <a:effectLst/>
                <a:latin typeface="Times New Roman" panose="02020603050405020304" pitchFamily="18" charset="0"/>
                <a:ea typeface="Aptos" panose="020B0004020202020204" pitchFamily="34" charset="0"/>
                <a:cs typeface="Times New Roman" panose="02020603050405020304" pitchFamily="18" charset="0"/>
              </a:rPr>
              <a:t>Sparsh Hospital</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07F9021-2401-997F-9E00-160D984512B5}"/>
              </a:ext>
            </a:extLst>
          </p:cNvPr>
          <p:cNvSpPr txBox="1"/>
          <p:nvPr/>
        </p:nvSpPr>
        <p:spPr>
          <a:xfrm>
            <a:off x="2743200" y="4855721"/>
            <a:ext cx="6705600" cy="1569660"/>
          </a:xfrm>
          <a:prstGeom prst="rect">
            <a:avLst/>
          </a:prstGeom>
          <a:noFill/>
        </p:spPr>
        <p:txBody>
          <a:bodyPr wrap="square" rtlCol="0">
            <a:spAutoFit/>
          </a:bodyPr>
          <a:lstStyle/>
          <a:p>
            <a:pPr algn="ct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Name: Chirag Yadav</a:t>
            </a:r>
          </a:p>
          <a:p>
            <a:pPr algn="ct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Enrollment no: PG/22/024</a:t>
            </a:r>
          </a:p>
          <a:p>
            <a:pPr algn="ct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Mentor: Dr. Anandhi Ramachandran</a:t>
            </a:r>
          </a:p>
          <a:p>
            <a:pPr algn="ct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Organization: MyHealthcare Technologies Pvt. Ltd.</a:t>
            </a:r>
          </a:p>
        </p:txBody>
      </p:sp>
      <p:sp>
        <p:nvSpPr>
          <p:cNvPr id="4" name="Freeform 6">
            <a:extLst>
              <a:ext uri="{FF2B5EF4-FFF2-40B4-BE49-F238E27FC236}">
                <a16:creationId xmlns:a16="http://schemas.microsoft.com/office/drawing/2014/main" id="{10E26B11-ED8A-A812-9EA1-E351F02F01FF}"/>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568164" y="36127"/>
            <a:ext cx="11047042" cy="1185045"/>
          </a:xfrm>
        </p:spPr>
        <p:txBody>
          <a:bodyPr/>
          <a:lstStyle/>
          <a:p>
            <a:r>
              <a:rPr lang="en-US" dirty="0"/>
              <a:t>Result:</a:t>
            </a:r>
          </a:p>
        </p:txBody>
      </p:sp>
      <p:sp>
        <p:nvSpPr>
          <p:cNvPr id="18" name="Content Placeholder 17">
            <a:extLst>
              <a:ext uri="{FF2B5EF4-FFF2-40B4-BE49-F238E27FC236}">
                <a16:creationId xmlns:a16="http://schemas.microsoft.com/office/drawing/2014/main" id="{23780F96-A835-781A-F44F-1A735EFD59C0}"/>
              </a:ext>
            </a:extLst>
          </p:cNvPr>
          <p:cNvSpPr>
            <a:spLocks noGrp="1"/>
          </p:cNvSpPr>
          <p:nvPr>
            <p:ph idx="10"/>
          </p:nvPr>
        </p:nvSpPr>
        <p:spPr>
          <a:xfrm>
            <a:off x="568164" y="1397363"/>
            <a:ext cx="10414468" cy="5042765"/>
          </a:xfrm>
        </p:spPr>
        <p:txBody>
          <a:bodyPr>
            <a:normAutofit fontScale="92500" lnSpcReduction="10000"/>
          </a:bodyPr>
          <a:lstStyle/>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When asked “How comfortable are you using the new HIS to perform the following tasks?” Overall, users showed a positive comfort level with the new HIS.</a:t>
            </a:r>
          </a:p>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Here's a breakdown by task:</a:t>
            </a:r>
          </a:p>
          <a:p>
            <a:pPr marL="342900" marR="0" indent="-342900">
              <a:lnSpc>
                <a:spcPct val="107000"/>
              </a:lnSpc>
              <a:spcBef>
                <a:spcPts val="0"/>
              </a:spcBef>
              <a:spcAft>
                <a:spcPts val="80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Calibri" panose="020F0502020204030204" pitchFamily="34" charset="0"/>
              </a:rPr>
              <a:t>Most comfortable: Registering patients, viewing/printing bills, and searching for payments (13-15 very comfortable responses).</a:t>
            </a:r>
          </a:p>
          <a:p>
            <a:pPr marL="342900" marR="0" indent="-342900">
              <a:lnSpc>
                <a:spcPct val="107000"/>
              </a:lnSpc>
              <a:spcBef>
                <a:spcPts val="0"/>
              </a:spcBef>
              <a:spcAft>
                <a:spcPts val="80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Calibri" panose="020F0502020204030204" pitchFamily="34" charset="0"/>
              </a:rPr>
              <a:t>Comfortable: Giving discounts, rescheduling/cancelling consultations, and refund/bill cancellation (6-11 very comfortable responses).</a:t>
            </a:r>
          </a:p>
          <a:p>
            <a:pPr marL="342900" marR="0" indent="-342900">
              <a:lnSpc>
                <a:spcPct val="107000"/>
              </a:lnSpc>
              <a:spcBef>
                <a:spcPts val="0"/>
              </a:spcBef>
              <a:spcAft>
                <a:spcPts val="80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Calibri" panose="020F0502020204030204" pitchFamily="34" charset="0"/>
              </a:rPr>
              <a:t>Minimal discomfort: A small number of users reported being "not comfortable at all" or "somewhat comfortable" across all tasks (0-4 responses).</a:t>
            </a:r>
          </a:p>
          <a:p>
            <a:pPr marL="342900" marR="0" indent="-342900">
              <a:lnSpc>
                <a:spcPct val="107000"/>
              </a:lnSpc>
              <a:spcBef>
                <a:spcPts val="0"/>
              </a:spcBef>
              <a:spcAft>
                <a:spcPts val="800"/>
              </a:spcAft>
              <a:buFont typeface="Arial" panose="020B0604020202020204" pitchFamily="34" charset="0"/>
              <a:buChar char="•"/>
            </a:pPr>
            <a:r>
              <a:rPr lang="en-US" sz="2200" kern="100" dirty="0">
                <a:latin typeface="Calibri" panose="020F0502020204030204" pitchFamily="34" charset="0"/>
                <a:ea typeface="Calibri" panose="020F0502020204030204" pitchFamily="34" charset="0"/>
                <a:cs typeface="Calibri" panose="020F0502020204030204" pitchFamily="34" charset="0"/>
              </a:rPr>
              <a:t>Task 3 (viewing/printing bills) and Task 4 (searching for payments) showed the highest user comfort.</a:t>
            </a:r>
          </a:p>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While most users were comfortable, some reported lower comfort with giving discounts and refund/bill cancellation. Further training or improved system guidance in these areas might be beneficial.</a:t>
            </a:r>
          </a:p>
          <a:p>
            <a:pPr marL="342900" marR="0" indent="-342900" algn="just">
              <a:lnSpc>
                <a:spcPct val="107000"/>
              </a:lnSpc>
              <a:spcBef>
                <a:spcPts val="0"/>
              </a:spcBef>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123DDCA5-86CD-D048-FA0C-87451C661551}"/>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638911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68329" y="85484"/>
            <a:ext cx="1468743" cy="533042"/>
          </a:xfrm>
        </p:spPr>
        <p:txBody>
          <a:bodyPr>
            <a:normAutofit fontScale="90000"/>
          </a:bodyPr>
          <a:lstStyle/>
          <a:p>
            <a:r>
              <a:rPr lang="en-US" dirty="0"/>
              <a:t>Result</a:t>
            </a:r>
          </a:p>
        </p:txBody>
      </p:sp>
      <p:pic>
        <p:nvPicPr>
          <p:cNvPr id="3084" name="Picture 12" descr="Forms response chart. Question title: Task 1: Register patient and book consultations&#10;. Number of responses: 25 responses.">
            <a:extLst>
              <a:ext uri="{FF2B5EF4-FFF2-40B4-BE49-F238E27FC236}">
                <a16:creationId xmlns:a16="http://schemas.microsoft.com/office/drawing/2014/main" id="{7CB507A6-6468-69D9-7995-5966FE529B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1" t="3774" r="15672" b="6079"/>
          <a:stretch/>
        </p:blipFill>
        <p:spPr bwMode="auto">
          <a:xfrm>
            <a:off x="40513" y="657752"/>
            <a:ext cx="6209069" cy="28327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A7AA8E0-CEE9-789C-6A9B-CC450E65CD5C}"/>
              </a:ext>
            </a:extLst>
          </p:cNvPr>
          <p:cNvSpPr>
            <a:spLocks noGrp="1" noRot="1" noMove="1" noResize="1" noEditPoints="1" noAdjustHandles="1" noChangeArrowheads="1" noChangeShapeType="1"/>
          </p:cNvSpPr>
          <p:nvPr/>
        </p:nvSpPr>
        <p:spPr>
          <a:xfrm>
            <a:off x="168329" y="1036747"/>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086" name="Picture 14" descr="Forms response chart. Question title: Task 2: Giving Discounts. Number of responses: 25 responses.">
            <a:extLst>
              <a:ext uri="{FF2B5EF4-FFF2-40B4-BE49-F238E27FC236}">
                <a16:creationId xmlns:a16="http://schemas.microsoft.com/office/drawing/2014/main" id="{66C622C8-8169-B758-B6CC-693D2C0FCC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7" t="5723" r="15645" b="4270"/>
          <a:stretch/>
        </p:blipFill>
        <p:spPr bwMode="auto">
          <a:xfrm>
            <a:off x="6302480" y="657753"/>
            <a:ext cx="5850171" cy="283270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orms response chart. Question title: Task 3:  View and print past bills of the patients. Number of responses: 25 responses.">
            <a:extLst>
              <a:ext uri="{FF2B5EF4-FFF2-40B4-BE49-F238E27FC236}">
                <a16:creationId xmlns:a16="http://schemas.microsoft.com/office/drawing/2014/main" id="{2B1CA30A-4EE6-C711-3CDF-5D286E0818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1" t="4403" r="16227" b="7267"/>
          <a:stretch/>
        </p:blipFill>
        <p:spPr bwMode="auto">
          <a:xfrm>
            <a:off x="40512" y="3792329"/>
            <a:ext cx="6209069" cy="28327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C643E5-66EF-7BBA-C71B-17A6AC0B3E61}"/>
              </a:ext>
            </a:extLst>
          </p:cNvPr>
          <p:cNvSpPr>
            <a:spLocks noGrp="1" noRot="1" noMove="1" noResize="1" noEditPoints="1" noAdjustHandles="1" noChangeArrowheads="1" noChangeShapeType="1"/>
          </p:cNvSpPr>
          <p:nvPr/>
        </p:nvSpPr>
        <p:spPr>
          <a:xfrm>
            <a:off x="85940" y="4173738"/>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D5E7EA-D254-04AC-92F5-96F0294D061B}"/>
              </a:ext>
            </a:extLst>
          </p:cNvPr>
          <p:cNvSpPr>
            <a:spLocks noGrp="1" noRot="1" noMove="1" noResize="1" noEditPoints="1" noAdjustHandles="1" noChangeArrowheads="1" noChangeShapeType="1"/>
          </p:cNvSpPr>
          <p:nvPr/>
        </p:nvSpPr>
        <p:spPr>
          <a:xfrm>
            <a:off x="6302480" y="931671"/>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Forms response chart. Question title: Task 4:  Searching for the payment advances and payment refunds. Number of responses: 25 responses.">
            <a:extLst>
              <a:ext uri="{FF2B5EF4-FFF2-40B4-BE49-F238E27FC236}">
                <a16:creationId xmlns:a16="http://schemas.microsoft.com/office/drawing/2014/main" id="{6D15C4DA-1D47-C264-C2D5-9B6C6C0C07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627"/>
          <a:stretch/>
        </p:blipFill>
        <p:spPr bwMode="auto">
          <a:xfrm>
            <a:off x="6302480" y="3770019"/>
            <a:ext cx="5793667" cy="28550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AA303-46A1-6B26-5DFE-C8ED9B641B6D}"/>
              </a:ext>
            </a:extLst>
          </p:cNvPr>
          <p:cNvSpPr>
            <a:spLocks/>
          </p:cNvSpPr>
          <p:nvPr/>
        </p:nvSpPr>
        <p:spPr>
          <a:xfrm>
            <a:off x="6424116" y="4186648"/>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846627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68329" y="85484"/>
            <a:ext cx="1468743" cy="533042"/>
          </a:xfrm>
        </p:spPr>
        <p:txBody>
          <a:bodyPr>
            <a:normAutofit fontScale="90000"/>
          </a:bodyPr>
          <a:lstStyle/>
          <a:p>
            <a:r>
              <a:rPr lang="en-US" dirty="0"/>
              <a:t>Result</a:t>
            </a:r>
          </a:p>
        </p:txBody>
      </p:sp>
      <p:pic>
        <p:nvPicPr>
          <p:cNvPr id="3" name="Picture 4" descr="Forms response chart. Question title: Task 5:  Rescheduling/ cancelling the consultations. Number of responses: 25 responses.">
            <a:extLst>
              <a:ext uri="{FF2B5EF4-FFF2-40B4-BE49-F238E27FC236}">
                <a16:creationId xmlns:a16="http://schemas.microsoft.com/office/drawing/2014/main" id="{699DB369-B057-D484-0BD3-F1EE593109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284" b="6013"/>
          <a:stretch/>
        </p:blipFill>
        <p:spPr bwMode="auto">
          <a:xfrm>
            <a:off x="60176" y="686995"/>
            <a:ext cx="6217742" cy="28682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34D119-8429-EF3A-4539-AD47043F8B48}"/>
              </a:ext>
            </a:extLst>
          </p:cNvPr>
          <p:cNvSpPr/>
          <p:nvPr/>
        </p:nvSpPr>
        <p:spPr>
          <a:xfrm>
            <a:off x="168328" y="1144206"/>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descr="Forms response chart. Question title: Task 6:  Refund and bill cancellation. Number of responses: 25 responses.">
            <a:extLst>
              <a:ext uri="{FF2B5EF4-FFF2-40B4-BE49-F238E27FC236}">
                <a16:creationId xmlns:a16="http://schemas.microsoft.com/office/drawing/2014/main" id="{5DEBEDDB-7534-392D-D4DC-0BCFB7DF9A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21"/>
          <a:stretch/>
        </p:blipFill>
        <p:spPr bwMode="auto">
          <a:xfrm>
            <a:off x="6338157" y="686995"/>
            <a:ext cx="5793667" cy="28682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66AEC7B-82B0-44C2-3C09-809815DEF7D1}"/>
              </a:ext>
            </a:extLst>
          </p:cNvPr>
          <p:cNvSpPr/>
          <p:nvPr/>
        </p:nvSpPr>
        <p:spPr>
          <a:xfrm>
            <a:off x="6519968" y="1157076"/>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3072F15-FDE1-4306-7572-E1EAD3F7CC24}"/>
              </a:ext>
            </a:extLst>
          </p:cNvPr>
          <p:cNvPicPr>
            <a:picLocks noChangeAspect="1"/>
          </p:cNvPicPr>
          <p:nvPr/>
        </p:nvPicPr>
        <p:blipFill>
          <a:blip r:embed="rId5"/>
          <a:stretch>
            <a:fillRect/>
          </a:stretch>
        </p:blipFill>
        <p:spPr>
          <a:xfrm>
            <a:off x="3661848" y="3623697"/>
            <a:ext cx="5232140" cy="3144851"/>
          </a:xfrm>
          <a:prstGeom prst="rect">
            <a:avLst/>
          </a:prstGeom>
        </p:spPr>
      </p:pic>
    </p:spTree>
    <p:extLst>
      <p:ext uri="{BB962C8B-B14F-4D97-AF65-F5344CB8AC3E}">
        <p14:creationId xmlns:p14="http://schemas.microsoft.com/office/powerpoint/2010/main" val="2617503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r>
              <a:rPr lang="en-US" sz="3200" kern="1200" cap="none" spc="0" baseline="0" dirty="0">
                <a:solidFill>
                  <a:schemeClr val="tx1"/>
                </a:solidFill>
                <a:latin typeface="+mj-lt"/>
                <a:ea typeface="+mj-ea"/>
                <a:cs typeface="+mj-cs"/>
              </a:rPr>
              <a:t>Result:</a:t>
            </a:r>
          </a:p>
        </p:txBody>
      </p:sp>
      <p:cxnSp>
        <p:nvCxnSpPr>
          <p:cNvPr id="25" name="Straight Connector 24">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23780F96-A835-781A-F44F-1A735EFD59C0}"/>
              </a:ext>
            </a:extLst>
          </p:cNvPr>
          <p:cNvSpPr>
            <a:spLocks noGrp="1"/>
          </p:cNvSpPr>
          <p:nvPr>
            <p:ph idx="10"/>
          </p:nvPr>
        </p:nvSpPr>
        <p:spPr>
          <a:xfrm>
            <a:off x="990000" y="2877018"/>
            <a:ext cx="4078800" cy="2901482"/>
          </a:xfrm>
        </p:spPr>
        <p:txBody>
          <a:bodyPr vert="horz" lIns="91440" tIns="45720" rIns="91440" bIns="45720" rtlCol="0">
            <a:normAutofit/>
          </a:bodyPr>
          <a:lstStyle/>
          <a:p>
            <a:pPr marL="342900" marR="0" indent="-342900">
              <a:lnSpc>
                <a:spcPct val="140000"/>
              </a:lnSpc>
              <a:spcBef>
                <a:spcPts val="0"/>
              </a:spcBef>
              <a:spcAft>
                <a:spcPts val="800"/>
              </a:spcAft>
              <a:buFont typeface="Arial" panose="020B0604020202020204" pitchFamily="34" charset="0"/>
              <a:buChar char="•"/>
            </a:pPr>
            <a:r>
              <a:rPr lang="en-US" sz="1400" dirty="0"/>
              <a:t>There were some questions to check your understanding of the users about the software after go live and it was found that users had good understanding of features like- OPD appointment and DMS but still need clarifications in some areas like Handle with care feature. </a:t>
            </a:r>
          </a:p>
          <a:p>
            <a:pPr marR="0">
              <a:lnSpc>
                <a:spcPct val="140000"/>
              </a:lnSpc>
              <a:spcBef>
                <a:spcPts val="0"/>
              </a:spcBef>
              <a:spcAft>
                <a:spcPts val="800"/>
              </a:spcAft>
            </a:pPr>
            <a:endParaRPr lang="en-US" sz="1400" dirty="0"/>
          </a:p>
        </p:txBody>
      </p:sp>
      <p:sp>
        <p:nvSpPr>
          <p:cNvPr id="27" name="Rectangle 26">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6" name="Picture 5">
            <a:extLst>
              <a:ext uri="{FF2B5EF4-FFF2-40B4-BE49-F238E27FC236}">
                <a16:creationId xmlns:a16="http://schemas.microsoft.com/office/drawing/2014/main" id="{66F5DFA9-5721-6FFD-0D99-ABA65DF33950}"/>
              </a:ext>
            </a:extLst>
          </p:cNvPr>
          <p:cNvPicPr>
            <a:picLocks noChangeAspect="1"/>
          </p:cNvPicPr>
          <p:nvPr/>
        </p:nvPicPr>
        <p:blipFill>
          <a:blip r:embed="rId3"/>
          <a:stretch>
            <a:fillRect/>
          </a:stretch>
        </p:blipFill>
        <p:spPr>
          <a:xfrm>
            <a:off x="6263348" y="1925045"/>
            <a:ext cx="5761503" cy="3463031"/>
          </a:xfrm>
          <a:prstGeom prst="rect">
            <a:avLst/>
          </a:prstGeom>
        </p:spPr>
      </p:pic>
      <p:sp>
        <p:nvSpPr>
          <p:cNvPr id="3" name="Freeform 6">
            <a:extLst>
              <a:ext uri="{FF2B5EF4-FFF2-40B4-BE49-F238E27FC236}">
                <a16:creationId xmlns:a16="http://schemas.microsoft.com/office/drawing/2014/main" id="{123DDCA5-86CD-D048-FA0C-87451C661551}"/>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114979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266649" y="409949"/>
            <a:ext cx="1468743" cy="533042"/>
          </a:xfrm>
        </p:spPr>
        <p:txBody>
          <a:bodyPr>
            <a:normAutofit fontScale="90000"/>
          </a:bodyPr>
          <a:lstStyle/>
          <a:p>
            <a:r>
              <a:rPr lang="en-US" dirty="0"/>
              <a:t>Result</a:t>
            </a:r>
          </a:p>
        </p:txBody>
      </p:sp>
      <p:pic>
        <p:nvPicPr>
          <p:cNvPr id="5122" name="Picture 2" descr="Forms response chart. Question title: Have you noticed any improvements in your work efficiency since using the MyHealthcare HIS platform?. Number of responses: 25 responses.">
            <a:extLst>
              <a:ext uri="{FF2B5EF4-FFF2-40B4-BE49-F238E27FC236}">
                <a16:creationId xmlns:a16="http://schemas.microsoft.com/office/drawing/2014/main" id="{15445B1E-901C-DE1C-EFEA-C2FFC2E5F0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1" t="4755" r="4564" b="7162"/>
          <a:stretch/>
        </p:blipFill>
        <p:spPr bwMode="auto">
          <a:xfrm>
            <a:off x="2585883" y="95459"/>
            <a:ext cx="7020233" cy="29956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orms response chart. Question title: What are the challenges faced by you while using HIS software?. Number of responses: 25 responses.">
            <a:extLst>
              <a:ext uri="{FF2B5EF4-FFF2-40B4-BE49-F238E27FC236}">
                <a16:creationId xmlns:a16="http://schemas.microsoft.com/office/drawing/2014/main" id="{BCA8641A-516D-74D7-4B9E-6C9AFFFB6C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0" t="4138" r="13095" b="8727"/>
          <a:stretch/>
        </p:blipFill>
        <p:spPr bwMode="auto">
          <a:xfrm>
            <a:off x="49162" y="3176942"/>
            <a:ext cx="6429936" cy="27605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orms response chart. Question title: How much are you satisfied with usability of the system?. Number of responses: 25 responses.">
            <a:extLst>
              <a:ext uri="{FF2B5EF4-FFF2-40B4-BE49-F238E27FC236}">
                <a16:creationId xmlns:a16="http://schemas.microsoft.com/office/drawing/2014/main" id="{4E637B57-664B-6DE1-EA38-40E0B79BB5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82" r="26205" b="8267"/>
          <a:stretch/>
        </p:blipFill>
        <p:spPr bwMode="auto">
          <a:xfrm>
            <a:off x="6518426" y="3176942"/>
            <a:ext cx="5604387" cy="27685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BBFE57-6BBB-E216-2748-55D709D35995}"/>
              </a:ext>
            </a:extLst>
          </p:cNvPr>
          <p:cNvSpPr>
            <a:spLocks noGrp="1" noRot="1" noMove="1" noResize="1" noEditPoints="1" noAdjustHandles="1" noChangeArrowheads="1" noChangeShapeType="1"/>
          </p:cNvSpPr>
          <p:nvPr/>
        </p:nvSpPr>
        <p:spPr>
          <a:xfrm>
            <a:off x="2585883" y="676470"/>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202B24-5789-EB96-33B3-3849B6A41487}"/>
              </a:ext>
            </a:extLst>
          </p:cNvPr>
          <p:cNvSpPr>
            <a:spLocks noGrp="1" noRot="1" noMove="1" noResize="1" noEditPoints="1" noAdjustHandles="1" noChangeArrowheads="1" noChangeShapeType="1"/>
          </p:cNvSpPr>
          <p:nvPr/>
        </p:nvSpPr>
        <p:spPr>
          <a:xfrm>
            <a:off x="116478" y="3533445"/>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AB83FB5-5C6B-A1D6-A695-8F2F642018EF}"/>
              </a:ext>
            </a:extLst>
          </p:cNvPr>
          <p:cNvSpPr>
            <a:spLocks noGrp="1" noRot="1" noMove="1" noResize="1" noEditPoints="1" noAdjustHandles="1" noChangeArrowheads="1" noChangeShapeType="1"/>
          </p:cNvSpPr>
          <p:nvPr/>
        </p:nvSpPr>
        <p:spPr>
          <a:xfrm>
            <a:off x="6657619" y="3533445"/>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170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568164" y="36127"/>
            <a:ext cx="11047042" cy="1185045"/>
          </a:xfrm>
        </p:spPr>
        <p:txBody>
          <a:bodyPr/>
          <a:lstStyle/>
          <a:p>
            <a:r>
              <a:rPr lang="en-US" dirty="0"/>
              <a:t>Result:</a:t>
            </a:r>
          </a:p>
        </p:txBody>
      </p:sp>
      <p:sp>
        <p:nvSpPr>
          <p:cNvPr id="18" name="Content Placeholder 17">
            <a:extLst>
              <a:ext uri="{FF2B5EF4-FFF2-40B4-BE49-F238E27FC236}">
                <a16:creationId xmlns:a16="http://schemas.microsoft.com/office/drawing/2014/main" id="{23780F96-A835-781A-F44F-1A735EFD59C0}"/>
              </a:ext>
            </a:extLst>
          </p:cNvPr>
          <p:cNvSpPr>
            <a:spLocks noGrp="1"/>
          </p:cNvSpPr>
          <p:nvPr>
            <p:ph idx="10"/>
          </p:nvPr>
        </p:nvSpPr>
        <p:spPr>
          <a:xfrm>
            <a:off x="568164" y="1397363"/>
            <a:ext cx="10414468" cy="5042765"/>
          </a:xfrm>
        </p:spPr>
        <p:txBody>
          <a:bodyPr>
            <a:normAutofit fontScale="85000" lnSpcReduction="20000"/>
          </a:bodyPr>
          <a:lstStyle/>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Billing and Registration Features: Users predominantly found the billing and registration features most useful. These functionalities, including co-pay, claim management, and the ease of applying discounts, were critical in enhancing efficiency and reducing administrative burdens.</a:t>
            </a:r>
          </a:p>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Training Materials: The training materials were generally well received, with many users finding them useful and sufficient. However, there were suggestions for additional materials, especially concerning specific complex features like cash refunds.</a:t>
            </a:r>
          </a:p>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Training Sessions: The training sessions were praised for their interactivity and organization. Users appreciated the hands-on practice time and the opportunity to ask questions, which helped in clarifying doubts and reinforcing learning.</a:t>
            </a:r>
          </a:p>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Trainer Effectiveness: The trainers were commended for their knowledge and clarity. Their ability to explain concepts clearly and their supportive approach contributed significantly to the positive training experience.</a:t>
            </a:r>
          </a:p>
          <a:p>
            <a:pPr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Calibri" panose="020F0502020204030204" pitchFamily="34" charset="0"/>
              </a:rPr>
              <a:t>Overall Satisfaction: The overall satisfaction with the HIS training was high. Users felt well-prepared to handle the new system and recognized the training's benefits for their personal and organizational development. The willingness to undergo additional training reflects a commitment to continuous improvement and adaptation.</a:t>
            </a:r>
          </a:p>
          <a:p>
            <a:pPr marL="342900" marR="0" indent="-342900" algn="just">
              <a:lnSpc>
                <a:spcPct val="107000"/>
              </a:lnSpc>
              <a:spcBef>
                <a:spcPts val="0"/>
              </a:spcBef>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123DDCA5-86CD-D048-FA0C-87451C661551}"/>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94124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548500" y="98324"/>
            <a:ext cx="11104724" cy="1185045"/>
          </a:xfrm>
        </p:spPr>
        <p:txBody>
          <a:bodyPr/>
          <a:lstStyle/>
          <a:p>
            <a:r>
              <a:rPr lang="en-US" dirty="0"/>
              <a:t>Conclusion:</a:t>
            </a:r>
          </a:p>
        </p:txBody>
      </p:sp>
      <p:sp>
        <p:nvSpPr>
          <p:cNvPr id="12" name="Content Placeholder 11">
            <a:extLst>
              <a:ext uri="{FF2B5EF4-FFF2-40B4-BE49-F238E27FC236}">
                <a16:creationId xmlns:a16="http://schemas.microsoft.com/office/drawing/2014/main" id="{09A860AE-836A-6B3C-D663-F6B253827540}"/>
              </a:ext>
            </a:extLst>
          </p:cNvPr>
          <p:cNvSpPr>
            <a:spLocks noGrp="1"/>
          </p:cNvSpPr>
          <p:nvPr>
            <p:ph sz="half" idx="12"/>
          </p:nvPr>
        </p:nvSpPr>
        <p:spPr>
          <a:xfrm>
            <a:off x="568164" y="1839816"/>
            <a:ext cx="10974907" cy="4777293"/>
          </a:xfrm>
        </p:spPr>
        <p:txBody>
          <a:bodyPr>
            <a:norm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Overall, the HIS training program appears to be successful in equipping staff with the necessary skills and knowledge to use the new system.</a:t>
            </a:r>
          </a:p>
          <a:p>
            <a:r>
              <a:rPr lang="en-US" sz="2000" b="1" dirty="0">
                <a:latin typeface="Calibri" panose="020F0502020204030204" pitchFamily="34" charset="0"/>
                <a:ea typeface="Calibri" panose="020F0502020204030204" pitchFamily="34" charset="0"/>
                <a:cs typeface="Calibri" panose="020F0502020204030204" pitchFamily="34" charset="0"/>
              </a:rPr>
              <a:t>User Comfort: </a:t>
            </a:r>
          </a:p>
          <a:p>
            <a:r>
              <a:rPr lang="en-US" sz="2000" dirty="0">
                <a:latin typeface="Calibri" panose="020F0502020204030204" pitchFamily="34" charset="0"/>
                <a:ea typeface="Calibri" panose="020F0502020204030204" pitchFamily="34" charset="0"/>
                <a:cs typeface="Calibri" panose="020F0502020204030204" pitchFamily="34" charset="0"/>
              </a:rPr>
              <a:t>Most users reported feeling comfortable or very comfortable performing essential tasks (registering patients, billing, appointments, etc.).Some users indicated a need for improvement in specific areas like handling discounts and refunds.</a:t>
            </a:r>
          </a:p>
          <a:p>
            <a:r>
              <a:rPr lang="en-US" sz="2000" b="1" dirty="0">
                <a:latin typeface="Calibri" panose="020F0502020204030204" pitchFamily="34" charset="0"/>
                <a:ea typeface="Calibri" panose="020F0502020204030204" pitchFamily="34" charset="0"/>
                <a:cs typeface="Calibri" panose="020F0502020204030204" pitchFamily="34" charset="0"/>
              </a:rPr>
              <a:t>Knowledge Testing:</a:t>
            </a:r>
          </a:p>
          <a:p>
            <a:r>
              <a:rPr lang="en-US" sz="2000" dirty="0">
                <a:latin typeface="Calibri" panose="020F0502020204030204" pitchFamily="34" charset="0"/>
                <a:ea typeface="Calibri" panose="020F0502020204030204" pitchFamily="34" charset="0"/>
                <a:cs typeface="Calibri" panose="020F0502020204030204" pitchFamily="34" charset="0"/>
              </a:rPr>
              <a:t>Users demonstrated a good understanding of core functionalities (appointment booking, document management).Some clarification might be beneficial regarding the combined functionalities of the Handle with Care Marking feature.</a:t>
            </a:r>
          </a:p>
        </p:txBody>
      </p:sp>
      <p:sp>
        <p:nvSpPr>
          <p:cNvPr id="3" name="Freeform 6">
            <a:extLst>
              <a:ext uri="{FF2B5EF4-FFF2-40B4-BE49-F238E27FC236}">
                <a16:creationId xmlns:a16="http://schemas.microsoft.com/office/drawing/2014/main" id="{127E24B5-F39A-4E0D-D49C-9B753CD58652}"/>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23865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548500" y="98324"/>
            <a:ext cx="11104724" cy="1185045"/>
          </a:xfrm>
        </p:spPr>
        <p:txBody>
          <a:bodyPr/>
          <a:lstStyle/>
          <a:p>
            <a:r>
              <a:rPr lang="en-US" dirty="0"/>
              <a:t>Conclusion:</a:t>
            </a:r>
          </a:p>
        </p:txBody>
      </p:sp>
      <p:sp>
        <p:nvSpPr>
          <p:cNvPr id="12" name="Content Placeholder 11">
            <a:extLst>
              <a:ext uri="{FF2B5EF4-FFF2-40B4-BE49-F238E27FC236}">
                <a16:creationId xmlns:a16="http://schemas.microsoft.com/office/drawing/2014/main" id="{09A860AE-836A-6B3C-D663-F6B253827540}"/>
              </a:ext>
            </a:extLst>
          </p:cNvPr>
          <p:cNvSpPr>
            <a:spLocks noGrp="1"/>
          </p:cNvSpPr>
          <p:nvPr>
            <p:ph sz="half" idx="12"/>
          </p:nvPr>
        </p:nvSpPr>
        <p:spPr>
          <a:xfrm>
            <a:off x="568164" y="1839816"/>
            <a:ext cx="10974907" cy="4777293"/>
          </a:xfrm>
        </p:spPr>
        <p:txBody>
          <a:bodyPr>
            <a:normAutofit/>
          </a:bodyPr>
          <a:lstStyle/>
          <a:p>
            <a:r>
              <a:rPr lang="en-US" sz="2000" b="1"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rPr>
              <a:t>Areas for Improvement:</a:t>
            </a:r>
            <a:endParaRPr lang="en-US" sz="20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rPr>
              <a:t>Provide additional training or guidance on less familiar functionalities (discounts, refunds).</a:t>
            </a:r>
          </a:p>
          <a:p>
            <a:pPr marL="342900" indent="-342900">
              <a:buFont typeface="Arial" panose="020B0604020202020204" pitchFamily="34" charset="0"/>
              <a:buChar char="•"/>
            </a:pPr>
            <a:r>
              <a:rPr lang="en-US" sz="20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rPr>
              <a:t>Refine explanations for features with combined functionalities (HWC Marking).</a:t>
            </a:r>
          </a:p>
          <a:p>
            <a:pPr marL="342900" indent="-342900">
              <a:buFont typeface="Arial" panose="020B0604020202020204" pitchFamily="34" charset="0"/>
              <a:buChar char="•"/>
            </a:pPr>
            <a:endParaRPr lang="en-US" sz="20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The results suggest that the training program was effective but can be further enhanced by addressing identified areas for improvement.</a:t>
            </a:r>
            <a:endParaRPr lang="en-US" sz="20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127E24B5-F39A-4E0D-D49C-9B753CD58652}"/>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44657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2266156" y="2809568"/>
            <a:ext cx="7659688" cy="1639275"/>
          </a:xfrm>
        </p:spPr>
        <p:txBody>
          <a:bodyPr>
            <a:normAutofit fontScale="92500" lnSpcReduction="10000"/>
          </a:bodyPr>
          <a:lstStyle/>
          <a:p>
            <a:r>
              <a:rPr lang="en-US" sz="6000" dirty="0"/>
              <a:t>Thank you</a:t>
            </a:r>
          </a:p>
          <a:p>
            <a:r>
              <a:rPr lang="en-US" sz="2500" dirty="0"/>
              <a:t>Any questions?</a:t>
            </a:r>
          </a:p>
        </p:txBody>
      </p:sp>
      <p:sp>
        <p:nvSpPr>
          <p:cNvPr id="2" name="Freeform 6">
            <a:extLst>
              <a:ext uri="{FF2B5EF4-FFF2-40B4-BE49-F238E27FC236}">
                <a16:creationId xmlns:a16="http://schemas.microsoft.com/office/drawing/2014/main" id="{A48A8BDC-0167-02CE-6E93-B7C39ACC7A15}"/>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59185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58070D-2371-A044-5D85-0551564DC0C0}"/>
              </a:ext>
            </a:extLst>
          </p:cNvPr>
          <p:cNvPicPr>
            <a:picLocks noChangeAspect="1"/>
          </p:cNvPicPr>
          <p:nvPr/>
        </p:nvPicPr>
        <p:blipFill>
          <a:blip r:embed="rId2"/>
          <a:stretch>
            <a:fillRect/>
          </a:stretch>
        </p:blipFill>
        <p:spPr>
          <a:xfrm>
            <a:off x="8097479" y="1465006"/>
            <a:ext cx="3985752" cy="5314336"/>
          </a:xfrm>
          <a:prstGeom prst="rect">
            <a:avLst/>
          </a:prstGeom>
        </p:spPr>
      </p:pic>
      <p:sp>
        <p:nvSpPr>
          <p:cNvPr id="4" name="AutoShape 2">
            <a:extLst>
              <a:ext uri="{FF2B5EF4-FFF2-40B4-BE49-F238E27FC236}">
                <a16:creationId xmlns:a16="http://schemas.microsoft.com/office/drawing/2014/main" id="{9696747F-B4E5-41CE-43A3-F2DD85A4BCD1}"/>
              </a:ext>
            </a:extLst>
          </p:cNvPr>
          <p:cNvSpPr>
            <a:spLocks noChangeAspect="1" noChangeArrowheads="1"/>
          </p:cNvSpPr>
          <p:nvPr/>
        </p:nvSpPr>
        <p:spPr bwMode="auto">
          <a:xfrm>
            <a:off x="2821858" y="154858"/>
            <a:ext cx="3426542" cy="34265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F7A5D8B-DD46-3EC5-42E3-FDF6C0F58CCF}"/>
              </a:ext>
            </a:extLst>
          </p:cNvPr>
          <p:cNvPicPr>
            <a:picLocks noChangeAspect="1"/>
          </p:cNvPicPr>
          <p:nvPr/>
        </p:nvPicPr>
        <p:blipFill rotWithShape="1">
          <a:blip r:embed="rId3"/>
          <a:srcRect l="9900" r="38782"/>
          <a:stretch/>
        </p:blipFill>
        <p:spPr>
          <a:xfrm>
            <a:off x="158195" y="78657"/>
            <a:ext cx="3478247" cy="5083277"/>
          </a:xfrm>
          <a:prstGeom prst="rect">
            <a:avLst/>
          </a:prstGeom>
        </p:spPr>
      </p:pic>
      <p:pic>
        <p:nvPicPr>
          <p:cNvPr id="6" name="Picture 5">
            <a:extLst>
              <a:ext uri="{FF2B5EF4-FFF2-40B4-BE49-F238E27FC236}">
                <a16:creationId xmlns:a16="http://schemas.microsoft.com/office/drawing/2014/main" id="{B694D5D8-0920-7556-895F-3E0A5E76BCCD}"/>
              </a:ext>
            </a:extLst>
          </p:cNvPr>
          <p:cNvPicPr>
            <a:picLocks noChangeAspect="1"/>
          </p:cNvPicPr>
          <p:nvPr/>
        </p:nvPicPr>
        <p:blipFill>
          <a:blip r:embed="rId4"/>
          <a:stretch>
            <a:fillRect/>
          </a:stretch>
        </p:blipFill>
        <p:spPr>
          <a:xfrm>
            <a:off x="3452524" y="537701"/>
            <a:ext cx="4776107" cy="6087397"/>
          </a:xfrm>
          <a:prstGeom prst="rect">
            <a:avLst/>
          </a:prstGeom>
        </p:spPr>
      </p:pic>
    </p:spTree>
    <p:extLst>
      <p:ext uri="{BB962C8B-B14F-4D97-AF65-F5344CB8AC3E}">
        <p14:creationId xmlns:p14="http://schemas.microsoft.com/office/powerpoint/2010/main" val="279166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E4B9-A044-4698-B706-B73C66C5AEDA}"/>
              </a:ext>
            </a:extLst>
          </p:cNvPr>
          <p:cNvSpPr>
            <a:spLocks noGrp="1"/>
          </p:cNvSpPr>
          <p:nvPr>
            <p:ph type="title"/>
          </p:nvPr>
        </p:nvSpPr>
        <p:spPr/>
        <p:txBody>
          <a:bodyPr/>
          <a:lstStyle/>
          <a:p>
            <a:r>
              <a:rPr lang="en-US" dirty="0"/>
              <a:t>Mentor Approval</a:t>
            </a:r>
          </a:p>
        </p:txBody>
      </p:sp>
      <p:sp>
        <p:nvSpPr>
          <p:cNvPr id="3" name="Content Placeholder 2">
            <a:extLst>
              <a:ext uri="{FF2B5EF4-FFF2-40B4-BE49-F238E27FC236}">
                <a16:creationId xmlns:a16="http://schemas.microsoft.com/office/drawing/2014/main" id="{175CE7DE-4207-4CB7-8CBC-B2CF21F56888}"/>
              </a:ext>
            </a:extLst>
          </p:cNvPr>
          <p:cNvSpPr>
            <a:spLocks noGrp="1"/>
          </p:cNvSpPr>
          <p:nvPr>
            <p:ph idx="10"/>
          </p:nvPr>
        </p:nvSpPr>
        <p:spPr/>
        <p:txBody>
          <a:bodyPr/>
          <a:lstStyle/>
          <a:p>
            <a:r>
              <a:rPr lang="en-US" dirty="0"/>
              <a:t>Given permission to give presentation. Any changes suggested by panel to be done.</a:t>
            </a:r>
          </a:p>
          <a:p>
            <a:r>
              <a:rPr lang="en-US" dirty="0"/>
              <a:t>Review of PPT not done.</a:t>
            </a:r>
          </a:p>
        </p:txBody>
      </p:sp>
      <p:sp>
        <p:nvSpPr>
          <p:cNvPr id="4" name="Freeform 6">
            <a:extLst>
              <a:ext uri="{FF2B5EF4-FFF2-40B4-BE49-F238E27FC236}">
                <a16:creationId xmlns:a16="http://schemas.microsoft.com/office/drawing/2014/main" id="{0F927BFA-0C3F-17D4-69AB-4E474CC58D2A}"/>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78006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9696747F-B4E5-41CE-43A3-F2DD85A4BCD1}"/>
              </a:ext>
            </a:extLst>
          </p:cNvPr>
          <p:cNvSpPr>
            <a:spLocks noChangeAspect="1" noChangeArrowheads="1"/>
          </p:cNvSpPr>
          <p:nvPr/>
        </p:nvSpPr>
        <p:spPr bwMode="auto">
          <a:xfrm>
            <a:off x="2821858" y="154858"/>
            <a:ext cx="3426542" cy="34265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BD160E5-005D-AB21-71AD-15759D4252BC}"/>
              </a:ext>
            </a:extLst>
          </p:cNvPr>
          <p:cNvPicPr>
            <a:picLocks noChangeAspect="1"/>
          </p:cNvPicPr>
          <p:nvPr/>
        </p:nvPicPr>
        <p:blipFill rotWithShape="1">
          <a:blip r:embed="rId2"/>
          <a:srcRect t="24230"/>
          <a:stretch/>
        </p:blipFill>
        <p:spPr>
          <a:xfrm>
            <a:off x="2053251" y="983226"/>
            <a:ext cx="3857625" cy="5196348"/>
          </a:xfrm>
          <a:prstGeom prst="rect">
            <a:avLst/>
          </a:prstGeom>
        </p:spPr>
      </p:pic>
      <p:pic>
        <p:nvPicPr>
          <p:cNvPr id="8" name="Picture 7">
            <a:extLst>
              <a:ext uri="{FF2B5EF4-FFF2-40B4-BE49-F238E27FC236}">
                <a16:creationId xmlns:a16="http://schemas.microsoft.com/office/drawing/2014/main" id="{B26BEE6C-8A2E-81AD-6D60-9268D3A9DBCD}"/>
              </a:ext>
            </a:extLst>
          </p:cNvPr>
          <p:cNvPicPr>
            <a:picLocks noChangeAspect="1"/>
          </p:cNvPicPr>
          <p:nvPr/>
        </p:nvPicPr>
        <p:blipFill>
          <a:blip r:embed="rId3"/>
          <a:stretch>
            <a:fillRect/>
          </a:stretch>
        </p:blipFill>
        <p:spPr>
          <a:xfrm>
            <a:off x="6945876" y="0"/>
            <a:ext cx="5143500" cy="6858000"/>
          </a:xfrm>
          <a:prstGeom prst="rect">
            <a:avLst/>
          </a:prstGeom>
        </p:spPr>
      </p:pic>
    </p:spTree>
    <p:extLst>
      <p:ext uri="{BB962C8B-B14F-4D97-AF65-F5344CB8AC3E}">
        <p14:creationId xmlns:p14="http://schemas.microsoft.com/office/powerpoint/2010/main" val="1687936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91F2-4F3B-9988-830C-3A03B6B27807}"/>
              </a:ext>
            </a:extLst>
          </p:cNvPr>
          <p:cNvSpPr>
            <a:spLocks noGrp="1"/>
          </p:cNvSpPr>
          <p:nvPr>
            <p:ph type="title"/>
          </p:nvPr>
        </p:nvSpPr>
        <p:spPr>
          <a:xfrm>
            <a:off x="563091" y="393290"/>
            <a:ext cx="8647721" cy="837842"/>
          </a:xfrm>
        </p:spPr>
        <p:txBody>
          <a:bodyPr>
            <a:normAutofit/>
          </a:bodyPr>
          <a:lstStyle/>
          <a:p>
            <a:r>
              <a:rPr lang="en-US" dirty="0"/>
              <a:t>Introduction</a:t>
            </a:r>
          </a:p>
        </p:txBody>
      </p:sp>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p:txBody>
          <a:bodyPr>
            <a:normAutofit/>
          </a:bodyPr>
          <a:lstStyle/>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The adoption of Hospital Information Systems (HIS) is pivotal in modern healthcare for improving operational efficiency and patient care. Sparsh Hospital's implementation of a new HIS necessitates an evaluation of its effectiveness, particularly in outpatient billing. </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This study, seeks to assess the impact of HIS training on outpatient billing staff. By analyzing staff readiness, confidence levels, and perceptions post-training, the study aims to provide insights crucial for optimizing training strategies and ensuring a smooth transition to the new HIS, ultimately enhancing healthcare delivery and patient outcomes.</a:t>
            </a:r>
          </a:p>
        </p:txBody>
      </p:sp>
      <p:sp>
        <p:nvSpPr>
          <p:cNvPr id="4" name="Freeform 6">
            <a:extLst>
              <a:ext uri="{FF2B5EF4-FFF2-40B4-BE49-F238E27FC236}">
                <a16:creationId xmlns:a16="http://schemas.microsoft.com/office/drawing/2014/main" id="{F3397826-2762-8FCE-8444-DC6858F19F85}"/>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94486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776747"/>
            <a:ext cx="7687131" cy="808347"/>
          </a:xfrm>
        </p:spPr>
        <p:txBody>
          <a:bodyPr/>
          <a:lstStyle/>
          <a:p>
            <a:r>
              <a:rPr lang="en-US" dirty="0"/>
              <a:t>Research Objective and Questions </a:t>
            </a:r>
          </a:p>
        </p:txBody>
      </p:sp>
      <p:sp>
        <p:nvSpPr>
          <p:cNvPr id="3" name="Content Placeholder 2">
            <a:extLst>
              <a:ext uri="{FF2B5EF4-FFF2-40B4-BE49-F238E27FC236}">
                <a16:creationId xmlns:a16="http://schemas.microsoft.com/office/drawing/2014/main" id="{66377FFE-5575-F589-0B25-1907543616B3}"/>
              </a:ext>
            </a:extLst>
          </p:cNvPr>
          <p:cNvSpPr>
            <a:spLocks noGrp="1"/>
          </p:cNvSpPr>
          <p:nvPr>
            <p:ph sz="half" idx="1"/>
          </p:nvPr>
        </p:nvSpPr>
        <p:spPr/>
        <p:txBody>
          <a:bodyPr>
            <a:normAutofit/>
          </a:bodyPr>
          <a:lstStyle/>
          <a:p>
            <a:pPr marL="0" indent="0">
              <a:buNone/>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Objective: </a:t>
            </a:r>
          </a:p>
          <a:p>
            <a:pPr marL="0" indent="0">
              <a:buNone/>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To assess the effectiveness of the HIS training provided to the outpatient billing staff of Sparsh Hospital.</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7208428" y="1997132"/>
            <a:ext cx="4857750" cy="4232275"/>
          </a:xfrm>
        </p:spPr>
        <p:txBody>
          <a:bodyPr>
            <a:normAutofit/>
          </a:bodyPr>
          <a:lstStyle/>
          <a:p>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Research Questions:</a:t>
            </a:r>
          </a:p>
          <a:p>
            <a:pPr marL="342900" indent="-342900">
              <a:buFont typeface="+mj-lt"/>
              <a:buAutoNum type="arabicPeriod"/>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How effective was the training, and what improvements are suggested by staff for future implementations?</a:t>
            </a:r>
          </a:p>
          <a:p>
            <a:pPr marL="342900" indent="-342900">
              <a:buFont typeface="+mj-lt"/>
              <a:buAutoNum type="arabicPeriod"/>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Did the training equip staff to manage essential tasks in the new HIS environment?</a:t>
            </a:r>
          </a:p>
          <a:p>
            <a:pPr marL="342900" indent="-342900">
              <a:buFont typeface="+mj-lt"/>
              <a:buAutoNum type="arabicPeriod"/>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What is the level of staff confidence in using the new system post-training? </a:t>
            </a:r>
          </a:p>
        </p:txBody>
      </p:sp>
      <p:sp>
        <p:nvSpPr>
          <p:cNvPr id="5" name="Freeform 6">
            <a:extLst>
              <a:ext uri="{FF2B5EF4-FFF2-40B4-BE49-F238E27FC236}">
                <a16:creationId xmlns:a16="http://schemas.microsoft.com/office/drawing/2014/main" id="{7CE7A3E6-08C4-A4EF-CA60-9033B7091B18}"/>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84616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49972" y="2487560"/>
            <a:ext cx="3389065" cy="835743"/>
          </a:xfrm>
        </p:spPr>
        <p:txBody>
          <a:bodyPr wrap="square" anchor="b">
            <a:normAutofit/>
          </a:bodyPr>
          <a:lstStyle/>
          <a:p>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Methodology</a:t>
            </a:r>
            <a:endParaRPr lang="en-US" dirty="0"/>
          </a:p>
        </p:txBody>
      </p:sp>
      <p:sp>
        <p:nvSpPr>
          <p:cNvPr id="6" name="Title 1">
            <a:extLst>
              <a:ext uri="{FF2B5EF4-FFF2-40B4-BE49-F238E27FC236}">
                <a16:creationId xmlns:a16="http://schemas.microsoft.com/office/drawing/2014/main" id="{42BC9DCE-FDF7-0EC8-DCDA-9A0C97F5F734}"/>
              </a:ext>
            </a:extLst>
          </p:cNvPr>
          <p:cNvSpPr txBox="1">
            <a:spLocks/>
          </p:cNvSpPr>
          <p:nvPr/>
        </p:nvSpPr>
        <p:spPr>
          <a:xfrm>
            <a:off x="5079287" y="862780"/>
            <a:ext cx="6347355" cy="4921046"/>
          </a:xfrm>
          <a:prstGeom prst="rect">
            <a:avLst/>
          </a:prstGeom>
        </p:spPr>
        <p:txBody>
          <a:bodyPr vert="horz" wrap="square" lIns="91440" tIns="45720" rIns="91440" bIns="45720" rtlCol="0" anchor="ctr" anchorCtr="0">
            <a:noAutofit/>
          </a:bodyPr>
          <a:lstStyle>
            <a:lvl1pPr algn="ctr" defTabSz="914400" rtl="0" eaLnBrk="1" latinLnBrk="0" hangingPunct="1">
              <a:lnSpc>
                <a:spcPct val="100000"/>
              </a:lnSpc>
              <a:spcBef>
                <a:spcPct val="0"/>
              </a:spcBef>
              <a:buNone/>
              <a:defRPr sz="3600" kern="1200" cap="none" spc="0" baseline="0">
                <a:solidFill>
                  <a:schemeClr val="tx1"/>
                </a:solidFill>
                <a:latin typeface="+mj-lt"/>
                <a:ea typeface="+mj-ea"/>
                <a:cs typeface="+mj-cs"/>
              </a:defRPr>
            </a:lvl1pPr>
          </a:lstStyle>
          <a:p>
            <a:pPr algn="l"/>
            <a:r>
              <a:rPr lang="en-US" sz="2400" dirty="0">
                <a:latin typeface="Calibri" panose="020F0502020204030204" pitchFamily="34" charset="0"/>
                <a:ea typeface="Calibri" panose="020F0502020204030204" pitchFamily="34" charset="0"/>
                <a:cs typeface="Calibri" panose="020F0502020204030204" pitchFamily="34" charset="0"/>
              </a:rPr>
              <a:t>Study Design: A cross-sectional design assessing the HIS training at a specific point in time.</a:t>
            </a:r>
          </a:p>
          <a:p>
            <a:pPr algn="l"/>
            <a:endParaRPr lang="en-US" sz="2400" dirty="0">
              <a:latin typeface="Calibri" panose="020F0502020204030204" pitchFamily="34" charset="0"/>
              <a:ea typeface="Calibri" panose="020F0502020204030204" pitchFamily="34" charset="0"/>
              <a:cs typeface="Calibri" panose="020F0502020204030204" pitchFamily="34" charset="0"/>
            </a:endParaRPr>
          </a:p>
          <a:p>
            <a:pPr algn="l"/>
            <a:r>
              <a:rPr lang="en-US" sz="2400" dirty="0">
                <a:latin typeface="Calibri" panose="020F0502020204030204" pitchFamily="34" charset="0"/>
                <a:ea typeface="Calibri" panose="020F0502020204030204" pitchFamily="34" charset="0"/>
                <a:cs typeface="Calibri" panose="020F0502020204030204" pitchFamily="34" charset="0"/>
              </a:rPr>
              <a:t>Study population: Outpatient billing staff at Sparsh Hospital (n=25).</a:t>
            </a:r>
          </a:p>
          <a:p>
            <a:pPr algn="l"/>
            <a:endParaRPr lang="en-US" sz="2400" dirty="0">
              <a:latin typeface="Calibri" panose="020F0502020204030204" pitchFamily="34" charset="0"/>
              <a:ea typeface="Calibri" panose="020F0502020204030204" pitchFamily="34" charset="0"/>
              <a:cs typeface="Calibri" panose="020F0502020204030204" pitchFamily="34" charset="0"/>
            </a:endParaRPr>
          </a:p>
          <a:p>
            <a:pPr algn="l"/>
            <a:r>
              <a:rPr lang="en-US" sz="2400" dirty="0">
                <a:latin typeface="Calibri" panose="020F0502020204030204" pitchFamily="34" charset="0"/>
                <a:ea typeface="Calibri" panose="020F0502020204030204" pitchFamily="34" charset="0"/>
                <a:cs typeface="Calibri" panose="020F0502020204030204" pitchFamily="34" charset="0"/>
              </a:rPr>
              <a:t>Data Collection Methods: Mixed methods approach including pre and post training surveys, and training feedback surveys using both structured and semi-structured questionnaire. </a:t>
            </a:r>
          </a:p>
        </p:txBody>
      </p:sp>
      <p:sp>
        <p:nvSpPr>
          <p:cNvPr id="3" name="Freeform 6">
            <a:extLst>
              <a:ext uri="{FF2B5EF4-FFF2-40B4-BE49-F238E27FC236}">
                <a16:creationId xmlns:a16="http://schemas.microsoft.com/office/drawing/2014/main" id="{D6AD6744-6FB7-A96F-2B05-1481B4947EFB}"/>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325608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49972" y="2487560"/>
            <a:ext cx="3389065" cy="835743"/>
          </a:xfrm>
        </p:spPr>
        <p:txBody>
          <a:bodyPr wrap="square" anchor="b">
            <a:normAutofit/>
          </a:bodyPr>
          <a:lstStyle/>
          <a:p>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Methodology</a:t>
            </a:r>
            <a:endParaRPr lang="en-US" dirty="0"/>
          </a:p>
        </p:txBody>
      </p:sp>
      <p:sp>
        <p:nvSpPr>
          <p:cNvPr id="6" name="Title 1">
            <a:extLst>
              <a:ext uri="{FF2B5EF4-FFF2-40B4-BE49-F238E27FC236}">
                <a16:creationId xmlns:a16="http://schemas.microsoft.com/office/drawing/2014/main" id="{42BC9DCE-FDF7-0EC8-DCDA-9A0C97F5F734}"/>
              </a:ext>
            </a:extLst>
          </p:cNvPr>
          <p:cNvSpPr txBox="1">
            <a:spLocks/>
          </p:cNvSpPr>
          <p:nvPr/>
        </p:nvSpPr>
        <p:spPr>
          <a:xfrm>
            <a:off x="5079287" y="862780"/>
            <a:ext cx="6347355" cy="4921046"/>
          </a:xfrm>
          <a:prstGeom prst="rect">
            <a:avLst/>
          </a:prstGeom>
        </p:spPr>
        <p:txBody>
          <a:bodyPr vert="horz" wrap="square" lIns="91440" tIns="45720" rIns="91440" bIns="45720" rtlCol="0" anchor="ctr" anchorCtr="0">
            <a:noAutofit/>
          </a:bodyPr>
          <a:lstStyle>
            <a:lvl1pPr algn="ctr" defTabSz="914400" rtl="0" eaLnBrk="1" latinLnBrk="0" hangingPunct="1">
              <a:lnSpc>
                <a:spcPct val="100000"/>
              </a:lnSpc>
              <a:spcBef>
                <a:spcPct val="0"/>
              </a:spcBef>
              <a:buNone/>
              <a:defRPr sz="3600" kern="1200" cap="none" spc="0" baseline="0">
                <a:solidFill>
                  <a:schemeClr val="tx1"/>
                </a:solidFill>
                <a:latin typeface="+mj-lt"/>
                <a:ea typeface="+mj-ea"/>
                <a:cs typeface="+mj-cs"/>
              </a:defRPr>
            </a:lvl1pPr>
          </a:lstStyle>
          <a:p>
            <a:pPr algn="l"/>
            <a:r>
              <a:rPr lang="en-US" sz="2200" dirty="0">
                <a:latin typeface="Calibri" panose="020F0502020204030204" pitchFamily="34" charset="0"/>
                <a:ea typeface="Calibri" panose="020F0502020204030204" pitchFamily="34" charset="0"/>
                <a:cs typeface="Calibri" panose="020F0502020204030204" pitchFamily="34" charset="0"/>
              </a:rPr>
              <a:t>Sample size and selection: Purposive sampling (all OP billing staff will be included).</a:t>
            </a:r>
          </a:p>
          <a:p>
            <a:pPr algn="l"/>
            <a:endParaRPr lang="en-US" sz="2200" dirty="0">
              <a:latin typeface="Calibri" panose="020F0502020204030204" pitchFamily="34" charset="0"/>
              <a:ea typeface="Calibri" panose="020F0502020204030204" pitchFamily="34" charset="0"/>
              <a:cs typeface="Calibri" panose="020F0502020204030204" pitchFamily="34" charset="0"/>
            </a:endParaRPr>
          </a:p>
          <a:p>
            <a:pPr algn="l"/>
            <a:r>
              <a:rPr lang="en-US" sz="2200" dirty="0">
                <a:latin typeface="Calibri" panose="020F0502020204030204" pitchFamily="34" charset="0"/>
                <a:ea typeface="Calibri" panose="020F0502020204030204" pitchFamily="34" charset="0"/>
                <a:cs typeface="Calibri" panose="020F0502020204030204" pitchFamily="34" charset="0"/>
              </a:rPr>
              <a:t>Inclusion criteria: </a:t>
            </a:r>
          </a:p>
          <a:p>
            <a:pPr marL="342900" indent="-342900" algn="l">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All outpatient billing staff using the new HIS.</a:t>
            </a:r>
          </a:p>
          <a:p>
            <a:pPr marL="342900" indent="-342900" algn="l">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Staff scheduled for and attending the HIS training program.</a:t>
            </a:r>
          </a:p>
          <a:p>
            <a:pPr algn="l"/>
            <a:endParaRPr lang="en-US" sz="2200" dirty="0">
              <a:latin typeface="Calibri" panose="020F0502020204030204" pitchFamily="34" charset="0"/>
              <a:ea typeface="Calibri" panose="020F0502020204030204" pitchFamily="34" charset="0"/>
              <a:cs typeface="Calibri" panose="020F0502020204030204" pitchFamily="34" charset="0"/>
            </a:endParaRPr>
          </a:p>
          <a:p>
            <a:pPr algn="l"/>
            <a:r>
              <a:rPr lang="en-US" sz="2200" dirty="0">
                <a:latin typeface="Calibri" panose="020F0502020204030204" pitchFamily="34" charset="0"/>
                <a:ea typeface="Calibri" panose="020F0502020204030204" pitchFamily="34" charset="0"/>
                <a:cs typeface="Calibri" panose="020F0502020204030204" pitchFamily="34" charset="0"/>
              </a:rPr>
              <a:t>Exclusion criteria:</a:t>
            </a:r>
          </a:p>
          <a:p>
            <a:pPr marL="342900" indent="-342900" algn="l">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Staff not using the new HIS in daily tasks.</a:t>
            </a:r>
          </a:p>
          <a:p>
            <a:pPr marL="342900" indent="-342900" algn="l">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Staff unavailable during data collection.</a:t>
            </a:r>
          </a:p>
        </p:txBody>
      </p:sp>
      <p:sp>
        <p:nvSpPr>
          <p:cNvPr id="3" name="Freeform 6">
            <a:extLst>
              <a:ext uri="{FF2B5EF4-FFF2-40B4-BE49-F238E27FC236}">
                <a16:creationId xmlns:a16="http://schemas.microsoft.com/office/drawing/2014/main" id="{08E33BA2-B810-90A5-2C9C-404ACDAC771C}"/>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15487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568164" y="36127"/>
            <a:ext cx="11047042" cy="1185045"/>
          </a:xfrm>
        </p:spPr>
        <p:txBody>
          <a:bodyPr/>
          <a:lstStyle/>
          <a:p>
            <a:r>
              <a:rPr lang="en-US" dirty="0"/>
              <a:t>Result:</a:t>
            </a:r>
          </a:p>
        </p:txBody>
      </p:sp>
      <p:sp>
        <p:nvSpPr>
          <p:cNvPr id="18" name="Content Placeholder 17">
            <a:extLst>
              <a:ext uri="{FF2B5EF4-FFF2-40B4-BE49-F238E27FC236}">
                <a16:creationId xmlns:a16="http://schemas.microsoft.com/office/drawing/2014/main" id="{23780F96-A835-781A-F44F-1A735EFD59C0}"/>
              </a:ext>
            </a:extLst>
          </p:cNvPr>
          <p:cNvSpPr>
            <a:spLocks noGrp="1"/>
          </p:cNvSpPr>
          <p:nvPr>
            <p:ph idx="10"/>
          </p:nvPr>
        </p:nvSpPr>
        <p:spPr>
          <a:xfrm>
            <a:off x="568164" y="1397363"/>
            <a:ext cx="10414468" cy="5042765"/>
          </a:xfrm>
        </p:spPr>
        <p:txBody>
          <a:bodyPr>
            <a:normAutofit/>
          </a:bodyPr>
          <a:lstStyle/>
          <a:p>
            <a:pPr marL="342900" marR="0" indent="-342900" algn="just">
              <a:lnSpc>
                <a:spcPct val="107000"/>
              </a:lnSpc>
              <a:spcBef>
                <a:spcPts val="0"/>
              </a:spcBef>
              <a:spcAft>
                <a:spcPts val="800"/>
              </a:spcAft>
              <a:buFont typeface="Arial" panose="020B0604020202020204" pitchFamily="34" charset="0"/>
              <a:buChar char="•"/>
            </a:pPr>
            <a:r>
              <a:rPr lang="en-US" sz="2000" kern="1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rPr>
              <a:t>Out of all the participants, 70.8% found the training very effective, 29.2% somewhat effective. All participants felt that the training program improved their understanding and confidence in using the HIS platform.</a:t>
            </a:r>
          </a:p>
          <a:p>
            <a:pPr marL="342900" marR="0" indent="-342900" algn="just">
              <a:lnSpc>
                <a:spcPct val="107000"/>
              </a:lnSpc>
              <a:spcBef>
                <a:spcPts val="0"/>
              </a:spcBef>
              <a:spcAft>
                <a:spcPts val="800"/>
              </a:spcAft>
              <a:buFont typeface="Arial" panose="020B0604020202020204" pitchFamily="34" charset="0"/>
              <a:buChar char="•"/>
            </a:pPr>
            <a:r>
              <a:rPr lang="en-US" sz="2000" kern="1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rPr>
              <a:t>When asked about the training materials provided, the training materials were rated very good, useful, and helpful.</a:t>
            </a:r>
          </a:p>
          <a:p>
            <a:pPr marL="342900" marR="0" indent="-342900" algn="just">
              <a:lnSpc>
                <a:spcPct val="107000"/>
              </a:lnSpc>
              <a:spcBef>
                <a:spcPts val="0"/>
              </a:spcBef>
              <a:spcAft>
                <a:spcPts val="800"/>
              </a:spcAft>
              <a:buFont typeface="Arial" panose="020B0604020202020204" pitchFamily="34" charset="0"/>
              <a:buChar char="•"/>
            </a:pPr>
            <a:r>
              <a:rPr lang="en-US" sz="2000" kern="1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rPr>
              <a:t>When asked about the training sessions, the most common answers were that the training sessions were very interactive and very well organized, and they got enough time for hands on practice as well and the trainer was very friendly and helpful.</a:t>
            </a:r>
          </a:p>
          <a:p>
            <a:pPr marL="342900" marR="0" indent="-342900" algn="just">
              <a:lnSpc>
                <a:spcPct val="107000"/>
              </a:lnSpc>
              <a:spcBef>
                <a:spcPts val="0"/>
              </a:spcBef>
              <a:spcAft>
                <a:spcPts val="800"/>
              </a:spcAft>
              <a:buFont typeface="Arial" panose="020B0604020202020204" pitchFamily="34" charset="0"/>
              <a:buChar char="•"/>
            </a:pPr>
            <a:r>
              <a:rPr lang="en-US" sz="2000" kern="100" dirty="0">
                <a:solidFill>
                  <a:schemeClr val="tx1">
                    <a:lumMod val="95000"/>
                    <a:lumOff val="5000"/>
                    <a:alpha val="60000"/>
                  </a:schemeClr>
                </a:solidFill>
                <a:latin typeface="Calibri" panose="020F0502020204030204" pitchFamily="34" charset="0"/>
                <a:ea typeface="Calibri" panose="020F0502020204030204" pitchFamily="34" charset="0"/>
                <a:cs typeface="Calibri" panose="020F0502020204030204" pitchFamily="34" charset="0"/>
              </a:rPr>
              <a:t>When asked about their preparedness to the new HIS for daily tasks, 54.2% strongly agreed to the statement, 41.7% agreed and 4.2% were neutral i.e. neither agree nor disagree.</a:t>
            </a:r>
          </a:p>
          <a:p>
            <a:pPr marL="342900" marR="0" indent="-342900" algn="just">
              <a:lnSpc>
                <a:spcPct val="107000"/>
              </a:lnSpc>
              <a:spcBef>
                <a:spcPts val="0"/>
              </a:spcBef>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pPr marL="342900" marR="0" indent="-342900" algn="just">
              <a:lnSpc>
                <a:spcPct val="107000"/>
              </a:lnSpc>
              <a:spcBef>
                <a:spcPts val="0"/>
              </a:spcBef>
              <a:spcAft>
                <a:spcPts val="800"/>
              </a:spcAft>
              <a:buFont typeface="Arial" panose="020B0604020202020204" pitchFamily="34" charset="0"/>
              <a:buChar char="•"/>
            </a:pPr>
            <a:endParaRPr lang="en-US" sz="2200" kern="100" dirty="0">
              <a:latin typeface="Calibri" panose="020F0502020204030204" pitchFamily="34" charset="0"/>
              <a:ea typeface="Calibri" panose="020F0502020204030204" pitchFamily="34" charset="0"/>
              <a:cs typeface="Calibri" panose="020F0502020204030204" pitchFamily="34" charset="0"/>
            </a:endParaRPr>
          </a:p>
          <a:p>
            <a:pPr marL="342900" marR="0" indent="-342900" algn="just">
              <a:lnSpc>
                <a:spcPct val="107000"/>
              </a:lnSpc>
              <a:spcBef>
                <a:spcPts val="0"/>
              </a:spcBef>
              <a:spcAft>
                <a:spcPts val="800"/>
              </a:spcAft>
              <a:buFont typeface="Arial" panose="020B0604020202020204" pitchFamily="34" charset="0"/>
              <a:buChar char="•"/>
            </a:pPr>
            <a:endParaRPr lang="en-US" sz="2200" kern="100" dirty="0">
              <a:latin typeface="Calibri" panose="020F0502020204030204" pitchFamily="34" charset="0"/>
              <a:ea typeface="Calibri" panose="020F0502020204030204" pitchFamily="34" charset="0"/>
              <a:cs typeface="Calibri" panose="020F0502020204030204" pitchFamily="34" charset="0"/>
            </a:endParaRPr>
          </a:p>
          <a:p>
            <a:pPr marL="342900" marR="0" indent="-342900" algn="just">
              <a:lnSpc>
                <a:spcPct val="107000"/>
              </a:lnSpc>
              <a:spcBef>
                <a:spcPts val="0"/>
              </a:spcBef>
              <a:spcAft>
                <a:spcPts val="800"/>
              </a:spcAft>
              <a:buFont typeface="Arial" panose="020B0604020202020204" pitchFamily="34" charset="0"/>
              <a:buChar char="•"/>
            </a:pPr>
            <a:endParaRPr lang="en-US" sz="2200" kern="100" dirty="0">
              <a:latin typeface="Calibri" panose="020F0502020204030204" pitchFamily="34" charset="0"/>
              <a:ea typeface="Calibri" panose="020F0502020204030204" pitchFamily="34" charset="0"/>
              <a:cs typeface="Calibri" panose="020F0502020204030204" pitchFamily="34" charset="0"/>
            </a:endParaRPr>
          </a:p>
          <a:p>
            <a:pPr marL="342900" marR="0" indent="-342900" algn="just">
              <a:lnSpc>
                <a:spcPct val="107000"/>
              </a:lnSpc>
              <a:spcBef>
                <a:spcPts val="0"/>
              </a:spcBef>
              <a:spcAft>
                <a:spcPts val="800"/>
              </a:spcAft>
              <a:buFont typeface="Arial" panose="020B0604020202020204" pitchFamily="34" charset="0"/>
              <a:buChar char="•"/>
            </a:pP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F2BFD20C-F7BF-0F25-57A4-8768C7465E9C}"/>
              </a:ext>
            </a:extLst>
          </p:cNvPr>
          <p:cNvSpPr/>
          <p:nvPr/>
        </p:nvSpPr>
        <p:spPr>
          <a:xfrm>
            <a:off x="10726994" y="63184"/>
            <a:ext cx="1465006" cy="634906"/>
          </a:xfrm>
          <a:custGeom>
            <a:avLst/>
            <a:gdLst/>
            <a:ahLst/>
            <a:cxnLst/>
            <a:rect l="l" t="t" r="r" b="b"/>
            <a:pathLst>
              <a:path w="2448283" h="1153177">
                <a:moveTo>
                  <a:pt x="0" y="0"/>
                </a:moveTo>
                <a:lnTo>
                  <a:pt x="2448282" y="0"/>
                </a:lnTo>
                <a:lnTo>
                  <a:pt x="2448282" y="1153177"/>
                </a:lnTo>
                <a:lnTo>
                  <a:pt x="0" y="11531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21291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ms response chart. Question title: Which modules were you provided training for? (Multiple selection allowed). Number of responses: 25 responses.">
            <a:extLst>
              <a:ext uri="{FF2B5EF4-FFF2-40B4-BE49-F238E27FC236}">
                <a16:creationId xmlns:a16="http://schemas.microsoft.com/office/drawing/2014/main" id="{78FEC672-9AB4-CCE9-35E3-EE9C5A6F9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6" y="618526"/>
            <a:ext cx="6206651" cy="29505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ms response chart. Question title: How effective was the training in helping you understand and use the HIS platform?. Number of responses: 25 responses.">
            <a:extLst>
              <a:ext uri="{FF2B5EF4-FFF2-40B4-BE49-F238E27FC236}">
                <a16:creationId xmlns:a16="http://schemas.microsoft.com/office/drawing/2014/main" id="{CFE7DC67-2271-428B-1472-C76F4C0068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1" r="9736"/>
          <a:stretch/>
        </p:blipFill>
        <p:spPr bwMode="auto">
          <a:xfrm>
            <a:off x="6365148" y="618527"/>
            <a:ext cx="5748194" cy="2950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ms response chart. Question title: Did the training program improve your understanding and confidence in using the platform?. Number of responses: 25 responses.">
            <a:extLst>
              <a:ext uri="{FF2B5EF4-FFF2-40B4-BE49-F238E27FC236}">
                <a16:creationId xmlns:a16="http://schemas.microsoft.com/office/drawing/2014/main" id="{036A0381-92B1-C5F6-8E1A-71181ECF7D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71"/>
          <a:stretch/>
        </p:blipFill>
        <p:spPr bwMode="auto">
          <a:xfrm>
            <a:off x="6000099" y="3649752"/>
            <a:ext cx="6113244" cy="31453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68329" y="85484"/>
            <a:ext cx="1468743" cy="533042"/>
          </a:xfrm>
        </p:spPr>
        <p:txBody>
          <a:bodyPr>
            <a:normAutofit fontScale="90000"/>
          </a:bodyPr>
          <a:lstStyle/>
          <a:p>
            <a:r>
              <a:rPr lang="en-US" dirty="0"/>
              <a:t>Result</a:t>
            </a:r>
          </a:p>
        </p:txBody>
      </p:sp>
      <p:pic>
        <p:nvPicPr>
          <p:cNvPr id="1032" name="Picture 8" descr="Forms response chart. Question title: Do you feel you have acquired necessary skills to influence the improvement of HIS data?. Number of responses: 25 responses.">
            <a:extLst>
              <a:ext uri="{FF2B5EF4-FFF2-40B4-BE49-F238E27FC236}">
                <a16:creationId xmlns:a16="http://schemas.microsoft.com/office/drawing/2014/main" id="{80807CBB-89DE-9385-632E-C0AD7B0DA3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148"/>
          <a:stretch/>
        </p:blipFill>
        <p:spPr bwMode="auto">
          <a:xfrm>
            <a:off x="78656" y="3652442"/>
            <a:ext cx="5840361" cy="31453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186298D-EFC5-6694-CEB1-5AAE2C69203B}"/>
              </a:ext>
            </a:extLst>
          </p:cNvPr>
          <p:cNvSpPr>
            <a:spLocks noGrp="1" noRot="1" noMove="1" noResize="1" noEditPoints="1" noAdjustHandles="1" noChangeArrowheads="1" noChangeShapeType="1"/>
          </p:cNvSpPr>
          <p:nvPr/>
        </p:nvSpPr>
        <p:spPr>
          <a:xfrm>
            <a:off x="168329" y="4172541"/>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359582C-9F3E-2F50-76C4-97321BC3DC39}"/>
              </a:ext>
            </a:extLst>
          </p:cNvPr>
          <p:cNvSpPr>
            <a:spLocks noGrp="1" noRot="1" noMove="1" noResize="1" noEditPoints="1" noAdjustHandles="1" noChangeArrowheads="1" noChangeShapeType="1"/>
          </p:cNvSpPr>
          <p:nvPr/>
        </p:nvSpPr>
        <p:spPr>
          <a:xfrm>
            <a:off x="6096000" y="4172540"/>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D40A640-95F0-7C71-3A3E-D335DEDB67F6}"/>
              </a:ext>
            </a:extLst>
          </p:cNvPr>
          <p:cNvSpPr>
            <a:spLocks noGrp="1" noRot="1" noMove="1" noResize="1" noEditPoints="1" noAdjustHandles="1" noChangeArrowheads="1" noChangeShapeType="1"/>
          </p:cNvSpPr>
          <p:nvPr/>
        </p:nvSpPr>
        <p:spPr>
          <a:xfrm>
            <a:off x="6365148" y="1035484"/>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01A9C6-227F-E1F9-993E-2F9438783996}"/>
              </a:ext>
            </a:extLst>
          </p:cNvPr>
          <p:cNvSpPr>
            <a:spLocks noGrp="1" noRot="1" noMove="1" noResize="1" noEditPoints="1" noAdjustHandles="1" noChangeArrowheads="1" noChangeShapeType="1"/>
          </p:cNvSpPr>
          <p:nvPr/>
        </p:nvSpPr>
        <p:spPr>
          <a:xfrm>
            <a:off x="168328" y="1004457"/>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8269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947970" y="2888225"/>
            <a:ext cx="2161917" cy="648929"/>
          </a:xfrm>
        </p:spPr>
        <p:txBody>
          <a:bodyPr>
            <a:normAutofit/>
          </a:bodyPr>
          <a:lstStyle/>
          <a:p>
            <a:r>
              <a:rPr lang="en-US" dirty="0"/>
              <a:t>Result</a:t>
            </a:r>
          </a:p>
        </p:txBody>
      </p:sp>
      <p:pic>
        <p:nvPicPr>
          <p:cNvPr id="1034" name="Picture 10" descr="Forms response chart. Question title: To what extent do you agree with the following statement: &quot;The training program adequately prepared me to use the new HIS for my daily tasks.”. Number of responses: 25 responses.">
            <a:extLst>
              <a:ext uri="{FF2B5EF4-FFF2-40B4-BE49-F238E27FC236}">
                <a16:creationId xmlns:a16="http://schemas.microsoft.com/office/drawing/2014/main" id="{F1D9D426-8608-1ED9-0EBB-4CE15AD54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902" y="193322"/>
            <a:ext cx="6657693" cy="3019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orms response chart. Question title: How easy was it to log in to the HMIS platform?. Number of responses: 25 responses.">
            <a:extLst>
              <a:ext uri="{FF2B5EF4-FFF2-40B4-BE49-F238E27FC236}">
                <a16:creationId xmlns:a16="http://schemas.microsoft.com/office/drawing/2014/main" id="{13CB09CF-490E-E682-9564-99452FA9FE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402"/>
          <a:stretch/>
        </p:blipFill>
        <p:spPr bwMode="auto">
          <a:xfrm>
            <a:off x="5067902" y="3430284"/>
            <a:ext cx="6657692" cy="32343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2EB3068-7B8F-134C-B279-E7D916D967C0}"/>
              </a:ext>
            </a:extLst>
          </p:cNvPr>
          <p:cNvSpPr>
            <a:spLocks noGrp="1" noRot="1" noMove="1" noResize="1" noEditPoints="1" noAdjustHandles="1" noChangeArrowheads="1" noChangeShapeType="1"/>
          </p:cNvSpPr>
          <p:nvPr/>
        </p:nvSpPr>
        <p:spPr>
          <a:xfrm>
            <a:off x="5067902" y="868903"/>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371B07A-A48B-B55D-CE42-49E7BF1DD998}"/>
              </a:ext>
            </a:extLst>
          </p:cNvPr>
          <p:cNvSpPr>
            <a:spLocks noGrp="1" noRot="1" noMove="1" noResize="1" noEditPoints="1" noAdjustHandles="1" noChangeArrowheads="1" noChangeShapeType="1"/>
          </p:cNvSpPr>
          <p:nvPr/>
        </p:nvSpPr>
        <p:spPr>
          <a:xfrm>
            <a:off x="5182780" y="3888271"/>
            <a:ext cx="1104779" cy="21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2642645"/>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FEDA63D-DE73-4ED5-BDF0-D3D9FD35E1ED}">
  <ds:schemaRefs>
    <ds:schemaRef ds:uri="http://schemas.microsoft.com/sharepoint/v3/contenttype/forms"/>
  </ds:schemaRefs>
</ds:datastoreItem>
</file>

<file path=customXml/itemProps2.xml><?xml version="1.0" encoding="utf-8"?>
<ds:datastoreItem xmlns:ds="http://schemas.openxmlformats.org/officeDocument/2006/customXml" ds:itemID="{B8954E08-A2C8-44D4-BABF-5531D0DF1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AE25C0-66E9-4E74-9814-75E5D2A6CAB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{4218A56B-3AE3-4B68-9EDB-5BDDD9F94633}tf11158769_win32</Template>
  <TotalTime>372</TotalTime>
  <Words>1079</Words>
  <Application>Microsoft Office PowerPoint</Application>
  <PresentationFormat>Widescreen</PresentationFormat>
  <Paragraphs>96</Paragraphs>
  <Slides>20</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Avenir Next LT Pro</vt:lpstr>
      <vt:lpstr>Calibri</vt:lpstr>
      <vt:lpstr>Goudy Old Style</vt:lpstr>
      <vt:lpstr>Times New Roman</vt:lpstr>
      <vt:lpstr>Wingdings</vt:lpstr>
      <vt:lpstr>FrostyVTI</vt:lpstr>
      <vt:lpstr>Assessment of the Effectiveness of Hospital Information System Training in  Sparsh Hospital</vt:lpstr>
      <vt:lpstr>Mentor Approval</vt:lpstr>
      <vt:lpstr>Introduction</vt:lpstr>
      <vt:lpstr>Research Objective and Questions </vt:lpstr>
      <vt:lpstr>Methodology</vt:lpstr>
      <vt:lpstr>Methodology</vt:lpstr>
      <vt:lpstr>Result:</vt:lpstr>
      <vt:lpstr>Result</vt:lpstr>
      <vt:lpstr>Result</vt:lpstr>
      <vt:lpstr>Result:</vt:lpstr>
      <vt:lpstr>Result</vt:lpstr>
      <vt:lpstr>Result</vt:lpstr>
      <vt:lpstr>Result:</vt:lpstr>
      <vt:lpstr>Result</vt:lpstr>
      <vt:lpstr>Result:</vt:lpstr>
      <vt:lpstr>Conclusion:</vt:lpstr>
      <vt:lpstr>Conclusion: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the Effectiveness of Hospital Information System Training in  Sparsh Hospital</dc:title>
  <dc:creator>Chirag Yadav</dc:creator>
  <cp:lastModifiedBy>Chirag Yadav</cp:lastModifiedBy>
  <cp:revision>10</cp:revision>
  <dcterms:created xsi:type="dcterms:W3CDTF">2024-05-09T18:06:18Z</dcterms:created>
  <dcterms:modified xsi:type="dcterms:W3CDTF">2024-07-22T05:57:09Z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