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74" r:id="rId4"/>
    <p:sldId id="260" r:id="rId5"/>
    <p:sldId id="259" r:id="rId6"/>
    <p:sldId id="275" r:id="rId7"/>
    <p:sldId id="278" r:id="rId8"/>
    <p:sldId id="279" r:id="rId9"/>
    <p:sldId id="262" r:id="rId10"/>
    <p:sldId id="276" r:id="rId11"/>
    <p:sldId id="263" r:id="rId12"/>
    <p:sldId id="280" r:id="rId13"/>
    <p:sldId id="281" r:id="rId14"/>
    <p:sldId id="267" r:id="rId15"/>
    <p:sldId id="277" r:id="rId16"/>
    <p:sldId id="273" r:id="rId17"/>
    <p:sldId id="268"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DD411A-FE2A-40D3-A13B-AEA8AB9F7F31}" v="71" dt="2024-06-17T12:04:44.9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p:normalViewPr>
  <p:slideViewPr>
    <p:cSldViewPr snapToGrid="0">
      <p:cViewPr varScale="1">
        <p:scale>
          <a:sx n="82" d="100"/>
          <a:sy n="82" d="100"/>
        </p:scale>
        <p:origin x="67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tishay Jain" userId="888dccff49bf2e6a" providerId="LiveId" clId="{F6DD411A-FE2A-40D3-A13B-AEA8AB9F7F31}"/>
    <pc:docChg chg="undo custSel addSld delSld modSld sldOrd">
      <pc:chgData name="Atishay Jain" userId="888dccff49bf2e6a" providerId="LiveId" clId="{F6DD411A-FE2A-40D3-A13B-AEA8AB9F7F31}" dt="2024-06-18T05:47:34.530" v="665" actId="5793"/>
      <pc:docMkLst>
        <pc:docMk/>
      </pc:docMkLst>
      <pc:sldChg chg="modSp mod">
        <pc:chgData name="Atishay Jain" userId="888dccff49bf2e6a" providerId="LiveId" clId="{F6DD411A-FE2A-40D3-A13B-AEA8AB9F7F31}" dt="2024-06-17T06:52:01.996" v="325" actId="20577"/>
        <pc:sldMkLst>
          <pc:docMk/>
          <pc:sldMk cId="3199225478" sldId="256"/>
        </pc:sldMkLst>
        <pc:spChg chg="mod">
          <ac:chgData name="Atishay Jain" userId="888dccff49bf2e6a" providerId="LiveId" clId="{F6DD411A-FE2A-40D3-A13B-AEA8AB9F7F31}" dt="2024-06-17T05:27:50.308" v="96" actId="20577"/>
          <ac:spMkLst>
            <pc:docMk/>
            <pc:sldMk cId="3199225478" sldId="256"/>
            <ac:spMk id="2" creationId="{6189BD04-9EFD-5298-48E0-BBFFD10429A7}"/>
          </ac:spMkLst>
        </pc:spChg>
        <pc:spChg chg="mod">
          <ac:chgData name="Atishay Jain" userId="888dccff49bf2e6a" providerId="LiveId" clId="{F6DD411A-FE2A-40D3-A13B-AEA8AB9F7F31}" dt="2024-06-17T06:52:01.996" v="325" actId="20577"/>
          <ac:spMkLst>
            <pc:docMk/>
            <pc:sldMk cId="3199225478" sldId="256"/>
            <ac:spMk id="3" creationId="{7673AE62-677A-E7A9-D759-F10B648DEED4}"/>
          </ac:spMkLst>
        </pc:spChg>
      </pc:sldChg>
      <pc:sldChg chg="addSp modSp mod">
        <pc:chgData name="Atishay Jain" userId="888dccff49bf2e6a" providerId="LiveId" clId="{F6DD411A-FE2A-40D3-A13B-AEA8AB9F7F31}" dt="2024-06-17T12:01:32.226" v="611" actId="207"/>
        <pc:sldMkLst>
          <pc:docMk/>
          <pc:sldMk cId="2861094314" sldId="257"/>
        </pc:sldMkLst>
        <pc:spChg chg="mod">
          <ac:chgData name="Atishay Jain" userId="888dccff49bf2e6a" providerId="LiveId" clId="{F6DD411A-FE2A-40D3-A13B-AEA8AB9F7F31}" dt="2024-06-17T12:01:32.226" v="611" actId="207"/>
          <ac:spMkLst>
            <pc:docMk/>
            <pc:sldMk cId="2861094314" sldId="257"/>
            <ac:spMk id="2" creationId="{E2872094-D36A-007C-818C-6DC4FC39F74F}"/>
          </ac:spMkLst>
        </pc:spChg>
        <pc:picChg chg="add mod">
          <ac:chgData name="Atishay Jain" userId="888dccff49bf2e6a" providerId="LiveId" clId="{F6DD411A-FE2A-40D3-A13B-AEA8AB9F7F31}" dt="2024-06-17T05:43:04.195" v="134" actId="14100"/>
          <ac:picMkLst>
            <pc:docMk/>
            <pc:sldMk cId="2861094314" sldId="257"/>
            <ac:picMk id="5" creationId="{C394EE97-7E7E-6877-4362-69CE1BE9DCEA}"/>
          </ac:picMkLst>
        </pc:picChg>
      </pc:sldChg>
      <pc:sldChg chg="modSp mod">
        <pc:chgData name="Atishay Jain" userId="888dccff49bf2e6a" providerId="LiveId" clId="{F6DD411A-FE2A-40D3-A13B-AEA8AB9F7F31}" dt="2024-06-17T18:03:31.231" v="661" actId="20577"/>
        <pc:sldMkLst>
          <pc:docMk/>
          <pc:sldMk cId="459109267" sldId="259"/>
        </pc:sldMkLst>
        <pc:spChg chg="mod">
          <ac:chgData name="Atishay Jain" userId="888dccff49bf2e6a" providerId="LiveId" clId="{F6DD411A-FE2A-40D3-A13B-AEA8AB9F7F31}" dt="2024-06-17T12:02:06.427" v="614" actId="2711"/>
          <ac:spMkLst>
            <pc:docMk/>
            <pc:sldMk cId="459109267" sldId="259"/>
            <ac:spMk id="2" creationId="{3096DAF6-311E-0255-B1ED-7410C0285961}"/>
          </ac:spMkLst>
        </pc:spChg>
        <pc:spChg chg="mod">
          <ac:chgData name="Atishay Jain" userId="888dccff49bf2e6a" providerId="LiveId" clId="{F6DD411A-FE2A-40D3-A13B-AEA8AB9F7F31}" dt="2024-06-17T18:03:31.231" v="661" actId="20577"/>
          <ac:spMkLst>
            <pc:docMk/>
            <pc:sldMk cId="459109267" sldId="259"/>
            <ac:spMk id="11" creationId="{ABC73AEA-3B2A-F885-0DC8-9EFBF96ECD29}"/>
          </ac:spMkLst>
        </pc:spChg>
      </pc:sldChg>
      <pc:sldChg chg="delSp modSp mod">
        <pc:chgData name="Atishay Jain" userId="888dccff49bf2e6a" providerId="LiveId" clId="{F6DD411A-FE2A-40D3-A13B-AEA8AB9F7F31}" dt="2024-06-17T18:11:17.233" v="662" actId="478"/>
        <pc:sldMkLst>
          <pc:docMk/>
          <pc:sldMk cId="3544687849" sldId="260"/>
        </pc:sldMkLst>
        <pc:spChg chg="mod">
          <ac:chgData name="Atishay Jain" userId="888dccff49bf2e6a" providerId="LiveId" clId="{F6DD411A-FE2A-40D3-A13B-AEA8AB9F7F31}" dt="2024-06-17T12:01:48.385" v="612" actId="404"/>
          <ac:spMkLst>
            <pc:docMk/>
            <pc:sldMk cId="3544687849" sldId="260"/>
            <ac:spMk id="2" creationId="{EA4904D3-A247-E528-2115-156C18874265}"/>
          </ac:spMkLst>
        </pc:spChg>
        <pc:spChg chg="del">
          <ac:chgData name="Atishay Jain" userId="888dccff49bf2e6a" providerId="LiveId" clId="{F6DD411A-FE2A-40D3-A13B-AEA8AB9F7F31}" dt="2024-06-17T18:11:17.233" v="662" actId="478"/>
          <ac:spMkLst>
            <pc:docMk/>
            <pc:sldMk cId="3544687849" sldId="260"/>
            <ac:spMk id="5" creationId="{8844328F-626B-70E2-D0C5-F16A1E592868}"/>
          </ac:spMkLst>
        </pc:spChg>
        <pc:spChg chg="mod">
          <ac:chgData name="Atishay Jain" userId="888dccff49bf2e6a" providerId="LiveId" clId="{F6DD411A-FE2A-40D3-A13B-AEA8AB9F7F31}" dt="2024-06-17T05:52:57.635" v="200" actId="20577"/>
          <ac:spMkLst>
            <pc:docMk/>
            <pc:sldMk cId="3544687849" sldId="260"/>
            <ac:spMk id="8" creationId="{AEF3EDD7-C34F-CECE-6540-58236F5F67E7}"/>
          </ac:spMkLst>
        </pc:spChg>
      </pc:sldChg>
      <pc:sldChg chg="addSp delSp modSp mod">
        <pc:chgData name="Atishay Jain" userId="888dccff49bf2e6a" providerId="LiveId" clId="{F6DD411A-FE2A-40D3-A13B-AEA8AB9F7F31}" dt="2024-06-17T12:03:31.135" v="623" actId="255"/>
        <pc:sldMkLst>
          <pc:docMk/>
          <pc:sldMk cId="1373306154" sldId="262"/>
        </pc:sldMkLst>
        <pc:spChg chg="mod">
          <ac:chgData name="Atishay Jain" userId="888dccff49bf2e6a" providerId="LiveId" clId="{F6DD411A-FE2A-40D3-A13B-AEA8AB9F7F31}" dt="2024-06-17T12:03:31.135" v="623" actId="255"/>
          <ac:spMkLst>
            <pc:docMk/>
            <pc:sldMk cId="1373306154" sldId="262"/>
            <ac:spMk id="2" creationId="{E63E1AFC-9CD1-08C8-0F87-3A71E5733E59}"/>
          </ac:spMkLst>
        </pc:spChg>
        <pc:graphicFrameChg chg="add del modGraphic">
          <ac:chgData name="Atishay Jain" userId="888dccff49bf2e6a" providerId="LiveId" clId="{F6DD411A-FE2A-40D3-A13B-AEA8AB9F7F31}" dt="2024-06-17T12:03:01.118" v="622" actId="27309"/>
          <ac:graphicFrameMkLst>
            <pc:docMk/>
            <pc:sldMk cId="1373306154" sldId="262"/>
            <ac:graphicFrameMk id="5" creationId="{61816B3E-100F-E7B9-B621-98315CA6A674}"/>
          </ac:graphicFrameMkLst>
        </pc:graphicFrameChg>
      </pc:sldChg>
      <pc:sldChg chg="addSp modSp mod modNotesTx">
        <pc:chgData name="Atishay Jain" userId="888dccff49bf2e6a" providerId="LiveId" clId="{F6DD411A-FE2A-40D3-A13B-AEA8AB9F7F31}" dt="2024-06-17T12:03:48.924" v="625" actId="255"/>
        <pc:sldMkLst>
          <pc:docMk/>
          <pc:sldMk cId="1911276768" sldId="263"/>
        </pc:sldMkLst>
        <pc:spChg chg="add mod">
          <ac:chgData name="Atishay Jain" userId="888dccff49bf2e6a" providerId="LiveId" clId="{F6DD411A-FE2A-40D3-A13B-AEA8AB9F7F31}" dt="2024-06-17T05:56:33.299" v="205" actId="122"/>
          <ac:spMkLst>
            <pc:docMk/>
            <pc:sldMk cId="1911276768" sldId="263"/>
            <ac:spMk id="3" creationId="{424A6093-3788-A93F-0331-934B5CE344A3}"/>
          </ac:spMkLst>
        </pc:spChg>
        <pc:spChg chg="add mod">
          <ac:chgData name="Atishay Jain" userId="888dccff49bf2e6a" providerId="LiveId" clId="{F6DD411A-FE2A-40D3-A13B-AEA8AB9F7F31}" dt="2024-06-17T05:55:50.021" v="202" actId="767"/>
          <ac:spMkLst>
            <pc:docMk/>
            <pc:sldMk cId="1911276768" sldId="263"/>
            <ac:spMk id="5" creationId="{255BF079-C141-36ED-82FD-239A2DCBFF1C}"/>
          </ac:spMkLst>
        </pc:spChg>
        <pc:spChg chg="mod">
          <ac:chgData name="Atishay Jain" userId="888dccff49bf2e6a" providerId="LiveId" clId="{F6DD411A-FE2A-40D3-A13B-AEA8AB9F7F31}" dt="2024-06-17T12:03:48.924" v="625" actId="255"/>
          <ac:spMkLst>
            <pc:docMk/>
            <pc:sldMk cId="1911276768" sldId="263"/>
            <ac:spMk id="14" creationId="{CDF3A9EF-3383-83DD-C073-8436E5FF3B0F}"/>
          </ac:spMkLst>
        </pc:spChg>
        <pc:graphicFrameChg chg="mod">
          <ac:chgData name="Atishay Jain" userId="888dccff49bf2e6a" providerId="LiveId" clId="{F6DD411A-FE2A-40D3-A13B-AEA8AB9F7F31}" dt="2024-06-17T06:37:58.136" v="260" actId="20577"/>
          <ac:graphicFrameMkLst>
            <pc:docMk/>
            <pc:sldMk cId="1911276768" sldId="263"/>
            <ac:graphicFrameMk id="19" creationId="{65DF07C6-6D4D-9781-0B43-724C6556FC1B}"/>
          </ac:graphicFrameMkLst>
        </pc:graphicFrameChg>
      </pc:sldChg>
      <pc:sldChg chg="addSp delSp modSp mod ord">
        <pc:chgData name="Atishay Jain" userId="888dccff49bf2e6a" providerId="LiveId" clId="{F6DD411A-FE2A-40D3-A13B-AEA8AB9F7F31}" dt="2024-06-17T12:04:28.501" v="645" actId="255"/>
        <pc:sldMkLst>
          <pc:docMk/>
          <pc:sldMk cId="1644327927" sldId="267"/>
        </pc:sldMkLst>
        <pc:spChg chg="mod">
          <ac:chgData name="Atishay Jain" userId="888dccff49bf2e6a" providerId="LiveId" clId="{F6DD411A-FE2A-40D3-A13B-AEA8AB9F7F31}" dt="2024-06-17T12:04:28.501" v="645" actId="255"/>
          <ac:spMkLst>
            <pc:docMk/>
            <pc:sldMk cId="1644327927" sldId="267"/>
            <ac:spMk id="2" creationId="{4D865BDE-C1E4-2068-7ED7-1D9DDC4B3A10}"/>
          </ac:spMkLst>
        </pc:spChg>
        <pc:spChg chg="add mod">
          <ac:chgData name="Atishay Jain" userId="888dccff49bf2e6a" providerId="LiveId" clId="{F6DD411A-FE2A-40D3-A13B-AEA8AB9F7F31}" dt="2024-06-17T06:47:56.860" v="320" actId="403"/>
          <ac:spMkLst>
            <pc:docMk/>
            <pc:sldMk cId="1644327927" sldId="267"/>
            <ac:spMk id="7" creationId="{C30B055D-E7E1-528E-D3F9-F89C9C43968D}"/>
          </ac:spMkLst>
        </pc:spChg>
        <pc:spChg chg="del mod">
          <ac:chgData name="Atishay Jain" userId="888dccff49bf2e6a" providerId="LiveId" clId="{F6DD411A-FE2A-40D3-A13B-AEA8AB9F7F31}" dt="2024-06-17T06:47:45.513" v="316" actId="478"/>
          <ac:spMkLst>
            <pc:docMk/>
            <pc:sldMk cId="1644327927" sldId="267"/>
            <ac:spMk id="8" creationId="{373D9E04-1FE6-918F-DF68-5BDD5297161A}"/>
          </ac:spMkLst>
        </pc:spChg>
      </pc:sldChg>
      <pc:sldChg chg="modSp mod">
        <pc:chgData name="Atishay Jain" userId="888dccff49bf2e6a" providerId="LiveId" clId="{F6DD411A-FE2A-40D3-A13B-AEA8AB9F7F31}" dt="2024-06-17T12:05:13.938" v="653" actId="122"/>
        <pc:sldMkLst>
          <pc:docMk/>
          <pc:sldMk cId="149243798" sldId="273"/>
        </pc:sldMkLst>
        <pc:spChg chg="mod">
          <ac:chgData name="Atishay Jain" userId="888dccff49bf2e6a" providerId="LiveId" clId="{F6DD411A-FE2A-40D3-A13B-AEA8AB9F7F31}" dt="2024-06-17T12:05:13.938" v="653" actId="122"/>
          <ac:spMkLst>
            <pc:docMk/>
            <pc:sldMk cId="149243798" sldId="273"/>
            <ac:spMk id="13" creationId="{E58B7ACA-EE0B-F52D-19D2-43B7C4D0BED9}"/>
          </ac:spMkLst>
        </pc:spChg>
      </pc:sldChg>
      <pc:sldChg chg="addSp delSp modSp mod">
        <pc:chgData name="Atishay Jain" userId="888dccff49bf2e6a" providerId="LiveId" clId="{F6DD411A-FE2A-40D3-A13B-AEA8AB9F7F31}" dt="2024-06-17T11:52:21.145" v="591" actId="207"/>
        <pc:sldMkLst>
          <pc:docMk/>
          <pc:sldMk cId="2935010475" sldId="274"/>
        </pc:sldMkLst>
        <pc:spChg chg="mod">
          <ac:chgData name="Atishay Jain" userId="888dccff49bf2e6a" providerId="LiveId" clId="{F6DD411A-FE2A-40D3-A13B-AEA8AB9F7F31}" dt="2024-06-17T11:52:21.145" v="591" actId="207"/>
          <ac:spMkLst>
            <pc:docMk/>
            <pc:sldMk cId="2935010475" sldId="274"/>
            <ac:spMk id="2" creationId="{E2872094-D36A-007C-818C-6DC4FC39F74F}"/>
          </ac:spMkLst>
        </pc:spChg>
        <pc:spChg chg="del mod">
          <ac:chgData name="Atishay Jain" userId="888dccff49bf2e6a" providerId="LiveId" clId="{F6DD411A-FE2A-40D3-A13B-AEA8AB9F7F31}" dt="2024-06-17T06:08:36.554" v="225" actId="478"/>
          <ac:spMkLst>
            <pc:docMk/>
            <pc:sldMk cId="2935010475" sldId="274"/>
            <ac:spMk id="3" creationId="{2DB44169-B653-8FCC-211C-27ABE8FE014A}"/>
          </ac:spMkLst>
        </pc:spChg>
        <pc:spChg chg="add">
          <ac:chgData name="Atishay Jain" userId="888dccff49bf2e6a" providerId="LiveId" clId="{F6DD411A-FE2A-40D3-A13B-AEA8AB9F7F31}" dt="2024-06-17T06:07:38.629" v="222"/>
          <ac:spMkLst>
            <pc:docMk/>
            <pc:sldMk cId="2935010475" sldId="274"/>
            <ac:spMk id="5" creationId="{7F93F824-E68A-EDF2-B597-15058BF18045}"/>
          </ac:spMkLst>
        </pc:spChg>
        <pc:spChg chg="add">
          <ac:chgData name="Atishay Jain" userId="888dccff49bf2e6a" providerId="LiveId" clId="{F6DD411A-FE2A-40D3-A13B-AEA8AB9F7F31}" dt="2024-06-17T06:07:53.992" v="223"/>
          <ac:spMkLst>
            <pc:docMk/>
            <pc:sldMk cId="2935010475" sldId="274"/>
            <ac:spMk id="8" creationId="{6AB47DDF-6A03-FFBB-DF0F-7663430AD5DD}"/>
          </ac:spMkLst>
        </pc:spChg>
        <pc:spChg chg="add">
          <ac:chgData name="Atishay Jain" userId="888dccff49bf2e6a" providerId="LiveId" clId="{F6DD411A-FE2A-40D3-A13B-AEA8AB9F7F31}" dt="2024-06-17T06:08:38.485" v="226"/>
          <ac:spMkLst>
            <pc:docMk/>
            <pc:sldMk cId="2935010475" sldId="274"/>
            <ac:spMk id="9" creationId="{E8C14D52-B05D-AD22-A42C-E58EF93DA550}"/>
          </ac:spMkLst>
        </pc:spChg>
        <pc:spChg chg="add mod">
          <ac:chgData name="Atishay Jain" userId="888dccff49bf2e6a" providerId="LiveId" clId="{F6DD411A-FE2A-40D3-A13B-AEA8AB9F7F31}" dt="2024-06-17T06:10:19.470" v="243" actId="1076"/>
          <ac:spMkLst>
            <pc:docMk/>
            <pc:sldMk cId="2935010475" sldId="274"/>
            <ac:spMk id="10" creationId="{7BD855FB-48D0-F70B-CF48-CE56B800FFBD}"/>
          </ac:spMkLst>
        </pc:spChg>
        <pc:spChg chg="add">
          <ac:chgData name="Atishay Jain" userId="888dccff49bf2e6a" providerId="LiveId" clId="{F6DD411A-FE2A-40D3-A13B-AEA8AB9F7F31}" dt="2024-06-17T06:09:16.697" v="228"/>
          <ac:spMkLst>
            <pc:docMk/>
            <pc:sldMk cId="2935010475" sldId="274"/>
            <ac:spMk id="12" creationId="{4726FDAA-5B05-7809-AAEE-CF1A7AE70EE3}"/>
          </ac:spMkLst>
        </pc:spChg>
      </pc:sldChg>
      <pc:sldChg chg="addSp delSp modSp mod">
        <pc:chgData name="Atishay Jain" userId="888dccff49bf2e6a" providerId="LiveId" clId="{F6DD411A-FE2A-40D3-A13B-AEA8AB9F7F31}" dt="2024-06-17T12:02:24.032" v="618" actId="14100"/>
        <pc:sldMkLst>
          <pc:docMk/>
          <pc:sldMk cId="3659335266" sldId="275"/>
        </pc:sldMkLst>
        <pc:spChg chg="mod">
          <ac:chgData name="Atishay Jain" userId="888dccff49bf2e6a" providerId="LiveId" clId="{F6DD411A-FE2A-40D3-A13B-AEA8AB9F7F31}" dt="2024-06-17T12:02:24.032" v="618" actId="14100"/>
          <ac:spMkLst>
            <pc:docMk/>
            <pc:sldMk cId="3659335266" sldId="275"/>
            <ac:spMk id="2" creationId="{3096DAF6-311E-0255-B1ED-7410C0285961}"/>
          </ac:spMkLst>
        </pc:spChg>
        <pc:picChg chg="add mod">
          <ac:chgData name="Atishay Jain" userId="888dccff49bf2e6a" providerId="LiveId" clId="{F6DD411A-FE2A-40D3-A13B-AEA8AB9F7F31}" dt="2024-06-17T06:05:48.154" v="221" actId="1076"/>
          <ac:picMkLst>
            <pc:docMk/>
            <pc:sldMk cId="3659335266" sldId="275"/>
            <ac:picMk id="6" creationId="{2D47B7EF-A98C-53A7-F8C3-35E0B10AFD91}"/>
          </ac:picMkLst>
        </pc:picChg>
        <pc:picChg chg="del">
          <ac:chgData name="Atishay Jain" userId="888dccff49bf2e6a" providerId="LiveId" clId="{F6DD411A-FE2A-40D3-A13B-AEA8AB9F7F31}" dt="2024-06-17T06:05:13.158" v="210" actId="478"/>
          <ac:picMkLst>
            <pc:docMk/>
            <pc:sldMk cId="3659335266" sldId="275"/>
            <ac:picMk id="7" creationId="{CB1AA94D-3BD2-30B2-CCA9-06AF36C81B28}"/>
          </ac:picMkLst>
        </pc:picChg>
      </pc:sldChg>
      <pc:sldChg chg="modSp mod">
        <pc:chgData name="Atishay Jain" userId="888dccff49bf2e6a" providerId="LiveId" clId="{F6DD411A-FE2A-40D3-A13B-AEA8AB9F7F31}" dt="2024-06-17T19:07:11.069" v="664" actId="20577"/>
        <pc:sldMkLst>
          <pc:docMk/>
          <pc:sldMk cId="1379073967" sldId="276"/>
        </pc:sldMkLst>
        <pc:spChg chg="mod">
          <ac:chgData name="Atishay Jain" userId="888dccff49bf2e6a" providerId="LiveId" clId="{F6DD411A-FE2A-40D3-A13B-AEA8AB9F7F31}" dt="2024-06-17T12:04:02.290" v="626" actId="255"/>
          <ac:spMkLst>
            <pc:docMk/>
            <pc:sldMk cId="1379073967" sldId="276"/>
            <ac:spMk id="14" creationId="{CDF3A9EF-3383-83DD-C073-8436E5FF3B0F}"/>
          </ac:spMkLst>
        </pc:spChg>
        <pc:graphicFrameChg chg="modGraphic">
          <ac:chgData name="Atishay Jain" userId="888dccff49bf2e6a" providerId="LiveId" clId="{F6DD411A-FE2A-40D3-A13B-AEA8AB9F7F31}" dt="2024-06-17T19:07:11.069" v="664" actId="20577"/>
          <ac:graphicFrameMkLst>
            <pc:docMk/>
            <pc:sldMk cId="1379073967" sldId="276"/>
            <ac:graphicFrameMk id="7" creationId="{D3B157EC-157A-F892-8803-4F5105B7E6B8}"/>
          </ac:graphicFrameMkLst>
        </pc:graphicFrameChg>
      </pc:sldChg>
      <pc:sldChg chg="addSp delSp modSp new del mod">
        <pc:chgData name="Atishay Jain" userId="888dccff49bf2e6a" providerId="LiveId" clId="{F6DD411A-FE2A-40D3-A13B-AEA8AB9F7F31}" dt="2024-06-17T06:47:10.397" v="280" actId="47"/>
        <pc:sldMkLst>
          <pc:docMk/>
          <pc:sldMk cId="37986286" sldId="277"/>
        </pc:sldMkLst>
        <pc:spChg chg="del">
          <ac:chgData name="Atishay Jain" userId="888dccff49bf2e6a" providerId="LiveId" clId="{F6DD411A-FE2A-40D3-A13B-AEA8AB9F7F31}" dt="2024-06-17T06:46:27.148" v="274" actId="478"/>
          <ac:spMkLst>
            <pc:docMk/>
            <pc:sldMk cId="37986286" sldId="277"/>
            <ac:spMk id="2" creationId="{864D2380-71EE-31B9-84C8-55ECE102F7FE}"/>
          </ac:spMkLst>
        </pc:spChg>
        <pc:spChg chg="add del mod">
          <ac:chgData name="Atishay Jain" userId="888dccff49bf2e6a" providerId="LiveId" clId="{F6DD411A-FE2A-40D3-A13B-AEA8AB9F7F31}" dt="2024-06-17T06:44:00.245" v="267" actId="22"/>
          <ac:spMkLst>
            <pc:docMk/>
            <pc:sldMk cId="37986286" sldId="277"/>
            <ac:spMk id="5" creationId="{F5BAD896-F72E-0153-5C98-45E7CA9315CC}"/>
          </ac:spMkLst>
        </pc:spChg>
        <pc:spChg chg="add del mod">
          <ac:chgData name="Atishay Jain" userId="888dccff49bf2e6a" providerId="LiveId" clId="{F6DD411A-FE2A-40D3-A13B-AEA8AB9F7F31}" dt="2024-06-17T06:47:04.862" v="279" actId="21"/>
          <ac:spMkLst>
            <pc:docMk/>
            <pc:sldMk cId="37986286" sldId="277"/>
            <ac:spMk id="7" creationId="{C30B055D-E7E1-528E-D3F9-F89C9C43968D}"/>
          </ac:spMkLst>
        </pc:spChg>
      </pc:sldChg>
      <pc:sldChg chg="new del">
        <pc:chgData name="Atishay Jain" userId="888dccff49bf2e6a" providerId="LiveId" clId="{F6DD411A-FE2A-40D3-A13B-AEA8AB9F7F31}" dt="2024-06-17T06:27:49.311" v="245" actId="47"/>
        <pc:sldMkLst>
          <pc:docMk/>
          <pc:sldMk cId="596352464" sldId="277"/>
        </pc:sldMkLst>
      </pc:sldChg>
      <pc:sldChg chg="modSp add mod ord">
        <pc:chgData name="Atishay Jain" userId="888dccff49bf2e6a" providerId="LiveId" clId="{F6DD411A-FE2A-40D3-A13B-AEA8AB9F7F31}" dt="2024-06-17T12:04:48.769" v="649" actId="20577"/>
        <pc:sldMkLst>
          <pc:docMk/>
          <pc:sldMk cId="788165038" sldId="277"/>
        </pc:sldMkLst>
        <pc:spChg chg="mod">
          <ac:chgData name="Atishay Jain" userId="888dccff49bf2e6a" providerId="LiveId" clId="{F6DD411A-FE2A-40D3-A13B-AEA8AB9F7F31}" dt="2024-06-17T12:04:48.769" v="649" actId="20577"/>
          <ac:spMkLst>
            <pc:docMk/>
            <pc:sldMk cId="788165038" sldId="277"/>
            <ac:spMk id="2" creationId="{4D865BDE-C1E4-2068-7ED7-1D9DDC4B3A10}"/>
          </ac:spMkLst>
        </pc:spChg>
      </pc:sldChg>
      <pc:sldChg chg="addSp delSp modSp new mod ord">
        <pc:chgData name="Atishay Jain" userId="888dccff49bf2e6a" providerId="LiveId" clId="{F6DD411A-FE2A-40D3-A13B-AEA8AB9F7F31}" dt="2024-06-17T12:02:37.427" v="619" actId="255"/>
        <pc:sldMkLst>
          <pc:docMk/>
          <pc:sldMk cId="4210879196" sldId="278"/>
        </pc:sldMkLst>
        <pc:spChg chg="del">
          <ac:chgData name="Atishay Jain" userId="888dccff49bf2e6a" providerId="LiveId" clId="{F6DD411A-FE2A-40D3-A13B-AEA8AB9F7F31}" dt="2024-06-17T07:53:19.585" v="369" actId="478"/>
          <ac:spMkLst>
            <pc:docMk/>
            <pc:sldMk cId="4210879196" sldId="278"/>
            <ac:spMk id="2" creationId="{CFDD9F43-39B1-83A4-44C7-F7A62D63C239}"/>
          </ac:spMkLst>
        </pc:spChg>
        <pc:spChg chg="add mod">
          <ac:chgData name="Atishay Jain" userId="888dccff49bf2e6a" providerId="LiveId" clId="{F6DD411A-FE2A-40D3-A13B-AEA8AB9F7F31}" dt="2024-06-17T08:11:53.441" v="583" actId="113"/>
          <ac:spMkLst>
            <pc:docMk/>
            <pc:sldMk cId="4210879196" sldId="278"/>
            <ac:spMk id="9" creationId="{A132AAD4-76DD-ADCF-2DF4-72BE9E22FECB}"/>
          </ac:spMkLst>
        </pc:spChg>
        <pc:spChg chg="add">
          <ac:chgData name="Atishay Jain" userId="888dccff49bf2e6a" providerId="LiveId" clId="{F6DD411A-FE2A-40D3-A13B-AEA8AB9F7F31}" dt="2024-06-17T07:54:03.794" v="379"/>
          <ac:spMkLst>
            <pc:docMk/>
            <pc:sldMk cId="4210879196" sldId="278"/>
            <ac:spMk id="10" creationId="{209062EF-D9E4-472E-925A-FC995387D5D0}"/>
          </ac:spMkLst>
        </pc:spChg>
        <pc:spChg chg="add">
          <ac:chgData name="Atishay Jain" userId="888dccff49bf2e6a" providerId="LiveId" clId="{F6DD411A-FE2A-40D3-A13B-AEA8AB9F7F31}" dt="2024-06-17T07:54:19.369" v="380"/>
          <ac:spMkLst>
            <pc:docMk/>
            <pc:sldMk cId="4210879196" sldId="278"/>
            <ac:spMk id="11" creationId="{AE5D7ABC-3ABE-6E6F-2FC1-BDBE0DD1EA9C}"/>
          </ac:spMkLst>
        </pc:spChg>
        <pc:spChg chg="add mod">
          <ac:chgData name="Atishay Jain" userId="888dccff49bf2e6a" providerId="LiveId" clId="{F6DD411A-FE2A-40D3-A13B-AEA8AB9F7F31}" dt="2024-06-17T07:54:44.497" v="383" actId="1076"/>
          <ac:spMkLst>
            <pc:docMk/>
            <pc:sldMk cId="4210879196" sldId="278"/>
            <ac:spMk id="12" creationId="{4CEF5CC3-403D-361F-F9C4-06AFF11F1AFC}"/>
          </ac:spMkLst>
        </pc:spChg>
        <pc:spChg chg="add">
          <ac:chgData name="Atishay Jain" userId="888dccff49bf2e6a" providerId="LiveId" clId="{F6DD411A-FE2A-40D3-A13B-AEA8AB9F7F31}" dt="2024-06-17T07:54:58.950" v="388"/>
          <ac:spMkLst>
            <pc:docMk/>
            <pc:sldMk cId="4210879196" sldId="278"/>
            <ac:spMk id="13" creationId="{15218215-77B9-8610-3BDD-8FB2CEC8B847}"/>
          </ac:spMkLst>
        </pc:spChg>
        <pc:spChg chg="add del mod">
          <ac:chgData name="Atishay Jain" userId="888dccff49bf2e6a" providerId="LiveId" clId="{F6DD411A-FE2A-40D3-A13B-AEA8AB9F7F31}" dt="2024-06-17T07:57:32.138" v="415"/>
          <ac:spMkLst>
            <pc:docMk/>
            <pc:sldMk cId="4210879196" sldId="278"/>
            <ac:spMk id="14" creationId="{69AADC77-CAE6-D434-5F0D-E39CC96CF451}"/>
          </ac:spMkLst>
        </pc:spChg>
        <pc:spChg chg="add">
          <ac:chgData name="Atishay Jain" userId="888dccff49bf2e6a" providerId="LiveId" clId="{F6DD411A-FE2A-40D3-A13B-AEA8AB9F7F31}" dt="2024-06-17T07:57:26.126" v="412"/>
          <ac:spMkLst>
            <pc:docMk/>
            <pc:sldMk cId="4210879196" sldId="278"/>
            <ac:spMk id="15" creationId="{7ABA20E8-E822-DB02-AB1C-850C45CF6302}"/>
          </ac:spMkLst>
        </pc:spChg>
        <pc:spChg chg="add del mod">
          <ac:chgData name="Atishay Jain" userId="888dccff49bf2e6a" providerId="LiveId" clId="{F6DD411A-FE2A-40D3-A13B-AEA8AB9F7F31}" dt="2024-06-17T07:58:19.468" v="424" actId="478"/>
          <ac:spMkLst>
            <pc:docMk/>
            <pc:sldMk cId="4210879196" sldId="278"/>
            <ac:spMk id="16" creationId="{C7B77A25-A558-9ACA-08B1-6D704B669EAA}"/>
          </ac:spMkLst>
        </pc:spChg>
        <pc:spChg chg="add">
          <ac:chgData name="Atishay Jain" userId="888dccff49bf2e6a" providerId="LiveId" clId="{F6DD411A-FE2A-40D3-A13B-AEA8AB9F7F31}" dt="2024-06-17T07:58:50.702" v="433"/>
          <ac:spMkLst>
            <pc:docMk/>
            <pc:sldMk cId="4210879196" sldId="278"/>
            <ac:spMk id="17" creationId="{E099887A-1104-FC9D-BE88-655FB2681A95}"/>
          </ac:spMkLst>
        </pc:spChg>
        <pc:spChg chg="add">
          <ac:chgData name="Atishay Jain" userId="888dccff49bf2e6a" providerId="LiveId" clId="{F6DD411A-FE2A-40D3-A13B-AEA8AB9F7F31}" dt="2024-06-17T07:59:05.663" v="435"/>
          <ac:spMkLst>
            <pc:docMk/>
            <pc:sldMk cId="4210879196" sldId="278"/>
            <ac:spMk id="18" creationId="{E4152A90-3E2E-C3A0-8CE1-A2B1F2807436}"/>
          </ac:spMkLst>
        </pc:spChg>
        <pc:spChg chg="add">
          <ac:chgData name="Atishay Jain" userId="888dccff49bf2e6a" providerId="LiveId" clId="{F6DD411A-FE2A-40D3-A13B-AEA8AB9F7F31}" dt="2024-06-17T07:59:21.448" v="438"/>
          <ac:spMkLst>
            <pc:docMk/>
            <pc:sldMk cId="4210879196" sldId="278"/>
            <ac:spMk id="19" creationId="{F17CBF4D-0621-7CCD-E894-F33E06EE6EB9}"/>
          </ac:spMkLst>
        </pc:spChg>
        <pc:spChg chg="add mod">
          <ac:chgData name="Atishay Jain" userId="888dccff49bf2e6a" providerId="LiveId" clId="{F6DD411A-FE2A-40D3-A13B-AEA8AB9F7F31}" dt="2024-06-17T12:02:37.427" v="619" actId="255"/>
          <ac:spMkLst>
            <pc:docMk/>
            <pc:sldMk cId="4210879196" sldId="278"/>
            <ac:spMk id="20" creationId="{F6FCEC67-B6A8-6C4F-2ACD-90631CE5950D}"/>
          </ac:spMkLst>
        </pc:spChg>
        <pc:spChg chg="add mod">
          <ac:chgData name="Atishay Jain" userId="888dccff49bf2e6a" providerId="LiveId" clId="{F6DD411A-FE2A-40D3-A13B-AEA8AB9F7F31}" dt="2024-06-17T08:08:34.491" v="580" actId="115"/>
          <ac:spMkLst>
            <pc:docMk/>
            <pc:sldMk cId="4210879196" sldId="278"/>
            <ac:spMk id="21" creationId="{09EB5E3D-C529-32A4-CF81-3B688F72D5BA}"/>
          </ac:spMkLst>
        </pc:spChg>
        <pc:picChg chg="add mod">
          <ac:chgData name="Atishay Jain" userId="888dccff49bf2e6a" providerId="LiveId" clId="{F6DD411A-FE2A-40D3-A13B-AEA8AB9F7F31}" dt="2024-06-17T07:53:15.595" v="368"/>
          <ac:picMkLst>
            <pc:docMk/>
            <pc:sldMk cId="4210879196" sldId="278"/>
            <ac:picMk id="4" creationId="{252C9CF9-F1D9-C29C-53B8-58D248727B2A}"/>
          </ac:picMkLst>
        </pc:picChg>
        <pc:picChg chg="add mod">
          <ac:chgData name="Atishay Jain" userId="888dccff49bf2e6a" providerId="LiveId" clId="{F6DD411A-FE2A-40D3-A13B-AEA8AB9F7F31}" dt="2024-06-17T07:53:15.595" v="368"/>
          <ac:picMkLst>
            <pc:docMk/>
            <pc:sldMk cId="4210879196" sldId="278"/>
            <ac:picMk id="5" creationId="{432A43A6-0EBF-2D04-3206-CCD96307B090}"/>
          </ac:picMkLst>
        </pc:picChg>
        <pc:picChg chg="add mod">
          <ac:chgData name="Atishay Jain" userId="888dccff49bf2e6a" providerId="LiveId" clId="{F6DD411A-FE2A-40D3-A13B-AEA8AB9F7F31}" dt="2024-06-17T07:53:22.644" v="370"/>
          <ac:picMkLst>
            <pc:docMk/>
            <pc:sldMk cId="4210879196" sldId="278"/>
            <ac:picMk id="6" creationId="{47EDEBE4-81E6-2BC0-B320-254AE1DE3AFF}"/>
          </ac:picMkLst>
        </pc:picChg>
        <pc:picChg chg="add mod">
          <ac:chgData name="Atishay Jain" userId="888dccff49bf2e6a" providerId="LiveId" clId="{F6DD411A-FE2A-40D3-A13B-AEA8AB9F7F31}" dt="2024-06-17T07:53:22.644" v="370"/>
          <ac:picMkLst>
            <pc:docMk/>
            <pc:sldMk cId="4210879196" sldId="278"/>
            <ac:picMk id="7" creationId="{D21A4BE0-9E6D-AD47-EA76-8802FC9B0640}"/>
          </ac:picMkLst>
        </pc:picChg>
      </pc:sldChg>
      <pc:sldChg chg="addSp delSp modSp add mod">
        <pc:chgData name="Atishay Jain" userId="888dccff49bf2e6a" providerId="LiveId" clId="{F6DD411A-FE2A-40D3-A13B-AEA8AB9F7F31}" dt="2024-06-18T05:47:34.530" v="665" actId="5793"/>
        <pc:sldMkLst>
          <pc:docMk/>
          <pc:sldMk cId="3029545521" sldId="279"/>
        </pc:sldMkLst>
        <pc:spChg chg="add mod">
          <ac:chgData name="Atishay Jain" userId="888dccff49bf2e6a" providerId="LiveId" clId="{F6DD411A-FE2A-40D3-A13B-AEA8AB9F7F31}" dt="2024-06-17T08:02:22.399" v="457" actId="1076"/>
          <ac:spMkLst>
            <pc:docMk/>
            <pc:sldMk cId="3029545521" sldId="279"/>
            <ac:spMk id="2" creationId="{7132B2EF-2367-E69C-CC9E-ABA467C8C8C0}"/>
          </ac:spMkLst>
        </pc:spChg>
        <pc:spChg chg="add">
          <ac:chgData name="Atishay Jain" userId="888dccff49bf2e6a" providerId="LiveId" clId="{F6DD411A-FE2A-40D3-A13B-AEA8AB9F7F31}" dt="2024-06-17T08:02:29.649" v="459"/>
          <ac:spMkLst>
            <pc:docMk/>
            <pc:sldMk cId="3029545521" sldId="279"/>
            <ac:spMk id="6" creationId="{9645F475-B6B9-B198-4343-B3C3F2214870}"/>
          </ac:spMkLst>
        </pc:spChg>
        <pc:spChg chg="add mod">
          <ac:chgData name="Atishay Jain" userId="888dccff49bf2e6a" providerId="LiveId" clId="{F6DD411A-FE2A-40D3-A13B-AEA8AB9F7F31}" dt="2024-06-18T05:47:34.530" v="665" actId="5793"/>
          <ac:spMkLst>
            <pc:docMk/>
            <pc:sldMk cId="3029545521" sldId="279"/>
            <ac:spMk id="7" creationId="{63283D4E-A854-20BA-0DF4-DB7C598FB761}"/>
          </ac:spMkLst>
        </pc:spChg>
        <pc:spChg chg="add del mod">
          <ac:chgData name="Atishay Jain" userId="888dccff49bf2e6a" providerId="LiveId" clId="{F6DD411A-FE2A-40D3-A13B-AEA8AB9F7F31}" dt="2024-06-17T08:05:14.896" v="494" actId="478"/>
          <ac:spMkLst>
            <pc:docMk/>
            <pc:sldMk cId="3029545521" sldId="279"/>
            <ac:spMk id="8" creationId="{5C6E5567-1C47-6C51-B4C8-D88715DB1D30}"/>
          </ac:spMkLst>
        </pc:spChg>
        <pc:spChg chg="add del mod">
          <ac:chgData name="Atishay Jain" userId="888dccff49bf2e6a" providerId="LiveId" clId="{F6DD411A-FE2A-40D3-A13B-AEA8AB9F7F31}" dt="2024-06-17T08:12:04.729" v="585" actId="1076"/>
          <ac:spMkLst>
            <pc:docMk/>
            <pc:sldMk cId="3029545521" sldId="279"/>
            <ac:spMk id="9" creationId="{A132AAD4-76DD-ADCF-2DF4-72BE9E22FECB}"/>
          </ac:spMkLst>
        </pc:spChg>
        <pc:spChg chg="add">
          <ac:chgData name="Atishay Jain" userId="888dccff49bf2e6a" providerId="LiveId" clId="{F6DD411A-FE2A-40D3-A13B-AEA8AB9F7F31}" dt="2024-06-17T08:04:47.693" v="488"/>
          <ac:spMkLst>
            <pc:docMk/>
            <pc:sldMk cId="3029545521" sldId="279"/>
            <ac:spMk id="10" creationId="{35685668-EBF8-7464-57CA-6FEE71208946}"/>
          </ac:spMkLst>
        </pc:spChg>
        <pc:spChg chg="add del mod">
          <ac:chgData name="Atishay Jain" userId="888dccff49bf2e6a" providerId="LiveId" clId="{F6DD411A-FE2A-40D3-A13B-AEA8AB9F7F31}" dt="2024-06-17T08:05:14.896" v="496"/>
          <ac:spMkLst>
            <pc:docMk/>
            <pc:sldMk cId="3029545521" sldId="279"/>
            <ac:spMk id="11" creationId="{90FD7A67-386D-6192-9550-BCE2FD45A133}"/>
          </ac:spMkLst>
        </pc:spChg>
        <pc:spChg chg="mod">
          <ac:chgData name="Atishay Jain" userId="888dccff49bf2e6a" providerId="LiveId" clId="{F6DD411A-FE2A-40D3-A13B-AEA8AB9F7F31}" dt="2024-06-17T12:02:53.214" v="620" actId="255"/>
          <ac:spMkLst>
            <pc:docMk/>
            <pc:sldMk cId="3029545521" sldId="279"/>
            <ac:spMk id="20" creationId="{F6FCEC67-B6A8-6C4F-2ACD-90631CE5950D}"/>
          </ac:spMkLst>
        </pc:spChg>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6" Type="http://schemas.openxmlformats.org/officeDocument/2006/relationships/image" Target="../media/image20.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6" Type="http://schemas.openxmlformats.org/officeDocument/2006/relationships/image" Target="../media/image20.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1DCFFE-E52A-441F-93D0-14D4EB27F69A}" type="doc">
      <dgm:prSet loTypeId="urn:microsoft.com/office/officeart/2016/7/layout/RepeatingBendingProcessNew" loCatId="process" qsTypeId="urn:microsoft.com/office/officeart/2005/8/quickstyle/simple1" qsCatId="simple" csTypeId="urn:microsoft.com/office/officeart/2005/8/colors/colorful2" csCatId="colorful"/>
      <dgm:spPr/>
      <dgm:t>
        <a:bodyPr/>
        <a:lstStyle/>
        <a:p>
          <a:endParaRPr lang="en-US"/>
        </a:p>
      </dgm:t>
    </dgm:pt>
    <dgm:pt modelId="{C7A9736E-0C8D-4087-9BA4-BC2B7A8C6327}">
      <dgm:prSet/>
      <dgm:spPr/>
      <dgm:t>
        <a:bodyPr/>
        <a:lstStyle/>
        <a:p>
          <a:r>
            <a:rPr lang="en-US" b="1" dirty="0"/>
            <a:t>Bias</a:t>
          </a:r>
          <a:r>
            <a:rPr lang="en-US" dirty="0"/>
            <a:t>: AI systems can have biases, leading to unfair outcomes. This includes algorithmic biases and discrimination within AI systems.</a:t>
          </a:r>
        </a:p>
      </dgm:t>
    </dgm:pt>
    <dgm:pt modelId="{972AC8A7-58FA-4FEC-8DC4-6D99FAFF3AC5}" type="parTrans" cxnId="{C1C7565F-677A-4E67-A083-FED66D3813DA}">
      <dgm:prSet/>
      <dgm:spPr/>
      <dgm:t>
        <a:bodyPr/>
        <a:lstStyle/>
        <a:p>
          <a:endParaRPr lang="en-US"/>
        </a:p>
      </dgm:t>
    </dgm:pt>
    <dgm:pt modelId="{D92FA8E2-9682-4E74-A0AD-E8BF51BC182B}" type="sibTrans" cxnId="{C1C7565F-677A-4E67-A083-FED66D3813DA}">
      <dgm:prSet/>
      <dgm:spPr/>
      <dgm:t>
        <a:bodyPr/>
        <a:lstStyle/>
        <a:p>
          <a:endParaRPr lang="en-US"/>
        </a:p>
      </dgm:t>
    </dgm:pt>
    <dgm:pt modelId="{E77FB506-E72A-4392-BE30-384837977C17}">
      <dgm:prSet/>
      <dgm:spPr/>
      <dgm:t>
        <a:bodyPr/>
        <a:lstStyle/>
        <a:p>
          <a:r>
            <a:rPr lang="en-US" b="1" dirty="0"/>
            <a:t>Privacy</a:t>
          </a:r>
          <a:r>
            <a:rPr lang="en-US" dirty="0"/>
            <a:t>: Protecting personal data and preventing unauthorized access or misuse are key concerns in AI regulation.</a:t>
          </a:r>
        </a:p>
      </dgm:t>
    </dgm:pt>
    <dgm:pt modelId="{B896329E-2805-4CD1-BF16-3378D020FC3B}" type="parTrans" cxnId="{A94DDF28-7AD8-466D-998F-964E7C890C42}">
      <dgm:prSet/>
      <dgm:spPr/>
      <dgm:t>
        <a:bodyPr/>
        <a:lstStyle/>
        <a:p>
          <a:endParaRPr lang="en-US"/>
        </a:p>
      </dgm:t>
    </dgm:pt>
    <dgm:pt modelId="{882E4485-A705-43ED-9F12-3FC110F5B94E}" type="sibTrans" cxnId="{A94DDF28-7AD8-466D-998F-964E7C890C42}">
      <dgm:prSet/>
      <dgm:spPr/>
      <dgm:t>
        <a:bodyPr/>
        <a:lstStyle/>
        <a:p>
          <a:endParaRPr lang="en-US"/>
        </a:p>
      </dgm:t>
    </dgm:pt>
    <dgm:pt modelId="{A881D040-A736-42EF-AF74-AFC54B86BB64}">
      <dgm:prSet/>
      <dgm:spPr/>
      <dgm:t>
        <a:bodyPr/>
        <a:lstStyle/>
        <a:p>
          <a:r>
            <a:rPr lang="en-US" b="1" dirty="0"/>
            <a:t>Safety</a:t>
          </a:r>
          <a:r>
            <a:rPr lang="en-US" dirty="0"/>
            <a:t>: Ensuring the reliability of AI systems, especially in critical sectors like healthcare and transportation, is crucial.</a:t>
          </a:r>
        </a:p>
      </dgm:t>
    </dgm:pt>
    <dgm:pt modelId="{CCB80FCF-E5E2-4463-A75B-ADAB66A90A44}" type="parTrans" cxnId="{9D8CDCD4-E6D7-4B2C-B2D4-3ED61D28EFDF}">
      <dgm:prSet/>
      <dgm:spPr/>
      <dgm:t>
        <a:bodyPr/>
        <a:lstStyle/>
        <a:p>
          <a:endParaRPr lang="en-US"/>
        </a:p>
      </dgm:t>
    </dgm:pt>
    <dgm:pt modelId="{6CD0580D-B896-4825-8A22-13BD75731C36}" type="sibTrans" cxnId="{9D8CDCD4-E6D7-4B2C-B2D4-3ED61D28EFDF}">
      <dgm:prSet/>
      <dgm:spPr/>
      <dgm:t>
        <a:bodyPr/>
        <a:lstStyle/>
        <a:p>
          <a:endParaRPr lang="en-US"/>
        </a:p>
      </dgm:t>
    </dgm:pt>
    <dgm:pt modelId="{D5C794BA-F4D8-4F67-B18C-97B5B85FFAC0}">
      <dgm:prSet/>
      <dgm:spPr/>
      <dgm:t>
        <a:bodyPr/>
        <a:lstStyle/>
        <a:p>
          <a:r>
            <a:rPr lang="en-US" b="1" dirty="0"/>
            <a:t>Accountability</a:t>
          </a:r>
          <a:r>
            <a:rPr lang="en-US" dirty="0"/>
            <a:t>: Creating systems to hold developers and deployers of AI accountable for their actions and decisions.</a:t>
          </a:r>
        </a:p>
      </dgm:t>
    </dgm:pt>
    <dgm:pt modelId="{61C6E12D-6B39-4B97-8B61-A2912F5AEEA9}" type="parTrans" cxnId="{3CCBF2F7-0A93-4587-AB0B-25D4F2C114EC}">
      <dgm:prSet/>
      <dgm:spPr/>
      <dgm:t>
        <a:bodyPr/>
        <a:lstStyle/>
        <a:p>
          <a:endParaRPr lang="en-US"/>
        </a:p>
      </dgm:t>
    </dgm:pt>
    <dgm:pt modelId="{2947813A-CE17-4D82-BE40-F69E63335798}" type="sibTrans" cxnId="{3CCBF2F7-0A93-4587-AB0B-25D4F2C114EC}">
      <dgm:prSet/>
      <dgm:spPr/>
      <dgm:t>
        <a:bodyPr/>
        <a:lstStyle/>
        <a:p>
          <a:endParaRPr lang="en-US"/>
        </a:p>
      </dgm:t>
    </dgm:pt>
    <dgm:pt modelId="{C27B30F2-57BC-4979-BEF4-534EE8E4FB3C}">
      <dgm:prSet/>
      <dgm:spPr/>
      <dgm:t>
        <a:bodyPr/>
        <a:lstStyle/>
        <a:p>
          <a:r>
            <a:rPr lang="en-US" b="1" dirty="0"/>
            <a:t>Transparency</a:t>
          </a:r>
          <a:r>
            <a:rPr lang="en-US" dirty="0"/>
            <a:t>: AI algorithms and decision-making processes should be clear and understandable to users and stakeholders.</a:t>
          </a:r>
        </a:p>
      </dgm:t>
    </dgm:pt>
    <dgm:pt modelId="{51B8A30F-1551-4813-B8F0-EB21B0BEE81C}" type="parTrans" cxnId="{DF688A6E-9620-4525-B0BF-2301734E95AF}">
      <dgm:prSet/>
      <dgm:spPr/>
      <dgm:t>
        <a:bodyPr/>
        <a:lstStyle/>
        <a:p>
          <a:endParaRPr lang="en-US"/>
        </a:p>
      </dgm:t>
    </dgm:pt>
    <dgm:pt modelId="{AA210B50-1D07-4017-8DB3-39CE073CF993}" type="sibTrans" cxnId="{DF688A6E-9620-4525-B0BF-2301734E95AF}">
      <dgm:prSet/>
      <dgm:spPr/>
      <dgm:t>
        <a:bodyPr/>
        <a:lstStyle/>
        <a:p>
          <a:endParaRPr lang="en-US"/>
        </a:p>
      </dgm:t>
    </dgm:pt>
    <dgm:pt modelId="{845C0BEE-4253-4722-9508-FF905460405B}" type="pres">
      <dgm:prSet presAssocID="{141DCFFE-E52A-441F-93D0-14D4EB27F69A}" presName="Name0" presStyleCnt="0">
        <dgm:presLayoutVars>
          <dgm:dir/>
          <dgm:resizeHandles val="exact"/>
        </dgm:presLayoutVars>
      </dgm:prSet>
      <dgm:spPr/>
    </dgm:pt>
    <dgm:pt modelId="{44FE9A1E-BCED-4CF7-9AE8-7B5265A591DA}" type="pres">
      <dgm:prSet presAssocID="{C7A9736E-0C8D-4087-9BA4-BC2B7A8C6327}" presName="node" presStyleLbl="node1" presStyleIdx="0" presStyleCnt="5">
        <dgm:presLayoutVars>
          <dgm:bulletEnabled val="1"/>
        </dgm:presLayoutVars>
      </dgm:prSet>
      <dgm:spPr/>
    </dgm:pt>
    <dgm:pt modelId="{1FA9EE76-2830-4990-8A42-AE99A689004C}" type="pres">
      <dgm:prSet presAssocID="{D92FA8E2-9682-4E74-A0AD-E8BF51BC182B}" presName="sibTrans" presStyleLbl="sibTrans1D1" presStyleIdx="0" presStyleCnt="4"/>
      <dgm:spPr/>
    </dgm:pt>
    <dgm:pt modelId="{DC5FC0D8-CF9F-4379-8467-AA26F386DC70}" type="pres">
      <dgm:prSet presAssocID="{D92FA8E2-9682-4E74-A0AD-E8BF51BC182B}" presName="connectorText" presStyleLbl="sibTrans1D1" presStyleIdx="0" presStyleCnt="4"/>
      <dgm:spPr/>
    </dgm:pt>
    <dgm:pt modelId="{2306AEC3-B06C-473D-AF7A-8BEB3565EF8E}" type="pres">
      <dgm:prSet presAssocID="{E77FB506-E72A-4392-BE30-384837977C17}" presName="node" presStyleLbl="node1" presStyleIdx="1" presStyleCnt="5">
        <dgm:presLayoutVars>
          <dgm:bulletEnabled val="1"/>
        </dgm:presLayoutVars>
      </dgm:prSet>
      <dgm:spPr/>
    </dgm:pt>
    <dgm:pt modelId="{B90BA6D8-2392-4DAA-84BA-7E920FE65F53}" type="pres">
      <dgm:prSet presAssocID="{882E4485-A705-43ED-9F12-3FC110F5B94E}" presName="sibTrans" presStyleLbl="sibTrans1D1" presStyleIdx="1" presStyleCnt="4"/>
      <dgm:spPr/>
    </dgm:pt>
    <dgm:pt modelId="{81FDD865-80C9-4804-B4C4-C13E63B3FC57}" type="pres">
      <dgm:prSet presAssocID="{882E4485-A705-43ED-9F12-3FC110F5B94E}" presName="connectorText" presStyleLbl="sibTrans1D1" presStyleIdx="1" presStyleCnt="4"/>
      <dgm:spPr/>
    </dgm:pt>
    <dgm:pt modelId="{E3050221-4024-4C1B-A2C8-117C1F57754E}" type="pres">
      <dgm:prSet presAssocID="{A881D040-A736-42EF-AF74-AFC54B86BB64}" presName="node" presStyleLbl="node1" presStyleIdx="2" presStyleCnt="5">
        <dgm:presLayoutVars>
          <dgm:bulletEnabled val="1"/>
        </dgm:presLayoutVars>
      </dgm:prSet>
      <dgm:spPr/>
    </dgm:pt>
    <dgm:pt modelId="{6D660CB0-0ACC-4BBA-8F7F-5247360E6800}" type="pres">
      <dgm:prSet presAssocID="{6CD0580D-B896-4825-8A22-13BD75731C36}" presName="sibTrans" presStyleLbl="sibTrans1D1" presStyleIdx="2" presStyleCnt="4"/>
      <dgm:spPr/>
    </dgm:pt>
    <dgm:pt modelId="{303E96A2-02DD-41C4-BD7C-2EA6E5E3209A}" type="pres">
      <dgm:prSet presAssocID="{6CD0580D-B896-4825-8A22-13BD75731C36}" presName="connectorText" presStyleLbl="sibTrans1D1" presStyleIdx="2" presStyleCnt="4"/>
      <dgm:spPr/>
    </dgm:pt>
    <dgm:pt modelId="{AD15439B-79C1-4A35-B697-9C934E73739A}" type="pres">
      <dgm:prSet presAssocID="{D5C794BA-F4D8-4F67-B18C-97B5B85FFAC0}" presName="node" presStyleLbl="node1" presStyleIdx="3" presStyleCnt="5">
        <dgm:presLayoutVars>
          <dgm:bulletEnabled val="1"/>
        </dgm:presLayoutVars>
      </dgm:prSet>
      <dgm:spPr/>
    </dgm:pt>
    <dgm:pt modelId="{46778B50-B39A-4557-A511-0F6883D089B6}" type="pres">
      <dgm:prSet presAssocID="{2947813A-CE17-4D82-BE40-F69E63335798}" presName="sibTrans" presStyleLbl="sibTrans1D1" presStyleIdx="3" presStyleCnt="4"/>
      <dgm:spPr/>
    </dgm:pt>
    <dgm:pt modelId="{045C4825-3186-480C-AC8F-3982024669CA}" type="pres">
      <dgm:prSet presAssocID="{2947813A-CE17-4D82-BE40-F69E63335798}" presName="connectorText" presStyleLbl="sibTrans1D1" presStyleIdx="3" presStyleCnt="4"/>
      <dgm:spPr/>
    </dgm:pt>
    <dgm:pt modelId="{61BB799E-9187-4681-A7F7-085F0E3404BB}" type="pres">
      <dgm:prSet presAssocID="{C27B30F2-57BC-4979-BEF4-534EE8E4FB3C}" presName="node" presStyleLbl="node1" presStyleIdx="4" presStyleCnt="5">
        <dgm:presLayoutVars>
          <dgm:bulletEnabled val="1"/>
        </dgm:presLayoutVars>
      </dgm:prSet>
      <dgm:spPr/>
    </dgm:pt>
  </dgm:ptLst>
  <dgm:cxnLst>
    <dgm:cxn modelId="{F7686D0B-198E-4CCC-AB6F-9A31DE6F2424}" type="presOf" srcId="{6CD0580D-B896-4825-8A22-13BD75731C36}" destId="{6D660CB0-0ACC-4BBA-8F7F-5247360E6800}" srcOrd="0" destOrd="0" presId="urn:microsoft.com/office/officeart/2016/7/layout/RepeatingBendingProcessNew"/>
    <dgm:cxn modelId="{6C2A760E-C336-465B-B510-2CAC7F88BA6F}" type="presOf" srcId="{882E4485-A705-43ED-9F12-3FC110F5B94E}" destId="{B90BA6D8-2392-4DAA-84BA-7E920FE65F53}" srcOrd="0" destOrd="0" presId="urn:microsoft.com/office/officeart/2016/7/layout/RepeatingBendingProcessNew"/>
    <dgm:cxn modelId="{A94DDF28-7AD8-466D-998F-964E7C890C42}" srcId="{141DCFFE-E52A-441F-93D0-14D4EB27F69A}" destId="{E77FB506-E72A-4392-BE30-384837977C17}" srcOrd="1" destOrd="0" parTransId="{B896329E-2805-4CD1-BF16-3378D020FC3B}" sibTransId="{882E4485-A705-43ED-9F12-3FC110F5B94E}"/>
    <dgm:cxn modelId="{1F53493B-D393-4BB0-BC0D-E9322D139FAD}" type="presOf" srcId="{2947813A-CE17-4D82-BE40-F69E63335798}" destId="{045C4825-3186-480C-AC8F-3982024669CA}" srcOrd="1" destOrd="0" presId="urn:microsoft.com/office/officeart/2016/7/layout/RepeatingBendingProcessNew"/>
    <dgm:cxn modelId="{C1C7565F-677A-4E67-A083-FED66D3813DA}" srcId="{141DCFFE-E52A-441F-93D0-14D4EB27F69A}" destId="{C7A9736E-0C8D-4087-9BA4-BC2B7A8C6327}" srcOrd="0" destOrd="0" parTransId="{972AC8A7-58FA-4FEC-8DC4-6D99FAFF3AC5}" sibTransId="{D92FA8E2-9682-4E74-A0AD-E8BF51BC182B}"/>
    <dgm:cxn modelId="{6146C841-048E-4B76-9B47-0C16E1D56854}" type="presOf" srcId="{C7A9736E-0C8D-4087-9BA4-BC2B7A8C6327}" destId="{44FE9A1E-BCED-4CF7-9AE8-7B5265A591DA}" srcOrd="0" destOrd="0" presId="urn:microsoft.com/office/officeart/2016/7/layout/RepeatingBendingProcessNew"/>
    <dgm:cxn modelId="{D3DE556C-35EA-4968-B78D-FAA4E3F6B977}" type="presOf" srcId="{D92FA8E2-9682-4E74-A0AD-E8BF51BC182B}" destId="{DC5FC0D8-CF9F-4379-8467-AA26F386DC70}" srcOrd="1" destOrd="0" presId="urn:microsoft.com/office/officeart/2016/7/layout/RepeatingBendingProcessNew"/>
    <dgm:cxn modelId="{DF688A6E-9620-4525-B0BF-2301734E95AF}" srcId="{141DCFFE-E52A-441F-93D0-14D4EB27F69A}" destId="{C27B30F2-57BC-4979-BEF4-534EE8E4FB3C}" srcOrd="4" destOrd="0" parTransId="{51B8A30F-1551-4813-B8F0-EB21B0BEE81C}" sibTransId="{AA210B50-1D07-4017-8DB3-39CE073CF993}"/>
    <dgm:cxn modelId="{2253797B-9AFB-4B30-82A7-5ADAE2B3718A}" type="presOf" srcId="{882E4485-A705-43ED-9F12-3FC110F5B94E}" destId="{81FDD865-80C9-4804-B4C4-C13E63B3FC57}" srcOrd="1" destOrd="0" presId="urn:microsoft.com/office/officeart/2016/7/layout/RepeatingBendingProcessNew"/>
    <dgm:cxn modelId="{80A8987E-7D47-41C8-B223-AA49036FE1D3}" type="presOf" srcId="{2947813A-CE17-4D82-BE40-F69E63335798}" destId="{46778B50-B39A-4557-A511-0F6883D089B6}" srcOrd="0" destOrd="0" presId="urn:microsoft.com/office/officeart/2016/7/layout/RepeatingBendingProcessNew"/>
    <dgm:cxn modelId="{D82E8B85-B08C-41F7-805D-DAF56B0E95B4}" type="presOf" srcId="{E77FB506-E72A-4392-BE30-384837977C17}" destId="{2306AEC3-B06C-473D-AF7A-8BEB3565EF8E}" srcOrd="0" destOrd="0" presId="urn:microsoft.com/office/officeart/2016/7/layout/RepeatingBendingProcessNew"/>
    <dgm:cxn modelId="{1395C48F-7FBF-439A-B995-BFD5EB447020}" type="presOf" srcId="{D5C794BA-F4D8-4F67-B18C-97B5B85FFAC0}" destId="{AD15439B-79C1-4A35-B697-9C934E73739A}" srcOrd="0" destOrd="0" presId="urn:microsoft.com/office/officeart/2016/7/layout/RepeatingBendingProcessNew"/>
    <dgm:cxn modelId="{9C1A6795-A4AF-4991-89BE-D1486BBE9E3B}" type="presOf" srcId="{141DCFFE-E52A-441F-93D0-14D4EB27F69A}" destId="{845C0BEE-4253-4722-9508-FF905460405B}" srcOrd="0" destOrd="0" presId="urn:microsoft.com/office/officeart/2016/7/layout/RepeatingBendingProcessNew"/>
    <dgm:cxn modelId="{25E834D1-B11E-4656-A981-D7879962263C}" type="presOf" srcId="{A881D040-A736-42EF-AF74-AFC54B86BB64}" destId="{E3050221-4024-4C1B-A2C8-117C1F57754E}" srcOrd="0" destOrd="0" presId="urn:microsoft.com/office/officeart/2016/7/layout/RepeatingBendingProcessNew"/>
    <dgm:cxn modelId="{9D8CDCD4-E6D7-4B2C-B2D4-3ED61D28EFDF}" srcId="{141DCFFE-E52A-441F-93D0-14D4EB27F69A}" destId="{A881D040-A736-42EF-AF74-AFC54B86BB64}" srcOrd="2" destOrd="0" parTransId="{CCB80FCF-E5E2-4463-A75B-ADAB66A90A44}" sibTransId="{6CD0580D-B896-4825-8A22-13BD75731C36}"/>
    <dgm:cxn modelId="{57D23FD7-2D92-47EE-B20F-93C46A2C052A}" type="presOf" srcId="{6CD0580D-B896-4825-8A22-13BD75731C36}" destId="{303E96A2-02DD-41C4-BD7C-2EA6E5E3209A}" srcOrd="1" destOrd="0" presId="urn:microsoft.com/office/officeart/2016/7/layout/RepeatingBendingProcessNew"/>
    <dgm:cxn modelId="{643723E6-7E31-4677-89E2-ECAEF4C24262}" type="presOf" srcId="{D92FA8E2-9682-4E74-A0AD-E8BF51BC182B}" destId="{1FA9EE76-2830-4990-8A42-AE99A689004C}" srcOrd="0" destOrd="0" presId="urn:microsoft.com/office/officeart/2016/7/layout/RepeatingBendingProcessNew"/>
    <dgm:cxn modelId="{995C8EE7-4DF8-4544-A530-21A45CD6686B}" type="presOf" srcId="{C27B30F2-57BC-4979-BEF4-534EE8E4FB3C}" destId="{61BB799E-9187-4681-A7F7-085F0E3404BB}" srcOrd="0" destOrd="0" presId="urn:microsoft.com/office/officeart/2016/7/layout/RepeatingBendingProcessNew"/>
    <dgm:cxn modelId="{3CCBF2F7-0A93-4587-AB0B-25D4F2C114EC}" srcId="{141DCFFE-E52A-441F-93D0-14D4EB27F69A}" destId="{D5C794BA-F4D8-4F67-B18C-97B5B85FFAC0}" srcOrd="3" destOrd="0" parTransId="{61C6E12D-6B39-4B97-8B61-A2912F5AEEA9}" sibTransId="{2947813A-CE17-4D82-BE40-F69E63335798}"/>
    <dgm:cxn modelId="{59BD4C7D-3552-4F8F-B37C-BD7A2BA43D8B}" type="presParOf" srcId="{845C0BEE-4253-4722-9508-FF905460405B}" destId="{44FE9A1E-BCED-4CF7-9AE8-7B5265A591DA}" srcOrd="0" destOrd="0" presId="urn:microsoft.com/office/officeart/2016/7/layout/RepeatingBendingProcessNew"/>
    <dgm:cxn modelId="{8569388A-9F0C-4B6E-8DA7-04327DA40A61}" type="presParOf" srcId="{845C0BEE-4253-4722-9508-FF905460405B}" destId="{1FA9EE76-2830-4990-8A42-AE99A689004C}" srcOrd="1" destOrd="0" presId="urn:microsoft.com/office/officeart/2016/7/layout/RepeatingBendingProcessNew"/>
    <dgm:cxn modelId="{F547079B-F8BB-406B-B9E7-DA29C62FB00E}" type="presParOf" srcId="{1FA9EE76-2830-4990-8A42-AE99A689004C}" destId="{DC5FC0D8-CF9F-4379-8467-AA26F386DC70}" srcOrd="0" destOrd="0" presId="urn:microsoft.com/office/officeart/2016/7/layout/RepeatingBendingProcessNew"/>
    <dgm:cxn modelId="{F3A48019-F639-46C5-B9F8-0CCD0674A020}" type="presParOf" srcId="{845C0BEE-4253-4722-9508-FF905460405B}" destId="{2306AEC3-B06C-473D-AF7A-8BEB3565EF8E}" srcOrd="2" destOrd="0" presId="urn:microsoft.com/office/officeart/2016/7/layout/RepeatingBendingProcessNew"/>
    <dgm:cxn modelId="{0925A071-BE90-4ADA-A33E-6A51598D1396}" type="presParOf" srcId="{845C0BEE-4253-4722-9508-FF905460405B}" destId="{B90BA6D8-2392-4DAA-84BA-7E920FE65F53}" srcOrd="3" destOrd="0" presId="urn:microsoft.com/office/officeart/2016/7/layout/RepeatingBendingProcessNew"/>
    <dgm:cxn modelId="{21E48E2F-A853-48E8-B20C-10C551E53B04}" type="presParOf" srcId="{B90BA6D8-2392-4DAA-84BA-7E920FE65F53}" destId="{81FDD865-80C9-4804-B4C4-C13E63B3FC57}" srcOrd="0" destOrd="0" presId="urn:microsoft.com/office/officeart/2016/7/layout/RepeatingBendingProcessNew"/>
    <dgm:cxn modelId="{69CC9112-C07E-4B0A-BECE-ED9B1496E798}" type="presParOf" srcId="{845C0BEE-4253-4722-9508-FF905460405B}" destId="{E3050221-4024-4C1B-A2C8-117C1F57754E}" srcOrd="4" destOrd="0" presId="urn:microsoft.com/office/officeart/2016/7/layout/RepeatingBendingProcessNew"/>
    <dgm:cxn modelId="{712679E9-7E70-485D-949C-4C984ECBB293}" type="presParOf" srcId="{845C0BEE-4253-4722-9508-FF905460405B}" destId="{6D660CB0-0ACC-4BBA-8F7F-5247360E6800}" srcOrd="5" destOrd="0" presId="urn:microsoft.com/office/officeart/2016/7/layout/RepeatingBendingProcessNew"/>
    <dgm:cxn modelId="{B4E37119-2FAB-488D-8DEB-1515CC225471}" type="presParOf" srcId="{6D660CB0-0ACC-4BBA-8F7F-5247360E6800}" destId="{303E96A2-02DD-41C4-BD7C-2EA6E5E3209A}" srcOrd="0" destOrd="0" presId="urn:microsoft.com/office/officeart/2016/7/layout/RepeatingBendingProcessNew"/>
    <dgm:cxn modelId="{DC2DA11B-EA29-474F-8192-AA345710C78B}" type="presParOf" srcId="{845C0BEE-4253-4722-9508-FF905460405B}" destId="{AD15439B-79C1-4A35-B697-9C934E73739A}" srcOrd="6" destOrd="0" presId="urn:microsoft.com/office/officeart/2016/7/layout/RepeatingBendingProcessNew"/>
    <dgm:cxn modelId="{E8686681-D5BC-46FF-A90A-61B2DB6B1D0E}" type="presParOf" srcId="{845C0BEE-4253-4722-9508-FF905460405B}" destId="{46778B50-B39A-4557-A511-0F6883D089B6}" srcOrd="7" destOrd="0" presId="urn:microsoft.com/office/officeart/2016/7/layout/RepeatingBendingProcessNew"/>
    <dgm:cxn modelId="{7B82345A-DDC4-407C-BC52-BD1F5D265036}" type="presParOf" srcId="{46778B50-B39A-4557-A511-0F6883D089B6}" destId="{045C4825-3186-480C-AC8F-3982024669CA}" srcOrd="0" destOrd="0" presId="urn:microsoft.com/office/officeart/2016/7/layout/RepeatingBendingProcessNew"/>
    <dgm:cxn modelId="{80CD85A8-8D69-48FF-AF21-813636EC432D}" type="presParOf" srcId="{845C0BEE-4253-4722-9508-FF905460405B}" destId="{61BB799E-9187-4681-A7F7-085F0E3404BB}" srcOrd="8"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FA6AB0-D886-4FE5-A5FC-6C72B5AE1A5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6361BD1-49CF-42AD-B6DE-C8678949E9D4}">
      <dgm:prSet/>
      <dgm:spPr/>
      <dgm:t>
        <a:bodyPr/>
        <a:lstStyle/>
        <a:p>
          <a:r>
            <a:rPr lang="en-IN" dirty="0"/>
            <a:t>Adoption of Risk-Based AI Regulation</a:t>
          </a:r>
          <a:endParaRPr lang="en-US" dirty="0"/>
        </a:p>
      </dgm:t>
    </dgm:pt>
    <dgm:pt modelId="{A19B83C5-3E4B-4AE8-81C8-02755AFE8714}" type="parTrans" cxnId="{B12011B2-EB46-4BD5-80EB-14F5E9E7B459}">
      <dgm:prSet/>
      <dgm:spPr/>
      <dgm:t>
        <a:bodyPr/>
        <a:lstStyle/>
        <a:p>
          <a:endParaRPr lang="en-US"/>
        </a:p>
      </dgm:t>
    </dgm:pt>
    <dgm:pt modelId="{C8F3F514-3914-4F13-8C45-283DC094F815}" type="sibTrans" cxnId="{B12011B2-EB46-4BD5-80EB-14F5E9E7B459}">
      <dgm:prSet/>
      <dgm:spPr/>
      <dgm:t>
        <a:bodyPr/>
        <a:lstStyle/>
        <a:p>
          <a:endParaRPr lang="en-US"/>
        </a:p>
      </dgm:t>
    </dgm:pt>
    <dgm:pt modelId="{346C460E-4383-4DA0-8FB8-1A78FFA503D9}">
      <dgm:prSet/>
      <dgm:spPr/>
      <dgm:t>
        <a:bodyPr/>
        <a:lstStyle/>
        <a:p>
          <a:r>
            <a:rPr lang="en-IN" dirty="0"/>
            <a:t>Enhancement of Data Privacy Laws</a:t>
          </a:r>
          <a:endParaRPr lang="en-US" dirty="0"/>
        </a:p>
      </dgm:t>
    </dgm:pt>
    <dgm:pt modelId="{65F9593E-F899-4101-98F7-21F6682E77D2}" type="parTrans" cxnId="{89909AFD-EC76-48DE-AFF7-CC1C61704BD1}">
      <dgm:prSet/>
      <dgm:spPr/>
      <dgm:t>
        <a:bodyPr/>
        <a:lstStyle/>
        <a:p>
          <a:endParaRPr lang="en-US"/>
        </a:p>
      </dgm:t>
    </dgm:pt>
    <dgm:pt modelId="{A5707410-4F03-4822-807A-82917C5308B6}" type="sibTrans" cxnId="{89909AFD-EC76-48DE-AFF7-CC1C61704BD1}">
      <dgm:prSet/>
      <dgm:spPr/>
      <dgm:t>
        <a:bodyPr/>
        <a:lstStyle/>
        <a:p>
          <a:endParaRPr lang="en-US"/>
        </a:p>
      </dgm:t>
    </dgm:pt>
    <dgm:pt modelId="{AA280995-4911-4628-96D2-55C2926D6977}">
      <dgm:prSet/>
      <dgm:spPr/>
      <dgm:t>
        <a:bodyPr/>
        <a:lstStyle/>
        <a:p>
          <a:r>
            <a:rPr lang="en-IN" dirty="0"/>
            <a:t>Sector-Specific AI Regulations</a:t>
          </a:r>
          <a:endParaRPr lang="en-US" dirty="0"/>
        </a:p>
      </dgm:t>
    </dgm:pt>
    <dgm:pt modelId="{DFB3211F-7EC0-4CBB-842D-EE814A1C0E21}" type="parTrans" cxnId="{FADC2CCA-A0A2-4B4F-95F3-979C1206DDF9}">
      <dgm:prSet/>
      <dgm:spPr/>
      <dgm:t>
        <a:bodyPr/>
        <a:lstStyle/>
        <a:p>
          <a:endParaRPr lang="en-US"/>
        </a:p>
      </dgm:t>
    </dgm:pt>
    <dgm:pt modelId="{F8AC77AB-E2C8-4BEF-896F-B9966E458BF6}" type="sibTrans" cxnId="{FADC2CCA-A0A2-4B4F-95F3-979C1206DDF9}">
      <dgm:prSet/>
      <dgm:spPr/>
      <dgm:t>
        <a:bodyPr/>
        <a:lstStyle/>
        <a:p>
          <a:endParaRPr lang="en-US"/>
        </a:p>
      </dgm:t>
    </dgm:pt>
    <dgm:pt modelId="{BA29E4B7-DFBA-4AC3-9EEB-1EFED8132D0D}">
      <dgm:prSet/>
      <dgm:spPr/>
      <dgm:t>
        <a:bodyPr/>
        <a:lstStyle/>
        <a:p>
          <a:r>
            <a:rPr lang="en-IN" dirty="0"/>
            <a:t>Formulation of Ethical Guidelines</a:t>
          </a:r>
          <a:endParaRPr lang="en-US" dirty="0"/>
        </a:p>
      </dgm:t>
    </dgm:pt>
    <dgm:pt modelId="{7FEF26A6-B86F-498C-9EF2-A99F9C1C894D}" type="parTrans" cxnId="{792BE04F-067F-40A6-A598-0FC8A65FE1BA}">
      <dgm:prSet/>
      <dgm:spPr/>
      <dgm:t>
        <a:bodyPr/>
        <a:lstStyle/>
        <a:p>
          <a:endParaRPr lang="en-US"/>
        </a:p>
      </dgm:t>
    </dgm:pt>
    <dgm:pt modelId="{C2728458-ABE0-4FA1-AD6D-FED789A3B1E8}" type="sibTrans" cxnId="{792BE04F-067F-40A6-A598-0FC8A65FE1BA}">
      <dgm:prSet/>
      <dgm:spPr/>
      <dgm:t>
        <a:bodyPr/>
        <a:lstStyle/>
        <a:p>
          <a:endParaRPr lang="en-US"/>
        </a:p>
      </dgm:t>
    </dgm:pt>
    <dgm:pt modelId="{B2E7D7DC-3034-446B-8098-6DE9C1C68ADE}">
      <dgm:prSet/>
      <dgm:spPr/>
      <dgm:t>
        <a:bodyPr/>
        <a:lstStyle/>
        <a:p>
          <a:r>
            <a:rPr lang="en-IN" dirty="0"/>
            <a:t>Engagement in International AI Forums</a:t>
          </a:r>
          <a:endParaRPr lang="en-US" dirty="0"/>
        </a:p>
      </dgm:t>
    </dgm:pt>
    <dgm:pt modelId="{5993BD36-F6C6-4EFE-A96D-0897E22051CE}" type="parTrans" cxnId="{A3798CBE-B560-4E02-84D8-3AF58B657B39}">
      <dgm:prSet/>
      <dgm:spPr/>
      <dgm:t>
        <a:bodyPr/>
        <a:lstStyle/>
        <a:p>
          <a:endParaRPr lang="en-US"/>
        </a:p>
      </dgm:t>
    </dgm:pt>
    <dgm:pt modelId="{27ACDB24-A7D7-48D6-B625-FABA22E062D6}" type="sibTrans" cxnId="{A3798CBE-B560-4E02-84D8-3AF58B657B39}">
      <dgm:prSet/>
      <dgm:spPr/>
      <dgm:t>
        <a:bodyPr/>
        <a:lstStyle/>
        <a:p>
          <a:endParaRPr lang="en-US"/>
        </a:p>
      </dgm:t>
    </dgm:pt>
    <dgm:pt modelId="{7F52DE55-BA73-43E0-90C2-4514AFEAAE9D}">
      <dgm:prSet/>
      <dgm:spPr/>
      <dgm:t>
        <a:bodyPr/>
        <a:lstStyle/>
        <a:p>
          <a:r>
            <a:rPr lang="en-IN" dirty="0"/>
            <a:t>Centralised Regulatory Authority for AI</a:t>
          </a:r>
          <a:endParaRPr lang="en-US" dirty="0"/>
        </a:p>
      </dgm:t>
    </dgm:pt>
    <dgm:pt modelId="{8722E1DA-247E-442F-B727-D75F53F8035D}" type="parTrans" cxnId="{8F7DC52F-8637-49F1-8F9D-038712FE536E}">
      <dgm:prSet/>
      <dgm:spPr/>
      <dgm:t>
        <a:bodyPr/>
        <a:lstStyle/>
        <a:p>
          <a:endParaRPr lang="en-US"/>
        </a:p>
      </dgm:t>
    </dgm:pt>
    <dgm:pt modelId="{68FBC50B-8E2B-4407-B36D-B6B881C68759}" type="sibTrans" cxnId="{8F7DC52F-8637-49F1-8F9D-038712FE536E}">
      <dgm:prSet/>
      <dgm:spPr/>
      <dgm:t>
        <a:bodyPr/>
        <a:lstStyle/>
        <a:p>
          <a:endParaRPr lang="en-US"/>
        </a:p>
      </dgm:t>
    </dgm:pt>
    <dgm:pt modelId="{255424DE-005F-4E8E-9FAC-AF9818DA8B12}">
      <dgm:prSet/>
      <dgm:spPr/>
      <dgm:t>
        <a:bodyPr/>
        <a:lstStyle/>
        <a:p>
          <a:r>
            <a:rPr lang="en-IN" dirty="0"/>
            <a:t>Promotion of Public-Private Partnerships</a:t>
          </a:r>
          <a:endParaRPr lang="en-US" dirty="0"/>
        </a:p>
      </dgm:t>
    </dgm:pt>
    <dgm:pt modelId="{C121CA2D-1455-4BA5-9358-7593D5DFACA8}" type="parTrans" cxnId="{6DC235F3-6B3A-4AC2-92C1-51A30182AAC2}">
      <dgm:prSet/>
      <dgm:spPr/>
      <dgm:t>
        <a:bodyPr/>
        <a:lstStyle/>
        <a:p>
          <a:endParaRPr lang="en-US"/>
        </a:p>
      </dgm:t>
    </dgm:pt>
    <dgm:pt modelId="{5AB40217-EA40-499D-A342-FF6E414EEFFA}" type="sibTrans" cxnId="{6DC235F3-6B3A-4AC2-92C1-51A30182AAC2}">
      <dgm:prSet/>
      <dgm:spPr/>
      <dgm:t>
        <a:bodyPr/>
        <a:lstStyle/>
        <a:p>
          <a:endParaRPr lang="en-US"/>
        </a:p>
      </dgm:t>
    </dgm:pt>
    <dgm:pt modelId="{51711280-982A-4F38-843E-7BE73883BF8E}">
      <dgm:prSet/>
      <dgm:spPr/>
      <dgm:t>
        <a:bodyPr/>
        <a:lstStyle/>
        <a:p>
          <a:r>
            <a:rPr lang="en-IN" dirty="0"/>
            <a:t>Combination of Regulatory Approaches</a:t>
          </a:r>
          <a:endParaRPr lang="en-US" dirty="0"/>
        </a:p>
      </dgm:t>
    </dgm:pt>
    <dgm:pt modelId="{19B53DB3-7891-4E3F-99E5-F8200032A763}" type="parTrans" cxnId="{F70B212D-B83A-4C50-954F-97E303FF1590}">
      <dgm:prSet/>
      <dgm:spPr/>
      <dgm:t>
        <a:bodyPr/>
        <a:lstStyle/>
        <a:p>
          <a:endParaRPr lang="en-US"/>
        </a:p>
      </dgm:t>
    </dgm:pt>
    <dgm:pt modelId="{E5F75B45-3900-495B-BD91-F52E93E3AAA4}" type="sibTrans" cxnId="{F70B212D-B83A-4C50-954F-97E303FF1590}">
      <dgm:prSet/>
      <dgm:spPr/>
      <dgm:t>
        <a:bodyPr/>
        <a:lstStyle/>
        <a:p>
          <a:endParaRPr lang="en-US"/>
        </a:p>
      </dgm:t>
    </dgm:pt>
    <dgm:pt modelId="{CBCAD41A-7B36-45D0-8995-FA8A68EB3AF5}" type="pres">
      <dgm:prSet presAssocID="{2FFA6AB0-D886-4FE5-A5FC-6C72B5AE1A58}" presName="root" presStyleCnt="0">
        <dgm:presLayoutVars>
          <dgm:dir/>
          <dgm:resizeHandles val="exact"/>
        </dgm:presLayoutVars>
      </dgm:prSet>
      <dgm:spPr/>
    </dgm:pt>
    <dgm:pt modelId="{1A0283C6-1E69-4A36-95E4-6ED2BFDB567E}" type="pres">
      <dgm:prSet presAssocID="{76361BD1-49CF-42AD-B6DE-C8678949E9D4}" presName="compNode" presStyleCnt="0"/>
      <dgm:spPr/>
    </dgm:pt>
    <dgm:pt modelId="{04915BF2-8603-4E62-B589-B4C677EF055B}" type="pres">
      <dgm:prSet presAssocID="{76361BD1-49CF-42AD-B6DE-C8678949E9D4}" presName="bgRect" presStyleLbl="bgShp" presStyleIdx="0" presStyleCnt="8"/>
      <dgm:spPr/>
    </dgm:pt>
    <dgm:pt modelId="{3F44DB36-F814-4CAA-84EF-68E52951700E}" type="pres">
      <dgm:prSet presAssocID="{76361BD1-49CF-42AD-B6DE-C8678949E9D4}"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7B7BFF1F-AF78-4E36-95A5-BCDD0F7B41C7}" type="pres">
      <dgm:prSet presAssocID="{76361BD1-49CF-42AD-B6DE-C8678949E9D4}" presName="spaceRect" presStyleCnt="0"/>
      <dgm:spPr/>
    </dgm:pt>
    <dgm:pt modelId="{7E8E3BCB-9AE9-4403-9A4B-854D87722EB2}" type="pres">
      <dgm:prSet presAssocID="{76361BD1-49CF-42AD-B6DE-C8678949E9D4}" presName="parTx" presStyleLbl="revTx" presStyleIdx="0" presStyleCnt="8">
        <dgm:presLayoutVars>
          <dgm:chMax val="0"/>
          <dgm:chPref val="0"/>
        </dgm:presLayoutVars>
      </dgm:prSet>
      <dgm:spPr/>
    </dgm:pt>
    <dgm:pt modelId="{B3DDE022-86A1-40A6-B7C7-77DC0378578E}" type="pres">
      <dgm:prSet presAssocID="{C8F3F514-3914-4F13-8C45-283DC094F815}" presName="sibTrans" presStyleCnt="0"/>
      <dgm:spPr/>
    </dgm:pt>
    <dgm:pt modelId="{4C744513-3745-45B5-A06E-86BB99AA54CF}" type="pres">
      <dgm:prSet presAssocID="{346C460E-4383-4DA0-8FB8-1A78FFA503D9}" presName="compNode" presStyleCnt="0"/>
      <dgm:spPr/>
    </dgm:pt>
    <dgm:pt modelId="{C7055CCE-55E3-48F8-A870-96FFF3F153C1}" type="pres">
      <dgm:prSet presAssocID="{346C460E-4383-4DA0-8FB8-1A78FFA503D9}" presName="bgRect" presStyleLbl="bgShp" presStyleIdx="1" presStyleCnt="8"/>
      <dgm:spPr/>
    </dgm:pt>
    <dgm:pt modelId="{B966B9EC-244C-4A74-8A06-42BC45A9AD03}" type="pres">
      <dgm:prSet presAssocID="{346C460E-4383-4DA0-8FB8-1A78FFA503D9}"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31FE2A4A-0EBA-4ED7-8576-6063654B97F4}" type="pres">
      <dgm:prSet presAssocID="{346C460E-4383-4DA0-8FB8-1A78FFA503D9}" presName="spaceRect" presStyleCnt="0"/>
      <dgm:spPr/>
    </dgm:pt>
    <dgm:pt modelId="{B51DB989-012E-423D-8A59-13BB7CD2289C}" type="pres">
      <dgm:prSet presAssocID="{346C460E-4383-4DA0-8FB8-1A78FFA503D9}" presName="parTx" presStyleLbl="revTx" presStyleIdx="1" presStyleCnt="8">
        <dgm:presLayoutVars>
          <dgm:chMax val="0"/>
          <dgm:chPref val="0"/>
        </dgm:presLayoutVars>
      </dgm:prSet>
      <dgm:spPr/>
    </dgm:pt>
    <dgm:pt modelId="{2E742CA1-03C5-45B2-9453-7A4319AEF06A}" type="pres">
      <dgm:prSet presAssocID="{A5707410-4F03-4822-807A-82917C5308B6}" presName="sibTrans" presStyleCnt="0"/>
      <dgm:spPr/>
    </dgm:pt>
    <dgm:pt modelId="{48593B11-8CCB-4A33-9C4F-F9942FE663C7}" type="pres">
      <dgm:prSet presAssocID="{AA280995-4911-4628-96D2-55C2926D6977}" presName="compNode" presStyleCnt="0"/>
      <dgm:spPr/>
    </dgm:pt>
    <dgm:pt modelId="{B1FD69BB-C300-4427-9B00-06E6B289893B}" type="pres">
      <dgm:prSet presAssocID="{AA280995-4911-4628-96D2-55C2926D6977}" presName="bgRect" presStyleLbl="bgShp" presStyleIdx="2" presStyleCnt="8"/>
      <dgm:spPr/>
    </dgm:pt>
    <dgm:pt modelId="{62E64458-7158-4BDC-BBB5-6FA389660389}" type="pres">
      <dgm:prSet presAssocID="{AA280995-4911-4628-96D2-55C2926D6977}"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obot"/>
        </a:ext>
      </dgm:extLst>
    </dgm:pt>
    <dgm:pt modelId="{33B4542B-4C9B-4A13-B4CF-B87777877BE7}" type="pres">
      <dgm:prSet presAssocID="{AA280995-4911-4628-96D2-55C2926D6977}" presName="spaceRect" presStyleCnt="0"/>
      <dgm:spPr/>
    </dgm:pt>
    <dgm:pt modelId="{EA9091BA-3182-453A-B354-766B0F3F0C26}" type="pres">
      <dgm:prSet presAssocID="{AA280995-4911-4628-96D2-55C2926D6977}" presName="parTx" presStyleLbl="revTx" presStyleIdx="2" presStyleCnt="8">
        <dgm:presLayoutVars>
          <dgm:chMax val="0"/>
          <dgm:chPref val="0"/>
        </dgm:presLayoutVars>
      </dgm:prSet>
      <dgm:spPr/>
    </dgm:pt>
    <dgm:pt modelId="{3250BA66-5874-4F8A-BF98-48AD301C22E8}" type="pres">
      <dgm:prSet presAssocID="{F8AC77AB-E2C8-4BEF-896F-B9966E458BF6}" presName="sibTrans" presStyleCnt="0"/>
      <dgm:spPr/>
    </dgm:pt>
    <dgm:pt modelId="{1D89E2A1-0DD5-45BC-8600-12AFC71BE189}" type="pres">
      <dgm:prSet presAssocID="{BA29E4B7-DFBA-4AC3-9EEB-1EFED8132D0D}" presName="compNode" presStyleCnt="0"/>
      <dgm:spPr/>
    </dgm:pt>
    <dgm:pt modelId="{A68E1A0B-2644-4E06-91E3-55BB3DB5E92D}" type="pres">
      <dgm:prSet presAssocID="{BA29E4B7-DFBA-4AC3-9EEB-1EFED8132D0D}" presName="bgRect" presStyleLbl="bgShp" presStyleIdx="3" presStyleCnt="8"/>
      <dgm:spPr/>
    </dgm:pt>
    <dgm:pt modelId="{AE6A4B75-1B7B-459A-BDDA-215AEB25AAE6}" type="pres">
      <dgm:prSet presAssocID="{BA29E4B7-DFBA-4AC3-9EEB-1EFED8132D0D}"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dicine"/>
        </a:ext>
      </dgm:extLst>
    </dgm:pt>
    <dgm:pt modelId="{1B379DB1-08CE-4D36-BBF0-15FDD204D72D}" type="pres">
      <dgm:prSet presAssocID="{BA29E4B7-DFBA-4AC3-9EEB-1EFED8132D0D}" presName="spaceRect" presStyleCnt="0"/>
      <dgm:spPr/>
    </dgm:pt>
    <dgm:pt modelId="{347CD870-5DAE-4391-985C-B03C28881E86}" type="pres">
      <dgm:prSet presAssocID="{BA29E4B7-DFBA-4AC3-9EEB-1EFED8132D0D}" presName="parTx" presStyleLbl="revTx" presStyleIdx="3" presStyleCnt="8">
        <dgm:presLayoutVars>
          <dgm:chMax val="0"/>
          <dgm:chPref val="0"/>
        </dgm:presLayoutVars>
      </dgm:prSet>
      <dgm:spPr/>
    </dgm:pt>
    <dgm:pt modelId="{CC8D6470-F9D5-4576-988F-0AD6EC9258FE}" type="pres">
      <dgm:prSet presAssocID="{C2728458-ABE0-4FA1-AD6D-FED789A3B1E8}" presName="sibTrans" presStyleCnt="0"/>
      <dgm:spPr/>
    </dgm:pt>
    <dgm:pt modelId="{B0809661-0CF6-4AB3-9AAB-1F670D8FC677}" type="pres">
      <dgm:prSet presAssocID="{B2E7D7DC-3034-446B-8098-6DE9C1C68ADE}" presName="compNode" presStyleCnt="0"/>
      <dgm:spPr/>
    </dgm:pt>
    <dgm:pt modelId="{CA9F8F01-F62C-4BE3-9A72-53F580C9D642}" type="pres">
      <dgm:prSet presAssocID="{B2E7D7DC-3034-446B-8098-6DE9C1C68ADE}" presName="bgRect" presStyleLbl="bgShp" presStyleIdx="4" presStyleCnt="8"/>
      <dgm:spPr/>
    </dgm:pt>
    <dgm:pt modelId="{B5DFD564-173F-4AE2-AD64-551F31C9261B}" type="pres">
      <dgm:prSet presAssocID="{B2E7D7DC-3034-446B-8098-6DE9C1C68ADE}"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World"/>
        </a:ext>
      </dgm:extLst>
    </dgm:pt>
    <dgm:pt modelId="{CCE927DC-E4CD-4F15-9186-630D7C6A5ACD}" type="pres">
      <dgm:prSet presAssocID="{B2E7D7DC-3034-446B-8098-6DE9C1C68ADE}" presName="spaceRect" presStyleCnt="0"/>
      <dgm:spPr/>
    </dgm:pt>
    <dgm:pt modelId="{FBBF9CE6-E22A-4DF2-90CF-E264E0940F4C}" type="pres">
      <dgm:prSet presAssocID="{B2E7D7DC-3034-446B-8098-6DE9C1C68ADE}" presName="parTx" presStyleLbl="revTx" presStyleIdx="4" presStyleCnt="8">
        <dgm:presLayoutVars>
          <dgm:chMax val="0"/>
          <dgm:chPref val="0"/>
        </dgm:presLayoutVars>
      </dgm:prSet>
      <dgm:spPr/>
    </dgm:pt>
    <dgm:pt modelId="{4B5AECF6-9DC0-4AD4-B86F-65DC9019504B}" type="pres">
      <dgm:prSet presAssocID="{27ACDB24-A7D7-48D6-B625-FABA22E062D6}" presName="sibTrans" presStyleCnt="0"/>
      <dgm:spPr/>
    </dgm:pt>
    <dgm:pt modelId="{CE4DEA32-1EE0-4EA3-9CEC-04342A5EB29C}" type="pres">
      <dgm:prSet presAssocID="{7F52DE55-BA73-43E0-90C2-4514AFEAAE9D}" presName="compNode" presStyleCnt="0"/>
      <dgm:spPr/>
    </dgm:pt>
    <dgm:pt modelId="{35932901-5C42-4997-A336-698EE325AF3C}" type="pres">
      <dgm:prSet presAssocID="{7F52DE55-BA73-43E0-90C2-4514AFEAAE9D}" presName="bgRect" presStyleLbl="bgShp" presStyleIdx="5" presStyleCnt="8"/>
      <dgm:spPr/>
    </dgm:pt>
    <dgm:pt modelId="{95751AE5-2574-4C5C-9403-4BADBE07DC4A}" type="pres">
      <dgm:prSet presAssocID="{7F52DE55-BA73-43E0-90C2-4514AFEAAE9D}"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ank"/>
        </a:ext>
      </dgm:extLst>
    </dgm:pt>
    <dgm:pt modelId="{B0476AAD-E69A-46FB-90E4-4B4ED12DA658}" type="pres">
      <dgm:prSet presAssocID="{7F52DE55-BA73-43E0-90C2-4514AFEAAE9D}" presName="spaceRect" presStyleCnt="0"/>
      <dgm:spPr/>
    </dgm:pt>
    <dgm:pt modelId="{41B83BE9-1C1F-4361-8932-1C1B447A3007}" type="pres">
      <dgm:prSet presAssocID="{7F52DE55-BA73-43E0-90C2-4514AFEAAE9D}" presName="parTx" presStyleLbl="revTx" presStyleIdx="5" presStyleCnt="8">
        <dgm:presLayoutVars>
          <dgm:chMax val="0"/>
          <dgm:chPref val="0"/>
        </dgm:presLayoutVars>
      </dgm:prSet>
      <dgm:spPr/>
    </dgm:pt>
    <dgm:pt modelId="{0EFC283E-611C-46FB-9368-376C830B9EB8}" type="pres">
      <dgm:prSet presAssocID="{68FBC50B-8E2B-4407-B36D-B6B881C68759}" presName="sibTrans" presStyleCnt="0"/>
      <dgm:spPr/>
    </dgm:pt>
    <dgm:pt modelId="{CD922825-A1FD-4A39-8D1E-90C9C49D3377}" type="pres">
      <dgm:prSet presAssocID="{255424DE-005F-4E8E-9FAC-AF9818DA8B12}" presName="compNode" presStyleCnt="0"/>
      <dgm:spPr/>
    </dgm:pt>
    <dgm:pt modelId="{225D0C81-66EA-4DFD-BE49-B5F571A6EC44}" type="pres">
      <dgm:prSet presAssocID="{255424DE-005F-4E8E-9FAC-AF9818DA8B12}" presName="bgRect" presStyleLbl="bgShp" presStyleIdx="6" presStyleCnt="8"/>
      <dgm:spPr/>
    </dgm:pt>
    <dgm:pt modelId="{E2D2B278-380F-4B57-B077-35D147E323CB}" type="pres">
      <dgm:prSet presAssocID="{255424DE-005F-4E8E-9FAC-AF9818DA8B12}"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Handshake"/>
        </a:ext>
      </dgm:extLst>
    </dgm:pt>
    <dgm:pt modelId="{4BFAC35B-856D-411A-BF86-FE81CEEA7993}" type="pres">
      <dgm:prSet presAssocID="{255424DE-005F-4E8E-9FAC-AF9818DA8B12}" presName="spaceRect" presStyleCnt="0"/>
      <dgm:spPr/>
    </dgm:pt>
    <dgm:pt modelId="{A6C7533D-E561-4330-BF52-216E4BB367EA}" type="pres">
      <dgm:prSet presAssocID="{255424DE-005F-4E8E-9FAC-AF9818DA8B12}" presName="parTx" presStyleLbl="revTx" presStyleIdx="6" presStyleCnt="8">
        <dgm:presLayoutVars>
          <dgm:chMax val="0"/>
          <dgm:chPref val="0"/>
        </dgm:presLayoutVars>
      </dgm:prSet>
      <dgm:spPr/>
    </dgm:pt>
    <dgm:pt modelId="{CE0E6283-7955-4B5A-8AE9-F1AC873A9605}" type="pres">
      <dgm:prSet presAssocID="{5AB40217-EA40-499D-A342-FF6E414EEFFA}" presName="sibTrans" presStyleCnt="0"/>
      <dgm:spPr/>
    </dgm:pt>
    <dgm:pt modelId="{E4BD847C-FD43-4727-A715-EB6FF82E16D8}" type="pres">
      <dgm:prSet presAssocID="{51711280-982A-4F38-843E-7BE73883BF8E}" presName="compNode" presStyleCnt="0"/>
      <dgm:spPr/>
    </dgm:pt>
    <dgm:pt modelId="{2D45B483-AFA8-4396-B4D1-85A056F0D7E3}" type="pres">
      <dgm:prSet presAssocID="{51711280-982A-4F38-843E-7BE73883BF8E}" presName="bgRect" presStyleLbl="bgShp" presStyleIdx="7" presStyleCnt="8"/>
      <dgm:spPr/>
    </dgm:pt>
    <dgm:pt modelId="{64CBCF28-8170-4AC1-9795-718F3D87707B}" type="pres">
      <dgm:prSet presAssocID="{51711280-982A-4F38-843E-7BE73883BF8E}"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Network"/>
        </a:ext>
      </dgm:extLst>
    </dgm:pt>
    <dgm:pt modelId="{BFF02EB1-F816-487E-9B57-3E84FCBC05E4}" type="pres">
      <dgm:prSet presAssocID="{51711280-982A-4F38-843E-7BE73883BF8E}" presName="spaceRect" presStyleCnt="0"/>
      <dgm:spPr/>
    </dgm:pt>
    <dgm:pt modelId="{26F07029-4472-4DDD-8848-B3051FF36C6C}" type="pres">
      <dgm:prSet presAssocID="{51711280-982A-4F38-843E-7BE73883BF8E}" presName="parTx" presStyleLbl="revTx" presStyleIdx="7" presStyleCnt="8">
        <dgm:presLayoutVars>
          <dgm:chMax val="0"/>
          <dgm:chPref val="0"/>
        </dgm:presLayoutVars>
      </dgm:prSet>
      <dgm:spPr/>
    </dgm:pt>
  </dgm:ptLst>
  <dgm:cxnLst>
    <dgm:cxn modelId="{CF1D8002-C3EA-4E43-AA4E-8BA7FD7B9A5B}" type="presOf" srcId="{76361BD1-49CF-42AD-B6DE-C8678949E9D4}" destId="{7E8E3BCB-9AE9-4403-9A4B-854D87722EB2}" srcOrd="0" destOrd="0" presId="urn:microsoft.com/office/officeart/2018/2/layout/IconVerticalSolidList"/>
    <dgm:cxn modelId="{F70B212D-B83A-4C50-954F-97E303FF1590}" srcId="{2FFA6AB0-D886-4FE5-A5FC-6C72B5AE1A58}" destId="{51711280-982A-4F38-843E-7BE73883BF8E}" srcOrd="7" destOrd="0" parTransId="{19B53DB3-7891-4E3F-99E5-F8200032A763}" sibTransId="{E5F75B45-3900-495B-BD91-F52E93E3AAA4}"/>
    <dgm:cxn modelId="{8F7DC52F-8637-49F1-8F9D-038712FE536E}" srcId="{2FFA6AB0-D886-4FE5-A5FC-6C72B5AE1A58}" destId="{7F52DE55-BA73-43E0-90C2-4514AFEAAE9D}" srcOrd="5" destOrd="0" parTransId="{8722E1DA-247E-442F-B727-D75F53F8035D}" sibTransId="{68FBC50B-8E2B-4407-B36D-B6B881C68759}"/>
    <dgm:cxn modelId="{81C9D434-5586-405A-94D1-A81D20DE778C}" type="presOf" srcId="{51711280-982A-4F38-843E-7BE73883BF8E}" destId="{26F07029-4472-4DDD-8848-B3051FF36C6C}" srcOrd="0" destOrd="0" presId="urn:microsoft.com/office/officeart/2018/2/layout/IconVerticalSolidList"/>
    <dgm:cxn modelId="{553BE93E-EF0F-4AD7-9A23-0482B43A8D86}" type="presOf" srcId="{346C460E-4383-4DA0-8FB8-1A78FFA503D9}" destId="{B51DB989-012E-423D-8A59-13BB7CD2289C}" srcOrd="0" destOrd="0" presId="urn:microsoft.com/office/officeart/2018/2/layout/IconVerticalSolidList"/>
    <dgm:cxn modelId="{9DF49566-6E0F-4F06-8B6B-97AE60CC91D2}" type="presOf" srcId="{B2E7D7DC-3034-446B-8098-6DE9C1C68ADE}" destId="{FBBF9CE6-E22A-4DF2-90CF-E264E0940F4C}" srcOrd="0" destOrd="0" presId="urn:microsoft.com/office/officeart/2018/2/layout/IconVerticalSolidList"/>
    <dgm:cxn modelId="{5AFE9768-7332-4FB4-B12D-8607C2283C57}" type="presOf" srcId="{AA280995-4911-4628-96D2-55C2926D6977}" destId="{EA9091BA-3182-453A-B354-766B0F3F0C26}" srcOrd="0" destOrd="0" presId="urn:microsoft.com/office/officeart/2018/2/layout/IconVerticalSolidList"/>
    <dgm:cxn modelId="{465C2049-0A43-4A0A-95A4-056FE0206259}" type="presOf" srcId="{255424DE-005F-4E8E-9FAC-AF9818DA8B12}" destId="{A6C7533D-E561-4330-BF52-216E4BB367EA}" srcOrd="0" destOrd="0" presId="urn:microsoft.com/office/officeart/2018/2/layout/IconVerticalSolidList"/>
    <dgm:cxn modelId="{792BE04F-067F-40A6-A598-0FC8A65FE1BA}" srcId="{2FFA6AB0-D886-4FE5-A5FC-6C72B5AE1A58}" destId="{BA29E4B7-DFBA-4AC3-9EEB-1EFED8132D0D}" srcOrd="3" destOrd="0" parTransId="{7FEF26A6-B86F-498C-9EF2-A99F9C1C894D}" sibTransId="{C2728458-ABE0-4FA1-AD6D-FED789A3B1E8}"/>
    <dgm:cxn modelId="{B12011B2-EB46-4BD5-80EB-14F5E9E7B459}" srcId="{2FFA6AB0-D886-4FE5-A5FC-6C72B5AE1A58}" destId="{76361BD1-49CF-42AD-B6DE-C8678949E9D4}" srcOrd="0" destOrd="0" parTransId="{A19B83C5-3E4B-4AE8-81C8-02755AFE8714}" sibTransId="{C8F3F514-3914-4F13-8C45-283DC094F815}"/>
    <dgm:cxn modelId="{A3798CBE-B560-4E02-84D8-3AF58B657B39}" srcId="{2FFA6AB0-D886-4FE5-A5FC-6C72B5AE1A58}" destId="{B2E7D7DC-3034-446B-8098-6DE9C1C68ADE}" srcOrd="4" destOrd="0" parTransId="{5993BD36-F6C6-4EFE-A96D-0897E22051CE}" sibTransId="{27ACDB24-A7D7-48D6-B625-FABA22E062D6}"/>
    <dgm:cxn modelId="{FADC2CCA-A0A2-4B4F-95F3-979C1206DDF9}" srcId="{2FFA6AB0-D886-4FE5-A5FC-6C72B5AE1A58}" destId="{AA280995-4911-4628-96D2-55C2926D6977}" srcOrd="2" destOrd="0" parTransId="{DFB3211F-7EC0-4CBB-842D-EE814A1C0E21}" sibTransId="{F8AC77AB-E2C8-4BEF-896F-B9966E458BF6}"/>
    <dgm:cxn modelId="{A71501CF-6501-43E4-8912-269254FF6294}" type="presOf" srcId="{BA29E4B7-DFBA-4AC3-9EEB-1EFED8132D0D}" destId="{347CD870-5DAE-4391-985C-B03C28881E86}" srcOrd="0" destOrd="0" presId="urn:microsoft.com/office/officeart/2018/2/layout/IconVerticalSolidList"/>
    <dgm:cxn modelId="{6DC235F3-6B3A-4AC2-92C1-51A30182AAC2}" srcId="{2FFA6AB0-D886-4FE5-A5FC-6C72B5AE1A58}" destId="{255424DE-005F-4E8E-9FAC-AF9818DA8B12}" srcOrd="6" destOrd="0" parTransId="{C121CA2D-1455-4BA5-9358-7593D5DFACA8}" sibTransId="{5AB40217-EA40-499D-A342-FF6E414EEFFA}"/>
    <dgm:cxn modelId="{EC5D4BF9-4B6A-465B-9068-803DD71CDFC4}" type="presOf" srcId="{7F52DE55-BA73-43E0-90C2-4514AFEAAE9D}" destId="{41B83BE9-1C1F-4361-8932-1C1B447A3007}" srcOrd="0" destOrd="0" presId="urn:microsoft.com/office/officeart/2018/2/layout/IconVerticalSolidList"/>
    <dgm:cxn modelId="{93EF98FC-8ED5-4FE3-B170-AD7BBE89FFEB}" type="presOf" srcId="{2FFA6AB0-D886-4FE5-A5FC-6C72B5AE1A58}" destId="{CBCAD41A-7B36-45D0-8995-FA8A68EB3AF5}" srcOrd="0" destOrd="0" presId="urn:microsoft.com/office/officeart/2018/2/layout/IconVerticalSolidList"/>
    <dgm:cxn modelId="{89909AFD-EC76-48DE-AFF7-CC1C61704BD1}" srcId="{2FFA6AB0-D886-4FE5-A5FC-6C72B5AE1A58}" destId="{346C460E-4383-4DA0-8FB8-1A78FFA503D9}" srcOrd="1" destOrd="0" parTransId="{65F9593E-F899-4101-98F7-21F6682E77D2}" sibTransId="{A5707410-4F03-4822-807A-82917C5308B6}"/>
    <dgm:cxn modelId="{78E3F63F-0525-42DA-AD31-304B18F2D591}" type="presParOf" srcId="{CBCAD41A-7B36-45D0-8995-FA8A68EB3AF5}" destId="{1A0283C6-1E69-4A36-95E4-6ED2BFDB567E}" srcOrd="0" destOrd="0" presId="urn:microsoft.com/office/officeart/2018/2/layout/IconVerticalSolidList"/>
    <dgm:cxn modelId="{C660B407-C8F7-4EDB-838D-FA3D543AAAEB}" type="presParOf" srcId="{1A0283C6-1E69-4A36-95E4-6ED2BFDB567E}" destId="{04915BF2-8603-4E62-B589-B4C677EF055B}" srcOrd="0" destOrd="0" presId="urn:microsoft.com/office/officeart/2018/2/layout/IconVerticalSolidList"/>
    <dgm:cxn modelId="{78B28F28-60C7-4D30-A7F9-0FA1B242EE85}" type="presParOf" srcId="{1A0283C6-1E69-4A36-95E4-6ED2BFDB567E}" destId="{3F44DB36-F814-4CAA-84EF-68E52951700E}" srcOrd="1" destOrd="0" presId="urn:microsoft.com/office/officeart/2018/2/layout/IconVerticalSolidList"/>
    <dgm:cxn modelId="{031AB4DA-B22F-4779-B9E9-6A5AA379F32E}" type="presParOf" srcId="{1A0283C6-1E69-4A36-95E4-6ED2BFDB567E}" destId="{7B7BFF1F-AF78-4E36-95A5-BCDD0F7B41C7}" srcOrd="2" destOrd="0" presId="urn:microsoft.com/office/officeart/2018/2/layout/IconVerticalSolidList"/>
    <dgm:cxn modelId="{D51B7A84-7EE5-459F-9E63-DA6483EA5877}" type="presParOf" srcId="{1A0283C6-1E69-4A36-95E4-6ED2BFDB567E}" destId="{7E8E3BCB-9AE9-4403-9A4B-854D87722EB2}" srcOrd="3" destOrd="0" presId="urn:microsoft.com/office/officeart/2018/2/layout/IconVerticalSolidList"/>
    <dgm:cxn modelId="{0B9DECBB-C2D9-432D-BBC9-A1AF76C24C5B}" type="presParOf" srcId="{CBCAD41A-7B36-45D0-8995-FA8A68EB3AF5}" destId="{B3DDE022-86A1-40A6-B7C7-77DC0378578E}" srcOrd="1" destOrd="0" presId="urn:microsoft.com/office/officeart/2018/2/layout/IconVerticalSolidList"/>
    <dgm:cxn modelId="{5B3547F7-8C53-4F2B-9A1E-2188E0BDCCFB}" type="presParOf" srcId="{CBCAD41A-7B36-45D0-8995-FA8A68EB3AF5}" destId="{4C744513-3745-45B5-A06E-86BB99AA54CF}" srcOrd="2" destOrd="0" presId="urn:microsoft.com/office/officeart/2018/2/layout/IconVerticalSolidList"/>
    <dgm:cxn modelId="{66A4B648-630C-47BB-A0DF-042D9F717364}" type="presParOf" srcId="{4C744513-3745-45B5-A06E-86BB99AA54CF}" destId="{C7055CCE-55E3-48F8-A870-96FFF3F153C1}" srcOrd="0" destOrd="0" presId="urn:microsoft.com/office/officeart/2018/2/layout/IconVerticalSolidList"/>
    <dgm:cxn modelId="{4C623B86-FC2F-4F60-8460-2DBE11DBFC12}" type="presParOf" srcId="{4C744513-3745-45B5-A06E-86BB99AA54CF}" destId="{B966B9EC-244C-4A74-8A06-42BC45A9AD03}" srcOrd="1" destOrd="0" presId="urn:microsoft.com/office/officeart/2018/2/layout/IconVerticalSolidList"/>
    <dgm:cxn modelId="{4DB0356A-A0EE-4A7A-B3F3-98EF55EC969E}" type="presParOf" srcId="{4C744513-3745-45B5-A06E-86BB99AA54CF}" destId="{31FE2A4A-0EBA-4ED7-8576-6063654B97F4}" srcOrd="2" destOrd="0" presId="urn:microsoft.com/office/officeart/2018/2/layout/IconVerticalSolidList"/>
    <dgm:cxn modelId="{1B93FE30-8AB2-4A2D-813D-DF339921360A}" type="presParOf" srcId="{4C744513-3745-45B5-A06E-86BB99AA54CF}" destId="{B51DB989-012E-423D-8A59-13BB7CD2289C}" srcOrd="3" destOrd="0" presId="urn:microsoft.com/office/officeart/2018/2/layout/IconVerticalSolidList"/>
    <dgm:cxn modelId="{88477B34-E2DF-4284-9486-C1507F1B8426}" type="presParOf" srcId="{CBCAD41A-7B36-45D0-8995-FA8A68EB3AF5}" destId="{2E742CA1-03C5-45B2-9453-7A4319AEF06A}" srcOrd="3" destOrd="0" presId="urn:microsoft.com/office/officeart/2018/2/layout/IconVerticalSolidList"/>
    <dgm:cxn modelId="{7FC4174F-F33E-4BFD-A136-05EEA7B21DF7}" type="presParOf" srcId="{CBCAD41A-7B36-45D0-8995-FA8A68EB3AF5}" destId="{48593B11-8CCB-4A33-9C4F-F9942FE663C7}" srcOrd="4" destOrd="0" presId="urn:microsoft.com/office/officeart/2018/2/layout/IconVerticalSolidList"/>
    <dgm:cxn modelId="{C18C8669-EC61-4F36-8CC1-56B81456384E}" type="presParOf" srcId="{48593B11-8CCB-4A33-9C4F-F9942FE663C7}" destId="{B1FD69BB-C300-4427-9B00-06E6B289893B}" srcOrd="0" destOrd="0" presId="urn:microsoft.com/office/officeart/2018/2/layout/IconVerticalSolidList"/>
    <dgm:cxn modelId="{7DE85623-BF1D-44E5-A43B-2C9EDD459A8F}" type="presParOf" srcId="{48593B11-8CCB-4A33-9C4F-F9942FE663C7}" destId="{62E64458-7158-4BDC-BBB5-6FA389660389}" srcOrd="1" destOrd="0" presId="urn:microsoft.com/office/officeart/2018/2/layout/IconVerticalSolidList"/>
    <dgm:cxn modelId="{321F61F3-DDB2-433F-9467-EAA9929D3BEA}" type="presParOf" srcId="{48593B11-8CCB-4A33-9C4F-F9942FE663C7}" destId="{33B4542B-4C9B-4A13-B4CF-B87777877BE7}" srcOrd="2" destOrd="0" presId="urn:microsoft.com/office/officeart/2018/2/layout/IconVerticalSolidList"/>
    <dgm:cxn modelId="{4E533742-76EE-4AC4-9038-8F3488926C4A}" type="presParOf" srcId="{48593B11-8CCB-4A33-9C4F-F9942FE663C7}" destId="{EA9091BA-3182-453A-B354-766B0F3F0C26}" srcOrd="3" destOrd="0" presId="urn:microsoft.com/office/officeart/2018/2/layout/IconVerticalSolidList"/>
    <dgm:cxn modelId="{D05FFEF8-2BA3-49A1-8C8E-B9957D07B9BB}" type="presParOf" srcId="{CBCAD41A-7B36-45D0-8995-FA8A68EB3AF5}" destId="{3250BA66-5874-4F8A-BF98-48AD301C22E8}" srcOrd="5" destOrd="0" presId="urn:microsoft.com/office/officeart/2018/2/layout/IconVerticalSolidList"/>
    <dgm:cxn modelId="{8D6E2176-D4A8-4471-90F5-D0118C2B0B97}" type="presParOf" srcId="{CBCAD41A-7B36-45D0-8995-FA8A68EB3AF5}" destId="{1D89E2A1-0DD5-45BC-8600-12AFC71BE189}" srcOrd="6" destOrd="0" presId="urn:microsoft.com/office/officeart/2018/2/layout/IconVerticalSolidList"/>
    <dgm:cxn modelId="{4A7416A9-DC0B-40CE-BAE9-D144E48A76BB}" type="presParOf" srcId="{1D89E2A1-0DD5-45BC-8600-12AFC71BE189}" destId="{A68E1A0B-2644-4E06-91E3-55BB3DB5E92D}" srcOrd="0" destOrd="0" presId="urn:microsoft.com/office/officeart/2018/2/layout/IconVerticalSolidList"/>
    <dgm:cxn modelId="{D7F801D1-1EE7-41AA-9786-9586BB17568B}" type="presParOf" srcId="{1D89E2A1-0DD5-45BC-8600-12AFC71BE189}" destId="{AE6A4B75-1B7B-459A-BDDA-215AEB25AAE6}" srcOrd="1" destOrd="0" presId="urn:microsoft.com/office/officeart/2018/2/layout/IconVerticalSolidList"/>
    <dgm:cxn modelId="{B569CFB1-A498-4745-A536-E2422B8F95E4}" type="presParOf" srcId="{1D89E2A1-0DD5-45BC-8600-12AFC71BE189}" destId="{1B379DB1-08CE-4D36-BBF0-15FDD204D72D}" srcOrd="2" destOrd="0" presId="urn:microsoft.com/office/officeart/2018/2/layout/IconVerticalSolidList"/>
    <dgm:cxn modelId="{7750D9DA-1A68-4581-A956-E842BB546490}" type="presParOf" srcId="{1D89E2A1-0DD5-45BC-8600-12AFC71BE189}" destId="{347CD870-5DAE-4391-985C-B03C28881E86}" srcOrd="3" destOrd="0" presId="urn:microsoft.com/office/officeart/2018/2/layout/IconVerticalSolidList"/>
    <dgm:cxn modelId="{0D9E5214-55B2-455C-A402-5CC40C76C2E9}" type="presParOf" srcId="{CBCAD41A-7B36-45D0-8995-FA8A68EB3AF5}" destId="{CC8D6470-F9D5-4576-988F-0AD6EC9258FE}" srcOrd="7" destOrd="0" presId="urn:microsoft.com/office/officeart/2018/2/layout/IconVerticalSolidList"/>
    <dgm:cxn modelId="{CCD06E35-DE2A-4345-831F-C3E3E754B612}" type="presParOf" srcId="{CBCAD41A-7B36-45D0-8995-FA8A68EB3AF5}" destId="{B0809661-0CF6-4AB3-9AAB-1F670D8FC677}" srcOrd="8" destOrd="0" presId="urn:microsoft.com/office/officeart/2018/2/layout/IconVerticalSolidList"/>
    <dgm:cxn modelId="{96EEB172-6543-4863-85C7-D4C0CEECF7CF}" type="presParOf" srcId="{B0809661-0CF6-4AB3-9AAB-1F670D8FC677}" destId="{CA9F8F01-F62C-4BE3-9A72-53F580C9D642}" srcOrd="0" destOrd="0" presId="urn:microsoft.com/office/officeart/2018/2/layout/IconVerticalSolidList"/>
    <dgm:cxn modelId="{FDEA6339-E8DA-4D93-BBE9-8FA8558952D1}" type="presParOf" srcId="{B0809661-0CF6-4AB3-9AAB-1F670D8FC677}" destId="{B5DFD564-173F-4AE2-AD64-551F31C9261B}" srcOrd="1" destOrd="0" presId="urn:microsoft.com/office/officeart/2018/2/layout/IconVerticalSolidList"/>
    <dgm:cxn modelId="{B225FF67-2792-4D44-997D-402E5BC486D2}" type="presParOf" srcId="{B0809661-0CF6-4AB3-9AAB-1F670D8FC677}" destId="{CCE927DC-E4CD-4F15-9186-630D7C6A5ACD}" srcOrd="2" destOrd="0" presId="urn:microsoft.com/office/officeart/2018/2/layout/IconVerticalSolidList"/>
    <dgm:cxn modelId="{500E8D63-8017-4C53-8878-9901F93A0EA1}" type="presParOf" srcId="{B0809661-0CF6-4AB3-9AAB-1F670D8FC677}" destId="{FBBF9CE6-E22A-4DF2-90CF-E264E0940F4C}" srcOrd="3" destOrd="0" presId="urn:microsoft.com/office/officeart/2018/2/layout/IconVerticalSolidList"/>
    <dgm:cxn modelId="{D4FB7E4A-AC2E-482C-A139-820949CCD0A7}" type="presParOf" srcId="{CBCAD41A-7B36-45D0-8995-FA8A68EB3AF5}" destId="{4B5AECF6-9DC0-4AD4-B86F-65DC9019504B}" srcOrd="9" destOrd="0" presId="urn:microsoft.com/office/officeart/2018/2/layout/IconVerticalSolidList"/>
    <dgm:cxn modelId="{C39F44CA-055F-4FB0-8DF8-8643A416EA86}" type="presParOf" srcId="{CBCAD41A-7B36-45D0-8995-FA8A68EB3AF5}" destId="{CE4DEA32-1EE0-4EA3-9CEC-04342A5EB29C}" srcOrd="10" destOrd="0" presId="urn:microsoft.com/office/officeart/2018/2/layout/IconVerticalSolidList"/>
    <dgm:cxn modelId="{A1F2BABF-47CA-4699-A829-AB7C22CD1B5F}" type="presParOf" srcId="{CE4DEA32-1EE0-4EA3-9CEC-04342A5EB29C}" destId="{35932901-5C42-4997-A336-698EE325AF3C}" srcOrd="0" destOrd="0" presId="urn:microsoft.com/office/officeart/2018/2/layout/IconVerticalSolidList"/>
    <dgm:cxn modelId="{5F8ACFC3-C03D-4F8C-A141-1298C93384A3}" type="presParOf" srcId="{CE4DEA32-1EE0-4EA3-9CEC-04342A5EB29C}" destId="{95751AE5-2574-4C5C-9403-4BADBE07DC4A}" srcOrd="1" destOrd="0" presId="urn:microsoft.com/office/officeart/2018/2/layout/IconVerticalSolidList"/>
    <dgm:cxn modelId="{E189955B-6D8B-474A-8A32-206D8814D938}" type="presParOf" srcId="{CE4DEA32-1EE0-4EA3-9CEC-04342A5EB29C}" destId="{B0476AAD-E69A-46FB-90E4-4B4ED12DA658}" srcOrd="2" destOrd="0" presId="urn:microsoft.com/office/officeart/2018/2/layout/IconVerticalSolidList"/>
    <dgm:cxn modelId="{9E7B069E-36BE-405E-BFA0-40FCC3B3F5CE}" type="presParOf" srcId="{CE4DEA32-1EE0-4EA3-9CEC-04342A5EB29C}" destId="{41B83BE9-1C1F-4361-8932-1C1B447A3007}" srcOrd="3" destOrd="0" presId="urn:microsoft.com/office/officeart/2018/2/layout/IconVerticalSolidList"/>
    <dgm:cxn modelId="{AF5C2F4D-27CB-48E5-874C-2B162C251EFA}" type="presParOf" srcId="{CBCAD41A-7B36-45D0-8995-FA8A68EB3AF5}" destId="{0EFC283E-611C-46FB-9368-376C830B9EB8}" srcOrd="11" destOrd="0" presId="urn:microsoft.com/office/officeart/2018/2/layout/IconVerticalSolidList"/>
    <dgm:cxn modelId="{D0793779-6787-436A-BE01-3F70BB531B92}" type="presParOf" srcId="{CBCAD41A-7B36-45D0-8995-FA8A68EB3AF5}" destId="{CD922825-A1FD-4A39-8D1E-90C9C49D3377}" srcOrd="12" destOrd="0" presId="urn:microsoft.com/office/officeart/2018/2/layout/IconVerticalSolidList"/>
    <dgm:cxn modelId="{5DD3AFB5-2861-4750-BC20-73405043CE75}" type="presParOf" srcId="{CD922825-A1FD-4A39-8D1E-90C9C49D3377}" destId="{225D0C81-66EA-4DFD-BE49-B5F571A6EC44}" srcOrd="0" destOrd="0" presId="urn:microsoft.com/office/officeart/2018/2/layout/IconVerticalSolidList"/>
    <dgm:cxn modelId="{9FBFBE05-ABC3-47D8-9F36-EC26271BD525}" type="presParOf" srcId="{CD922825-A1FD-4A39-8D1E-90C9C49D3377}" destId="{E2D2B278-380F-4B57-B077-35D147E323CB}" srcOrd="1" destOrd="0" presId="urn:microsoft.com/office/officeart/2018/2/layout/IconVerticalSolidList"/>
    <dgm:cxn modelId="{A0AA421C-C1CE-46F7-926A-28095B190371}" type="presParOf" srcId="{CD922825-A1FD-4A39-8D1E-90C9C49D3377}" destId="{4BFAC35B-856D-411A-BF86-FE81CEEA7993}" srcOrd="2" destOrd="0" presId="urn:microsoft.com/office/officeart/2018/2/layout/IconVerticalSolidList"/>
    <dgm:cxn modelId="{456BB751-0CE5-4A1F-9F75-A89E500AA6F5}" type="presParOf" srcId="{CD922825-A1FD-4A39-8D1E-90C9C49D3377}" destId="{A6C7533D-E561-4330-BF52-216E4BB367EA}" srcOrd="3" destOrd="0" presId="urn:microsoft.com/office/officeart/2018/2/layout/IconVerticalSolidList"/>
    <dgm:cxn modelId="{DAB8566B-B7E7-4011-9BFC-BFC14A86DC1C}" type="presParOf" srcId="{CBCAD41A-7B36-45D0-8995-FA8A68EB3AF5}" destId="{CE0E6283-7955-4B5A-8AE9-F1AC873A9605}" srcOrd="13" destOrd="0" presId="urn:microsoft.com/office/officeart/2018/2/layout/IconVerticalSolidList"/>
    <dgm:cxn modelId="{46F0FD38-6782-453F-B1BE-72DC42759872}" type="presParOf" srcId="{CBCAD41A-7B36-45D0-8995-FA8A68EB3AF5}" destId="{E4BD847C-FD43-4727-A715-EB6FF82E16D8}" srcOrd="14" destOrd="0" presId="urn:microsoft.com/office/officeart/2018/2/layout/IconVerticalSolidList"/>
    <dgm:cxn modelId="{C1A39426-1C0B-4ED3-9AD9-F1364A93BD64}" type="presParOf" srcId="{E4BD847C-FD43-4727-A715-EB6FF82E16D8}" destId="{2D45B483-AFA8-4396-B4D1-85A056F0D7E3}" srcOrd="0" destOrd="0" presId="urn:microsoft.com/office/officeart/2018/2/layout/IconVerticalSolidList"/>
    <dgm:cxn modelId="{4F2F489B-6A32-43C2-A3DE-EA4F7F4475D9}" type="presParOf" srcId="{E4BD847C-FD43-4727-A715-EB6FF82E16D8}" destId="{64CBCF28-8170-4AC1-9795-718F3D87707B}" srcOrd="1" destOrd="0" presId="urn:microsoft.com/office/officeart/2018/2/layout/IconVerticalSolidList"/>
    <dgm:cxn modelId="{C219EAA8-BCA4-44C7-8F24-712B91394949}" type="presParOf" srcId="{E4BD847C-FD43-4727-A715-EB6FF82E16D8}" destId="{BFF02EB1-F816-487E-9B57-3E84FCBC05E4}" srcOrd="2" destOrd="0" presId="urn:microsoft.com/office/officeart/2018/2/layout/IconVerticalSolidList"/>
    <dgm:cxn modelId="{807B6B42-AE44-4B94-AF4B-FBFAE7C8FA3A}" type="presParOf" srcId="{E4BD847C-FD43-4727-A715-EB6FF82E16D8}" destId="{26F07029-4472-4DDD-8848-B3051FF36C6C}"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9EE76-2830-4990-8A42-AE99A689004C}">
      <dsp:nvSpPr>
        <dsp:cNvPr id="0" name=""/>
        <dsp:cNvSpPr/>
      </dsp:nvSpPr>
      <dsp:spPr>
        <a:xfrm>
          <a:off x="3040792" y="871221"/>
          <a:ext cx="667342" cy="91440"/>
        </a:xfrm>
        <a:custGeom>
          <a:avLst/>
          <a:gdLst/>
          <a:ahLst/>
          <a:cxnLst/>
          <a:rect l="0" t="0" r="0" b="0"/>
          <a:pathLst>
            <a:path>
              <a:moveTo>
                <a:pt x="0" y="45720"/>
              </a:moveTo>
              <a:lnTo>
                <a:pt x="667342"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913451"/>
        <a:ext cx="34897" cy="6979"/>
      </dsp:txXfrm>
    </dsp:sp>
    <dsp:sp modelId="{44FE9A1E-BCED-4CF7-9AE8-7B5265A591DA}">
      <dsp:nvSpPr>
        <dsp:cNvPr id="0" name=""/>
        <dsp:cNvSpPr/>
      </dsp:nvSpPr>
      <dsp:spPr>
        <a:xfrm>
          <a:off x="8061" y="6582"/>
          <a:ext cx="3034531" cy="182071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pPr>
          <a:r>
            <a:rPr lang="en-US" sz="1800" b="1" kern="1200" dirty="0"/>
            <a:t>Bias</a:t>
          </a:r>
          <a:r>
            <a:rPr lang="en-US" sz="1800" kern="1200" dirty="0"/>
            <a:t>: AI systems can have biases, leading to unfair outcomes. This includes algorithmic biases and discrimination within AI systems.</a:t>
          </a:r>
        </a:p>
      </dsp:txBody>
      <dsp:txXfrm>
        <a:off x="8061" y="6582"/>
        <a:ext cx="3034531" cy="1820718"/>
      </dsp:txXfrm>
    </dsp:sp>
    <dsp:sp modelId="{B90BA6D8-2392-4DAA-84BA-7E920FE65F53}">
      <dsp:nvSpPr>
        <dsp:cNvPr id="0" name=""/>
        <dsp:cNvSpPr/>
      </dsp:nvSpPr>
      <dsp:spPr>
        <a:xfrm>
          <a:off x="6773265" y="871221"/>
          <a:ext cx="667342" cy="91440"/>
        </a:xfrm>
        <a:custGeom>
          <a:avLst/>
          <a:gdLst/>
          <a:ahLst/>
          <a:cxnLst/>
          <a:rect l="0" t="0" r="0" b="0"/>
          <a:pathLst>
            <a:path>
              <a:moveTo>
                <a:pt x="0" y="45720"/>
              </a:moveTo>
              <a:lnTo>
                <a:pt x="667342" y="45720"/>
              </a:lnTo>
            </a:path>
          </a:pathLst>
        </a:custGeom>
        <a:noFill/>
        <a:ln w="6350" cap="flat" cmpd="sng" algn="ctr">
          <a:solidFill>
            <a:schemeClr val="accent2">
              <a:hueOff val="-485121"/>
              <a:satOff val="-27976"/>
              <a:lumOff val="287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89488" y="913451"/>
        <a:ext cx="34897" cy="6979"/>
      </dsp:txXfrm>
    </dsp:sp>
    <dsp:sp modelId="{2306AEC3-B06C-473D-AF7A-8BEB3565EF8E}">
      <dsp:nvSpPr>
        <dsp:cNvPr id="0" name=""/>
        <dsp:cNvSpPr/>
      </dsp:nvSpPr>
      <dsp:spPr>
        <a:xfrm>
          <a:off x="3740534" y="6582"/>
          <a:ext cx="3034531" cy="1820718"/>
        </a:xfrm>
        <a:prstGeom prst="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pPr>
          <a:r>
            <a:rPr lang="en-US" sz="1800" b="1" kern="1200" dirty="0"/>
            <a:t>Privacy</a:t>
          </a:r>
          <a:r>
            <a:rPr lang="en-US" sz="1800" kern="1200" dirty="0"/>
            <a:t>: Protecting personal data and preventing unauthorized access or misuse are key concerns in AI regulation.</a:t>
          </a:r>
        </a:p>
      </dsp:txBody>
      <dsp:txXfrm>
        <a:off x="3740534" y="6582"/>
        <a:ext cx="3034531" cy="1820718"/>
      </dsp:txXfrm>
    </dsp:sp>
    <dsp:sp modelId="{6D660CB0-0ACC-4BBA-8F7F-5247360E6800}">
      <dsp:nvSpPr>
        <dsp:cNvPr id="0" name=""/>
        <dsp:cNvSpPr/>
      </dsp:nvSpPr>
      <dsp:spPr>
        <a:xfrm>
          <a:off x="1525326" y="1825500"/>
          <a:ext cx="7464946" cy="667342"/>
        </a:xfrm>
        <a:custGeom>
          <a:avLst/>
          <a:gdLst/>
          <a:ahLst/>
          <a:cxnLst/>
          <a:rect l="0" t="0" r="0" b="0"/>
          <a:pathLst>
            <a:path>
              <a:moveTo>
                <a:pt x="7464946" y="0"/>
              </a:moveTo>
              <a:lnTo>
                <a:pt x="7464946" y="350771"/>
              </a:lnTo>
              <a:lnTo>
                <a:pt x="0" y="350771"/>
              </a:lnTo>
              <a:lnTo>
                <a:pt x="0" y="667342"/>
              </a:lnTo>
            </a:path>
          </a:pathLst>
        </a:custGeom>
        <a:noFill/>
        <a:ln w="6350" cap="flat" cmpd="sng" algn="ctr">
          <a:solidFill>
            <a:schemeClr val="accent2">
              <a:hueOff val="-970242"/>
              <a:satOff val="-55952"/>
              <a:lumOff val="575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70362" y="2155682"/>
        <a:ext cx="374875" cy="6979"/>
      </dsp:txXfrm>
    </dsp:sp>
    <dsp:sp modelId="{E3050221-4024-4C1B-A2C8-117C1F57754E}">
      <dsp:nvSpPr>
        <dsp:cNvPr id="0" name=""/>
        <dsp:cNvSpPr/>
      </dsp:nvSpPr>
      <dsp:spPr>
        <a:xfrm>
          <a:off x="7473007" y="6582"/>
          <a:ext cx="3034531" cy="1820718"/>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pPr>
          <a:r>
            <a:rPr lang="en-US" sz="1800" b="1" kern="1200" dirty="0"/>
            <a:t>Safety</a:t>
          </a:r>
          <a:r>
            <a:rPr lang="en-US" sz="1800" kern="1200" dirty="0"/>
            <a:t>: Ensuring the reliability of AI systems, especially in critical sectors like healthcare and transportation, is crucial.</a:t>
          </a:r>
        </a:p>
      </dsp:txBody>
      <dsp:txXfrm>
        <a:off x="7473007" y="6582"/>
        <a:ext cx="3034531" cy="1820718"/>
      </dsp:txXfrm>
    </dsp:sp>
    <dsp:sp modelId="{46778B50-B39A-4557-A511-0F6883D089B6}">
      <dsp:nvSpPr>
        <dsp:cNvPr id="0" name=""/>
        <dsp:cNvSpPr/>
      </dsp:nvSpPr>
      <dsp:spPr>
        <a:xfrm>
          <a:off x="3040792" y="3389882"/>
          <a:ext cx="667342" cy="91440"/>
        </a:xfrm>
        <a:custGeom>
          <a:avLst/>
          <a:gdLst/>
          <a:ahLst/>
          <a:cxnLst/>
          <a:rect l="0" t="0" r="0" b="0"/>
          <a:pathLst>
            <a:path>
              <a:moveTo>
                <a:pt x="0" y="45720"/>
              </a:moveTo>
              <a:lnTo>
                <a:pt x="667342"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3432112"/>
        <a:ext cx="34897" cy="6979"/>
      </dsp:txXfrm>
    </dsp:sp>
    <dsp:sp modelId="{AD15439B-79C1-4A35-B697-9C934E73739A}">
      <dsp:nvSpPr>
        <dsp:cNvPr id="0" name=""/>
        <dsp:cNvSpPr/>
      </dsp:nvSpPr>
      <dsp:spPr>
        <a:xfrm>
          <a:off x="8061" y="2525243"/>
          <a:ext cx="3034531" cy="1820718"/>
        </a:xfrm>
        <a:prstGeom prst="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pPr>
          <a:r>
            <a:rPr lang="en-US" sz="1800" b="1" kern="1200" dirty="0"/>
            <a:t>Accountability</a:t>
          </a:r>
          <a:r>
            <a:rPr lang="en-US" sz="1800" kern="1200" dirty="0"/>
            <a:t>: Creating systems to hold developers and deployers of AI accountable for their actions and decisions.</a:t>
          </a:r>
        </a:p>
      </dsp:txBody>
      <dsp:txXfrm>
        <a:off x="8061" y="2525243"/>
        <a:ext cx="3034531" cy="1820718"/>
      </dsp:txXfrm>
    </dsp:sp>
    <dsp:sp modelId="{61BB799E-9187-4681-A7F7-085F0E3404BB}">
      <dsp:nvSpPr>
        <dsp:cNvPr id="0" name=""/>
        <dsp:cNvSpPr/>
      </dsp:nvSpPr>
      <dsp:spPr>
        <a:xfrm>
          <a:off x="3740534" y="2525243"/>
          <a:ext cx="3034531" cy="1820718"/>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pPr>
          <a:r>
            <a:rPr lang="en-US" sz="1800" b="1" kern="1200" dirty="0"/>
            <a:t>Transparency</a:t>
          </a:r>
          <a:r>
            <a:rPr lang="en-US" sz="1800" kern="1200" dirty="0"/>
            <a:t>: AI algorithms and decision-making processes should be clear and understandable to users and stakeholders.</a:t>
          </a:r>
        </a:p>
      </dsp:txBody>
      <dsp:txXfrm>
        <a:off x="3740534" y="2525243"/>
        <a:ext cx="3034531" cy="18207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915BF2-8603-4E62-B589-B4C677EF055B}">
      <dsp:nvSpPr>
        <dsp:cNvPr id="0" name=""/>
        <dsp:cNvSpPr/>
      </dsp:nvSpPr>
      <dsp:spPr>
        <a:xfrm>
          <a:off x="0" y="682"/>
          <a:ext cx="6245265" cy="5731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44DB36-F814-4CAA-84EF-68E52951700E}">
      <dsp:nvSpPr>
        <dsp:cNvPr id="0" name=""/>
        <dsp:cNvSpPr/>
      </dsp:nvSpPr>
      <dsp:spPr>
        <a:xfrm>
          <a:off x="173370" y="129635"/>
          <a:ext cx="315219" cy="31521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E8E3BCB-9AE9-4403-9A4B-854D87722EB2}">
      <dsp:nvSpPr>
        <dsp:cNvPr id="0" name=""/>
        <dsp:cNvSpPr/>
      </dsp:nvSpPr>
      <dsp:spPr>
        <a:xfrm>
          <a:off x="661960" y="682"/>
          <a:ext cx="5583304" cy="573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56" tIns="60656" rIns="60656" bIns="60656" numCol="1" spcCol="1270" anchor="ctr" anchorCtr="0">
          <a:noAutofit/>
        </a:bodyPr>
        <a:lstStyle/>
        <a:p>
          <a:pPr marL="0" lvl="0" indent="0" algn="l" defTabSz="711200">
            <a:lnSpc>
              <a:spcPct val="90000"/>
            </a:lnSpc>
            <a:spcBef>
              <a:spcPct val="0"/>
            </a:spcBef>
            <a:spcAft>
              <a:spcPct val="35000"/>
            </a:spcAft>
            <a:buNone/>
          </a:pPr>
          <a:r>
            <a:rPr lang="en-IN" sz="1600" kern="1200" dirty="0"/>
            <a:t>Adoption of Risk-Based AI Regulation</a:t>
          </a:r>
          <a:endParaRPr lang="en-US" sz="1600" kern="1200" dirty="0"/>
        </a:p>
      </dsp:txBody>
      <dsp:txXfrm>
        <a:off x="661960" y="682"/>
        <a:ext cx="5583304" cy="573126"/>
      </dsp:txXfrm>
    </dsp:sp>
    <dsp:sp modelId="{C7055CCE-55E3-48F8-A870-96FFF3F153C1}">
      <dsp:nvSpPr>
        <dsp:cNvPr id="0" name=""/>
        <dsp:cNvSpPr/>
      </dsp:nvSpPr>
      <dsp:spPr>
        <a:xfrm>
          <a:off x="0" y="717090"/>
          <a:ext cx="6245265" cy="5731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66B9EC-244C-4A74-8A06-42BC45A9AD03}">
      <dsp:nvSpPr>
        <dsp:cNvPr id="0" name=""/>
        <dsp:cNvSpPr/>
      </dsp:nvSpPr>
      <dsp:spPr>
        <a:xfrm>
          <a:off x="173370" y="846043"/>
          <a:ext cx="315219" cy="31521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51DB989-012E-423D-8A59-13BB7CD2289C}">
      <dsp:nvSpPr>
        <dsp:cNvPr id="0" name=""/>
        <dsp:cNvSpPr/>
      </dsp:nvSpPr>
      <dsp:spPr>
        <a:xfrm>
          <a:off x="661960" y="717090"/>
          <a:ext cx="5583304" cy="573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56" tIns="60656" rIns="60656" bIns="60656" numCol="1" spcCol="1270" anchor="ctr" anchorCtr="0">
          <a:noAutofit/>
        </a:bodyPr>
        <a:lstStyle/>
        <a:p>
          <a:pPr marL="0" lvl="0" indent="0" algn="l" defTabSz="711200">
            <a:lnSpc>
              <a:spcPct val="90000"/>
            </a:lnSpc>
            <a:spcBef>
              <a:spcPct val="0"/>
            </a:spcBef>
            <a:spcAft>
              <a:spcPct val="35000"/>
            </a:spcAft>
            <a:buNone/>
          </a:pPr>
          <a:r>
            <a:rPr lang="en-IN" sz="1600" kern="1200" dirty="0"/>
            <a:t>Enhancement of Data Privacy Laws</a:t>
          </a:r>
          <a:endParaRPr lang="en-US" sz="1600" kern="1200" dirty="0"/>
        </a:p>
      </dsp:txBody>
      <dsp:txXfrm>
        <a:off x="661960" y="717090"/>
        <a:ext cx="5583304" cy="573126"/>
      </dsp:txXfrm>
    </dsp:sp>
    <dsp:sp modelId="{B1FD69BB-C300-4427-9B00-06E6B289893B}">
      <dsp:nvSpPr>
        <dsp:cNvPr id="0" name=""/>
        <dsp:cNvSpPr/>
      </dsp:nvSpPr>
      <dsp:spPr>
        <a:xfrm>
          <a:off x="0" y="1433498"/>
          <a:ext cx="6245265" cy="5731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E64458-7158-4BDC-BBB5-6FA389660389}">
      <dsp:nvSpPr>
        <dsp:cNvPr id="0" name=""/>
        <dsp:cNvSpPr/>
      </dsp:nvSpPr>
      <dsp:spPr>
        <a:xfrm>
          <a:off x="173370" y="1562451"/>
          <a:ext cx="315219" cy="31521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A9091BA-3182-453A-B354-766B0F3F0C26}">
      <dsp:nvSpPr>
        <dsp:cNvPr id="0" name=""/>
        <dsp:cNvSpPr/>
      </dsp:nvSpPr>
      <dsp:spPr>
        <a:xfrm>
          <a:off x="661960" y="1433498"/>
          <a:ext cx="5583304" cy="573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56" tIns="60656" rIns="60656" bIns="60656" numCol="1" spcCol="1270" anchor="ctr" anchorCtr="0">
          <a:noAutofit/>
        </a:bodyPr>
        <a:lstStyle/>
        <a:p>
          <a:pPr marL="0" lvl="0" indent="0" algn="l" defTabSz="711200">
            <a:lnSpc>
              <a:spcPct val="90000"/>
            </a:lnSpc>
            <a:spcBef>
              <a:spcPct val="0"/>
            </a:spcBef>
            <a:spcAft>
              <a:spcPct val="35000"/>
            </a:spcAft>
            <a:buNone/>
          </a:pPr>
          <a:r>
            <a:rPr lang="en-IN" sz="1600" kern="1200" dirty="0"/>
            <a:t>Sector-Specific AI Regulations</a:t>
          </a:r>
          <a:endParaRPr lang="en-US" sz="1600" kern="1200" dirty="0"/>
        </a:p>
      </dsp:txBody>
      <dsp:txXfrm>
        <a:off x="661960" y="1433498"/>
        <a:ext cx="5583304" cy="573126"/>
      </dsp:txXfrm>
    </dsp:sp>
    <dsp:sp modelId="{A68E1A0B-2644-4E06-91E3-55BB3DB5E92D}">
      <dsp:nvSpPr>
        <dsp:cNvPr id="0" name=""/>
        <dsp:cNvSpPr/>
      </dsp:nvSpPr>
      <dsp:spPr>
        <a:xfrm>
          <a:off x="0" y="2149906"/>
          <a:ext cx="6245265" cy="5731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6A4B75-1B7B-459A-BDDA-215AEB25AAE6}">
      <dsp:nvSpPr>
        <dsp:cNvPr id="0" name=""/>
        <dsp:cNvSpPr/>
      </dsp:nvSpPr>
      <dsp:spPr>
        <a:xfrm>
          <a:off x="173370" y="2278859"/>
          <a:ext cx="315219" cy="31521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7CD870-5DAE-4391-985C-B03C28881E86}">
      <dsp:nvSpPr>
        <dsp:cNvPr id="0" name=""/>
        <dsp:cNvSpPr/>
      </dsp:nvSpPr>
      <dsp:spPr>
        <a:xfrm>
          <a:off x="661960" y="2149906"/>
          <a:ext cx="5583304" cy="573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56" tIns="60656" rIns="60656" bIns="60656" numCol="1" spcCol="1270" anchor="ctr" anchorCtr="0">
          <a:noAutofit/>
        </a:bodyPr>
        <a:lstStyle/>
        <a:p>
          <a:pPr marL="0" lvl="0" indent="0" algn="l" defTabSz="711200">
            <a:lnSpc>
              <a:spcPct val="90000"/>
            </a:lnSpc>
            <a:spcBef>
              <a:spcPct val="0"/>
            </a:spcBef>
            <a:spcAft>
              <a:spcPct val="35000"/>
            </a:spcAft>
            <a:buNone/>
          </a:pPr>
          <a:r>
            <a:rPr lang="en-IN" sz="1600" kern="1200" dirty="0"/>
            <a:t>Formulation of Ethical Guidelines</a:t>
          </a:r>
          <a:endParaRPr lang="en-US" sz="1600" kern="1200" dirty="0"/>
        </a:p>
      </dsp:txBody>
      <dsp:txXfrm>
        <a:off x="661960" y="2149906"/>
        <a:ext cx="5583304" cy="573126"/>
      </dsp:txXfrm>
    </dsp:sp>
    <dsp:sp modelId="{CA9F8F01-F62C-4BE3-9A72-53F580C9D642}">
      <dsp:nvSpPr>
        <dsp:cNvPr id="0" name=""/>
        <dsp:cNvSpPr/>
      </dsp:nvSpPr>
      <dsp:spPr>
        <a:xfrm>
          <a:off x="0" y="2866314"/>
          <a:ext cx="6245265" cy="5731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DFD564-173F-4AE2-AD64-551F31C9261B}">
      <dsp:nvSpPr>
        <dsp:cNvPr id="0" name=""/>
        <dsp:cNvSpPr/>
      </dsp:nvSpPr>
      <dsp:spPr>
        <a:xfrm>
          <a:off x="173370" y="2995267"/>
          <a:ext cx="315219" cy="31521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BF9CE6-E22A-4DF2-90CF-E264E0940F4C}">
      <dsp:nvSpPr>
        <dsp:cNvPr id="0" name=""/>
        <dsp:cNvSpPr/>
      </dsp:nvSpPr>
      <dsp:spPr>
        <a:xfrm>
          <a:off x="661960" y="2866314"/>
          <a:ext cx="5583304" cy="573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56" tIns="60656" rIns="60656" bIns="60656" numCol="1" spcCol="1270" anchor="ctr" anchorCtr="0">
          <a:noAutofit/>
        </a:bodyPr>
        <a:lstStyle/>
        <a:p>
          <a:pPr marL="0" lvl="0" indent="0" algn="l" defTabSz="711200">
            <a:lnSpc>
              <a:spcPct val="90000"/>
            </a:lnSpc>
            <a:spcBef>
              <a:spcPct val="0"/>
            </a:spcBef>
            <a:spcAft>
              <a:spcPct val="35000"/>
            </a:spcAft>
            <a:buNone/>
          </a:pPr>
          <a:r>
            <a:rPr lang="en-IN" sz="1600" kern="1200" dirty="0"/>
            <a:t>Engagement in International AI Forums</a:t>
          </a:r>
          <a:endParaRPr lang="en-US" sz="1600" kern="1200" dirty="0"/>
        </a:p>
      </dsp:txBody>
      <dsp:txXfrm>
        <a:off x="661960" y="2866314"/>
        <a:ext cx="5583304" cy="573126"/>
      </dsp:txXfrm>
    </dsp:sp>
    <dsp:sp modelId="{35932901-5C42-4997-A336-698EE325AF3C}">
      <dsp:nvSpPr>
        <dsp:cNvPr id="0" name=""/>
        <dsp:cNvSpPr/>
      </dsp:nvSpPr>
      <dsp:spPr>
        <a:xfrm>
          <a:off x="0" y="3582722"/>
          <a:ext cx="6245265" cy="5731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751AE5-2574-4C5C-9403-4BADBE07DC4A}">
      <dsp:nvSpPr>
        <dsp:cNvPr id="0" name=""/>
        <dsp:cNvSpPr/>
      </dsp:nvSpPr>
      <dsp:spPr>
        <a:xfrm>
          <a:off x="173370" y="3711675"/>
          <a:ext cx="315219" cy="315219"/>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1B83BE9-1C1F-4361-8932-1C1B447A3007}">
      <dsp:nvSpPr>
        <dsp:cNvPr id="0" name=""/>
        <dsp:cNvSpPr/>
      </dsp:nvSpPr>
      <dsp:spPr>
        <a:xfrm>
          <a:off x="661960" y="3582722"/>
          <a:ext cx="5583304" cy="573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56" tIns="60656" rIns="60656" bIns="60656" numCol="1" spcCol="1270" anchor="ctr" anchorCtr="0">
          <a:noAutofit/>
        </a:bodyPr>
        <a:lstStyle/>
        <a:p>
          <a:pPr marL="0" lvl="0" indent="0" algn="l" defTabSz="711200">
            <a:lnSpc>
              <a:spcPct val="90000"/>
            </a:lnSpc>
            <a:spcBef>
              <a:spcPct val="0"/>
            </a:spcBef>
            <a:spcAft>
              <a:spcPct val="35000"/>
            </a:spcAft>
            <a:buNone/>
          </a:pPr>
          <a:r>
            <a:rPr lang="en-IN" sz="1600" kern="1200" dirty="0"/>
            <a:t>Centralised Regulatory Authority for AI</a:t>
          </a:r>
          <a:endParaRPr lang="en-US" sz="1600" kern="1200" dirty="0"/>
        </a:p>
      </dsp:txBody>
      <dsp:txXfrm>
        <a:off x="661960" y="3582722"/>
        <a:ext cx="5583304" cy="573126"/>
      </dsp:txXfrm>
    </dsp:sp>
    <dsp:sp modelId="{225D0C81-66EA-4DFD-BE49-B5F571A6EC44}">
      <dsp:nvSpPr>
        <dsp:cNvPr id="0" name=""/>
        <dsp:cNvSpPr/>
      </dsp:nvSpPr>
      <dsp:spPr>
        <a:xfrm>
          <a:off x="0" y="4299130"/>
          <a:ext cx="6245265" cy="5731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D2B278-380F-4B57-B077-35D147E323CB}">
      <dsp:nvSpPr>
        <dsp:cNvPr id="0" name=""/>
        <dsp:cNvSpPr/>
      </dsp:nvSpPr>
      <dsp:spPr>
        <a:xfrm>
          <a:off x="173370" y="4428083"/>
          <a:ext cx="315219" cy="315219"/>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C7533D-E561-4330-BF52-216E4BB367EA}">
      <dsp:nvSpPr>
        <dsp:cNvPr id="0" name=""/>
        <dsp:cNvSpPr/>
      </dsp:nvSpPr>
      <dsp:spPr>
        <a:xfrm>
          <a:off x="661960" y="4299130"/>
          <a:ext cx="5583304" cy="573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56" tIns="60656" rIns="60656" bIns="60656" numCol="1" spcCol="1270" anchor="ctr" anchorCtr="0">
          <a:noAutofit/>
        </a:bodyPr>
        <a:lstStyle/>
        <a:p>
          <a:pPr marL="0" lvl="0" indent="0" algn="l" defTabSz="711200">
            <a:lnSpc>
              <a:spcPct val="90000"/>
            </a:lnSpc>
            <a:spcBef>
              <a:spcPct val="0"/>
            </a:spcBef>
            <a:spcAft>
              <a:spcPct val="35000"/>
            </a:spcAft>
            <a:buNone/>
          </a:pPr>
          <a:r>
            <a:rPr lang="en-IN" sz="1600" kern="1200" dirty="0"/>
            <a:t>Promotion of Public-Private Partnerships</a:t>
          </a:r>
          <a:endParaRPr lang="en-US" sz="1600" kern="1200" dirty="0"/>
        </a:p>
      </dsp:txBody>
      <dsp:txXfrm>
        <a:off x="661960" y="4299130"/>
        <a:ext cx="5583304" cy="573126"/>
      </dsp:txXfrm>
    </dsp:sp>
    <dsp:sp modelId="{2D45B483-AFA8-4396-B4D1-85A056F0D7E3}">
      <dsp:nvSpPr>
        <dsp:cNvPr id="0" name=""/>
        <dsp:cNvSpPr/>
      </dsp:nvSpPr>
      <dsp:spPr>
        <a:xfrm>
          <a:off x="0" y="5015538"/>
          <a:ext cx="6245265" cy="5731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CBCF28-8170-4AC1-9795-718F3D87707B}">
      <dsp:nvSpPr>
        <dsp:cNvPr id="0" name=""/>
        <dsp:cNvSpPr/>
      </dsp:nvSpPr>
      <dsp:spPr>
        <a:xfrm>
          <a:off x="173370" y="5144491"/>
          <a:ext cx="315219" cy="315219"/>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F07029-4472-4DDD-8848-B3051FF36C6C}">
      <dsp:nvSpPr>
        <dsp:cNvPr id="0" name=""/>
        <dsp:cNvSpPr/>
      </dsp:nvSpPr>
      <dsp:spPr>
        <a:xfrm>
          <a:off x="661960" y="5015538"/>
          <a:ext cx="5583304" cy="573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56" tIns="60656" rIns="60656" bIns="60656" numCol="1" spcCol="1270" anchor="ctr" anchorCtr="0">
          <a:noAutofit/>
        </a:bodyPr>
        <a:lstStyle/>
        <a:p>
          <a:pPr marL="0" lvl="0" indent="0" algn="l" defTabSz="711200">
            <a:lnSpc>
              <a:spcPct val="90000"/>
            </a:lnSpc>
            <a:spcBef>
              <a:spcPct val="0"/>
            </a:spcBef>
            <a:spcAft>
              <a:spcPct val="35000"/>
            </a:spcAft>
            <a:buNone/>
          </a:pPr>
          <a:r>
            <a:rPr lang="en-IN" sz="1600" kern="1200" dirty="0"/>
            <a:t>Combination of Regulatory Approaches</a:t>
          </a:r>
          <a:endParaRPr lang="en-US" sz="1600" kern="1200" dirty="0"/>
        </a:p>
      </dsp:txBody>
      <dsp:txXfrm>
        <a:off x="661960" y="5015538"/>
        <a:ext cx="5583304" cy="573126"/>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20-06-2024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11</a:t>
            </a:fld>
            <a:endParaRPr lang="en-IN"/>
          </a:p>
        </p:txBody>
      </p:sp>
    </p:spTree>
    <p:extLst>
      <p:ext uri="{BB962C8B-B14F-4D97-AF65-F5344CB8AC3E}">
        <p14:creationId xmlns:p14="http://schemas.microsoft.com/office/powerpoint/2010/main" val="800029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20-06-2024</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20-06-2024</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20-06-2024</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20-06-2024</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20-06-2024</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20-06-2024</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20-06-2024</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20-06-2024</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20-06-2024</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20-06-2024</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20-06-2024</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20-06-2024</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gpai.org/projects/ministerial-declaration" TargetMode="External"/><Relationship Id="rId13" Type="http://schemas.openxmlformats.org/officeDocument/2006/relationships/image" Target="../media/image2.jpeg"/><Relationship Id="rId3" Type="http://schemas.openxmlformats.org/officeDocument/2006/relationships/hyperlink" Target="https://www.niti.gov.in/sites/default/files/2021-02/NationalStrategy-for-AI-Discussion-Paper.pdf" TargetMode="External"/><Relationship Id="rId7" Type="http://schemas.openxmlformats.org/officeDocument/2006/relationships/hyperlink" Target="https://www.trai.gov.in/sites/default/files/20230720_Reco_AI_BigData.pdf" TargetMode="External"/><Relationship Id="rId12" Type="http://schemas.openxmlformats.org/officeDocument/2006/relationships/image" Target="../media/image1.png"/><Relationship Id="rId2" Type="http://schemas.openxmlformats.org/officeDocument/2006/relationships/hyperlink" Target="https://www.nist.gov/system/files/documents/2019/08/10/ai_standards_fedengagement_plan_9aug2019.pdf" TargetMode="External"/><Relationship Id="rId1" Type="http://schemas.openxmlformats.org/officeDocument/2006/relationships/slideLayout" Target="../slideLayouts/slideLayout2.xml"/><Relationship Id="rId6" Type="http://schemas.openxmlformats.org/officeDocument/2006/relationships/hyperlink" Target="https://www.bis.gov.in/index.php/standards/it-standardization" TargetMode="External"/><Relationship Id="rId11" Type="http://schemas.openxmlformats.org/officeDocument/2006/relationships/hyperlink" Target="https://www.icmr.nic.in/sites/default/files/guidelines/ICMR_Ethical_Guidelines_2017.pdf" TargetMode="External"/><Relationship Id="rId5" Type="http://schemas.openxmlformats.org/officeDocument/2006/relationships/hyperlink" Target="https://www.meity.gov.in/writereaddata/files/Draft-National-Data-Governance-Framework-Policy.pdf" TargetMode="External"/><Relationship Id="rId10" Type="http://schemas.openxmlformats.org/officeDocument/2006/relationships/hyperlink" Target="https://www.who.int/publications/i/item/9789240029200" TargetMode="External"/><Relationship Id="rId4" Type="http://schemas.openxmlformats.org/officeDocument/2006/relationships/hyperlink" Target="https://www.niti.gov.in/sites/default/files/2021-02/Principles_for_Responsible_AI_Feb2021.pdf" TargetMode="External"/><Relationship Id="rId9" Type="http://schemas.openxmlformats.org/officeDocument/2006/relationships/hyperlink" Target="https://ec.europa.eu/futurium/en/ai-alliance-consultation/guideline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841248" y="1281246"/>
            <a:ext cx="10506455" cy="1772889"/>
          </a:xfrm>
        </p:spPr>
        <p:txBody>
          <a:bodyPr>
            <a:normAutofit/>
          </a:bodyPr>
          <a:lstStyle/>
          <a:p>
            <a:r>
              <a:rPr lang="en-US" sz="4400" b="1" dirty="0">
                <a:latin typeface="Times New Roman" panose="02020603050405020304" pitchFamily="18" charset="0"/>
                <a:cs typeface="Times New Roman" panose="02020603050405020304" pitchFamily="18" charset="0"/>
              </a:rPr>
              <a:t> Artificial Intelligence Regulations in India : A Review</a:t>
            </a:r>
            <a:endParaRPr lang="en-IN" sz="44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6370320" y="4619624"/>
            <a:ext cx="4977383" cy="2025184"/>
          </a:xfrm>
        </p:spPr>
        <p:txBody>
          <a:bodyPr>
            <a:normAutofit/>
          </a:bodyPr>
          <a:lstStyle/>
          <a:p>
            <a:pPr algn="r"/>
            <a:r>
              <a:rPr lang="en-IN" sz="2000" dirty="0"/>
              <a:t>Organization : JIVI.AI</a:t>
            </a:r>
          </a:p>
          <a:p>
            <a:pPr algn="r"/>
            <a:r>
              <a:rPr lang="en-IN" sz="2000" dirty="0"/>
              <a:t>Atishay Jain , PG</a:t>
            </a:r>
            <a:r>
              <a:rPr lang="en-IN" sz="2000"/>
              <a:t>/22/017 </a:t>
            </a:r>
            <a:endParaRPr lang="en-IN" sz="2000" dirty="0"/>
          </a:p>
          <a:p>
            <a:pPr algn="r"/>
            <a:r>
              <a:rPr lang="en-IN" sz="2000" dirty="0"/>
              <a:t>Mentor: Dr Sumant Swain </a:t>
            </a:r>
          </a:p>
          <a:p>
            <a:pPr algn="r"/>
            <a:r>
              <a:rPr lang="en-IN" sz="2000" dirty="0"/>
              <a:t>IIHMR Delhi</a:t>
            </a:r>
            <a:endParaRPr lang="en-IN" sz="1400" dirty="0"/>
          </a:p>
        </p:txBody>
      </p:sp>
      <p:sp>
        <p:nvSpPr>
          <p:cNvPr id="25" name="Rectangle 24">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7" name="Rectangle 26">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a:solidFill>
                  <a:schemeClr val="tx1">
                    <a:lumMod val="50000"/>
                    <a:lumOff val="50000"/>
                  </a:schemeClr>
                </a:solidFill>
              </a:rPr>
              <a:pPr>
                <a:spcAft>
                  <a:spcPts val="600"/>
                </a:spcAft>
              </a:pPr>
              <a:t>1</a:t>
            </a:fld>
            <a:endParaRPr lang="en-IN">
              <a:solidFill>
                <a:schemeClr val="tx1">
                  <a:lumMod val="50000"/>
                  <a:lumOff val="50000"/>
                </a:schemeClr>
              </a:solidFill>
            </a:endParaRPr>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432501" cy="674277"/>
          </a:xfrm>
          <a:prstGeom prst="rect">
            <a:avLst/>
          </a:prstGeom>
        </p:spPr>
      </p:pic>
      <p:pic>
        <p:nvPicPr>
          <p:cNvPr id="10" name="Picture 9" descr="A logo with a cross&#10;&#10;Description automatically generated">
            <a:extLst>
              <a:ext uri="{FF2B5EF4-FFF2-40B4-BE49-F238E27FC236}">
                <a16:creationId xmlns:a16="http://schemas.microsoft.com/office/drawing/2014/main" id="{583B956A-81C6-130B-62AB-F72C5DD1E3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36192" y="-3262"/>
            <a:ext cx="1855808" cy="963141"/>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534159" cy="722127"/>
          </a:xfrm>
          <a:prstGeom prst="rect">
            <a:avLst/>
          </a:prstGeom>
        </p:spPr>
      </p:pic>
      <p:graphicFrame>
        <p:nvGraphicFramePr>
          <p:cNvPr id="7" name="Table 6">
            <a:extLst>
              <a:ext uri="{FF2B5EF4-FFF2-40B4-BE49-F238E27FC236}">
                <a16:creationId xmlns:a16="http://schemas.microsoft.com/office/drawing/2014/main" id="{D3B157EC-157A-F892-8803-4F5105B7E6B8}"/>
              </a:ext>
            </a:extLst>
          </p:cNvPr>
          <p:cNvGraphicFramePr>
            <a:graphicFrameLocks noGrp="1"/>
          </p:cNvGraphicFramePr>
          <p:nvPr>
            <p:extLst>
              <p:ext uri="{D42A27DB-BD31-4B8C-83A1-F6EECF244321}">
                <p14:modId xmlns:p14="http://schemas.microsoft.com/office/powerpoint/2010/main" val="1523226933"/>
              </p:ext>
            </p:extLst>
          </p:nvPr>
        </p:nvGraphicFramePr>
        <p:xfrm>
          <a:off x="1145894" y="1902032"/>
          <a:ext cx="10323653" cy="4454318"/>
        </p:xfrm>
        <a:graphic>
          <a:graphicData uri="http://schemas.openxmlformats.org/drawingml/2006/table">
            <a:tbl>
              <a:tblPr>
                <a:tableStyleId>{5C22544A-7EE6-4342-B048-85BDC9FD1C3A}</a:tableStyleId>
              </a:tblPr>
              <a:tblGrid>
                <a:gridCol w="2082481">
                  <a:extLst>
                    <a:ext uri="{9D8B030D-6E8A-4147-A177-3AD203B41FA5}">
                      <a16:colId xmlns:a16="http://schemas.microsoft.com/office/drawing/2014/main" val="550935211"/>
                    </a:ext>
                  </a:extLst>
                </a:gridCol>
                <a:gridCol w="2060293">
                  <a:extLst>
                    <a:ext uri="{9D8B030D-6E8A-4147-A177-3AD203B41FA5}">
                      <a16:colId xmlns:a16="http://schemas.microsoft.com/office/drawing/2014/main" val="2719157531"/>
                    </a:ext>
                  </a:extLst>
                </a:gridCol>
                <a:gridCol w="2060293">
                  <a:extLst>
                    <a:ext uri="{9D8B030D-6E8A-4147-A177-3AD203B41FA5}">
                      <a16:colId xmlns:a16="http://schemas.microsoft.com/office/drawing/2014/main" val="3744581911"/>
                    </a:ext>
                  </a:extLst>
                </a:gridCol>
                <a:gridCol w="2060293">
                  <a:extLst>
                    <a:ext uri="{9D8B030D-6E8A-4147-A177-3AD203B41FA5}">
                      <a16:colId xmlns:a16="http://schemas.microsoft.com/office/drawing/2014/main" val="2551545565"/>
                    </a:ext>
                  </a:extLst>
                </a:gridCol>
                <a:gridCol w="2060293">
                  <a:extLst>
                    <a:ext uri="{9D8B030D-6E8A-4147-A177-3AD203B41FA5}">
                      <a16:colId xmlns:a16="http://schemas.microsoft.com/office/drawing/2014/main" val="2317566503"/>
                    </a:ext>
                  </a:extLst>
                </a:gridCol>
              </a:tblGrid>
              <a:tr h="264065">
                <a:tc>
                  <a:txBody>
                    <a:bodyPr/>
                    <a:lstStyle/>
                    <a:p>
                      <a:pPr algn="just">
                        <a:lnSpc>
                          <a:spcPct val="115000"/>
                        </a:lnSpc>
                      </a:pPr>
                      <a:r>
                        <a:rPr lang="en-GB" sz="1600" b="1">
                          <a:effectLst/>
                        </a:rPr>
                        <a:t>Region</a:t>
                      </a:r>
                      <a:endParaRPr lang="en-IN" sz="1400" b="1"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b="1">
                          <a:effectLst/>
                        </a:rPr>
                        <a:t>Rationale </a:t>
                      </a:r>
                      <a:endParaRPr lang="en-IN" sz="1400" b="1"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b="1" dirty="0">
                          <a:effectLst/>
                        </a:rPr>
                        <a:t>Approach </a:t>
                      </a:r>
                      <a:endParaRPr lang="en-IN" sz="1400" b="1"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b="1">
                          <a:effectLst/>
                        </a:rPr>
                        <a:t>Benefits </a:t>
                      </a:r>
                      <a:endParaRPr lang="en-IN" sz="1400" b="1"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b="1">
                          <a:effectLst/>
                        </a:rPr>
                        <a:t>Challenges </a:t>
                      </a:r>
                      <a:endParaRPr lang="en-IN" sz="1400" b="1" dirty="0">
                        <a:effectLst/>
                        <a:latin typeface="Arial" panose="020B0604020202020204" pitchFamily="34" charset="0"/>
                        <a:ea typeface="Arial" panose="020B0604020202020204" pitchFamily="34" charset="0"/>
                      </a:endParaRPr>
                    </a:p>
                  </a:txBody>
                  <a:tcPr marL="52363" marR="52363" marT="52363" marB="52363"/>
                </a:tc>
                <a:extLst>
                  <a:ext uri="{0D108BD9-81ED-4DB2-BD59-A6C34878D82A}">
                    <a16:rowId xmlns:a16="http://schemas.microsoft.com/office/drawing/2014/main" val="4080448014"/>
                  </a:ext>
                </a:extLst>
              </a:tr>
              <a:tr h="1478041">
                <a:tc>
                  <a:txBody>
                    <a:bodyPr/>
                    <a:lstStyle/>
                    <a:p>
                      <a:pPr algn="just">
                        <a:lnSpc>
                          <a:spcPct val="115000"/>
                        </a:lnSpc>
                      </a:pPr>
                      <a:r>
                        <a:rPr lang="en-GB" sz="1600" b="1" dirty="0">
                          <a:effectLst/>
                        </a:rPr>
                        <a:t>U. S</a:t>
                      </a:r>
                      <a:endParaRPr lang="en-IN" sz="1400" b="1"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dirty="0">
                          <a:effectLst/>
                        </a:rPr>
                        <a:t>Sector-specific</a:t>
                      </a:r>
                      <a:endParaRPr lang="en-IN" sz="1400"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dirty="0">
                          <a:effectLst/>
                        </a:rPr>
                        <a:t>Industry-specific</a:t>
                      </a:r>
                      <a:endParaRPr lang="en-IN" sz="1400"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a:effectLst/>
                        </a:rPr>
                        <a:t>Preserves existing regulatory frameworks, leverages industry-specific expertise</a:t>
                      </a:r>
                      <a:endParaRPr lang="en-IN" sz="140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a:effectLst/>
                        </a:rPr>
                        <a:t>Risk of inconsistency, overlap, and absence</a:t>
                      </a:r>
                      <a:endParaRPr lang="en-IN" sz="1400" dirty="0">
                        <a:effectLst/>
                        <a:latin typeface="Arial" panose="020B0604020202020204" pitchFamily="34" charset="0"/>
                        <a:ea typeface="Arial" panose="020B0604020202020204" pitchFamily="34" charset="0"/>
                      </a:endParaRPr>
                    </a:p>
                  </a:txBody>
                  <a:tcPr marL="52363" marR="52363" marT="52363" marB="52363"/>
                </a:tc>
                <a:extLst>
                  <a:ext uri="{0D108BD9-81ED-4DB2-BD59-A6C34878D82A}">
                    <a16:rowId xmlns:a16="http://schemas.microsoft.com/office/drawing/2014/main" val="3548812164"/>
                  </a:ext>
                </a:extLst>
              </a:tr>
              <a:tr h="1304616">
                <a:tc>
                  <a:txBody>
                    <a:bodyPr/>
                    <a:lstStyle/>
                    <a:p>
                      <a:pPr algn="just">
                        <a:lnSpc>
                          <a:spcPct val="115000"/>
                        </a:lnSpc>
                      </a:pPr>
                      <a:r>
                        <a:rPr lang="en-GB" sz="1600" b="1">
                          <a:effectLst/>
                        </a:rPr>
                        <a:t>EU</a:t>
                      </a:r>
                      <a:endParaRPr lang="en-IN" sz="1400" b="1"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a:effectLst/>
                        </a:rPr>
                        <a:t>Risk-based</a:t>
                      </a:r>
                      <a:endParaRPr lang="en-IN" sz="140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a:effectLst/>
                        </a:rPr>
                        <a:t>Centralised</a:t>
                      </a:r>
                      <a:endParaRPr lang="en-IN" sz="140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a:effectLst/>
                        </a:rPr>
                        <a:t>Offers a holistic view of AI regulation, sets clear and unified standards</a:t>
                      </a:r>
                      <a:endParaRPr lang="en-IN" sz="140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a:effectLst/>
                        </a:rPr>
                        <a:t>Lack of adaptability and efficiency</a:t>
                      </a:r>
                      <a:endParaRPr lang="en-IN" sz="1400" dirty="0">
                        <a:effectLst/>
                        <a:latin typeface="Arial" panose="020B0604020202020204" pitchFamily="34" charset="0"/>
                        <a:ea typeface="Arial" panose="020B0604020202020204" pitchFamily="34" charset="0"/>
                      </a:endParaRPr>
                    </a:p>
                  </a:txBody>
                  <a:tcPr marL="52363" marR="52363" marT="52363" marB="52363"/>
                </a:tc>
                <a:extLst>
                  <a:ext uri="{0D108BD9-81ED-4DB2-BD59-A6C34878D82A}">
                    <a16:rowId xmlns:a16="http://schemas.microsoft.com/office/drawing/2014/main" val="3278403057"/>
                  </a:ext>
                </a:extLst>
              </a:tr>
              <a:tr h="1304616">
                <a:tc>
                  <a:txBody>
                    <a:bodyPr/>
                    <a:lstStyle/>
                    <a:p>
                      <a:pPr algn="just">
                        <a:lnSpc>
                          <a:spcPct val="115000"/>
                        </a:lnSpc>
                      </a:pPr>
                      <a:r>
                        <a:rPr lang="en-GB" sz="1600" b="1">
                          <a:effectLst/>
                        </a:rPr>
                        <a:t>India </a:t>
                      </a:r>
                      <a:endParaRPr lang="en-IN" sz="1400" b="1"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dirty="0">
                          <a:effectLst/>
                        </a:rPr>
                        <a:t>Development and ethics</a:t>
                      </a:r>
                      <a:endParaRPr lang="en-IN" sz="1400"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a:effectLst/>
                        </a:rPr>
                        <a:t>Emerging</a:t>
                      </a:r>
                      <a:endParaRPr lang="en-IN" sz="1400"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a:effectLst/>
                        </a:rPr>
                        <a:t>Focuses on development with ethical considerations</a:t>
                      </a:r>
                      <a:endParaRPr lang="en-IN" sz="1400" dirty="0">
                        <a:effectLst/>
                        <a:latin typeface="Arial" panose="020B0604020202020204" pitchFamily="34" charset="0"/>
                        <a:ea typeface="Arial" panose="020B0604020202020204" pitchFamily="34" charset="0"/>
                      </a:endParaRPr>
                    </a:p>
                  </a:txBody>
                  <a:tcPr marL="52363" marR="52363" marT="52363" marB="52363"/>
                </a:tc>
                <a:tc>
                  <a:txBody>
                    <a:bodyPr/>
                    <a:lstStyle/>
                    <a:p>
                      <a:pPr algn="just">
                        <a:lnSpc>
                          <a:spcPct val="115000"/>
                        </a:lnSpc>
                      </a:pPr>
                      <a:r>
                        <a:rPr lang="en-GB" sz="1600" dirty="0">
                          <a:effectLst/>
                        </a:rPr>
                        <a:t>Lack of mature regulatory framework, potential implementation issues</a:t>
                      </a:r>
                      <a:endParaRPr lang="en-IN" sz="1400" dirty="0">
                        <a:effectLst/>
                        <a:latin typeface="Arial" panose="020B0604020202020204" pitchFamily="34" charset="0"/>
                        <a:ea typeface="Arial" panose="020B0604020202020204" pitchFamily="34" charset="0"/>
                      </a:endParaRPr>
                    </a:p>
                  </a:txBody>
                  <a:tcPr marL="52363" marR="52363" marT="52363" marB="52363"/>
                </a:tc>
                <a:extLst>
                  <a:ext uri="{0D108BD9-81ED-4DB2-BD59-A6C34878D82A}">
                    <a16:rowId xmlns:a16="http://schemas.microsoft.com/office/drawing/2014/main" val="2532773121"/>
                  </a:ext>
                </a:extLst>
              </a:tr>
            </a:tbl>
          </a:graphicData>
        </a:graphic>
      </p:graphicFrame>
      <p:sp>
        <p:nvSpPr>
          <p:cNvPr id="14" name="Title 1">
            <a:extLst>
              <a:ext uri="{FF2B5EF4-FFF2-40B4-BE49-F238E27FC236}">
                <a16:creationId xmlns:a16="http://schemas.microsoft.com/office/drawing/2014/main" id="{CDF3A9EF-3383-83DD-C073-8436E5FF3B0F}"/>
              </a:ext>
            </a:extLst>
          </p:cNvPr>
          <p:cNvSpPr>
            <a:spLocks noGrp="1"/>
          </p:cNvSpPr>
          <p:nvPr>
            <p:ph type="title"/>
          </p:nvPr>
        </p:nvSpPr>
        <p:spPr>
          <a:xfrm>
            <a:off x="4904166" y="-219099"/>
            <a:ext cx="2159643" cy="1133499"/>
          </a:xfrm>
        </p:spPr>
        <p:txBody>
          <a:bodyPr vert="horz" lIns="91440" tIns="45720" rIns="91440" bIns="45720" rtlCol="0">
            <a:normAutofit/>
          </a:bodyPr>
          <a:lstStyle/>
          <a:p>
            <a:pPr algn="ctr"/>
            <a:r>
              <a:rPr lang="en-US" sz="4000" b="1" kern="1200" dirty="0">
                <a:solidFill>
                  <a:schemeClr val="accent1">
                    <a:lumMod val="75000"/>
                  </a:schemeClr>
                </a:solidFill>
                <a:latin typeface="Times New Roman" panose="02020603050405020304" pitchFamily="18" charset="0"/>
                <a:cs typeface="Times New Roman" panose="02020603050405020304" pitchFamily="18" charset="0"/>
              </a:rPr>
              <a:t>Results</a:t>
            </a:r>
          </a:p>
        </p:txBody>
      </p:sp>
      <p:sp>
        <p:nvSpPr>
          <p:cNvPr id="15" name="TextBox 14">
            <a:extLst>
              <a:ext uri="{FF2B5EF4-FFF2-40B4-BE49-F238E27FC236}">
                <a16:creationId xmlns:a16="http://schemas.microsoft.com/office/drawing/2014/main" id="{008E9F1B-3213-73D5-57CE-A018B923973F}"/>
              </a:ext>
            </a:extLst>
          </p:cNvPr>
          <p:cNvSpPr txBox="1"/>
          <p:nvPr/>
        </p:nvSpPr>
        <p:spPr>
          <a:xfrm>
            <a:off x="3443771" y="1085050"/>
            <a:ext cx="5304457" cy="646331"/>
          </a:xfrm>
          <a:prstGeom prst="rect">
            <a:avLst/>
          </a:prstGeom>
          <a:noFill/>
        </p:spPr>
        <p:txBody>
          <a:bodyPr wrap="square" rtlCol="0">
            <a:spAutoFit/>
          </a:bodyPr>
          <a:lstStyle/>
          <a:p>
            <a:r>
              <a:rPr lang="en-GB" sz="1800" b="1" dirty="0">
                <a:effectLst/>
                <a:latin typeface="Times New Roman" panose="02020603050405020304" pitchFamily="18" charset="0"/>
                <a:ea typeface="Times New Roman" panose="02020603050405020304" pitchFamily="18" charset="0"/>
              </a:rPr>
              <a:t>ANALYSIS OF THE REGULATIONS / INSIGHTS</a:t>
            </a:r>
            <a:endParaRPr lang="en-IN" sz="1800" dirty="0">
              <a:effectLst/>
              <a:latin typeface="Arial" panose="020B0604020202020204" pitchFamily="34" charset="0"/>
              <a:ea typeface="Arial" panose="020B0604020202020204" pitchFamily="34" charset="0"/>
            </a:endParaRPr>
          </a:p>
          <a:p>
            <a:endParaRPr lang="en-IN" dirty="0"/>
          </a:p>
        </p:txBody>
      </p:sp>
      <p:pic>
        <p:nvPicPr>
          <p:cNvPr id="2" name="Picture 1" descr="A logo with a cross&#10;&#10;Description automatically generated">
            <a:extLst>
              <a:ext uri="{FF2B5EF4-FFF2-40B4-BE49-F238E27FC236}">
                <a16:creationId xmlns:a16="http://schemas.microsoft.com/office/drawing/2014/main" id="{17BC7AAF-A21C-7C18-644E-93312CE158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7134" y="-3261"/>
            <a:ext cx="1554866" cy="806956"/>
          </a:xfrm>
          <a:prstGeom prst="rect">
            <a:avLst/>
          </a:prstGeom>
        </p:spPr>
      </p:pic>
    </p:spTree>
    <p:extLst>
      <p:ext uri="{BB962C8B-B14F-4D97-AF65-F5344CB8AC3E}">
        <p14:creationId xmlns:p14="http://schemas.microsoft.com/office/powerpoint/2010/main" val="1379073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itle 1">
            <a:extLst>
              <a:ext uri="{FF2B5EF4-FFF2-40B4-BE49-F238E27FC236}">
                <a16:creationId xmlns:a16="http://schemas.microsoft.com/office/drawing/2014/main" id="{CDF3A9EF-3383-83DD-C073-8436E5FF3B0F}"/>
              </a:ext>
            </a:extLst>
          </p:cNvPr>
          <p:cNvSpPr>
            <a:spLocks noGrp="1"/>
          </p:cNvSpPr>
          <p:nvPr>
            <p:ph type="title"/>
          </p:nvPr>
        </p:nvSpPr>
        <p:spPr>
          <a:xfrm>
            <a:off x="479394" y="1070800"/>
            <a:ext cx="3939688" cy="5583126"/>
          </a:xfrm>
        </p:spPr>
        <p:txBody>
          <a:bodyPr vert="horz" lIns="91440" tIns="45720" rIns="91440" bIns="45720" rtlCol="0" anchor="ctr">
            <a:normAutofit/>
          </a:bodyPr>
          <a:lstStyle/>
          <a:p>
            <a:pPr algn="ctr"/>
            <a:r>
              <a:rPr lang="en-US" sz="4000" b="1" kern="1200" dirty="0">
                <a:solidFill>
                  <a:schemeClr val="accent1">
                    <a:lumMod val="75000"/>
                  </a:schemeClr>
                </a:solidFill>
                <a:latin typeface="Times New Roman" panose="02020603050405020304" pitchFamily="18" charset="0"/>
                <a:cs typeface="Times New Roman" panose="02020603050405020304" pitchFamily="18" charset="0"/>
              </a:rPr>
              <a:t>Results</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a:xfrm>
            <a:off x="8610600" y="320400"/>
            <a:ext cx="2743200" cy="365125"/>
          </a:xfrm>
        </p:spPr>
        <p:txBody>
          <a:bodyPr vert="horz" lIns="91440" tIns="45720" rIns="91440" bIns="45720" rtlCol="0" anchor="ctr">
            <a:normAutofit/>
          </a:bodyPr>
          <a:lstStyle/>
          <a:p>
            <a:pPr>
              <a:spcAft>
                <a:spcPts val="600"/>
              </a:spcAft>
            </a:pPr>
            <a:fld id="{26AD20E6-394B-4DF0-96A5-9647FF39C943}" type="slidenum">
              <a:rPr lang="en-US">
                <a:solidFill>
                  <a:schemeClr val="tx1">
                    <a:alpha val="60000"/>
                  </a:schemeClr>
                </a:solidFill>
              </a:rPr>
              <a:pPr>
                <a:spcAft>
                  <a:spcPts val="600"/>
                </a:spcAft>
              </a:pPr>
              <a:t>11</a:t>
            </a:fld>
            <a:endParaRPr lang="en-US">
              <a:solidFill>
                <a:schemeClr val="tx1">
                  <a:alpha val="60000"/>
                </a:schemeClr>
              </a:solidFill>
            </a:endParaRPr>
          </a:p>
        </p:txBody>
      </p:sp>
      <p:cxnSp>
        <p:nvCxnSpPr>
          <p:cNvPr id="25" name="Straight Connector 24">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1534159" cy="722127"/>
          </a:xfrm>
          <a:prstGeom prst="rect">
            <a:avLst/>
          </a:prstGeom>
        </p:spPr>
      </p:pic>
      <p:graphicFrame>
        <p:nvGraphicFramePr>
          <p:cNvPr id="19" name="TextBox 16">
            <a:extLst>
              <a:ext uri="{FF2B5EF4-FFF2-40B4-BE49-F238E27FC236}">
                <a16:creationId xmlns:a16="http://schemas.microsoft.com/office/drawing/2014/main" id="{65DF07C6-6D4D-9781-0B43-724C6556FC1B}"/>
              </a:ext>
            </a:extLst>
          </p:cNvPr>
          <p:cNvGraphicFramePr/>
          <p:nvPr>
            <p:extLst>
              <p:ext uri="{D42A27DB-BD31-4B8C-83A1-F6EECF244321}">
                <p14:modId xmlns:p14="http://schemas.microsoft.com/office/powerpoint/2010/main" val="3234498644"/>
              </p:ext>
            </p:extLst>
          </p:nvPr>
        </p:nvGraphicFramePr>
        <p:xfrm>
          <a:off x="5108535" y="1132114"/>
          <a:ext cx="6245265" cy="558934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29" name="Picture 28" descr="A logo with a cross&#10;&#10;Description automatically generated">
            <a:extLst>
              <a:ext uri="{FF2B5EF4-FFF2-40B4-BE49-F238E27FC236}">
                <a16:creationId xmlns:a16="http://schemas.microsoft.com/office/drawing/2014/main" id="{A3364A40-C1FE-28EC-9575-B84EBF84EBB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657840" y="-3261"/>
            <a:ext cx="1534159" cy="796210"/>
          </a:xfrm>
          <a:prstGeom prst="rect">
            <a:avLst/>
          </a:prstGeom>
        </p:spPr>
      </p:pic>
      <p:sp>
        <p:nvSpPr>
          <p:cNvPr id="3" name="TextBox 2">
            <a:extLst>
              <a:ext uri="{FF2B5EF4-FFF2-40B4-BE49-F238E27FC236}">
                <a16:creationId xmlns:a16="http://schemas.microsoft.com/office/drawing/2014/main" id="{424A6093-3788-A93F-0331-934B5CE344A3}"/>
              </a:ext>
            </a:extLst>
          </p:cNvPr>
          <p:cNvSpPr txBox="1"/>
          <p:nvPr/>
        </p:nvSpPr>
        <p:spPr>
          <a:xfrm>
            <a:off x="2135166" y="135264"/>
            <a:ext cx="8177233" cy="703591"/>
          </a:xfrm>
          <a:prstGeom prst="rect">
            <a:avLst/>
          </a:prstGeom>
          <a:noFill/>
        </p:spPr>
        <p:txBody>
          <a:bodyPr wrap="square">
            <a:spAutoFit/>
          </a:bodyPr>
          <a:lstStyle/>
          <a:p>
            <a:pPr algn="ctr">
              <a:lnSpc>
                <a:spcPct val="115000"/>
              </a:lnSpc>
              <a:spcBef>
                <a:spcPts val="1200"/>
              </a:spcBef>
              <a:spcAft>
                <a:spcPts val="1200"/>
              </a:spcAft>
            </a:pPr>
            <a:r>
              <a:rPr lang="en-GB" sz="1800" b="1" dirty="0">
                <a:effectLst/>
                <a:latin typeface="Times New Roman" panose="02020603050405020304" pitchFamily="18" charset="0"/>
                <a:ea typeface="Times New Roman" panose="02020603050405020304" pitchFamily="18" charset="0"/>
              </a:rPr>
              <a:t>Recommendations for AI regulations in India, compared with the approaches taken by the U.S. and EU</a:t>
            </a:r>
            <a:endParaRPr lang="en-IN"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91127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E395AE0-8789-FAD6-A987-32E65C185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4390253"/>
          </a:xfrm>
          <a:prstGeom prst="rect">
            <a:avLst/>
          </a:prstGeom>
          <a:solidFill>
            <a:schemeClr val="bg1">
              <a:lumMod val="9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7667AA61-5C27-F30F-D229-06CBE5709F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1" y="4811517"/>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57773900-AE45-1698-E3B2-D29D7B58F5AD}"/>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26AD20E6-394B-4DF0-96A5-9647FF39C943}" type="slidenum">
              <a:rPr lang="en-US" smtClean="0"/>
              <a:pPr>
                <a:spcAft>
                  <a:spcPts val="600"/>
                </a:spcAft>
              </a:pPr>
              <a:t>12</a:t>
            </a:fld>
            <a:endParaRPr lang="en-US"/>
          </a:p>
        </p:txBody>
      </p:sp>
      <p:graphicFrame>
        <p:nvGraphicFramePr>
          <p:cNvPr id="4" name="Table 3">
            <a:extLst>
              <a:ext uri="{FF2B5EF4-FFF2-40B4-BE49-F238E27FC236}">
                <a16:creationId xmlns:a16="http://schemas.microsoft.com/office/drawing/2014/main" id="{38E86D40-2F1C-20B3-054F-FD5AF93F3F43}"/>
              </a:ext>
            </a:extLst>
          </p:cNvPr>
          <p:cNvGraphicFramePr>
            <a:graphicFrameLocks noGrp="1"/>
          </p:cNvGraphicFramePr>
          <p:nvPr>
            <p:extLst>
              <p:ext uri="{D42A27DB-BD31-4B8C-83A1-F6EECF244321}">
                <p14:modId xmlns:p14="http://schemas.microsoft.com/office/powerpoint/2010/main" val="2835764194"/>
              </p:ext>
            </p:extLst>
          </p:nvPr>
        </p:nvGraphicFramePr>
        <p:xfrm>
          <a:off x="376335" y="755833"/>
          <a:ext cx="11439329" cy="5840910"/>
        </p:xfrm>
        <a:graphic>
          <a:graphicData uri="http://schemas.openxmlformats.org/drawingml/2006/table">
            <a:tbl>
              <a:tblPr>
                <a:tableStyleId>{5C22544A-7EE6-4342-B048-85BDC9FD1C3A}</a:tableStyleId>
              </a:tblPr>
              <a:tblGrid>
                <a:gridCol w="1337740">
                  <a:extLst>
                    <a:ext uri="{9D8B030D-6E8A-4147-A177-3AD203B41FA5}">
                      <a16:colId xmlns:a16="http://schemas.microsoft.com/office/drawing/2014/main" val="1568972445"/>
                    </a:ext>
                  </a:extLst>
                </a:gridCol>
                <a:gridCol w="3712991">
                  <a:extLst>
                    <a:ext uri="{9D8B030D-6E8A-4147-A177-3AD203B41FA5}">
                      <a16:colId xmlns:a16="http://schemas.microsoft.com/office/drawing/2014/main" val="1882480999"/>
                    </a:ext>
                  </a:extLst>
                </a:gridCol>
                <a:gridCol w="2760113">
                  <a:extLst>
                    <a:ext uri="{9D8B030D-6E8A-4147-A177-3AD203B41FA5}">
                      <a16:colId xmlns:a16="http://schemas.microsoft.com/office/drawing/2014/main" val="4261458000"/>
                    </a:ext>
                  </a:extLst>
                </a:gridCol>
                <a:gridCol w="3628485">
                  <a:extLst>
                    <a:ext uri="{9D8B030D-6E8A-4147-A177-3AD203B41FA5}">
                      <a16:colId xmlns:a16="http://schemas.microsoft.com/office/drawing/2014/main" val="2058160910"/>
                    </a:ext>
                  </a:extLst>
                </a:gridCol>
              </a:tblGrid>
              <a:tr h="298604">
                <a:tc>
                  <a:txBody>
                    <a:bodyPr/>
                    <a:lstStyle/>
                    <a:p>
                      <a:pPr algn="ctr">
                        <a:lnSpc>
                          <a:spcPct val="115000"/>
                        </a:lnSpc>
                      </a:pPr>
                      <a:r>
                        <a:rPr lang="en-IN" sz="1400" b="1" dirty="0">
                          <a:effectLst/>
                          <a:latin typeface="Times New Roman" panose="02020603050405020304" pitchFamily="18" charset="0"/>
                          <a:cs typeface="Times New Roman" panose="02020603050405020304" pitchFamily="18" charset="0"/>
                        </a:rPr>
                        <a:t>Sectors</a:t>
                      </a:r>
                      <a:endParaRPr lang="en-IN" sz="1400" b="1"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gn="ctr">
                        <a:lnSpc>
                          <a:spcPct val="115000"/>
                        </a:lnSpc>
                      </a:pPr>
                      <a:r>
                        <a:rPr lang="en-IN" sz="1400" b="1">
                          <a:effectLst/>
                          <a:latin typeface="Times New Roman" panose="02020603050405020304" pitchFamily="18" charset="0"/>
                          <a:cs typeface="Times New Roman" panose="02020603050405020304" pitchFamily="18" charset="0"/>
                        </a:rPr>
                        <a:t>Data</a:t>
                      </a:r>
                      <a:endParaRPr lang="en-IN" sz="1400" b="1">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gn="ctr">
                        <a:lnSpc>
                          <a:spcPct val="115000"/>
                        </a:lnSpc>
                      </a:pPr>
                      <a:r>
                        <a:rPr lang="en-IN" sz="1400" b="1">
                          <a:effectLst/>
                          <a:latin typeface="Times New Roman" panose="02020603050405020304" pitchFamily="18" charset="0"/>
                          <a:cs typeface="Times New Roman" panose="02020603050405020304" pitchFamily="18" charset="0"/>
                        </a:rPr>
                        <a:t>Model</a:t>
                      </a:r>
                      <a:endParaRPr lang="en-IN" sz="1400" b="1">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gn="ctr">
                        <a:lnSpc>
                          <a:spcPct val="115000"/>
                        </a:lnSpc>
                      </a:pPr>
                      <a:r>
                        <a:rPr lang="en-IN" sz="1400" b="1" dirty="0">
                          <a:effectLst/>
                          <a:latin typeface="Times New Roman" panose="02020603050405020304" pitchFamily="18" charset="0"/>
                          <a:cs typeface="Times New Roman" panose="02020603050405020304" pitchFamily="18" charset="0"/>
                        </a:rPr>
                        <a:t>Application</a:t>
                      </a:r>
                      <a:endParaRPr lang="en-IN" sz="1400" b="1"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extLst>
                  <a:ext uri="{0D108BD9-81ED-4DB2-BD59-A6C34878D82A}">
                    <a16:rowId xmlns:a16="http://schemas.microsoft.com/office/drawing/2014/main" val="3072074357"/>
                  </a:ext>
                </a:extLst>
              </a:tr>
              <a:tr h="1260619">
                <a:tc>
                  <a:txBody>
                    <a:bodyPr/>
                    <a:lstStyle/>
                    <a:p>
                      <a:pPr algn="ctr">
                        <a:lnSpc>
                          <a:spcPct val="115000"/>
                        </a:lnSpc>
                      </a:pPr>
                      <a:endParaRPr lang="en-IN" sz="1000" b="1" dirty="0">
                        <a:effectLst/>
                        <a:latin typeface="Times New Roman" panose="02020603050405020304" pitchFamily="18" charset="0"/>
                        <a:cs typeface="Times New Roman" panose="02020603050405020304" pitchFamily="18" charset="0"/>
                      </a:endParaRPr>
                    </a:p>
                    <a:p>
                      <a:pPr algn="ctr">
                        <a:lnSpc>
                          <a:spcPct val="115000"/>
                        </a:lnSpc>
                      </a:pPr>
                      <a:endParaRPr lang="en-IN" sz="1000" b="1" dirty="0">
                        <a:effectLst/>
                        <a:latin typeface="Times New Roman" panose="02020603050405020304" pitchFamily="18" charset="0"/>
                        <a:cs typeface="Times New Roman" panose="02020603050405020304" pitchFamily="18" charset="0"/>
                      </a:endParaRPr>
                    </a:p>
                    <a:p>
                      <a:pPr algn="ctr">
                        <a:lnSpc>
                          <a:spcPct val="115000"/>
                        </a:lnSpc>
                      </a:pPr>
                      <a:endParaRPr lang="en-IN" sz="1000" b="1" dirty="0">
                        <a:effectLst/>
                        <a:latin typeface="Times New Roman" panose="02020603050405020304" pitchFamily="18" charset="0"/>
                        <a:cs typeface="Times New Roman" panose="02020603050405020304" pitchFamily="18" charset="0"/>
                      </a:endParaRPr>
                    </a:p>
                    <a:p>
                      <a:pPr algn="ctr">
                        <a:lnSpc>
                          <a:spcPct val="115000"/>
                        </a:lnSpc>
                      </a:pPr>
                      <a:r>
                        <a:rPr lang="en-IN" sz="1000" b="1" dirty="0">
                          <a:effectLst/>
                          <a:latin typeface="Times New Roman" panose="02020603050405020304" pitchFamily="18" charset="0"/>
                          <a:cs typeface="Times New Roman" panose="02020603050405020304" pitchFamily="18" charset="0"/>
                        </a:rPr>
                        <a:t>Manufacturing</a:t>
                      </a:r>
                      <a:endParaRPr lang="en-IN" sz="1000" b="1"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dirty="0">
                          <a:effectLst/>
                          <a:latin typeface="Times New Roman" panose="02020603050405020304" pitchFamily="18" charset="0"/>
                          <a:cs typeface="Times New Roman" panose="02020603050405020304" pitchFamily="18" charset="0"/>
                        </a:rPr>
                        <a:t>Training: Ensuring data is representative and applicable in different contexts</a:t>
                      </a:r>
                      <a:r>
                        <a:rPr lang="en-IN" sz="1000">
                          <a:effectLst/>
                          <a:latin typeface="Times New Roman" panose="02020603050405020304" pitchFamily="18" charset="0"/>
                          <a:cs typeface="Times New Roman" panose="02020603050405020304" pitchFamily="18" charset="0"/>
                        </a:rPr>
                        <a:t>. </a:t>
                      </a:r>
                    </a:p>
                    <a:p>
                      <a:pPr>
                        <a:lnSpc>
                          <a:spcPct val="115000"/>
                        </a:lnSpc>
                      </a:pPr>
                      <a:endParaRPr lang="en-IN" sz="1000" dirty="0">
                        <a:effectLst/>
                        <a:latin typeface="Times New Roman" panose="02020603050405020304" pitchFamily="18" charset="0"/>
                        <a:cs typeface="Times New Roman" panose="02020603050405020304" pitchFamily="18" charset="0"/>
                      </a:endParaRPr>
                    </a:p>
                    <a:p>
                      <a:pPr>
                        <a:lnSpc>
                          <a:spcPct val="115000"/>
                        </a:lnSpc>
                      </a:pPr>
                      <a:r>
                        <a:rPr lang="en-IN" sz="1000" dirty="0">
                          <a:effectLst/>
                          <a:latin typeface="Times New Roman" panose="02020603050405020304" pitchFamily="18" charset="0"/>
                          <a:cs typeface="Times New Roman" panose="02020603050405020304" pitchFamily="18" charset="0"/>
                        </a:rPr>
                        <a:t>Processing: Handling personal data, especially in autonomous vehicles. Data Parity: Addressing the imbalance of data availability between large and small entities.</a:t>
                      </a:r>
                      <a:endParaRPr lang="en-IN" sz="10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dirty="0">
                          <a:effectLst/>
                          <a:latin typeface="Times New Roman" panose="02020603050405020304" pitchFamily="18" charset="0"/>
                          <a:cs typeface="Times New Roman" panose="02020603050405020304" pitchFamily="18" charset="0"/>
                        </a:rPr>
                        <a:t>Safety: Levels of accuracy and precaution in AI systems. </a:t>
                      </a:r>
                    </a:p>
                    <a:p>
                      <a:pPr>
                        <a:lnSpc>
                          <a:spcPct val="115000"/>
                        </a:lnSpc>
                      </a:pPr>
                      <a:endParaRPr lang="en-IN" sz="1000" dirty="0">
                        <a:effectLst/>
                        <a:latin typeface="Times New Roman" panose="02020603050405020304" pitchFamily="18" charset="0"/>
                        <a:cs typeface="Times New Roman" panose="02020603050405020304" pitchFamily="18" charset="0"/>
                      </a:endParaRPr>
                    </a:p>
                    <a:p>
                      <a:pPr>
                        <a:lnSpc>
                          <a:spcPct val="115000"/>
                        </a:lnSpc>
                      </a:pPr>
                      <a:r>
                        <a:rPr lang="en-IN" sz="1000" dirty="0">
                          <a:effectLst/>
                          <a:latin typeface="Times New Roman" panose="02020603050405020304" pitchFamily="18" charset="0"/>
                          <a:cs typeface="Times New Roman" panose="02020603050405020304" pitchFamily="18" charset="0"/>
                        </a:rPr>
                        <a:t>Testing: Procedures for pre-deployment testing. Assessment: Ongoing impact assessments of AI models.</a:t>
                      </a:r>
                      <a:endParaRPr lang="en-IN" sz="10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dirty="0">
                          <a:effectLst/>
                          <a:latin typeface="Times New Roman" panose="02020603050405020304" pitchFamily="18" charset="0"/>
                          <a:cs typeface="Times New Roman" panose="02020603050405020304" pitchFamily="18" charset="0"/>
                        </a:rPr>
                        <a:t>Transition Costs: Potential worker displacement and skill shifts. </a:t>
                      </a:r>
                    </a:p>
                    <a:p>
                      <a:pPr>
                        <a:lnSpc>
                          <a:spcPct val="115000"/>
                        </a:lnSpc>
                      </a:pPr>
                      <a:r>
                        <a:rPr lang="en-IN" sz="1000" dirty="0">
                          <a:effectLst/>
                          <a:latin typeface="Times New Roman" panose="02020603050405020304" pitchFamily="18" charset="0"/>
                          <a:cs typeface="Times New Roman" panose="02020603050405020304" pitchFamily="18" charset="0"/>
                        </a:rPr>
                        <a:t>Competition: Impact of AI on competition within the sector.</a:t>
                      </a:r>
                    </a:p>
                    <a:p>
                      <a:pPr>
                        <a:lnSpc>
                          <a:spcPct val="115000"/>
                        </a:lnSpc>
                      </a:pPr>
                      <a:r>
                        <a:rPr lang="en-IN" sz="1000" dirty="0">
                          <a:effectLst/>
                          <a:latin typeface="Times New Roman" panose="02020603050405020304" pitchFamily="18" charset="0"/>
                          <a:cs typeface="Times New Roman" panose="02020603050405020304" pitchFamily="18" charset="0"/>
                        </a:rPr>
                        <a:t> Human Liability: Balancing automation with human oversight to avoid moral crumple zones.</a:t>
                      </a:r>
                      <a:endParaRPr lang="en-IN" sz="10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extLst>
                  <a:ext uri="{0D108BD9-81ED-4DB2-BD59-A6C34878D82A}">
                    <a16:rowId xmlns:a16="http://schemas.microsoft.com/office/drawing/2014/main" val="2854616304"/>
                  </a:ext>
                </a:extLst>
              </a:tr>
              <a:tr h="2257481">
                <a:tc>
                  <a:txBody>
                    <a:bodyPr/>
                    <a:lstStyle/>
                    <a:p>
                      <a:pPr>
                        <a:lnSpc>
                          <a:spcPct val="115000"/>
                        </a:lnSpc>
                      </a:pPr>
                      <a:endParaRPr lang="en-IN" sz="1000" b="1" dirty="0">
                        <a:effectLst/>
                        <a:latin typeface="Times New Roman" panose="02020603050405020304" pitchFamily="18" charset="0"/>
                        <a:cs typeface="Times New Roman" panose="02020603050405020304" pitchFamily="18" charset="0"/>
                      </a:endParaRPr>
                    </a:p>
                    <a:p>
                      <a:pPr>
                        <a:lnSpc>
                          <a:spcPct val="115000"/>
                        </a:lnSpc>
                      </a:pPr>
                      <a:endParaRPr lang="en-IN" sz="1000" b="1" dirty="0">
                        <a:effectLst/>
                        <a:latin typeface="Times New Roman" panose="02020603050405020304" pitchFamily="18" charset="0"/>
                        <a:cs typeface="Times New Roman" panose="02020603050405020304" pitchFamily="18" charset="0"/>
                      </a:endParaRPr>
                    </a:p>
                    <a:p>
                      <a:pPr>
                        <a:lnSpc>
                          <a:spcPct val="115000"/>
                        </a:lnSpc>
                      </a:pPr>
                      <a:endParaRPr lang="en-IN" sz="1000" b="1" dirty="0">
                        <a:effectLst/>
                        <a:latin typeface="Times New Roman" panose="02020603050405020304" pitchFamily="18" charset="0"/>
                        <a:cs typeface="Times New Roman" panose="02020603050405020304" pitchFamily="18" charset="0"/>
                      </a:endParaRPr>
                    </a:p>
                    <a:p>
                      <a:pPr>
                        <a:lnSpc>
                          <a:spcPct val="115000"/>
                        </a:lnSpc>
                      </a:pPr>
                      <a:endParaRPr lang="en-IN" sz="1000" b="1" dirty="0">
                        <a:effectLst/>
                        <a:latin typeface="Times New Roman" panose="02020603050405020304" pitchFamily="18" charset="0"/>
                        <a:cs typeface="Times New Roman" panose="02020603050405020304" pitchFamily="18" charset="0"/>
                      </a:endParaRPr>
                    </a:p>
                    <a:p>
                      <a:pPr>
                        <a:lnSpc>
                          <a:spcPct val="115000"/>
                        </a:lnSpc>
                      </a:pPr>
                      <a:endParaRPr lang="en-IN" sz="1000" b="1" dirty="0">
                        <a:effectLst/>
                        <a:latin typeface="Times New Roman" panose="02020603050405020304" pitchFamily="18" charset="0"/>
                        <a:cs typeface="Times New Roman" panose="02020603050405020304" pitchFamily="18" charset="0"/>
                      </a:endParaRPr>
                    </a:p>
                    <a:p>
                      <a:pPr algn="ctr">
                        <a:lnSpc>
                          <a:spcPct val="115000"/>
                        </a:lnSpc>
                      </a:pPr>
                      <a:endParaRPr lang="en-IN" sz="1000" b="1" dirty="0">
                        <a:effectLst/>
                        <a:latin typeface="Times New Roman" panose="02020603050405020304" pitchFamily="18" charset="0"/>
                        <a:cs typeface="Times New Roman" panose="02020603050405020304" pitchFamily="18" charset="0"/>
                      </a:endParaRPr>
                    </a:p>
                    <a:p>
                      <a:pPr algn="ctr">
                        <a:lnSpc>
                          <a:spcPct val="115000"/>
                        </a:lnSpc>
                      </a:pPr>
                      <a:r>
                        <a:rPr lang="en-IN" sz="1000" b="1" dirty="0">
                          <a:effectLst/>
                          <a:latin typeface="Times New Roman" panose="02020603050405020304" pitchFamily="18" charset="0"/>
                          <a:cs typeface="Times New Roman" panose="02020603050405020304" pitchFamily="18" charset="0"/>
                        </a:rPr>
                        <a:t>Fintech</a:t>
                      </a:r>
                      <a:endParaRPr lang="en-IN" sz="1000" b="1"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dirty="0">
                          <a:effectLst/>
                          <a:latin typeface="Times New Roman" panose="02020603050405020304" pitchFamily="18" charset="0"/>
                          <a:cs typeface="Times New Roman" panose="02020603050405020304" pitchFamily="18" charset="0"/>
                        </a:rPr>
                        <a:t>Diverse Financial Footprints: Training models considering varied financial capabilities.</a:t>
                      </a:r>
                    </a:p>
                    <a:p>
                      <a:pPr>
                        <a:lnSpc>
                          <a:spcPct val="115000"/>
                        </a:lnSpc>
                      </a:pPr>
                      <a:r>
                        <a:rPr lang="en-IN" sz="1000" dirty="0">
                          <a:effectLst/>
                          <a:latin typeface="Times New Roman" panose="02020603050405020304" pitchFamily="18" charset="0"/>
                          <a:cs typeface="Times New Roman" panose="02020603050405020304" pitchFamily="18" charset="0"/>
                        </a:rPr>
                        <a:t> </a:t>
                      </a:r>
                    </a:p>
                    <a:p>
                      <a:pPr>
                        <a:lnSpc>
                          <a:spcPct val="115000"/>
                        </a:lnSpc>
                      </a:pPr>
                      <a:r>
                        <a:rPr lang="en-IN" sz="1000" dirty="0">
                          <a:effectLst/>
                          <a:latin typeface="Times New Roman" panose="02020603050405020304" pitchFamily="18" charset="0"/>
                          <a:cs typeface="Times New Roman" panose="02020603050405020304" pitchFamily="18" charset="0"/>
                        </a:rPr>
                        <a:t>Bias: Addressing systemic and historical biases. </a:t>
                      </a:r>
                    </a:p>
                    <a:p>
                      <a:pPr>
                        <a:lnSpc>
                          <a:spcPct val="115000"/>
                        </a:lnSpc>
                      </a:pPr>
                      <a:endParaRPr lang="en-IN" sz="1000" dirty="0">
                        <a:effectLst/>
                        <a:latin typeface="Times New Roman" panose="02020603050405020304" pitchFamily="18" charset="0"/>
                        <a:cs typeface="Times New Roman" panose="02020603050405020304" pitchFamily="18" charset="0"/>
                      </a:endParaRPr>
                    </a:p>
                    <a:p>
                      <a:pPr>
                        <a:lnSpc>
                          <a:spcPct val="115000"/>
                        </a:lnSpc>
                      </a:pPr>
                      <a:r>
                        <a:rPr lang="en-IN" sz="1000" dirty="0">
                          <a:effectLst/>
                          <a:latin typeface="Times New Roman" panose="02020603050405020304" pitchFamily="18" charset="0"/>
                          <a:cs typeface="Times New Roman" panose="02020603050405020304" pitchFamily="18" charset="0"/>
                        </a:rPr>
                        <a:t>Unequal Collection: Balancing data collection across different demographics. </a:t>
                      </a:r>
                    </a:p>
                    <a:p>
                      <a:pPr>
                        <a:lnSpc>
                          <a:spcPct val="115000"/>
                        </a:lnSpc>
                      </a:pPr>
                      <a:endParaRPr lang="en-IN" sz="1000" dirty="0">
                        <a:effectLst/>
                        <a:latin typeface="Times New Roman" panose="02020603050405020304" pitchFamily="18" charset="0"/>
                        <a:cs typeface="Times New Roman" panose="02020603050405020304" pitchFamily="18" charset="0"/>
                      </a:endParaRPr>
                    </a:p>
                    <a:p>
                      <a:pPr>
                        <a:lnSpc>
                          <a:spcPct val="115000"/>
                        </a:lnSpc>
                      </a:pPr>
                      <a:r>
                        <a:rPr lang="en-IN" sz="1000" dirty="0">
                          <a:effectLst/>
                          <a:latin typeface="Times New Roman" panose="02020603050405020304" pitchFamily="18" charset="0"/>
                          <a:cs typeface="Times New Roman" panose="02020603050405020304" pitchFamily="18" charset="0"/>
                        </a:rPr>
                        <a:t>Data Margins: Inclusion of digitally or physically excluded populations. </a:t>
                      </a:r>
                    </a:p>
                    <a:p>
                      <a:pPr>
                        <a:lnSpc>
                          <a:spcPct val="115000"/>
                        </a:lnSpc>
                      </a:pPr>
                      <a:r>
                        <a:rPr lang="en-IN" sz="1000" dirty="0">
                          <a:effectLst/>
                          <a:latin typeface="Times New Roman" panose="02020603050405020304" pitchFamily="18" charset="0"/>
                          <a:cs typeface="Times New Roman" panose="02020603050405020304" pitchFamily="18" charset="0"/>
                        </a:rPr>
                        <a:t>Consent: Ensuring informed consent for data collection. </a:t>
                      </a:r>
                    </a:p>
                    <a:p>
                      <a:pPr>
                        <a:lnSpc>
                          <a:spcPct val="115000"/>
                        </a:lnSpc>
                      </a:pPr>
                      <a:r>
                        <a:rPr lang="en-IN" sz="1000" dirty="0">
                          <a:effectLst/>
                          <a:latin typeface="Times New Roman" panose="02020603050405020304" pitchFamily="18" charset="0"/>
                          <a:cs typeface="Times New Roman" panose="02020603050405020304" pitchFamily="18" charset="0"/>
                        </a:rPr>
                        <a:t>Proxies: Addressing proxies for protected characteristics. </a:t>
                      </a:r>
                    </a:p>
                    <a:p>
                      <a:pPr>
                        <a:lnSpc>
                          <a:spcPct val="115000"/>
                        </a:lnSpc>
                      </a:pPr>
                      <a:r>
                        <a:rPr lang="en-IN" sz="1000" dirty="0">
                          <a:effectLst/>
                          <a:latin typeface="Times New Roman" panose="02020603050405020304" pitchFamily="18" charset="0"/>
                          <a:cs typeface="Times New Roman" panose="02020603050405020304" pitchFamily="18" charset="0"/>
                        </a:rPr>
                        <a:t>Security: Safeguarding users' financial data.</a:t>
                      </a:r>
                      <a:endParaRPr lang="en-IN" sz="10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dirty="0">
                          <a:effectLst/>
                          <a:latin typeface="Times New Roman" panose="02020603050405020304" pitchFamily="18" charset="0"/>
                          <a:cs typeface="Times New Roman" panose="02020603050405020304" pitchFamily="18" charset="0"/>
                        </a:rPr>
                        <a:t>Granularity: Providing detailed levels for decision-making subjects. </a:t>
                      </a:r>
                    </a:p>
                    <a:p>
                      <a:pPr>
                        <a:lnSpc>
                          <a:spcPct val="115000"/>
                        </a:lnSpc>
                      </a:pPr>
                      <a:endParaRPr lang="en-IN" sz="1000" dirty="0">
                        <a:effectLst/>
                        <a:latin typeface="Times New Roman" panose="02020603050405020304" pitchFamily="18" charset="0"/>
                        <a:cs typeface="Times New Roman" panose="02020603050405020304" pitchFamily="18" charset="0"/>
                      </a:endParaRPr>
                    </a:p>
                    <a:p>
                      <a:pPr>
                        <a:lnSpc>
                          <a:spcPct val="115000"/>
                        </a:lnSpc>
                      </a:pPr>
                      <a:r>
                        <a:rPr lang="en-IN" sz="1000" dirty="0">
                          <a:effectLst/>
                          <a:latin typeface="Times New Roman" panose="02020603050405020304" pitchFamily="18" charset="0"/>
                          <a:cs typeface="Times New Roman" panose="02020603050405020304" pitchFamily="18" charset="0"/>
                        </a:rPr>
                        <a:t>Scrutability: Clear division of responsibility between human and automated decisions.</a:t>
                      </a:r>
                      <a:endParaRPr lang="en-IN" sz="10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dirty="0">
                          <a:effectLst/>
                          <a:latin typeface="Times New Roman" panose="02020603050405020304" pitchFamily="18" charset="0"/>
                          <a:cs typeface="Times New Roman" panose="02020603050405020304" pitchFamily="18" charset="0"/>
                        </a:rPr>
                        <a:t>Impact Assessment: Ongoing monitoring and assessment of AI applications. </a:t>
                      </a:r>
                    </a:p>
                    <a:p>
                      <a:pPr>
                        <a:lnSpc>
                          <a:spcPct val="115000"/>
                        </a:lnSpc>
                      </a:pPr>
                      <a:endParaRPr lang="en-IN" sz="1000" dirty="0">
                        <a:effectLst/>
                        <a:latin typeface="Times New Roman" panose="02020603050405020304" pitchFamily="18" charset="0"/>
                        <a:cs typeface="Times New Roman" panose="02020603050405020304" pitchFamily="18" charset="0"/>
                      </a:endParaRPr>
                    </a:p>
                    <a:p>
                      <a:pPr>
                        <a:lnSpc>
                          <a:spcPct val="115000"/>
                        </a:lnSpc>
                      </a:pPr>
                      <a:r>
                        <a:rPr lang="en-IN" sz="1000" dirty="0">
                          <a:effectLst/>
                          <a:latin typeface="Times New Roman" panose="02020603050405020304" pitchFamily="18" charset="0"/>
                          <a:cs typeface="Times New Roman" panose="02020603050405020304" pitchFamily="18" charset="0"/>
                        </a:rPr>
                        <a:t>Privacy: Protecting user privacy and data. Appeal: Establishing effective appeal mechanisms.</a:t>
                      </a:r>
                      <a:endParaRPr lang="en-IN" sz="10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extLst>
                  <a:ext uri="{0D108BD9-81ED-4DB2-BD59-A6C34878D82A}">
                    <a16:rowId xmlns:a16="http://schemas.microsoft.com/office/drawing/2014/main" val="4067779174"/>
                  </a:ext>
                </a:extLst>
              </a:tr>
              <a:tr h="1012103">
                <a:tc>
                  <a:txBody>
                    <a:bodyPr/>
                    <a:lstStyle/>
                    <a:p>
                      <a:pPr>
                        <a:lnSpc>
                          <a:spcPct val="115000"/>
                        </a:lnSpc>
                      </a:pPr>
                      <a:endParaRPr lang="en-IN" sz="1000" b="1" dirty="0">
                        <a:effectLst/>
                        <a:latin typeface="Times New Roman" panose="02020603050405020304" pitchFamily="18" charset="0"/>
                        <a:cs typeface="Times New Roman" panose="02020603050405020304" pitchFamily="18" charset="0"/>
                      </a:endParaRPr>
                    </a:p>
                    <a:p>
                      <a:pPr>
                        <a:lnSpc>
                          <a:spcPct val="115000"/>
                        </a:lnSpc>
                      </a:pPr>
                      <a:endParaRPr lang="en-IN" sz="1000" b="1" dirty="0">
                        <a:effectLst/>
                        <a:latin typeface="Times New Roman" panose="02020603050405020304" pitchFamily="18" charset="0"/>
                        <a:cs typeface="Times New Roman" panose="02020603050405020304" pitchFamily="18" charset="0"/>
                      </a:endParaRPr>
                    </a:p>
                    <a:p>
                      <a:pPr algn="ctr">
                        <a:lnSpc>
                          <a:spcPct val="115000"/>
                        </a:lnSpc>
                      </a:pPr>
                      <a:r>
                        <a:rPr lang="en-IN" sz="1000" b="1" dirty="0">
                          <a:effectLst/>
                          <a:latin typeface="Times New Roman" panose="02020603050405020304" pitchFamily="18" charset="0"/>
                          <a:cs typeface="Times New Roman" panose="02020603050405020304" pitchFamily="18" charset="0"/>
                        </a:rPr>
                        <a:t>Agriculture</a:t>
                      </a:r>
                      <a:endParaRPr lang="en-IN" sz="1000" b="1"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a:effectLst/>
                          <a:latin typeface="Times New Roman" panose="02020603050405020304" pitchFamily="18" charset="0"/>
                          <a:cs typeface="Times New Roman" panose="02020603050405020304" pitchFamily="18" charset="0"/>
                        </a:rPr>
                        <a:t>Collection: Accurately representing small and marginal farmers in data. Historical Complications: Reflecting political and systemic issues in data. </a:t>
                      </a:r>
                      <a:endParaRPr lang="en-IN" sz="100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dirty="0">
                          <a:effectLst/>
                          <a:latin typeface="Times New Roman" panose="02020603050405020304" pitchFamily="18" charset="0"/>
                          <a:cs typeface="Times New Roman" panose="02020603050405020304" pitchFamily="18" charset="0"/>
                        </a:rPr>
                        <a:t>Limits to Benefits: Assessing the actual value and risks of AI in agriculture.</a:t>
                      </a:r>
                    </a:p>
                    <a:p>
                      <a:pPr>
                        <a:lnSpc>
                          <a:spcPct val="115000"/>
                        </a:lnSpc>
                      </a:pPr>
                      <a:endParaRPr lang="en-IN" sz="1000" dirty="0">
                        <a:effectLst/>
                        <a:latin typeface="Times New Roman" panose="02020603050405020304" pitchFamily="18" charset="0"/>
                        <a:cs typeface="Times New Roman" panose="02020603050405020304" pitchFamily="18" charset="0"/>
                      </a:endParaRPr>
                    </a:p>
                    <a:p>
                      <a:pPr>
                        <a:lnSpc>
                          <a:spcPct val="115000"/>
                        </a:lnSpc>
                      </a:pPr>
                      <a:r>
                        <a:rPr lang="en-IN" sz="1000" dirty="0">
                          <a:effectLst/>
                          <a:latin typeface="Times New Roman" panose="02020603050405020304" pitchFamily="18" charset="0"/>
                          <a:cs typeface="Times New Roman" panose="02020603050405020304" pitchFamily="18" charset="0"/>
                        </a:rPr>
                        <a:t> Impact Assessment: Defining and measuring model success.</a:t>
                      </a:r>
                      <a:endParaRPr lang="en-IN" sz="10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dirty="0">
                          <a:effectLst/>
                          <a:latin typeface="Times New Roman" panose="02020603050405020304" pitchFamily="18" charset="0"/>
                          <a:cs typeface="Times New Roman" panose="02020603050405020304" pitchFamily="18" charset="0"/>
                        </a:rPr>
                        <a:t>Resilience: Safeguards against adverse effects of AI. Liability: Establishing redressal mechanisms. </a:t>
                      </a:r>
                    </a:p>
                    <a:p>
                      <a:pPr>
                        <a:lnSpc>
                          <a:spcPct val="115000"/>
                        </a:lnSpc>
                      </a:pPr>
                      <a:endParaRPr lang="en-IN" sz="1000" dirty="0">
                        <a:effectLst/>
                        <a:latin typeface="Times New Roman" panose="02020603050405020304" pitchFamily="18" charset="0"/>
                        <a:cs typeface="Times New Roman" panose="02020603050405020304" pitchFamily="18" charset="0"/>
                      </a:endParaRPr>
                    </a:p>
                    <a:p>
                      <a:pPr>
                        <a:lnSpc>
                          <a:spcPct val="115000"/>
                        </a:lnSpc>
                      </a:pPr>
                      <a:r>
                        <a:rPr lang="en-IN" sz="1000" dirty="0">
                          <a:effectLst/>
                          <a:latin typeface="Times New Roman" panose="02020603050405020304" pitchFamily="18" charset="0"/>
                          <a:cs typeface="Times New Roman" panose="02020603050405020304" pitchFamily="18" charset="0"/>
                        </a:rPr>
                        <a:t>Equality: Bridging socio-economic divides. Accessibility: Ensuring AI technologies are financially accessible to farmers.</a:t>
                      </a:r>
                      <a:endParaRPr lang="en-IN" sz="10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extLst>
                  <a:ext uri="{0D108BD9-81ED-4DB2-BD59-A6C34878D82A}">
                    <a16:rowId xmlns:a16="http://schemas.microsoft.com/office/drawing/2014/main" val="683865987"/>
                  </a:ext>
                </a:extLst>
              </a:tr>
              <a:tr h="1012103">
                <a:tc>
                  <a:txBody>
                    <a:bodyPr/>
                    <a:lstStyle/>
                    <a:p>
                      <a:pPr>
                        <a:lnSpc>
                          <a:spcPct val="115000"/>
                        </a:lnSpc>
                      </a:pPr>
                      <a:endParaRPr lang="en-IN" sz="1000" b="1" dirty="0">
                        <a:effectLst/>
                        <a:latin typeface="Times New Roman" panose="02020603050405020304" pitchFamily="18" charset="0"/>
                        <a:cs typeface="Times New Roman" panose="02020603050405020304" pitchFamily="18" charset="0"/>
                      </a:endParaRPr>
                    </a:p>
                    <a:p>
                      <a:pPr>
                        <a:lnSpc>
                          <a:spcPct val="115000"/>
                        </a:lnSpc>
                      </a:pPr>
                      <a:endParaRPr lang="en-IN" sz="1000" b="1" dirty="0">
                        <a:effectLst/>
                        <a:latin typeface="Times New Roman" panose="02020603050405020304" pitchFamily="18" charset="0"/>
                        <a:cs typeface="Times New Roman" panose="02020603050405020304" pitchFamily="18" charset="0"/>
                      </a:endParaRPr>
                    </a:p>
                    <a:p>
                      <a:pPr algn="ctr">
                        <a:lnSpc>
                          <a:spcPct val="115000"/>
                        </a:lnSpc>
                      </a:pPr>
                      <a:r>
                        <a:rPr lang="en-IN" sz="1000" b="1" dirty="0">
                          <a:effectLst/>
                          <a:latin typeface="Times New Roman" panose="02020603050405020304" pitchFamily="18" charset="0"/>
                          <a:cs typeface="Times New Roman" panose="02020603050405020304" pitchFamily="18" charset="0"/>
                        </a:rPr>
                        <a:t>Healthcare</a:t>
                      </a:r>
                      <a:endParaRPr lang="en-IN" sz="1000" b="1"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dirty="0">
                          <a:effectLst/>
                          <a:latin typeface="Times New Roman" panose="02020603050405020304" pitchFamily="18" charset="0"/>
                          <a:cs typeface="Times New Roman" panose="02020603050405020304" pitchFamily="18" charset="0"/>
                        </a:rPr>
                        <a:t>Contextual Data: Obtaining reliable, accurate, and relevant health data</a:t>
                      </a:r>
                    </a:p>
                    <a:p>
                      <a:pPr>
                        <a:lnSpc>
                          <a:spcPct val="115000"/>
                        </a:lnSpc>
                      </a:pPr>
                      <a:endParaRPr lang="en-IN" sz="1000" dirty="0">
                        <a:effectLst/>
                        <a:latin typeface="Times New Roman" panose="02020603050405020304" pitchFamily="18" charset="0"/>
                        <a:cs typeface="Times New Roman" panose="02020603050405020304" pitchFamily="18" charset="0"/>
                      </a:endParaRPr>
                    </a:p>
                    <a:p>
                      <a:pPr>
                        <a:lnSpc>
                          <a:spcPct val="115000"/>
                        </a:lnSpc>
                      </a:pPr>
                      <a:r>
                        <a:rPr lang="en-IN" sz="1000" dirty="0">
                          <a:effectLst/>
                          <a:latin typeface="Times New Roman" panose="02020603050405020304" pitchFamily="18" charset="0"/>
                          <a:cs typeface="Times New Roman" panose="02020603050405020304" pitchFamily="18" charset="0"/>
                        </a:rPr>
                        <a:t> Security: Ensuring the security of sensitive health data. Consent: Maintaining informed consent for data use.</a:t>
                      </a:r>
                      <a:endParaRPr lang="en-IN" sz="10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dirty="0">
                          <a:effectLst/>
                          <a:latin typeface="Times New Roman" panose="02020603050405020304" pitchFamily="18" charset="0"/>
                          <a:cs typeface="Times New Roman" panose="02020603050405020304" pitchFamily="18" charset="0"/>
                        </a:rPr>
                        <a:t>Applicability: Ensuring models are relevant to local socio-economic conditions. </a:t>
                      </a:r>
                    </a:p>
                    <a:p>
                      <a:pPr>
                        <a:lnSpc>
                          <a:spcPct val="115000"/>
                        </a:lnSpc>
                      </a:pPr>
                      <a:endParaRPr lang="en-IN" sz="1000" dirty="0">
                        <a:effectLst/>
                        <a:latin typeface="Times New Roman" panose="02020603050405020304" pitchFamily="18" charset="0"/>
                        <a:cs typeface="Times New Roman" panose="02020603050405020304" pitchFamily="18" charset="0"/>
                      </a:endParaRPr>
                    </a:p>
                    <a:p>
                      <a:pPr>
                        <a:lnSpc>
                          <a:spcPct val="115000"/>
                        </a:lnSpc>
                      </a:pPr>
                      <a:r>
                        <a:rPr lang="en-IN" sz="1000" dirty="0">
                          <a:effectLst/>
                          <a:latin typeface="Times New Roman" panose="02020603050405020304" pitchFamily="18" charset="0"/>
                          <a:cs typeface="Times New Roman" panose="02020603050405020304" pitchFamily="18" charset="0"/>
                        </a:rPr>
                        <a:t>Impact Assessment: Ongoing assessment of AI models.</a:t>
                      </a:r>
                      <a:endParaRPr lang="en-IN" sz="10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tc>
                  <a:txBody>
                    <a:bodyPr/>
                    <a:lstStyle/>
                    <a:p>
                      <a:pPr>
                        <a:lnSpc>
                          <a:spcPct val="115000"/>
                        </a:lnSpc>
                      </a:pPr>
                      <a:r>
                        <a:rPr lang="en-IN" sz="1000" dirty="0">
                          <a:effectLst/>
                          <a:latin typeface="Times New Roman" panose="02020603050405020304" pitchFamily="18" charset="0"/>
                          <a:cs typeface="Times New Roman" panose="02020603050405020304" pitchFamily="18" charset="0"/>
                        </a:rPr>
                        <a:t>Trust: Building patient trust and ensuring data security. </a:t>
                      </a:r>
                    </a:p>
                    <a:p>
                      <a:pPr>
                        <a:lnSpc>
                          <a:spcPct val="115000"/>
                        </a:lnSpc>
                      </a:pPr>
                      <a:endParaRPr lang="en-IN" sz="1000" dirty="0">
                        <a:effectLst/>
                        <a:latin typeface="Times New Roman" panose="02020603050405020304" pitchFamily="18" charset="0"/>
                        <a:cs typeface="Times New Roman" panose="02020603050405020304" pitchFamily="18" charset="0"/>
                      </a:endParaRPr>
                    </a:p>
                    <a:p>
                      <a:pPr>
                        <a:lnSpc>
                          <a:spcPct val="115000"/>
                        </a:lnSpc>
                      </a:pPr>
                      <a:r>
                        <a:rPr lang="en-IN" sz="1000" dirty="0">
                          <a:effectLst/>
                          <a:latin typeface="Times New Roman" panose="02020603050405020304" pitchFamily="18" charset="0"/>
                          <a:cs typeface="Times New Roman" panose="02020603050405020304" pitchFamily="18" charset="0"/>
                        </a:rPr>
                        <a:t>Liability: Defining responsibility in decision-making processes.</a:t>
                      </a:r>
                      <a:endParaRPr lang="en-IN" sz="10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12129" marR="12129" marT="12129" marB="12129"/>
                </a:tc>
                <a:extLst>
                  <a:ext uri="{0D108BD9-81ED-4DB2-BD59-A6C34878D82A}">
                    <a16:rowId xmlns:a16="http://schemas.microsoft.com/office/drawing/2014/main" val="4062573075"/>
                  </a:ext>
                </a:extLst>
              </a:tr>
            </a:tbl>
          </a:graphicData>
        </a:graphic>
      </p:graphicFrame>
      <p:sp>
        <p:nvSpPr>
          <p:cNvPr id="6" name="TextBox 5">
            <a:extLst>
              <a:ext uri="{FF2B5EF4-FFF2-40B4-BE49-F238E27FC236}">
                <a16:creationId xmlns:a16="http://schemas.microsoft.com/office/drawing/2014/main" id="{5468E87A-D203-B173-D9A0-282A82E22B01}"/>
              </a:ext>
            </a:extLst>
          </p:cNvPr>
          <p:cNvSpPr txBox="1"/>
          <p:nvPr/>
        </p:nvSpPr>
        <p:spPr>
          <a:xfrm>
            <a:off x="4161453" y="202581"/>
            <a:ext cx="3172408"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Sectoral Challenges</a:t>
            </a:r>
            <a:endParaRPr lang="en-IN" b="1"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C693D85F-8B19-38EE-A6B9-4CAD17ACD0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23814"/>
            <a:ext cx="1352144" cy="636453"/>
          </a:xfrm>
          <a:prstGeom prst="rect">
            <a:avLst/>
          </a:prstGeom>
        </p:spPr>
      </p:pic>
      <p:pic>
        <p:nvPicPr>
          <p:cNvPr id="8" name="Picture 7" descr="A logo with a cross&#10;&#10;Description automatically generated">
            <a:extLst>
              <a:ext uri="{FF2B5EF4-FFF2-40B4-BE49-F238E27FC236}">
                <a16:creationId xmlns:a16="http://schemas.microsoft.com/office/drawing/2014/main" id="{1DA53038-A75F-0D58-A90E-85073AFFEA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9858" y="0"/>
            <a:ext cx="1352144" cy="701746"/>
          </a:xfrm>
          <a:prstGeom prst="rect">
            <a:avLst/>
          </a:prstGeom>
        </p:spPr>
      </p:pic>
    </p:spTree>
    <p:extLst>
      <p:ext uri="{BB962C8B-B14F-4D97-AF65-F5344CB8AC3E}">
        <p14:creationId xmlns:p14="http://schemas.microsoft.com/office/powerpoint/2010/main" val="1589793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00C4B0C-F287-9B7A-9DBA-8D8A0BFEB829}"/>
              </a:ext>
            </a:extLst>
          </p:cNvPr>
          <p:cNvSpPr txBox="1"/>
          <p:nvPr/>
        </p:nvSpPr>
        <p:spPr>
          <a:xfrm>
            <a:off x="841248" y="548640"/>
            <a:ext cx="3600860" cy="5431536"/>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2800" b="1" kern="1200" dirty="0">
                <a:solidFill>
                  <a:schemeClr val="tx1"/>
                </a:solidFill>
                <a:effectLst/>
                <a:latin typeface="Times New Roman" panose="02020603050405020304" pitchFamily="18" charset="0"/>
                <a:ea typeface="+mj-ea"/>
                <a:cs typeface="Times New Roman" panose="02020603050405020304" pitchFamily="18" charset="0"/>
              </a:rPr>
              <a:t>Gaps in current AI Policies</a:t>
            </a:r>
            <a:endParaRPr lang="en-US" sz="2800" kern="1200" dirty="0">
              <a:solidFill>
                <a:schemeClr val="tx1"/>
              </a:solidFill>
              <a:latin typeface="Times New Roman" panose="02020603050405020304" pitchFamily="18" charset="0"/>
              <a:ea typeface="+mj-ea"/>
              <a:cs typeface="Times New Roman" panose="02020603050405020304" pitchFamily="18" charset="0"/>
            </a:endParaRPr>
          </a:p>
        </p:txBody>
      </p:sp>
      <p:sp>
        <p:nvSpPr>
          <p:cNvPr id="13"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53E1EBB-8A91-D2A2-B56E-AC21ED93C0AB}"/>
              </a:ext>
            </a:extLst>
          </p:cNvPr>
          <p:cNvSpPr txBox="1"/>
          <p:nvPr/>
        </p:nvSpPr>
        <p:spPr>
          <a:xfrm>
            <a:off x="4811695" y="252919"/>
            <a:ext cx="7164221" cy="6468556"/>
          </a:xfrm>
          <a:prstGeom prst="rect">
            <a:avLst/>
          </a:prstGeom>
        </p:spPr>
        <p:txBody>
          <a:bodyPr vert="horz" lIns="91440" tIns="45720" rIns="91440" bIns="45720" rtlCol="0" anchor="ctr">
            <a:normAutofit/>
          </a:bodyPr>
          <a:lstStyle/>
          <a:p>
            <a:pPr>
              <a:lnSpc>
                <a:spcPct val="90000"/>
              </a:lnSpc>
              <a:spcBef>
                <a:spcPts val="1400"/>
              </a:spcBef>
              <a:spcAft>
                <a:spcPts val="400"/>
              </a:spcAft>
            </a:pPr>
            <a:r>
              <a:rPr lang="en-US" sz="1200" b="1" dirty="0">
                <a:effectLst/>
                <a:latin typeface="Times New Roman" panose="02020603050405020304" pitchFamily="18" charset="0"/>
                <a:cs typeface="Times New Roman" panose="02020603050405020304" pitchFamily="18" charset="0"/>
              </a:rPr>
              <a:t>1. Fragmented Policy Process</a:t>
            </a:r>
          </a:p>
          <a:p>
            <a:pPr marL="342900" lvl="0" indent="-228600">
              <a:lnSpc>
                <a:spcPct val="90000"/>
              </a:lnSpc>
              <a:spcBef>
                <a:spcPts val="1200"/>
              </a:spcBef>
              <a:spcAft>
                <a:spcPts val="0"/>
              </a:spcAft>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Lack of a Single Regulatory Body: AI policy development in India lacks coordination, with no single ministry or department overseeing AI implications and opportunities. Efforts are ad hoc and lack coherence.</a:t>
            </a:r>
          </a:p>
          <a:p>
            <a:pPr marL="114300" lvl="0">
              <a:lnSpc>
                <a:spcPct val="90000"/>
              </a:lnSpc>
              <a:spcBef>
                <a:spcPts val="1200"/>
              </a:spcBef>
              <a:spcAft>
                <a:spcPts val="0"/>
              </a:spcAft>
            </a:pPr>
            <a:endParaRPr lang="en-US" sz="1200" u="none" strike="noStrike" dirty="0">
              <a:effectLst/>
              <a:latin typeface="Times New Roman" panose="02020603050405020304" pitchFamily="18" charset="0"/>
              <a:cs typeface="Times New Roman" panose="02020603050405020304" pitchFamily="18" charset="0"/>
            </a:endParaRPr>
          </a:p>
          <a:p>
            <a:pPr marL="342900" lvl="0" indent="-228600">
              <a:lnSpc>
                <a:spcPct val="90000"/>
              </a:lnSpc>
              <a:spcAft>
                <a:spcPts val="1200"/>
              </a:spcAft>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Economic Development Focus: Current initiatives prioritize economic growth, often overlooking the broader societal, ethical, and legal implications of AI.</a:t>
            </a:r>
          </a:p>
          <a:p>
            <a:pPr>
              <a:lnSpc>
                <a:spcPct val="90000"/>
              </a:lnSpc>
              <a:spcBef>
                <a:spcPts val="1400"/>
              </a:spcBef>
              <a:spcAft>
                <a:spcPts val="400"/>
              </a:spcAft>
            </a:pPr>
            <a:r>
              <a:rPr lang="en-US" sz="1200" b="1" dirty="0">
                <a:effectLst/>
                <a:latin typeface="Times New Roman" panose="02020603050405020304" pitchFamily="18" charset="0"/>
                <a:cs typeface="Times New Roman" panose="02020603050405020304" pitchFamily="18" charset="0"/>
              </a:rPr>
              <a:t>2. Ethical Considerations</a:t>
            </a:r>
          </a:p>
          <a:p>
            <a:pPr marL="342900" lvl="0" indent="-228600">
              <a:lnSpc>
                <a:spcPct val="90000"/>
              </a:lnSpc>
              <a:spcBef>
                <a:spcPts val="1200"/>
              </a:spcBef>
              <a:spcAft>
                <a:spcPts val="0"/>
              </a:spcAft>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Innovation vs. Ethics: There's a prevalent but false dichotomy between innovation and ethics. Ethical choices should be integral to AI development, not an afterthought.</a:t>
            </a:r>
          </a:p>
          <a:p>
            <a:pPr marL="114300" lvl="0">
              <a:lnSpc>
                <a:spcPct val="90000"/>
              </a:lnSpc>
              <a:spcBef>
                <a:spcPts val="1200"/>
              </a:spcBef>
              <a:spcAft>
                <a:spcPts val="0"/>
              </a:spcAft>
            </a:pPr>
            <a:endParaRPr lang="en-US" sz="1200" u="none" strike="noStrike" dirty="0">
              <a:effectLst/>
              <a:latin typeface="Times New Roman" panose="02020603050405020304" pitchFamily="18" charset="0"/>
              <a:cs typeface="Times New Roman" panose="02020603050405020304" pitchFamily="18" charset="0"/>
            </a:endParaRPr>
          </a:p>
          <a:p>
            <a:pPr marL="342900" lvl="0" indent="-228600">
              <a:lnSpc>
                <a:spcPct val="90000"/>
              </a:lnSpc>
              <a:spcAft>
                <a:spcPts val="1200"/>
              </a:spcAft>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Impact on Everyday Life: The irreversible and often undetectable impacts of AI on society require equal consideration alongside economic opportunities.</a:t>
            </a:r>
          </a:p>
          <a:p>
            <a:pPr>
              <a:lnSpc>
                <a:spcPct val="90000"/>
              </a:lnSpc>
              <a:spcBef>
                <a:spcPts val="1400"/>
              </a:spcBef>
              <a:spcAft>
                <a:spcPts val="400"/>
              </a:spcAft>
            </a:pPr>
            <a:r>
              <a:rPr lang="en-US" sz="1200" b="1" dirty="0">
                <a:effectLst/>
                <a:latin typeface="Times New Roman" panose="02020603050405020304" pitchFamily="18" charset="0"/>
                <a:cs typeface="Times New Roman" panose="02020603050405020304" pitchFamily="18" charset="0"/>
              </a:rPr>
              <a:t>3. Inclusivity in AI Development</a:t>
            </a:r>
          </a:p>
          <a:p>
            <a:pPr marL="342900" lvl="0" indent="-228600">
              <a:lnSpc>
                <a:spcPct val="90000"/>
              </a:lnSpc>
              <a:spcBef>
                <a:spcPts val="1200"/>
              </a:spcBef>
              <a:spcAft>
                <a:spcPts val="0"/>
              </a:spcAft>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Limited Stake holder engagement: Current initiatives involve primarily government, industry, and occasionally academia, but lack civil society engagement. This exclusion risks marginalizing ethical and social considerations.</a:t>
            </a:r>
          </a:p>
          <a:p>
            <a:pPr marL="114300" lvl="0">
              <a:lnSpc>
                <a:spcPct val="90000"/>
              </a:lnSpc>
              <a:spcBef>
                <a:spcPts val="1200"/>
              </a:spcBef>
              <a:spcAft>
                <a:spcPts val="0"/>
              </a:spcAft>
            </a:pPr>
            <a:endParaRPr lang="en-US" sz="1200" u="none" strike="noStrike" dirty="0">
              <a:effectLst/>
              <a:latin typeface="Times New Roman" panose="02020603050405020304" pitchFamily="18" charset="0"/>
              <a:cs typeface="Times New Roman" panose="02020603050405020304" pitchFamily="18" charset="0"/>
            </a:endParaRPr>
          </a:p>
          <a:p>
            <a:pPr marL="342900" lvl="0" indent="-228600">
              <a:lnSpc>
                <a:spcPct val="90000"/>
              </a:lnSpc>
              <a:spcAft>
                <a:spcPts val="1200"/>
              </a:spcAft>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Need for Collaborative Approach: AI policy should involve a broader range of stakeholders, including civil society, to ensure a sustainable and effective AI ecosystem.</a:t>
            </a:r>
          </a:p>
          <a:p>
            <a:pPr>
              <a:lnSpc>
                <a:spcPct val="90000"/>
              </a:lnSpc>
              <a:spcBef>
                <a:spcPts val="1400"/>
              </a:spcBef>
              <a:spcAft>
                <a:spcPts val="400"/>
              </a:spcAft>
            </a:pPr>
            <a:r>
              <a:rPr lang="en-US" sz="1200" b="1" dirty="0">
                <a:effectLst/>
                <a:latin typeface="Times New Roman" panose="02020603050405020304" pitchFamily="18" charset="0"/>
                <a:cs typeface="Times New Roman" panose="02020603050405020304" pitchFamily="18" charset="0"/>
              </a:rPr>
              <a:t>4. Limitations of Data-Driven Decisions</a:t>
            </a:r>
          </a:p>
          <a:p>
            <a:pPr marL="342900" lvl="0" indent="-228600">
              <a:lnSpc>
                <a:spcPct val="90000"/>
              </a:lnSpc>
              <a:spcBef>
                <a:spcPts val="1200"/>
              </a:spcBef>
              <a:spcAft>
                <a:spcPts val="0"/>
              </a:spcAft>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Over-Reliance on Technology: There's an overemphasis on technological solutions for systemic societal problems, often ignoring the limitations and potential risks of automated, data-driven decision-making.</a:t>
            </a:r>
          </a:p>
        </p:txBody>
      </p:sp>
      <p:sp>
        <p:nvSpPr>
          <p:cNvPr id="3" name="Slide Number Placeholder 2">
            <a:extLst>
              <a:ext uri="{FF2B5EF4-FFF2-40B4-BE49-F238E27FC236}">
                <a16:creationId xmlns:a16="http://schemas.microsoft.com/office/drawing/2014/main" id="{6842789D-3C27-AF64-D418-1BC8C310FEF5}"/>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26AD20E6-394B-4DF0-96A5-9647FF39C943}" type="slidenum">
              <a:rPr lang="en-US" smtClean="0"/>
              <a:pPr>
                <a:spcAft>
                  <a:spcPts val="600"/>
                </a:spcAft>
              </a:pPr>
              <a:t>13</a:t>
            </a:fld>
            <a:endParaRPr lang="en-US"/>
          </a:p>
        </p:txBody>
      </p:sp>
      <p:pic>
        <p:nvPicPr>
          <p:cNvPr id="7" name="Picture 6">
            <a:extLst>
              <a:ext uri="{FF2B5EF4-FFF2-40B4-BE49-F238E27FC236}">
                <a16:creationId xmlns:a16="http://schemas.microsoft.com/office/drawing/2014/main" id="{0FBFFF33-F1A3-01E0-4924-F8B68D873E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548064" cy="728672"/>
          </a:xfrm>
          <a:prstGeom prst="rect">
            <a:avLst/>
          </a:prstGeom>
        </p:spPr>
      </p:pic>
      <p:pic>
        <p:nvPicPr>
          <p:cNvPr id="8" name="Picture 7" descr="A logo with a cross&#10;&#10;Description automatically generated">
            <a:extLst>
              <a:ext uri="{FF2B5EF4-FFF2-40B4-BE49-F238E27FC236}">
                <a16:creationId xmlns:a16="http://schemas.microsoft.com/office/drawing/2014/main" id="{EE492BE2-CAFE-BEA5-0B32-D3D380CCB3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974" y="-3261"/>
            <a:ext cx="1404025" cy="728672"/>
          </a:xfrm>
          <a:prstGeom prst="rect">
            <a:avLst/>
          </a:prstGeom>
        </p:spPr>
      </p:pic>
    </p:spTree>
    <p:extLst>
      <p:ext uri="{BB962C8B-B14F-4D97-AF65-F5344CB8AC3E}">
        <p14:creationId xmlns:p14="http://schemas.microsoft.com/office/powerpoint/2010/main" val="3399571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838200" y="365125"/>
            <a:ext cx="10515600" cy="1325563"/>
          </a:xfrm>
        </p:spPr>
        <p:txBody>
          <a:bodyPr vert="horz" lIns="91440" tIns="45720" rIns="91440" bIns="45720" rtlCol="0" anchor="ctr">
            <a:normAutofit/>
          </a:bodyPr>
          <a:lstStyle/>
          <a:p>
            <a:pPr algn="ctr"/>
            <a:r>
              <a:rPr lang="en-US" sz="4000" b="1" dirty="0">
                <a:solidFill>
                  <a:schemeClr val="accent1">
                    <a:lumMod val="75000"/>
                  </a:schemeClr>
                </a:solidFill>
                <a:latin typeface="Times New Roman" panose="02020603050405020304" pitchFamily="18" charset="0"/>
                <a:cs typeface="Times New Roman" panose="02020603050405020304" pitchFamily="18" charset="0"/>
              </a:rPr>
              <a:t>Discussion</a:t>
            </a:r>
            <a:endParaRPr lang="en-US" sz="4000" b="1" kern="12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26AD20E6-394B-4DF0-96A5-9647FF39C943}" type="slidenum">
              <a:rPr lang="en-US" smtClean="0"/>
              <a:pPr>
                <a:spcAft>
                  <a:spcPts val="600"/>
                </a:spcAft>
              </a:pPr>
              <a:t>14</a:t>
            </a:fld>
            <a:endParaRPr lang="en-US" dirty="0"/>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402079" cy="659958"/>
          </a:xfrm>
          <a:prstGeom prst="rect">
            <a:avLst/>
          </a:prstGeom>
        </p:spPr>
      </p:pic>
      <p:pic>
        <p:nvPicPr>
          <p:cNvPr id="9" name="Picture 8" descr="A logo with a cross&#10;&#10;Description automatically generated">
            <a:extLst>
              <a:ext uri="{FF2B5EF4-FFF2-40B4-BE49-F238E27FC236}">
                <a16:creationId xmlns:a16="http://schemas.microsoft.com/office/drawing/2014/main" id="{04EC9869-6981-5749-D87F-6A3C6BEF7B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6458" y="-3262"/>
            <a:ext cx="1585542" cy="822877"/>
          </a:xfrm>
          <a:prstGeom prst="rect">
            <a:avLst/>
          </a:prstGeom>
        </p:spPr>
      </p:pic>
      <p:sp>
        <p:nvSpPr>
          <p:cNvPr id="7" name="TextBox 6">
            <a:extLst>
              <a:ext uri="{FF2B5EF4-FFF2-40B4-BE49-F238E27FC236}">
                <a16:creationId xmlns:a16="http://schemas.microsoft.com/office/drawing/2014/main" id="{C30B055D-E7E1-528E-D3F9-F89C9C43968D}"/>
              </a:ext>
            </a:extLst>
          </p:cNvPr>
          <p:cNvSpPr txBox="1"/>
          <p:nvPr/>
        </p:nvSpPr>
        <p:spPr>
          <a:xfrm>
            <a:off x="594360" y="2414987"/>
            <a:ext cx="10759440" cy="3293209"/>
          </a:xfrm>
          <a:prstGeom prst="rect">
            <a:avLst/>
          </a:prstGeom>
          <a:noFill/>
        </p:spPr>
        <p:txBody>
          <a:bodyPr wrap="square">
            <a:spAutoFit/>
          </a:bodyPr>
          <a:lstStyle/>
          <a:p>
            <a:pPr marL="285750" indent="-285750">
              <a:buFont typeface="Arial" panose="020B0604020202020204" pitchFamily="34" charset="0"/>
              <a:buChar char="•"/>
            </a:pPr>
            <a:r>
              <a:rPr lang="en-US" sz="1600" dirty="0"/>
              <a:t>In March, </a:t>
            </a:r>
            <a:r>
              <a:rPr lang="en-US" sz="1600" dirty="0" err="1"/>
              <a:t>MeitY</a:t>
            </a:r>
            <a:r>
              <a:rPr lang="en-US" sz="1600" dirty="0"/>
              <a:t> introduced an advisory to regulate AI systems on the "Indian Internet," mandating explicit permission for deploying AI models, especially those capable of generating misinformation or deepfakes. Platforms were required to implement consent mechanisms to inform users about AI-generated content reliability. Intermediaries had to submit compliance reports within 15 days or face penalties under the Information Technology Act.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Minister Rajeev Chandrasekhar clarified that the advisory primarily targeted major platforms, not startups, which raised concerns about practicality and its impact on innovation. Critics pointed out ambiguities in defining terms like "untested" and "significant," questioning the advisory's implementation.</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In response, </a:t>
            </a:r>
            <a:r>
              <a:rPr lang="en-US" sz="1600" dirty="0" err="1"/>
              <a:t>MeitY</a:t>
            </a:r>
            <a:r>
              <a:rPr lang="en-US" sz="1600" dirty="0"/>
              <a:t> revised the advisory to remove the permission requirement but emphasized adherence to existing IT Rules and laws. It maintained restrictions on AI systems that could threaten electoral integrity and expanded platforms' responsibilities for ensuring lawful AI use and content moderation. The revised advisory aimed to strike a balance between regulatory oversight and promoting innovation and digital freedom in India's AI sector.</a:t>
            </a:r>
          </a:p>
        </p:txBody>
      </p:sp>
    </p:spTree>
    <p:extLst>
      <p:ext uri="{BB962C8B-B14F-4D97-AF65-F5344CB8AC3E}">
        <p14:creationId xmlns:p14="http://schemas.microsoft.com/office/powerpoint/2010/main" val="1644327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838200" y="365125"/>
            <a:ext cx="10515600" cy="1325563"/>
          </a:xfrm>
        </p:spPr>
        <p:txBody>
          <a:bodyPr vert="horz" lIns="91440" tIns="45720" rIns="91440" bIns="45720" rtlCol="0" anchor="ctr">
            <a:normAutofit/>
          </a:bodyPr>
          <a:lstStyle/>
          <a:p>
            <a:pPr algn="ctr"/>
            <a:r>
              <a:rPr lang="en-US" sz="4000" b="1" dirty="0">
                <a:solidFill>
                  <a:schemeClr val="accent1">
                    <a:lumMod val="75000"/>
                  </a:schemeClr>
                </a:solidFill>
                <a:latin typeface="Times New Roman" panose="02020603050405020304" pitchFamily="18" charset="0"/>
                <a:cs typeface="Times New Roman" panose="02020603050405020304" pitchFamily="18" charset="0"/>
              </a:rPr>
              <a:t>C</a:t>
            </a:r>
            <a:r>
              <a:rPr lang="en-US" sz="4000" b="1" kern="1200" dirty="0">
                <a:solidFill>
                  <a:schemeClr val="accent1">
                    <a:lumMod val="75000"/>
                  </a:schemeClr>
                </a:solidFill>
                <a:latin typeface="Times New Roman" panose="02020603050405020304" pitchFamily="18" charset="0"/>
                <a:cs typeface="Times New Roman" panose="02020603050405020304" pitchFamily="18" charset="0"/>
              </a:rPr>
              <a:t>onclusion</a:t>
            </a:r>
          </a:p>
        </p:txBody>
      </p:sp>
      <p:sp>
        <p:nvSpPr>
          <p:cNvPr id="1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73D9E04-1FE6-918F-DF68-5BDD5297161A}"/>
              </a:ext>
            </a:extLst>
          </p:cNvPr>
          <p:cNvSpPr txBox="1"/>
          <p:nvPr/>
        </p:nvSpPr>
        <p:spPr>
          <a:xfrm>
            <a:off x="782321" y="2711704"/>
            <a:ext cx="10515600" cy="2896616"/>
          </a:xfrm>
          <a:prstGeom prst="rect">
            <a:avLst/>
          </a:prstGeom>
        </p:spPr>
        <p:txBody>
          <a:bodyPr vert="horz" lIns="91440" tIns="45720" rIns="91440" bIns="45720" rtlCol="0">
            <a:normAutofit/>
          </a:bodyPr>
          <a:lstStyle/>
          <a:p>
            <a:pPr algn="just">
              <a:lnSpc>
                <a:spcPct val="90000"/>
              </a:lnSpc>
              <a:spcAft>
                <a:spcPts val="600"/>
              </a:spcAft>
            </a:pPr>
            <a:r>
              <a:rPr lang="en-US" sz="2000" dirty="0">
                <a:effectLst/>
                <a:latin typeface="Times New Roman" panose="02020603050405020304" pitchFamily="18" charset="0"/>
                <a:cs typeface="Times New Roman" panose="02020603050405020304" pitchFamily="18" charset="0"/>
              </a:rPr>
              <a:t>In conclusion, as AI becomes increasingly integrated into daily life, the need for comprehensive and adaptive regulatory frameworks is paramount. By learning from the regulatory approaches of the U.S. and EU, and addressing the unique challenges faced by emerging AI ecosystems like India, a balanced approach can be developed. This will ensure that AI technologies are deployed responsibly, maximizing societal benefits while mitigating risks. The journey towards robust AI governance requires a collaborative effort involving governments, industry leaders, and civil society, ensuring that AI advancements align with ethical principles and societal values.</a:t>
            </a: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26AD20E6-394B-4DF0-96A5-9647FF39C943}" type="slidenum">
              <a:rPr lang="en-US" smtClean="0"/>
              <a:pPr>
                <a:spcAft>
                  <a:spcPts val="600"/>
                </a:spcAft>
              </a:pPr>
              <a:t>15</a:t>
            </a:fld>
            <a:endParaRPr lang="en-US" dirty="0"/>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402079" cy="659958"/>
          </a:xfrm>
          <a:prstGeom prst="rect">
            <a:avLst/>
          </a:prstGeom>
        </p:spPr>
      </p:pic>
      <p:pic>
        <p:nvPicPr>
          <p:cNvPr id="9" name="Picture 8" descr="A logo with a cross&#10;&#10;Description automatically generated">
            <a:extLst>
              <a:ext uri="{FF2B5EF4-FFF2-40B4-BE49-F238E27FC236}">
                <a16:creationId xmlns:a16="http://schemas.microsoft.com/office/drawing/2014/main" id="{04EC9869-6981-5749-D87F-6A3C6BEF7B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6458" y="-3262"/>
            <a:ext cx="1585542" cy="822877"/>
          </a:xfrm>
          <a:prstGeom prst="rect">
            <a:avLst/>
          </a:prstGeom>
        </p:spPr>
      </p:pic>
    </p:spTree>
    <p:extLst>
      <p:ext uri="{BB962C8B-B14F-4D97-AF65-F5344CB8AC3E}">
        <p14:creationId xmlns:p14="http://schemas.microsoft.com/office/powerpoint/2010/main" val="788165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16</a:t>
            </a:fld>
            <a:endParaRPr lang="en-IN"/>
          </a:p>
        </p:txBody>
      </p:sp>
      <p:sp>
        <p:nvSpPr>
          <p:cNvPr id="10" name="TextBox 9">
            <a:extLst>
              <a:ext uri="{FF2B5EF4-FFF2-40B4-BE49-F238E27FC236}">
                <a16:creationId xmlns:a16="http://schemas.microsoft.com/office/drawing/2014/main" id="{34E38CEE-7495-C14C-FE40-6F29252BE465}"/>
              </a:ext>
            </a:extLst>
          </p:cNvPr>
          <p:cNvSpPr txBox="1"/>
          <p:nvPr/>
        </p:nvSpPr>
        <p:spPr>
          <a:xfrm>
            <a:off x="550605" y="877888"/>
            <a:ext cx="10323872" cy="6268319"/>
          </a:xfrm>
          <a:prstGeom prst="rect">
            <a:avLst/>
          </a:prstGeom>
          <a:noFill/>
        </p:spPr>
        <p:txBody>
          <a:bodyPr wrap="square">
            <a:spAutoFit/>
          </a:bodyPr>
          <a:lstStyle/>
          <a:p>
            <a:pPr lvl="0">
              <a:lnSpc>
                <a:spcPct val="115000"/>
              </a:lnSpc>
            </a:pPr>
            <a:r>
              <a:rPr lang="en-GB" sz="12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1. National Institute of Standards and Technology. U.S. Leadership in AI: A Plan for Federal Engagement in Developing Technical Standards and Related Tools. 2019. Available from:</a:t>
            </a:r>
            <a:r>
              <a:rPr lang="en-GB" sz="12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hlinkClick r:id="rId2"/>
              </a:rPr>
              <a:t> </a:t>
            </a:r>
            <a:r>
              <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https://www.nist.gov/system/files/documents/2019/08/10/ai_standards_fedengagement_plan_9aug2019.pdf</a:t>
            </a:r>
            <a:endParaRPr lang="en-IN" sz="1200" u="none" strike="noStrike" dirty="0">
              <a:effectLst/>
              <a:latin typeface="Times New Roman" panose="02020603050405020304" pitchFamily="18" charset="0"/>
              <a:ea typeface="Arial" panose="020B0604020202020204" pitchFamily="34" charset="0"/>
              <a:cs typeface="Times New Roman" panose="02020603050405020304" pitchFamily="18" charset="0"/>
            </a:endParaRPr>
          </a:p>
          <a:p>
            <a:pPr>
              <a:lnSpc>
                <a:spcPct val="115000"/>
              </a:lnSpc>
            </a:pPr>
            <a:r>
              <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200" dirty="0">
              <a:effectLst/>
              <a:latin typeface="Times New Roman" panose="02020603050405020304" pitchFamily="18" charset="0"/>
              <a:ea typeface="Arial" panose="020B0604020202020204" pitchFamily="34" charset="0"/>
              <a:cs typeface="Times New Roman" panose="02020603050405020304" pitchFamily="18" charset="0"/>
            </a:endParaRPr>
          </a:p>
          <a:p>
            <a:pPr lvl="0">
              <a:lnSpc>
                <a:spcPct val="115000"/>
              </a:lnSpc>
            </a:pPr>
            <a:r>
              <a:rPr lang="en-GB" sz="12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2. NITI Aayog. National Strategy for Artificial Intelligence #AIFORALL. 2018. Available from: </a:t>
            </a:r>
            <a:r>
              <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https://www.niti.gov.in/sites/default/files/2021-02/NationalStrategy-for-AI-Discussion-Paper.pdf</a:t>
            </a:r>
            <a:endParaRPr lang="en-IN" sz="1200" u="none" strike="noStrike" dirty="0">
              <a:effectLst/>
              <a:latin typeface="Times New Roman" panose="02020603050405020304" pitchFamily="18" charset="0"/>
              <a:ea typeface="Arial" panose="020B0604020202020204" pitchFamily="34" charset="0"/>
              <a:cs typeface="Times New Roman" panose="02020603050405020304" pitchFamily="18" charset="0"/>
            </a:endParaRPr>
          </a:p>
          <a:p>
            <a:pPr>
              <a:lnSpc>
                <a:spcPct val="115000"/>
              </a:lnSpc>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200" dirty="0">
              <a:effectLst/>
              <a:latin typeface="Times New Roman" panose="02020603050405020304" pitchFamily="18" charset="0"/>
              <a:ea typeface="Arial" panose="020B0604020202020204" pitchFamily="34" charset="0"/>
              <a:cs typeface="Times New Roman" panose="02020603050405020304" pitchFamily="18" charset="0"/>
            </a:endParaRPr>
          </a:p>
          <a:p>
            <a:pPr lvl="0">
              <a:lnSpc>
                <a:spcPct val="115000"/>
              </a:lnSpc>
            </a:pPr>
            <a:r>
              <a:rPr lang="en-GB" sz="12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3. NITI Aayog. Principles for Responsible AI. 2021. Available from: </a:t>
            </a:r>
            <a:r>
              <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https://www.niti.gov.in/sites/default/files/2021-02/Principles_for_Responsible_AI_Feb2021.pdf</a:t>
            </a:r>
            <a:endParaRPr lang="en-IN" sz="1200" u="none" strike="noStrike" dirty="0">
              <a:effectLst/>
              <a:latin typeface="Times New Roman" panose="02020603050405020304" pitchFamily="18" charset="0"/>
              <a:ea typeface="Arial" panose="020B0604020202020204" pitchFamily="34" charset="0"/>
              <a:cs typeface="Times New Roman" panose="02020603050405020304" pitchFamily="18" charset="0"/>
            </a:endParaRPr>
          </a:p>
          <a:p>
            <a:pPr>
              <a:lnSpc>
                <a:spcPct val="115000"/>
              </a:lnSpc>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200" dirty="0">
              <a:effectLst/>
              <a:latin typeface="Times New Roman" panose="02020603050405020304" pitchFamily="18" charset="0"/>
              <a:ea typeface="Arial" panose="020B0604020202020204" pitchFamily="34" charset="0"/>
              <a:cs typeface="Times New Roman" panose="02020603050405020304" pitchFamily="18" charset="0"/>
            </a:endParaRPr>
          </a:p>
          <a:p>
            <a:pPr lvl="0">
              <a:lnSpc>
                <a:spcPct val="115000"/>
              </a:lnSpc>
            </a:pPr>
            <a:r>
              <a:rPr lang="en-GB" sz="12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4. Ministry of Electronics and Information Technology (</a:t>
            </a:r>
            <a:r>
              <a:rPr lang="en-GB" sz="1200" u="none" strike="noStrike" dirty="0" err="1">
                <a:effectLst/>
                <a:latin typeface="Times New Roman" panose="02020603050405020304" pitchFamily="18" charset="0"/>
                <a:ea typeface="Times New Roman" panose="02020603050405020304" pitchFamily="18" charset="0"/>
                <a:cs typeface="Times New Roman" panose="02020603050405020304" pitchFamily="18" charset="0"/>
              </a:rPr>
              <a:t>MeitY</a:t>
            </a:r>
            <a:r>
              <a:rPr lang="en-GB" sz="12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 National Data Governance Framework Policy. 2022. Available from: </a:t>
            </a:r>
            <a:r>
              <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https://www.meity.gov.in/writereaddata/files/Draft-National-Data-Governance-Framework-Policy.pdf</a:t>
            </a:r>
            <a:endPar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15000"/>
              </a:lnSpc>
            </a:pPr>
            <a:endParaRPr lang="en-GB" sz="1200" dirty="0">
              <a:solidFill>
                <a:srgbClr val="1155CC"/>
              </a:solidFill>
              <a:latin typeface="Times New Roman" panose="02020603050405020304" pitchFamily="18" charset="0"/>
              <a:ea typeface="Arial" panose="020B0604020202020204" pitchFamily="34" charset="0"/>
              <a:cs typeface="Times New Roman" panose="02020603050405020304" pitchFamily="18" charset="0"/>
            </a:endParaRPr>
          </a:p>
          <a:p>
            <a:pPr lvl="0">
              <a:lnSpc>
                <a:spcPct val="115000"/>
              </a:lnSpc>
            </a:pPr>
            <a:r>
              <a:rPr lang="en-GB" sz="12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5. Bureau of Indian Standards. Draft Indian Standard: Information Technology – AI – Guidance on Risk Management. 2022. Available from: </a:t>
            </a:r>
            <a:r>
              <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https://www.bis.gov.in/index.php/standards/it-standardization</a:t>
            </a:r>
            <a:endParaRPr lang="en-IN" sz="1200" u="none" strike="noStrike" dirty="0">
              <a:effectLst/>
              <a:latin typeface="Times New Roman" panose="02020603050405020304" pitchFamily="18" charset="0"/>
              <a:ea typeface="Arial" panose="020B0604020202020204" pitchFamily="34" charset="0"/>
              <a:cs typeface="Times New Roman" panose="02020603050405020304" pitchFamily="18" charset="0"/>
            </a:endParaRPr>
          </a:p>
          <a:p>
            <a:pPr>
              <a:lnSpc>
                <a:spcPct val="115000"/>
              </a:lnSpc>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200" dirty="0">
              <a:effectLst/>
              <a:latin typeface="Times New Roman" panose="02020603050405020304" pitchFamily="18" charset="0"/>
              <a:ea typeface="Arial" panose="020B0604020202020204" pitchFamily="34" charset="0"/>
              <a:cs typeface="Times New Roman" panose="02020603050405020304" pitchFamily="18" charset="0"/>
            </a:endParaRPr>
          </a:p>
          <a:p>
            <a:pPr lvl="0">
              <a:lnSpc>
                <a:spcPct val="115000"/>
              </a:lnSpc>
            </a:pPr>
            <a:r>
              <a:rPr lang="en-GB" sz="12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6. Telecom Regulatory Authority of India. Recommendations on Leveraging Artificial Intelligence and Big Data in the Telecommunication Sector. 2023. Available from: </a:t>
            </a:r>
            <a:r>
              <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rPr>
              <a:t>https://www.trai.gov.in/sites/default/files/20230720_Reco_AI_BigData.pdf</a:t>
            </a:r>
            <a:endParaRPr lang="en-IN" sz="1200" u="none" strike="noStrike" dirty="0">
              <a:effectLst/>
              <a:latin typeface="Times New Roman" panose="02020603050405020304" pitchFamily="18" charset="0"/>
              <a:ea typeface="Arial" panose="020B0604020202020204" pitchFamily="34" charset="0"/>
              <a:cs typeface="Times New Roman" panose="02020603050405020304" pitchFamily="18" charset="0"/>
            </a:endParaRPr>
          </a:p>
          <a:p>
            <a:pPr>
              <a:lnSpc>
                <a:spcPct val="115000"/>
              </a:lnSpc>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2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en-GB" sz="12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7. Global Partnership on Artificial Intelligence (GPAI). 2023 Ministerial Declaration. 2023. Available from: </a:t>
            </a:r>
            <a:r>
              <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rPr>
              <a:t>https://www.gpai.org/projects/ministerial-declaration</a:t>
            </a:r>
            <a:endParaRPr lang="en-IN" sz="1200" u="none" strike="noStrike" dirty="0">
              <a:effectLst/>
              <a:latin typeface="Times New Roman" panose="02020603050405020304" pitchFamily="18" charset="0"/>
              <a:ea typeface="Arial" panose="020B0604020202020204" pitchFamily="34" charset="0"/>
              <a:cs typeface="Times New Roman" panose="02020603050405020304" pitchFamily="18" charset="0"/>
            </a:endParaRPr>
          </a:p>
          <a:p>
            <a:pPr>
              <a:lnSpc>
                <a:spcPct val="115000"/>
              </a:lnSpc>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200" dirty="0">
              <a:effectLst/>
              <a:latin typeface="Times New Roman" panose="02020603050405020304" pitchFamily="18" charset="0"/>
              <a:ea typeface="Arial" panose="020B0604020202020204" pitchFamily="34" charset="0"/>
              <a:cs typeface="Times New Roman" panose="02020603050405020304" pitchFamily="18" charset="0"/>
            </a:endParaRPr>
          </a:p>
          <a:p>
            <a:pPr lvl="0">
              <a:lnSpc>
                <a:spcPct val="115000"/>
              </a:lnSpc>
            </a:pPr>
            <a:r>
              <a:rPr lang="en-GB" sz="12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8. European Commission. Ethics Guidelines for Trustworthy AI. 2019. Available from:</a:t>
            </a:r>
            <a:r>
              <a:rPr lang="en-GB" sz="1200" u="none" strike="noStrike"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rPr>
              <a:t> </a:t>
            </a:r>
            <a:r>
              <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rPr>
              <a:t>https://ec.europa.eu/futurium/en/ai-alliance-consultation/guidelines</a:t>
            </a:r>
            <a:endPar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15000"/>
              </a:lnSpc>
            </a:pPr>
            <a:endParaRPr lang="en-GB" sz="1200" dirty="0">
              <a:solidFill>
                <a:srgbClr val="1155CC"/>
              </a:solidFill>
              <a:latin typeface="Times New Roman" panose="02020603050405020304" pitchFamily="18" charset="0"/>
              <a:ea typeface="Arial" panose="020B0604020202020204" pitchFamily="34" charset="0"/>
              <a:cs typeface="Times New Roman" panose="02020603050405020304" pitchFamily="18" charset="0"/>
            </a:endParaRPr>
          </a:p>
          <a:p>
            <a:pPr lvl="0">
              <a:lnSpc>
                <a:spcPct val="115000"/>
              </a:lnSpc>
            </a:pPr>
            <a:r>
              <a:rPr lang="en-GB" sz="1200" u="none" strike="noStrike" dirty="0">
                <a:effectLst/>
                <a:latin typeface="Times New Roman" panose="02020603050405020304" pitchFamily="18" charset="0"/>
                <a:ea typeface="Arial" panose="020B0604020202020204" pitchFamily="34" charset="0"/>
                <a:cs typeface="Times New Roman" panose="02020603050405020304" pitchFamily="18" charset="0"/>
              </a:rPr>
              <a:t> 9</a:t>
            </a:r>
            <a:r>
              <a:rPr lang="en-GB" sz="1200" u="none" strike="noStrike" dirty="0">
                <a:solidFill>
                  <a:srgbClr val="1155CC"/>
                </a:solidFill>
                <a:effectLst/>
                <a:latin typeface="Times New Roman" panose="02020603050405020304" pitchFamily="18" charset="0"/>
                <a:ea typeface="Arial" panose="020B0604020202020204" pitchFamily="34" charset="0"/>
                <a:cs typeface="Times New Roman" panose="02020603050405020304" pitchFamily="18" charset="0"/>
              </a:rPr>
              <a:t>. </a:t>
            </a:r>
            <a:r>
              <a:rPr lang="en-GB" sz="12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World Health Organization. Ethics and Governance of Artificial Intelligence for Health: WHO Guidance. 2021. Available from:</a:t>
            </a:r>
            <a:r>
              <a:rPr lang="en-GB" sz="1200" u="none" strike="noStrike"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0"/>
              </a:rPr>
              <a:t> </a:t>
            </a:r>
            <a:r>
              <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10"/>
              </a:rPr>
              <a:t>https://www.who.int/publications/i/item/9789240029200</a:t>
            </a:r>
            <a:endPar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15000"/>
              </a:lnSpc>
            </a:pPr>
            <a:endPar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15000"/>
              </a:lnSpc>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10 .Indian Council of Medical Research. National Ethical Guidelines for Biomedical and Health Research Involving Human Participants. 2017. Available from: </a:t>
            </a:r>
            <a:r>
              <a:rPr lang="en-GB" sz="1200" u="sng"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11"/>
              </a:rPr>
              <a:t>https://www.icmr.nic.in/sites/default/files/guidelines/ICMR_Ethical_Guidelines_2017.pdf</a:t>
            </a:r>
            <a:endParaRPr lang="en-IN" sz="1200" u="none" strike="noStrike" dirty="0">
              <a:effectLst/>
              <a:latin typeface="Times New Roman" panose="02020603050405020304" pitchFamily="18" charset="0"/>
              <a:ea typeface="Arial" panose="020B0604020202020204" pitchFamily="34" charset="0"/>
              <a:cs typeface="Times New Roman" panose="02020603050405020304" pitchFamily="18" charset="0"/>
            </a:endParaRPr>
          </a:p>
          <a:p>
            <a:pPr marL="914400">
              <a:lnSpc>
                <a:spcPct val="115000"/>
              </a:lnSpc>
            </a:pPr>
            <a:r>
              <a:rPr lang="en-GB" sz="1200" u="none" strike="noStrike"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200" dirty="0">
              <a:effectLst/>
              <a:latin typeface="Times New Roman" panose="02020603050405020304" pitchFamily="18" charset="0"/>
              <a:ea typeface="Arial" panose="020B0604020202020204" pitchFamily="34" charset="0"/>
              <a:cs typeface="Times New Roman" panose="02020603050405020304" pitchFamily="18" charset="0"/>
            </a:endParaRPr>
          </a:p>
          <a:p>
            <a:pPr lvl="0">
              <a:lnSpc>
                <a:spcPct val="115000"/>
              </a:lnSpc>
            </a:pPr>
            <a:endParaRPr lang="en-IN" sz="1200" u="none" strike="noStrike" dirty="0">
              <a:effectLst/>
              <a:latin typeface="Times New Roman" panose="02020603050405020304" pitchFamily="18" charset="0"/>
              <a:ea typeface="Arial" panose="020B0604020202020204" pitchFamily="34" charset="0"/>
              <a:cs typeface="Times New Roman" panose="02020603050405020304" pitchFamily="18" charset="0"/>
            </a:endParaRPr>
          </a:p>
          <a:p>
            <a:pPr lvl="0">
              <a:lnSpc>
                <a:spcPct val="115000"/>
              </a:lnSpc>
            </a:pPr>
            <a:endParaRPr lang="en-IN" sz="1200" u="none" strike="noStrike" dirty="0">
              <a:effectLst/>
              <a:latin typeface="Arial" panose="020B0604020202020204" pitchFamily="34" charset="0"/>
              <a:ea typeface="Arial" panose="020B0604020202020204" pitchFamily="34" charset="0"/>
            </a:endParaRPr>
          </a:p>
        </p:txBody>
      </p:sp>
      <p:sp>
        <p:nvSpPr>
          <p:cNvPr id="13" name="TextBox 12">
            <a:extLst>
              <a:ext uri="{FF2B5EF4-FFF2-40B4-BE49-F238E27FC236}">
                <a16:creationId xmlns:a16="http://schemas.microsoft.com/office/drawing/2014/main" id="{E58B7ACA-EE0B-F52D-19D2-43B7C4D0BED9}"/>
              </a:ext>
            </a:extLst>
          </p:cNvPr>
          <p:cNvSpPr txBox="1"/>
          <p:nvPr/>
        </p:nvSpPr>
        <p:spPr>
          <a:xfrm>
            <a:off x="4267198" y="-24114"/>
            <a:ext cx="2890685" cy="707886"/>
          </a:xfrm>
          <a:prstGeom prst="rect">
            <a:avLst/>
          </a:prstGeom>
          <a:noFill/>
        </p:spPr>
        <p:txBody>
          <a:bodyPr wrap="square">
            <a:spAutoFit/>
          </a:bodyPr>
          <a:lstStyle/>
          <a:p>
            <a:pPr algn="ctr"/>
            <a:r>
              <a:rPr lang="en-US" sz="4000" b="1" dirty="0">
                <a:solidFill>
                  <a:schemeClr val="accent1">
                    <a:lumMod val="75000"/>
                  </a:schemeClr>
                </a:solidFill>
                <a:latin typeface="Times New Roman" panose="02020603050405020304" pitchFamily="18" charset="0"/>
                <a:cs typeface="Times New Roman" panose="02020603050405020304" pitchFamily="18" charset="0"/>
              </a:rPr>
              <a:t>References </a:t>
            </a:r>
            <a:endParaRPr lang="en-IN" sz="4000" dirty="0"/>
          </a:p>
        </p:txBody>
      </p:sp>
      <p:pic>
        <p:nvPicPr>
          <p:cNvPr id="14" name="Picture 13">
            <a:extLst>
              <a:ext uri="{FF2B5EF4-FFF2-40B4-BE49-F238E27FC236}">
                <a16:creationId xmlns:a16="http://schemas.microsoft.com/office/drawing/2014/main" id="{695B0701-3AAA-3DA8-B010-6390865E3C0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 y="23814"/>
            <a:ext cx="1402079" cy="659958"/>
          </a:xfrm>
          <a:prstGeom prst="rect">
            <a:avLst/>
          </a:prstGeom>
        </p:spPr>
      </p:pic>
      <p:pic>
        <p:nvPicPr>
          <p:cNvPr id="15" name="Picture 14" descr="A logo with a cross&#10;&#10;Description automatically generated">
            <a:extLst>
              <a:ext uri="{FF2B5EF4-FFF2-40B4-BE49-F238E27FC236}">
                <a16:creationId xmlns:a16="http://schemas.microsoft.com/office/drawing/2014/main" id="{D04AAF52-791C-8DA7-3518-2893B3D939FE}"/>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606458" y="-3262"/>
            <a:ext cx="1585542" cy="822877"/>
          </a:xfrm>
          <a:prstGeom prst="rect">
            <a:avLst/>
          </a:prstGeom>
        </p:spPr>
      </p:pic>
    </p:spTree>
    <p:extLst>
      <p:ext uri="{BB962C8B-B14F-4D97-AF65-F5344CB8AC3E}">
        <p14:creationId xmlns:p14="http://schemas.microsoft.com/office/powerpoint/2010/main" val="149243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4D24BFD5-D814-402B-B6C4-EEF6AE14B0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a:xfrm>
            <a:off x="838200" y="1122362"/>
            <a:ext cx="6281928" cy="4135437"/>
          </a:xfrm>
        </p:spPr>
        <p:txBody>
          <a:bodyPr>
            <a:normAutofit/>
          </a:bodyPr>
          <a:lstStyle/>
          <a:p>
            <a:pPr algn="l"/>
            <a:r>
              <a:rPr lang="en-IN" sz="6600" dirty="0"/>
              <a:t>Thank You</a:t>
            </a:r>
          </a:p>
        </p:txBody>
      </p:sp>
      <p:sp>
        <p:nvSpPr>
          <p:cNvPr id="25" name="Rectangle 24">
            <a:extLst>
              <a:ext uri="{FF2B5EF4-FFF2-40B4-BE49-F238E27FC236}">
                <a16:creationId xmlns:a16="http://schemas.microsoft.com/office/drawing/2014/main" id="{36FED7E8-9A97-475F-9FA4-113410D443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6139" y="1031284"/>
            <a:ext cx="3647661" cy="4436126"/>
          </a:xfrm>
          <a:custGeom>
            <a:avLst/>
            <a:gdLst>
              <a:gd name="connsiteX0" fmla="*/ 0 w 3647661"/>
              <a:gd name="connsiteY0" fmla="*/ 0 h 4436126"/>
              <a:gd name="connsiteX1" fmla="*/ 498514 w 3647661"/>
              <a:gd name="connsiteY1" fmla="*/ 0 h 4436126"/>
              <a:gd name="connsiteX2" fmla="*/ 1069981 w 3647661"/>
              <a:gd name="connsiteY2" fmla="*/ 0 h 4436126"/>
              <a:gd name="connsiteX3" fmla="*/ 1714401 w 3647661"/>
              <a:gd name="connsiteY3" fmla="*/ 0 h 4436126"/>
              <a:gd name="connsiteX4" fmla="*/ 2285868 w 3647661"/>
              <a:gd name="connsiteY4" fmla="*/ 0 h 4436126"/>
              <a:gd name="connsiteX5" fmla="*/ 2784381 w 3647661"/>
              <a:gd name="connsiteY5" fmla="*/ 0 h 4436126"/>
              <a:gd name="connsiteX6" fmla="*/ 3647661 w 3647661"/>
              <a:gd name="connsiteY6" fmla="*/ 0 h 4436126"/>
              <a:gd name="connsiteX7" fmla="*/ 3647661 w 3647661"/>
              <a:gd name="connsiteY7" fmla="*/ 633732 h 4436126"/>
              <a:gd name="connsiteX8" fmla="*/ 3647661 w 3647661"/>
              <a:gd name="connsiteY8" fmla="*/ 1267465 h 4436126"/>
              <a:gd name="connsiteX9" fmla="*/ 3647661 w 3647661"/>
              <a:gd name="connsiteY9" fmla="*/ 1768113 h 4436126"/>
              <a:gd name="connsiteX10" fmla="*/ 3647661 w 3647661"/>
              <a:gd name="connsiteY10" fmla="*/ 2446207 h 4436126"/>
              <a:gd name="connsiteX11" fmla="*/ 3647661 w 3647661"/>
              <a:gd name="connsiteY11" fmla="*/ 2946855 h 4436126"/>
              <a:gd name="connsiteX12" fmla="*/ 3647661 w 3647661"/>
              <a:gd name="connsiteY12" fmla="*/ 3580587 h 4436126"/>
              <a:gd name="connsiteX13" fmla="*/ 3647661 w 3647661"/>
              <a:gd name="connsiteY13" fmla="*/ 4436126 h 4436126"/>
              <a:gd name="connsiteX14" fmla="*/ 3039718 w 3647661"/>
              <a:gd name="connsiteY14" fmla="*/ 4436126 h 4436126"/>
              <a:gd name="connsiteX15" fmla="*/ 2431774 w 3647661"/>
              <a:gd name="connsiteY15" fmla="*/ 4436126 h 4436126"/>
              <a:gd name="connsiteX16" fmla="*/ 1823831 w 3647661"/>
              <a:gd name="connsiteY16" fmla="*/ 4436126 h 4436126"/>
              <a:gd name="connsiteX17" fmla="*/ 1288840 w 3647661"/>
              <a:gd name="connsiteY17" fmla="*/ 4436126 h 4436126"/>
              <a:gd name="connsiteX18" fmla="*/ 607943 w 3647661"/>
              <a:gd name="connsiteY18" fmla="*/ 4436126 h 4436126"/>
              <a:gd name="connsiteX19" fmla="*/ 0 w 3647661"/>
              <a:gd name="connsiteY19" fmla="*/ 4436126 h 4436126"/>
              <a:gd name="connsiteX20" fmla="*/ 0 w 3647661"/>
              <a:gd name="connsiteY20" fmla="*/ 3758032 h 4436126"/>
              <a:gd name="connsiteX21" fmla="*/ 0 w 3647661"/>
              <a:gd name="connsiteY21" fmla="*/ 3035578 h 4436126"/>
              <a:gd name="connsiteX22" fmla="*/ 0 w 3647661"/>
              <a:gd name="connsiteY22" fmla="*/ 2401845 h 4436126"/>
              <a:gd name="connsiteX23" fmla="*/ 0 w 3647661"/>
              <a:gd name="connsiteY23" fmla="*/ 1768113 h 4436126"/>
              <a:gd name="connsiteX24" fmla="*/ 0 w 3647661"/>
              <a:gd name="connsiteY24" fmla="*/ 1178742 h 4436126"/>
              <a:gd name="connsiteX25" fmla="*/ 0 w 3647661"/>
              <a:gd name="connsiteY25" fmla="*/ 589371 h 4436126"/>
              <a:gd name="connsiteX26" fmla="*/ 0 w 3647661"/>
              <a:gd name="connsiteY26" fmla="*/ 0 h 4436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647661" h="4436126" fill="none" extrusionOk="0">
                <a:moveTo>
                  <a:pt x="0" y="0"/>
                </a:moveTo>
                <a:cubicBezTo>
                  <a:pt x="116158" y="-16963"/>
                  <a:pt x="364681" y="-4006"/>
                  <a:pt x="498514" y="0"/>
                </a:cubicBezTo>
                <a:cubicBezTo>
                  <a:pt x="632347" y="4006"/>
                  <a:pt x="950865" y="15164"/>
                  <a:pt x="1069981" y="0"/>
                </a:cubicBezTo>
                <a:cubicBezTo>
                  <a:pt x="1189097" y="-15164"/>
                  <a:pt x="1556518" y="-23132"/>
                  <a:pt x="1714401" y="0"/>
                </a:cubicBezTo>
                <a:cubicBezTo>
                  <a:pt x="1872284" y="23132"/>
                  <a:pt x="2015985" y="9364"/>
                  <a:pt x="2285868" y="0"/>
                </a:cubicBezTo>
                <a:cubicBezTo>
                  <a:pt x="2555751" y="-9364"/>
                  <a:pt x="2555148" y="14141"/>
                  <a:pt x="2784381" y="0"/>
                </a:cubicBezTo>
                <a:cubicBezTo>
                  <a:pt x="3013614" y="-14141"/>
                  <a:pt x="3216105" y="-3763"/>
                  <a:pt x="3647661" y="0"/>
                </a:cubicBezTo>
                <a:cubicBezTo>
                  <a:pt x="3623206" y="221859"/>
                  <a:pt x="3622213" y="458853"/>
                  <a:pt x="3647661" y="633732"/>
                </a:cubicBezTo>
                <a:cubicBezTo>
                  <a:pt x="3673109" y="808611"/>
                  <a:pt x="3674779" y="1138417"/>
                  <a:pt x="3647661" y="1267465"/>
                </a:cubicBezTo>
                <a:cubicBezTo>
                  <a:pt x="3620543" y="1396513"/>
                  <a:pt x="3664792" y="1625185"/>
                  <a:pt x="3647661" y="1768113"/>
                </a:cubicBezTo>
                <a:cubicBezTo>
                  <a:pt x="3630530" y="1911041"/>
                  <a:pt x="3671056" y="2135008"/>
                  <a:pt x="3647661" y="2446207"/>
                </a:cubicBezTo>
                <a:cubicBezTo>
                  <a:pt x="3624266" y="2757406"/>
                  <a:pt x="3642702" y="2713342"/>
                  <a:pt x="3647661" y="2946855"/>
                </a:cubicBezTo>
                <a:cubicBezTo>
                  <a:pt x="3652620" y="3180368"/>
                  <a:pt x="3664319" y="3290221"/>
                  <a:pt x="3647661" y="3580587"/>
                </a:cubicBezTo>
                <a:cubicBezTo>
                  <a:pt x="3631003" y="3870953"/>
                  <a:pt x="3617531" y="4259425"/>
                  <a:pt x="3647661" y="4436126"/>
                </a:cubicBezTo>
                <a:cubicBezTo>
                  <a:pt x="3523929" y="4410412"/>
                  <a:pt x="3241413" y="4436068"/>
                  <a:pt x="3039718" y="4436126"/>
                </a:cubicBezTo>
                <a:cubicBezTo>
                  <a:pt x="2838023" y="4436184"/>
                  <a:pt x="2630387" y="4431142"/>
                  <a:pt x="2431774" y="4436126"/>
                </a:cubicBezTo>
                <a:cubicBezTo>
                  <a:pt x="2233161" y="4441110"/>
                  <a:pt x="2003296" y="4449826"/>
                  <a:pt x="1823831" y="4436126"/>
                </a:cubicBezTo>
                <a:cubicBezTo>
                  <a:pt x="1644366" y="4422426"/>
                  <a:pt x="1399453" y="4442442"/>
                  <a:pt x="1288840" y="4436126"/>
                </a:cubicBezTo>
                <a:cubicBezTo>
                  <a:pt x="1178227" y="4429810"/>
                  <a:pt x="793482" y="4411099"/>
                  <a:pt x="607943" y="4436126"/>
                </a:cubicBezTo>
                <a:cubicBezTo>
                  <a:pt x="422404" y="4461153"/>
                  <a:pt x="158703" y="4453091"/>
                  <a:pt x="0" y="4436126"/>
                </a:cubicBezTo>
                <a:cubicBezTo>
                  <a:pt x="8129" y="4099466"/>
                  <a:pt x="23502" y="4014012"/>
                  <a:pt x="0" y="3758032"/>
                </a:cubicBezTo>
                <a:cubicBezTo>
                  <a:pt x="-23502" y="3502052"/>
                  <a:pt x="8018" y="3295661"/>
                  <a:pt x="0" y="3035578"/>
                </a:cubicBezTo>
                <a:cubicBezTo>
                  <a:pt x="-8018" y="2775495"/>
                  <a:pt x="-8720" y="2595880"/>
                  <a:pt x="0" y="2401845"/>
                </a:cubicBezTo>
                <a:cubicBezTo>
                  <a:pt x="8720" y="2207810"/>
                  <a:pt x="9279" y="1982551"/>
                  <a:pt x="0" y="1768113"/>
                </a:cubicBezTo>
                <a:cubicBezTo>
                  <a:pt x="-9279" y="1553675"/>
                  <a:pt x="7090" y="1354447"/>
                  <a:pt x="0" y="1178742"/>
                </a:cubicBezTo>
                <a:cubicBezTo>
                  <a:pt x="-7090" y="1003037"/>
                  <a:pt x="-23786" y="768334"/>
                  <a:pt x="0" y="589371"/>
                </a:cubicBezTo>
                <a:cubicBezTo>
                  <a:pt x="23786" y="410408"/>
                  <a:pt x="-16955" y="242082"/>
                  <a:pt x="0" y="0"/>
                </a:cubicBezTo>
                <a:close/>
              </a:path>
              <a:path w="3647661" h="4436126" stroke="0" extrusionOk="0">
                <a:moveTo>
                  <a:pt x="0" y="0"/>
                </a:moveTo>
                <a:cubicBezTo>
                  <a:pt x="171149" y="-7244"/>
                  <a:pt x="374684" y="2591"/>
                  <a:pt x="534990" y="0"/>
                </a:cubicBezTo>
                <a:cubicBezTo>
                  <a:pt x="695296" y="-2591"/>
                  <a:pt x="907320" y="7483"/>
                  <a:pt x="1069981" y="0"/>
                </a:cubicBezTo>
                <a:cubicBezTo>
                  <a:pt x="1232642" y="-7483"/>
                  <a:pt x="1543604" y="-26203"/>
                  <a:pt x="1677924" y="0"/>
                </a:cubicBezTo>
                <a:cubicBezTo>
                  <a:pt x="1812244" y="26203"/>
                  <a:pt x="2140632" y="31361"/>
                  <a:pt x="2322344" y="0"/>
                </a:cubicBezTo>
                <a:cubicBezTo>
                  <a:pt x="2504056" y="-31361"/>
                  <a:pt x="2658834" y="3381"/>
                  <a:pt x="2893811" y="0"/>
                </a:cubicBezTo>
                <a:cubicBezTo>
                  <a:pt x="3128788" y="-3381"/>
                  <a:pt x="3338741" y="-10376"/>
                  <a:pt x="3647661" y="0"/>
                </a:cubicBezTo>
                <a:cubicBezTo>
                  <a:pt x="3628986" y="244498"/>
                  <a:pt x="3624774" y="362520"/>
                  <a:pt x="3647661" y="545010"/>
                </a:cubicBezTo>
                <a:cubicBezTo>
                  <a:pt x="3670549" y="727500"/>
                  <a:pt x="3619543" y="968439"/>
                  <a:pt x="3647661" y="1134381"/>
                </a:cubicBezTo>
                <a:cubicBezTo>
                  <a:pt x="3675779" y="1300323"/>
                  <a:pt x="3670065" y="1646297"/>
                  <a:pt x="3647661" y="1856836"/>
                </a:cubicBezTo>
                <a:cubicBezTo>
                  <a:pt x="3625257" y="2067375"/>
                  <a:pt x="3632904" y="2315399"/>
                  <a:pt x="3647661" y="2490568"/>
                </a:cubicBezTo>
                <a:cubicBezTo>
                  <a:pt x="3662418" y="2665737"/>
                  <a:pt x="3616073" y="2880164"/>
                  <a:pt x="3647661" y="3124300"/>
                </a:cubicBezTo>
                <a:cubicBezTo>
                  <a:pt x="3679249" y="3368436"/>
                  <a:pt x="3677361" y="3519722"/>
                  <a:pt x="3647661" y="3758032"/>
                </a:cubicBezTo>
                <a:cubicBezTo>
                  <a:pt x="3617961" y="3996342"/>
                  <a:pt x="3615180" y="4147465"/>
                  <a:pt x="3647661" y="4436126"/>
                </a:cubicBezTo>
                <a:cubicBezTo>
                  <a:pt x="3506685" y="4421969"/>
                  <a:pt x="3266652" y="4433618"/>
                  <a:pt x="3149147" y="4436126"/>
                </a:cubicBezTo>
                <a:cubicBezTo>
                  <a:pt x="3031642" y="4438634"/>
                  <a:pt x="2832267" y="4432536"/>
                  <a:pt x="2650634" y="4436126"/>
                </a:cubicBezTo>
                <a:cubicBezTo>
                  <a:pt x="2469001" y="4439716"/>
                  <a:pt x="2324677" y="4416284"/>
                  <a:pt x="2042690" y="4436126"/>
                </a:cubicBezTo>
                <a:cubicBezTo>
                  <a:pt x="1760703" y="4455968"/>
                  <a:pt x="1686949" y="4416099"/>
                  <a:pt x="1398270" y="4436126"/>
                </a:cubicBezTo>
                <a:cubicBezTo>
                  <a:pt x="1109591" y="4456153"/>
                  <a:pt x="1071585" y="4455485"/>
                  <a:pt x="899756" y="4436126"/>
                </a:cubicBezTo>
                <a:cubicBezTo>
                  <a:pt x="727927" y="4416767"/>
                  <a:pt x="344407" y="4430463"/>
                  <a:pt x="0" y="4436126"/>
                </a:cubicBezTo>
                <a:cubicBezTo>
                  <a:pt x="5440" y="4303018"/>
                  <a:pt x="91" y="4161914"/>
                  <a:pt x="0" y="3891116"/>
                </a:cubicBezTo>
                <a:cubicBezTo>
                  <a:pt x="-91" y="3620318"/>
                  <a:pt x="-11601" y="3462294"/>
                  <a:pt x="0" y="3301745"/>
                </a:cubicBezTo>
                <a:cubicBezTo>
                  <a:pt x="11601" y="3141196"/>
                  <a:pt x="22776" y="2916996"/>
                  <a:pt x="0" y="2756735"/>
                </a:cubicBezTo>
                <a:cubicBezTo>
                  <a:pt x="-22776" y="2596474"/>
                  <a:pt x="5257" y="2440491"/>
                  <a:pt x="0" y="2256087"/>
                </a:cubicBezTo>
                <a:cubicBezTo>
                  <a:pt x="-5257" y="2071683"/>
                  <a:pt x="20189" y="1902567"/>
                  <a:pt x="0" y="1666716"/>
                </a:cubicBezTo>
                <a:cubicBezTo>
                  <a:pt x="-20189" y="1430865"/>
                  <a:pt x="-21241" y="1161108"/>
                  <a:pt x="0" y="988622"/>
                </a:cubicBezTo>
                <a:cubicBezTo>
                  <a:pt x="21241" y="816136"/>
                  <a:pt x="17108" y="406740"/>
                  <a:pt x="0" y="0"/>
                </a:cubicBezTo>
                <a:close/>
              </a:path>
            </a:pathLst>
          </a:custGeom>
          <a:solidFill>
            <a:schemeClr val="accent2"/>
          </a:solidFill>
          <a:ln w="57150">
            <a:solidFill>
              <a:schemeClr val="accent2"/>
            </a:solidFill>
            <a:extLst>
              <a:ext uri="{C807C97D-BFC1-408E-A445-0C87EB9F89A2}">
                <ask:lineSketchStyleProps xmlns:ask="http://schemas.microsoft.com/office/drawing/2018/sketchyshapes" sd="68728339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a:xfrm>
            <a:off x="7928114" y="1232452"/>
            <a:ext cx="3200400" cy="3850919"/>
          </a:xfrm>
        </p:spPr>
        <p:txBody>
          <a:bodyPr anchor="b">
            <a:normAutofit/>
          </a:bodyPr>
          <a:lstStyle/>
          <a:p>
            <a:pPr algn="l"/>
            <a:r>
              <a:rPr lang="en-IN" dirty="0">
                <a:solidFill>
                  <a:srgbClr val="FFFFFF"/>
                </a:solidFill>
              </a:rPr>
              <a:t>Any Questions ?</a:t>
            </a:r>
          </a:p>
        </p:txBody>
      </p:sp>
      <p:sp>
        <p:nvSpPr>
          <p:cNvPr id="26" name="sketch line">
            <a:extLst>
              <a:ext uri="{FF2B5EF4-FFF2-40B4-BE49-F238E27FC236}">
                <a16:creationId xmlns:a16="http://schemas.microsoft.com/office/drawing/2014/main" id="{2A39B854-4B6C-4F7F-A602-6F97770CED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5439978"/>
            <a:ext cx="6281928" cy="18288"/>
          </a:xfrm>
          <a:custGeom>
            <a:avLst/>
            <a:gdLst>
              <a:gd name="connsiteX0" fmla="*/ 0 w 6281928"/>
              <a:gd name="connsiteY0" fmla="*/ 0 h 18288"/>
              <a:gd name="connsiteX1" fmla="*/ 572353 w 6281928"/>
              <a:gd name="connsiteY1" fmla="*/ 0 h 18288"/>
              <a:gd name="connsiteX2" fmla="*/ 1207526 w 6281928"/>
              <a:gd name="connsiteY2" fmla="*/ 0 h 18288"/>
              <a:gd name="connsiteX3" fmla="*/ 1779880 w 6281928"/>
              <a:gd name="connsiteY3" fmla="*/ 0 h 18288"/>
              <a:gd name="connsiteX4" fmla="*/ 2540691 w 6281928"/>
              <a:gd name="connsiteY4" fmla="*/ 0 h 18288"/>
              <a:gd name="connsiteX5" fmla="*/ 3238683 w 6281928"/>
              <a:gd name="connsiteY5" fmla="*/ 0 h 18288"/>
              <a:gd name="connsiteX6" fmla="*/ 3936675 w 6281928"/>
              <a:gd name="connsiteY6" fmla="*/ 0 h 18288"/>
              <a:gd name="connsiteX7" fmla="*/ 4760305 w 6281928"/>
              <a:gd name="connsiteY7" fmla="*/ 0 h 18288"/>
              <a:gd name="connsiteX8" fmla="*/ 5521117 w 6281928"/>
              <a:gd name="connsiteY8" fmla="*/ 0 h 18288"/>
              <a:gd name="connsiteX9" fmla="*/ 6281928 w 6281928"/>
              <a:gd name="connsiteY9" fmla="*/ 0 h 18288"/>
              <a:gd name="connsiteX10" fmla="*/ 6281928 w 6281928"/>
              <a:gd name="connsiteY10" fmla="*/ 18288 h 18288"/>
              <a:gd name="connsiteX11" fmla="*/ 5772394 w 6281928"/>
              <a:gd name="connsiteY11" fmla="*/ 18288 h 18288"/>
              <a:gd name="connsiteX12" fmla="*/ 5200040 w 6281928"/>
              <a:gd name="connsiteY12" fmla="*/ 18288 h 18288"/>
              <a:gd name="connsiteX13" fmla="*/ 4439229 w 6281928"/>
              <a:gd name="connsiteY13" fmla="*/ 18288 h 18288"/>
              <a:gd name="connsiteX14" fmla="*/ 3615599 w 6281928"/>
              <a:gd name="connsiteY14" fmla="*/ 18288 h 18288"/>
              <a:gd name="connsiteX15" fmla="*/ 2980426 w 6281928"/>
              <a:gd name="connsiteY15" fmla="*/ 18288 h 18288"/>
              <a:gd name="connsiteX16" fmla="*/ 2156795 w 6281928"/>
              <a:gd name="connsiteY16" fmla="*/ 18288 h 18288"/>
              <a:gd name="connsiteX17" fmla="*/ 1584442 w 6281928"/>
              <a:gd name="connsiteY17" fmla="*/ 18288 h 18288"/>
              <a:gd name="connsiteX18" fmla="*/ 1074908 w 6281928"/>
              <a:gd name="connsiteY18" fmla="*/ 18288 h 18288"/>
              <a:gd name="connsiteX19" fmla="*/ 0 w 6281928"/>
              <a:gd name="connsiteY19" fmla="*/ 18288 h 18288"/>
              <a:gd name="connsiteX20" fmla="*/ 0 w 6281928"/>
              <a:gd name="connsiteY2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281928" h="18288" fill="none" extrusionOk="0">
                <a:moveTo>
                  <a:pt x="0" y="0"/>
                </a:moveTo>
                <a:cubicBezTo>
                  <a:pt x="205960" y="24870"/>
                  <a:pt x="343550" y="5918"/>
                  <a:pt x="572353" y="0"/>
                </a:cubicBezTo>
                <a:cubicBezTo>
                  <a:pt x="801156" y="-5918"/>
                  <a:pt x="1015649" y="-11381"/>
                  <a:pt x="1207526" y="0"/>
                </a:cubicBezTo>
                <a:cubicBezTo>
                  <a:pt x="1399403" y="11381"/>
                  <a:pt x="1549725" y="7866"/>
                  <a:pt x="1779880" y="0"/>
                </a:cubicBezTo>
                <a:cubicBezTo>
                  <a:pt x="2010035" y="-7866"/>
                  <a:pt x="2190674" y="12826"/>
                  <a:pt x="2540691" y="0"/>
                </a:cubicBezTo>
                <a:cubicBezTo>
                  <a:pt x="2890708" y="-12826"/>
                  <a:pt x="3025718" y="-18534"/>
                  <a:pt x="3238683" y="0"/>
                </a:cubicBezTo>
                <a:cubicBezTo>
                  <a:pt x="3451648" y="18534"/>
                  <a:pt x="3603947" y="14884"/>
                  <a:pt x="3936675" y="0"/>
                </a:cubicBezTo>
                <a:cubicBezTo>
                  <a:pt x="4269403" y="-14884"/>
                  <a:pt x="4480718" y="-24607"/>
                  <a:pt x="4760305" y="0"/>
                </a:cubicBezTo>
                <a:cubicBezTo>
                  <a:pt x="5039892" y="24607"/>
                  <a:pt x="5359549" y="-31311"/>
                  <a:pt x="5521117" y="0"/>
                </a:cubicBezTo>
                <a:cubicBezTo>
                  <a:pt x="5682685" y="31311"/>
                  <a:pt x="5986067" y="-12593"/>
                  <a:pt x="6281928" y="0"/>
                </a:cubicBezTo>
                <a:cubicBezTo>
                  <a:pt x="6282307" y="7355"/>
                  <a:pt x="6282212" y="10249"/>
                  <a:pt x="6281928" y="18288"/>
                </a:cubicBezTo>
                <a:cubicBezTo>
                  <a:pt x="6078981" y="8428"/>
                  <a:pt x="5961061" y="2290"/>
                  <a:pt x="5772394" y="18288"/>
                </a:cubicBezTo>
                <a:cubicBezTo>
                  <a:pt x="5583727" y="34286"/>
                  <a:pt x="5329968" y="24208"/>
                  <a:pt x="5200040" y="18288"/>
                </a:cubicBezTo>
                <a:cubicBezTo>
                  <a:pt x="5070112" y="12368"/>
                  <a:pt x="4793288" y="21070"/>
                  <a:pt x="4439229" y="18288"/>
                </a:cubicBezTo>
                <a:cubicBezTo>
                  <a:pt x="4085170" y="15506"/>
                  <a:pt x="3813765" y="-16466"/>
                  <a:pt x="3615599" y="18288"/>
                </a:cubicBezTo>
                <a:cubicBezTo>
                  <a:pt x="3417433" y="53042"/>
                  <a:pt x="3133643" y="20727"/>
                  <a:pt x="2980426" y="18288"/>
                </a:cubicBezTo>
                <a:cubicBezTo>
                  <a:pt x="2827209" y="15849"/>
                  <a:pt x="2380685" y="51850"/>
                  <a:pt x="2156795" y="18288"/>
                </a:cubicBezTo>
                <a:cubicBezTo>
                  <a:pt x="1932905" y="-15274"/>
                  <a:pt x="1716744" y="-1398"/>
                  <a:pt x="1584442" y="18288"/>
                </a:cubicBezTo>
                <a:cubicBezTo>
                  <a:pt x="1452140" y="37974"/>
                  <a:pt x="1280887" y="12750"/>
                  <a:pt x="1074908" y="18288"/>
                </a:cubicBezTo>
                <a:cubicBezTo>
                  <a:pt x="868929" y="23826"/>
                  <a:pt x="318124" y="-17878"/>
                  <a:pt x="0" y="18288"/>
                </a:cubicBezTo>
                <a:cubicBezTo>
                  <a:pt x="-384" y="12702"/>
                  <a:pt x="-513" y="4636"/>
                  <a:pt x="0" y="0"/>
                </a:cubicBezTo>
                <a:close/>
              </a:path>
              <a:path w="6281928" h="18288" stroke="0" extrusionOk="0">
                <a:moveTo>
                  <a:pt x="0" y="0"/>
                </a:moveTo>
                <a:cubicBezTo>
                  <a:pt x="135290" y="27650"/>
                  <a:pt x="488372" y="4391"/>
                  <a:pt x="635173" y="0"/>
                </a:cubicBezTo>
                <a:cubicBezTo>
                  <a:pt x="781974" y="-4391"/>
                  <a:pt x="992816" y="14310"/>
                  <a:pt x="1144707" y="0"/>
                </a:cubicBezTo>
                <a:cubicBezTo>
                  <a:pt x="1296598" y="-14310"/>
                  <a:pt x="1796462" y="-1258"/>
                  <a:pt x="1968337" y="0"/>
                </a:cubicBezTo>
                <a:cubicBezTo>
                  <a:pt x="2140212" y="1258"/>
                  <a:pt x="2343376" y="-12852"/>
                  <a:pt x="2603510" y="0"/>
                </a:cubicBezTo>
                <a:cubicBezTo>
                  <a:pt x="2863644" y="12852"/>
                  <a:pt x="2935073" y="-10591"/>
                  <a:pt x="3238683" y="0"/>
                </a:cubicBezTo>
                <a:cubicBezTo>
                  <a:pt x="3542293" y="10591"/>
                  <a:pt x="3731676" y="3538"/>
                  <a:pt x="4062313" y="0"/>
                </a:cubicBezTo>
                <a:cubicBezTo>
                  <a:pt x="4392950" y="-3538"/>
                  <a:pt x="4440715" y="28126"/>
                  <a:pt x="4634667" y="0"/>
                </a:cubicBezTo>
                <a:cubicBezTo>
                  <a:pt x="4828619" y="-28126"/>
                  <a:pt x="5052661" y="8974"/>
                  <a:pt x="5458297" y="0"/>
                </a:cubicBezTo>
                <a:cubicBezTo>
                  <a:pt x="5863933" y="-8974"/>
                  <a:pt x="5906900" y="-24516"/>
                  <a:pt x="6281928" y="0"/>
                </a:cubicBezTo>
                <a:cubicBezTo>
                  <a:pt x="6282268" y="5688"/>
                  <a:pt x="6281759" y="13142"/>
                  <a:pt x="6281928" y="18288"/>
                </a:cubicBezTo>
                <a:cubicBezTo>
                  <a:pt x="6036108" y="15339"/>
                  <a:pt x="5743611" y="10415"/>
                  <a:pt x="5583936" y="18288"/>
                </a:cubicBezTo>
                <a:cubicBezTo>
                  <a:pt x="5424261" y="26161"/>
                  <a:pt x="5250533" y="-179"/>
                  <a:pt x="4948763" y="18288"/>
                </a:cubicBezTo>
                <a:cubicBezTo>
                  <a:pt x="4646993" y="36755"/>
                  <a:pt x="4354673" y="7565"/>
                  <a:pt x="4125133" y="18288"/>
                </a:cubicBezTo>
                <a:cubicBezTo>
                  <a:pt x="3895593" y="29012"/>
                  <a:pt x="3570246" y="29209"/>
                  <a:pt x="3301502" y="18288"/>
                </a:cubicBezTo>
                <a:cubicBezTo>
                  <a:pt x="3032758" y="7367"/>
                  <a:pt x="2955340" y="11905"/>
                  <a:pt x="2729149" y="18288"/>
                </a:cubicBezTo>
                <a:cubicBezTo>
                  <a:pt x="2502958" y="24671"/>
                  <a:pt x="2269423" y="3142"/>
                  <a:pt x="2031157" y="18288"/>
                </a:cubicBezTo>
                <a:cubicBezTo>
                  <a:pt x="1792891" y="33434"/>
                  <a:pt x="1484731" y="22122"/>
                  <a:pt x="1207526" y="18288"/>
                </a:cubicBezTo>
                <a:cubicBezTo>
                  <a:pt x="930321" y="14454"/>
                  <a:pt x="560231" y="-33402"/>
                  <a:pt x="0" y="18288"/>
                </a:cubicBezTo>
                <a:cubicBezTo>
                  <a:pt x="-478" y="10520"/>
                  <a:pt x="210" y="5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a:pPr>
                <a:spcAft>
                  <a:spcPts val="600"/>
                </a:spcAft>
              </a:pPr>
              <a:t>17</a:t>
            </a:fld>
            <a:endParaRPr lang="en-IN"/>
          </a:p>
        </p:txBody>
      </p:sp>
    </p:spTree>
    <p:extLst>
      <p:ext uri="{BB962C8B-B14F-4D97-AF65-F5344CB8AC3E}">
        <p14:creationId xmlns:p14="http://schemas.microsoft.com/office/powerpoint/2010/main" val="3675246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group of people posing for a photo">
            <a:extLst>
              <a:ext uri="{FF2B5EF4-FFF2-40B4-BE49-F238E27FC236}">
                <a16:creationId xmlns:a16="http://schemas.microsoft.com/office/drawing/2014/main" id="{F0BCF0C5-C105-1EB2-0807-FC3BB6B20333}"/>
              </a:ext>
            </a:extLst>
          </p:cNvPr>
          <p:cNvPicPr>
            <a:picLocks noChangeAspect="1"/>
          </p:cNvPicPr>
          <p:nvPr/>
        </p:nvPicPr>
        <p:blipFill rotWithShape="1">
          <a:blip r:embed="rId2">
            <a:extLst>
              <a:ext uri="{28A0092B-C50C-407E-A947-70E740481C1C}">
                <a14:useLocalDpi xmlns:a14="http://schemas.microsoft.com/office/drawing/2010/main" val="0"/>
              </a:ext>
            </a:extLst>
          </a:blip>
          <a:srcRect t="20057" b="4943"/>
          <a:stretch/>
        </p:blipFill>
        <p:spPr>
          <a:xfrm>
            <a:off x="20" y="10"/>
            <a:ext cx="12191980" cy="6857990"/>
          </a:xfrm>
          <a:prstGeom prst="rect">
            <a:avLst/>
          </a:prstGeom>
        </p:spPr>
      </p:pic>
      <p:sp>
        <p:nvSpPr>
          <p:cNvPr id="12" name="Rectangle 11">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a:xfrm>
            <a:off x="523875" y="5317240"/>
            <a:ext cx="3733165" cy="744836"/>
          </a:xfrm>
        </p:spPr>
        <p:txBody>
          <a:bodyPr vert="horz" lIns="91440" tIns="45720" rIns="91440" bIns="45720" rtlCol="0" anchor="ctr">
            <a:normAutofit/>
          </a:bodyPr>
          <a:lstStyle/>
          <a:p>
            <a:pPr algn="ctr"/>
            <a:r>
              <a:rPr lang="en-US" sz="3600" b="1" dirty="0">
                <a:solidFill>
                  <a:schemeClr val="tx1">
                    <a:lumMod val="85000"/>
                    <a:lumOff val="15000"/>
                  </a:schemeClr>
                </a:solidFill>
              </a:rPr>
              <a:t>Pictorial Journey </a:t>
            </a:r>
          </a:p>
        </p:txBody>
      </p:sp>
      <p:cxnSp>
        <p:nvCxnSpPr>
          <p:cNvPr id="14" name="Straight Connector 13">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457200">
              <a:spcAft>
                <a:spcPts val="600"/>
              </a:spcAft>
            </a:pPr>
            <a:fld id="{26AD20E6-394B-4DF0-96A5-9647FF39C943}" type="slidenum">
              <a:rPr lang="en-US" smtClean="0">
                <a:solidFill>
                  <a:srgbClr val="FFFFFF"/>
                </a:solidFill>
              </a:rPr>
              <a:pPr defTabSz="457200">
                <a:spcAft>
                  <a:spcPts val="600"/>
                </a:spcAft>
              </a:pPr>
              <a:t>18</a:t>
            </a:fld>
            <a:endParaRPr lang="en-US">
              <a:solidFill>
                <a:srgbClr val="FFFFFF"/>
              </a:solidFill>
            </a:endParaRPr>
          </a:p>
        </p:txBody>
      </p:sp>
      <p:pic>
        <p:nvPicPr>
          <p:cNvPr id="11" name="Picture 10" descr="A logo with a cross&#10;&#10;Description automatically generated">
            <a:extLst>
              <a:ext uri="{FF2B5EF4-FFF2-40B4-BE49-F238E27FC236}">
                <a16:creationId xmlns:a16="http://schemas.microsoft.com/office/drawing/2014/main" id="{38F57441-C5E7-B8DF-7D8F-0295DF10DD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7040" y="5272895"/>
            <a:ext cx="1727782" cy="822877"/>
          </a:xfrm>
          <a:prstGeom prst="rect">
            <a:avLst/>
          </a:prstGeom>
        </p:spPr>
      </p:pic>
    </p:spTree>
    <p:extLst>
      <p:ext uri="{BB962C8B-B14F-4D97-AF65-F5344CB8AC3E}">
        <p14:creationId xmlns:p14="http://schemas.microsoft.com/office/powerpoint/2010/main" val="233393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
            <a:ext cx="10515600" cy="1056640"/>
          </a:xfrm>
        </p:spPr>
        <p:txBody>
          <a:bodyPr/>
          <a:lstStyle/>
          <a:p>
            <a:pPr algn="ctr"/>
            <a:r>
              <a:rPr lang="en-IN" b="1" dirty="0">
                <a:solidFill>
                  <a:schemeClr val="accent1">
                    <a:lumMod val="75000"/>
                  </a:schemeClr>
                </a:solidFill>
                <a:latin typeface="Times New Roman" panose="02020603050405020304" pitchFamily="18" charset="0"/>
                <a:cs typeface="Times New Roman" panose="02020603050405020304" pitchFamily="18" charset="0"/>
              </a:rPr>
              <a:t>Mentor Approval</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483360" cy="698216"/>
          </a:xfrm>
          <a:prstGeom prst="rect">
            <a:avLst/>
          </a:prstGeom>
        </p:spPr>
      </p:pic>
      <p:pic>
        <p:nvPicPr>
          <p:cNvPr id="8" name="Picture 7" descr="A logo with a cross&#10;&#10;Description automatically generated">
            <a:extLst>
              <a:ext uri="{FF2B5EF4-FFF2-40B4-BE49-F238E27FC236}">
                <a16:creationId xmlns:a16="http://schemas.microsoft.com/office/drawing/2014/main" id="{E2EFA6CE-12B5-063A-5383-57CAAABD60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9218" y="-3262"/>
            <a:ext cx="1812782" cy="940811"/>
          </a:xfrm>
          <a:prstGeom prst="rect">
            <a:avLst/>
          </a:prstGeom>
        </p:spPr>
      </p:pic>
      <p:pic>
        <p:nvPicPr>
          <p:cNvPr id="5" name="Picture 4" descr="A screenshot of a phone&#10;&#10;Description automatically generated">
            <a:extLst>
              <a:ext uri="{FF2B5EF4-FFF2-40B4-BE49-F238E27FC236}">
                <a16:creationId xmlns:a16="http://schemas.microsoft.com/office/drawing/2014/main" id="{C394EE97-7E7E-6877-4362-69CE1BE9DC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63521" y="1219200"/>
            <a:ext cx="6573520" cy="5283200"/>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41248" y="548640"/>
            <a:ext cx="3600860" cy="5431536"/>
          </a:xfrm>
        </p:spPr>
        <p:txBody>
          <a:bodyPr>
            <a:normAutofit/>
          </a:bodyPr>
          <a:lstStyle/>
          <a:p>
            <a:pPr algn="ctr"/>
            <a:r>
              <a:rPr lang="en-US" b="1" dirty="0">
                <a:solidFill>
                  <a:schemeClr val="accent1">
                    <a:lumMod val="75000"/>
                  </a:schemeClr>
                </a:solidFill>
                <a:latin typeface="Times New Roman" panose="02020603050405020304" pitchFamily="18" charset="0"/>
                <a:cs typeface="Times New Roman" panose="02020603050405020304" pitchFamily="18" charset="0"/>
              </a:rPr>
              <a:t>B</a:t>
            </a:r>
            <a:r>
              <a:rPr lang="en-IN" b="1" dirty="0">
                <a:solidFill>
                  <a:schemeClr val="accent1">
                    <a:lumMod val="75000"/>
                  </a:schemeClr>
                </a:solidFill>
                <a:latin typeface="Times New Roman" panose="02020603050405020304" pitchFamily="18" charset="0"/>
                <a:cs typeface="Times New Roman" panose="02020603050405020304" pitchFamily="18" charset="0"/>
              </a:rPr>
              <a:t>ackground </a:t>
            </a:r>
          </a:p>
        </p:txBody>
      </p:sp>
      <p:sp>
        <p:nvSpPr>
          <p:cNvPr id="13"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smtClean="0"/>
              <a:pPr>
                <a:spcAft>
                  <a:spcPts val="600"/>
                </a:spcAft>
              </a:pPr>
              <a:t>3</a:t>
            </a:fld>
            <a:endParaRPr lang="en-IN"/>
          </a:p>
        </p:txBody>
      </p:sp>
      <p:pic>
        <p:nvPicPr>
          <p:cNvPr id="6" name="Picture 5" descr="A black and white logo&#10;&#10;Description automatically generated">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412240" cy="664740"/>
          </a:xfrm>
          <a:prstGeom prst="rect">
            <a:avLst/>
          </a:prstGeom>
        </p:spPr>
      </p:pic>
      <p:pic>
        <p:nvPicPr>
          <p:cNvPr id="7" name="Picture 6" descr="A logo with a cross&#10;&#10;Description automatically generated">
            <a:extLst>
              <a:ext uri="{FF2B5EF4-FFF2-40B4-BE49-F238E27FC236}">
                <a16:creationId xmlns:a16="http://schemas.microsoft.com/office/drawing/2014/main" id="{7C1DBA16-5BE1-D6AB-9BBF-2B12E310FC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0946" y="-3262"/>
            <a:ext cx="1691053" cy="877635"/>
          </a:xfrm>
          <a:prstGeom prst="rect">
            <a:avLst/>
          </a:prstGeom>
        </p:spPr>
      </p:pic>
      <p:sp>
        <p:nvSpPr>
          <p:cNvPr id="10" name="TextBox 9">
            <a:extLst>
              <a:ext uri="{FF2B5EF4-FFF2-40B4-BE49-F238E27FC236}">
                <a16:creationId xmlns:a16="http://schemas.microsoft.com/office/drawing/2014/main" id="{7BD855FB-48D0-F70B-CF48-CE56B800FFBD}"/>
              </a:ext>
            </a:extLst>
          </p:cNvPr>
          <p:cNvSpPr txBox="1"/>
          <p:nvPr/>
        </p:nvSpPr>
        <p:spPr>
          <a:xfrm>
            <a:off x="5120210" y="1482923"/>
            <a:ext cx="6390640" cy="4247317"/>
          </a:xfrm>
          <a:prstGeom prst="rect">
            <a:avLst/>
          </a:prstGeom>
          <a:noFill/>
        </p:spPr>
        <p:txBody>
          <a:bodyPr wrap="square" rtlCol="0">
            <a:spAutoFit/>
          </a:bodyPr>
          <a:lstStyle/>
          <a:p>
            <a:pPr marL="285750" indent="-285750">
              <a:buFont typeface="Arial" panose="020B0604020202020204" pitchFamily="34" charset="0"/>
              <a:buChar char="•"/>
            </a:pPr>
            <a:r>
              <a:rPr lang="en-US" dirty="0"/>
              <a:t>AI has experienced significant growth over the past decade due to advancements in deep learning and technologies such as Generative Pre-trained Transformers (GPT).</a:t>
            </a:r>
          </a:p>
          <a:p>
            <a:endParaRPr lang="en-US" dirty="0"/>
          </a:p>
          <a:p>
            <a:pPr marL="285750" indent="-285750">
              <a:buFont typeface="Arial" panose="020B0604020202020204" pitchFamily="34" charset="0"/>
              <a:buChar char="•"/>
            </a:pPr>
            <a:r>
              <a:rPr lang="en-US" dirty="0"/>
              <a:t>These advancements have enhanced AI capabilities in fields like natural language processing and computer vision, impacting daily life and diverse industries.</a:t>
            </a:r>
          </a:p>
          <a:p>
            <a:endParaRPr lang="en-US" dirty="0"/>
          </a:p>
          <a:p>
            <a:pPr marL="285750" indent="-285750">
              <a:buFont typeface="Arial" panose="020B0604020202020204" pitchFamily="34" charset="0"/>
              <a:buChar char="•"/>
            </a:pPr>
            <a:r>
              <a:rPr lang="en-US" dirty="0"/>
              <a:t>As AI becomes increasingly integrated into society, there is a critical requirement for robust regulations to ensure ethical progress, mitigate risks, and optimize its benefits.</a:t>
            </a:r>
          </a:p>
          <a:p>
            <a:endParaRPr lang="en-US" dirty="0"/>
          </a:p>
          <a:p>
            <a:pPr marL="285750" indent="-285750">
              <a:buFont typeface="Arial" panose="020B0604020202020204" pitchFamily="34" charset="0"/>
              <a:buChar char="•"/>
            </a:pPr>
            <a:r>
              <a:rPr lang="en-US" dirty="0"/>
              <a:t>Recent innovations such as GPT-4 underscore the urgency for comprehensive regulations to govern the responsible development and deployment of AI.</a:t>
            </a:r>
            <a:endParaRPr lang="en-IN" dirty="0"/>
          </a:p>
        </p:txBody>
      </p:sp>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510188" y="1910080"/>
            <a:ext cx="3931920" cy="2204720"/>
          </a:xfrm>
        </p:spPr>
        <p:txBody>
          <a:bodyPr vert="horz" lIns="91440" tIns="45720" rIns="91440" bIns="45720" rtlCol="0" anchor="ctr">
            <a:normAutofit/>
          </a:bodyPr>
          <a:lstStyle/>
          <a:p>
            <a:pPr algn="ctr"/>
            <a:r>
              <a:rPr lang="en-US" sz="4000" b="1" kern="1200" dirty="0">
                <a:solidFill>
                  <a:schemeClr val="accent1">
                    <a:lumMod val="75000"/>
                  </a:schemeClr>
                </a:solidFill>
                <a:latin typeface="Times New Roman" panose="02020603050405020304" pitchFamily="18" charset="0"/>
                <a:cs typeface="Times New Roman" panose="02020603050405020304" pitchFamily="18" charset="0"/>
              </a:rPr>
              <a:t>Objectives</a:t>
            </a:r>
            <a:r>
              <a:rPr lang="en-US" sz="5400" b="1" kern="1200" dirty="0">
                <a:solidFill>
                  <a:schemeClr val="tx1"/>
                </a:solidFill>
                <a:latin typeface="+mj-lt"/>
                <a:ea typeface="+mj-ea"/>
                <a:cs typeface="+mj-cs"/>
              </a:rPr>
              <a:t> </a:t>
            </a:r>
          </a:p>
        </p:txBody>
      </p:sp>
      <p:sp>
        <p:nvSpPr>
          <p:cNvPr id="15"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EF3EDD7-C34F-CECE-6540-58236F5F67E7}"/>
              </a:ext>
            </a:extLst>
          </p:cNvPr>
          <p:cNvSpPr txBox="1"/>
          <p:nvPr/>
        </p:nvSpPr>
        <p:spPr>
          <a:xfrm>
            <a:off x="5126418" y="552091"/>
            <a:ext cx="6224335" cy="5431536"/>
          </a:xfrm>
          <a:prstGeom prst="rect">
            <a:avLst/>
          </a:prstGeom>
        </p:spPr>
        <p:txBody>
          <a:bodyPr vert="horz" lIns="91440" tIns="45720" rIns="91440" bIns="45720" rtlCol="0" anchor="ctr">
            <a:normAutofit/>
          </a:bodyPr>
          <a:lstStyle/>
          <a:p>
            <a:pPr marL="342900" lvl="0" indent="-228600">
              <a:lnSpc>
                <a:spcPct val="90000"/>
              </a:lnSpc>
              <a:spcAft>
                <a:spcPts val="800"/>
              </a:spcAft>
              <a:buFont typeface="Arial" panose="020B0604020202020204" pitchFamily="34" charset="0"/>
              <a:buChar char="•"/>
            </a:pPr>
            <a:r>
              <a:rPr lang="en-US" sz="2000" u="none" strike="noStrike" dirty="0">
                <a:effectLst/>
              </a:rPr>
              <a:t> To analyze the current state of AI regulations in India, including existing laws, policies, and guidelines.</a:t>
            </a:r>
          </a:p>
          <a:p>
            <a:pPr marL="342900" lvl="0" indent="-228600">
              <a:lnSpc>
                <a:spcPct val="90000"/>
              </a:lnSpc>
              <a:spcAft>
                <a:spcPts val="800"/>
              </a:spcAft>
              <a:buFont typeface="Arial" panose="020B0604020202020204" pitchFamily="34" charset="0"/>
              <a:buChar char="•"/>
            </a:pPr>
            <a:r>
              <a:rPr lang="en-US" sz="2000" u="none" strike="noStrike" dirty="0">
                <a:effectLst/>
              </a:rPr>
              <a:t> To identify the key challenges and gaps in the current regulatory framework.</a:t>
            </a:r>
          </a:p>
          <a:p>
            <a:pPr marL="342900" lvl="0" indent="-228600">
              <a:lnSpc>
                <a:spcPct val="90000"/>
              </a:lnSpc>
              <a:spcAft>
                <a:spcPts val="800"/>
              </a:spcAft>
              <a:buFont typeface="Arial" panose="020B0604020202020204" pitchFamily="34" charset="0"/>
              <a:buChar char="•"/>
            </a:pPr>
            <a:r>
              <a:rPr lang="en-US" sz="2000" dirty="0"/>
              <a:t>To compare AI regulation in India with that of the US and EU.</a:t>
            </a:r>
            <a:endParaRPr lang="en-US" sz="2000" u="none" strike="noStrike" dirty="0">
              <a:effectLst/>
            </a:endParaRPr>
          </a:p>
          <a:p>
            <a:pPr marL="342900" lvl="0" indent="-228600">
              <a:lnSpc>
                <a:spcPct val="90000"/>
              </a:lnSpc>
              <a:spcAft>
                <a:spcPts val="800"/>
              </a:spcAft>
              <a:buFont typeface="Arial" panose="020B0604020202020204" pitchFamily="34" charset="0"/>
              <a:buChar char="•"/>
            </a:pPr>
            <a:r>
              <a:rPr lang="en-US" sz="2000" u="none" strike="noStrike" dirty="0">
                <a:effectLst/>
              </a:rPr>
              <a:t>To propose recommendations for the development of comprehensive and future-proof AI regulatory frameworks in India.</a:t>
            </a:r>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26AD20E6-394B-4DF0-96A5-9647FF39C943}" type="slidenum">
              <a:rPr lang="en-US" smtClean="0"/>
              <a:pPr>
                <a:spcAft>
                  <a:spcPts val="600"/>
                </a:spcAft>
              </a:pPr>
              <a:t>4</a:t>
            </a:fld>
            <a:endParaRPr lang="en-US"/>
          </a:p>
        </p:txBody>
      </p:sp>
      <p:pic>
        <p:nvPicPr>
          <p:cNvPr id="9" name="Picture 8">
            <a:extLst>
              <a:ext uri="{FF2B5EF4-FFF2-40B4-BE49-F238E27FC236}">
                <a16:creationId xmlns:a16="http://schemas.microsoft.com/office/drawing/2014/main" id="{3599542E-EF54-BCF4-A08B-A970A71ACC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412240" cy="664740"/>
          </a:xfrm>
          <a:prstGeom prst="rect">
            <a:avLst/>
          </a:prstGeom>
        </p:spPr>
      </p:pic>
      <p:pic>
        <p:nvPicPr>
          <p:cNvPr id="10" name="Picture 9" descr="A logo with a cross&#10;&#10;Description automatically generated">
            <a:extLst>
              <a:ext uri="{FF2B5EF4-FFF2-40B4-BE49-F238E27FC236}">
                <a16:creationId xmlns:a16="http://schemas.microsoft.com/office/drawing/2014/main" id="{0D01A4CA-B3FE-4F79-F023-180C331DC2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6662" y="-3261"/>
            <a:ext cx="1705337" cy="885048"/>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462280" y="136525"/>
            <a:ext cx="10515600" cy="1325563"/>
          </a:xfrm>
        </p:spPr>
        <p:txBody>
          <a:bodyPr vert="horz" lIns="91440" tIns="45720" rIns="91440" bIns="45720" rtlCol="0" anchor="ctr">
            <a:normAutofit/>
          </a:bodyPr>
          <a:lstStyle/>
          <a:p>
            <a:pPr algn="ctr"/>
            <a:r>
              <a:rPr lang="en-US" sz="4000" b="1" kern="1200" dirty="0">
                <a:solidFill>
                  <a:schemeClr val="accent1">
                    <a:lumMod val="75000"/>
                  </a:schemeClr>
                </a:solidFill>
                <a:latin typeface="Times New Roman" panose="02020603050405020304" pitchFamily="18" charset="0"/>
                <a:cs typeface="Times New Roman" panose="02020603050405020304" pitchFamily="18" charset="0"/>
              </a:rPr>
              <a:t>Methodology</a:t>
            </a:r>
            <a:r>
              <a:rPr lang="en-US" sz="4000" b="1" kern="1200" dirty="0">
                <a:solidFill>
                  <a:schemeClr val="tx1"/>
                </a:solidFill>
                <a:latin typeface="Times New Roman" panose="02020603050405020304" pitchFamily="18" charset="0"/>
                <a:cs typeface="Times New Roman" panose="02020603050405020304" pitchFamily="18" charset="0"/>
              </a:rPr>
              <a:t> </a:t>
            </a:r>
          </a:p>
        </p:txBody>
      </p:sp>
      <p:sp>
        <p:nvSpPr>
          <p:cNvPr id="18"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ABC73AEA-3B2A-F885-0DC8-9EFBF96ECD29}"/>
              </a:ext>
            </a:extLst>
          </p:cNvPr>
          <p:cNvSpPr txBox="1"/>
          <p:nvPr/>
        </p:nvSpPr>
        <p:spPr>
          <a:xfrm>
            <a:off x="553720" y="1967865"/>
            <a:ext cx="10515600" cy="4251960"/>
          </a:xfrm>
          <a:prstGeom prst="rect">
            <a:avLst/>
          </a:prstGeom>
        </p:spPr>
        <p:txBody>
          <a:bodyPr vert="horz" lIns="91440" tIns="45720" rIns="91440" bIns="45720" rtlCol="0">
            <a:normAutofit fontScale="25000" lnSpcReduction="20000"/>
          </a:bodyPr>
          <a:lstStyle/>
          <a:p>
            <a:pPr indent="-228600">
              <a:lnSpc>
                <a:spcPct val="90000"/>
              </a:lnSpc>
              <a:spcBef>
                <a:spcPts val="1200"/>
              </a:spcBef>
              <a:spcAft>
                <a:spcPts val="1200"/>
              </a:spcAft>
              <a:buFont typeface="Arial" panose="020B0604020202020204" pitchFamily="34" charset="0"/>
              <a:buChar char="•"/>
            </a:pPr>
            <a:r>
              <a:rPr lang="en-US" sz="5600" b="1" dirty="0">
                <a:effectLst/>
              </a:rPr>
              <a:t>Study Design: </a:t>
            </a:r>
            <a:r>
              <a:rPr lang="en-US" sz="5600" dirty="0">
                <a:effectLst/>
              </a:rPr>
              <a:t>Narrative Review  </a:t>
            </a:r>
          </a:p>
          <a:p>
            <a:pPr indent="-228600">
              <a:lnSpc>
                <a:spcPct val="90000"/>
              </a:lnSpc>
              <a:spcBef>
                <a:spcPts val="1200"/>
              </a:spcBef>
              <a:spcAft>
                <a:spcPts val="1200"/>
              </a:spcAft>
              <a:buFont typeface="Arial" panose="020B0604020202020204" pitchFamily="34" charset="0"/>
              <a:buChar char="•"/>
            </a:pPr>
            <a:r>
              <a:rPr lang="en-US" sz="5600" b="1" dirty="0">
                <a:effectLst/>
              </a:rPr>
              <a:t>Data Type: </a:t>
            </a:r>
            <a:r>
              <a:rPr lang="en-US" sz="5600" dirty="0">
                <a:effectLst/>
              </a:rPr>
              <a:t>Secondary </a:t>
            </a:r>
          </a:p>
          <a:p>
            <a:pPr indent="-228600">
              <a:lnSpc>
                <a:spcPct val="90000"/>
              </a:lnSpc>
              <a:spcBef>
                <a:spcPts val="1200"/>
              </a:spcBef>
              <a:spcAft>
                <a:spcPts val="1200"/>
              </a:spcAft>
              <a:buFont typeface="Arial" panose="020B0604020202020204" pitchFamily="34" charset="0"/>
              <a:buChar char="•"/>
            </a:pPr>
            <a:r>
              <a:rPr lang="en-US" sz="5600" b="1" dirty="0">
                <a:effectLst/>
              </a:rPr>
              <a:t>Inclusion Criteria:</a:t>
            </a:r>
            <a:r>
              <a:rPr lang="en-US" sz="5600" dirty="0">
                <a:effectLst/>
              </a:rPr>
              <a:t> English only articles, full –text articles, published, peer-review, review articles published between 2010 to 2024</a:t>
            </a:r>
          </a:p>
          <a:p>
            <a:pPr indent="-228600">
              <a:lnSpc>
                <a:spcPct val="90000"/>
              </a:lnSpc>
              <a:spcBef>
                <a:spcPts val="1200"/>
              </a:spcBef>
              <a:spcAft>
                <a:spcPts val="1200"/>
              </a:spcAft>
              <a:buFont typeface="Arial" panose="020B0604020202020204" pitchFamily="34" charset="0"/>
              <a:buChar char="•"/>
            </a:pPr>
            <a:r>
              <a:rPr lang="en-US" sz="5600" b="1" dirty="0">
                <a:effectLst/>
              </a:rPr>
              <a:t>Exclusion Criteria:</a:t>
            </a:r>
            <a:r>
              <a:rPr lang="en-US" sz="5600" dirty="0">
                <a:effectLst/>
              </a:rPr>
              <a:t> Newspaper reports, news, blogs, websites</a:t>
            </a:r>
          </a:p>
          <a:p>
            <a:pPr indent="-228600">
              <a:lnSpc>
                <a:spcPct val="90000"/>
              </a:lnSpc>
              <a:spcBef>
                <a:spcPts val="1200"/>
              </a:spcBef>
              <a:spcAft>
                <a:spcPts val="1200"/>
              </a:spcAft>
              <a:buFont typeface="Arial" panose="020B0604020202020204" pitchFamily="34" charset="0"/>
              <a:buChar char="•"/>
            </a:pPr>
            <a:r>
              <a:rPr lang="en-US" sz="5600" b="1" dirty="0">
                <a:effectLst/>
              </a:rPr>
              <a:t>Sample size: </a:t>
            </a:r>
            <a:r>
              <a:rPr lang="en-US" sz="5600" dirty="0">
                <a:effectLst/>
              </a:rPr>
              <a:t>28</a:t>
            </a:r>
          </a:p>
          <a:p>
            <a:pPr indent="-228600">
              <a:lnSpc>
                <a:spcPct val="120000"/>
              </a:lnSpc>
              <a:spcBef>
                <a:spcPts val="1200"/>
              </a:spcBef>
              <a:spcAft>
                <a:spcPts val="1200"/>
              </a:spcAft>
              <a:buFont typeface="Arial" panose="020B0604020202020204" pitchFamily="34" charset="0"/>
              <a:buChar char="•"/>
            </a:pPr>
            <a:r>
              <a:rPr lang="en-US" sz="5600" b="1" dirty="0">
                <a:effectLst/>
              </a:rPr>
              <a:t>Sampling method:</a:t>
            </a:r>
            <a:r>
              <a:rPr lang="en-US" sz="5600" dirty="0">
                <a:effectLst/>
              </a:rPr>
              <a:t> A total of 52 articles, records, journals, documents were studied from various sources such as PubMed central, Google Search, Government websites, Google Scholar, etc.  Among these, 28 articles were relevant to the study and matched with the keywords; therefore, these articles have been included in the study. As per exclusion of records is concerned, a total of 24 articles / records / journals / documents were excluded. The exclusion was based on mismatching of title, irrelevance of the context, keyword mismatching, absence of required parameters for the study. </a:t>
            </a:r>
          </a:p>
          <a:p>
            <a:pPr>
              <a:lnSpc>
                <a:spcPct val="115000"/>
              </a:lnSpc>
            </a:pPr>
            <a:r>
              <a:rPr lang="en-GB" sz="5600" dirty="0">
                <a:solidFill>
                  <a:srgbClr val="0D0D0D"/>
                </a:solidFill>
                <a:effectLst/>
                <a:highlight>
                  <a:srgbClr val="FFFFFF"/>
                </a:highlight>
                <a:ea typeface="Arial" panose="020B0604020202020204" pitchFamily="34" charset="0"/>
              </a:rPr>
              <a:t>The search terms used includes variations of "Artificial Intelligence," "Regulations," and "India," ensuring the inclusion of relevant articles, reports, policy documents, and grey literature.</a:t>
            </a:r>
            <a:endParaRPr lang="en-IN" sz="5600" dirty="0">
              <a:effectLst/>
              <a:ea typeface="Arial" panose="020B0604020202020204" pitchFamily="34" charset="0"/>
            </a:endParaRPr>
          </a:p>
          <a:p>
            <a:pPr algn="just">
              <a:lnSpc>
                <a:spcPct val="115000"/>
              </a:lnSpc>
              <a:spcBef>
                <a:spcPts val="1200"/>
              </a:spcBef>
              <a:spcAft>
                <a:spcPts val="1200"/>
              </a:spcAft>
            </a:pPr>
            <a:r>
              <a:rPr lang="en-GB" sz="4300" dirty="0">
                <a:effectLst/>
                <a:ea typeface="Times New Roman" panose="02020603050405020304" pitchFamily="18" charset="0"/>
              </a:rPr>
              <a:t> </a:t>
            </a:r>
            <a:endParaRPr lang="en-IN" sz="4300" dirty="0">
              <a:effectLst/>
              <a:ea typeface="Arial" panose="020B0604020202020204" pitchFamily="34" charset="0"/>
            </a:endParaRPr>
          </a:p>
          <a:p>
            <a:pPr indent="-228600">
              <a:lnSpc>
                <a:spcPct val="90000"/>
              </a:lnSpc>
              <a:spcBef>
                <a:spcPts val="1200"/>
              </a:spcBef>
              <a:spcAft>
                <a:spcPts val="1200"/>
              </a:spcAft>
              <a:buFont typeface="Arial" panose="020B0604020202020204" pitchFamily="34" charset="0"/>
              <a:buChar char="•"/>
            </a:pPr>
            <a:endParaRPr lang="en-US" sz="1500" dirty="0">
              <a:effectLst/>
            </a:endParaRPr>
          </a:p>
          <a:p>
            <a:pPr indent="-228600">
              <a:lnSpc>
                <a:spcPct val="90000"/>
              </a:lnSpc>
              <a:spcBef>
                <a:spcPts val="1200"/>
              </a:spcBef>
              <a:spcAft>
                <a:spcPts val="1200"/>
              </a:spcAft>
              <a:buFont typeface="Arial" panose="020B0604020202020204" pitchFamily="34" charset="0"/>
              <a:buChar char="•"/>
            </a:pPr>
            <a:endParaRPr lang="en-US" sz="1500" dirty="0">
              <a:effectLst/>
            </a:endParaRPr>
          </a:p>
          <a:p>
            <a:pPr indent="-228600">
              <a:lnSpc>
                <a:spcPct val="90000"/>
              </a:lnSpc>
              <a:spcBef>
                <a:spcPts val="1200"/>
              </a:spcBef>
              <a:spcAft>
                <a:spcPts val="1200"/>
              </a:spcAft>
              <a:buFont typeface="Arial" panose="020B0604020202020204" pitchFamily="34" charset="0"/>
              <a:buChar char="•"/>
            </a:pPr>
            <a:endParaRPr lang="en-US" sz="1500"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26AD20E6-394B-4DF0-96A5-9647FF39C943}" type="slidenum">
              <a:rPr lang="en-US" smtClean="0"/>
              <a:pPr>
                <a:spcAft>
                  <a:spcPts val="600"/>
                </a:spcAft>
              </a:pPr>
              <a:t>5</a:t>
            </a:fld>
            <a:endParaRPr lang="en-US" dirty="0"/>
          </a:p>
        </p:txBody>
      </p:sp>
      <p:pic>
        <p:nvPicPr>
          <p:cNvPr id="12" name="Picture 11" descr="A logo with a cross&#10;&#10;Description automatically generated">
            <a:extLst>
              <a:ext uri="{FF2B5EF4-FFF2-40B4-BE49-F238E27FC236}">
                <a16:creationId xmlns:a16="http://schemas.microsoft.com/office/drawing/2014/main" id="{050C36B8-70C5-20CB-7AA9-3120117B43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7686" y="-3262"/>
            <a:ext cx="1624314" cy="842999"/>
          </a:xfrm>
          <a:prstGeom prst="rect">
            <a:avLst/>
          </a:prstGeom>
        </p:spPr>
      </p:pic>
      <p:pic>
        <p:nvPicPr>
          <p:cNvPr id="13" name="Picture 12">
            <a:extLst>
              <a:ext uri="{FF2B5EF4-FFF2-40B4-BE49-F238E27FC236}">
                <a16:creationId xmlns:a16="http://schemas.microsoft.com/office/drawing/2014/main" id="{8D063B00-3661-0DA7-D6B6-D95B48C6F8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412240" cy="664740"/>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630935" y="639520"/>
            <a:ext cx="3508445" cy="1719072"/>
          </a:xfrm>
        </p:spPr>
        <p:txBody>
          <a:bodyPr vert="horz" lIns="91440" tIns="45720" rIns="91440" bIns="45720" rtlCol="0" anchor="b">
            <a:normAutofit/>
          </a:bodyPr>
          <a:lstStyle/>
          <a:p>
            <a:r>
              <a:rPr lang="en-US" sz="4000" b="1" kern="1200" dirty="0">
                <a:solidFill>
                  <a:schemeClr val="accent1">
                    <a:lumMod val="75000"/>
                  </a:schemeClr>
                </a:solidFill>
                <a:latin typeface="Times New Roman" panose="02020603050405020304" pitchFamily="18" charset="0"/>
                <a:cs typeface="Times New Roman" panose="02020603050405020304" pitchFamily="18" charset="0"/>
              </a:rPr>
              <a:t>Methodology</a:t>
            </a:r>
            <a:r>
              <a:rPr lang="en-US" sz="4600" b="1" kern="1200" dirty="0">
                <a:solidFill>
                  <a:schemeClr val="tx1"/>
                </a:solidFill>
                <a:latin typeface="+mj-lt"/>
                <a:ea typeface="+mj-ea"/>
                <a:cs typeface="+mj-cs"/>
              </a:rPr>
              <a:t> </a:t>
            </a:r>
          </a:p>
        </p:txBody>
      </p:sp>
      <p:sp>
        <p:nvSpPr>
          <p:cNvPr id="25"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54B1ECE-A0B4-0F81-A648-3ED3F55F0328}"/>
              </a:ext>
            </a:extLst>
          </p:cNvPr>
          <p:cNvSpPr txBox="1"/>
          <p:nvPr/>
        </p:nvSpPr>
        <p:spPr>
          <a:xfrm>
            <a:off x="630936" y="2807208"/>
            <a:ext cx="3429000" cy="3410712"/>
          </a:xfrm>
          <a:prstGeom prst="rect">
            <a:avLst/>
          </a:prstGeom>
        </p:spPr>
        <p:txBody>
          <a:bodyPr vert="horz" lIns="91440" tIns="45720" rIns="91440" bIns="45720" rtlCol="0" anchor="t">
            <a:normAutofit/>
          </a:bodyPr>
          <a:lstStyle/>
          <a:p>
            <a:pPr indent="-228600">
              <a:lnSpc>
                <a:spcPct val="90000"/>
              </a:lnSpc>
              <a:spcAft>
                <a:spcPts val="800"/>
              </a:spcAft>
              <a:buFont typeface="Arial" panose="020B0604020202020204" pitchFamily="34" charset="0"/>
              <a:buChar char="•"/>
            </a:pPr>
            <a:r>
              <a:rPr lang="en-US" sz="1700" b="1" dirty="0">
                <a:effectLst/>
              </a:rPr>
              <a:t>Data Analysis:</a:t>
            </a:r>
            <a:r>
              <a:rPr lang="en-US" sz="1700" dirty="0">
                <a:effectLst/>
              </a:rPr>
              <a:t> The data analysis involved thematic analysis of literature, policy documents, and relevant reports to identify common themes, key issues, and gaps in AI regulations. Comparative analysis was conducted to evaluate the alignment of Indian regulations with international standards and best practices. A modified PRISMA methodology is used to select &amp; extract relevant articles.</a:t>
            </a: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26AD20E6-394B-4DF0-96A5-9647FF39C943}" type="slidenum">
              <a:rPr lang="en-US" smtClean="0"/>
              <a:pPr>
                <a:spcAft>
                  <a:spcPts val="600"/>
                </a:spcAft>
              </a:pPr>
              <a:t>6</a:t>
            </a:fld>
            <a:endParaRPr lang="en-US"/>
          </a:p>
        </p:txBody>
      </p:sp>
      <p:sp>
        <p:nvSpPr>
          <p:cNvPr id="8" name="TextBox 7">
            <a:extLst>
              <a:ext uri="{FF2B5EF4-FFF2-40B4-BE49-F238E27FC236}">
                <a16:creationId xmlns:a16="http://schemas.microsoft.com/office/drawing/2014/main" id="{A6FBF9C3-93AF-1362-60AA-145C32ED496F}"/>
              </a:ext>
            </a:extLst>
          </p:cNvPr>
          <p:cNvSpPr txBox="1"/>
          <p:nvPr/>
        </p:nvSpPr>
        <p:spPr>
          <a:xfrm>
            <a:off x="6810831" y="497304"/>
            <a:ext cx="2312849" cy="615553"/>
          </a:xfrm>
          <a:prstGeom prst="rect">
            <a:avLst/>
          </a:prstGeom>
          <a:noFill/>
        </p:spPr>
        <p:txBody>
          <a:bodyPr wrap="square" rtlCol="0">
            <a:spAutoFit/>
          </a:bodyPr>
          <a:lstStyle/>
          <a:p>
            <a:r>
              <a:rPr lang="en-GB" sz="1600" b="1" dirty="0">
                <a:effectLst/>
                <a:latin typeface="Times New Roman" panose="02020603050405020304" pitchFamily="18" charset="0"/>
                <a:ea typeface="Times New Roman" panose="02020603050405020304" pitchFamily="18" charset="0"/>
                <a:cs typeface="Times New Roman" panose="02020603050405020304" pitchFamily="18" charset="0"/>
              </a:rPr>
              <a:t>Study Selection Criteria</a:t>
            </a:r>
            <a:endParaRPr lang="en-IN" sz="1600" dirty="0">
              <a:effectLst/>
              <a:latin typeface="Times New Roman" panose="02020603050405020304" pitchFamily="18" charset="0"/>
              <a:ea typeface="Arial" panose="020B0604020202020204" pitchFamily="34" charset="0"/>
              <a:cs typeface="Times New Roman" panose="02020603050405020304" pitchFamily="18" charset="0"/>
            </a:endParaRPr>
          </a:p>
          <a:p>
            <a:endParaRPr lang="en-IN" dirty="0"/>
          </a:p>
        </p:txBody>
      </p:sp>
      <p:pic>
        <p:nvPicPr>
          <p:cNvPr id="9" name="Picture 8">
            <a:extLst>
              <a:ext uri="{FF2B5EF4-FFF2-40B4-BE49-F238E27FC236}">
                <a16:creationId xmlns:a16="http://schemas.microsoft.com/office/drawing/2014/main" id="{0E4D94D6-6157-DC29-57E4-902BB8EB95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412240" cy="664740"/>
          </a:xfrm>
          <a:prstGeom prst="rect">
            <a:avLst/>
          </a:prstGeom>
        </p:spPr>
      </p:pic>
      <p:pic>
        <p:nvPicPr>
          <p:cNvPr id="10" name="Picture 9" descr="A logo with a cross&#10;&#10;Description automatically generated">
            <a:extLst>
              <a:ext uri="{FF2B5EF4-FFF2-40B4-BE49-F238E27FC236}">
                <a16:creationId xmlns:a16="http://schemas.microsoft.com/office/drawing/2014/main" id="{38F26E4E-68C3-07B3-025B-91AB4E3E72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2242" y="-3262"/>
            <a:ext cx="1589758" cy="825065"/>
          </a:xfrm>
          <a:prstGeom prst="rect">
            <a:avLst/>
          </a:prstGeom>
        </p:spPr>
      </p:pic>
      <p:pic>
        <p:nvPicPr>
          <p:cNvPr id="6" name="Picture 5" descr="A diagram of a flowchart">
            <a:extLst>
              <a:ext uri="{FF2B5EF4-FFF2-40B4-BE49-F238E27FC236}">
                <a16:creationId xmlns:a16="http://schemas.microsoft.com/office/drawing/2014/main" id="{2D47B7EF-A98C-53A7-F8C3-35E0B10AFD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5112" y="1112857"/>
            <a:ext cx="6252009" cy="5594664"/>
          </a:xfrm>
          <a:prstGeom prst="rect">
            <a:avLst/>
          </a:prstGeom>
        </p:spPr>
      </p:pic>
    </p:spTree>
    <p:extLst>
      <p:ext uri="{BB962C8B-B14F-4D97-AF65-F5344CB8AC3E}">
        <p14:creationId xmlns:p14="http://schemas.microsoft.com/office/powerpoint/2010/main" val="3659335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06E4889-D48B-2DA4-7A28-31EABAE82798}"/>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4" name="Picture 3">
            <a:extLst>
              <a:ext uri="{FF2B5EF4-FFF2-40B4-BE49-F238E27FC236}">
                <a16:creationId xmlns:a16="http://schemas.microsoft.com/office/drawing/2014/main" id="{252C9CF9-F1D9-C29C-53B8-58D248727B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412240" cy="664740"/>
          </a:xfrm>
          <a:prstGeom prst="rect">
            <a:avLst/>
          </a:prstGeom>
        </p:spPr>
      </p:pic>
      <p:pic>
        <p:nvPicPr>
          <p:cNvPr id="5" name="Picture 4" descr="A logo with a cross&#10;&#10;Description automatically generated">
            <a:extLst>
              <a:ext uri="{FF2B5EF4-FFF2-40B4-BE49-F238E27FC236}">
                <a16:creationId xmlns:a16="http://schemas.microsoft.com/office/drawing/2014/main" id="{432A43A6-0EBF-2D04-3206-CCD96307B0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2242" y="-3262"/>
            <a:ext cx="1589758" cy="825065"/>
          </a:xfrm>
          <a:prstGeom prst="rect">
            <a:avLst/>
          </a:prstGeom>
        </p:spPr>
      </p:pic>
      <p:sp>
        <p:nvSpPr>
          <p:cNvPr id="9" name="TextBox 8">
            <a:extLst>
              <a:ext uri="{FF2B5EF4-FFF2-40B4-BE49-F238E27FC236}">
                <a16:creationId xmlns:a16="http://schemas.microsoft.com/office/drawing/2014/main" id="{A132AAD4-76DD-ADCF-2DF4-72BE9E22FECB}"/>
              </a:ext>
            </a:extLst>
          </p:cNvPr>
          <p:cNvSpPr txBox="1"/>
          <p:nvPr/>
        </p:nvSpPr>
        <p:spPr>
          <a:xfrm>
            <a:off x="216310" y="1590735"/>
            <a:ext cx="11975690" cy="6709529"/>
          </a:xfrm>
          <a:prstGeom prst="rect">
            <a:avLst/>
          </a:prstGeom>
          <a:noFill/>
        </p:spPr>
        <p:txBody>
          <a:bodyPr wrap="square">
            <a:spAutoFit/>
          </a:bodyPr>
          <a:lstStyle/>
          <a:p>
            <a:r>
              <a:rPr lang="en-US" sz="1600" dirty="0"/>
              <a:t>India is actively developing and implementing policy frameworks to oversee various aspects of AI regulation. Although comprehensive AI-specific regulations are still being established, multiple initiatives and guidelines currently exist to promote the responsible development and deployment of AI technologies in the country.</a:t>
            </a:r>
          </a:p>
          <a:p>
            <a:endParaRPr lang="en-US" sz="1600" dirty="0"/>
          </a:p>
          <a:p>
            <a:pPr marL="0" marR="0" lvl="0" indent="0" algn="l" defTabSz="914400" rtl="0" eaLnBrk="0" fontAlgn="base" latinLnBrk="0" hangingPunct="0">
              <a:lnSpc>
                <a:spcPct val="100000"/>
              </a:lnSpc>
              <a:spcBef>
                <a:spcPct val="0"/>
              </a:spcBef>
              <a:spcAft>
                <a:spcPct val="0"/>
              </a:spcAft>
              <a:buClrTx/>
              <a:buSzTx/>
              <a:tabLst/>
            </a:pPr>
            <a:r>
              <a:rPr kumimoji="0" lang="en-US" altLang="en-US" sz="1600" b="1" i="0" u="none" strike="noStrike" cap="none" normalizeH="0" baseline="0" dirty="0">
                <a:ln>
                  <a:noFill/>
                </a:ln>
                <a:solidFill>
                  <a:schemeClr val="tx1"/>
                </a:solidFill>
                <a:effectLst/>
              </a:rPr>
              <a:t>1.National AI Strategy (2018)</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600" b="0" i="0" u="none" strike="noStrike" cap="none" normalizeH="0" baseline="0" dirty="0">
                <a:ln>
                  <a:noFill/>
                </a:ln>
                <a:solidFill>
                  <a:schemeClr val="tx1"/>
                </a:solidFill>
                <a:effectLst/>
              </a:rPr>
              <a:t>#AIFORALL initiative prioritizes AI in critical sectors like healthcare, education, agriculture, smart cities, and transportation. Focuses on data quality, protection, and cybersecurity.</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baseline="0" dirty="0">
              <a:ln>
                <a:noFill/>
              </a:ln>
              <a:solidFill>
                <a:schemeClr val="tx1"/>
              </a:solidFill>
              <a:effectLst/>
            </a:endParaRPr>
          </a:p>
          <a:p>
            <a:r>
              <a:rPr lang="en-US" sz="1600" b="1" dirty="0"/>
              <a:t>2. Principles for Responsible AI (2021)</a:t>
            </a:r>
            <a:endParaRPr lang="en-US" sz="1600" dirty="0"/>
          </a:p>
          <a:p>
            <a:r>
              <a:rPr lang="en-US" sz="1600" dirty="0"/>
              <a:t>Establishes ethical guidelines for AI development, emphasizing principles such as safety, inclusivity, privacy, transparency, accountability, and societal impact.</a:t>
            </a:r>
          </a:p>
          <a:p>
            <a:endParaRPr lang="en-US" sz="1600" b="1" dirty="0"/>
          </a:p>
          <a:p>
            <a:r>
              <a:rPr lang="en-US" sz="1600" b="1" dirty="0"/>
              <a:t>3. Operationalizing Responsible AI (2021)</a:t>
            </a:r>
          </a:p>
          <a:p>
            <a:r>
              <a:rPr lang="en-US" sz="1600" dirty="0"/>
              <a:t>Calls for government intervention to promote ethical AI adoption, capacity building, and collaboration with private sector for responsible AI design.</a:t>
            </a:r>
          </a:p>
          <a:p>
            <a:endParaRPr lang="en-US" sz="1600" dirty="0"/>
          </a:p>
          <a:p>
            <a:r>
              <a:rPr lang="en-IN" sz="1600" b="1" dirty="0"/>
              <a:t>4. Draft Digital India Act (2023)</a:t>
            </a:r>
            <a:endParaRPr lang="en-IN" sz="1600" dirty="0"/>
          </a:p>
          <a:p>
            <a:r>
              <a:rPr lang="en-IN" sz="1600" dirty="0"/>
              <a:t>Proposes a comprehensive legal framework for India's digital economy, addressing cybercrime, data protection, and guidelines for AI applications.</a:t>
            </a:r>
          </a:p>
          <a:p>
            <a:endParaRPr lang="en-US" dirty="0"/>
          </a:p>
          <a:p>
            <a:endParaRPr lang="en-US" dirty="0"/>
          </a:p>
          <a:p>
            <a:endParaRPr lang="en-US" dirty="0"/>
          </a:p>
          <a:p>
            <a:endParaRPr lang="en-US" dirty="0"/>
          </a:p>
          <a:p>
            <a:br>
              <a:rPr lang="en-US" dirty="0"/>
            </a:br>
            <a:br>
              <a:rPr lang="en-US" dirty="0"/>
            </a:br>
            <a:endParaRPr lang="en-IN" dirty="0"/>
          </a:p>
        </p:txBody>
      </p:sp>
      <p:sp>
        <p:nvSpPr>
          <p:cNvPr id="20" name="Title 1">
            <a:extLst>
              <a:ext uri="{FF2B5EF4-FFF2-40B4-BE49-F238E27FC236}">
                <a16:creationId xmlns:a16="http://schemas.microsoft.com/office/drawing/2014/main" id="{F6FCEC67-B6A8-6C4F-2ACD-90631CE5950D}"/>
              </a:ext>
            </a:extLst>
          </p:cNvPr>
          <p:cNvSpPr txBox="1">
            <a:spLocks/>
          </p:cNvSpPr>
          <p:nvPr/>
        </p:nvSpPr>
        <p:spPr>
          <a:xfrm>
            <a:off x="4593390" y="42352"/>
            <a:ext cx="2159643" cy="1133499"/>
          </a:xfrm>
          <a:prstGeom prst="rect">
            <a:avLst/>
          </a:prstGeom>
        </p:spPr>
        <p:txBody>
          <a:bodyPr vert="horz" lIns="91440" tIns="45720" rIns="91440" bIns="45720" rtlCol="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accent1">
                    <a:lumMod val="75000"/>
                  </a:schemeClr>
                </a:solidFill>
                <a:latin typeface="Times New Roman" panose="02020603050405020304" pitchFamily="18" charset="0"/>
                <a:cs typeface="Times New Roman" panose="02020603050405020304" pitchFamily="18" charset="0"/>
              </a:rPr>
              <a:t>Results</a:t>
            </a:r>
          </a:p>
        </p:txBody>
      </p:sp>
      <p:sp>
        <p:nvSpPr>
          <p:cNvPr id="21" name="TextBox 20">
            <a:extLst>
              <a:ext uri="{FF2B5EF4-FFF2-40B4-BE49-F238E27FC236}">
                <a16:creationId xmlns:a16="http://schemas.microsoft.com/office/drawing/2014/main" id="{09EB5E3D-C529-32A4-CF81-3B688F72D5BA}"/>
              </a:ext>
            </a:extLst>
          </p:cNvPr>
          <p:cNvSpPr txBox="1"/>
          <p:nvPr/>
        </p:nvSpPr>
        <p:spPr>
          <a:xfrm>
            <a:off x="2389236" y="943072"/>
            <a:ext cx="6567949"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CURRENT AI LANDSCAPE IN INDIA </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0879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06E4889-D48B-2DA4-7A28-31EABAE82798}"/>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4" name="Picture 3">
            <a:extLst>
              <a:ext uri="{FF2B5EF4-FFF2-40B4-BE49-F238E27FC236}">
                <a16:creationId xmlns:a16="http://schemas.microsoft.com/office/drawing/2014/main" id="{252C9CF9-F1D9-C29C-53B8-58D248727B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412240" cy="664740"/>
          </a:xfrm>
          <a:prstGeom prst="rect">
            <a:avLst/>
          </a:prstGeom>
        </p:spPr>
      </p:pic>
      <p:pic>
        <p:nvPicPr>
          <p:cNvPr id="5" name="Picture 4" descr="A logo with a cross&#10;&#10;Description automatically generated">
            <a:extLst>
              <a:ext uri="{FF2B5EF4-FFF2-40B4-BE49-F238E27FC236}">
                <a16:creationId xmlns:a16="http://schemas.microsoft.com/office/drawing/2014/main" id="{432A43A6-0EBF-2D04-3206-CCD96307B0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2242" y="-3262"/>
            <a:ext cx="1589758" cy="825065"/>
          </a:xfrm>
          <a:prstGeom prst="rect">
            <a:avLst/>
          </a:prstGeom>
        </p:spPr>
      </p:pic>
      <p:sp>
        <p:nvSpPr>
          <p:cNvPr id="9" name="TextBox 8">
            <a:extLst>
              <a:ext uri="{FF2B5EF4-FFF2-40B4-BE49-F238E27FC236}">
                <a16:creationId xmlns:a16="http://schemas.microsoft.com/office/drawing/2014/main" id="{A132AAD4-76DD-ADCF-2DF4-72BE9E22FECB}"/>
              </a:ext>
            </a:extLst>
          </p:cNvPr>
          <p:cNvSpPr txBox="1"/>
          <p:nvPr/>
        </p:nvSpPr>
        <p:spPr>
          <a:xfrm>
            <a:off x="-1" y="1751636"/>
            <a:ext cx="11975690" cy="2031325"/>
          </a:xfrm>
          <a:prstGeom prst="rect">
            <a:avLst/>
          </a:prstGeom>
          <a:noFill/>
        </p:spPr>
        <p:txBody>
          <a:bodyPr wrap="square">
            <a:spAutoFit/>
          </a:bodyPr>
          <a:lstStyle/>
          <a:p>
            <a:endParaRPr lang="en-US" dirty="0"/>
          </a:p>
          <a:p>
            <a:endParaRPr lang="en-US" dirty="0"/>
          </a:p>
          <a:p>
            <a:endParaRPr lang="en-US" dirty="0"/>
          </a:p>
          <a:p>
            <a:endParaRPr lang="en-US" dirty="0"/>
          </a:p>
          <a:p>
            <a:br>
              <a:rPr lang="en-US" dirty="0"/>
            </a:br>
            <a:br>
              <a:rPr lang="en-US" dirty="0"/>
            </a:br>
            <a:endParaRPr lang="en-IN" dirty="0"/>
          </a:p>
        </p:txBody>
      </p:sp>
      <p:sp>
        <p:nvSpPr>
          <p:cNvPr id="20" name="Title 1">
            <a:extLst>
              <a:ext uri="{FF2B5EF4-FFF2-40B4-BE49-F238E27FC236}">
                <a16:creationId xmlns:a16="http://schemas.microsoft.com/office/drawing/2014/main" id="{F6FCEC67-B6A8-6C4F-2ACD-90631CE5950D}"/>
              </a:ext>
            </a:extLst>
          </p:cNvPr>
          <p:cNvSpPr txBox="1">
            <a:spLocks/>
          </p:cNvSpPr>
          <p:nvPr/>
        </p:nvSpPr>
        <p:spPr>
          <a:xfrm>
            <a:off x="4908023" y="97990"/>
            <a:ext cx="2159643" cy="1133499"/>
          </a:xfrm>
          <a:prstGeom prst="rect">
            <a:avLst/>
          </a:prstGeom>
        </p:spPr>
        <p:txBody>
          <a:bodyPr vert="horz" lIns="91440" tIns="45720" rIns="91440" bIns="45720" rtlCol="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accent1">
                    <a:lumMod val="75000"/>
                  </a:schemeClr>
                </a:solidFill>
                <a:latin typeface="Times New Roman" panose="02020603050405020304" pitchFamily="18" charset="0"/>
                <a:cs typeface="Times New Roman" panose="02020603050405020304" pitchFamily="18" charset="0"/>
              </a:rPr>
              <a:t>Results</a:t>
            </a:r>
          </a:p>
        </p:txBody>
      </p:sp>
      <p:sp>
        <p:nvSpPr>
          <p:cNvPr id="7" name="Rectangle 3">
            <a:extLst>
              <a:ext uri="{FF2B5EF4-FFF2-40B4-BE49-F238E27FC236}">
                <a16:creationId xmlns:a16="http://schemas.microsoft.com/office/drawing/2014/main" id="{63283D4E-A854-20BA-0DF4-DB7C598FB761}"/>
              </a:ext>
            </a:extLst>
          </p:cNvPr>
          <p:cNvSpPr>
            <a:spLocks noChangeArrowheads="1"/>
          </p:cNvSpPr>
          <p:nvPr/>
        </p:nvSpPr>
        <p:spPr bwMode="auto">
          <a:xfrm>
            <a:off x="589714" y="1827828"/>
            <a:ext cx="11385975"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600" b="1" i="0" u="none" strike="noStrike" cap="none" normalizeH="0" baseline="0" dirty="0">
                <a:ln>
                  <a:noFill/>
                </a:ln>
                <a:solidFill>
                  <a:schemeClr val="tx1"/>
                </a:solidFill>
                <a:effectLst/>
              </a:rPr>
              <a:t>5. Draft National Data Governance Framework Policy (2022)</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600" b="0" i="0" u="none" strike="noStrike" cap="none" normalizeH="0" baseline="0" dirty="0">
                <a:ln>
                  <a:noFill/>
                </a:ln>
                <a:solidFill>
                  <a:schemeClr val="tx1"/>
                </a:solidFill>
                <a:effectLst/>
              </a:rPr>
              <a:t>Aims to modernize government data management, create an AI-friendly ecosystem, and establish platforms for data access and contribution.</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600" b="1" i="0" u="none" strike="noStrike" cap="none" normalizeH="0" baseline="0" dirty="0">
                <a:ln>
                  <a:noFill/>
                </a:ln>
                <a:solidFill>
                  <a:schemeClr val="tx1"/>
                </a:solidFill>
                <a:effectLst/>
              </a:rPr>
              <a:t>6. Draft Indian Standards for AI (BIS)</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600" b="0" i="0" u="none" strike="noStrike" cap="none" normalizeH="0" baseline="0" dirty="0">
                <a:ln>
                  <a:noFill/>
                </a:ln>
                <a:solidFill>
                  <a:schemeClr val="tx1"/>
                </a:solidFill>
                <a:effectLst/>
              </a:rPr>
              <a:t>Aligns with international standards to facilitate interoperability and policy development for AI technology deployment in India.</a:t>
            </a:r>
          </a:p>
          <a:p>
            <a:pPr marL="0" marR="0" lvl="0" indent="0" algn="l" defTabSz="914400" rtl="0" eaLnBrk="0" fontAlgn="base" latinLnBrk="0" hangingPunct="0">
              <a:lnSpc>
                <a:spcPct val="100000"/>
              </a:lnSpc>
              <a:spcBef>
                <a:spcPct val="0"/>
              </a:spcBef>
              <a:spcAft>
                <a:spcPct val="0"/>
              </a:spcAft>
              <a:buClrTx/>
              <a:buSzTx/>
              <a:tabLst/>
            </a:pPr>
            <a:endParaRPr lang="en-US" altLang="en-US" sz="1600" dirty="0"/>
          </a:p>
          <a:p>
            <a:pPr marL="0" marR="0" lvl="0" indent="0" algn="l" defTabSz="914400" rtl="0" eaLnBrk="0" fontAlgn="base" latinLnBrk="0" hangingPunct="0">
              <a:lnSpc>
                <a:spcPct val="100000"/>
              </a:lnSpc>
              <a:spcBef>
                <a:spcPct val="0"/>
              </a:spcBef>
              <a:spcAft>
                <a:spcPct val="0"/>
              </a:spcAft>
              <a:buClrTx/>
              <a:buSzTx/>
              <a:tabLst/>
            </a:pPr>
            <a:r>
              <a:rPr kumimoji="0" lang="en-US" altLang="en-US" sz="1600" b="1" i="0" u="none" strike="noStrike" cap="none" normalizeH="0" baseline="0" dirty="0">
                <a:ln>
                  <a:noFill/>
                </a:ln>
                <a:solidFill>
                  <a:schemeClr val="tx1"/>
                </a:solidFill>
                <a:effectLst/>
              </a:rPr>
              <a:t>7. TRAI Recommendations on AI in Telecom (2023)</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600" b="0" i="0" u="none" strike="noStrike" cap="none" normalizeH="0" baseline="0" dirty="0">
                <a:ln>
                  <a:noFill/>
                </a:ln>
                <a:solidFill>
                  <a:schemeClr val="tx1"/>
                </a:solidFill>
                <a:effectLst/>
              </a:rPr>
              <a:t>Recommends a sector-specific regulatory framework for AI applications in telecommunications, categorized by risk levels for appropriate oversight.</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baseline="0" dirty="0">
              <a:ln>
                <a:noFill/>
              </a:ln>
              <a:solidFill>
                <a:schemeClr val="tx1"/>
              </a:solidFill>
              <a:effectLst/>
            </a:endParaRPr>
          </a:p>
          <a:p>
            <a:r>
              <a:rPr lang="en-US" sz="1600" b="1" dirty="0"/>
              <a:t>8. Global Partnership on AI (GPAI) Membership</a:t>
            </a:r>
            <a:endParaRPr lang="en-US" sz="1600" dirty="0"/>
          </a:p>
          <a:p>
            <a:r>
              <a:rPr lang="en-US" sz="1600" dirty="0"/>
              <a:t>Commits to OECD AI Principles and global collaboration, focusing on inclusive and sustainable AI development through international cooperation.</a:t>
            </a:r>
          </a:p>
          <a:p>
            <a:pPr marL="0" marR="0" lvl="0" indent="0" algn="l" defTabSz="914400" rtl="0" eaLnBrk="0" fontAlgn="base" latinLnBrk="0" hangingPunct="0">
              <a:lnSpc>
                <a:spcPct val="100000"/>
              </a:lnSpc>
              <a:spcBef>
                <a:spcPct val="0"/>
              </a:spcBef>
              <a:spcAft>
                <a:spcPct val="0"/>
              </a:spcAft>
              <a:buClrTx/>
              <a:buSzTx/>
              <a:tabLst/>
            </a:pPr>
            <a:endParaRPr lang="en-US" altLang="en-US" sz="1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lang="en-US" altLang="en-US" sz="1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29545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4904166" y="-219099"/>
            <a:ext cx="2159643" cy="1133499"/>
          </a:xfrm>
        </p:spPr>
        <p:txBody>
          <a:bodyPr vert="horz" lIns="91440" tIns="45720" rIns="91440" bIns="45720" rtlCol="0">
            <a:normAutofit/>
          </a:bodyPr>
          <a:lstStyle/>
          <a:p>
            <a:pPr algn="ctr"/>
            <a:r>
              <a:rPr lang="en-US" sz="4000" b="1" kern="1200" dirty="0">
                <a:solidFill>
                  <a:schemeClr val="accent1">
                    <a:lumMod val="75000"/>
                  </a:schemeClr>
                </a:solidFill>
                <a:latin typeface="Times New Roman" panose="02020603050405020304" pitchFamily="18" charset="0"/>
                <a:cs typeface="Times New Roman" panose="02020603050405020304" pitchFamily="18" charset="0"/>
              </a:rPr>
              <a:t>Results</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a:xfrm>
            <a:off x="8610600" y="6356350"/>
            <a:ext cx="2743200" cy="365125"/>
          </a:xfrm>
        </p:spPr>
        <p:txBody>
          <a:bodyPr vert="horz" lIns="91440" tIns="45720" rIns="91440" bIns="45720" rtlCol="0">
            <a:normAutofit/>
          </a:bodyPr>
          <a:lstStyle/>
          <a:p>
            <a:pPr>
              <a:spcAft>
                <a:spcPts val="600"/>
              </a:spcAft>
            </a:pPr>
            <a:fld id="{26AD20E6-394B-4DF0-96A5-9647FF39C943}" type="slidenum">
              <a:rPr lang="en-US"/>
              <a:pPr>
                <a:spcAft>
                  <a:spcPts val="600"/>
                </a:spcAft>
              </a:pPr>
              <a:t>9</a:t>
            </a:fld>
            <a:endParaRPr lang="en-US"/>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1568278" cy="738187"/>
          </a:xfrm>
          <a:prstGeom prst="rect">
            <a:avLst/>
          </a:prstGeom>
        </p:spPr>
      </p:pic>
      <p:graphicFrame>
        <p:nvGraphicFramePr>
          <p:cNvPr id="10" name="TextBox 7">
            <a:extLst>
              <a:ext uri="{FF2B5EF4-FFF2-40B4-BE49-F238E27FC236}">
                <a16:creationId xmlns:a16="http://schemas.microsoft.com/office/drawing/2014/main" id="{983BBF46-085F-A4B0-1835-05B1064BE309}"/>
              </a:ext>
            </a:extLst>
          </p:cNvPr>
          <p:cNvGraphicFramePr/>
          <p:nvPr>
            <p:extLst>
              <p:ext uri="{D42A27DB-BD31-4B8C-83A1-F6EECF244321}">
                <p14:modId xmlns:p14="http://schemas.microsoft.com/office/powerpoint/2010/main" val="969356295"/>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id="{7BAFB6E9-D86C-E851-1C1A-E70F7AC024D6}"/>
              </a:ext>
            </a:extLst>
          </p:cNvPr>
          <p:cNvSpPr txBox="1"/>
          <p:nvPr/>
        </p:nvSpPr>
        <p:spPr>
          <a:xfrm>
            <a:off x="3715472" y="929562"/>
            <a:ext cx="5000265" cy="677108"/>
          </a:xfrm>
          <a:prstGeom prst="rect">
            <a:avLst/>
          </a:prstGeom>
          <a:noFill/>
        </p:spPr>
        <p:txBody>
          <a:bodyPr wrap="square" rtlCol="0">
            <a:spAutoFit/>
          </a:bodyPr>
          <a:lstStyle/>
          <a:p>
            <a:r>
              <a:rPr lang="en-GB" sz="2000" b="1" dirty="0">
                <a:effectLst/>
                <a:latin typeface="Times New Roman" panose="02020603050405020304" pitchFamily="18" charset="0"/>
                <a:ea typeface="Arial" panose="020B0604020202020204" pitchFamily="34" charset="0"/>
                <a:cs typeface="Times New Roman" panose="02020603050405020304" pitchFamily="18" charset="0"/>
              </a:rPr>
              <a:t>Issues Driving Discussions in AI Regulations</a:t>
            </a:r>
            <a:endParaRPr lang="en-IN" sz="2000" dirty="0">
              <a:effectLst/>
              <a:latin typeface="Times New Roman" panose="02020603050405020304" pitchFamily="18" charset="0"/>
              <a:ea typeface="Arial" panose="020B0604020202020204" pitchFamily="34" charset="0"/>
              <a:cs typeface="Times New Roman" panose="02020603050405020304" pitchFamily="18" charset="0"/>
            </a:endParaRPr>
          </a:p>
          <a:p>
            <a:endParaRPr lang="en-IN" dirty="0"/>
          </a:p>
        </p:txBody>
      </p:sp>
      <p:pic>
        <p:nvPicPr>
          <p:cNvPr id="11" name="Picture 10" descr="A logo with a cross&#10;&#10;Description automatically generated">
            <a:extLst>
              <a:ext uri="{FF2B5EF4-FFF2-40B4-BE49-F238E27FC236}">
                <a16:creationId xmlns:a16="http://schemas.microsoft.com/office/drawing/2014/main" id="{DAA8A4D2-46B5-8B24-13DB-52252CC515C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717472" y="-3261"/>
            <a:ext cx="1474528" cy="765262"/>
          </a:xfrm>
          <a:prstGeom prst="rect">
            <a:avLst/>
          </a:prstGeom>
        </p:spPr>
      </p:pic>
    </p:spTree>
    <p:extLst>
      <p:ext uri="{BB962C8B-B14F-4D97-AF65-F5344CB8AC3E}">
        <p14:creationId xmlns:p14="http://schemas.microsoft.com/office/powerpoint/2010/main" val="1373306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10280</TotalTime>
  <Words>2350</Words>
  <Application>Microsoft Office PowerPoint</Application>
  <PresentationFormat>Widescreen</PresentationFormat>
  <Paragraphs>241</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 Artificial Intelligence Regulations in India : A Review</vt:lpstr>
      <vt:lpstr>Mentor Approval</vt:lpstr>
      <vt:lpstr>Background </vt:lpstr>
      <vt:lpstr>Objectives </vt:lpstr>
      <vt:lpstr>Methodology </vt:lpstr>
      <vt:lpstr>Methodology </vt:lpstr>
      <vt:lpstr>PowerPoint Presentation</vt:lpstr>
      <vt:lpstr>PowerPoint Presentation</vt:lpstr>
      <vt:lpstr>Results</vt:lpstr>
      <vt:lpstr>Results</vt:lpstr>
      <vt:lpstr>Results</vt:lpstr>
      <vt:lpstr>PowerPoint Presentation</vt:lpstr>
      <vt:lpstr>PowerPoint Presentation</vt:lpstr>
      <vt:lpstr>Discussion</vt:lpstr>
      <vt:lpstr>Conclusion</vt:lpstr>
      <vt:lpstr>PowerPoint Presentation</vt:lpstr>
      <vt:lpstr>Thank You</vt:lpstr>
      <vt:lpstr>Pictorial Journey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Atishay Jain</cp:lastModifiedBy>
  <cp:revision>9</cp:revision>
  <dcterms:created xsi:type="dcterms:W3CDTF">2022-05-20T15:11:38Z</dcterms:created>
  <dcterms:modified xsi:type="dcterms:W3CDTF">2024-06-24T07:08:15Z</dcterms:modified>
</cp:coreProperties>
</file>