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74" r:id="rId4"/>
    <p:sldId id="275" r:id="rId5"/>
    <p:sldId id="260" r:id="rId6"/>
    <p:sldId id="259" r:id="rId7"/>
    <p:sldId id="261" r:id="rId8"/>
    <p:sldId id="262" r:id="rId9"/>
    <p:sldId id="263" r:id="rId10"/>
    <p:sldId id="295" r:id="rId11"/>
    <p:sldId id="264" r:id="rId12"/>
    <p:sldId id="276" r:id="rId13"/>
    <p:sldId id="296" r:id="rId14"/>
    <p:sldId id="277" r:id="rId15"/>
    <p:sldId id="278" r:id="rId16"/>
    <p:sldId id="279" r:id="rId17"/>
    <p:sldId id="297" r:id="rId18"/>
    <p:sldId id="280" r:id="rId19"/>
    <p:sldId id="281" r:id="rId20"/>
    <p:sldId id="282" r:id="rId21"/>
    <p:sldId id="283" r:id="rId22"/>
    <p:sldId id="284" r:id="rId23"/>
    <p:sldId id="285" r:id="rId24"/>
    <p:sldId id="286" r:id="rId25"/>
    <p:sldId id="287" r:id="rId26"/>
    <p:sldId id="288" r:id="rId27"/>
    <p:sldId id="298" r:id="rId28"/>
    <p:sldId id="290" r:id="rId29"/>
    <p:sldId id="291" r:id="rId30"/>
    <p:sldId id="299" r:id="rId31"/>
    <p:sldId id="292" r:id="rId32"/>
    <p:sldId id="293" r:id="rId33"/>
    <p:sldId id="294" r:id="rId34"/>
    <p:sldId id="300" r:id="rId35"/>
    <p:sldId id="265" r:id="rId36"/>
    <p:sldId id="266" r:id="rId37"/>
    <p:sldId id="267" r:id="rId38"/>
    <p:sldId id="273" r:id="rId39"/>
    <p:sldId id="26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90" autoAdjust="0"/>
  </p:normalViewPr>
  <p:slideViewPr>
    <p:cSldViewPr snapToGrid="0">
      <p:cViewPr varScale="1">
        <p:scale>
          <a:sx n="85" d="100"/>
          <a:sy n="85"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riti" userId="8607494f1173cc3d" providerId="LiveId" clId="{7536ABFD-340A-4610-B0A3-ED502F7EA9DA}"/>
    <pc:docChg chg="undo custSel addSld delSld modSld">
      <pc:chgData name="Akriti" userId="8607494f1173cc3d" providerId="LiveId" clId="{7536ABFD-340A-4610-B0A3-ED502F7EA9DA}" dt="2024-07-02T04:03:17.018" v="4080" actId="20577"/>
      <pc:docMkLst>
        <pc:docMk/>
      </pc:docMkLst>
      <pc:sldChg chg="delSp modSp mod">
        <pc:chgData name="Akriti" userId="8607494f1173cc3d" providerId="LiveId" clId="{7536ABFD-340A-4610-B0A3-ED502F7EA9DA}" dt="2024-07-01T11:05:03.071" v="790" actId="255"/>
        <pc:sldMkLst>
          <pc:docMk/>
          <pc:sldMk cId="3199225478" sldId="256"/>
        </pc:sldMkLst>
        <pc:spChg chg="mod">
          <ac:chgData name="Akriti" userId="8607494f1173cc3d" providerId="LiveId" clId="{7536ABFD-340A-4610-B0A3-ED502F7EA9DA}" dt="2024-07-01T09:08:35.199" v="34" actId="1076"/>
          <ac:spMkLst>
            <pc:docMk/>
            <pc:sldMk cId="3199225478" sldId="256"/>
            <ac:spMk id="2" creationId="{6189BD04-9EFD-5298-48E0-BBFFD10429A7}"/>
          </ac:spMkLst>
        </pc:spChg>
        <pc:spChg chg="mod">
          <ac:chgData name="Akriti" userId="8607494f1173cc3d" providerId="LiveId" clId="{7536ABFD-340A-4610-B0A3-ED502F7EA9DA}" dt="2024-07-01T11:05:03.071" v="790" actId="255"/>
          <ac:spMkLst>
            <pc:docMk/>
            <pc:sldMk cId="3199225478" sldId="256"/>
            <ac:spMk id="3" creationId="{7673AE62-677A-E7A9-D759-F10B648DEED4}"/>
          </ac:spMkLst>
        </pc:spChg>
        <pc:spChg chg="del">
          <ac:chgData name="Akriti" userId="8607494f1173cc3d" providerId="LiveId" clId="{7536ABFD-340A-4610-B0A3-ED502F7EA9DA}" dt="2024-07-01T09:09:59.153" v="124" actId="21"/>
          <ac:spMkLst>
            <pc:docMk/>
            <pc:sldMk cId="3199225478" sldId="256"/>
            <ac:spMk id="5" creationId="{D624A4A6-17A9-4392-BB4C-06FEF16CF7A3}"/>
          </ac:spMkLst>
        </pc:spChg>
      </pc:sldChg>
      <pc:sldChg chg="addSp delSp modSp mod">
        <pc:chgData name="Akriti" userId="8607494f1173cc3d" providerId="LiveId" clId="{7536ABFD-340A-4610-B0A3-ED502F7EA9DA}" dt="2024-07-02T03:51:50.528" v="3932" actId="1076"/>
        <pc:sldMkLst>
          <pc:docMk/>
          <pc:sldMk cId="2861094314" sldId="257"/>
        </pc:sldMkLst>
        <pc:spChg chg="mod">
          <ac:chgData name="Akriti" userId="8607494f1173cc3d" providerId="LiveId" clId="{7536ABFD-340A-4610-B0A3-ED502F7EA9DA}" dt="2024-07-01T11:06:08.843" v="795" actId="255"/>
          <ac:spMkLst>
            <pc:docMk/>
            <pc:sldMk cId="2861094314" sldId="257"/>
            <ac:spMk id="2" creationId="{E2872094-D36A-007C-818C-6DC4FC39F74F}"/>
          </ac:spMkLst>
        </pc:spChg>
        <pc:spChg chg="del mod">
          <ac:chgData name="Akriti" userId="8607494f1173cc3d" providerId="LiveId" clId="{7536ABFD-340A-4610-B0A3-ED502F7EA9DA}" dt="2024-07-02T03:51:09.933" v="3928"/>
          <ac:spMkLst>
            <pc:docMk/>
            <pc:sldMk cId="2861094314" sldId="257"/>
            <ac:spMk id="3" creationId="{2DB44169-B653-8FCC-211C-27ABE8FE014A}"/>
          </ac:spMkLst>
        </pc:spChg>
        <pc:spChg chg="add del mod">
          <ac:chgData name="Akriti" userId="8607494f1173cc3d" providerId="LiveId" clId="{7536ABFD-340A-4610-B0A3-ED502F7EA9DA}" dt="2024-07-02T03:51:11.470" v="3929" actId="478"/>
          <ac:spMkLst>
            <pc:docMk/>
            <pc:sldMk cId="2861094314" sldId="257"/>
            <ac:spMk id="5" creationId="{CD351B68-6C71-4B37-AC82-2D6EB5FAB00A}"/>
          </ac:spMkLst>
        </pc:spChg>
        <pc:spChg chg="del">
          <ac:chgData name="Akriti" userId="8607494f1173cc3d" providerId="LiveId" clId="{7536ABFD-340A-4610-B0A3-ED502F7EA9DA}" dt="2024-07-01T09:10:10.143" v="125" actId="21"/>
          <ac:spMkLst>
            <pc:docMk/>
            <pc:sldMk cId="2861094314" sldId="257"/>
            <ac:spMk id="5" creationId="{F264D377-7310-FC9A-E728-3B686E1BEA5E}"/>
          </ac:spMkLst>
        </pc:spChg>
        <pc:picChg chg="add mod">
          <ac:chgData name="Akriti" userId="8607494f1173cc3d" providerId="LiveId" clId="{7536ABFD-340A-4610-B0A3-ED502F7EA9DA}" dt="2024-07-02T03:51:50.528" v="3932" actId="1076"/>
          <ac:picMkLst>
            <pc:docMk/>
            <pc:sldMk cId="2861094314" sldId="257"/>
            <ac:picMk id="7" creationId="{9B1A6B77-1301-447E-BCDE-26C267C1D8F5}"/>
          </ac:picMkLst>
        </pc:picChg>
      </pc:sldChg>
      <pc:sldChg chg="delSp modSp mod">
        <pc:chgData name="Akriti" userId="8607494f1173cc3d" providerId="LiveId" clId="{7536ABFD-340A-4610-B0A3-ED502F7EA9DA}" dt="2024-07-01T12:08:12.095" v="1532" actId="1076"/>
        <pc:sldMkLst>
          <pc:docMk/>
          <pc:sldMk cId="459109267" sldId="259"/>
        </pc:sldMkLst>
        <pc:spChg chg="mod">
          <ac:chgData name="Akriti" userId="8607494f1173cc3d" providerId="LiveId" clId="{7536ABFD-340A-4610-B0A3-ED502F7EA9DA}" dt="2024-07-01T12:08:12.095" v="1532" actId="1076"/>
          <ac:spMkLst>
            <pc:docMk/>
            <pc:sldMk cId="459109267" sldId="259"/>
            <ac:spMk id="2" creationId="{3096DAF6-311E-0255-B1ED-7410C0285961}"/>
          </ac:spMkLst>
        </pc:spChg>
        <pc:spChg chg="mod">
          <ac:chgData name="Akriti" userId="8607494f1173cc3d" providerId="LiveId" clId="{7536ABFD-340A-4610-B0A3-ED502F7EA9DA}" dt="2024-07-01T11:07:24.100" v="802" actId="2711"/>
          <ac:spMkLst>
            <pc:docMk/>
            <pc:sldMk cId="459109267" sldId="259"/>
            <ac:spMk id="3" creationId="{70665C76-273B-9A86-DBC1-54F437B85A44}"/>
          </ac:spMkLst>
        </pc:spChg>
        <pc:spChg chg="del">
          <ac:chgData name="Akriti" userId="8607494f1173cc3d" providerId="LiveId" clId="{7536ABFD-340A-4610-B0A3-ED502F7EA9DA}" dt="2024-07-01T09:12:57.581" v="164" actId="21"/>
          <ac:spMkLst>
            <pc:docMk/>
            <pc:sldMk cId="459109267" sldId="259"/>
            <ac:spMk id="5" creationId="{13826005-CE28-7D60-D38A-A20359BF8D20}"/>
          </ac:spMkLst>
        </pc:spChg>
      </pc:sldChg>
      <pc:sldChg chg="delSp modSp mod">
        <pc:chgData name="Akriti" userId="8607494f1173cc3d" providerId="LiveId" clId="{7536ABFD-340A-4610-B0A3-ED502F7EA9DA}" dt="2024-07-01T11:06:54.083" v="799" actId="255"/>
        <pc:sldMkLst>
          <pc:docMk/>
          <pc:sldMk cId="3544687849" sldId="260"/>
        </pc:sldMkLst>
        <pc:spChg chg="mod">
          <ac:chgData name="Akriti" userId="8607494f1173cc3d" providerId="LiveId" clId="{7536ABFD-340A-4610-B0A3-ED502F7EA9DA}" dt="2024-07-01T11:06:54.083" v="799" actId="255"/>
          <ac:spMkLst>
            <pc:docMk/>
            <pc:sldMk cId="3544687849" sldId="260"/>
            <ac:spMk id="2" creationId="{EA4904D3-A247-E528-2115-156C18874265}"/>
          </ac:spMkLst>
        </pc:spChg>
        <pc:spChg chg="mod">
          <ac:chgData name="Akriti" userId="8607494f1173cc3d" providerId="LiveId" clId="{7536ABFD-340A-4610-B0A3-ED502F7EA9DA}" dt="2024-07-01T09:12:38.198" v="154" actId="5793"/>
          <ac:spMkLst>
            <pc:docMk/>
            <pc:sldMk cId="3544687849" sldId="260"/>
            <ac:spMk id="3" creationId="{8C6D7DE2-7518-3B77-F975-509EE81FC92A}"/>
          </ac:spMkLst>
        </pc:spChg>
        <pc:spChg chg="del">
          <ac:chgData name="Akriti" userId="8607494f1173cc3d" providerId="LiveId" clId="{7536ABFD-340A-4610-B0A3-ED502F7EA9DA}" dt="2024-07-01T09:12:17.957" v="150" actId="21"/>
          <ac:spMkLst>
            <pc:docMk/>
            <pc:sldMk cId="3544687849" sldId="260"/>
            <ac:spMk id="5" creationId="{8844328F-626B-70E2-D0C5-F16A1E592868}"/>
          </ac:spMkLst>
        </pc:spChg>
      </pc:sldChg>
      <pc:sldChg chg="delSp modSp mod">
        <pc:chgData name="Akriti" userId="8607494f1173cc3d" providerId="LiveId" clId="{7536ABFD-340A-4610-B0A3-ED502F7EA9DA}" dt="2024-07-01T11:21:58.144" v="1099" actId="255"/>
        <pc:sldMkLst>
          <pc:docMk/>
          <pc:sldMk cId="1206244218" sldId="261"/>
        </pc:sldMkLst>
        <pc:spChg chg="mod">
          <ac:chgData name="Akriti" userId="8607494f1173cc3d" providerId="LiveId" clId="{7536ABFD-340A-4610-B0A3-ED502F7EA9DA}" dt="2024-07-01T11:07:37.635" v="804" actId="255"/>
          <ac:spMkLst>
            <pc:docMk/>
            <pc:sldMk cId="1206244218" sldId="261"/>
            <ac:spMk id="2" creationId="{DA9672BA-4BE1-529E-07EC-8F4A53233F03}"/>
          </ac:spMkLst>
        </pc:spChg>
        <pc:spChg chg="mod">
          <ac:chgData name="Akriti" userId="8607494f1173cc3d" providerId="LiveId" clId="{7536ABFD-340A-4610-B0A3-ED502F7EA9DA}" dt="2024-07-01T11:21:58.144" v="1099" actId="255"/>
          <ac:spMkLst>
            <pc:docMk/>
            <pc:sldMk cId="1206244218" sldId="261"/>
            <ac:spMk id="3" creationId="{C69F77E6-6698-55B6-C98F-1338F8539D37}"/>
          </ac:spMkLst>
        </pc:spChg>
        <pc:spChg chg="del">
          <ac:chgData name="Akriti" userId="8607494f1173cc3d" providerId="LiveId" clId="{7536ABFD-340A-4610-B0A3-ED502F7EA9DA}" dt="2024-07-01T09:13:20.625" v="167" actId="21"/>
          <ac:spMkLst>
            <pc:docMk/>
            <pc:sldMk cId="1206244218" sldId="261"/>
            <ac:spMk id="5" creationId="{6F6DCD10-8A3E-7240-0E8B-DDE634E0B5E4}"/>
          </ac:spMkLst>
        </pc:spChg>
      </pc:sldChg>
      <pc:sldChg chg="addSp delSp modSp mod">
        <pc:chgData name="Akriti" userId="8607494f1173cc3d" providerId="LiveId" clId="{7536ABFD-340A-4610-B0A3-ED502F7EA9DA}" dt="2024-07-01T11:09:44.332" v="839" actId="27636"/>
        <pc:sldMkLst>
          <pc:docMk/>
          <pc:sldMk cId="1373306154" sldId="262"/>
        </pc:sldMkLst>
        <pc:spChg chg="del mod">
          <ac:chgData name="Akriti" userId="8607494f1173cc3d" providerId="LiveId" clId="{7536ABFD-340A-4610-B0A3-ED502F7EA9DA}" dt="2024-07-01T09:14:36.023" v="188" actId="21"/>
          <ac:spMkLst>
            <pc:docMk/>
            <pc:sldMk cId="1373306154" sldId="262"/>
            <ac:spMk id="2" creationId="{E63E1AFC-9CD1-08C8-0F87-3A71E5733E59}"/>
          </ac:spMkLst>
        </pc:spChg>
        <pc:spChg chg="mod">
          <ac:chgData name="Akriti" userId="8607494f1173cc3d" providerId="LiveId" clId="{7536ABFD-340A-4610-B0A3-ED502F7EA9DA}" dt="2024-07-01T11:09:44.332" v="839" actId="27636"/>
          <ac:spMkLst>
            <pc:docMk/>
            <pc:sldMk cId="1373306154" sldId="262"/>
            <ac:spMk id="3" creationId="{2DD0E2DC-1F64-6150-E936-2EFC08A56F0F}"/>
          </ac:spMkLst>
        </pc:spChg>
        <pc:spChg chg="del">
          <ac:chgData name="Akriti" userId="8607494f1173cc3d" providerId="LiveId" clId="{7536ABFD-340A-4610-B0A3-ED502F7EA9DA}" dt="2024-07-01T09:14:58.145" v="191" actId="21"/>
          <ac:spMkLst>
            <pc:docMk/>
            <pc:sldMk cId="1373306154" sldId="262"/>
            <ac:spMk id="5" creationId="{606B1AD0-3937-0010-0111-E6BE0A3744C4}"/>
          </ac:spMkLst>
        </pc:spChg>
        <pc:spChg chg="add del mod">
          <ac:chgData name="Akriti" userId="8607494f1173cc3d" providerId="LiveId" clId="{7536ABFD-340A-4610-B0A3-ED502F7EA9DA}" dt="2024-07-01T09:14:42.348" v="189" actId="21"/>
          <ac:spMkLst>
            <pc:docMk/>
            <pc:sldMk cId="1373306154" sldId="262"/>
            <ac:spMk id="8" creationId="{AC08A465-B384-4621-B8EE-D2D949779609}"/>
          </ac:spMkLst>
        </pc:spChg>
      </pc:sldChg>
      <pc:sldChg chg="addSp delSp modSp mod">
        <pc:chgData name="Akriti" userId="8607494f1173cc3d" providerId="LiveId" clId="{7536ABFD-340A-4610-B0A3-ED502F7EA9DA}" dt="2024-07-01T11:13:46.752" v="857" actId="1076"/>
        <pc:sldMkLst>
          <pc:docMk/>
          <pc:sldMk cId="1911276768" sldId="263"/>
        </pc:sldMkLst>
        <pc:spChg chg="mod">
          <ac:chgData name="Akriti" userId="8607494f1173cc3d" providerId="LiveId" clId="{7536ABFD-340A-4610-B0A3-ED502F7EA9DA}" dt="2024-07-01T11:13:46.752" v="857" actId="1076"/>
          <ac:spMkLst>
            <pc:docMk/>
            <pc:sldMk cId="1911276768" sldId="263"/>
            <ac:spMk id="2" creationId="{E63E1AFC-9CD1-08C8-0F87-3A71E5733E59}"/>
          </ac:spMkLst>
        </pc:spChg>
        <pc:spChg chg="del mod">
          <ac:chgData name="Akriti" userId="8607494f1173cc3d" providerId="LiveId" clId="{7536ABFD-340A-4610-B0A3-ED502F7EA9DA}" dt="2024-07-01T11:13:33.711" v="855" actId="21"/>
          <ac:spMkLst>
            <pc:docMk/>
            <pc:sldMk cId="1911276768" sldId="263"/>
            <ac:spMk id="3" creationId="{2DD0E2DC-1F64-6150-E936-2EFC08A56F0F}"/>
          </ac:spMkLst>
        </pc:spChg>
        <pc:spChg chg="del">
          <ac:chgData name="Akriti" userId="8607494f1173cc3d" providerId="LiveId" clId="{7536ABFD-340A-4610-B0A3-ED502F7EA9DA}" dt="2024-07-01T09:15:15.360" v="194" actId="21"/>
          <ac:spMkLst>
            <pc:docMk/>
            <pc:sldMk cId="1911276768" sldId="263"/>
            <ac:spMk id="5" creationId="{8EF452A5-4A37-38F4-E86E-331DB996CC6B}"/>
          </ac:spMkLst>
        </pc:spChg>
        <pc:spChg chg="add del mod">
          <ac:chgData name="Akriti" userId="8607494f1173cc3d" providerId="LiveId" clId="{7536ABFD-340A-4610-B0A3-ED502F7EA9DA}" dt="2024-07-01T11:13:41.991" v="856" actId="21"/>
          <ac:spMkLst>
            <pc:docMk/>
            <pc:sldMk cId="1911276768" sldId="263"/>
            <ac:spMk id="8" creationId="{CA0EE573-D97C-47C7-8471-80A8CF709D77}"/>
          </ac:spMkLst>
        </pc:spChg>
      </pc:sldChg>
      <pc:sldChg chg="addSp delSp modSp mod">
        <pc:chgData name="Akriti" userId="8607494f1173cc3d" providerId="LiveId" clId="{7536ABFD-340A-4610-B0A3-ED502F7EA9DA}" dt="2024-07-01T11:10:09.104" v="841" actId="255"/>
        <pc:sldMkLst>
          <pc:docMk/>
          <pc:sldMk cId="1498613200" sldId="264"/>
        </pc:sldMkLst>
        <pc:spChg chg="mod">
          <ac:chgData name="Akriti" userId="8607494f1173cc3d" providerId="LiveId" clId="{7536ABFD-340A-4610-B0A3-ED502F7EA9DA}" dt="2024-07-01T11:10:09.104" v="841" actId="255"/>
          <ac:spMkLst>
            <pc:docMk/>
            <pc:sldMk cId="1498613200" sldId="264"/>
            <ac:spMk id="2" creationId="{E63E1AFC-9CD1-08C8-0F87-3A71E5733E59}"/>
          </ac:spMkLst>
        </pc:spChg>
        <pc:spChg chg="del">
          <ac:chgData name="Akriti" userId="8607494f1173cc3d" providerId="LiveId" clId="{7536ABFD-340A-4610-B0A3-ED502F7EA9DA}" dt="2024-07-01T09:17:21.577" v="225"/>
          <ac:spMkLst>
            <pc:docMk/>
            <pc:sldMk cId="1498613200" sldId="264"/>
            <ac:spMk id="3" creationId="{2DD0E2DC-1F64-6150-E936-2EFC08A56F0F}"/>
          </ac:spMkLst>
        </pc:spChg>
        <pc:spChg chg="del">
          <ac:chgData name="Akriti" userId="8607494f1173cc3d" providerId="LiveId" clId="{7536ABFD-340A-4610-B0A3-ED502F7EA9DA}" dt="2024-07-01T09:16:41.408" v="218" actId="21"/>
          <ac:spMkLst>
            <pc:docMk/>
            <pc:sldMk cId="1498613200" sldId="264"/>
            <ac:spMk id="5" creationId="{BC6C537E-F258-FF89-BDC8-88EC70E7BEAF}"/>
          </ac:spMkLst>
        </pc:spChg>
        <pc:picChg chg="mod">
          <ac:chgData name="Akriti" userId="8607494f1173cc3d" providerId="LiveId" clId="{7536ABFD-340A-4610-B0A3-ED502F7EA9DA}" dt="2024-07-01T09:29:34.344" v="260" actId="1076"/>
          <ac:picMkLst>
            <pc:docMk/>
            <pc:sldMk cId="1498613200" sldId="264"/>
            <ac:picMk id="6" creationId="{DB668B9E-FFED-72D7-8936-12D60B63DDB2}"/>
          </ac:picMkLst>
        </pc:picChg>
        <pc:picChg chg="add mod">
          <ac:chgData name="Akriti" userId="8607494f1173cc3d" providerId="LiveId" clId="{7536ABFD-340A-4610-B0A3-ED502F7EA9DA}" dt="2024-07-01T09:17:29.641" v="227" actId="14100"/>
          <ac:picMkLst>
            <pc:docMk/>
            <pc:sldMk cId="1498613200" sldId="264"/>
            <ac:picMk id="7" creationId="{0D2A7E69-324B-40AF-A1F7-95137139A2FC}"/>
          </ac:picMkLst>
        </pc:picChg>
        <pc:picChg chg="add mod">
          <ac:chgData name="Akriti" userId="8607494f1173cc3d" providerId="LiveId" clId="{7536ABFD-340A-4610-B0A3-ED502F7EA9DA}" dt="2024-07-01T09:17:56.698" v="230" actId="14100"/>
          <ac:picMkLst>
            <pc:docMk/>
            <pc:sldMk cId="1498613200" sldId="264"/>
            <ac:picMk id="8" creationId="{AD3EC1DD-7DF7-4EA0-97FE-5948AB8123B8}"/>
          </ac:picMkLst>
        </pc:picChg>
      </pc:sldChg>
      <pc:sldChg chg="delSp modSp mod">
        <pc:chgData name="Akriti" userId="8607494f1173cc3d" providerId="LiveId" clId="{7536ABFD-340A-4610-B0A3-ED502F7EA9DA}" dt="2024-07-01T12:42:31.582" v="2699" actId="20577"/>
        <pc:sldMkLst>
          <pc:docMk/>
          <pc:sldMk cId="2616270879" sldId="265"/>
        </pc:sldMkLst>
        <pc:spChg chg="mod">
          <ac:chgData name="Akriti" userId="8607494f1173cc3d" providerId="LiveId" clId="{7536ABFD-340A-4610-B0A3-ED502F7EA9DA}" dt="2024-07-01T12:24:25.701" v="1853" actId="20577"/>
          <ac:spMkLst>
            <pc:docMk/>
            <pc:sldMk cId="2616270879" sldId="265"/>
            <ac:spMk id="2" creationId="{40D59676-68AE-B31D-2B17-777B3CE4CB84}"/>
          </ac:spMkLst>
        </pc:spChg>
        <pc:spChg chg="mod">
          <ac:chgData name="Akriti" userId="8607494f1173cc3d" providerId="LiveId" clId="{7536ABFD-340A-4610-B0A3-ED502F7EA9DA}" dt="2024-07-01T12:42:31.582" v="2699" actId="20577"/>
          <ac:spMkLst>
            <pc:docMk/>
            <pc:sldMk cId="2616270879" sldId="265"/>
            <ac:spMk id="3" creationId="{069AE405-828D-19A8-A3BF-17A9B1F9E370}"/>
          </ac:spMkLst>
        </pc:spChg>
        <pc:spChg chg="del">
          <ac:chgData name="Akriti" userId="8607494f1173cc3d" providerId="LiveId" clId="{7536ABFD-340A-4610-B0A3-ED502F7EA9DA}" dt="2024-07-01T12:24:40.058" v="1857" actId="21"/>
          <ac:spMkLst>
            <pc:docMk/>
            <pc:sldMk cId="2616270879" sldId="265"/>
            <ac:spMk id="5" creationId="{DD6E8C70-D405-03BF-6CEE-48677636D9A7}"/>
          </ac:spMkLst>
        </pc:spChg>
      </pc:sldChg>
      <pc:sldChg chg="delSp modSp mod">
        <pc:chgData name="Akriti" userId="8607494f1173cc3d" providerId="LiveId" clId="{7536ABFD-340A-4610-B0A3-ED502F7EA9DA}" dt="2024-07-01T13:12:04.281" v="3354" actId="20577"/>
        <pc:sldMkLst>
          <pc:docMk/>
          <pc:sldMk cId="2388368187" sldId="266"/>
        </pc:sldMkLst>
        <pc:spChg chg="mod">
          <ac:chgData name="Akriti" userId="8607494f1173cc3d" providerId="LiveId" clId="{7536ABFD-340A-4610-B0A3-ED502F7EA9DA}" dt="2024-07-01T12:24:45.857" v="1862" actId="20577"/>
          <ac:spMkLst>
            <pc:docMk/>
            <pc:sldMk cId="2388368187" sldId="266"/>
            <ac:spMk id="2" creationId="{40D59676-68AE-B31D-2B17-777B3CE4CB84}"/>
          </ac:spMkLst>
        </pc:spChg>
        <pc:spChg chg="mod">
          <ac:chgData name="Akriti" userId="8607494f1173cc3d" providerId="LiveId" clId="{7536ABFD-340A-4610-B0A3-ED502F7EA9DA}" dt="2024-07-01T13:12:04.281" v="3354" actId="20577"/>
          <ac:spMkLst>
            <pc:docMk/>
            <pc:sldMk cId="2388368187" sldId="266"/>
            <ac:spMk id="3" creationId="{069AE405-828D-19A8-A3BF-17A9B1F9E370}"/>
          </ac:spMkLst>
        </pc:spChg>
        <pc:spChg chg="del">
          <ac:chgData name="Akriti" userId="8607494f1173cc3d" providerId="LiveId" clId="{7536ABFD-340A-4610-B0A3-ED502F7EA9DA}" dt="2024-07-01T12:24:51.624" v="1863" actId="21"/>
          <ac:spMkLst>
            <pc:docMk/>
            <pc:sldMk cId="2388368187" sldId="266"/>
            <ac:spMk id="5" creationId="{44604681-6BE2-30DB-6630-A78A118C216E}"/>
          </ac:spMkLst>
        </pc:spChg>
      </pc:sldChg>
      <pc:sldChg chg="addSp delSp modSp mod">
        <pc:chgData name="Akriti" userId="8607494f1173cc3d" providerId="LiveId" clId="{7536ABFD-340A-4610-B0A3-ED502F7EA9DA}" dt="2024-07-01T13:26:56.700" v="3881"/>
        <pc:sldMkLst>
          <pc:docMk/>
          <pc:sldMk cId="1644327927" sldId="267"/>
        </pc:sldMkLst>
        <pc:spChg chg="add del mod">
          <ac:chgData name="Akriti" userId="8607494f1173cc3d" providerId="LiveId" clId="{7536ABFD-340A-4610-B0A3-ED502F7EA9DA}" dt="2024-07-01T13:26:55.652" v="3879" actId="255"/>
          <ac:spMkLst>
            <pc:docMk/>
            <pc:sldMk cId="1644327927" sldId="267"/>
            <ac:spMk id="3" creationId="{C37621F9-57FC-03A7-2EE3-925A45765D10}"/>
          </ac:spMkLst>
        </pc:spChg>
        <pc:spChg chg="del">
          <ac:chgData name="Akriti" userId="8607494f1173cc3d" providerId="LiveId" clId="{7536ABFD-340A-4610-B0A3-ED502F7EA9DA}" dt="2024-07-01T12:25:09.726" v="1867" actId="21"/>
          <ac:spMkLst>
            <pc:docMk/>
            <pc:sldMk cId="1644327927" sldId="267"/>
            <ac:spMk id="5" creationId="{48A4B806-E805-17DC-360E-E996C56D4D95}"/>
          </ac:spMkLst>
        </pc:spChg>
        <pc:spChg chg="add del">
          <ac:chgData name="Akriti" userId="8607494f1173cc3d" providerId="LiveId" clId="{7536ABFD-340A-4610-B0A3-ED502F7EA9DA}" dt="2024-07-01T13:21:00.235" v="3387"/>
          <ac:spMkLst>
            <pc:docMk/>
            <pc:sldMk cId="1644327927" sldId="267"/>
            <ac:spMk id="5" creationId="{5CC24411-16A6-48E9-9B19-52E87B117BFE}"/>
          </ac:spMkLst>
        </pc:spChg>
        <pc:spChg chg="add del mod">
          <ac:chgData name="Akriti" userId="8607494f1173cc3d" providerId="LiveId" clId="{7536ABFD-340A-4610-B0A3-ED502F7EA9DA}" dt="2024-07-01T13:20:58.831" v="3386"/>
          <ac:spMkLst>
            <pc:docMk/>
            <pc:sldMk cId="1644327927" sldId="267"/>
            <ac:spMk id="7" creationId="{A05FEF5D-0950-4888-975F-3E7DF744E53B}"/>
          </ac:spMkLst>
        </pc:spChg>
        <pc:spChg chg="add del">
          <ac:chgData name="Akriti" userId="8607494f1173cc3d" providerId="LiveId" clId="{7536ABFD-340A-4610-B0A3-ED502F7EA9DA}" dt="2024-07-01T13:21:07.908" v="3391"/>
          <ac:spMkLst>
            <pc:docMk/>
            <pc:sldMk cId="1644327927" sldId="267"/>
            <ac:spMk id="8" creationId="{7BCE0F4E-C013-4038-9DC3-ECD8AF2C2C63}"/>
          </ac:spMkLst>
        </pc:spChg>
        <pc:spChg chg="add del mod">
          <ac:chgData name="Akriti" userId="8607494f1173cc3d" providerId="LiveId" clId="{7536ABFD-340A-4610-B0A3-ED502F7EA9DA}" dt="2024-07-01T13:21:06.824" v="3390" actId="478"/>
          <ac:spMkLst>
            <pc:docMk/>
            <pc:sldMk cId="1644327927" sldId="267"/>
            <ac:spMk id="9" creationId="{056D4596-2871-4B60-B61B-58B56DDB1853}"/>
          </ac:spMkLst>
        </pc:spChg>
        <pc:spChg chg="add del mod">
          <ac:chgData name="Akriti" userId="8607494f1173cc3d" providerId="LiveId" clId="{7536ABFD-340A-4610-B0A3-ED502F7EA9DA}" dt="2024-07-01T13:26:56.700" v="3881"/>
          <ac:spMkLst>
            <pc:docMk/>
            <pc:sldMk cId="1644327927" sldId="267"/>
            <ac:spMk id="10" creationId="{61FA02DB-D561-4D60-A650-2BAE0911612B}"/>
          </ac:spMkLst>
        </pc:spChg>
      </pc:sldChg>
      <pc:sldChg chg="delSp mod">
        <pc:chgData name="Akriti" userId="8607494f1173cc3d" providerId="LiveId" clId="{7536ABFD-340A-4610-B0A3-ED502F7EA9DA}" dt="2024-07-01T13:29:13.386" v="3926" actId="21"/>
        <pc:sldMkLst>
          <pc:docMk/>
          <pc:sldMk cId="3675246277" sldId="268"/>
        </pc:sldMkLst>
        <pc:spChg chg="del">
          <ac:chgData name="Akriti" userId="8607494f1173cc3d" providerId="LiveId" clId="{7536ABFD-340A-4610-B0A3-ED502F7EA9DA}" dt="2024-07-01T13:29:13.386" v="3926" actId="21"/>
          <ac:spMkLst>
            <pc:docMk/>
            <pc:sldMk cId="3675246277" sldId="268"/>
            <ac:spMk id="5" creationId="{50FC9A4B-7D60-AC6E-3EFB-C49D8A77D0A3}"/>
          </ac:spMkLst>
        </pc:spChg>
      </pc:sldChg>
      <pc:sldChg chg="delSp modSp del mod">
        <pc:chgData name="Akriti" userId="8607494f1173cc3d" providerId="LiveId" clId="{7536ABFD-340A-4610-B0A3-ED502F7EA9DA}" dt="2024-07-01T13:29:03.869" v="3924" actId="2696"/>
        <pc:sldMkLst>
          <pc:docMk/>
          <pc:sldMk cId="2333934579" sldId="270"/>
        </pc:sldMkLst>
        <pc:spChg chg="mod">
          <ac:chgData name="Akriti" userId="8607494f1173cc3d" providerId="LiveId" clId="{7536ABFD-340A-4610-B0A3-ED502F7EA9DA}" dt="2024-07-01T13:27:13.690" v="3923" actId="20577"/>
          <ac:spMkLst>
            <pc:docMk/>
            <pc:sldMk cId="2333934579" sldId="270"/>
            <ac:spMk id="2" creationId="{BC01393A-C23C-A11B-B552-8F3AB06E5AFD}"/>
          </ac:spMkLst>
        </pc:spChg>
        <pc:spChg chg="mod">
          <ac:chgData name="Akriti" userId="8607494f1173cc3d" providerId="LiveId" clId="{7536ABFD-340A-4610-B0A3-ED502F7EA9DA}" dt="2024-07-01T13:27:10.140" v="3918" actId="5793"/>
          <ac:spMkLst>
            <pc:docMk/>
            <pc:sldMk cId="2333934579" sldId="270"/>
            <ac:spMk id="3" creationId="{6477814C-6B56-911D-71A3-5D4712507305}"/>
          </ac:spMkLst>
        </pc:spChg>
        <pc:spChg chg="del">
          <ac:chgData name="Akriti" userId="8607494f1173cc3d" providerId="LiveId" clId="{7536ABFD-340A-4610-B0A3-ED502F7EA9DA}" dt="2024-07-01T13:27:06.394" v="3882" actId="21"/>
          <ac:spMkLst>
            <pc:docMk/>
            <pc:sldMk cId="2333934579" sldId="270"/>
            <ac:spMk id="5" creationId="{9B187AAF-6A0B-1393-C469-6E06803B7421}"/>
          </ac:spMkLst>
        </pc:spChg>
      </pc:sldChg>
      <pc:sldChg chg="del">
        <pc:chgData name="Akriti" userId="8607494f1173cc3d" providerId="LiveId" clId="{7536ABFD-340A-4610-B0A3-ED502F7EA9DA}" dt="2024-07-01T13:29:07.078" v="3925" actId="2696"/>
        <pc:sldMkLst>
          <pc:docMk/>
          <pc:sldMk cId="4112284290" sldId="271"/>
        </pc:sldMkLst>
      </pc:sldChg>
      <pc:sldChg chg="delSp modSp mod">
        <pc:chgData name="Akriti" userId="8607494f1173cc3d" providerId="LiveId" clId="{7536ABFD-340A-4610-B0A3-ED502F7EA9DA}" dt="2024-07-01T13:10:17.950" v="3353"/>
        <pc:sldMkLst>
          <pc:docMk/>
          <pc:sldMk cId="149243798" sldId="273"/>
        </pc:sldMkLst>
        <pc:spChg chg="mod">
          <ac:chgData name="Akriti" userId="8607494f1173cc3d" providerId="LiveId" clId="{7536ABFD-340A-4610-B0A3-ED502F7EA9DA}" dt="2024-07-01T12:53:49.862" v="3330" actId="20577"/>
          <ac:spMkLst>
            <pc:docMk/>
            <pc:sldMk cId="149243798" sldId="273"/>
            <ac:spMk id="2" creationId="{51840CEC-B205-D614-ACFB-9620DEF0A59E}"/>
          </ac:spMkLst>
        </pc:spChg>
        <pc:spChg chg="mod">
          <ac:chgData name="Akriti" userId="8607494f1173cc3d" providerId="LiveId" clId="{7536ABFD-340A-4610-B0A3-ED502F7EA9DA}" dt="2024-07-01T13:10:17.950" v="3353"/>
          <ac:spMkLst>
            <pc:docMk/>
            <pc:sldMk cId="149243798" sldId="273"/>
            <ac:spMk id="3" creationId="{3E6CD5A5-350C-07B1-88E3-70F677EEF1DB}"/>
          </ac:spMkLst>
        </pc:spChg>
        <pc:spChg chg="del">
          <ac:chgData name="Akriti" userId="8607494f1173cc3d" providerId="LiveId" clId="{7536ABFD-340A-4610-B0A3-ED502F7EA9DA}" dt="2024-07-01T12:54:07.199" v="3332" actId="21"/>
          <ac:spMkLst>
            <pc:docMk/>
            <pc:sldMk cId="149243798" sldId="273"/>
            <ac:spMk id="4" creationId="{BA6BC351-F8F3-57C7-6516-D8352B33A9A1}"/>
          </ac:spMkLst>
        </pc:spChg>
      </pc:sldChg>
      <pc:sldChg chg="delSp modSp mod">
        <pc:chgData name="Akriti" userId="8607494f1173cc3d" providerId="LiveId" clId="{7536ABFD-340A-4610-B0A3-ED502F7EA9DA}" dt="2024-07-01T11:06:26.175" v="796" actId="2711"/>
        <pc:sldMkLst>
          <pc:docMk/>
          <pc:sldMk cId="2935010475" sldId="274"/>
        </pc:sldMkLst>
        <pc:spChg chg="mod">
          <ac:chgData name="Akriti" userId="8607494f1173cc3d" providerId="LiveId" clId="{7536ABFD-340A-4610-B0A3-ED502F7EA9DA}" dt="2024-07-01T11:06:00.855" v="794" actId="255"/>
          <ac:spMkLst>
            <pc:docMk/>
            <pc:sldMk cId="2935010475" sldId="274"/>
            <ac:spMk id="2" creationId="{E2872094-D36A-007C-818C-6DC4FC39F74F}"/>
          </ac:spMkLst>
        </pc:spChg>
        <pc:spChg chg="mod">
          <ac:chgData name="Akriti" userId="8607494f1173cc3d" providerId="LiveId" clId="{7536ABFD-340A-4610-B0A3-ED502F7EA9DA}" dt="2024-07-01T11:06:26.175" v="796" actId="2711"/>
          <ac:spMkLst>
            <pc:docMk/>
            <pc:sldMk cId="2935010475" sldId="274"/>
            <ac:spMk id="3" creationId="{2DB44169-B653-8FCC-211C-27ABE8FE014A}"/>
          </ac:spMkLst>
        </pc:spChg>
        <pc:spChg chg="del">
          <ac:chgData name="Akriti" userId="8607494f1173cc3d" providerId="LiveId" clId="{7536ABFD-340A-4610-B0A3-ED502F7EA9DA}" dt="2024-07-01T09:10:17.720" v="126" actId="21"/>
          <ac:spMkLst>
            <pc:docMk/>
            <pc:sldMk cId="2935010475" sldId="274"/>
            <ac:spMk id="5" creationId="{F264D377-7310-FC9A-E728-3B686E1BEA5E}"/>
          </ac:spMkLst>
        </pc:spChg>
        <pc:picChg chg="mod">
          <ac:chgData name="Akriti" userId="8607494f1173cc3d" providerId="LiveId" clId="{7536ABFD-340A-4610-B0A3-ED502F7EA9DA}" dt="2024-07-01T09:11:59.294" v="148" actId="1076"/>
          <ac:picMkLst>
            <pc:docMk/>
            <pc:sldMk cId="2935010475" sldId="274"/>
            <ac:picMk id="6" creationId="{623EA6A3-2D9E-C718-EBF4-5B7AFD95B080}"/>
          </ac:picMkLst>
        </pc:picChg>
      </pc:sldChg>
      <pc:sldChg chg="addSp delSp modSp new mod">
        <pc:chgData name="Akriti" userId="8607494f1173cc3d" providerId="LiveId" clId="{7536ABFD-340A-4610-B0A3-ED502F7EA9DA}" dt="2024-07-01T11:06:40.227" v="797" actId="255"/>
        <pc:sldMkLst>
          <pc:docMk/>
          <pc:sldMk cId="4282556798" sldId="275"/>
        </pc:sldMkLst>
        <pc:spChg chg="del">
          <ac:chgData name="Akriti" userId="8607494f1173cc3d" providerId="LiveId" clId="{7536ABFD-340A-4610-B0A3-ED502F7EA9DA}" dt="2024-07-01T09:11:16.272" v="138" actId="21"/>
          <ac:spMkLst>
            <pc:docMk/>
            <pc:sldMk cId="4282556798" sldId="275"/>
            <ac:spMk id="2" creationId="{AFBAAC9D-1FB7-4CFE-94F5-B469FAD75037}"/>
          </ac:spMkLst>
        </pc:spChg>
        <pc:spChg chg="mod">
          <ac:chgData name="Akriti" userId="8607494f1173cc3d" providerId="LiveId" clId="{7536ABFD-340A-4610-B0A3-ED502F7EA9DA}" dt="2024-07-01T11:06:40.227" v="797" actId="255"/>
          <ac:spMkLst>
            <pc:docMk/>
            <pc:sldMk cId="4282556798" sldId="275"/>
            <ac:spMk id="3" creationId="{5A880D70-6638-4CDB-B64F-2486A1F842FD}"/>
          </ac:spMkLst>
        </pc:spChg>
        <pc:spChg chg="del">
          <ac:chgData name="Akriti" userId="8607494f1173cc3d" providerId="LiveId" clId="{7536ABFD-340A-4610-B0A3-ED502F7EA9DA}" dt="2024-07-01T09:11:56.995" v="147" actId="21"/>
          <ac:spMkLst>
            <pc:docMk/>
            <pc:sldMk cId="4282556798" sldId="275"/>
            <ac:spMk id="4" creationId="{42AED88E-E0DB-46C3-A3C7-C1D594D6E235}"/>
          </ac:spMkLst>
        </pc:spChg>
        <pc:picChg chg="add">
          <ac:chgData name="Akriti" userId="8607494f1173cc3d" providerId="LiveId" clId="{7536ABFD-340A-4610-B0A3-ED502F7EA9DA}" dt="2024-07-01T09:12:07.639" v="149"/>
          <ac:picMkLst>
            <pc:docMk/>
            <pc:sldMk cId="4282556798" sldId="275"/>
            <ac:picMk id="6" creationId="{FF45B0A1-DF28-42CC-AEB0-0A33F6A1E603}"/>
          </ac:picMkLst>
        </pc:picChg>
      </pc:sldChg>
      <pc:sldChg chg="addSp delSp modSp new mod">
        <pc:chgData name="Akriti" userId="8607494f1173cc3d" providerId="LiveId" clId="{7536ABFD-340A-4610-B0A3-ED502F7EA9DA}" dt="2024-07-02T03:57:46.112" v="4006" actId="20577"/>
        <pc:sldMkLst>
          <pc:docMk/>
          <pc:sldMk cId="3883842003" sldId="276"/>
        </pc:sldMkLst>
        <pc:spChg chg="del">
          <ac:chgData name="Akriti" userId="8607494f1173cc3d" providerId="LiveId" clId="{7536ABFD-340A-4610-B0A3-ED502F7EA9DA}" dt="2024-07-01T09:18:44.838" v="232" actId="21"/>
          <ac:spMkLst>
            <pc:docMk/>
            <pc:sldMk cId="3883842003" sldId="276"/>
            <ac:spMk id="2" creationId="{EF910166-0934-4B7E-898F-744F0F5420F5}"/>
          </ac:spMkLst>
        </pc:spChg>
        <pc:spChg chg="add mod">
          <ac:chgData name="Akriti" userId="8607494f1173cc3d" providerId="LiveId" clId="{7536ABFD-340A-4610-B0A3-ED502F7EA9DA}" dt="2024-07-02T03:57:46.112" v="4006" actId="20577"/>
          <ac:spMkLst>
            <pc:docMk/>
            <pc:sldMk cId="3883842003" sldId="276"/>
            <ac:spMk id="5" creationId="{684C1C97-3DC7-4470-8892-F6190D80F292}"/>
          </ac:spMkLst>
        </pc:spChg>
        <pc:picChg chg="add mod">
          <ac:chgData name="Akriti" userId="8607494f1173cc3d" providerId="LiveId" clId="{7536ABFD-340A-4610-B0A3-ED502F7EA9DA}" dt="2024-07-01T09:28:09.241" v="241" actId="1076"/>
          <ac:picMkLst>
            <pc:docMk/>
            <pc:sldMk cId="3883842003" sldId="276"/>
            <ac:picMk id="4" creationId="{6A1DEF0E-075E-49B9-9752-2B179E467F4A}"/>
          </ac:picMkLst>
        </pc:picChg>
        <pc:picChg chg="add mod">
          <ac:chgData name="Akriti" userId="8607494f1173cc3d" providerId="LiveId" clId="{7536ABFD-340A-4610-B0A3-ED502F7EA9DA}" dt="2024-07-01T09:29:52.677" v="264" actId="1076"/>
          <ac:picMkLst>
            <pc:docMk/>
            <pc:sldMk cId="3883842003" sldId="276"/>
            <ac:picMk id="6" creationId="{6823917D-C8A9-4659-870C-C9A95E72F2C5}"/>
          </ac:picMkLst>
        </pc:picChg>
      </pc:sldChg>
      <pc:sldChg chg="addSp delSp modSp new mod">
        <pc:chgData name="Akriti" userId="8607494f1173cc3d" providerId="LiveId" clId="{7536ABFD-340A-4610-B0A3-ED502F7EA9DA}" dt="2024-07-01T11:39:19.480" v="1531" actId="1076"/>
        <pc:sldMkLst>
          <pc:docMk/>
          <pc:sldMk cId="3581803083" sldId="277"/>
        </pc:sldMkLst>
        <pc:spChg chg="mod">
          <ac:chgData name="Akriti" userId="8607494f1173cc3d" providerId="LiveId" clId="{7536ABFD-340A-4610-B0A3-ED502F7EA9DA}" dt="2024-07-01T11:39:19.480" v="1531" actId="1076"/>
          <ac:spMkLst>
            <pc:docMk/>
            <pc:sldMk cId="3581803083" sldId="277"/>
            <ac:spMk id="2" creationId="{A3E8C77C-976F-43FA-838C-72B23FFA35A5}"/>
          </ac:spMkLst>
        </pc:spChg>
        <pc:spChg chg="mod">
          <ac:chgData name="Akriti" userId="8607494f1173cc3d" providerId="LiveId" clId="{7536ABFD-340A-4610-B0A3-ED502F7EA9DA}" dt="2024-07-01T11:39:17.990" v="1530" actId="1076"/>
          <ac:spMkLst>
            <pc:docMk/>
            <pc:sldMk cId="3581803083" sldId="277"/>
            <ac:spMk id="3" creationId="{9D4071A3-E2E0-4AC1-AF0F-F4D5F5617083}"/>
          </ac:spMkLst>
        </pc:spChg>
        <pc:spChg chg="del">
          <ac:chgData name="Akriti" userId="8607494f1173cc3d" providerId="LiveId" clId="{7536ABFD-340A-4610-B0A3-ED502F7EA9DA}" dt="2024-07-01T09:36:39.084" v="448" actId="21"/>
          <ac:spMkLst>
            <pc:docMk/>
            <pc:sldMk cId="3581803083" sldId="277"/>
            <ac:spMk id="4" creationId="{5BB61042-E43B-4B79-9450-575E6DC9E809}"/>
          </ac:spMkLst>
        </pc:spChg>
        <pc:picChg chg="add mod">
          <ac:chgData name="Akriti" userId="8607494f1173cc3d" providerId="LiveId" clId="{7536ABFD-340A-4610-B0A3-ED502F7EA9DA}" dt="2024-07-01T09:30:02.400" v="266" actId="1076"/>
          <ac:picMkLst>
            <pc:docMk/>
            <pc:sldMk cId="3581803083" sldId="277"/>
            <ac:picMk id="6" creationId="{6C7D08E5-5392-46F3-9BCA-E537AE65DFBF}"/>
          </ac:picMkLst>
        </pc:picChg>
      </pc:sldChg>
      <pc:sldChg chg="addSp delSp modSp new mod">
        <pc:chgData name="Akriti" userId="8607494f1173cc3d" providerId="LiveId" clId="{7536ABFD-340A-4610-B0A3-ED502F7EA9DA}" dt="2024-07-01T11:17:53.400" v="1072" actId="255"/>
        <pc:sldMkLst>
          <pc:docMk/>
          <pc:sldMk cId="1181788801" sldId="278"/>
        </pc:sldMkLst>
        <pc:spChg chg="mod">
          <ac:chgData name="Akriti" userId="8607494f1173cc3d" providerId="LiveId" clId="{7536ABFD-340A-4610-B0A3-ED502F7EA9DA}" dt="2024-07-01T11:17:53.400" v="1072" actId="255"/>
          <ac:spMkLst>
            <pc:docMk/>
            <pc:sldMk cId="1181788801" sldId="278"/>
            <ac:spMk id="2" creationId="{FBAE61C6-3F23-4533-A1AC-B914E249534A}"/>
          </ac:spMkLst>
        </pc:spChg>
        <pc:spChg chg="del">
          <ac:chgData name="Akriti" userId="8607494f1173cc3d" providerId="LiveId" clId="{7536ABFD-340A-4610-B0A3-ED502F7EA9DA}" dt="2024-07-01T09:36:27.669" v="446"/>
          <ac:spMkLst>
            <pc:docMk/>
            <pc:sldMk cId="1181788801" sldId="278"/>
            <ac:spMk id="3" creationId="{394D0F52-5A7F-4BFC-9167-BB2680C93D71}"/>
          </ac:spMkLst>
        </pc:spChg>
        <pc:spChg chg="del">
          <ac:chgData name="Akriti" userId="8607494f1173cc3d" providerId="LiveId" clId="{7536ABFD-340A-4610-B0A3-ED502F7EA9DA}" dt="2024-07-01T09:36:59.122" v="450" actId="21"/>
          <ac:spMkLst>
            <pc:docMk/>
            <pc:sldMk cId="1181788801" sldId="278"/>
            <ac:spMk id="4" creationId="{91EFF5E7-9EAE-4C43-ACBB-69911EF4327B}"/>
          </ac:spMkLst>
        </pc:spChg>
        <pc:picChg chg="add mod">
          <ac:chgData name="Akriti" userId="8607494f1173cc3d" providerId="LiveId" clId="{7536ABFD-340A-4610-B0A3-ED502F7EA9DA}" dt="2024-07-01T09:30:34.979" v="291" actId="1076"/>
          <ac:picMkLst>
            <pc:docMk/>
            <pc:sldMk cId="1181788801" sldId="278"/>
            <ac:picMk id="6" creationId="{9E39C5C3-E0CA-43D5-9353-454C9E9F5B4F}"/>
          </ac:picMkLst>
        </pc:picChg>
        <pc:picChg chg="add mod">
          <ac:chgData name="Akriti" userId="8607494f1173cc3d" providerId="LiveId" clId="{7536ABFD-340A-4610-B0A3-ED502F7EA9DA}" dt="2024-07-01T09:37:21.196" v="455" actId="14100"/>
          <ac:picMkLst>
            <pc:docMk/>
            <pc:sldMk cId="1181788801" sldId="278"/>
            <ac:picMk id="7" creationId="{0029D0E2-CEE6-40B9-B283-61F7E75FEFDE}"/>
          </ac:picMkLst>
        </pc:picChg>
        <pc:picChg chg="add mod">
          <ac:chgData name="Akriti" userId="8607494f1173cc3d" providerId="LiveId" clId="{7536ABFD-340A-4610-B0A3-ED502F7EA9DA}" dt="2024-07-01T09:37:12.100" v="453" actId="14100"/>
          <ac:picMkLst>
            <pc:docMk/>
            <pc:sldMk cId="1181788801" sldId="278"/>
            <ac:picMk id="8" creationId="{4B438472-AD18-4BF9-ADBD-B1B363160DA4}"/>
          </ac:picMkLst>
        </pc:picChg>
      </pc:sldChg>
      <pc:sldChg chg="addSp delSp modSp new mod">
        <pc:chgData name="Akriti" userId="8607494f1173cc3d" providerId="LiveId" clId="{7536ABFD-340A-4610-B0A3-ED502F7EA9DA}" dt="2024-07-01T12:10:07.795" v="1544" actId="14100"/>
        <pc:sldMkLst>
          <pc:docMk/>
          <pc:sldMk cId="2391386078" sldId="279"/>
        </pc:sldMkLst>
        <pc:spChg chg="del">
          <ac:chgData name="Akriti" userId="8607494f1173cc3d" providerId="LiveId" clId="{7536ABFD-340A-4610-B0A3-ED502F7EA9DA}" dt="2024-07-01T09:37:29.494" v="456" actId="21"/>
          <ac:spMkLst>
            <pc:docMk/>
            <pc:sldMk cId="2391386078" sldId="279"/>
            <ac:spMk id="2" creationId="{05F97C3D-866C-4DA7-8AAE-DB286FD2DB1D}"/>
          </ac:spMkLst>
        </pc:spChg>
        <pc:spChg chg="add mod">
          <ac:chgData name="Akriti" userId="8607494f1173cc3d" providerId="LiveId" clId="{7536ABFD-340A-4610-B0A3-ED502F7EA9DA}" dt="2024-07-01T12:10:03.716" v="1543" actId="14100"/>
          <ac:spMkLst>
            <pc:docMk/>
            <pc:sldMk cId="2391386078" sldId="279"/>
            <ac:spMk id="7" creationId="{D4F62EC4-C5C0-4F4E-94FC-AFEB0D1E2E41}"/>
          </ac:spMkLst>
        </pc:spChg>
        <pc:picChg chg="add mod">
          <ac:chgData name="Akriti" userId="8607494f1173cc3d" providerId="LiveId" clId="{7536ABFD-340A-4610-B0A3-ED502F7EA9DA}" dt="2024-07-01T09:30:56.083" v="302" actId="1076"/>
          <ac:picMkLst>
            <pc:docMk/>
            <pc:sldMk cId="2391386078" sldId="279"/>
            <ac:picMk id="4" creationId="{8FB47618-BDDD-4B6E-82F2-2DEBE3BA502B}"/>
          </ac:picMkLst>
        </pc:picChg>
        <pc:picChg chg="add mod">
          <ac:chgData name="Akriti" userId="8607494f1173cc3d" providerId="LiveId" clId="{7536ABFD-340A-4610-B0A3-ED502F7EA9DA}" dt="2024-07-01T12:10:07.795" v="1544" actId="14100"/>
          <ac:picMkLst>
            <pc:docMk/>
            <pc:sldMk cId="2391386078" sldId="279"/>
            <ac:picMk id="5" creationId="{537AF62D-7019-4D6C-B2D2-62C6C4BBF338}"/>
          </ac:picMkLst>
        </pc:picChg>
        <pc:picChg chg="add del mod">
          <ac:chgData name="Akriti" userId="8607494f1173cc3d" providerId="LiveId" clId="{7536ABFD-340A-4610-B0A3-ED502F7EA9DA}" dt="2024-07-01T11:18:09.113" v="1073" actId="21"/>
          <ac:picMkLst>
            <pc:docMk/>
            <pc:sldMk cId="2391386078" sldId="279"/>
            <ac:picMk id="6" creationId="{5C291745-53E6-4E34-9C4B-DB1059D8BD6D}"/>
          </ac:picMkLst>
        </pc:picChg>
      </pc:sldChg>
      <pc:sldChg chg="addSp delSp modSp new mod">
        <pc:chgData name="Akriti" userId="8607494f1173cc3d" providerId="LiveId" clId="{7536ABFD-340A-4610-B0A3-ED502F7EA9DA}" dt="2024-07-01T12:10:41.943" v="1547" actId="14100"/>
        <pc:sldMkLst>
          <pc:docMk/>
          <pc:sldMk cId="4163578251" sldId="280"/>
        </pc:sldMkLst>
        <pc:spChg chg="mod">
          <ac:chgData name="Akriti" userId="8607494f1173cc3d" providerId="LiveId" clId="{7536ABFD-340A-4610-B0A3-ED502F7EA9DA}" dt="2024-07-01T09:31:17.923" v="313" actId="113"/>
          <ac:spMkLst>
            <pc:docMk/>
            <pc:sldMk cId="4163578251" sldId="280"/>
            <ac:spMk id="2" creationId="{06D4DD7B-4EF1-410B-A72A-922190B2F646}"/>
          </ac:spMkLst>
        </pc:spChg>
        <pc:spChg chg="mod">
          <ac:chgData name="Akriti" userId="8607494f1173cc3d" providerId="LiveId" clId="{7536ABFD-340A-4610-B0A3-ED502F7EA9DA}" dt="2024-07-01T12:10:41.943" v="1547" actId="14100"/>
          <ac:spMkLst>
            <pc:docMk/>
            <pc:sldMk cId="4163578251" sldId="280"/>
            <ac:spMk id="3" creationId="{CEAD3E62-CE23-4059-B409-5ED2FECB379C}"/>
          </ac:spMkLst>
        </pc:spChg>
        <pc:spChg chg="del">
          <ac:chgData name="Akriti" userId="8607494f1173cc3d" providerId="LiveId" clId="{7536ABFD-340A-4610-B0A3-ED502F7EA9DA}" dt="2024-07-01T09:38:27.215" v="461" actId="21"/>
          <ac:spMkLst>
            <pc:docMk/>
            <pc:sldMk cId="4163578251" sldId="280"/>
            <ac:spMk id="4" creationId="{477EA21A-BE60-484E-A513-CA39DEF6ACFE}"/>
          </ac:spMkLst>
        </pc:spChg>
        <pc:picChg chg="add mod">
          <ac:chgData name="Akriti" userId="8607494f1173cc3d" providerId="LiveId" clId="{7536ABFD-340A-4610-B0A3-ED502F7EA9DA}" dt="2024-07-01T09:31:05.806" v="304" actId="1076"/>
          <ac:picMkLst>
            <pc:docMk/>
            <pc:sldMk cId="4163578251" sldId="280"/>
            <ac:picMk id="6" creationId="{580D0BB7-E89C-4EF4-9E70-C17568592D1A}"/>
          </ac:picMkLst>
        </pc:picChg>
      </pc:sldChg>
      <pc:sldChg chg="addSp delSp modSp new mod">
        <pc:chgData name="Akriti" userId="8607494f1173cc3d" providerId="LiveId" clId="{7536ABFD-340A-4610-B0A3-ED502F7EA9DA}" dt="2024-07-01T12:11:17.133" v="1552" actId="14100"/>
        <pc:sldMkLst>
          <pc:docMk/>
          <pc:sldMk cId="26093842" sldId="281"/>
        </pc:sldMkLst>
        <pc:spChg chg="mod">
          <ac:chgData name="Akriti" userId="8607494f1173cc3d" providerId="LiveId" clId="{7536ABFD-340A-4610-B0A3-ED502F7EA9DA}" dt="2024-07-01T12:11:04.401" v="1549" actId="255"/>
          <ac:spMkLst>
            <pc:docMk/>
            <pc:sldMk cId="26093842" sldId="281"/>
            <ac:spMk id="2" creationId="{959A36B7-935D-4F1F-B95A-6675B1207336}"/>
          </ac:spMkLst>
        </pc:spChg>
        <pc:spChg chg="add del">
          <ac:chgData name="Akriti" userId="8607494f1173cc3d" providerId="LiveId" clId="{7536ABFD-340A-4610-B0A3-ED502F7EA9DA}" dt="2024-07-01T09:39:31.827" v="527"/>
          <ac:spMkLst>
            <pc:docMk/>
            <pc:sldMk cId="26093842" sldId="281"/>
            <ac:spMk id="3" creationId="{4824ED72-21F4-4949-902B-1504D7DC5A79}"/>
          </ac:spMkLst>
        </pc:spChg>
        <pc:spChg chg="del">
          <ac:chgData name="Akriti" userId="8607494f1173cc3d" providerId="LiveId" clId="{7536ABFD-340A-4610-B0A3-ED502F7EA9DA}" dt="2024-07-01T09:39:15.827" v="526" actId="21"/>
          <ac:spMkLst>
            <pc:docMk/>
            <pc:sldMk cId="26093842" sldId="281"/>
            <ac:spMk id="4" creationId="{513FD58F-63D5-41FC-B5E8-C5E14F94CC7B}"/>
          </ac:spMkLst>
        </pc:spChg>
        <pc:picChg chg="add del mod">
          <ac:chgData name="Akriti" userId="8607494f1173cc3d" providerId="LiveId" clId="{7536ABFD-340A-4610-B0A3-ED502F7EA9DA}" dt="2024-07-01T09:31:55.452" v="331"/>
          <ac:picMkLst>
            <pc:docMk/>
            <pc:sldMk cId="26093842" sldId="281"/>
            <ac:picMk id="6" creationId="{39ABFD52-F4A2-49B1-A2F0-39191559994F}"/>
          </ac:picMkLst>
        </pc:picChg>
        <pc:picChg chg="add mod">
          <ac:chgData name="Akriti" userId="8607494f1173cc3d" providerId="LiveId" clId="{7536ABFD-340A-4610-B0A3-ED502F7EA9DA}" dt="2024-07-01T09:32:18.886" v="342" actId="1076"/>
          <ac:picMkLst>
            <pc:docMk/>
            <pc:sldMk cId="26093842" sldId="281"/>
            <ac:picMk id="7" creationId="{D35BD86B-8090-44AB-815E-9FB473ABD5D2}"/>
          </ac:picMkLst>
        </pc:picChg>
        <pc:picChg chg="add mod">
          <ac:chgData name="Akriti" userId="8607494f1173cc3d" providerId="LiveId" clId="{7536ABFD-340A-4610-B0A3-ED502F7EA9DA}" dt="2024-07-01T12:11:17.133" v="1552" actId="14100"/>
          <ac:picMkLst>
            <pc:docMk/>
            <pc:sldMk cId="26093842" sldId="281"/>
            <ac:picMk id="8" creationId="{6510E315-B8A9-4AE7-9000-8D7658D011B6}"/>
          </ac:picMkLst>
        </pc:picChg>
        <pc:picChg chg="add mod">
          <ac:chgData name="Akriti" userId="8607494f1173cc3d" providerId="LiveId" clId="{7536ABFD-340A-4610-B0A3-ED502F7EA9DA}" dt="2024-07-01T12:11:13.494" v="1550" actId="1076"/>
          <ac:picMkLst>
            <pc:docMk/>
            <pc:sldMk cId="26093842" sldId="281"/>
            <ac:picMk id="9" creationId="{144C8A0C-51E3-4780-94B2-ACFC26ABAEA8}"/>
          </ac:picMkLst>
        </pc:picChg>
      </pc:sldChg>
      <pc:sldChg chg="addSp delSp modSp new mod">
        <pc:chgData name="Akriti" userId="8607494f1173cc3d" providerId="LiveId" clId="{7536ABFD-340A-4610-B0A3-ED502F7EA9DA}" dt="2024-07-01T12:11:33.637" v="1554" actId="1076"/>
        <pc:sldMkLst>
          <pc:docMk/>
          <pc:sldMk cId="1428038163" sldId="282"/>
        </pc:sldMkLst>
        <pc:spChg chg="del">
          <ac:chgData name="Akriti" userId="8607494f1173cc3d" providerId="LiveId" clId="{7536ABFD-340A-4610-B0A3-ED502F7EA9DA}" dt="2024-07-01T09:40:12.955" v="533" actId="21"/>
          <ac:spMkLst>
            <pc:docMk/>
            <pc:sldMk cId="1428038163" sldId="282"/>
            <ac:spMk id="2" creationId="{118BA2BF-655C-4309-AE1D-04F1B1E2ED66}"/>
          </ac:spMkLst>
        </pc:spChg>
        <pc:spChg chg="add mod">
          <ac:chgData name="Akriti" userId="8607494f1173cc3d" providerId="LiveId" clId="{7536ABFD-340A-4610-B0A3-ED502F7EA9DA}" dt="2024-07-01T12:11:33.637" v="1554" actId="1076"/>
          <ac:spMkLst>
            <pc:docMk/>
            <pc:sldMk cId="1428038163" sldId="282"/>
            <ac:spMk id="7" creationId="{0CABE1EA-1C5A-4F7C-B7C3-10AC885E832F}"/>
          </ac:spMkLst>
        </pc:spChg>
        <pc:picChg chg="add mod">
          <ac:chgData name="Akriti" userId="8607494f1173cc3d" providerId="LiveId" clId="{7536ABFD-340A-4610-B0A3-ED502F7EA9DA}" dt="2024-07-01T09:33:24.217" v="354" actId="1076"/>
          <ac:picMkLst>
            <pc:docMk/>
            <pc:sldMk cId="1428038163" sldId="282"/>
            <ac:picMk id="4" creationId="{EA37CD64-AE5E-47E9-9871-CFA41AD2227F}"/>
          </ac:picMkLst>
        </pc:picChg>
        <pc:picChg chg="add mod">
          <ac:chgData name="Akriti" userId="8607494f1173cc3d" providerId="LiveId" clId="{7536ABFD-340A-4610-B0A3-ED502F7EA9DA}" dt="2024-07-01T09:40:28.814" v="535" actId="1076"/>
          <ac:picMkLst>
            <pc:docMk/>
            <pc:sldMk cId="1428038163" sldId="282"/>
            <ac:picMk id="5" creationId="{83663B40-F8CB-4C48-96A3-4B84DF5C91B9}"/>
          </ac:picMkLst>
        </pc:picChg>
        <pc:picChg chg="add del mod">
          <ac:chgData name="Akriti" userId="8607494f1173cc3d" providerId="LiveId" clId="{7536ABFD-340A-4610-B0A3-ED502F7EA9DA}" dt="2024-07-01T11:25:07.117" v="1233" actId="21"/>
          <ac:picMkLst>
            <pc:docMk/>
            <pc:sldMk cId="1428038163" sldId="282"/>
            <ac:picMk id="6" creationId="{EA17C9C3-CA13-4C2F-901C-F56ACE472183}"/>
          </ac:picMkLst>
        </pc:picChg>
      </pc:sldChg>
      <pc:sldChg chg="addSp delSp modSp new mod">
        <pc:chgData name="Akriti" userId="8607494f1173cc3d" providerId="LiveId" clId="{7536ABFD-340A-4610-B0A3-ED502F7EA9DA}" dt="2024-07-02T03:59:15.322" v="4007" actId="313"/>
        <pc:sldMkLst>
          <pc:docMk/>
          <pc:sldMk cId="4287833746" sldId="283"/>
        </pc:sldMkLst>
        <pc:spChg chg="mod">
          <ac:chgData name="Akriti" userId="8607494f1173cc3d" providerId="LiveId" clId="{7536ABFD-340A-4610-B0A3-ED502F7EA9DA}" dt="2024-07-01T11:29:03.603" v="1368" actId="255"/>
          <ac:spMkLst>
            <pc:docMk/>
            <pc:sldMk cId="4287833746" sldId="283"/>
            <ac:spMk id="2" creationId="{5597C840-D817-4872-9137-20ACCB9D547E}"/>
          </ac:spMkLst>
        </pc:spChg>
        <pc:spChg chg="mod">
          <ac:chgData name="Akriti" userId="8607494f1173cc3d" providerId="LiveId" clId="{7536ABFD-340A-4610-B0A3-ED502F7EA9DA}" dt="2024-07-02T03:59:15.322" v="4007" actId="313"/>
          <ac:spMkLst>
            <pc:docMk/>
            <pc:sldMk cId="4287833746" sldId="283"/>
            <ac:spMk id="3" creationId="{F32D007A-1E29-4C49-B8FA-06097728B769}"/>
          </ac:spMkLst>
        </pc:spChg>
        <pc:spChg chg="del">
          <ac:chgData name="Akriti" userId="8607494f1173cc3d" providerId="LiveId" clId="{7536ABFD-340A-4610-B0A3-ED502F7EA9DA}" dt="2024-07-01T09:40:54.081" v="538" actId="21"/>
          <ac:spMkLst>
            <pc:docMk/>
            <pc:sldMk cId="4287833746" sldId="283"/>
            <ac:spMk id="4" creationId="{A7E02C22-B9BA-47A4-BBBA-A56AB6D67158}"/>
          </ac:spMkLst>
        </pc:spChg>
        <pc:picChg chg="add mod">
          <ac:chgData name="Akriti" userId="8607494f1173cc3d" providerId="LiveId" clId="{7536ABFD-340A-4610-B0A3-ED502F7EA9DA}" dt="2024-07-01T09:33:36.864" v="356" actId="1076"/>
          <ac:picMkLst>
            <pc:docMk/>
            <pc:sldMk cId="4287833746" sldId="283"/>
            <ac:picMk id="6" creationId="{1541F795-03FC-403B-8DE7-AC9F10A7F90F}"/>
          </ac:picMkLst>
        </pc:picChg>
      </pc:sldChg>
      <pc:sldChg chg="addSp delSp modSp new mod">
        <pc:chgData name="Akriti" userId="8607494f1173cc3d" providerId="LiveId" clId="{7536ABFD-340A-4610-B0A3-ED502F7EA9DA}" dt="2024-07-01T11:29:26.886" v="1373" actId="14100"/>
        <pc:sldMkLst>
          <pc:docMk/>
          <pc:sldMk cId="3775452797" sldId="284"/>
        </pc:sldMkLst>
        <pc:spChg chg="mod">
          <ac:chgData name="Akriti" userId="8607494f1173cc3d" providerId="LiveId" clId="{7536ABFD-340A-4610-B0A3-ED502F7EA9DA}" dt="2024-07-01T11:29:17.290" v="1370" actId="255"/>
          <ac:spMkLst>
            <pc:docMk/>
            <pc:sldMk cId="3775452797" sldId="284"/>
            <ac:spMk id="2" creationId="{1514431F-A1CB-4148-A342-38D013597FAD}"/>
          </ac:spMkLst>
        </pc:spChg>
        <pc:spChg chg="del mod">
          <ac:chgData name="Akriti" userId="8607494f1173cc3d" providerId="LiveId" clId="{7536ABFD-340A-4610-B0A3-ED502F7EA9DA}" dt="2024-07-01T09:42:05.880" v="555"/>
          <ac:spMkLst>
            <pc:docMk/>
            <pc:sldMk cId="3775452797" sldId="284"/>
            <ac:spMk id="3" creationId="{3A2B29BF-0E8C-424C-B2E1-864285E55321}"/>
          </ac:spMkLst>
        </pc:spChg>
        <pc:spChg chg="del">
          <ac:chgData name="Akriti" userId="8607494f1173cc3d" providerId="LiveId" clId="{7536ABFD-340A-4610-B0A3-ED502F7EA9DA}" dt="2024-07-01T09:41:47.359" v="553" actId="21"/>
          <ac:spMkLst>
            <pc:docMk/>
            <pc:sldMk cId="3775452797" sldId="284"/>
            <ac:spMk id="4" creationId="{AE0EEDDB-25CE-463B-8D79-8014D677C2E3}"/>
          </ac:spMkLst>
        </pc:spChg>
        <pc:graphicFrameChg chg="add mod">
          <ac:chgData name="Akriti" userId="8607494f1173cc3d" providerId="LiveId" clId="{7536ABFD-340A-4610-B0A3-ED502F7EA9DA}" dt="2024-07-01T11:29:21.992" v="1371" actId="1076"/>
          <ac:graphicFrameMkLst>
            <pc:docMk/>
            <pc:sldMk cId="3775452797" sldId="284"/>
            <ac:graphicFrameMk id="9" creationId="{DDF1A3E8-D526-441E-B757-3FE8EA3EE598}"/>
          </ac:graphicFrameMkLst>
        </pc:graphicFrameChg>
        <pc:picChg chg="add mod">
          <ac:chgData name="Akriti" userId="8607494f1173cc3d" providerId="LiveId" clId="{7536ABFD-340A-4610-B0A3-ED502F7EA9DA}" dt="2024-07-01T09:34:02.291" v="367" actId="1076"/>
          <ac:picMkLst>
            <pc:docMk/>
            <pc:sldMk cId="3775452797" sldId="284"/>
            <ac:picMk id="6" creationId="{AA0001B6-4234-403F-93C0-FB041B2A3235}"/>
          </ac:picMkLst>
        </pc:picChg>
        <pc:picChg chg="add mod">
          <ac:chgData name="Akriti" userId="8607494f1173cc3d" providerId="LiveId" clId="{7536ABFD-340A-4610-B0A3-ED502F7EA9DA}" dt="2024-07-01T11:29:26.886" v="1373" actId="14100"/>
          <ac:picMkLst>
            <pc:docMk/>
            <pc:sldMk cId="3775452797" sldId="284"/>
            <ac:picMk id="7" creationId="{FD1246EC-B85D-43E7-AB0C-529C5D22E1D4}"/>
          </ac:picMkLst>
        </pc:picChg>
        <pc:picChg chg="add del">
          <ac:chgData name="Akriti" userId="8607494f1173cc3d" providerId="LiveId" clId="{7536ABFD-340A-4610-B0A3-ED502F7EA9DA}" dt="2024-07-01T09:42:41.762" v="559" actId="21"/>
          <ac:picMkLst>
            <pc:docMk/>
            <pc:sldMk cId="3775452797" sldId="284"/>
            <ac:picMk id="8" creationId="{740E7C89-6150-43FC-8DF1-44B3AE568C9D}"/>
          </ac:picMkLst>
        </pc:picChg>
      </pc:sldChg>
      <pc:sldChg chg="addSp delSp modSp new mod">
        <pc:chgData name="Akriti" userId="8607494f1173cc3d" providerId="LiveId" clId="{7536ABFD-340A-4610-B0A3-ED502F7EA9DA}" dt="2024-07-01T12:12:38.210" v="1561" actId="2711"/>
        <pc:sldMkLst>
          <pc:docMk/>
          <pc:sldMk cId="3313486154" sldId="285"/>
        </pc:sldMkLst>
        <pc:spChg chg="del">
          <ac:chgData name="Akriti" userId="8607494f1173cc3d" providerId="LiveId" clId="{7536ABFD-340A-4610-B0A3-ED502F7EA9DA}" dt="2024-07-01T09:43:58.788" v="567" actId="21"/>
          <ac:spMkLst>
            <pc:docMk/>
            <pc:sldMk cId="3313486154" sldId="285"/>
            <ac:spMk id="2" creationId="{F228BF82-C963-4500-B36B-C240C24C9FB1}"/>
          </ac:spMkLst>
        </pc:spChg>
        <pc:spChg chg="add mod">
          <ac:chgData name="Akriti" userId="8607494f1173cc3d" providerId="LiveId" clId="{7536ABFD-340A-4610-B0A3-ED502F7EA9DA}" dt="2024-07-01T12:12:38.210" v="1561" actId="2711"/>
          <ac:spMkLst>
            <pc:docMk/>
            <pc:sldMk cId="3313486154" sldId="285"/>
            <ac:spMk id="6" creationId="{FE880978-1AE6-4896-AFB3-16AE70731FBC}"/>
          </ac:spMkLst>
        </pc:spChg>
        <pc:picChg chg="add mod">
          <ac:chgData name="Akriti" userId="8607494f1173cc3d" providerId="LiveId" clId="{7536ABFD-340A-4610-B0A3-ED502F7EA9DA}" dt="2024-07-01T09:34:27.903" v="379" actId="1076"/>
          <ac:picMkLst>
            <pc:docMk/>
            <pc:sldMk cId="3313486154" sldId="285"/>
            <ac:picMk id="4" creationId="{165F2EB0-3721-4D5B-977F-7AFE7E4D3940}"/>
          </ac:picMkLst>
        </pc:picChg>
        <pc:picChg chg="add mod">
          <ac:chgData name="Akriti" userId="8607494f1173cc3d" providerId="LiveId" clId="{7536ABFD-340A-4610-B0A3-ED502F7EA9DA}" dt="2024-07-01T09:44:21.927" v="570" actId="14100"/>
          <ac:picMkLst>
            <pc:docMk/>
            <pc:sldMk cId="3313486154" sldId="285"/>
            <ac:picMk id="5" creationId="{1D8E3837-F022-4501-B6F4-A66D5713287F}"/>
          </ac:picMkLst>
        </pc:picChg>
      </pc:sldChg>
      <pc:sldChg chg="addSp delSp modSp new mod">
        <pc:chgData name="Akriti" userId="8607494f1173cc3d" providerId="LiveId" clId="{7536ABFD-340A-4610-B0A3-ED502F7EA9DA}" dt="2024-07-01T12:13:01.578" v="1565" actId="14100"/>
        <pc:sldMkLst>
          <pc:docMk/>
          <pc:sldMk cId="2195726579" sldId="286"/>
        </pc:sldMkLst>
        <pc:spChg chg="mod">
          <ac:chgData name="Akriti" userId="8607494f1173cc3d" providerId="LiveId" clId="{7536ABFD-340A-4610-B0A3-ED502F7EA9DA}" dt="2024-07-01T11:30:06.486" v="1378" actId="255"/>
          <ac:spMkLst>
            <pc:docMk/>
            <pc:sldMk cId="2195726579" sldId="286"/>
            <ac:spMk id="2" creationId="{4B09D4D4-17C1-488A-A1F7-1FF550ABB496}"/>
          </ac:spMkLst>
        </pc:spChg>
        <pc:spChg chg="mod">
          <ac:chgData name="Akriti" userId="8607494f1173cc3d" providerId="LiveId" clId="{7536ABFD-340A-4610-B0A3-ED502F7EA9DA}" dt="2024-07-01T12:13:01.578" v="1565" actId="14100"/>
          <ac:spMkLst>
            <pc:docMk/>
            <pc:sldMk cId="2195726579" sldId="286"/>
            <ac:spMk id="3" creationId="{9F08AAE2-83CB-401D-BA43-8DCF9635C7F3}"/>
          </ac:spMkLst>
        </pc:spChg>
        <pc:spChg chg="del">
          <ac:chgData name="Akriti" userId="8607494f1173cc3d" providerId="LiveId" clId="{7536ABFD-340A-4610-B0A3-ED502F7EA9DA}" dt="2024-07-01T09:45:55.830" v="583" actId="21"/>
          <ac:spMkLst>
            <pc:docMk/>
            <pc:sldMk cId="2195726579" sldId="286"/>
            <ac:spMk id="4" creationId="{AEA9BFBB-431B-42B7-A11C-856E16EFF63A}"/>
          </ac:spMkLst>
        </pc:spChg>
        <pc:picChg chg="add mod">
          <ac:chgData name="Akriti" userId="8607494f1173cc3d" providerId="LiveId" clId="{7536ABFD-340A-4610-B0A3-ED502F7EA9DA}" dt="2024-07-01T09:34:37.939" v="381" actId="1076"/>
          <ac:picMkLst>
            <pc:docMk/>
            <pc:sldMk cId="2195726579" sldId="286"/>
            <ac:picMk id="6" creationId="{4EB845E8-FF58-4FE4-9D02-940916762899}"/>
          </ac:picMkLst>
        </pc:picChg>
      </pc:sldChg>
      <pc:sldChg chg="addSp delSp modSp new mod">
        <pc:chgData name="Akriti" userId="8607494f1173cc3d" providerId="LiveId" clId="{7536ABFD-340A-4610-B0A3-ED502F7EA9DA}" dt="2024-07-01T12:13:23.967" v="1569" actId="14100"/>
        <pc:sldMkLst>
          <pc:docMk/>
          <pc:sldMk cId="2989714128" sldId="287"/>
        </pc:sldMkLst>
        <pc:spChg chg="mod">
          <ac:chgData name="Akriti" userId="8607494f1173cc3d" providerId="LiveId" clId="{7536ABFD-340A-4610-B0A3-ED502F7EA9DA}" dt="2024-07-01T11:34:02.298" v="1483" actId="255"/>
          <ac:spMkLst>
            <pc:docMk/>
            <pc:sldMk cId="2989714128" sldId="287"/>
            <ac:spMk id="2" creationId="{36FFEF9C-CF60-4465-98F6-98015D1E33A4}"/>
          </ac:spMkLst>
        </pc:spChg>
        <pc:spChg chg="del mod">
          <ac:chgData name="Akriti" userId="8607494f1173cc3d" providerId="LiveId" clId="{7536ABFD-340A-4610-B0A3-ED502F7EA9DA}" dt="2024-07-01T09:46:37.739" v="594"/>
          <ac:spMkLst>
            <pc:docMk/>
            <pc:sldMk cId="2989714128" sldId="287"/>
            <ac:spMk id="3" creationId="{E192ABFA-6F1F-43C0-8C95-8372F946C6C8}"/>
          </ac:spMkLst>
        </pc:spChg>
        <pc:spChg chg="del">
          <ac:chgData name="Akriti" userId="8607494f1173cc3d" providerId="LiveId" clId="{7536ABFD-340A-4610-B0A3-ED502F7EA9DA}" dt="2024-07-01T09:46:34.719" v="592" actId="21"/>
          <ac:spMkLst>
            <pc:docMk/>
            <pc:sldMk cId="2989714128" sldId="287"/>
            <ac:spMk id="4" creationId="{E8E627AE-5838-4DFD-BF2F-E81EFE24D4A1}"/>
          </ac:spMkLst>
        </pc:spChg>
        <pc:spChg chg="add del">
          <ac:chgData name="Akriti" userId="8607494f1173cc3d" providerId="LiveId" clId="{7536ABFD-340A-4610-B0A3-ED502F7EA9DA}" dt="2024-07-01T09:46:38.834" v="595" actId="478"/>
          <ac:spMkLst>
            <pc:docMk/>
            <pc:sldMk cId="2989714128" sldId="287"/>
            <ac:spMk id="7" creationId="{3108E4DA-68A1-4AC3-8925-5DCC69ADD3A1}"/>
          </ac:spMkLst>
        </pc:spChg>
        <pc:spChg chg="add del mod">
          <ac:chgData name="Akriti" userId="8607494f1173cc3d" providerId="LiveId" clId="{7536ABFD-340A-4610-B0A3-ED502F7EA9DA}" dt="2024-07-01T09:46:58.234" v="596"/>
          <ac:spMkLst>
            <pc:docMk/>
            <pc:sldMk cId="2989714128" sldId="287"/>
            <ac:spMk id="9" creationId="{3234CA73-16B9-4943-A4DB-2D970F8FD489}"/>
          </ac:spMkLst>
        </pc:spChg>
        <pc:graphicFrameChg chg="add mod modGraphic">
          <ac:chgData name="Akriti" userId="8607494f1173cc3d" providerId="LiveId" clId="{7536ABFD-340A-4610-B0A3-ED502F7EA9DA}" dt="2024-07-01T12:13:23.967" v="1569" actId="14100"/>
          <ac:graphicFrameMkLst>
            <pc:docMk/>
            <pc:sldMk cId="2989714128" sldId="287"/>
            <ac:graphicFrameMk id="10" creationId="{EF4837FF-0DE8-40FE-A263-56FA6A05EB9F}"/>
          </ac:graphicFrameMkLst>
        </pc:graphicFrameChg>
        <pc:graphicFrameChg chg="add mod">
          <ac:chgData name="Akriti" userId="8607494f1173cc3d" providerId="LiveId" clId="{7536ABFD-340A-4610-B0A3-ED502F7EA9DA}" dt="2024-07-01T12:13:11.830" v="1566" actId="1076"/>
          <ac:graphicFrameMkLst>
            <pc:docMk/>
            <pc:sldMk cId="2989714128" sldId="287"/>
            <ac:graphicFrameMk id="12" creationId="{47E5B1FB-98D7-4E14-AFD4-52AF94EFA35A}"/>
          </ac:graphicFrameMkLst>
        </pc:graphicFrameChg>
        <pc:picChg chg="add mod">
          <ac:chgData name="Akriti" userId="8607494f1173cc3d" providerId="LiveId" clId="{7536ABFD-340A-4610-B0A3-ED502F7EA9DA}" dt="2024-07-01T09:35:00.921" v="392" actId="1076"/>
          <ac:picMkLst>
            <pc:docMk/>
            <pc:sldMk cId="2989714128" sldId="287"/>
            <ac:picMk id="6" creationId="{A4FA99AE-D3C0-4C3F-AC8D-EBBA0C68227E}"/>
          </ac:picMkLst>
        </pc:picChg>
        <pc:picChg chg="add del mod">
          <ac:chgData name="Akriti" userId="8607494f1173cc3d" providerId="LiveId" clId="{7536ABFD-340A-4610-B0A3-ED502F7EA9DA}" dt="2024-07-01T09:49:16.381" v="617"/>
          <ac:picMkLst>
            <pc:docMk/>
            <pc:sldMk cId="2989714128" sldId="287"/>
            <ac:picMk id="11" creationId="{41E23B6A-99F2-4CBA-A4F6-ECAB55B6B464}"/>
          </ac:picMkLst>
        </pc:picChg>
      </pc:sldChg>
      <pc:sldChg chg="addSp delSp modSp new mod">
        <pc:chgData name="Akriti" userId="8607494f1173cc3d" providerId="LiveId" clId="{7536ABFD-340A-4610-B0A3-ED502F7EA9DA}" dt="2024-07-01T12:14:42.685" v="1581" actId="14100"/>
        <pc:sldMkLst>
          <pc:docMk/>
          <pc:sldMk cId="144222543" sldId="288"/>
        </pc:sldMkLst>
        <pc:spChg chg="del">
          <ac:chgData name="Akriti" userId="8607494f1173cc3d" providerId="LiveId" clId="{7536ABFD-340A-4610-B0A3-ED502F7EA9DA}" dt="2024-07-01T09:50:11.178" v="628" actId="21"/>
          <ac:spMkLst>
            <pc:docMk/>
            <pc:sldMk cId="144222543" sldId="288"/>
            <ac:spMk id="2" creationId="{7A481C63-F345-4149-B404-5EE07347BBCE}"/>
          </ac:spMkLst>
        </pc:spChg>
        <pc:spChg chg="add mod">
          <ac:chgData name="Akriti" userId="8607494f1173cc3d" providerId="LiveId" clId="{7536ABFD-340A-4610-B0A3-ED502F7EA9DA}" dt="2024-07-01T12:14:38.877" v="1580" actId="1076"/>
          <ac:spMkLst>
            <pc:docMk/>
            <pc:sldMk cId="144222543" sldId="288"/>
            <ac:spMk id="6" creationId="{26D6770D-CD35-49B4-BF0A-D83035E18177}"/>
          </ac:spMkLst>
        </pc:spChg>
        <pc:picChg chg="add mod">
          <ac:chgData name="Akriti" userId="8607494f1173cc3d" providerId="LiveId" clId="{7536ABFD-340A-4610-B0A3-ED502F7EA9DA}" dt="2024-07-01T09:35:19.973" v="403" actId="1076"/>
          <ac:picMkLst>
            <pc:docMk/>
            <pc:sldMk cId="144222543" sldId="288"/>
            <ac:picMk id="4" creationId="{2563F643-DFC2-45B3-9419-899A33E27F0C}"/>
          </ac:picMkLst>
        </pc:picChg>
        <pc:picChg chg="add mod">
          <ac:chgData name="Akriti" userId="8607494f1173cc3d" providerId="LiveId" clId="{7536ABFD-340A-4610-B0A3-ED502F7EA9DA}" dt="2024-07-01T12:14:42.685" v="1581" actId="14100"/>
          <ac:picMkLst>
            <pc:docMk/>
            <pc:sldMk cId="144222543" sldId="288"/>
            <ac:picMk id="5" creationId="{69F93890-264B-4705-9495-8714F7A1731E}"/>
          </ac:picMkLst>
        </pc:picChg>
      </pc:sldChg>
      <pc:sldChg chg="addSp delSp modSp new del mod">
        <pc:chgData name="Akriti" userId="8607494f1173cc3d" providerId="LiveId" clId="{7536ABFD-340A-4610-B0A3-ED502F7EA9DA}" dt="2024-07-01T11:35:44.772" v="1492" actId="2696"/>
        <pc:sldMkLst>
          <pc:docMk/>
          <pc:sldMk cId="4010007751" sldId="289"/>
        </pc:sldMkLst>
        <pc:spChg chg="mod">
          <ac:chgData name="Akriti" userId="8607494f1173cc3d" providerId="LiveId" clId="{7536ABFD-340A-4610-B0A3-ED502F7EA9DA}" dt="2024-07-01T09:53:19.183" v="664" actId="113"/>
          <ac:spMkLst>
            <pc:docMk/>
            <pc:sldMk cId="4010007751" sldId="289"/>
            <ac:spMk id="2" creationId="{85739B7C-E813-445E-B233-21BA64A497EB}"/>
          </ac:spMkLst>
        </pc:spChg>
        <pc:spChg chg="mod">
          <ac:chgData name="Akriti" userId="8607494f1173cc3d" providerId="LiveId" clId="{7536ABFD-340A-4610-B0A3-ED502F7EA9DA}" dt="2024-07-01T09:56:15.089" v="716" actId="20577"/>
          <ac:spMkLst>
            <pc:docMk/>
            <pc:sldMk cId="4010007751" sldId="289"/>
            <ac:spMk id="3" creationId="{B31A6646-0A26-4085-B3A0-ECE789E3D176}"/>
          </ac:spMkLst>
        </pc:spChg>
        <pc:spChg chg="del">
          <ac:chgData name="Akriti" userId="8607494f1173cc3d" providerId="LiveId" clId="{7536ABFD-340A-4610-B0A3-ED502F7EA9DA}" dt="2024-07-01T09:53:25.225" v="665" actId="21"/>
          <ac:spMkLst>
            <pc:docMk/>
            <pc:sldMk cId="4010007751" sldId="289"/>
            <ac:spMk id="4" creationId="{FBE2392B-4E79-4AE8-B41C-A2BDE422B14E}"/>
          </ac:spMkLst>
        </pc:spChg>
        <pc:picChg chg="add mod">
          <ac:chgData name="Akriti" userId="8607494f1173cc3d" providerId="LiveId" clId="{7536ABFD-340A-4610-B0A3-ED502F7EA9DA}" dt="2024-07-01T09:53:05.593" v="651" actId="1076"/>
          <ac:picMkLst>
            <pc:docMk/>
            <pc:sldMk cId="4010007751" sldId="289"/>
            <ac:picMk id="6" creationId="{144B8FF3-DB8F-48C9-9902-FBF3376820E8}"/>
          </ac:picMkLst>
        </pc:picChg>
      </pc:sldChg>
      <pc:sldChg chg="addSp delSp modSp new mod">
        <pc:chgData name="Akriti" userId="8607494f1173cc3d" providerId="LiveId" clId="{7536ABFD-340A-4610-B0A3-ED502F7EA9DA}" dt="2024-07-01T11:36:21.668" v="1509" actId="1076"/>
        <pc:sldMkLst>
          <pc:docMk/>
          <pc:sldMk cId="185424484" sldId="290"/>
        </pc:sldMkLst>
        <pc:spChg chg="mod">
          <ac:chgData name="Akriti" userId="8607494f1173cc3d" providerId="LiveId" clId="{7536ABFD-340A-4610-B0A3-ED502F7EA9DA}" dt="2024-07-01T11:36:21.668" v="1509" actId="1076"/>
          <ac:spMkLst>
            <pc:docMk/>
            <pc:sldMk cId="185424484" sldId="290"/>
            <ac:spMk id="2" creationId="{A682A520-CBBC-4FF7-AF7B-2CD617F35F56}"/>
          </ac:spMkLst>
        </pc:spChg>
        <pc:spChg chg="del mod">
          <ac:chgData name="Akriti" userId="8607494f1173cc3d" providerId="LiveId" clId="{7536ABFD-340A-4610-B0A3-ED502F7EA9DA}" dt="2024-07-01T09:56:41.375" v="718"/>
          <ac:spMkLst>
            <pc:docMk/>
            <pc:sldMk cId="185424484" sldId="290"/>
            <ac:spMk id="3" creationId="{37EA822D-0336-4A2F-BD19-9B70D09B242D}"/>
          </ac:spMkLst>
        </pc:spChg>
        <pc:spChg chg="del">
          <ac:chgData name="Akriti" userId="8607494f1173cc3d" providerId="LiveId" clId="{7536ABFD-340A-4610-B0A3-ED502F7EA9DA}" dt="2024-07-01T09:55:27.010" v="706" actId="21"/>
          <ac:spMkLst>
            <pc:docMk/>
            <pc:sldMk cId="185424484" sldId="290"/>
            <ac:spMk id="4" creationId="{8D6838D4-10E5-416C-983E-4AF62ED893C5}"/>
          </ac:spMkLst>
        </pc:spChg>
        <pc:graphicFrameChg chg="add mod modGraphic">
          <ac:chgData name="Akriti" userId="8607494f1173cc3d" providerId="LiveId" clId="{7536ABFD-340A-4610-B0A3-ED502F7EA9DA}" dt="2024-07-01T09:57:13.734" v="724" actId="207"/>
          <ac:graphicFrameMkLst>
            <pc:docMk/>
            <pc:sldMk cId="185424484" sldId="290"/>
            <ac:graphicFrameMk id="7" creationId="{8F80E451-C889-430C-91A3-42CE7BA3E6EC}"/>
          </ac:graphicFrameMkLst>
        </pc:graphicFrameChg>
        <pc:graphicFrameChg chg="add mod">
          <ac:chgData name="Akriti" userId="8607494f1173cc3d" providerId="LiveId" clId="{7536ABFD-340A-4610-B0A3-ED502F7EA9DA}" dt="2024-07-01T09:58:03.881" v="730" actId="207"/>
          <ac:graphicFrameMkLst>
            <pc:docMk/>
            <pc:sldMk cId="185424484" sldId="290"/>
            <ac:graphicFrameMk id="8" creationId="{4E996008-9608-4468-BCFF-66BAFCD1861E}"/>
          </ac:graphicFrameMkLst>
        </pc:graphicFrameChg>
        <pc:picChg chg="add mod">
          <ac:chgData name="Akriti" userId="8607494f1173cc3d" providerId="LiveId" clId="{7536ABFD-340A-4610-B0A3-ED502F7EA9DA}" dt="2024-07-01T09:53:45.780" v="667" actId="1076"/>
          <ac:picMkLst>
            <pc:docMk/>
            <pc:sldMk cId="185424484" sldId="290"/>
            <ac:picMk id="6" creationId="{EAC60057-7888-4512-B074-41CF807D3049}"/>
          </ac:picMkLst>
        </pc:picChg>
      </pc:sldChg>
      <pc:sldChg chg="addSp delSp modSp new mod">
        <pc:chgData name="Akriti" userId="8607494f1173cc3d" providerId="LiveId" clId="{7536ABFD-340A-4610-B0A3-ED502F7EA9DA}" dt="2024-07-02T04:01:44.554" v="4035" actId="20577"/>
        <pc:sldMkLst>
          <pc:docMk/>
          <pc:sldMk cId="4003514879" sldId="291"/>
        </pc:sldMkLst>
        <pc:spChg chg="del">
          <ac:chgData name="Akriti" userId="8607494f1173cc3d" providerId="LiveId" clId="{7536ABFD-340A-4610-B0A3-ED502F7EA9DA}" dt="2024-07-01T09:55:33.367" v="707" actId="21"/>
          <ac:spMkLst>
            <pc:docMk/>
            <pc:sldMk cId="4003514879" sldId="291"/>
            <ac:spMk id="2" creationId="{F9DB21CF-63A4-4BB4-B6F1-E8245462A351}"/>
          </ac:spMkLst>
        </pc:spChg>
        <pc:spChg chg="add mod">
          <ac:chgData name="Akriti" userId="8607494f1173cc3d" providerId="LiveId" clId="{7536ABFD-340A-4610-B0A3-ED502F7EA9DA}" dt="2024-07-02T04:01:44.554" v="4035" actId="20577"/>
          <ac:spMkLst>
            <pc:docMk/>
            <pc:sldMk cId="4003514879" sldId="291"/>
            <ac:spMk id="6" creationId="{82F0F245-95B2-4B8D-A130-4A1807AC5386}"/>
          </ac:spMkLst>
        </pc:spChg>
        <pc:picChg chg="add mod">
          <ac:chgData name="Akriti" userId="8607494f1173cc3d" providerId="LiveId" clId="{7536ABFD-340A-4610-B0A3-ED502F7EA9DA}" dt="2024-07-01T09:54:07.197" v="678" actId="1076"/>
          <ac:picMkLst>
            <pc:docMk/>
            <pc:sldMk cId="4003514879" sldId="291"/>
            <ac:picMk id="4" creationId="{542ED19A-1F65-48E9-B8AA-7A9BAF61AF52}"/>
          </ac:picMkLst>
        </pc:picChg>
        <pc:picChg chg="add mod">
          <ac:chgData name="Akriti" userId="8607494f1173cc3d" providerId="LiveId" clId="{7536ABFD-340A-4610-B0A3-ED502F7EA9DA}" dt="2024-07-01T12:16:23.698" v="1592" actId="14100"/>
          <ac:picMkLst>
            <pc:docMk/>
            <pc:sldMk cId="4003514879" sldId="291"/>
            <ac:picMk id="5" creationId="{E4666DD9-149C-4125-9D07-414C0184457E}"/>
          </ac:picMkLst>
        </pc:picChg>
      </pc:sldChg>
      <pc:sldChg chg="addSp delSp modSp new mod">
        <pc:chgData name="Akriti" userId="8607494f1173cc3d" providerId="LiveId" clId="{7536ABFD-340A-4610-B0A3-ED502F7EA9DA}" dt="2024-07-01T12:24:06.175" v="1848" actId="113"/>
        <pc:sldMkLst>
          <pc:docMk/>
          <pc:sldMk cId="1379365446" sldId="292"/>
        </pc:sldMkLst>
        <pc:spChg chg="mod">
          <ac:chgData name="Akriti" userId="8607494f1173cc3d" providerId="LiveId" clId="{7536ABFD-340A-4610-B0A3-ED502F7EA9DA}" dt="2024-07-01T12:18:00.950" v="1644" actId="2711"/>
          <ac:spMkLst>
            <pc:docMk/>
            <pc:sldMk cId="1379365446" sldId="292"/>
            <ac:spMk id="2" creationId="{2BE3C1F7-EF2E-4BE3-BF21-9283BD8D5A86}"/>
          </ac:spMkLst>
        </pc:spChg>
        <pc:spChg chg="mod">
          <ac:chgData name="Akriti" userId="8607494f1173cc3d" providerId="LiveId" clId="{7536ABFD-340A-4610-B0A3-ED502F7EA9DA}" dt="2024-07-01T12:24:06.175" v="1848" actId="113"/>
          <ac:spMkLst>
            <pc:docMk/>
            <pc:sldMk cId="1379365446" sldId="292"/>
            <ac:spMk id="3" creationId="{DA576224-4F2D-460B-97C7-8D5DD463EB59}"/>
          </ac:spMkLst>
        </pc:spChg>
        <pc:spChg chg="del">
          <ac:chgData name="Akriti" userId="8607494f1173cc3d" providerId="LiveId" clId="{7536ABFD-340A-4610-B0A3-ED502F7EA9DA}" dt="2024-07-01T09:55:39.645" v="708" actId="21"/>
          <ac:spMkLst>
            <pc:docMk/>
            <pc:sldMk cId="1379365446" sldId="292"/>
            <ac:spMk id="4" creationId="{EAC0BCFE-6D0D-4AC1-A08D-653E7158A32B}"/>
          </ac:spMkLst>
        </pc:spChg>
        <pc:picChg chg="add mod">
          <ac:chgData name="Akriti" userId="8607494f1173cc3d" providerId="LiveId" clId="{7536ABFD-340A-4610-B0A3-ED502F7EA9DA}" dt="2024-07-01T09:54:19.394" v="680" actId="1076"/>
          <ac:picMkLst>
            <pc:docMk/>
            <pc:sldMk cId="1379365446" sldId="292"/>
            <ac:picMk id="6" creationId="{6ED3AB31-A699-4DD4-9DA4-1344ECFBE591}"/>
          </ac:picMkLst>
        </pc:picChg>
      </pc:sldChg>
      <pc:sldChg chg="addSp delSp modSp new mod">
        <pc:chgData name="Akriti" userId="8607494f1173cc3d" providerId="LiveId" clId="{7536ABFD-340A-4610-B0A3-ED502F7EA9DA}" dt="2024-07-01T12:18:19.856" v="1646" actId="255"/>
        <pc:sldMkLst>
          <pc:docMk/>
          <pc:sldMk cId="3572025345" sldId="293"/>
        </pc:sldMkLst>
        <pc:spChg chg="mod">
          <ac:chgData name="Akriti" userId="8607494f1173cc3d" providerId="LiveId" clId="{7536ABFD-340A-4610-B0A3-ED502F7EA9DA}" dt="2024-07-01T12:18:19.856" v="1646" actId="255"/>
          <ac:spMkLst>
            <pc:docMk/>
            <pc:sldMk cId="3572025345" sldId="293"/>
            <ac:spMk id="2" creationId="{290AF6C3-62E8-4D5D-B9E2-BA3B8D352327}"/>
          </ac:spMkLst>
        </pc:spChg>
        <pc:spChg chg="del mod">
          <ac:chgData name="Akriti" userId="8607494f1173cc3d" providerId="LiveId" clId="{7536ABFD-340A-4610-B0A3-ED502F7EA9DA}" dt="2024-07-01T10:00:27.473" v="750"/>
          <ac:spMkLst>
            <pc:docMk/>
            <pc:sldMk cId="3572025345" sldId="293"/>
            <ac:spMk id="3" creationId="{46BB79E7-1350-4E9C-BE98-B7CD73FC5413}"/>
          </ac:spMkLst>
        </pc:spChg>
        <pc:spChg chg="del">
          <ac:chgData name="Akriti" userId="8607494f1173cc3d" providerId="LiveId" clId="{7536ABFD-340A-4610-B0A3-ED502F7EA9DA}" dt="2024-07-01T09:55:47.034" v="709" actId="21"/>
          <ac:spMkLst>
            <pc:docMk/>
            <pc:sldMk cId="3572025345" sldId="293"/>
            <ac:spMk id="4" creationId="{53628A3D-0C5D-4AEA-9B89-0D87262882A1}"/>
          </ac:spMkLst>
        </pc:spChg>
        <pc:graphicFrameChg chg="add mod modGraphic">
          <ac:chgData name="Akriti" userId="8607494f1173cc3d" providerId="LiveId" clId="{7536ABFD-340A-4610-B0A3-ED502F7EA9DA}" dt="2024-07-01T10:00:59.928" v="756" actId="207"/>
          <ac:graphicFrameMkLst>
            <pc:docMk/>
            <pc:sldMk cId="3572025345" sldId="293"/>
            <ac:graphicFrameMk id="7" creationId="{D628FC4A-C098-4248-85CB-577DDA8B8F89}"/>
          </ac:graphicFrameMkLst>
        </pc:graphicFrameChg>
        <pc:graphicFrameChg chg="add mod">
          <ac:chgData name="Akriti" userId="8607494f1173cc3d" providerId="LiveId" clId="{7536ABFD-340A-4610-B0A3-ED502F7EA9DA}" dt="2024-07-01T10:08:53.495" v="770" actId="207"/>
          <ac:graphicFrameMkLst>
            <pc:docMk/>
            <pc:sldMk cId="3572025345" sldId="293"/>
            <ac:graphicFrameMk id="10" creationId="{247BBCF4-8624-4A55-8F39-D14365D98F9C}"/>
          </ac:graphicFrameMkLst>
        </pc:graphicFrameChg>
        <pc:picChg chg="add mod">
          <ac:chgData name="Akriti" userId="8607494f1173cc3d" providerId="LiveId" clId="{7536ABFD-340A-4610-B0A3-ED502F7EA9DA}" dt="2024-07-01T09:54:49.030" v="693" actId="1076"/>
          <ac:picMkLst>
            <pc:docMk/>
            <pc:sldMk cId="3572025345" sldId="293"/>
            <ac:picMk id="6" creationId="{FC5C4FD9-A1F9-4074-A925-E4FD6C6B7E3A}"/>
          </ac:picMkLst>
        </pc:picChg>
        <pc:picChg chg="add del mod">
          <ac:chgData name="Akriti" userId="8607494f1173cc3d" providerId="LiveId" clId="{7536ABFD-340A-4610-B0A3-ED502F7EA9DA}" dt="2024-07-01T10:08:01.112" v="763" actId="21"/>
          <ac:picMkLst>
            <pc:docMk/>
            <pc:sldMk cId="3572025345" sldId="293"/>
            <ac:picMk id="8" creationId="{1F2300F9-DAB4-4C8C-84F8-DF6C1FC3286C}"/>
          </ac:picMkLst>
        </pc:picChg>
        <pc:picChg chg="add del">
          <ac:chgData name="Akriti" userId="8607494f1173cc3d" providerId="LiveId" clId="{7536ABFD-340A-4610-B0A3-ED502F7EA9DA}" dt="2024-07-01T10:08:17.501" v="765" actId="21"/>
          <ac:picMkLst>
            <pc:docMk/>
            <pc:sldMk cId="3572025345" sldId="293"/>
            <ac:picMk id="9" creationId="{0A4B4253-349C-46F1-B6EA-B596C63A6FA3}"/>
          </ac:picMkLst>
        </pc:picChg>
      </pc:sldChg>
      <pc:sldChg chg="addSp delSp modSp new mod">
        <pc:chgData name="Akriti" userId="8607494f1173cc3d" providerId="LiveId" clId="{7536ABFD-340A-4610-B0A3-ED502F7EA9DA}" dt="2024-07-02T04:03:17.018" v="4080" actId="20577"/>
        <pc:sldMkLst>
          <pc:docMk/>
          <pc:sldMk cId="3389709361" sldId="294"/>
        </pc:sldMkLst>
        <pc:spChg chg="del">
          <ac:chgData name="Akriti" userId="8607494f1173cc3d" providerId="LiveId" clId="{7536ABFD-340A-4610-B0A3-ED502F7EA9DA}" dt="2024-07-01T09:55:15.800" v="705" actId="21"/>
          <ac:spMkLst>
            <pc:docMk/>
            <pc:sldMk cId="3389709361" sldId="294"/>
            <ac:spMk id="2" creationId="{777D7A5E-07B6-40C9-9642-C064B99DAFAF}"/>
          </ac:spMkLst>
        </pc:spChg>
        <pc:spChg chg="add mod">
          <ac:chgData name="Akriti" userId="8607494f1173cc3d" providerId="LiveId" clId="{7536ABFD-340A-4610-B0A3-ED502F7EA9DA}" dt="2024-07-02T04:03:17.018" v="4080" actId="20577"/>
          <ac:spMkLst>
            <pc:docMk/>
            <pc:sldMk cId="3389709361" sldId="294"/>
            <ac:spMk id="6" creationId="{C4D59310-3ED6-4B34-B6B3-69006D3DEB1C}"/>
          </ac:spMkLst>
        </pc:spChg>
        <pc:picChg chg="add mod">
          <ac:chgData name="Akriti" userId="8607494f1173cc3d" providerId="LiveId" clId="{7536ABFD-340A-4610-B0A3-ED502F7EA9DA}" dt="2024-07-01T09:55:07.520" v="704" actId="1076"/>
          <ac:picMkLst>
            <pc:docMk/>
            <pc:sldMk cId="3389709361" sldId="294"/>
            <ac:picMk id="4" creationId="{D89E7E09-9A34-49F9-ADF6-E97CC9BF7B00}"/>
          </ac:picMkLst>
        </pc:picChg>
        <pc:picChg chg="add mod">
          <ac:chgData name="Akriti" userId="8607494f1173cc3d" providerId="LiveId" clId="{7536ABFD-340A-4610-B0A3-ED502F7EA9DA}" dt="2024-07-01T10:11:11.782" v="773" actId="14100"/>
          <ac:picMkLst>
            <pc:docMk/>
            <pc:sldMk cId="3389709361" sldId="294"/>
            <ac:picMk id="5" creationId="{998D6C79-270A-46BD-ADA3-1BE1A12CAAEA}"/>
          </ac:picMkLst>
        </pc:picChg>
      </pc:sldChg>
      <pc:sldChg chg="delSp modSp new mod">
        <pc:chgData name="Akriti" userId="8607494f1173cc3d" providerId="LiveId" clId="{7536ABFD-340A-4610-B0A3-ED502F7EA9DA}" dt="2024-07-01T11:37:41.588" v="1516" actId="1076"/>
        <pc:sldMkLst>
          <pc:docMk/>
          <pc:sldMk cId="2635891734" sldId="295"/>
        </pc:sldMkLst>
        <pc:spChg chg="del">
          <ac:chgData name="Akriti" userId="8607494f1173cc3d" providerId="LiveId" clId="{7536ABFD-340A-4610-B0A3-ED502F7EA9DA}" dt="2024-07-01T11:13:26.853" v="854" actId="21"/>
          <ac:spMkLst>
            <pc:docMk/>
            <pc:sldMk cId="2635891734" sldId="295"/>
            <ac:spMk id="2" creationId="{8A194EA8-1627-4302-A2D7-15AF88BD1890}"/>
          </ac:spMkLst>
        </pc:spChg>
        <pc:spChg chg="mod">
          <ac:chgData name="Akriti" userId="8607494f1173cc3d" providerId="LiveId" clId="{7536ABFD-340A-4610-B0A3-ED502F7EA9DA}" dt="2024-07-01T11:37:41.588" v="1516" actId="1076"/>
          <ac:spMkLst>
            <pc:docMk/>
            <pc:sldMk cId="2635891734" sldId="295"/>
            <ac:spMk id="3" creationId="{C0CCDDE0-FA4C-4CD2-84D4-4D21F36529F0}"/>
          </ac:spMkLst>
        </pc:spChg>
        <pc:spChg chg="del">
          <ac:chgData name="Akriti" userId="8607494f1173cc3d" providerId="LiveId" clId="{7536ABFD-340A-4610-B0A3-ED502F7EA9DA}" dt="2024-07-01T11:13:23.777" v="853" actId="21"/>
          <ac:spMkLst>
            <pc:docMk/>
            <pc:sldMk cId="2635891734" sldId="295"/>
            <ac:spMk id="4" creationId="{CF0E2601-364A-486A-BA62-01E10DDDD99D}"/>
          </ac:spMkLst>
        </pc:spChg>
      </pc:sldChg>
      <pc:sldChg chg="addSp delSp modSp new mod">
        <pc:chgData name="Akriti" userId="8607494f1173cc3d" providerId="LiveId" clId="{7536ABFD-340A-4610-B0A3-ED502F7EA9DA}" dt="2024-07-01T12:08:30.975" v="1533" actId="21"/>
        <pc:sldMkLst>
          <pc:docMk/>
          <pc:sldMk cId="3741767035" sldId="296"/>
        </pc:sldMkLst>
        <pc:spChg chg="del">
          <ac:chgData name="Akriti" userId="8607494f1173cc3d" providerId="LiveId" clId="{7536ABFD-340A-4610-B0A3-ED502F7EA9DA}" dt="2024-07-01T12:08:30.975" v="1533" actId="21"/>
          <ac:spMkLst>
            <pc:docMk/>
            <pc:sldMk cId="3741767035" sldId="296"/>
            <ac:spMk id="2" creationId="{5D21BFB4-B84F-4A86-8A03-64AD06627D43}"/>
          </ac:spMkLst>
        </pc:spChg>
        <pc:spChg chg="add mod">
          <ac:chgData name="Akriti" userId="8607494f1173cc3d" providerId="LiveId" clId="{7536ABFD-340A-4610-B0A3-ED502F7EA9DA}" dt="2024-07-01T11:38:47.238" v="1526" actId="1076"/>
          <ac:spMkLst>
            <pc:docMk/>
            <pc:sldMk cId="3741767035" sldId="296"/>
            <ac:spMk id="4" creationId="{1C9486CA-4BC3-4845-A2EC-513D846100D0}"/>
          </ac:spMkLst>
        </pc:spChg>
      </pc:sldChg>
      <pc:sldChg chg="addSp delSp modSp new mod">
        <pc:chgData name="Akriti" userId="8607494f1173cc3d" providerId="LiveId" clId="{7536ABFD-340A-4610-B0A3-ED502F7EA9DA}" dt="2024-07-01T12:09:42.050" v="1540" actId="1076"/>
        <pc:sldMkLst>
          <pc:docMk/>
          <pc:sldMk cId="549981519" sldId="297"/>
        </pc:sldMkLst>
        <pc:spChg chg="del">
          <ac:chgData name="Akriti" userId="8607494f1173cc3d" providerId="LiveId" clId="{7536ABFD-340A-4610-B0A3-ED502F7EA9DA}" dt="2024-07-01T12:09:29.263" v="1538" actId="21"/>
          <ac:spMkLst>
            <pc:docMk/>
            <pc:sldMk cId="549981519" sldId="297"/>
            <ac:spMk id="2" creationId="{8DBEC632-D9CC-4389-B40C-9E90F352A2DB}"/>
          </ac:spMkLst>
        </pc:spChg>
        <pc:spChg chg="add mod">
          <ac:chgData name="Akriti" userId="8607494f1173cc3d" providerId="LiveId" clId="{7536ABFD-340A-4610-B0A3-ED502F7EA9DA}" dt="2024-07-01T12:09:42.050" v="1540" actId="1076"/>
          <ac:spMkLst>
            <pc:docMk/>
            <pc:sldMk cId="549981519" sldId="297"/>
            <ac:spMk id="4" creationId="{DAAD03F4-3C87-4D72-802B-BA9DBB743631}"/>
          </ac:spMkLst>
        </pc:spChg>
      </pc:sldChg>
      <pc:sldChg chg="addSp delSp modSp new mod">
        <pc:chgData name="Akriti" userId="8607494f1173cc3d" providerId="LiveId" clId="{7536ABFD-340A-4610-B0A3-ED502F7EA9DA}" dt="2024-07-02T04:01:01.402" v="4029" actId="20577"/>
        <pc:sldMkLst>
          <pc:docMk/>
          <pc:sldMk cId="2628822000" sldId="298"/>
        </pc:sldMkLst>
        <pc:spChg chg="del">
          <ac:chgData name="Akriti" userId="8607494f1173cc3d" providerId="LiveId" clId="{7536ABFD-340A-4610-B0A3-ED502F7EA9DA}" dt="2024-07-01T12:14:14.048" v="1575" actId="21"/>
          <ac:spMkLst>
            <pc:docMk/>
            <pc:sldMk cId="2628822000" sldId="298"/>
            <ac:spMk id="2" creationId="{30E73608-EE89-44C6-8FBB-8E3B41049638}"/>
          </ac:spMkLst>
        </pc:spChg>
        <pc:spChg chg="add mod">
          <ac:chgData name="Akriti" userId="8607494f1173cc3d" providerId="LiveId" clId="{7536ABFD-340A-4610-B0A3-ED502F7EA9DA}" dt="2024-07-02T04:01:01.402" v="4029" actId="20577"/>
          <ac:spMkLst>
            <pc:docMk/>
            <pc:sldMk cId="2628822000" sldId="298"/>
            <ac:spMk id="4" creationId="{9F74EBC7-5B18-480A-A936-F051F67BEB45}"/>
          </ac:spMkLst>
        </pc:spChg>
      </pc:sldChg>
      <pc:sldChg chg="addSp delSp modSp new mod">
        <pc:chgData name="Akriti" userId="8607494f1173cc3d" providerId="LiveId" clId="{7536ABFD-340A-4610-B0A3-ED502F7EA9DA}" dt="2024-07-01T12:15:53.181" v="1587" actId="21"/>
        <pc:sldMkLst>
          <pc:docMk/>
          <pc:sldMk cId="1355070331" sldId="299"/>
        </pc:sldMkLst>
        <pc:spChg chg="del">
          <ac:chgData name="Akriti" userId="8607494f1173cc3d" providerId="LiveId" clId="{7536ABFD-340A-4610-B0A3-ED502F7EA9DA}" dt="2024-07-01T12:15:53.181" v="1587" actId="21"/>
          <ac:spMkLst>
            <pc:docMk/>
            <pc:sldMk cId="1355070331" sldId="299"/>
            <ac:spMk id="2" creationId="{0C1B66B9-A1CF-4D98-8BEC-53097D1CE81A}"/>
          </ac:spMkLst>
        </pc:spChg>
        <pc:spChg chg="add mod">
          <ac:chgData name="Akriti" userId="8607494f1173cc3d" providerId="LiveId" clId="{7536ABFD-340A-4610-B0A3-ED502F7EA9DA}" dt="2024-07-01T12:15:43.990" v="1586" actId="1076"/>
          <ac:spMkLst>
            <pc:docMk/>
            <pc:sldMk cId="1355070331" sldId="299"/>
            <ac:spMk id="4" creationId="{1F27E222-35AB-482D-AFAD-0FC801139A3B}"/>
          </ac:spMkLst>
        </pc:spChg>
      </pc:sldChg>
      <pc:sldChg chg="addSp delSp modSp new mod">
        <pc:chgData name="Akriti" userId="8607494f1173cc3d" providerId="LiveId" clId="{7536ABFD-340A-4610-B0A3-ED502F7EA9DA}" dt="2024-07-01T12:48:06.158" v="3075" actId="20577"/>
        <pc:sldMkLst>
          <pc:docMk/>
          <pc:sldMk cId="1598394809" sldId="300"/>
        </pc:sldMkLst>
        <pc:spChg chg="del">
          <ac:chgData name="Akriti" userId="8607494f1173cc3d" providerId="LiveId" clId="{7536ABFD-340A-4610-B0A3-ED502F7EA9DA}" dt="2024-07-01T12:19:01.758" v="1652" actId="21"/>
          <ac:spMkLst>
            <pc:docMk/>
            <pc:sldMk cId="1598394809" sldId="300"/>
            <ac:spMk id="2" creationId="{CF478535-EB3C-40CF-8ACA-11FA80133784}"/>
          </ac:spMkLst>
        </pc:spChg>
        <pc:spChg chg="add mod">
          <ac:chgData name="Akriti" userId="8607494f1173cc3d" providerId="LiveId" clId="{7536ABFD-340A-4610-B0A3-ED502F7EA9DA}" dt="2024-07-01T12:48:06.158" v="3075" actId="20577"/>
          <ac:spMkLst>
            <pc:docMk/>
            <pc:sldMk cId="1598394809" sldId="300"/>
            <ac:spMk id="4" creationId="{7BEBA0F1-F6C1-41A8-BF1C-28BD1E77C7C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ECHS!$R$2</c:f>
              <c:strCache>
                <c:ptCount val="1"/>
                <c:pt idx="0">
                  <c:v>NO OF CASES</c:v>
                </c:pt>
              </c:strCache>
            </c:strRef>
          </c:tx>
          <c:spPr>
            <a:solidFill>
              <a:schemeClr val="accent1">
                <a:lumMod val="75000"/>
              </a:schemeClr>
            </a:solid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ECHS!$Q$3:$Q$4</c:f>
              <c:strCache>
                <c:ptCount val="2"/>
                <c:pt idx="0">
                  <c:v>2-4 HOURS</c:v>
                </c:pt>
                <c:pt idx="1">
                  <c:v>ABOVE 4 HOURS</c:v>
                </c:pt>
              </c:strCache>
            </c:strRef>
          </c:cat>
          <c:val>
            <c:numRef>
              <c:f>ECHS!$R$3:$R$4</c:f>
              <c:numCache>
                <c:formatCode>General</c:formatCode>
                <c:ptCount val="2"/>
                <c:pt idx="0">
                  <c:v>5</c:v>
                </c:pt>
                <c:pt idx="1">
                  <c:v>1</c:v>
                </c:pt>
              </c:numCache>
            </c:numRef>
          </c:val>
          <c:extLst>
            <c:ext xmlns:c16="http://schemas.microsoft.com/office/drawing/2014/chart" uri="{C3380CC4-5D6E-409C-BE32-E72D297353CC}">
              <c16:uniqueId val="{00000000-D2C3-4FD5-B272-BC39F656F81E}"/>
            </c:ext>
          </c:extLst>
        </c:ser>
        <c:dLbls>
          <c:showLegendKey val="0"/>
          <c:showVal val="1"/>
          <c:showCatName val="0"/>
          <c:showSerName val="0"/>
          <c:showPercent val="0"/>
          <c:showBubbleSize val="0"/>
        </c:dLbls>
        <c:gapWidth val="219"/>
        <c:overlap val="-27"/>
        <c:axId val="75035776"/>
        <c:axId val="75037312"/>
      </c:barChart>
      <c:catAx>
        <c:axId val="7503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037312"/>
        <c:crosses val="autoZero"/>
        <c:auto val="1"/>
        <c:lblAlgn val="ctr"/>
        <c:lblOffset val="100"/>
        <c:noMultiLvlLbl val="0"/>
      </c:catAx>
      <c:valAx>
        <c:axId val="75037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03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02847760685986E-2"/>
          <c:y val="2.7081922816519974E-2"/>
          <c:w val="0.92589715223931401"/>
          <c:h val="0.88423064415526254"/>
        </c:manualLayout>
      </c:layout>
      <c:barChart>
        <c:barDir val="col"/>
        <c:grouping val="clustered"/>
        <c:varyColors val="0"/>
        <c:ser>
          <c:idx val="0"/>
          <c:order val="0"/>
          <c:tx>
            <c:strRef>
              <c:f>RAILWAY!$R$2</c:f>
              <c:strCache>
                <c:ptCount val="1"/>
                <c:pt idx="0">
                  <c:v>NO OF CASES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RAILWAY!$Q$3:$Q$4</c:f>
              <c:strCache>
                <c:ptCount val="2"/>
                <c:pt idx="0">
                  <c:v>2-4 HOURS</c:v>
                </c:pt>
                <c:pt idx="1">
                  <c:v>ABOVE 4 HOURS</c:v>
                </c:pt>
              </c:strCache>
            </c:strRef>
          </c:cat>
          <c:val>
            <c:numRef>
              <c:f>RAILWAY!$R$3:$R$4</c:f>
              <c:numCache>
                <c:formatCode>General</c:formatCode>
                <c:ptCount val="2"/>
                <c:pt idx="0">
                  <c:v>13</c:v>
                </c:pt>
                <c:pt idx="1">
                  <c:v>7</c:v>
                </c:pt>
              </c:numCache>
            </c:numRef>
          </c:val>
          <c:extLst>
            <c:ext xmlns:c16="http://schemas.microsoft.com/office/drawing/2014/chart" uri="{C3380CC4-5D6E-409C-BE32-E72D297353CC}">
              <c16:uniqueId val="{00000000-4F8B-4DCC-8C23-4DA8A9024862}"/>
            </c:ext>
          </c:extLst>
        </c:ser>
        <c:dLbls>
          <c:showLegendKey val="0"/>
          <c:showVal val="1"/>
          <c:showCatName val="0"/>
          <c:showSerName val="0"/>
          <c:showPercent val="0"/>
          <c:showBubbleSize val="0"/>
        </c:dLbls>
        <c:gapWidth val="219"/>
        <c:overlap val="-27"/>
        <c:axId val="80569856"/>
        <c:axId val="80571392"/>
      </c:barChart>
      <c:catAx>
        <c:axId val="805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71392"/>
        <c:crosses val="autoZero"/>
        <c:auto val="1"/>
        <c:lblAlgn val="ctr"/>
        <c:lblOffset val="100"/>
        <c:noMultiLvlLbl val="0"/>
      </c:catAx>
      <c:valAx>
        <c:axId val="8057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69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PAID!$S$3</c:f>
              <c:strCache>
                <c:ptCount val="1"/>
                <c:pt idx="0">
                  <c:v>NO OF CASES</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C436-47D3-99C7-E241000B7252}"/>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2-C436-47D3-99C7-E241000B7252}"/>
              </c:ext>
            </c:extLst>
          </c:dPt>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3-C436-47D3-99C7-E241000B725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PAID!$R$4:$R$6</c:f>
              <c:strCache>
                <c:ptCount val="3"/>
                <c:pt idx="0">
                  <c:v>WITHIN 2 HOURS</c:v>
                </c:pt>
                <c:pt idx="1">
                  <c:v>2-4 HOURS</c:v>
                </c:pt>
                <c:pt idx="2">
                  <c:v>ABOVE 4 HOURS</c:v>
                </c:pt>
              </c:strCache>
            </c:strRef>
          </c:cat>
          <c:val>
            <c:numRef>
              <c:f>PAID!$S$4:$S$6</c:f>
              <c:numCache>
                <c:formatCode>General</c:formatCode>
                <c:ptCount val="3"/>
                <c:pt idx="0">
                  <c:v>28</c:v>
                </c:pt>
                <c:pt idx="1">
                  <c:v>22</c:v>
                </c:pt>
                <c:pt idx="2">
                  <c:v>6</c:v>
                </c:pt>
              </c:numCache>
            </c:numRef>
          </c:val>
          <c:extLst>
            <c:ext xmlns:c16="http://schemas.microsoft.com/office/drawing/2014/chart" uri="{C3380CC4-5D6E-409C-BE32-E72D297353CC}">
              <c16:uniqueId val="{00000000-C436-47D3-99C7-E241000B7252}"/>
            </c:ext>
          </c:extLst>
        </c:ser>
        <c:dLbls>
          <c:showLegendKey val="0"/>
          <c:showVal val="1"/>
          <c:showCatName val="0"/>
          <c:showSerName val="0"/>
          <c:showPercent val="0"/>
          <c:showBubbleSize val="0"/>
        </c:dLbls>
        <c:gapWidth val="219"/>
        <c:overlap val="-27"/>
        <c:axId val="86804352"/>
        <c:axId val="86805888"/>
      </c:barChart>
      <c:catAx>
        <c:axId val="8680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05888"/>
        <c:crosses val="autoZero"/>
        <c:auto val="1"/>
        <c:lblAlgn val="ctr"/>
        <c:lblOffset val="100"/>
        <c:noMultiLvlLbl val="0"/>
      </c:catAx>
      <c:valAx>
        <c:axId val="8680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04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'TPA ALL'!$S$2</c:f>
              <c:strCache>
                <c:ptCount val="1"/>
                <c:pt idx="0">
                  <c:v>NO OF CASES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'TPA ALL'!$R$3:$R$5</c:f>
              <c:strCache>
                <c:ptCount val="3"/>
                <c:pt idx="0">
                  <c:v>2-5 HOURS</c:v>
                </c:pt>
                <c:pt idx="1">
                  <c:v>5-7 HOURS</c:v>
                </c:pt>
                <c:pt idx="2">
                  <c:v>ABOVE 7 HOURS</c:v>
                </c:pt>
              </c:strCache>
            </c:strRef>
          </c:cat>
          <c:val>
            <c:numRef>
              <c:f>'TPA ALL'!$S$3:$S$5</c:f>
              <c:numCache>
                <c:formatCode>General</c:formatCode>
                <c:ptCount val="3"/>
                <c:pt idx="0">
                  <c:v>17</c:v>
                </c:pt>
                <c:pt idx="1">
                  <c:v>12</c:v>
                </c:pt>
                <c:pt idx="2">
                  <c:v>1</c:v>
                </c:pt>
              </c:numCache>
            </c:numRef>
          </c:val>
          <c:extLst>
            <c:ext xmlns:c16="http://schemas.microsoft.com/office/drawing/2014/chart" uri="{C3380CC4-5D6E-409C-BE32-E72D297353CC}">
              <c16:uniqueId val="{00000000-2457-405E-A775-847D695853A4}"/>
            </c:ext>
          </c:extLst>
        </c:ser>
        <c:dLbls>
          <c:showLegendKey val="0"/>
          <c:showVal val="1"/>
          <c:showCatName val="0"/>
          <c:showSerName val="0"/>
          <c:showPercent val="0"/>
          <c:showBubbleSize val="0"/>
        </c:dLbls>
        <c:gapWidth val="219"/>
        <c:overlap val="-27"/>
        <c:axId val="92441984"/>
        <c:axId val="92447872"/>
      </c:barChart>
      <c:catAx>
        <c:axId val="9244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7872"/>
        <c:crosses val="autoZero"/>
        <c:auto val="1"/>
        <c:lblAlgn val="ctr"/>
        <c:lblOffset val="100"/>
        <c:noMultiLvlLbl val="0"/>
      </c:catAx>
      <c:valAx>
        <c:axId val="9244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02-07-2024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02-07-2024</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02-07-2024</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02-07-2024</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02-07-2024</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02-07-2024</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02-07-2024</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02-07-2024</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02-07-2024</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02-07-2024</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02-07-2024</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02-07-2024</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02-07-2024</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61925" y="1489076"/>
            <a:ext cx="11715750" cy="1655762"/>
          </a:xfrm>
        </p:spPr>
        <p:txBody>
          <a:bodyPr>
            <a:normAutofit/>
          </a:bodyPr>
          <a:lstStyle/>
          <a:p>
            <a:r>
              <a:rPr lang="en-IN" sz="3600" b="1" dirty="0">
                <a:latin typeface="Times New Roman" panose="02020603050405020304" pitchFamily="18" charset="0"/>
                <a:cs typeface="Times New Roman" panose="02020603050405020304" pitchFamily="18" charset="0"/>
              </a:rPr>
              <a:t>TURNAROUND TIME IN DISCHARGE PROCESS FOR DIFFERENT PANELS IN IPD AT BHANDARI HOSPITAL AND RESEARCH CENTER, JAIPUR</a:t>
            </a:r>
            <a:endParaRPr lang="en-IN" sz="3600"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p:txBody>
          <a:bodyPr>
            <a:normAutofit/>
          </a:bodyPr>
          <a:lstStyle/>
          <a:p>
            <a:r>
              <a:rPr lang="en-IN" sz="2800" dirty="0">
                <a:latin typeface="Times New Roman" panose="02020603050405020304" pitchFamily="18" charset="0"/>
                <a:cs typeface="Times New Roman" panose="02020603050405020304" pitchFamily="18" charset="0"/>
              </a:rPr>
              <a:t>By: Dr. Akriti Agarwal</a:t>
            </a:r>
          </a:p>
          <a:p>
            <a:r>
              <a:rPr lang="en-IN" sz="2800" dirty="0">
                <a:latin typeface="Times New Roman" panose="02020603050405020304" pitchFamily="18" charset="0"/>
                <a:cs typeface="Times New Roman" panose="02020603050405020304" pitchFamily="18" charset="0"/>
              </a:rPr>
              <a:t>Under the Guidance of: Dr. Divya Aggarwal</a:t>
            </a:r>
          </a:p>
          <a:p>
            <a:r>
              <a:rPr lang="en-IN" sz="2800" dirty="0">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CCDDE0-FA4C-4CD2-84D4-4D21F36529F0}"/>
              </a:ext>
            </a:extLst>
          </p:cNvPr>
          <p:cNvSpPr>
            <a:spLocks noGrp="1"/>
          </p:cNvSpPr>
          <p:nvPr>
            <p:ph idx="1"/>
          </p:nvPr>
        </p:nvSpPr>
        <p:spPr>
          <a:xfrm>
            <a:off x="623047" y="744163"/>
            <a:ext cx="10515600" cy="5612187"/>
          </a:xfrm>
        </p:spPr>
        <p:txBody>
          <a:bodyPr/>
          <a:lstStyle/>
          <a:p>
            <a:pPr marL="0" indent="0">
              <a:buNone/>
            </a:pPr>
            <a:r>
              <a:rPr lang="en-IN" b="1" dirty="0">
                <a:latin typeface="Times New Roman" panose="02020603050405020304" pitchFamily="18" charset="0"/>
                <a:cs typeface="Times New Roman" panose="02020603050405020304" pitchFamily="18" charset="0"/>
              </a:rPr>
              <a:t>MAA YOJNA (MOTHER’S ABSOLUTE AFFECTION)</a:t>
            </a: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MAA YOJNA refers to a healthcare initiative by the Indian government which aimed at improving the health of mother and child. It was launched by the Ministry of Health and Family Welfare in 2016.</a:t>
            </a:r>
          </a:p>
          <a:p>
            <a:pPr marL="0" indent="0">
              <a:buNone/>
            </a:pPr>
            <a:r>
              <a:rPr lang="en-IN" dirty="0">
                <a:latin typeface="Times New Roman" panose="02020603050405020304" pitchFamily="18" charset="0"/>
                <a:cs typeface="Times New Roman" panose="02020603050405020304" pitchFamily="18" charset="0"/>
              </a:rPr>
              <a:t>MAA YOJNA is implemented in all states and union territories including both rural and urban areas.</a:t>
            </a:r>
          </a:p>
          <a:p>
            <a:pPr marL="0" indent="0">
              <a:buNone/>
            </a:pPr>
            <a:r>
              <a:rPr lang="en-IN" b="1" dirty="0">
                <a:latin typeface="Times New Roman" panose="02020603050405020304" pitchFamily="18" charset="0"/>
                <a:cs typeface="Times New Roman" panose="02020603050405020304" pitchFamily="18" charset="0"/>
              </a:rPr>
              <a:t>Objectives:</a:t>
            </a:r>
          </a:p>
          <a:p>
            <a:r>
              <a:rPr lang="en-IN" dirty="0">
                <a:latin typeface="Times New Roman" panose="02020603050405020304" pitchFamily="18" charset="0"/>
                <a:cs typeface="Times New Roman" panose="02020603050405020304" pitchFamily="18" charset="0"/>
              </a:rPr>
              <a:t>Promote breastfeeding</a:t>
            </a:r>
          </a:p>
          <a:p>
            <a:r>
              <a:rPr lang="en-IN" dirty="0">
                <a:latin typeface="Times New Roman" panose="02020603050405020304" pitchFamily="18" charset="0"/>
                <a:cs typeface="Times New Roman" panose="02020603050405020304" pitchFamily="18" charset="0"/>
              </a:rPr>
              <a:t>Enhance nutrition</a:t>
            </a:r>
          </a:p>
          <a:p>
            <a:r>
              <a:rPr lang="en-IN" dirty="0">
                <a:latin typeface="Times New Roman" panose="02020603050405020304" pitchFamily="18" charset="0"/>
                <a:cs typeface="Times New Roman" panose="02020603050405020304" pitchFamily="18" charset="0"/>
              </a:rPr>
              <a:t>Reduce infant mortality</a:t>
            </a:r>
          </a:p>
          <a:p>
            <a:r>
              <a:rPr lang="en-IN" dirty="0">
                <a:latin typeface="Times New Roman" panose="02020603050405020304" pitchFamily="18" charset="0"/>
                <a:cs typeface="Times New Roman" panose="02020603050405020304" pitchFamily="18" charset="0"/>
              </a:rPr>
              <a:t>Educate mothers</a:t>
            </a:r>
          </a:p>
          <a:p>
            <a:endParaRPr lang="en-IN" dirty="0"/>
          </a:p>
        </p:txBody>
      </p:sp>
      <p:sp>
        <p:nvSpPr>
          <p:cNvPr id="5" name="Slide Number Placeholder 4">
            <a:extLst>
              <a:ext uri="{FF2B5EF4-FFF2-40B4-BE49-F238E27FC236}">
                <a16:creationId xmlns:a16="http://schemas.microsoft.com/office/drawing/2014/main" id="{34AEB501-0B51-41AD-91DC-F6CDDBC5C058}"/>
              </a:ext>
            </a:extLst>
          </p:cNvPr>
          <p:cNvSpPr>
            <a:spLocks noGrp="1"/>
          </p:cNvSpPr>
          <p:nvPr>
            <p:ph type="sldNum" sz="quarter" idx="12"/>
          </p:nvPr>
        </p:nvSpPr>
        <p:spPr/>
        <p:txBody>
          <a:bodyPr/>
          <a:lstStyle/>
          <a:p>
            <a:fld id="{26AD20E6-394B-4DF0-96A5-9647FF39C943}" type="slidenum">
              <a:rPr lang="en-IN" smtClean="0"/>
              <a:t>10</a:t>
            </a:fld>
            <a:endParaRPr lang="en-IN"/>
          </a:p>
        </p:txBody>
      </p:sp>
    </p:spTree>
    <p:extLst>
      <p:ext uri="{BB962C8B-B14F-4D97-AF65-F5344CB8AC3E}">
        <p14:creationId xmlns:p14="http://schemas.microsoft.com/office/powerpoint/2010/main" val="263589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365125"/>
            <a:ext cx="10515600" cy="739775"/>
          </a:xfrm>
        </p:spPr>
        <p:txBody>
          <a:bodyPr>
            <a:normAutofit/>
          </a:bodyPr>
          <a:lstStyle/>
          <a:p>
            <a:pPr algn="ctr"/>
            <a:r>
              <a:rPr lang="en-IN" sz="4000" b="1" dirty="0">
                <a:latin typeface="Times New Roman" panose="02020603050405020304" pitchFamily="18" charset="0"/>
                <a:cs typeface="Times New Roman" panose="02020603050405020304" pitchFamily="18" charset="0"/>
              </a:rPr>
              <a:t>Results </a:t>
            </a:r>
          </a:p>
        </p:txBody>
      </p:sp>
      <p:pic>
        <p:nvPicPr>
          <p:cNvPr id="7" name="Content Placeholder 6">
            <a:extLst>
              <a:ext uri="{FF2B5EF4-FFF2-40B4-BE49-F238E27FC236}">
                <a16:creationId xmlns:a16="http://schemas.microsoft.com/office/drawing/2014/main" id="{0D2A7E69-324B-40AF-A1F7-95137139A2FC}"/>
              </a:ext>
            </a:extLst>
          </p:cNvPr>
          <p:cNvPicPr>
            <a:picLocks noGrp="1" noChangeAspect="1"/>
          </p:cNvPicPr>
          <p:nvPr>
            <p:ph idx="1"/>
          </p:nvPr>
        </p:nvPicPr>
        <p:blipFill>
          <a:blip r:embed="rId2"/>
          <a:stretch>
            <a:fillRect/>
          </a:stretch>
        </p:blipFill>
        <p:spPr>
          <a:xfrm>
            <a:off x="838200" y="1446212"/>
            <a:ext cx="10119781" cy="1597290"/>
          </a:xfrm>
          <a:prstGeom prst="rect">
            <a:avLst/>
          </a:prstGeom>
        </p:spPr>
      </p:pic>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7"/>
            <a:ext cx="2695903" cy="1268959"/>
          </a:xfrm>
          <a:prstGeom prst="rect">
            <a:avLst/>
          </a:prstGeom>
        </p:spPr>
      </p:pic>
      <p:pic>
        <p:nvPicPr>
          <p:cNvPr id="8" name="Picture 7">
            <a:extLst>
              <a:ext uri="{FF2B5EF4-FFF2-40B4-BE49-F238E27FC236}">
                <a16:creationId xmlns:a16="http://schemas.microsoft.com/office/drawing/2014/main" id="{AD3EC1DD-7DF7-4EA0-97FE-5948AB8123B8}"/>
              </a:ext>
            </a:extLst>
          </p:cNvPr>
          <p:cNvPicPr>
            <a:picLocks noChangeAspect="1"/>
          </p:cNvPicPr>
          <p:nvPr/>
        </p:nvPicPr>
        <p:blipFill>
          <a:blip r:embed="rId4"/>
          <a:stretch>
            <a:fillRect/>
          </a:stretch>
        </p:blipFill>
        <p:spPr>
          <a:xfrm>
            <a:off x="838200" y="3296665"/>
            <a:ext cx="10119780" cy="2950720"/>
          </a:xfrm>
          <a:prstGeom prst="rect">
            <a:avLst/>
          </a:prstGeom>
        </p:spPr>
      </p:pic>
    </p:spTree>
    <p:extLst>
      <p:ext uri="{BB962C8B-B14F-4D97-AF65-F5344CB8AC3E}">
        <p14:creationId xmlns:p14="http://schemas.microsoft.com/office/powerpoint/2010/main" val="149861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AC080F-A57B-4D0B-BBFB-B4E3DCEF467D}"/>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4" name="Picture 3">
            <a:extLst>
              <a:ext uri="{FF2B5EF4-FFF2-40B4-BE49-F238E27FC236}">
                <a16:creationId xmlns:a16="http://schemas.microsoft.com/office/drawing/2014/main" id="{6A1DEF0E-075E-49B9-9752-2B179E467F4A}"/>
              </a:ext>
            </a:extLst>
          </p:cNvPr>
          <p:cNvPicPr>
            <a:picLocks noChangeAspect="1"/>
          </p:cNvPicPr>
          <p:nvPr/>
        </p:nvPicPr>
        <p:blipFill>
          <a:blip r:embed="rId2"/>
          <a:stretch>
            <a:fillRect/>
          </a:stretch>
        </p:blipFill>
        <p:spPr>
          <a:xfrm>
            <a:off x="209550" y="1595438"/>
            <a:ext cx="5171139" cy="3667124"/>
          </a:xfrm>
          <a:prstGeom prst="rect">
            <a:avLst/>
          </a:prstGeom>
        </p:spPr>
      </p:pic>
      <p:sp>
        <p:nvSpPr>
          <p:cNvPr id="5" name="Rectangle 4">
            <a:extLst>
              <a:ext uri="{FF2B5EF4-FFF2-40B4-BE49-F238E27FC236}">
                <a16:creationId xmlns:a16="http://schemas.microsoft.com/office/drawing/2014/main" id="{684C1C97-3DC7-4470-8892-F6190D80F292}"/>
              </a:ext>
            </a:extLst>
          </p:cNvPr>
          <p:cNvSpPr/>
          <p:nvPr/>
        </p:nvSpPr>
        <p:spPr>
          <a:xfrm>
            <a:off x="5558118" y="582067"/>
            <a:ext cx="6424332" cy="569386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INTERPRETATION</a:t>
            </a:r>
          </a:p>
          <a:p>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benchmark set by the organization for discharge process for the panel named MAA YOJNA is 2-4 hours.</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was observed that out of 44 cases 35 cases were within benchmark and 9 cases were above the set benchmark.</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these 9 cases 4 cases were delayed as the patient was waiting for the doctors to guide them about the care given to patient after discharge.</a:t>
            </a:r>
          </a:p>
          <a:p>
            <a:pPr marL="285750" indent="-28575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6823917D-C8A9-4659-870C-C9A95E72F2C5}"/>
              </a:ext>
            </a:extLst>
          </p:cNvPr>
          <p:cNvPicPr>
            <a:picLocks noChangeAspect="1"/>
          </p:cNvPicPr>
          <p:nvPr/>
        </p:nvPicPr>
        <p:blipFill>
          <a:blip r:embed="rId3"/>
          <a:stretch>
            <a:fillRect/>
          </a:stretch>
        </p:blipFill>
        <p:spPr>
          <a:xfrm>
            <a:off x="0" y="0"/>
            <a:ext cx="2694666" cy="1268078"/>
          </a:xfrm>
          <a:prstGeom prst="rect">
            <a:avLst/>
          </a:prstGeom>
        </p:spPr>
      </p:pic>
    </p:spTree>
    <p:extLst>
      <p:ext uri="{BB962C8B-B14F-4D97-AF65-F5344CB8AC3E}">
        <p14:creationId xmlns:p14="http://schemas.microsoft.com/office/powerpoint/2010/main" val="388384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6A3EC2-E323-465D-9B00-719E402C847B}"/>
              </a:ext>
            </a:extLst>
          </p:cNvPr>
          <p:cNvSpPr>
            <a:spLocks noGrp="1"/>
          </p:cNvSpPr>
          <p:nvPr>
            <p:ph type="sldNum" sz="quarter" idx="12"/>
          </p:nvPr>
        </p:nvSpPr>
        <p:spPr/>
        <p:txBody>
          <a:bodyPr/>
          <a:lstStyle/>
          <a:p>
            <a:fld id="{26AD20E6-394B-4DF0-96A5-9647FF39C943}" type="slidenum">
              <a:rPr lang="en-IN" smtClean="0"/>
              <a:t>13</a:t>
            </a:fld>
            <a:endParaRPr lang="en-IN"/>
          </a:p>
        </p:txBody>
      </p:sp>
      <p:sp>
        <p:nvSpPr>
          <p:cNvPr id="4" name="TextBox 3">
            <a:extLst>
              <a:ext uri="{FF2B5EF4-FFF2-40B4-BE49-F238E27FC236}">
                <a16:creationId xmlns:a16="http://schemas.microsoft.com/office/drawing/2014/main" id="{1C9486CA-4BC3-4845-A2EC-513D846100D0}"/>
              </a:ext>
            </a:extLst>
          </p:cNvPr>
          <p:cNvSpPr txBox="1"/>
          <p:nvPr/>
        </p:nvSpPr>
        <p:spPr>
          <a:xfrm>
            <a:off x="663388" y="1613118"/>
            <a:ext cx="11098306"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3 cases out of 9 were delayed as the patient was not medically stable to get discharged.</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2 out of 9 cases were delayed as the patients were waiting for their transportation to come.</a:t>
            </a:r>
          </a:p>
        </p:txBody>
      </p:sp>
    </p:spTree>
    <p:extLst>
      <p:ext uri="{BB962C8B-B14F-4D97-AF65-F5344CB8AC3E}">
        <p14:creationId xmlns:p14="http://schemas.microsoft.com/office/powerpoint/2010/main" val="374176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C77C-976F-43FA-838C-72B23FFA35A5}"/>
              </a:ext>
            </a:extLst>
          </p:cNvPr>
          <p:cNvSpPr>
            <a:spLocks noGrp="1"/>
          </p:cNvSpPr>
          <p:nvPr>
            <p:ph type="title"/>
          </p:nvPr>
        </p:nvSpPr>
        <p:spPr>
          <a:xfrm>
            <a:off x="838200" y="347196"/>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9D4071A3-E2E0-4AC1-AF0F-F4D5F5617083}"/>
              </a:ext>
            </a:extLst>
          </p:cNvPr>
          <p:cNvSpPr>
            <a:spLocks noGrp="1"/>
          </p:cNvSpPr>
          <p:nvPr>
            <p:ph idx="1"/>
          </p:nvPr>
        </p:nvSpPr>
        <p:spPr>
          <a:xfrm>
            <a:off x="457200" y="1396440"/>
            <a:ext cx="11474824" cy="4959910"/>
          </a:xfrm>
        </p:spPr>
        <p:txBody>
          <a:bodyPr>
            <a:noAutofit/>
          </a:bodyPr>
          <a:lstStyle/>
          <a:p>
            <a:pPr marL="0" indent="0">
              <a:buNone/>
            </a:pPr>
            <a:r>
              <a:rPr lang="en-IN" b="1" dirty="0">
                <a:latin typeface="Times New Roman" panose="02020603050405020304" pitchFamily="18" charset="0"/>
                <a:cs typeface="Times New Roman" panose="02020603050405020304" pitchFamily="18" charset="0"/>
              </a:rPr>
              <a:t>RGHS (RAJASTHAN GOVERNMENT HEALTH SCHEME)</a:t>
            </a:r>
          </a:p>
          <a:p>
            <a:pPr marL="0" indent="0">
              <a:buNone/>
            </a:pPr>
            <a:r>
              <a:rPr lang="en-US" dirty="0">
                <a:latin typeface="Times New Roman" panose="02020603050405020304" pitchFamily="18" charset="0"/>
                <a:cs typeface="Times New Roman" panose="02020603050405020304" pitchFamily="18" charset="0"/>
              </a:rPr>
              <a:t>The Rajasthan Government Health Scheme (RGHS) is a comprehensive healthcare initiative by the Government of Rajasthan, aimed at providing cashless healthcare services to government employees, pensioners, and their dependents. This scheme seeks to ensure that eligible beneficiaries have access to quality medical care without the financial burden.</a:t>
            </a:r>
          </a:p>
          <a:p>
            <a:pPr marL="0" indent="0">
              <a:buNone/>
            </a:pPr>
            <a:r>
              <a:rPr lang="en-US" b="1" dirty="0">
                <a:latin typeface="Times New Roman" panose="02020603050405020304" pitchFamily="18" charset="0"/>
                <a:cs typeface="Times New Roman" panose="02020603050405020304" pitchFamily="18" charset="0"/>
              </a:rPr>
              <a:t>Objectives:</a:t>
            </a:r>
          </a:p>
          <a:p>
            <a:r>
              <a:rPr lang="en-US" dirty="0">
                <a:latin typeface="Times New Roman" panose="02020603050405020304" pitchFamily="18" charset="0"/>
                <a:cs typeface="Times New Roman" panose="02020603050405020304" pitchFamily="18" charset="0"/>
              </a:rPr>
              <a:t>Cashless healthcare</a:t>
            </a:r>
          </a:p>
          <a:p>
            <a:r>
              <a:rPr lang="en-US" dirty="0">
                <a:latin typeface="Times New Roman" panose="02020603050405020304" pitchFamily="18" charset="0"/>
                <a:cs typeface="Times New Roman" panose="02020603050405020304" pitchFamily="18" charset="0"/>
              </a:rPr>
              <a:t>Comprehensive coverage</a:t>
            </a:r>
          </a:p>
          <a:p>
            <a:r>
              <a:rPr lang="en-US" dirty="0">
                <a:latin typeface="Times New Roman" panose="02020603050405020304" pitchFamily="18" charset="0"/>
                <a:cs typeface="Times New Roman" panose="02020603050405020304" pitchFamily="18" charset="0"/>
              </a:rPr>
              <a:t>Financial protection</a:t>
            </a:r>
          </a:p>
          <a:p>
            <a:r>
              <a:rPr lang="en-US" dirty="0">
                <a:latin typeface="Times New Roman" panose="02020603050405020304" pitchFamily="18" charset="0"/>
                <a:cs typeface="Times New Roman" panose="02020603050405020304" pitchFamily="18" charset="0"/>
              </a:rPr>
              <a:t>Quality healthcare</a:t>
            </a:r>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5908F86-B3E7-41BC-B4D6-DCD8620726E3}"/>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6C7D08E5-5392-46F3-9BCA-E537AE65DFBF}"/>
              </a:ext>
            </a:extLst>
          </p:cNvPr>
          <p:cNvPicPr>
            <a:picLocks noChangeAspect="1"/>
          </p:cNvPicPr>
          <p:nvPr/>
        </p:nvPicPr>
        <p:blipFill>
          <a:blip r:embed="rId2"/>
          <a:stretch>
            <a:fillRect/>
          </a:stretch>
        </p:blipFill>
        <p:spPr>
          <a:xfrm>
            <a:off x="0" y="46998"/>
            <a:ext cx="2694666" cy="1268078"/>
          </a:xfrm>
          <a:prstGeom prst="rect">
            <a:avLst/>
          </a:prstGeom>
        </p:spPr>
      </p:pic>
    </p:spTree>
    <p:extLst>
      <p:ext uri="{BB962C8B-B14F-4D97-AF65-F5344CB8AC3E}">
        <p14:creationId xmlns:p14="http://schemas.microsoft.com/office/powerpoint/2010/main" val="358180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61C6-3F23-4533-A1AC-B914E249534A}"/>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Results</a:t>
            </a:r>
          </a:p>
        </p:txBody>
      </p:sp>
      <p:pic>
        <p:nvPicPr>
          <p:cNvPr id="7" name="Content Placeholder 6">
            <a:extLst>
              <a:ext uri="{FF2B5EF4-FFF2-40B4-BE49-F238E27FC236}">
                <a16:creationId xmlns:a16="http://schemas.microsoft.com/office/drawing/2014/main" id="{0029D0E2-CEE6-40B9-B283-61F7E75FEFDE}"/>
              </a:ext>
            </a:extLst>
          </p:cNvPr>
          <p:cNvPicPr>
            <a:picLocks noGrp="1" noChangeAspect="1"/>
          </p:cNvPicPr>
          <p:nvPr>
            <p:ph idx="1"/>
          </p:nvPr>
        </p:nvPicPr>
        <p:blipFill>
          <a:blip r:embed="rId2"/>
          <a:stretch>
            <a:fillRect/>
          </a:stretch>
        </p:blipFill>
        <p:spPr>
          <a:xfrm>
            <a:off x="838200" y="1426416"/>
            <a:ext cx="10182225" cy="1835055"/>
          </a:xfrm>
          <a:prstGeom prst="rect">
            <a:avLst/>
          </a:prstGeom>
        </p:spPr>
      </p:pic>
      <p:sp>
        <p:nvSpPr>
          <p:cNvPr id="5" name="Slide Number Placeholder 4">
            <a:extLst>
              <a:ext uri="{FF2B5EF4-FFF2-40B4-BE49-F238E27FC236}">
                <a16:creationId xmlns:a16="http://schemas.microsoft.com/office/drawing/2014/main" id="{93416BAB-5804-48D9-91C1-C9656CCD408C}"/>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9E39C5C3-E0CA-43D5-9353-454C9E9F5B4F}"/>
              </a:ext>
            </a:extLst>
          </p:cNvPr>
          <p:cNvPicPr>
            <a:picLocks noChangeAspect="1"/>
          </p:cNvPicPr>
          <p:nvPr/>
        </p:nvPicPr>
        <p:blipFill>
          <a:blip r:embed="rId3"/>
          <a:stretch>
            <a:fillRect/>
          </a:stretch>
        </p:blipFill>
        <p:spPr>
          <a:xfrm>
            <a:off x="0" y="0"/>
            <a:ext cx="2694666" cy="1268078"/>
          </a:xfrm>
          <a:prstGeom prst="rect">
            <a:avLst/>
          </a:prstGeom>
        </p:spPr>
      </p:pic>
      <p:pic>
        <p:nvPicPr>
          <p:cNvPr id="8" name="Picture 7">
            <a:extLst>
              <a:ext uri="{FF2B5EF4-FFF2-40B4-BE49-F238E27FC236}">
                <a16:creationId xmlns:a16="http://schemas.microsoft.com/office/drawing/2014/main" id="{4B438472-AD18-4BF9-ADBD-B1B363160DA4}"/>
              </a:ext>
            </a:extLst>
          </p:cNvPr>
          <p:cNvPicPr>
            <a:picLocks noChangeAspect="1"/>
          </p:cNvPicPr>
          <p:nvPr/>
        </p:nvPicPr>
        <p:blipFill>
          <a:blip r:embed="rId4"/>
          <a:stretch>
            <a:fillRect/>
          </a:stretch>
        </p:blipFill>
        <p:spPr>
          <a:xfrm>
            <a:off x="838200" y="3419809"/>
            <a:ext cx="10325099" cy="3072650"/>
          </a:xfrm>
          <a:prstGeom prst="rect">
            <a:avLst/>
          </a:prstGeom>
        </p:spPr>
      </p:pic>
    </p:spTree>
    <p:extLst>
      <p:ext uri="{BB962C8B-B14F-4D97-AF65-F5344CB8AC3E}">
        <p14:creationId xmlns:p14="http://schemas.microsoft.com/office/powerpoint/2010/main" val="118178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EACF5F-3651-4E98-9276-3CB4184D4273}"/>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4" name="Picture 3">
            <a:extLst>
              <a:ext uri="{FF2B5EF4-FFF2-40B4-BE49-F238E27FC236}">
                <a16:creationId xmlns:a16="http://schemas.microsoft.com/office/drawing/2014/main" id="{8FB47618-BDDD-4B6E-82F2-2DEBE3BA502B}"/>
              </a:ext>
            </a:extLst>
          </p:cNvPr>
          <p:cNvPicPr>
            <a:picLocks noChangeAspect="1"/>
          </p:cNvPicPr>
          <p:nvPr/>
        </p:nvPicPr>
        <p:blipFill>
          <a:blip r:embed="rId2"/>
          <a:stretch>
            <a:fillRect/>
          </a:stretch>
        </p:blipFill>
        <p:spPr>
          <a:xfrm>
            <a:off x="0" y="0"/>
            <a:ext cx="2694666" cy="1268078"/>
          </a:xfrm>
          <a:prstGeom prst="rect">
            <a:avLst/>
          </a:prstGeom>
        </p:spPr>
      </p:pic>
      <p:pic>
        <p:nvPicPr>
          <p:cNvPr id="5" name="Picture 4">
            <a:extLst>
              <a:ext uri="{FF2B5EF4-FFF2-40B4-BE49-F238E27FC236}">
                <a16:creationId xmlns:a16="http://schemas.microsoft.com/office/drawing/2014/main" id="{537AF62D-7019-4D6C-B2D2-62C6C4BBF338}"/>
              </a:ext>
            </a:extLst>
          </p:cNvPr>
          <p:cNvPicPr>
            <a:picLocks noChangeAspect="1"/>
          </p:cNvPicPr>
          <p:nvPr/>
        </p:nvPicPr>
        <p:blipFill>
          <a:blip r:embed="rId3"/>
          <a:stretch>
            <a:fillRect/>
          </a:stretch>
        </p:blipFill>
        <p:spPr>
          <a:xfrm>
            <a:off x="138088" y="2192519"/>
            <a:ext cx="4756641" cy="3139712"/>
          </a:xfrm>
          <a:prstGeom prst="rect">
            <a:avLst/>
          </a:prstGeom>
        </p:spPr>
      </p:pic>
      <p:sp>
        <p:nvSpPr>
          <p:cNvPr id="7" name="TextBox 6">
            <a:extLst>
              <a:ext uri="{FF2B5EF4-FFF2-40B4-BE49-F238E27FC236}">
                <a16:creationId xmlns:a16="http://schemas.microsoft.com/office/drawing/2014/main" id="{D4F62EC4-C5C0-4F4E-94FC-AFEB0D1E2E41}"/>
              </a:ext>
            </a:extLst>
          </p:cNvPr>
          <p:cNvSpPr txBox="1"/>
          <p:nvPr/>
        </p:nvSpPr>
        <p:spPr>
          <a:xfrm>
            <a:off x="5038165" y="1031815"/>
            <a:ext cx="6902823" cy="483209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INTERPRETATION</a:t>
            </a:r>
          </a:p>
          <a:p>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benchmark set by the organization for discharge process for the panel named RGHS is 2-4 hours.</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was observed that out of 94 cases 71 cases were within benchmark and 23 cases were above the set benchmark.</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these 23 cases 11 cases were delayed due to the updating of the patient file on the RGHS portal for claim settlement by RGHS.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38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1B049A-C6DB-4D0E-AA5F-0BC14EEA7DED}"/>
              </a:ext>
            </a:extLst>
          </p:cNvPr>
          <p:cNvSpPr>
            <a:spLocks noGrp="1"/>
          </p:cNvSpPr>
          <p:nvPr>
            <p:ph type="sldNum" sz="quarter" idx="12"/>
          </p:nvPr>
        </p:nvSpPr>
        <p:spPr/>
        <p:txBody>
          <a:bodyPr/>
          <a:lstStyle/>
          <a:p>
            <a:fld id="{26AD20E6-394B-4DF0-96A5-9647FF39C943}" type="slidenum">
              <a:rPr lang="en-IN" smtClean="0"/>
              <a:t>17</a:t>
            </a:fld>
            <a:endParaRPr lang="en-IN"/>
          </a:p>
        </p:txBody>
      </p:sp>
      <p:sp>
        <p:nvSpPr>
          <p:cNvPr id="4" name="TextBox 3">
            <a:extLst>
              <a:ext uri="{FF2B5EF4-FFF2-40B4-BE49-F238E27FC236}">
                <a16:creationId xmlns:a16="http://schemas.microsoft.com/office/drawing/2014/main" id="{DAAD03F4-3C87-4D72-802B-BA9DBB743631}"/>
              </a:ext>
            </a:extLst>
          </p:cNvPr>
          <p:cNvSpPr txBox="1"/>
          <p:nvPr/>
        </p:nvSpPr>
        <p:spPr>
          <a:xfrm>
            <a:off x="959223" y="1326776"/>
            <a:ext cx="10273553" cy="3970318"/>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5 cases out of 23 were delayed as the patients file was found lying for very long time in the consultant’s camber for their signatures on the final discharge summary as they were busy with other patients or were in OT in 2 cases.</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4 out of 23 cases were delayed as the patients were waiting for their transportation and attendants to come.</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3 out of 23 cases were delayed due the delayed caused by the support staff in carrying the file from one place to another to complete different formalities of the discharge process.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98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DD7B-4EF1-410B-A72A-922190B2F646}"/>
              </a:ext>
            </a:extLst>
          </p:cNvPr>
          <p:cNvSpPr>
            <a:spLocks noGrp="1"/>
          </p:cNvSpPr>
          <p:nvPr>
            <p:ph type="title"/>
          </p:nvPr>
        </p:nvSpPr>
        <p:spPr/>
        <p:txBody>
          <a:bodyPr/>
          <a:lstStyle/>
          <a:p>
            <a:pPr algn="ctr"/>
            <a:r>
              <a:rPr lang="en-IN" b="1" dirty="0"/>
              <a:t>Results</a:t>
            </a:r>
          </a:p>
        </p:txBody>
      </p:sp>
      <p:sp>
        <p:nvSpPr>
          <p:cNvPr id="3" name="Content Placeholder 2">
            <a:extLst>
              <a:ext uri="{FF2B5EF4-FFF2-40B4-BE49-F238E27FC236}">
                <a16:creationId xmlns:a16="http://schemas.microsoft.com/office/drawing/2014/main" id="{CEAD3E62-CE23-4059-B409-5ED2FECB379C}"/>
              </a:ext>
            </a:extLst>
          </p:cNvPr>
          <p:cNvSpPr>
            <a:spLocks noGrp="1"/>
          </p:cNvSpPr>
          <p:nvPr>
            <p:ph idx="1"/>
          </p:nvPr>
        </p:nvSpPr>
        <p:spPr>
          <a:xfrm>
            <a:off x="703730" y="1397374"/>
            <a:ext cx="10515600" cy="5460626"/>
          </a:xfrm>
        </p:spPr>
        <p:txBody>
          <a:bodyPr>
            <a:noAutofit/>
          </a:bodyPr>
          <a:lstStyle/>
          <a:p>
            <a:pPr marL="0" indent="0">
              <a:buNone/>
            </a:pPr>
            <a:r>
              <a:rPr lang="en-IN" b="1" dirty="0">
                <a:latin typeface="Times New Roman" panose="02020603050405020304" pitchFamily="18" charset="0"/>
                <a:cs typeface="Times New Roman" panose="02020603050405020304" pitchFamily="18" charset="0"/>
              </a:rPr>
              <a:t>CGHS (CENTRAL GOVERNMENT HEALTH SCHEME)</a:t>
            </a:r>
          </a:p>
          <a:p>
            <a:pPr marL="0" indent="0">
              <a:buNone/>
            </a:pPr>
            <a:r>
              <a:rPr lang="en-US" dirty="0">
                <a:latin typeface="Times New Roman" panose="02020603050405020304" pitchFamily="18" charset="0"/>
                <a:cs typeface="Times New Roman" panose="02020603050405020304" pitchFamily="18" charset="0"/>
              </a:rPr>
              <a:t>The Central Government Health Scheme (CGHS) is a comprehensive healthcare scheme designed for serving and retired central government employees and their dependents in India. Established in 1954, CGHS provides comprehensive healthcare services to eligible beneficiaries through a network of wellness centers, polyclinics, and empaneled hospitals.</a:t>
            </a:r>
          </a:p>
          <a:p>
            <a:pPr marL="0" indent="0">
              <a:buNone/>
            </a:pPr>
            <a:r>
              <a:rPr lang="en-US" b="1" dirty="0">
                <a:latin typeface="Times New Roman" panose="02020603050405020304" pitchFamily="18" charset="0"/>
                <a:cs typeface="Times New Roman" panose="02020603050405020304" pitchFamily="18" charset="0"/>
              </a:rPr>
              <a:t>Objectives:</a:t>
            </a:r>
          </a:p>
          <a:p>
            <a:r>
              <a:rPr lang="en-US" dirty="0">
                <a:latin typeface="Times New Roman" panose="02020603050405020304" pitchFamily="18" charset="0"/>
                <a:cs typeface="Times New Roman" panose="02020603050405020304" pitchFamily="18" charset="0"/>
              </a:rPr>
              <a:t>Provide comprehensive healthcare</a:t>
            </a:r>
          </a:p>
          <a:p>
            <a:r>
              <a:rPr lang="en-IN" dirty="0">
                <a:latin typeface="Times New Roman" panose="02020603050405020304" pitchFamily="18" charset="0"/>
                <a:cs typeface="Times New Roman" panose="02020603050405020304" pitchFamily="18" charset="0"/>
              </a:rPr>
              <a:t>Ensure accessibility</a:t>
            </a:r>
          </a:p>
          <a:p>
            <a:r>
              <a:rPr lang="en-IN" dirty="0">
                <a:latin typeface="Times New Roman" panose="02020603050405020304" pitchFamily="18" charset="0"/>
                <a:cs typeface="Times New Roman" panose="02020603050405020304" pitchFamily="18" charset="0"/>
              </a:rPr>
              <a:t>Financial protection</a:t>
            </a:r>
          </a:p>
          <a:p>
            <a:r>
              <a:rPr lang="en-IN" dirty="0">
                <a:latin typeface="Times New Roman" panose="02020603050405020304" pitchFamily="18" charset="0"/>
                <a:cs typeface="Times New Roman" panose="02020603050405020304" pitchFamily="18" charset="0"/>
              </a:rPr>
              <a:t>Maintain high standards</a:t>
            </a:r>
          </a:p>
        </p:txBody>
      </p:sp>
      <p:sp>
        <p:nvSpPr>
          <p:cNvPr id="5" name="Slide Number Placeholder 4">
            <a:extLst>
              <a:ext uri="{FF2B5EF4-FFF2-40B4-BE49-F238E27FC236}">
                <a16:creationId xmlns:a16="http://schemas.microsoft.com/office/drawing/2014/main" id="{7D66A841-93FB-400F-A2A9-956CEFBFA290}"/>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a:extLst>
              <a:ext uri="{FF2B5EF4-FFF2-40B4-BE49-F238E27FC236}">
                <a16:creationId xmlns:a16="http://schemas.microsoft.com/office/drawing/2014/main" id="{580D0BB7-E89C-4EF4-9E70-C17568592D1A}"/>
              </a:ext>
            </a:extLst>
          </p:cNvPr>
          <p:cNvPicPr>
            <a:picLocks noChangeAspect="1"/>
          </p:cNvPicPr>
          <p:nvPr/>
        </p:nvPicPr>
        <p:blipFill>
          <a:blip r:embed="rId2"/>
          <a:stretch>
            <a:fillRect/>
          </a:stretch>
        </p:blipFill>
        <p:spPr>
          <a:xfrm>
            <a:off x="0" y="0"/>
            <a:ext cx="2694666" cy="1268078"/>
          </a:xfrm>
          <a:prstGeom prst="rect">
            <a:avLst/>
          </a:prstGeom>
        </p:spPr>
      </p:pic>
    </p:spTree>
    <p:extLst>
      <p:ext uri="{BB962C8B-B14F-4D97-AF65-F5344CB8AC3E}">
        <p14:creationId xmlns:p14="http://schemas.microsoft.com/office/powerpoint/2010/main" val="416357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36B7-935D-4F1F-B95A-6675B1207336}"/>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Results</a:t>
            </a:r>
          </a:p>
        </p:txBody>
      </p:sp>
      <p:pic>
        <p:nvPicPr>
          <p:cNvPr id="8" name="Content Placeholder 7">
            <a:extLst>
              <a:ext uri="{FF2B5EF4-FFF2-40B4-BE49-F238E27FC236}">
                <a16:creationId xmlns:a16="http://schemas.microsoft.com/office/drawing/2014/main" id="{6510E315-B8A9-4AE7-9000-8D7658D011B6}"/>
              </a:ext>
            </a:extLst>
          </p:cNvPr>
          <p:cNvPicPr>
            <a:picLocks noGrp="1" noChangeAspect="1"/>
          </p:cNvPicPr>
          <p:nvPr>
            <p:ph idx="1"/>
          </p:nvPr>
        </p:nvPicPr>
        <p:blipFill>
          <a:blip r:embed="rId2"/>
          <a:stretch>
            <a:fillRect/>
          </a:stretch>
        </p:blipFill>
        <p:spPr>
          <a:xfrm>
            <a:off x="1021976" y="1421774"/>
            <a:ext cx="9953789" cy="1268078"/>
          </a:xfrm>
          <a:prstGeom prst="rect">
            <a:avLst/>
          </a:prstGeom>
        </p:spPr>
      </p:pic>
      <p:sp>
        <p:nvSpPr>
          <p:cNvPr id="5" name="Slide Number Placeholder 4">
            <a:extLst>
              <a:ext uri="{FF2B5EF4-FFF2-40B4-BE49-F238E27FC236}">
                <a16:creationId xmlns:a16="http://schemas.microsoft.com/office/drawing/2014/main" id="{890EDE4D-EFD3-4888-A2A8-6A78ADF7C220}"/>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7" name="Picture 6">
            <a:extLst>
              <a:ext uri="{FF2B5EF4-FFF2-40B4-BE49-F238E27FC236}">
                <a16:creationId xmlns:a16="http://schemas.microsoft.com/office/drawing/2014/main" id="{D35BD86B-8090-44AB-815E-9FB473ABD5D2}"/>
              </a:ext>
            </a:extLst>
          </p:cNvPr>
          <p:cNvPicPr>
            <a:picLocks noChangeAspect="1"/>
          </p:cNvPicPr>
          <p:nvPr/>
        </p:nvPicPr>
        <p:blipFill>
          <a:blip r:embed="rId3"/>
          <a:stretch>
            <a:fillRect/>
          </a:stretch>
        </p:blipFill>
        <p:spPr>
          <a:xfrm>
            <a:off x="0" y="0"/>
            <a:ext cx="2694666" cy="1268078"/>
          </a:xfrm>
          <a:prstGeom prst="rect">
            <a:avLst/>
          </a:prstGeom>
        </p:spPr>
      </p:pic>
      <p:pic>
        <p:nvPicPr>
          <p:cNvPr id="9" name="Picture 8">
            <a:extLst>
              <a:ext uri="{FF2B5EF4-FFF2-40B4-BE49-F238E27FC236}">
                <a16:creationId xmlns:a16="http://schemas.microsoft.com/office/drawing/2014/main" id="{144C8A0C-51E3-4780-94B2-ACFC26ABAEA8}"/>
              </a:ext>
            </a:extLst>
          </p:cNvPr>
          <p:cNvPicPr>
            <a:picLocks noChangeAspect="1"/>
          </p:cNvPicPr>
          <p:nvPr/>
        </p:nvPicPr>
        <p:blipFill>
          <a:blip r:embed="rId4"/>
          <a:stretch>
            <a:fillRect/>
          </a:stretch>
        </p:blipFill>
        <p:spPr>
          <a:xfrm>
            <a:off x="1114889" y="3039123"/>
            <a:ext cx="9759530" cy="3218967"/>
          </a:xfrm>
          <a:prstGeom prst="rect">
            <a:avLst/>
          </a:prstGeom>
        </p:spPr>
      </p:pic>
    </p:spTree>
    <p:extLst>
      <p:ext uri="{BB962C8B-B14F-4D97-AF65-F5344CB8AC3E}">
        <p14:creationId xmlns:p14="http://schemas.microsoft.com/office/powerpoint/2010/main" val="2609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Mentor Approval</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a:extLst>
              <a:ext uri="{FF2B5EF4-FFF2-40B4-BE49-F238E27FC236}">
                <a16:creationId xmlns:a16="http://schemas.microsoft.com/office/drawing/2014/main" id="{9B1A6B77-1301-447E-BCDE-26C267C1D8F5}"/>
              </a:ext>
            </a:extLst>
          </p:cNvPr>
          <p:cNvPicPr>
            <a:picLocks noChangeAspect="1"/>
          </p:cNvPicPr>
          <p:nvPr/>
        </p:nvPicPr>
        <p:blipFill>
          <a:blip r:embed="rId3"/>
          <a:stretch>
            <a:fillRect/>
          </a:stretch>
        </p:blipFill>
        <p:spPr>
          <a:xfrm>
            <a:off x="3352330" y="1461247"/>
            <a:ext cx="5487339" cy="4724400"/>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D157AD-605E-448E-A865-D9F30E83923C}"/>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4" name="Picture 3">
            <a:extLst>
              <a:ext uri="{FF2B5EF4-FFF2-40B4-BE49-F238E27FC236}">
                <a16:creationId xmlns:a16="http://schemas.microsoft.com/office/drawing/2014/main" id="{EA37CD64-AE5E-47E9-9871-CFA41AD2227F}"/>
              </a:ext>
            </a:extLst>
          </p:cNvPr>
          <p:cNvPicPr>
            <a:picLocks noChangeAspect="1"/>
          </p:cNvPicPr>
          <p:nvPr/>
        </p:nvPicPr>
        <p:blipFill>
          <a:blip r:embed="rId2"/>
          <a:stretch>
            <a:fillRect/>
          </a:stretch>
        </p:blipFill>
        <p:spPr>
          <a:xfrm>
            <a:off x="0" y="0"/>
            <a:ext cx="2694666" cy="1268078"/>
          </a:xfrm>
          <a:prstGeom prst="rect">
            <a:avLst/>
          </a:prstGeom>
        </p:spPr>
      </p:pic>
      <p:pic>
        <p:nvPicPr>
          <p:cNvPr id="5" name="Picture 4">
            <a:extLst>
              <a:ext uri="{FF2B5EF4-FFF2-40B4-BE49-F238E27FC236}">
                <a16:creationId xmlns:a16="http://schemas.microsoft.com/office/drawing/2014/main" id="{83663B40-F8CB-4C48-96A3-4B84DF5C91B9}"/>
              </a:ext>
            </a:extLst>
          </p:cNvPr>
          <p:cNvPicPr>
            <a:picLocks noChangeAspect="1"/>
          </p:cNvPicPr>
          <p:nvPr/>
        </p:nvPicPr>
        <p:blipFill>
          <a:blip r:embed="rId3"/>
          <a:stretch>
            <a:fillRect/>
          </a:stretch>
        </p:blipFill>
        <p:spPr>
          <a:xfrm>
            <a:off x="184965" y="2108321"/>
            <a:ext cx="4621169" cy="3060457"/>
          </a:xfrm>
          <a:prstGeom prst="rect">
            <a:avLst/>
          </a:prstGeom>
        </p:spPr>
      </p:pic>
      <p:sp>
        <p:nvSpPr>
          <p:cNvPr id="7" name="TextBox 6">
            <a:extLst>
              <a:ext uri="{FF2B5EF4-FFF2-40B4-BE49-F238E27FC236}">
                <a16:creationId xmlns:a16="http://schemas.microsoft.com/office/drawing/2014/main" id="{0CABE1EA-1C5A-4F7C-B7C3-10AC885E832F}"/>
              </a:ext>
            </a:extLst>
          </p:cNvPr>
          <p:cNvSpPr txBox="1"/>
          <p:nvPr/>
        </p:nvSpPr>
        <p:spPr>
          <a:xfrm>
            <a:off x="5217459" y="437672"/>
            <a:ext cx="6481482" cy="6401753"/>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INTERPRETATION</a:t>
            </a:r>
          </a:p>
          <a:p>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benchmark set by the organization for discharge process for the panel named CGHS is 2-4 hours.</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was observed that out of 10 cases 7 cases were within benchmark and 3 cases were above the set benchmark.</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these 3 cases 2 cases were delayed due to no clearance of the bill as the patients were of CGHS CASH.</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3 cases 1 case for delayed for discharge as the patient was waiting for the doctor to meet before discharge.</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428038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C840-D817-4872-9137-20ACCB9D547E}"/>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F32D007A-1E29-4C49-B8FA-06097728B769}"/>
              </a:ext>
            </a:extLst>
          </p:cNvPr>
          <p:cNvSpPr>
            <a:spLocks noGrp="1"/>
          </p:cNvSpPr>
          <p:nvPr>
            <p:ph idx="1"/>
          </p:nvPr>
        </p:nvSpPr>
        <p:spPr>
          <a:xfrm>
            <a:off x="385309" y="1268078"/>
            <a:ext cx="11734799" cy="4351338"/>
          </a:xfrm>
        </p:spPr>
        <p:txBody>
          <a:bodyPr>
            <a:noAutofit/>
          </a:bodyPr>
          <a:lstStyle/>
          <a:p>
            <a:pPr marL="0" indent="0">
              <a:buNone/>
            </a:pPr>
            <a:r>
              <a:rPr lang="en-IN" b="1" dirty="0">
                <a:latin typeface="Times New Roman" panose="02020603050405020304" pitchFamily="18" charset="0"/>
                <a:cs typeface="Times New Roman" panose="02020603050405020304" pitchFamily="18" charset="0"/>
              </a:rPr>
              <a:t>ECHS (</a:t>
            </a:r>
            <a:r>
              <a:rPr lang="en-US" b="1" dirty="0">
                <a:latin typeface="Times New Roman" panose="02020603050405020304" pitchFamily="18" charset="0"/>
                <a:cs typeface="Times New Roman" panose="02020603050405020304" pitchFamily="18" charset="0"/>
              </a:rPr>
              <a:t>EX- SERVICEMEN CONTRIBUTORY HEALTH SCHEME)</a:t>
            </a:r>
          </a:p>
          <a:p>
            <a:pPr marL="0" indent="0">
              <a:buNone/>
            </a:pPr>
            <a:r>
              <a:rPr lang="en-US" dirty="0">
                <a:latin typeface="Times New Roman" panose="02020603050405020304" pitchFamily="18" charset="0"/>
                <a:cs typeface="Times New Roman" panose="02020603050405020304" pitchFamily="18" charset="0"/>
              </a:rPr>
              <a:t>The Ex-Servicemen Contributory Health Scheme (ECHS) is a comprehensive healthcare initiative launched by the Ministry of Defense, Government of India, to provide quality medical care to ex-servicemen pensioners and their dependents. Established in 2003, the ECHS aims to ensure that veterans and their families receive affordable and accessible healthcare services through a network of polyclinics, empaneled hospitals, and diagnostic centers.</a:t>
            </a:r>
          </a:p>
          <a:p>
            <a:pPr marL="0" indent="0">
              <a:buNone/>
            </a:pPr>
            <a:r>
              <a:rPr lang="en-US" b="1" dirty="0">
                <a:latin typeface="Times New Roman" panose="02020603050405020304" pitchFamily="18" charset="0"/>
                <a:cs typeface="Times New Roman" panose="02020603050405020304" pitchFamily="18" charset="0"/>
              </a:rPr>
              <a:t>Objectives:</a:t>
            </a:r>
          </a:p>
          <a:p>
            <a:r>
              <a:rPr lang="en-US" dirty="0">
                <a:latin typeface="Times New Roman" panose="02020603050405020304" pitchFamily="18" charset="0"/>
                <a:cs typeface="Times New Roman" panose="02020603050405020304" pitchFamily="18" charset="0"/>
              </a:rPr>
              <a:t>Healthcare access</a:t>
            </a:r>
          </a:p>
          <a:p>
            <a:r>
              <a:rPr lang="en-US" dirty="0">
                <a:latin typeface="Times New Roman" panose="02020603050405020304" pitchFamily="18" charset="0"/>
                <a:cs typeface="Times New Roman" panose="02020603050405020304" pitchFamily="18" charset="0"/>
              </a:rPr>
              <a:t>Financial protection</a:t>
            </a:r>
          </a:p>
          <a:p>
            <a:r>
              <a:rPr lang="en-US" dirty="0">
                <a:latin typeface="Times New Roman" panose="02020603050405020304" pitchFamily="18" charset="0"/>
                <a:cs typeface="Times New Roman" panose="02020603050405020304" pitchFamily="18" charset="0"/>
              </a:rPr>
              <a:t>Comprehensive coverage</a:t>
            </a:r>
          </a:p>
          <a:p>
            <a:r>
              <a:rPr lang="en-US" dirty="0">
                <a:latin typeface="Times New Roman" panose="02020603050405020304" pitchFamily="18" charset="0"/>
                <a:cs typeface="Times New Roman" panose="02020603050405020304" pitchFamily="18" charset="0"/>
              </a:rPr>
              <a:t>Sustainable healthcare</a:t>
            </a:r>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C392B55-E02E-4835-A496-0C2A5339810E}"/>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6" name="Picture 5">
            <a:extLst>
              <a:ext uri="{FF2B5EF4-FFF2-40B4-BE49-F238E27FC236}">
                <a16:creationId xmlns:a16="http://schemas.microsoft.com/office/drawing/2014/main" id="{1541F795-03FC-403B-8DE7-AC9F10A7F90F}"/>
              </a:ext>
            </a:extLst>
          </p:cNvPr>
          <p:cNvPicPr>
            <a:picLocks noChangeAspect="1"/>
          </p:cNvPicPr>
          <p:nvPr/>
        </p:nvPicPr>
        <p:blipFill>
          <a:blip r:embed="rId2"/>
          <a:stretch>
            <a:fillRect/>
          </a:stretch>
        </p:blipFill>
        <p:spPr>
          <a:xfrm>
            <a:off x="71892" y="0"/>
            <a:ext cx="2694666" cy="1268078"/>
          </a:xfrm>
          <a:prstGeom prst="rect">
            <a:avLst/>
          </a:prstGeom>
        </p:spPr>
      </p:pic>
    </p:spTree>
    <p:extLst>
      <p:ext uri="{BB962C8B-B14F-4D97-AF65-F5344CB8AC3E}">
        <p14:creationId xmlns:p14="http://schemas.microsoft.com/office/powerpoint/2010/main" val="428783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431F-A1CB-4148-A342-38D013597FAD}"/>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Results</a:t>
            </a:r>
          </a:p>
        </p:txBody>
      </p:sp>
      <p:pic>
        <p:nvPicPr>
          <p:cNvPr id="7" name="Content Placeholder 6">
            <a:extLst>
              <a:ext uri="{FF2B5EF4-FFF2-40B4-BE49-F238E27FC236}">
                <a16:creationId xmlns:a16="http://schemas.microsoft.com/office/drawing/2014/main" id="{FD1246EC-B85D-43E7-AB0C-529C5D22E1D4}"/>
              </a:ext>
            </a:extLst>
          </p:cNvPr>
          <p:cNvPicPr>
            <a:picLocks noGrp="1" noChangeAspect="1"/>
          </p:cNvPicPr>
          <p:nvPr>
            <p:ph idx="1"/>
          </p:nvPr>
        </p:nvPicPr>
        <p:blipFill>
          <a:blip r:embed="rId2"/>
          <a:stretch>
            <a:fillRect/>
          </a:stretch>
        </p:blipFill>
        <p:spPr>
          <a:xfrm>
            <a:off x="1000125" y="1622790"/>
            <a:ext cx="10515600" cy="1325563"/>
          </a:xfrm>
          <a:prstGeom prst="rect">
            <a:avLst/>
          </a:prstGeom>
        </p:spPr>
      </p:pic>
      <p:sp>
        <p:nvSpPr>
          <p:cNvPr id="5" name="Slide Number Placeholder 4">
            <a:extLst>
              <a:ext uri="{FF2B5EF4-FFF2-40B4-BE49-F238E27FC236}">
                <a16:creationId xmlns:a16="http://schemas.microsoft.com/office/drawing/2014/main" id="{ED40339F-BBF6-4FD4-9C30-1FBD670EDC88}"/>
              </a:ext>
            </a:extLst>
          </p:cNvPr>
          <p:cNvSpPr>
            <a:spLocks noGrp="1"/>
          </p:cNvSpPr>
          <p:nvPr>
            <p:ph type="sldNum" sz="quarter" idx="12"/>
          </p:nvPr>
        </p:nvSpPr>
        <p:spPr/>
        <p:txBody>
          <a:bodyPr/>
          <a:lstStyle/>
          <a:p>
            <a:fld id="{26AD20E6-394B-4DF0-96A5-9647FF39C943}" type="slidenum">
              <a:rPr lang="en-IN" smtClean="0"/>
              <a:t>22</a:t>
            </a:fld>
            <a:endParaRPr lang="en-IN"/>
          </a:p>
        </p:txBody>
      </p:sp>
      <p:pic>
        <p:nvPicPr>
          <p:cNvPr id="6" name="Picture 5">
            <a:extLst>
              <a:ext uri="{FF2B5EF4-FFF2-40B4-BE49-F238E27FC236}">
                <a16:creationId xmlns:a16="http://schemas.microsoft.com/office/drawing/2014/main" id="{AA0001B6-4234-403F-93C0-FB041B2A3235}"/>
              </a:ext>
            </a:extLst>
          </p:cNvPr>
          <p:cNvPicPr>
            <a:picLocks noChangeAspect="1"/>
          </p:cNvPicPr>
          <p:nvPr/>
        </p:nvPicPr>
        <p:blipFill>
          <a:blip r:embed="rId3"/>
          <a:stretch>
            <a:fillRect/>
          </a:stretch>
        </p:blipFill>
        <p:spPr>
          <a:xfrm>
            <a:off x="0" y="46998"/>
            <a:ext cx="2694666" cy="1268078"/>
          </a:xfrm>
          <a:prstGeom prst="rect">
            <a:avLst/>
          </a:prstGeom>
        </p:spPr>
      </p:pic>
      <p:graphicFrame>
        <p:nvGraphicFramePr>
          <p:cNvPr id="9" name="Chart 8">
            <a:extLst>
              <a:ext uri="{FF2B5EF4-FFF2-40B4-BE49-F238E27FC236}">
                <a16:creationId xmlns:a16="http://schemas.microsoft.com/office/drawing/2014/main" id="{DDF1A3E8-D526-441E-B757-3FE8EA3EE598}"/>
              </a:ext>
            </a:extLst>
          </p:cNvPr>
          <p:cNvGraphicFramePr/>
          <p:nvPr>
            <p:extLst>
              <p:ext uri="{D42A27DB-BD31-4B8C-83A1-F6EECF244321}">
                <p14:modId xmlns:p14="http://schemas.microsoft.com/office/powerpoint/2010/main" val="3079478229"/>
              </p:ext>
            </p:extLst>
          </p:nvPr>
        </p:nvGraphicFramePr>
        <p:xfrm>
          <a:off x="1115536" y="3108960"/>
          <a:ext cx="10284778" cy="3383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5452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44D6AA-E9E3-43D9-A859-48E9A64CDD0A}"/>
              </a:ext>
            </a:extLst>
          </p:cNvPr>
          <p:cNvSpPr>
            <a:spLocks noGrp="1"/>
          </p:cNvSpPr>
          <p:nvPr>
            <p:ph type="sldNum" sz="quarter" idx="12"/>
          </p:nvPr>
        </p:nvSpPr>
        <p:spPr/>
        <p:txBody>
          <a:bodyPr/>
          <a:lstStyle/>
          <a:p>
            <a:fld id="{26AD20E6-394B-4DF0-96A5-9647FF39C943}" type="slidenum">
              <a:rPr lang="en-IN" smtClean="0"/>
              <a:t>23</a:t>
            </a:fld>
            <a:endParaRPr lang="en-IN"/>
          </a:p>
        </p:txBody>
      </p:sp>
      <p:pic>
        <p:nvPicPr>
          <p:cNvPr id="4" name="Picture 3">
            <a:extLst>
              <a:ext uri="{FF2B5EF4-FFF2-40B4-BE49-F238E27FC236}">
                <a16:creationId xmlns:a16="http://schemas.microsoft.com/office/drawing/2014/main" id="{165F2EB0-3721-4D5B-977F-7AFE7E4D3940}"/>
              </a:ext>
            </a:extLst>
          </p:cNvPr>
          <p:cNvPicPr>
            <a:picLocks noChangeAspect="1"/>
          </p:cNvPicPr>
          <p:nvPr/>
        </p:nvPicPr>
        <p:blipFill>
          <a:blip r:embed="rId2"/>
          <a:stretch>
            <a:fillRect/>
          </a:stretch>
        </p:blipFill>
        <p:spPr>
          <a:xfrm>
            <a:off x="0" y="0"/>
            <a:ext cx="2694666" cy="1268078"/>
          </a:xfrm>
          <a:prstGeom prst="rect">
            <a:avLst/>
          </a:prstGeom>
        </p:spPr>
      </p:pic>
      <p:pic>
        <p:nvPicPr>
          <p:cNvPr id="5" name="Picture 4">
            <a:extLst>
              <a:ext uri="{FF2B5EF4-FFF2-40B4-BE49-F238E27FC236}">
                <a16:creationId xmlns:a16="http://schemas.microsoft.com/office/drawing/2014/main" id="{1D8E3837-F022-4501-B6F4-A66D5713287F}"/>
              </a:ext>
            </a:extLst>
          </p:cNvPr>
          <p:cNvPicPr>
            <a:picLocks noChangeAspect="1"/>
          </p:cNvPicPr>
          <p:nvPr/>
        </p:nvPicPr>
        <p:blipFill>
          <a:blip r:embed="rId3"/>
          <a:stretch>
            <a:fillRect/>
          </a:stretch>
        </p:blipFill>
        <p:spPr>
          <a:xfrm>
            <a:off x="161661" y="2262622"/>
            <a:ext cx="4781814" cy="3151905"/>
          </a:xfrm>
          <a:prstGeom prst="rect">
            <a:avLst/>
          </a:prstGeom>
        </p:spPr>
      </p:pic>
      <p:sp>
        <p:nvSpPr>
          <p:cNvPr id="6" name="TextBox 5">
            <a:extLst>
              <a:ext uri="{FF2B5EF4-FFF2-40B4-BE49-F238E27FC236}">
                <a16:creationId xmlns:a16="http://schemas.microsoft.com/office/drawing/2014/main" id="{FE880978-1AE6-4896-AFB3-16AE70731FBC}"/>
              </a:ext>
            </a:extLst>
          </p:cNvPr>
          <p:cNvSpPr txBox="1"/>
          <p:nvPr/>
        </p:nvSpPr>
        <p:spPr>
          <a:xfrm>
            <a:off x="5205840" y="1093371"/>
            <a:ext cx="6486789"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INTERPRETATION</a:t>
            </a:r>
          </a:p>
          <a:p>
            <a:endParaRPr lang="en-IN" sz="2800"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benchmark set by the organization for discharge process for the panel named ECHS is 2-4 hours.</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was observed that out of 6 cases 5 cases were within benchmark and 1 case were above the set benchmark.</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reason behind the patient of getting delay in discharge was due to as the patient was not medically stable to get discharged.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486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D4D4-17C1-488A-A1F7-1FF550ABB496}"/>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9F08AAE2-83CB-401D-BA43-8DCF9635C7F3}"/>
              </a:ext>
            </a:extLst>
          </p:cNvPr>
          <p:cNvSpPr>
            <a:spLocks noGrp="1"/>
          </p:cNvSpPr>
          <p:nvPr>
            <p:ph idx="1"/>
          </p:nvPr>
        </p:nvSpPr>
        <p:spPr>
          <a:xfrm>
            <a:off x="268941" y="1425240"/>
            <a:ext cx="11707906" cy="4351338"/>
          </a:xfrm>
        </p:spPr>
        <p:txBody>
          <a:bodyPr>
            <a:noAutofit/>
          </a:bodyPr>
          <a:lstStyle/>
          <a:p>
            <a:pPr marL="0" indent="0">
              <a:buNone/>
            </a:pPr>
            <a:r>
              <a:rPr lang="en-IN" b="1" dirty="0">
                <a:latin typeface="Times New Roman" panose="02020603050405020304" pitchFamily="18" charset="0"/>
                <a:cs typeface="Times New Roman" panose="02020603050405020304" pitchFamily="18" charset="0"/>
              </a:rPr>
              <a:t>RAILWAY</a:t>
            </a:r>
          </a:p>
          <a:p>
            <a:pPr marL="0" indent="0">
              <a:buNone/>
            </a:pPr>
            <a:r>
              <a:rPr lang="en-US" dirty="0">
                <a:latin typeface="Times New Roman" panose="02020603050405020304" pitchFamily="18" charset="0"/>
                <a:cs typeface="Times New Roman" panose="02020603050405020304" pitchFamily="18" charset="0"/>
              </a:rPr>
              <a:t>The Indian Railways Health Scheme, also known as the Railway Health Scheme, is a healthcare initiative provided by Indian Railways to ensure the well-being of its employees, pensioners, and their dependents. This scheme offers a comprehensive range of medical services through a network of Railway hospitals, health units, and empaneled private hospitals.</a:t>
            </a:r>
          </a:p>
          <a:p>
            <a:pPr marL="0" indent="0">
              <a:buNone/>
            </a:pPr>
            <a:r>
              <a:rPr lang="en-US" b="1" dirty="0">
                <a:latin typeface="Times New Roman" panose="02020603050405020304" pitchFamily="18" charset="0"/>
                <a:cs typeface="Times New Roman" panose="02020603050405020304" pitchFamily="18" charset="0"/>
              </a:rPr>
              <a:t>Objectives:</a:t>
            </a:r>
          </a:p>
          <a:p>
            <a:r>
              <a:rPr lang="en-US" dirty="0">
                <a:latin typeface="Times New Roman" panose="02020603050405020304" pitchFamily="18" charset="0"/>
                <a:cs typeface="Times New Roman" panose="02020603050405020304" pitchFamily="18" charset="0"/>
              </a:rPr>
              <a:t>Comprehensive healthcare</a:t>
            </a:r>
          </a:p>
          <a:p>
            <a:r>
              <a:rPr lang="en-US" dirty="0">
                <a:latin typeface="Times New Roman" panose="02020603050405020304" pitchFamily="18" charset="0"/>
                <a:cs typeface="Times New Roman" panose="02020603050405020304" pitchFamily="18" charset="0"/>
              </a:rPr>
              <a:t>Accessibility</a:t>
            </a:r>
          </a:p>
          <a:p>
            <a:r>
              <a:rPr lang="en-US" dirty="0">
                <a:latin typeface="Times New Roman" panose="02020603050405020304" pitchFamily="18" charset="0"/>
                <a:cs typeface="Times New Roman" panose="02020603050405020304" pitchFamily="18" charset="0"/>
              </a:rPr>
              <a:t>Quality medical care</a:t>
            </a:r>
          </a:p>
          <a:p>
            <a:r>
              <a:rPr lang="en-US" dirty="0">
                <a:latin typeface="Times New Roman" panose="02020603050405020304" pitchFamily="18" charset="0"/>
                <a:cs typeface="Times New Roman" panose="02020603050405020304" pitchFamily="18" charset="0"/>
              </a:rPr>
              <a:t>Financial protection</a:t>
            </a:r>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B18A25D-046A-4797-B3A3-19BFF5E2F641}"/>
              </a:ext>
            </a:extLst>
          </p:cNvPr>
          <p:cNvSpPr>
            <a:spLocks noGrp="1"/>
          </p:cNvSpPr>
          <p:nvPr>
            <p:ph type="sldNum" sz="quarter" idx="12"/>
          </p:nvPr>
        </p:nvSpPr>
        <p:spPr/>
        <p:txBody>
          <a:bodyPr/>
          <a:lstStyle/>
          <a:p>
            <a:fld id="{26AD20E6-394B-4DF0-96A5-9647FF39C943}" type="slidenum">
              <a:rPr lang="en-IN" smtClean="0"/>
              <a:t>24</a:t>
            </a:fld>
            <a:endParaRPr lang="en-IN"/>
          </a:p>
        </p:txBody>
      </p:sp>
      <p:pic>
        <p:nvPicPr>
          <p:cNvPr id="6" name="Picture 5">
            <a:extLst>
              <a:ext uri="{FF2B5EF4-FFF2-40B4-BE49-F238E27FC236}">
                <a16:creationId xmlns:a16="http://schemas.microsoft.com/office/drawing/2014/main" id="{4EB845E8-FF58-4FE4-9D02-940916762899}"/>
              </a:ext>
            </a:extLst>
          </p:cNvPr>
          <p:cNvPicPr>
            <a:picLocks noChangeAspect="1"/>
          </p:cNvPicPr>
          <p:nvPr/>
        </p:nvPicPr>
        <p:blipFill>
          <a:blip r:embed="rId2"/>
          <a:stretch>
            <a:fillRect/>
          </a:stretch>
        </p:blipFill>
        <p:spPr>
          <a:xfrm>
            <a:off x="0" y="0"/>
            <a:ext cx="2694666" cy="1268078"/>
          </a:xfrm>
          <a:prstGeom prst="rect">
            <a:avLst/>
          </a:prstGeom>
        </p:spPr>
      </p:pic>
    </p:spTree>
    <p:extLst>
      <p:ext uri="{BB962C8B-B14F-4D97-AF65-F5344CB8AC3E}">
        <p14:creationId xmlns:p14="http://schemas.microsoft.com/office/powerpoint/2010/main" val="2195726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EF9C-CF60-4465-98F6-98015D1E33A4}"/>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Results</a:t>
            </a:r>
          </a:p>
        </p:txBody>
      </p:sp>
      <p:sp>
        <p:nvSpPr>
          <p:cNvPr id="5" name="Slide Number Placeholder 4">
            <a:extLst>
              <a:ext uri="{FF2B5EF4-FFF2-40B4-BE49-F238E27FC236}">
                <a16:creationId xmlns:a16="http://schemas.microsoft.com/office/drawing/2014/main" id="{26DEFD97-9206-47B8-841C-81B7BCD8BAA2}"/>
              </a:ext>
            </a:extLst>
          </p:cNvPr>
          <p:cNvSpPr>
            <a:spLocks noGrp="1"/>
          </p:cNvSpPr>
          <p:nvPr>
            <p:ph type="sldNum" sz="quarter" idx="12"/>
          </p:nvPr>
        </p:nvSpPr>
        <p:spPr/>
        <p:txBody>
          <a:bodyPr/>
          <a:lstStyle/>
          <a:p>
            <a:fld id="{26AD20E6-394B-4DF0-96A5-9647FF39C943}" type="slidenum">
              <a:rPr lang="en-IN" smtClean="0"/>
              <a:t>25</a:t>
            </a:fld>
            <a:endParaRPr lang="en-IN"/>
          </a:p>
        </p:txBody>
      </p:sp>
      <p:pic>
        <p:nvPicPr>
          <p:cNvPr id="6" name="Picture 5">
            <a:extLst>
              <a:ext uri="{FF2B5EF4-FFF2-40B4-BE49-F238E27FC236}">
                <a16:creationId xmlns:a16="http://schemas.microsoft.com/office/drawing/2014/main" id="{A4FA99AE-D3C0-4C3F-AC8D-EBBA0C68227E}"/>
              </a:ext>
            </a:extLst>
          </p:cNvPr>
          <p:cNvPicPr>
            <a:picLocks noChangeAspect="1"/>
          </p:cNvPicPr>
          <p:nvPr/>
        </p:nvPicPr>
        <p:blipFill>
          <a:blip r:embed="rId2"/>
          <a:stretch>
            <a:fillRect/>
          </a:stretch>
        </p:blipFill>
        <p:spPr>
          <a:xfrm>
            <a:off x="0" y="0"/>
            <a:ext cx="2694666" cy="1268078"/>
          </a:xfrm>
          <a:prstGeom prst="rect">
            <a:avLst/>
          </a:prstGeom>
        </p:spPr>
      </p:pic>
      <p:graphicFrame>
        <p:nvGraphicFramePr>
          <p:cNvPr id="10" name="Content Placeholder 9">
            <a:extLst>
              <a:ext uri="{FF2B5EF4-FFF2-40B4-BE49-F238E27FC236}">
                <a16:creationId xmlns:a16="http://schemas.microsoft.com/office/drawing/2014/main" id="{EF4837FF-0DE8-40FE-A263-56FA6A05EB9F}"/>
              </a:ext>
            </a:extLst>
          </p:cNvPr>
          <p:cNvGraphicFramePr>
            <a:graphicFrameLocks noGrp="1"/>
          </p:cNvGraphicFramePr>
          <p:nvPr>
            <p:ph idx="1"/>
            <p:extLst>
              <p:ext uri="{D42A27DB-BD31-4B8C-83A1-F6EECF244321}">
                <p14:modId xmlns:p14="http://schemas.microsoft.com/office/powerpoint/2010/main" val="2667793356"/>
              </p:ext>
            </p:extLst>
          </p:nvPr>
        </p:nvGraphicFramePr>
        <p:xfrm>
          <a:off x="838200" y="1554765"/>
          <a:ext cx="10515599" cy="1796162"/>
        </p:xfrm>
        <a:graphic>
          <a:graphicData uri="http://schemas.openxmlformats.org/drawingml/2006/table">
            <a:tbl>
              <a:tblPr firstRow="1" firstCol="1" bandRow="1">
                <a:tableStyleId>{5C22544A-7EE6-4342-B048-85BDC9FD1C3A}</a:tableStyleId>
              </a:tblPr>
              <a:tblGrid>
                <a:gridCol w="3501489">
                  <a:extLst>
                    <a:ext uri="{9D8B030D-6E8A-4147-A177-3AD203B41FA5}">
                      <a16:colId xmlns:a16="http://schemas.microsoft.com/office/drawing/2014/main" val="3502761596"/>
                    </a:ext>
                  </a:extLst>
                </a:gridCol>
                <a:gridCol w="3006047">
                  <a:extLst>
                    <a:ext uri="{9D8B030D-6E8A-4147-A177-3AD203B41FA5}">
                      <a16:colId xmlns:a16="http://schemas.microsoft.com/office/drawing/2014/main" val="3007153358"/>
                    </a:ext>
                  </a:extLst>
                </a:gridCol>
                <a:gridCol w="4008063">
                  <a:extLst>
                    <a:ext uri="{9D8B030D-6E8A-4147-A177-3AD203B41FA5}">
                      <a16:colId xmlns:a16="http://schemas.microsoft.com/office/drawing/2014/main" val="1590270568"/>
                    </a:ext>
                  </a:extLst>
                </a:gridCol>
              </a:tblGrid>
              <a:tr h="742721">
                <a:tc>
                  <a:txBody>
                    <a:bodyPr/>
                    <a:lstStyle/>
                    <a:p>
                      <a:pPr>
                        <a:lnSpc>
                          <a:spcPct val="150000"/>
                        </a:lnSpc>
                        <a:spcAft>
                          <a:spcPts val="1000"/>
                        </a:spcAft>
                      </a:pPr>
                      <a:r>
                        <a:rPr lang="en-US" sz="1200" dirty="0">
                          <a:effectLst/>
                        </a:rPr>
                        <a:t>Target time for Patient Discharge (in hours)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dirty="0">
                          <a:effectLst/>
                        </a:rPr>
                        <a:t>NO OF DISCHARGES (Cases)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dirty="0">
                          <a:effectLst/>
                        </a:rPr>
                        <a:t>PERCENTAGE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3906735329"/>
                  </a:ext>
                </a:extLst>
              </a:tr>
              <a:tr h="351147">
                <a:tc>
                  <a:txBody>
                    <a:bodyPr/>
                    <a:lstStyle/>
                    <a:p>
                      <a:pPr>
                        <a:lnSpc>
                          <a:spcPct val="150000"/>
                        </a:lnSpc>
                        <a:spcAft>
                          <a:spcPts val="1000"/>
                        </a:spcAft>
                      </a:pPr>
                      <a:r>
                        <a:rPr lang="en-US" sz="1200">
                          <a:effectLst/>
                        </a:rPr>
                        <a:t>2-4 HOURS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dirty="0">
                          <a:effectLst/>
                        </a:rPr>
                        <a:t>13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dirty="0">
                          <a:effectLst/>
                        </a:rPr>
                        <a:t>65%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0013578"/>
                  </a:ext>
                </a:extLst>
              </a:tr>
              <a:tr h="351147">
                <a:tc>
                  <a:txBody>
                    <a:bodyPr/>
                    <a:lstStyle/>
                    <a:p>
                      <a:pPr>
                        <a:lnSpc>
                          <a:spcPct val="150000"/>
                        </a:lnSpc>
                        <a:spcAft>
                          <a:spcPts val="1000"/>
                        </a:spcAft>
                      </a:pPr>
                      <a:r>
                        <a:rPr lang="en-US" sz="1200" dirty="0">
                          <a:effectLst/>
                        </a:rPr>
                        <a:t>ABOVE 4 HOURS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dirty="0">
                          <a:effectLst/>
                        </a:rPr>
                        <a:t>35%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5027101"/>
                  </a:ext>
                </a:extLst>
              </a:tr>
              <a:tr h="351147">
                <a:tc>
                  <a:txBody>
                    <a:bodyPr/>
                    <a:lstStyle/>
                    <a:p>
                      <a:pPr>
                        <a:lnSpc>
                          <a:spcPct val="150000"/>
                        </a:lnSpc>
                        <a:spcAft>
                          <a:spcPts val="1000"/>
                        </a:spcAft>
                      </a:pPr>
                      <a:r>
                        <a:rPr lang="en-US" sz="1200" dirty="0">
                          <a:effectLst/>
                        </a:rPr>
                        <a:t>TOTAL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20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dirty="0">
                          <a:effectLst/>
                        </a:rPr>
                        <a:t>100%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825885"/>
                  </a:ext>
                </a:extLst>
              </a:tr>
            </a:tbl>
          </a:graphicData>
        </a:graphic>
      </p:graphicFrame>
      <p:graphicFrame>
        <p:nvGraphicFramePr>
          <p:cNvPr id="12" name="Chart 11">
            <a:extLst>
              <a:ext uri="{FF2B5EF4-FFF2-40B4-BE49-F238E27FC236}">
                <a16:creationId xmlns:a16="http://schemas.microsoft.com/office/drawing/2014/main" id="{47E5B1FB-98D7-4E14-AFD4-52AF94EFA35A}"/>
              </a:ext>
            </a:extLst>
          </p:cNvPr>
          <p:cNvGraphicFramePr/>
          <p:nvPr>
            <p:extLst>
              <p:ext uri="{D42A27DB-BD31-4B8C-83A1-F6EECF244321}">
                <p14:modId xmlns:p14="http://schemas.microsoft.com/office/powerpoint/2010/main" val="2268625535"/>
              </p:ext>
            </p:extLst>
          </p:nvPr>
        </p:nvGraphicFramePr>
        <p:xfrm>
          <a:off x="1045510" y="3507072"/>
          <a:ext cx="9649384" cy="2849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971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6CFA24-97CE-4614-88C7-13701FA7E10B}"/>
              </a:ext>
            </a:extLst>
          </p:cNvPr>
          <p:cNvSpPr>
            <a:spLocks noGrp="1"/>
          </p:cNvSpPr>
          <p:nvPr>
            <p:ph type="sldNum" sz="quarter" idx="12"/>
          </p:nvPr>
        </p:nvSpPr>
        <p:spPr/>
        <p:txBody>
          <a:bodyPr/>
          <a:lstStyle/>
          <a:p>
            <a:fld id="{26AD20E6-394B-4DF0-96A5-9647FF39C943}" type="slidenum">
              <a:rPr lang="en-IN" smtClean="0"/>
              <a:t>26</a:t>
            </a:fld>
            <a:endParaRPr lang="en-IN"/>
          </a:p>
        </p:txBody>
      </p:sp>
      <p:pic>
        <p:nvPicPr>
          <p:cNvPr id="4" name="Picture 3">
            <a:extLst>
              <a:ext uri="{FF2B5EF4-FFF2-40B4-BE49-F238E27FC236}">
                <a16:creationId xmlns:a16="http://schemas.microsoft.com/office/drawing/2014/main" id="{2563F643-DFC2-45B3-9419-899A33E27F0C}"/>
              </a:ext>
            </a:extLst>
          </p:cNvPr>
          <p:cNvPicPr>
            <a:picLocks noChangeAspect="1"/>
          </p:cNvPicPr>
          <p:nvPr/>
        </p:nvPicPr>
        <p:blipFill>
          <a:blip r:embed="rId2"/>
          <a:stretch>
            <a:fillRect/>
          </a:stretch>
        </p:blipFill>
        <p:spPr>
          <a:xfrm>
            <a:off x="0" y="0"/>
            <a:ext cx="2694666" cy="1268078"/>
          </a:xfrm>
          <a:prstGeom prst="rect">
            <a:avLst/>
          </a:prstGeom>
        </p:spPr>
      </p:pic>
      <p:pic>
        <p:nvPicPr>
          <p:cNvPr id="5" name="Picture 4">
            <a:extLst>
              <a:ext uri="{FF2B5EF4-FFF2-40B4-BE49-F238E27FC236}">
                <a16:creationId xmlns:a16="http://schemas.microsoft.com/office/drawing/2014/main" id="{69F93890-264B-4705-9495-8714F7A1731E}"/>
              </a:ext>
            </a:extLst>
          </p:cNvPr>
          <p:cNvPicPr>
            <a:picLocks noChangeAspect="1"/>
          </p:cNvPicPr>
          <p:nvPr/>
        </p:nvPicPr>
        <p:blipFill>
          <a:blip r:embed="rId3"/>
          <a:stretch>
            <a:fillRect/>
          </a:stretch>
        </p:blipFill>
        <p:spPr>
          <a:xfrm>
            <a:off x="196779" y="2205318"/>
            <a:ext cx="4895174" cy="2922494"/>
          </a:xfrm>
          <a:prstGeom prst="rect">
            <a:avLst/>
          </a:prstGeom>
        </p:spPr>
      </p:pic>
      <p:sp>
        <p:nvSpPr>
          <p:cNvPr id="6" name="TextBox 5">
            <a:extLst>
              <a:ext uri="{FF2B5EF4-FFF2-40B4-BE49-F238E27FC236}">
                <a16:creationId xmlns:a16="http://schemas.microsoft.com/office/drawing/2014/main" id="{26D6770D-CD35-49B4-BF0A-D83035E18177}"/>
              </a:ext>
            </a:extLst>
          </p:cNvPr>
          <p:cNvSpPr txBox="1"/>
          <p:nvPr/>
        </p:nvSpPr>
        <p:spPr>
          <a:xfrm>
            <a:off x="5235389" y="2205318"/>
            <a:ext cx="6615953" cy="3108543"/>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INTERPRETATION</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benchmark set by the organization for discharge process for the panel named RAILWAY is 2-4 hours.</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was observed that out of 20 cases 13 cases were within benchmark and 7 case were above the set benchmark.</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2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2725CE-92EC-4A86-B489-4A42C6DCF6DE}"/>
              </a:ext>
            </a:extLst>
          </p:cNvPr>
          <p:cNvSpPr>
            <a:spLocks noGrp="1"/>
          </p:cNvSpPr>
          <p:nvPr>
            <p:ph type="sldNum" sz="quarter" idx="12"/>
          </p:nvPr>
        </p:nvSpPr>
        <p:spPr/>
        <p:txBody>
          <a:bodyPr/>
          <a:lstStyle/>
          <a:p>
            <a:fld id="{26AD20E6-394B-4DF0-96A5-9647FF39C943}" type="slidenum">
              <a:rPr lang="en-IN" smtClean="0"/>
              <a:t>27</a:t>
            </a:fld>
            <a:endParaRPr lang="en-IN"/>
          </a:p>
        </p:txBody>
      </p:sp>
      <p:sp>
        <p:nvSpPr>
          <p:cNvPr id="4" name="TextBox 3">
            <a:extLst>
              <a:ext uri="{FF2B5EF4-FFF2-40B4-BE49-F238E27FC236}">
                <a16:creationId xmlns:a16="http://schemas.microsoft.com/office/drawing/2014/main" id="{9F74EBC7-5B18-480A-A936-F051F67BEB45}"/>
              </a:ext>
            </a:extLst>
          </p:cNvPr>
          <p:cNvSpPr txBox="1"/>
          <p:nvPr/>
        </p:nvSpPr>
        <p:spPr>
          <a:xfrm>
            <a:off x="708212" y="914401"/>
            <a:ext cx="10645588" cy="5109091"/>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7 cases 5 cases got delayed as the patient was waiting for their transportation to arrive as the patient after discharge would get the final discharge from RAILWAY hospital. The patient after getting the treatment has to go RAILWAY to get their discharge process done so they often wait for the ambulance to arrive which takes time in most of the cases.</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7 cases 2 cases were delayed for their discharge process as they did not want to get discharge because they were not feeling well and requested to extend their stay in the hospital. But after counselling given to the patient and their attendant the staff made them understand that they are medically fit to get discharged.</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628822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A520-CBBC-4FF7-AF7B-2CD617F35F56}"/>
              </a:ext>
            </a:extLst>
          </p:cNvPr>
          <p:cNvSpPr>
            <a:spLocks noGrp="1"/>
          </p:cNvSpPr>
          <p:nvPr>
            <p:ph type="title"/>
          </p:nvPr>
        </p:nvSpPr>
        <p:spPr>
          <a:xfrm>
            <a:off x="838200" y="101301"/>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Results</a:t>
            </a:r>
            <a:br>
              <a:rPr lang="en-IN" sz="4000" b="1" dirty="0">
                <a:latin typeface="Times New Roman" panose="02020603050405020304" pitchFamily="18" charset="0"/>
                <a:cs typeface="Times New Roman" panose="02020603050405020304" pitchFamily="18" charset="0"/>
              </a:rPr>
            </a:br>
            <a:r>
              <a:rPr lang="en-IN" sz="4000" b="1" dirty="0">
                <a:latin typeface="Times New Roman" panose="02020603050405020304" pitchFamily="18" charset="0"/>
                <a:cs typeface="Times New Roman" panose="02020603050405020304" pitchFamily="18" charset="0"/>
              </a:rPr>
              <a:t>CASH PATIENTS</a:t>
            </a:r>
          </a:p>
        </p:txBody>
      </p:sp>
      <p:graphicFrame>
        <p:nvGraphicFramePr>
          <p:cNvPr id="7" name="Content Placeholder 6">
            <a:extLst>
              <a:ext uri="{FF2B5EF4-FFF2-40B4-BE49-F238E27FC236}">
                <a16:creationId xmlns:a16="http://schemas.microsoft.com/office/drawing/2014/main" id="{8F80E451-C889-430C-91A3-42CE7BA3E6EC}"/>
              </a:ext>
            </a:extLst>
          </p:cNvPr>
          <p:cNvGraphicFramePr>
            <a:graphicFrameLocks noGrp="1"/>
          </p:cNvGraphicFramePr>
          <p:nvPr>
            <p:ph idx="1"/>
            <p:extLst>
              <p:ext uri="{D42A27DB-BD31-4B8C-83A1-F6EECF244321}">
                <p14:modId xmlns:p14="http://schemas.microsoft.com/office/powerpoint/2010/main" val="129840284"/>
              </p:ext>
            </p:extLst>
          </p:nvPr>
        </p:nvGraphicFramePr>
        <p:xfrm>
          <a:off x="838201" y="1485468"/>
          <a:ext cx="10116670" cy="1384046"/>
        </p:xfrm>
        <a:graphic>
          <a:graphicData uri="http://schemas.openxmlformats.org/drawingml/2006/table">
            <a:tbl>
              <a:tblPr firstRow="1" firstCol="1" bandRow="1">
                <a:tableStyleId>{5C22544A-7EE6-4342-B048-85BDC9FD1C3A}</a:tableStyleId>
              </a:tblPr>
              <a:tblGrid>
                <a:gridCol w="3175853">
                  <a:extLst>
                    <a:ext uri="{9D8B030D-6E8A-4147-A177-3AD203B41FA5}">
                      <a16:colId xmlns:a16="http://schemas.microsoft.com/office/drawing/2014/main" val="1077132600"/>
                    </a:ext>
                  </a:extLst>
                </a:gridCol>
                <a:gridCol w="3181208">
                  <a:extLst>
                    <a:ext uri="{9D8B030D-6E8A-4147-A177-3AD203B41FA5}">
                      <a16:colId xmlns:a16="http://schemas.microsoft.com/office/drawing/2014/main" val="470998441"/>
                    </a:ext>
                  </a:extLst>
                </a:gridCol>
                <a:gridCol w="3759609">
                  <a:extLst>
                    <a:ext uri="{9D8B030D-6E8A-4147-A177-3AD203B41FA5}">
                      <a16:colId xmlns:a16="http://schemas.microsoft.com/office/drawing/2014/main" val="4027703153"/>
                    </a:ext>
                  </a:extLst>
                </a:gridCol>
              </a:tblGrid>
              <a:tr h="400050">
                <a:tc>
                  <a:txBody>
                    <a:bodyPr/>
                    <a:lstStyle/>
                    <a:p>
                      <a:pPr>
                        <a:lnSpc>
                          <a:spcPct val="150000"/>
                        </a:lnSpc>
                        <a:spcAft>
                          <a:spcPts val="1000"/>
                        </a:spcAft>
                      </a:pPr>
                      <a:r>
                        <a:rPr lang="en-US" sz="1200">
                          <a:effectLst/>
                        </a:rPr>
                        <a:t>Target time for Patient Discharge (in hours)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NO OF DISCHARGES (Cases)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dirty="0">
                          <a:effectLst/>
                        </a:rPr>
                        <a:t>PERCENTAGE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2260730556"/>
                  </a:ext>
                </a:extLst>
              </a:tr>
              <a:tr h="200025">
                <a:tc>
                  <a:txBody>
                    <a:bodyPr/>
                    <a:lstStyle/>
                    <a:p>
                      <a:pPr>
                        <a:lnSpc>
                          <a:spcPct val="150000"/>
                        </a:lnSpc>
                        <a:spcAft>
                          <a:spcPts val="1000"/>
                        </a:spcAft>
                      </a:pPr>
                      <a:r>
                        <a:rPr lang="en-US" sz="1200">
                          <a:effectLst/>
                        </a:rPr>
                        <a:t>WITHIN 2 HOURS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28</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a:effectLst/>
                        </a:rPr>
                        <a:t>44.64%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1339616"/>
                  </a:ext>
                </a:extLst>
              </a:tr>
              <a:tr h="200025">
                <a:tc>
                  <a:txBody>
                    <a:bodyPr/>
                    <a:lstStyle/>
                    <a:p>
                      <a:pPr>
                        <a:lnSpc>
                          <a:spcPct val="150000"/>
                        </a:lnSpc>
                        <a:spcAft>
                          <a:spcPts val="1000"/>
                        </a:spcAft>
                      </a:pPr>
                      <a:r>
                        <a:rPr lang="en-US" sz="1200">
                          <a:effectLst/>
                        </a:rPr>
                        <a:t>2-4 HOURS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dirty="0">
                          <a:effectLst/>
                        </a:rPr>
                        <a:t>22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a:effectLst/>
                        </a:rPr>
                        <a:t>39.28%</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7867856"/>
                  </a:ext>
                </a:extLst>
              </a:tr>
              <a:tr h="200025">
                <a:tc>
                  <a:txBody>
                    <a:bodyPr/>
                    <a:lstStyle/>
                    <a:p>
                      <a:pPr>
                        <a:lnSpc>
                          <a:spcPct val="150000"/>
                        </a:lnSpc>
                        <a:spcAft>
                          <a:spcPts val="1000"/>
                        </a:spcAft>
                      </a:pPr>
                      <a:r>
                        <a:rPr lang="en-US" sz="1200">
                          <a:effectLst/>
                        </a:rPr>
                        <a:t>ABOVE 4 HOURS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a:effectLst/>
                        </a:rPr>
                        <a:t>10.72%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6544107"/>
                  </a:ext>
                </a:extLst>
              </a:tr>
              <a:tr h="200025">
                <a:tc>
                  <a:txBody>
                    <a:bodyPr/>
                    <a:lstStyle/>
                    <a:p>
                      <a:pPr>
                        <a:lnSpc>
                          <a:spcPct val="150000"/>
                        </a:lnSpc>
                        <a:spcAft>
                          <a:spcPts val="1000"/>
                        </a:spcAft>
                      </a:pPr>
                      <a:r>
                        <a:rPr lang="en-US" sz="1200" dirty="0">
                          <a:effectLst/>
                        </a:rPr>
                        <a:t>TOTAL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56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dirty="0">
                          <a:effectLst/>
                        </a:rPr>
                        <a:t>100%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6860372"/>
                  </a:ext>
                </a:extLst>
              </a:tr>
            </a:tbl>
          </a:graphicData>
        </a:graphic>
      </p:graphicFrame>
      <p:sp>
        <p:nvSpPr>
          <p:cNvPr id="5" name="Slide Number Placeholder 4">
            <a:extLst>
              <a:ext uri="{FF2B5EF4-FFF2-40B4-BE49-F238E27FC236}">
                <a16:creationId xmlns:a16="http://schemas.microsoft.com/office/drawing/2014/main" id="{09C1D3FE-3EFF-4A31-B737-866C6A5407B7}"/>
              </a:ext>
            </a:extLst>
          </p:cNvPr>
          <p:cNvSpPr>
            <a:spLocks noGrp="1"/>
          </p:cNvSpPr>
          <p:nvPr>
            <p:ph type="sldNum" sz="quarter" idx="12"/>
          </p:nvPr>
        </p:nvSpPr>
        <p:spPr/>
        <p:txBody>
          <a:bodyPr/>
          <a:lstStyle/>
          <a:p>
            <a:fld id="{26AD20E6-394B-4DF0-96A5-9647FF39C943}" type="slidenum">
              <a:rPr lang="en-IN" smtClean="0"/>
              <a:t>28</a:t>
            </a:fld>
            <a:endParaRPr lang="en-IN"/>
          </a:p>
        </p:txBody>
      </p:sp>
      <p:pic>
        <p:nvPicPr>
          <p:cNvPr id="6" name="Picture 5">
            <a:extLst>
              <a:ext uri="{FF2B5EF4-FFF2-40B4-BE49-F238E27FC236}">
                <a16:creationId xmlns:a16="http://schemas.microsoft.com/office/drawing/2014/main" id="{EAC60057-7888-4512-B074-41CF807D3049}"/>
              </a:ext>
            </a:extLst>
          </p:cNvPr>
          <p:cNvPicPr>
            <a:picLocks noChangeAspect="1"/>
          </p:cNvPicPr>
          <p:nvPr/>
        </p:nvPicPr>
        <p:blipFill>
          <a:blip r:embed="rId2"/>
          <a:stretch>
            <a:fillRect/>
          </a:stretch>
        </p:blipFill>
        <p:spPr>
          <a:xfrm>
            <a:off x="0" y="0"/>
            <a:ext cx="2694666" cy="1268078"/>
          </a:xfrm>
          <a:prstGeom prst="rect">
            <a:avLst/>
          </a:prstGeom>
        </p:spPr>
      </p:pic>
      <p:graphicFrame>
        <p:nvGraphicFramePr>
          <p:cNvPr id="8" name="Chart 7">
            <a:extLst>
              <a:ext uri="{FF2B5EF4-FFF2-40B4-BE49-F238E27FC236}">
                <a16:creationId xmlns:a16="http://schemas.microsoft.com/office/drawing/2014/main" id="{4E996008-9608-4468-BCFF-66BAFCD1861E}"/>
              </a:ext>
            </a:extLst>
          </p:cNvPr>
          <p:cNvGraphicFramePr/>
          <p:nvPr>
            <p:extLst>
              <p:ext uri="{D42A27DB-BD31-4B8C-83A1-F6EECF244321}">
                <p14:modId xmlns:p14="http://schemas.microsoft.com/office/powerpoint/2010/main" val="366187731"/>
              </p:ext>
            </p:extLst>
          </p:nvPr>
        </p:nvGraphicFramePr>
        <p:xfrm>
          <a:off x="961949" y="2986722"/>
          <a:ext cx="9921203" cy="3552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24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C7E029-4D91-4531-9983-5912D22CA25C}"/>
              </a:ext>
            </a:extLst>
          </p:cNvPr>
          <p:cNvSpPr>
            <a:spLocks noGrp="1"/>
          </p:cNvSpPr>
          <p:nvPr>
            <p:ph type="sldNum" sz="quarter" idx="12"/>
          </p:nvPr>
        </p:nvSpPr>
        <p:spPr/>
        <p:txBody>
          <a:bodyPr/>
          <a:lstStyle/>
          <a:p>
            <a:fld id="{26AD20E6-394B-4DF0-96A5-9647FF39C943}" type="slidenum">
              <a:rPr lang="en-IN" smtClean="0"/>
              <a:t>29</a:t>
            </a:fld>
            <a:endParaRPr lang="en-IN"/>
          </a:p>
        </p:txBody>
      </p:sp>
      <p:pic>
        <p:nvPicPr>
          <p:cNvPr id="4" name="Picture 3">
            <a:extLst>
              <a:ext uri="{FF2B5EF4-FFF2-40B4-BE49-F238E27FC236}">
                <a16:creationId xmlns:a16="http://schemas.microsoft.com/office/drawing/2014/main" id="{542ED19A-1F65-48E9-B8AA-7A9BAF61AF52}"/>
              </a:ext>
            </a:extLst>
          </p:cNvPr>
          <p:cNvPicPr>
            <a:picLocks noChangeAspect="1"/>
          </p:cNvPicPr>
          <p:nvPr/>
        </p:nvPicPr>
        <p:blipFill>
          <a:blip r:embed="rId2"/>
          <a:stretch>
            <a:fillRect/>
          </a:stretch>
        </p:blipFill>
        <p:spPr>
          <a:xfrm>
            <a:off x="69091" y="0"/>
            <a:ext cx="2694666" cy="1268078"/>
          </a:xfrm>
          <a:prstGeom prst="rect">
            <a:avLst/>
          </a:prstGeom>
        </p:spPr>
      </p:pic>
      <p:pic>
        <p:nvPicPr>
          <p:cNvPr id="5" name="Picture 4">
            <a:extLst>
              <a:ext uri="{FF2B5EF4-FFF2-40B4-BE49-F238E27FC236}">
                <a16:creationId xmlns:a16="http://schemas.microsoft.com/office/drawing/2014/main" id="{E4666DD9-149C-4125-9D07-414C0184457E}"/>
              </a:ext>
            </a:extLst>
          </p:cNvPr>
          <p:cNvPicPr>
            <a:picLocks noChangeAspect="1"/>
          </p:cNvPicPr>
          <p:nvPr/>
        </p:nvPicPr>
        <p:blipFill>
          <a:blip r:embed="rId3"/>
          <a:stretch>
            <a:fillRect/>
          </a:stretch>
        </p:blipFill>
        <p:spPr>
          <a:xfrm>
            <a:off x="194091" y="2121448"/>
            <a:ext cx="5283343" cy="3206774"/>
          </a:xfrm>
          <a:prstGeom prst="rect">
            <a:avLst/>
          </a:prstGeom>
        </p:spPr>
      </p:pic>
      <p:sp>
        <p:nvSpPr>
          <p:cNvPr id="6" name="TextBox 5">
            <a:extLst>
              <a:ext uri="{FF2B5EF4-FFF2-40B4-BE49-F238E27FC236}">
                <a16:creationId xmlns:a16="http://schemas.microsoft.com/office/drawing/2014/main" id="{82F0F245-95B2-4B8D-A130-4A1807AC5386}"/>
              </a:ext>
            </a:extLst>
          </p:cNvPr>
          <p:cNvSpPr txBox="1"/>
          <p:nvPr/>
        </p:nvSpPr>
        <p:spPr>
          <a:xfrm>
            <a:off x="5593976" y="1012954"/>
            <a:ext cx="6311154"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INTERPRETATION</a:t>
            </a:r>
          </a:p>
          <a:p>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benchmark set by the organization for discharge process for the panel named PAID is within 2 hours.</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was observed that out of 56 cases 28 cases were within benchmark and 28 case were above the set benchmark.</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number of patients that got discharge late has the same percentage as the patient who got discharge on time, I.e. 28 and 28 patients.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51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371475" y="1825625"/>
            <a:ext cx="11325225" cy="4351338"/>
          </a:xfrm>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Turnaround Time (TAT): </a:t>
            </a:r>
            <a:r>
              <a:rPr lang="en-US" dirty="0">
                <a:latin typeface="Times New Roman" panose="02020603050405020304" pitchFamily="18" charset="0"/>
                <a:cs typeface="Times New Roman" panose="02020603050405020304" pitchFamily="18" charset="0"/>
              </a:rPr>
              <a:t>A process or task's total elapsed time from its start to finish is referred to as its turnaround time (TAT). Different operations, such manufacturing, service delivery, or healthcare processes, may fall under the purview of TAT in different situations.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Turnaround time in the healthcare industry usually refers to the amount of time needed to finish a certain clinical or administrative task, like administering medication, performing diagnostic imaging, testing laboratories, or discharging patients. The amount of time, for instance, that passes between collecting a patient's samples and reporting the test findings to the healthcare provider in a hospital environment is known as the test-to-treatment time (TAT).</a:t>
            </a:r>
            <a:endParaRPr lang="en-IN" dirty="0">
              <a:latin typeface="Times New Roman" panose="02020603050405020304" pitchFamily="18"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2695903" cy="1268959"/>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1015F2-E7FD-418F-A577-C31691867683}"/>
              </a:ext>
            </a:extLst>
          </p:cNvPr>
          <p:cNvSpPr>
            <a:spLocks noGrp="1"/>
          </p:cNvSpPr>
          <p:nvPr>
            <p:ph type="sldNum" sz="quarter" idx="12"/>
          </p:nvPr>
        </p:nvSpPr>
        <p:spPr/>
        <p:txBody>
          <a:bodyPr/>
          <a:lstStyle/>
          <a:p>
            <a:fld id="{26AD20E6-394B-4DF0-96A5-9647FF39C943}" type="slidenum">
              <a:rPr lang="en-IN" smtClean="0"/>
              <a:t>30</a:t>
            </a:fld>
            <a:endParaRPr lang="en-IN"/>
          </a:p>
        </p:txBody>
      </p:sp>
      <p:sp>
        <p:nvSpPr>
          <p:cNvPr id="4" name="TextBox 3">
            <a:extLst>
              <a:ext uri="{FF2B5EF4-FFF2-40B4-BE49-F238E27FC236}">
                <a16:creationId xmlns:a16="http://schemas.microsoft.com/office/drawing/2014/main" id="{1F27E222-35AB-482D-AFAD-0FC801139A3B}"/>
              </a:ext>
            </a:extLst>
          </p:cNvPr>
          <p:cNvSpPr txBox="1"/>
          <p:nvPr/>
        </p:nvSpPr>
        <p:spPr>
          <a:xfrm>
            <a:off x="818029" y="1255059"/>
            <a:ext cx="10555941" cy="3970318"/>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main reason behind the equal amount of delayed in the paid patients was that no special emphases was given to the paid patients.</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28 cases 19 cases got delayed as their file was not processed on time by all the staff associated with the discharge process except the computer operator who made the discharge summary.</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28 cases 6 cases were delayed as the hospital bill dues were not properly maid on time by the patient’s attendants.</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28 cases 3 cases were delayed as the patient was waiting for their transport to come.</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070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C1F7-EF2E-4BE3-BF21-9283BD8D5A86}"/>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Results</a:t>
            </a:r>
          </a:p>
        </p:txBody>
      </p:sp>
      <p:sp>
        <p:nvSpPr>
          <p:cNvPr id="3" name="Content Placeholder 2">
            <a:extLst>
              <a:ext uri="{FF2B5EF4-FFF2-40B4-BE49-F238E27FC236}">
                <a16:creationId xmlns:a16="http://schemas.microsoft.com/office/drawing/2014/main" id="{DA576224-4F2D-460B-97C7-8D5DD463EB59}"/>
              </a:ext>
            </a:extLst>
          </p:cNvPr>
          <p:cNvSpPr>
            <a:spLocks noGrp="1"/>
          </p:cNvSpPr>
          <p:nvPr>
            <p:ph idx="1"/>
          </p:nvPr>
        </p:nvSpPr>
        <p:spPr/>
        <p:txBody>
          <a:bodyPr/>
          <a:lstStyle/>
          <a:p>
            <a:pPr marL="0" indent="0">
              <a:buNone/>
            </a:pPr>
            <a:r>
              <a:rPr lang="en-IN" b="1" dirty="0">
                <a:latin typeface="Times New Roman" panose="02020603050405020304" pitchFamily="18" charset="0"/>
                <a:cs typeface="Times New Roman" panose="02020603050405020304" pitchFamily="18" charset="0"/>
              </a:rPr>
              <a:t>Third party administrator (TPA)</a:t>
            </a:r>
          </a:p>
          <a:p>
            <a:pPr marL="0" indent="0">
              <a:buNone/>
            </a:pPr>
            <a:r>
              <a:rPr lang="en-IN" dirty="0">
                <a:latin typeface="Times New Roman" panose="02020603050405020304" pitchFamily="18" charset="0"/>
                <a:cs typeface="Times New Roman" panose="02020603050405020304" pitchFamily="18" charset="0"/>
              </a:rPr>
              <a:t>This includes insurance companies such as:</a:t>
            </a:r>
          </a:p>
          <a:p>
            <a:pPr marL="0" indent="0">
              <a:buNone/>
            </a:pPr>
            <a:r>
              <a:rPr lang="en-IN" dirty="0">
                <a:latin typeface="Times New Roman" panose="02020603050405020304" pitchFamily="18" charset="0"/>
                <a:cs typeface="Times New Roman" panose="02020603050405020304" pitchFamily="18" charset="0"/>
              </a:rPr>
              <a:t>NIVA BUPA</a:t>
            </a:r>
          </a:p>
          <a:p>
            <a:pPr marL="0" indent="0">
              <a:buNone/>
            </a:pPr>
            <a:r>
              <a:rPr lang="en-IN" dirty="0">
                <a:latin typeface="Times New Roman" panose="02020603050405020304" pitchFamily="18" charset="0"/>
                <a:cs typeface="Times New Roman" panose="02020603050405020304" pitchFamily="18" charset="0"/>
              </a:rPr>
              <a:t>BAJAJ ALLAIANCE</a:t>
            </a:r>
          </a:p>
          <a:p>
            <a:pPr marL="0" indent="0">
              <a:buNone/>
            </a:pPr>
            <a:r>
              <a:rPr lang="en-IN" dirty="0">
                <a:latin typeface="Times New Roman" panose="02020603050405020304" pitchFamily="18" charset="0"/>
                <a:cs typeface="Times New Roman" panose="02020603050405020304" pitchFamily="18" charset="0"/>
              </a:rPr>
              <a:t>MEDI ASSIST</a:t>
            </a:r>
          </a:p>
          <a:p>
            <a:pPr marL="0" indent="0">
              <a:buNone/>
            </a:pPr>
            <a:r>
              <a:rPr lang="en-IN" dirty="0">
                <a:latin typeface="Times New Roman" panose="02020603050405020304" pitchFamily="18" charset="0"/>
                <a:cs typeface="Times New Roman" panose="02020603050405020304" pitchFamily="18" charset="0"/>
              </a:rPr>
              <a:t>STAR HEALTH</a:t>
            </a:r>
          </a:p>
          <a:p>
            <a:pPr marL="0" indent="0">
              <a:buNone/>
            </a:pPr>
            <a:r>
              <a:rPr lang="en-IN" dirty="0">
                <a:latin typeface="Times New Roman" panose="02020603050405020304" pitchFamily="18" charset="0"/>
                <a:cs typeface="Times New Roman" panose="02020603050405020304" pitchFamily="18" charset="0"/>
              </a:rPr>
              <a:t>RELIANCE GENERAL</a:t>
            </a:r>
          </a:p>
          <a:p>
            <a:pPr marL="0" indent="0">
              <a:buNone/>
            </a:pPr>
            <a:endParaRPr lang="en-IN"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5C5927E-9010-4466-A1DA-EB91A6AEA51D}"/>
              </a:ext>
            </a:extLst>
          </p:cNvPr>
          <p:cNvSpPr>
            <a:spLocks noGrp="1"/>
          </p:cNvSpPr>
          <p:nvPr>
            <p:ph type="sldNum" sz="quarter" idx="12"/>
          </p:nvPr>
        </p:nvSpPr>
        <p:spPr/>
        <p:txBody>
          <a:bodyPr/>
          <a:lstStyle/>
          <a:p>
            <a:fld id="{26AD20E6-394B-4DF0-96A5-9647FF39C943}" type="slidenum">
              <a:rPr lang="en-IN" smtClean="0"/>
              <a:t>31</a:t>
            </a:fld>
            <a:endParaRPr lang="en-IN"/>
          </a:p>
        </p:txBody>
      </p:sp>
      <p:pic>
        <p:nvPicPr>
          <p:cNvPr id="6" name="Picture 5">
            <a:extLst>
              <a:ext uri="{FF2B5EF4-FFF2-40B4-BE49-F238E27FC236}">
                <a16:creationId xmlns:a16="http://schemas.microsoft.com/office/drawing/2014/main" id="{6ED3AB31-A699-4DD4-9DA4-1344ECFBE591}"/>
              </a:ext>
            </a:extLst>
          </p:cNvPr>
          <p:cNvPicPr>
            <a:picLocks noChangeAspect="1"/>
          </p:cNvPicPr>
          <p:nvPr/>
        </p:nvPicPr>
        <p:blipFill>
          <a:blip r:embed="rId2"/>
          <a:stretch>
            <a:fillRect/>
          </a:stretch>
        </p:blipFill>
        <p:spPr>
          <a:xfrm>
            <a:off x="0" y="46998"/>
            <a:ext cx="2694666" cy="1268078"/>
          </a:xfrm>
          <a:prstGeom prst="rect">
            <a:avLst/>
          </a:prstGeom>
        </p:spPr>
      </p:pic>
    </p:spTree>
    <p:extLst>
      <p:ext uri="{BB962C8B-B14F-4D97-AF65-F5344CB8AC3E}">
        <p14:creationId xmlns:p14="http://schemas.microsoft.com/office/powerpoint/2010/main" val="1379365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F6C3-62E8-4D5D-B9E2-BA3B8D352327}"/>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Results</a:t>
            </a:r>
          </a:p>
        </p:txBody>
      </p:sp>
      <p:graphicFrame>
        <p:nvGraphicFramePr>
          <p:cNvPr id="7" name="Content Placeholder 6">
            <a:extLst>
              <a:ext uri="{FF2B5EF4-FFF2-40B4-BE49-F238E27FC236}">
                <a16:creationId xmlns:a16="http://schemas.microsoft.com/office/drawing/2014/main" id="{D628FC4A-C098-4248-85CB-577DDA8B8F89}"/>
              </a:ext>
            </a:extLst>
          </p:cNvPr>
          <p:cNvGraphicFramePr>
            <a:graphicFrameLocks noGrp="1"/>
          </p:cNvGraphicFramePr>
          <p:nvPr>
            <p:ph idx="1"/>
            <p:extLst>
              <p:ext uri="{D42A27DB-BD31-4B8C-83A1-F6EECF244321}">
                <p14:modId xmlns:p14="http://schemas.microsoft.com/office/powerpoint/2010/main" val="3501251516"/>
              </p:ext>
            </p:extLst>
          </p:nvPr>
        </p:nvGraphicFramePr>
        <p:xfrm>
          <a:off x="1013013" y="1545619"/>
          <a:ext cx="10255622" cy="1692148"/>
        </p:xfrm>
        <a:graphic>
          <a:graphicData uri="http://schemas.openxmlformats.org/drawingml/2006/table">
            <a:tbl>
              <a:tblPr firstRow="1" firstCol="1" bandRow="1">
                <a:tableStyleId>{5C22544A-7EE6-4342-B048-85BDC9FD1C3A}</a:tableStyleId>
              </a:tblPr>
              <a:tblGrid>
                <a:gridCol w="3739780">
                  <a:extLst>
                    <a:ext uri="{9D8B030D-6E8A-4147-A177-3AD203B41FA5}">
                      <a16:colId xmlns:a16="http://schemas.microsoft.com/office/drawing/2014/main" val="2988567587"/>
                    </a:ext>
                  </a:extLst>
                </a:gridCol>
                <a:gridCol w="3224578">
                  <a:extLst>
                    <a:ext uri="{9D8B030D-6E8A-4147-A177-3AD203B41FA5}">
                      <a16:colId xmlns:a16="http://schemas.microsoft.com/office/drawing/2014/main" val="1229822295"/>
                    </a:ext>
                  </a:extLst>
                </a:gridCol>
                <a:gridCol w="3291264">
                  <a:extLst>
                    <a:ext uri="{9D8B030D-6E8A-4147-A177-3AD203B41FA5}">
                      <a16:colId xmlns:a16="http://schemas.microsoft.com/office/drawing/2014/main" val="1002915198"/>
                    </a:ext>
                  </a:extLst>
                </a:gridCol>
              </a:tblGrid>
              <a:tr h="400050">
                <a:tc>
                  <a:txBody>
                    <a:bodyPr/>
                    <a:lstStyle/>
                    <a:p>
                      <a:pPr>
                        <a:lnSpc>
                          <a:spcPct val="150000"/>
                        </a:lnSpc>
                        <a:spcAft>
                          <a:spcPts val="1000"/>
                        </a:spcAft>
                      </a:pPr>
                      <a:r>
                        <a:rPr lang="en-US" sz="1200">
                          <a:effectLst/>
                        </a:rPr>
                        <a:t>Target time for Patient Discharge (in hours)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NO OF DISCHARGES (Cases)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dirty="0">
                          <a:effectLst/>
                        </a:rPr>
                        <a:t>PERCENTAGE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2171520913"/>
                  </a:ext>
                </a:extLst>
              </a:tr>
              <a:tr h="400050">
                <a:tc>
                  <a:txBody>
                    <a:bodyPr/>
                    <a:lstStyle/>
                    <a:p>
                      <a:pPr>
                        <a:lnSpc>
                          <a:spcPct val="150000"/>
                        </a:lnSpc>
                        <a:spcAft>
                          <a:spcPts val="1000"/>
                        </a:spcAft>
                      </a:pPr>
                      <a:r>
                        <a:rPr lang="en-US" sz="1200">
                          <a:effectLst/>
                        </a:rPr>
                        <a:t>2-5 HOURS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17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a:effectLst/>
                        </a:rPr>
                        <a:t>56.66%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1923694"/>
                  </a:ext>
                </a:extLst>
              </a:tr>
              <a:tr h="200025">
                <a:tc>
                  <a:txBody>
                    <a:bodyPr/>
                    <a:lstStyle/>
                    <a:p>
                      <a:pPr>
                        <a:lnSpc>
                          <a:spcPct val="150000"/>
                        </a:lnSpc>
                        <a:spcAft>
                          <a:spcPts val="1000"/>
                        </a:spcAft>
                      </a:pPr>
                      <a:r>
                        <a:rPr lang="en-US" sz="1200">
                          <a:effectLst/>
                        </a:rPr>
                        <a:t>5-7 HOURS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12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a:effectLst/>
                        </a:rPr>
                        <a:t>40%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9542885"/>
                  </a:ext>
                </a:extLst>
              </a:tr>
              <a:tr h="400050">
                <a:tc>
                  <a:txBody>
                    <a:bodyPr/>
                    <a:lstStyle/>
                    <a:p>
                      <a:pPr>
                        <a:lnSpc>
                          <a:spcPct val="150000"/>
                        </a:lnSpc>
                        <a:spcAft>
                          <a:spcPts val="1000"/>
                        </a:spcAft>
                      </a:pPr>
                      <a:r>
                        <a:rPr lang="en-US" sz="1200">
                          <a:effectLst/>
                        </a:rPr>
                        <a:t>ABOVE 7 HOURS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a:effectLst/>
                        </a:rPr>
                        <a:t>3.345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4703043"/>
                  </a:ext>
                </a:extLst>
              </a:tr>
              <a:tr h="200025">
                <a:tc>
                  <a:txBody>
                    <a:bodyPr/>
                    <a:lstStyle/>
                    <a:p>
                      <a:pPr>
                        <a:lnSpc>
                          <a:spcPct val="150000"/>
                        </a:lnSpc>
                        <a:spcAft>
                          <a:spcPts val="1000"/>
                        </a:spcAft>
                      </a:pPr>
                      <a:r>
                        <a:rPr lang="en-US" sz="1200" dirty="0">
                          <a:effectLst/>
                        </a:rPr>
                        <a:t>TOTAL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50000"/>
                        </a:lnSpc>
                        <a:spcAft>
                          <a:spcPts val="1000"/>
                        </a:spcAft>
                      </a:pPr>
                      <a:r>
                        <a:rPr lang="en-US" sz="1200">
                          <a:effectLst/>
                        </a:rPr>
                        <a:t>30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US" sz="1200" dirty="0">
                          <a:effectLst/>
                        </a:rPr>
                        <a:t>100%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5246552"/>
                  </a:ext>
                </a:extLst>
              </a:tr>
            </a:tbl>
          </a:graphicData>
        </a:graphic>
      </p:graphicFrame>
      <p:sp>
        <p:nvSpPr>
          <p:cNvPr id="5" name="Slide Number Placeholder 4">
            <a:extLst>
              <a:ext uri="{FF2B5EF4-FFF2-40B4-BE49-F238E27FC236}">
                <a16:creationId xmlns:a16="http://schemas.microsoft.com/office/drawing/2014/main" id="{89877803-1DF6-4D03-A483-E004E8FB5D66}"/>
              </a:ext>
            </a:extLst>
          </p:cNvPr>
          <p:cNvSpPr>
            <a:spLocks noGrp="1"/>
          </p:cNvSpPr>
          <p:nvPr>
            <p:ph type="sldNum" sz="quarter" idx="12"/>
          </p:nvPr>
        </p:nvSpPr>
        <p:spPr/>
        <p:txBody>
          <a:bodyPr/>
          <a:lstStyle/>
          <a:p>
            <a:fld id="{26AD20E6-394B-4DF0-96A5-9647FF39C943}" type="slidenum">
              <a:rPr lang="en-IN" smtClean="0"/>
              <a:t>32</a:t>
            </a:fld>
            <a:endParaRPr lang="en-IN"/>
          </a:p>
        </p:txBody>
      </p:sp>
      <p:pic>
        <p:nvPicPr>
          <p:cNvPr id="6" name="Picture 5">
            <a:extLst>
              <a:ext uri="{FF2B5EF4-FFF2-40B4-BE49-F238E27FC236}">
                <a16:creationId xmlns:a16="http://schemas.microsoft.com/office/drawing/2014/main" id="{FC5C4FD9-A1F9-4074-A925-E4FD6C6B7E3A}"/>
              </a:ext>
            </a:extLst>
          </p:cNvPr>
          <p:cNvPicPr>
            <a:picLocks noChangeAspect="1"/>
          </p:cNvPicPr>
          <p:nvPr/>
        </p:nvPicPr>
        <p:blipFill>
          <a:blip r:embed="rId2"/>
          <a:stretch>
            <a:fillRect/>
          </a:stretch>
        </p:blipFill>
        <p:spPr>
          <a:xfrm>
            <a:off x="0" y="46998"/>
            <a:ext cx="2694666" cy="1268078"/>
          </a:xfrm>
          <a:prstGeom prst="rect">
            <a:avLst/>
          </a:prstGeom>
        </p:spPr>
      </p:pic>
      <p:graphicFrame>
        <p:nvGraphicFramePr>
          <p:cNvPr id="10" name="Chart 9">
            <a:extLst>
              <a:ext uri="{FF2B5EF4-FFF2-40B4-BE49-F238E27FC236}">
                <a16:creationId xmlns:a16="http://schemas.microsoft.com/office/drawing/2014/main" id="{247BBCF4-8624-4A55-8F39-D14365D98F9C}"/>
              </a:ext>
            </a:extLst>
          </p:cNvPr>
          <p:cNvGraphicFramePr/>
          <p:nvPr>
            <p:extLst>
              <p:ext uri="{D42A27DB-BD31-4B8C-83A1-F6EECF244321}">
                <p14:modId xmlns:p14="http://schemas.microsoft.com/office/powerpoint/2010/main" val="3558406035"/>
              </p:ext>
            </p:extLst>
          </p:nvPr>
        </p:nvGraphicFramePr>
        <p:xfrm>
          <a:off x="1013013" y="3468309"/>
          <a:ext cx="10165974" cy="30245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025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2AEE71-EE2C-4B65-B9A7-DC7523965057}"/>
              </a:ext>
            </a:extLst>
          </p:cNvPr>
          <p:cNvSpPr>
            <a:spLocks noGrp="1"/>
          </p:cNvSpPr>
          <p:nvPr>
            <p:ph type="sldNum" sz="quarter" idx="12"/>
          </p:nvPr>
        </p:nvSpPr>
        <p:spPr/>
        <p:txBody>
          <a:bodyPr/>
          <a:lstStyle/>
          <a:p>
            <a:fld id="{26AD20E6-394B-4DF0-96A5-9647FF39C943}" type="slidenum">
              <a:rPr lang="en-IN" smtClean="0"/>
              <a:t>33</a:t>
            </a:fld>
            <a:endParaRPr lang="en-IN"/>
          </a:p>
        </p:txBody>
      </p:sp>
      <p:pic>
        <p:nvPicPr>
          <p:cNvPr id="4" name="Picture 3">
            <a:extLst>
              <a:ext uri="{FF2B5EF4-FFF2-40B4-BE49-F238E27FC236}">
                <a16:creationId xmlns:a16="http://schemas.microsoft.com/office/drawing/2014/main" id="{D89E7E09-9A34-49F9-ADF6-E97CC9BF7B00}"/>
              </a:ext>
            </a:extLst>
          </p:cNvPr>
          <p:cNvPicPr>
            <a:picLocks noChangeAspect="1"/>
          </p:cNvPicPr>
          <p:nvPr/>
        </p:nvPicPr>
        <p:blipFill>
          <a:blip r:embed="rId2"/>
          <a:stretch>
            <a:fillRect/>
          </a:stretch>
        </p:blipFill>
        <p:spPr>
          <a:xfrm>
            <a:off x="0" y="0"/>
            <a:ext cx="2694666" cy="1268078"/>
          </a:xfrm>
          <a:prstGeom prst="rect">
            <a:avLst/>
          </a:prstGeom>
        </p:spPr>
      </p:pic>
      <p:pic>
        <p:nvPicPr>
          <p:cNvPr id="5" name="Picture 4">
            <a:extLst>
              <a:ext uri="{FF2B5EF4-FFF2-40B4-BE49-F238E27FC236}">
                <a16:creationId xmlns:a16="http://schemas.microsoft.com/office/drawing/2014/main" id="{998D6C79-270A-46BD-ADA3-1BE1A12CAAEA}"/>
              </a:ext>
            </a:extLst>
          </p:cNvPr>
          <p:cNvPicPr>
            <a:picLocks noChangeAspect="1"/>
          </p:cNvPicPr>
          <p:nvPr/>
        </p:nvPicPr>
        <p:blipFill>
          <a:blip r:embed="rId3"/>
          <a:stretch>
            <a:fillRect/>
          </a:stretch>
        </p:blipFill>
        <p:spPr>
          <a:xfrm>
            <a:off x="284458" y="2230826"/>
            <a:ext cx="5237801" cy="3023878"/>
          </a:xfrm>
          <a:prstGeom prst="rect">
            <a:avLst/>
          </a:prstGeom>
        </p:spPr>
      </p:pic>
      <p:sp>
        <p:nvSpPr>
          <p:cNvPr id="6" name="TextBox 5">
            <a:extLst>
              <a:ext uri="{FF2B5EF4-FFF2-40B4-BE49-F238E27FC236}">
                <a16:creationId xmlns:a16="http://schemas.microsoft.com/office/drawing/2014/main" id="{C4D59310-3ED6-4B34-B6B3-69006D3DEB1C}"/>
              </a:ext>
            </a:extLst>
          </p:cNvPr>
          <p:cNvSpPr txBox="1"/>
          <p:nvPr/>
        </p:nvSpPr>
        <p:spPr>
          <a:xfrm>
            <a:off x="5907741" y="582067"/>
            <a:ext cx="6140824" cy="569386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INTERPRETATION</a:t>
            </a:r>
          </a:p>
          <a:p>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benchmark set by the organization for discharge process for the panel named TPA (Private insurance companies) is 2-5 hours. This include different insurance companies such as NIVA BUPA, BAJAJ ALLAIANCE, RELIANCE GENERAL, MEDIASSIST and much more.</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was observed that out of 30 cases were 17 within benchmark and 13 case were above the set benchmark.</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709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6E665B-7839-4186-976B-BA87AE72507A}"/>
              </a:ext>
            </a:extLst>
          </p:cNvPr>
          <p:cNvSpPr>
            <a:spLocks noGrp="1"/>
          </p:cNvSpPr>
          <p:nvPr>
            <p:ph type="sldNum" sz="quarter" idx="12"/>
          </p:nvPr>
        </p:nvSpPr>
        <p:spPr/>
        <p:txBody>
          <a:bodyPr/>
          <a:lstStyle/>
          <a:p>
            <a:fld id="{26AD20E6-394B-4DF0-96A5-9647FF39C943}" type="slidenum">
              <a:rPr lang="en-IN" smtClean="0"/>
              <a:t>34</a:t>
            </a:fld>
            <a:endParaRPr lang="en-IN"/>
          </a:p>
        </p:txBody>
      </p:sp>
      <p:sp>
        <p:nvSpPr>
          <p:cNvPr id="4" name="TextBox 3">
            <a:extLst>
              <a:ext uri="{FF2B5EF4-FFF2-40B4-BE49-F238E27FC236}">
                <a16:creationId xmlns:a16="http://schemas.microsoft.com/office/drawing/2014/main" id="{7BEBA0F1-F6C1-41A8-BF1C-28BD1E77C7CA}"/>
              </a:ext>
            </a:extLst>
          </p:cNvPr>
          <p:cNvSpPr txBox="1"/>
          <p:nvPr/>
        </p:nvSpPr>
        <p:spPr>
          <a:xfrm>
            <a:off x="806824" y="905435"/>
            <a:ext cx="10546976" cy="4832092"/>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was observed that each and every insurance company after updating of the patient file on their portal has certain duration I.e. 2-4 hours which they take in processing of the claim.</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13 cases 7 cases got delayed due to the late approval of the claim process from the insurance company.</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13 cases 1 case got delayed in discharge due to reject of the claim because of some documents missing in the file.</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13 cases 3 cases got delayed as uploading of file got delayed due to load on the portal of the insurance company.</a:t>
            </a:r>
            <a:endParaRPr lang="en-IN" sz="28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Out of 13 cases 2 cases got delayed as the patient was not medically fit to get discharge at that point of time.</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394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560295" y="169849"/>
            <a:ext cx="10515600" cy="1325563"/>
          </a:xfrm>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313765" y="1438808"/>
            <a:ext cx="11654117" cy="5186110"/>
          </a:xfrm>
        </p:spPr>
        <p:txBody>
          <a:bodyPr>
            <a:normAutofit lnSpcReduction="10000"/>
          </a:bodyPr>
          <a:lstStyle/>
          <a:p>
            <a:r>
              <a:rPr lang="en-US" b="1" dirty="0">
                <a:latin typeface="Times New Roman" panose="02020603050405020304" pitchFamily="18" charset="0"/>
                <a:cs typeface="Times New Roman" panose="02020603050405020304" pitchFamily="18" charset="0"/>
              </a:rPr>
              <a:t>Turnaround Time (TAT)</a:t>
            </a:r>
            <a:r>
              <a:rPr lang="en-US" dirty="0">
                <a:latin typeface="Times New Roman" panose="02020603050405020304" pitchFamily="18" charset="0"/>
                <a:cs typeface="Times New Roman" panose="02020603050405020304" pitchFamily="18" charset="0"/>
              </a:rPr>
              <a:t> for hospital discharge refers to the total time taken from the point a discharge order is written to the point a patient leaves the hospital. Efficient discharge processes can significantly impact patient satisfaction, hospital throughput, and resource utilization. </a:t>
            </a:r>
          </a:p>
          <a:p>
            <a:r>
              <a:rPr lang="en-US" dirty="0">
                <a:latin typeface="Times New Roman" panose="02020603050405020304" pitchFamily="18" charset="0"/>
                <a:cs typeface="Times New Roman" panose="02020603050405020304" pitchFamily="18" charset="0"/>
              </a:rPr>
              <a:t>In this study different panels were observed for their discharge process</a:t>
            </a:r>
          </a:p>
          <a:p>
            <a:r>
              <a:rPr lang="en-US" dirty="0">
                <a:latin typeface="Times New Roman" panose="02020603050405020304" pitchFamily="18" charset="0"/>
                <a:cs typeface="Times New Roman" panose="02020603050405020304" pitchFamily="18" charset="0"/>
              </a:rPr>
              <a:t>As the hospital is situated in state of Rajasthan most of the patients admitted uses Rajasthan government health schemes such as RGHS, MAA YOJNA, RAILWAY and also CGHS and ECHS other than the private insurances.</a:t>
            </a:r>
          </a:p>
          <a:p>
            <a:r>
              <a:rPr lang="en-US" dirty="0">
                <a:latin typeface="Times New Roman" panose="02020603050405020304" pitchFamily="18" charset="0"/>
                <a:cs typeface="Times New Roman" panose="02020603050405020304" pitchFamily="18" charset="0"/>
              </a:rPr>
              <a:t>The major problem faced while doing the study was lack of coordination, communication and improper documentation by the staff for improving this proper training should be provided.</a:t>
            </a:r>
          </a:p>
          <a:p>
            <a:r>
              <a:rPr lang="en-US" dirty="0">
                <a:latin typeface="Times New Roman" panose="02020603050405020304" pitchFamily="18" charset="0"/>
                <a:cs typeface="Times New Roman" panose="02020603050405020304" pitchFamily="18" charset="0"/>
              </a:rPr>
              <a:t>Other than this lack of knowledge, lack of logistics and financial issues were also some of the problem faced.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35</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70329" y="1389529"/>
            <a:ext cx="11734800" cy="5103346"/>
          </a:xfrm>
        </p:spPr>
        <p:txBody>
          <a:bodyPr/>
          <a:lstStyle/>
          <a:p>
            <a:r>
              <a:rPr lang="en-IN" dirty="0"/>
              <a:t>Out of 260 cases 176 cases were within the target set and 84 cases were above the target set by the organisation.</a:t>
            </a:r>
          </a:p>
          <a:p>
            <a:r>
              <a:rPr lang="en-IN" dirty="0"/>
              <a:t>The major reason behind the delay in discharges was found to be delay in the circulation of discharge files within separate individuals such as doctors, nursing and billing to get signatures on the final discharge.</a:t>
            </a:r>
          </a:p>
          <a:p>
            <a:r>
              <a:rPr lang="en-IN" dirty="0"/>
              <a:t>It was also observed that there is no specific emphasis on the cash patients as equal amount of patients got discharge on time and equal amount got delayed .</a:t>
            </a:r>
          </a:p>
          <a:p>
            <a:endParaRPr lang="en-IN" dirty="0"/>
          </a:p>
          <a:p>
            <a:endParaRPr lang="en-IN" dirty="0"/>
          </a:p>
          <a:p>
            <a:endParaRPr lang="en-IN"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36</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340659" y="1488141"/>
            <a:ext cx="11555505" cy="5233334"/>
          </a:xfrm>
        </p:spPr>
        <p:txBody>
          <a:bodyPr>
            <a:normAutofit fontScale="85000" lnSpcReduction="10000"/>
          </a:bodyPr>
          <a:lstStyle/>
          <a:p>
            <a:r>
              <a:rPr lang="en-US" sz="3300" dirty="0">
                <a:latin typeface="Times New Roman" panose="02020603050405020304" pitchFamily="18" charset="0"/>
                <a:cs typeface="Times New Roman" panose="02020603050405020304" pitchFamily="18" charset="0"/>
              </a:rPr>
              <a:t>This study was conducted at Bhandari Hospital and Research Centre (BHRC), Jaipur, focusing on identifying and addressing discharge process delay.</a:t>
            </a:r>
          </a:p>
          <a:p>
            <a:r>
              <a:rPr lang="en-IN" sz="3300" dirty="0">
                <a:latin typeface="Times New Roman" panose="02020603050405020304" pitchFamily="18" charset="0"/>
                <a:cs typeface="Times New Roman" panose="02020603050405020304" pitchFamily="18" charset="0"/>
              </a:rPr>
              <a:t>Out of 260 cases 176 cases were within the target set and 84 cases were above the target set by the organisation.</a:t>
            </a:r>
          </a:p>
          <a:p>
            <a:pPr marL="0" indent="0">
              <a:buNone/>
            </a:pPr>
            <a:r>
              <a:rPr lang="en-IN" sz="3300" b="1" dirty="0">
                <a:latin typeface="Times New Roman" panose="02020603050405020304" pitchFamily="18" charset="0"/>
                <a:cs typeface="Times New Roman" panose="02020603050405020304" pitchFamily="18" charset="0"/>
              </a:rPr>
              <a:t>Key findings:</a:t>
            </a:r>
          </a:p>
          <a:p>
            <a:r>
              <a:rPr lang="en-IN" sz="3300" dirty="0">
                <a:latin typeface="Times New Roman" panose="02020603050405020304" pitchFamily="18" charset="0"/>
                <a:cs typeface="Times New Roman" panose="02020603050405020304" pitchFamily="18" charset="0"/>
              </a:rPr>
              <a:t>Need improved training and communication among hospital staff </a:t>
            </a:r>
          </a:p>
          <a:p>
            <a:r>
              <a:rPr lang="en-IN" sz="3300" dirty="0">
                <a:latin typeface="Times New Roman" panose="02020603050405020304" pitchFamily="18" charset="0"/>
                <a:cs typeface="Times New Roman" panose="02020603050405020304" pitchFamily="18" charset="0"/>
              </a:rPr>
              <a:t>Importance of addressing logistical issues to streamline the discharge process.</a:t>
            </a:r>
          </a:p>
          <a:p>
            <a:pPr marL="0" indent="0">
              <a:buNone/>
            </a:pPr>
            <a:r>
              <a:rPr lang="en-IN" sz="3300" b="1" dirty="0">
                <a:latin typeface="Times New Roman" panose="02020603050405020304" pitchFamily="18" charset="0"/>
                <a:cs typeface="Times New Roman" panose="02020603050405020304" pitchFamily="18" charset="0"/>
              </a:rPr>
              <a:t>Recommendations:</a:t>
            </a:r>
          </a:p>
          <a:p>
            <a:r>
              <a:rPr lang="en-IN" sz="3300" dirty="0">
                <a:latin typeface="Times New Roman" panose="02020603050405020304" pitchFamily="18" charset="0"/>
                <a:cs typeface="Times New Roman" panose="02020603050405020304" pitchFamily="18" charset="0"/>
              </a:rPr>
              <a:t>Implement targeted strategies to enhance discharge efficiency </a:t>
            </a:r>
          </a:p>
          <a:p>
            <a:r>
              <a:rPr lang="en-IN" sz="3300" dirty="0">
                <a:latin typeface="Times New Roman" panose="02020603050405020304" pitchFamily="18" charset="0"/>
                <a:cs typeface="Times New Roman" panose="02020603050405020304" pitchFamily="18" charset="0"/>
              </a:rPr>
              <a:t>Adhere to best practices for improved patient satisfaction and resource utilization.</a:t>
            </a:r>
          </a:p>
          <a:p>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37</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t>References </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normAutofit fontScale="85000" lnSpcReduction="20000"/>
          </a:bodyPr>
          <a:lstStyle/>
          <a:p>
            <a:r>
              <a:rPr lang="en-IN" dirty="0"/>
              <a:t>Allen TT, Tseng SH, Swanson K, McClay MA. Improving the hospital discharge process with Six Sigma methods. Quality Engineering. 2009 Dec 7;22(1):13-20.</a:t>
            </a:r>
            <a:endParaRPr lang="en-US" dirty="0"/>
          </a:p>
          <a:p>
            <a:r>
              <a:rPr lang="en-US" dirty="0"/>
              <a:t>Hisham S, Rasheed SA, Dsouza B. Application of predictive modelling to improve the discharge process in hospitals. Healthcare Informatics Research. 2020 Jul 31;26(3):166-74.</a:t>
            </a:r>
          </a:p>
          <a:p>
            <a:r>
              <a:rPr lang="en-IN" dirty="0"/>
              <a:t>Katz DT, Fernandez-Sanchez JV, Loeffler LA, Chang SM, </a:t>
            </a:r>
            <a:r>
              <a:rPr lang="en-IN" dirty="0" err="1"/>
              <a:t>Puertolas</a:t>
            </a:r>
            <a:r>
              <a:rPr lang="en-IN" dirty="0"/>
              <a:t>-Lopez MV, </a:t>
            </a:r>
            <a:r>
              <a:rPr lang="en-IN" dirty="0" err="1"/>
              <a:t>Ramdial</a:t>
            </a:r>
            <a:r>
              <a:rPr lang="en-IN" dirty="0"/>
              <a:t> FR, Fisher GR, Gutierrez SA, Mahajan N, </a:t>
            </a:r>
            <a:r>
              <a:rPr lang="en-IN" dirty="0" err="1"/>
              <a:t>Keerthy</a:t>
            </a:r>
            <a:r>
              <a:rPr lang="en-IN" dirty="0"/>
              <a:t> DR, Cavallaro SP. Timely delivery of discharge medications to patients’ bedsides: a patient-</a:t>
            </a:r>
            <a:r>
              <a:rPr lang="en-IN" dirty="0" err="1"/>
              <a:t>centered</a:t>
            </a:r>
            <a:r>
              <a:rPr lang="en-IN" dirty="0"/>
              <a:t> quality improvement project. </a:t>
            </a:r>
            <a:r>
              <a:rPr lang="en-IN" dirty="0" err="1"/>
              <a:t>Pediatric</a:t>
            </a:r>
            <a:r>
              <a:rPr lang="en-IN" dirty="0"/>
              <a:t> quality &amp; safety. 2020 May 1;5(3):e297.</a:t>
            </a:r>
            <a:endParaRPr lang="en-US" dirty="0"/>
          </a:p>
          <a:p>
            <a:r>
              <a:rPr lang="en-US" dirty="0" err="1"/>
              <a:t>Raval</a:t>
            </a:r>
            <a:r>
              <a:rPr lang="en-US" dirty="0"/>
              <a:t> S, Kapadia N, Sharma R. REDUCE IN-PATIENT DISCHARGE PRESCRIPTION TAT, THINK IN MINUTES NOT IN HOURS!!!!!.</a:t>
            </a:r>
          </a:p>
          <a:p>
            <a:r>
              <a:rPr lang="en-US" dirty="0"/>
              <a:t>Shukla K, Upadhyay S. Predictive modelling for turn around time (TAT) of discharge process for insured patients in a corporate hospital of Pune city. Journal of Health Management. 2018 Mar;20(1):56-63.</a:t>
            </a:r>
          </a:p>
          <a:p>
            <a:endParaRPr lang="en-US"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38</a:t>
            </a:fld>
            <a:endParaRPr lang="en-IN"/>
          </a:p>
        </p:txBody>
      </p:sp>
    </p:spTree>
    <p:extLst>
      <p:ext uri="{BB962C8B-B14F-4D97-AF65-F5344CB8AC3E}">
        <p14:creationId xmlns:p14="http://schemas.microsoft.com/office/powerpoint/2010/main" val="149243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39</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880D70-6638-4CDB-B64F-2486A1F842FD}"/>
              </a:ext>
            </a:extLst>
          </p:cNvPr>
          <p:cNvSpPr>
            <a:spLocks noGrp="1"/>
          </p:cNvSpPr>
          <p:nvPr>
            <p:ph idx="1"/>
          </p:nvPr>
        </p:nvSpPr>
        <p:spPr>
          <a:xfrm>
            <a:off x="280988" y="1333500"/>
            <a:ext cx="11630024" cy="5272088"/>
          </a:xfrm>
        </p:spPr>
        <p:txBody>
          <a:bodyPr>
            <a:normAutofit fontScale="92500" lnSpcReduction="10000"/>
          </a:bodyPr>
          <a:lstStyle/>
          <a:p>
            <a:r>
              <a:rPr lang="en-US" sz="3000" b="1" dirty="0">
                <a:latin typeface="Times New Roman" panose="02020603050405020304" pitchFamily="18" charset="0"/>
                <a:cs typeface="Times New Roman" panose="02020603050405020304" pitchFamily="18" charset="0"/>
              </a:rPr>
              <a:t>TAT in discharge process: </a:t>
            </a:r>
            <a:r>
              <a:rPr lang="en-US" sz="3000" dirty="0">
                <a:latin typeface="Times New Roman" panose="02020603050405020304" pitchFamily="18" charset="0"/>
                <a:cs typeface="Times New Roman" panose="02020603050405020304" pitchFamily="18" charset="0"/>
              </a:rPr>
              <a:t>The TAT typically fluctuates based on variables like the case's complexity, resources that are available, and the healthcare facility's effectiveness. The time to discharge (TAT) can be comparatively quick in regular discharges, where patients have simple medical problems and release plans; it typically ranges from a few hours to a day.  </a:t>
            </a:r>
            <a:endParaRPr lang="en-IN"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Emergency discharges require faster processing; TATs are usually within a few hours, and discharge planning and coordination have to be frequently be prioritized. Discharges for children and the elderly may also take longer than expected because of particular factors including making follow-up visits with doctors or making sure careers have enough support.</a:t>
            </a:r>
          </a:p>
          <a:p>
            <a:r>
              <a:rPr lang="en-US" sz="3000" dirty="0">
                <a:latin typeface="Times New Roman" panose="02020603050405020304" pitchFamily="18" charset="0"/>
                <a:cs typeface="Times New Roman" panose="02020603050405020304" pitchFamily="18" charset="0"/>
              </a:rPr>
              <a:t> Regardless of the situation, a prompt and successful discharge process necessitates efficient communication and collaboration between healthcare personnel, patients, and their families. This promotes optimal patient outcomes and lowers the likelihood of complications or readmissions.</a:t>
            </a:r>
            <a:endParaRPr lang="en-IN" sz="3000"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5" name="Slide Number Placeholder 4">
            <a:extLst>
              <a:ext uri="{FF2B5EF4-FFF2-40B4-BE49-F238E27FC236}">
                <a16:creationId xmlns:a16="http://schemas.microsoft.com/office/drawing/2014/main" id="{84F5C2FF-16B5-463C-92C2-DF98BDB57578}"/>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FF45B0A1-DF28-42CC-AEB0-0A33F6A1E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2695903" cy="1268959"/>
          </a:xfrm>
          <a:prstGeom prst="rect">
            <a:avLst/>
          </a:prstGeom>
        </p:spPr>
      </p:pic>
    </p:spTree>
    <p:extLst>
      <p:ext uri="{BB962C8B-B14F-4D97-AF65-F5344CB8AC3E}">
        <p14:creationId xmlns:p14="http://schemas.microsoft.com/office/powerpoint/2010/main" val="428255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Objectives of the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lstStyle/>
          <a:p>
            <a:pPr lvl="0"/>
            <a:r>
              <a:rPr lang="en-IN" dirty="0">
                <a:latin typeface="Times New Roman" panose="02020603050405020304" pitchFamily="18" charset="0"/>
                <a:cs typeface="Times New Roman" panose="02020603050405020304" pitchFamily="18" charset="0"/>
              </a:rPr>
              <a:t>To assess current TAT performance within the IPD.</a:t>
            </a:r>
          </a:p>
          <a:p>
            <a:pPr lvl="0"/>
            <a:r>
              <a:rPr lang="en-IN" dirty="0">
                <a:latin typeface="Times New Roman" panose="02020603050405020304" pitchFamily="18" charset="0"/>
                <a:cs typeface="Times New Roman" panose="02020603050405020304" pitchFamily="18" charset="0"/>
              </a:rPr>
              <a:t>To identify factors contributing to delays in the discharge process.</a:t>
            </a:r>
          </a:p>
          <a:p>
            <a:pPr lvl="0"/>
            <a:r>
              <a:rPr lang="en-IN" dirty="0">
                <a:latin typeface="Times New Roman" panose="02020603050405020304" pitchFamily="18" charset="0"/>
                <a:cs typeface="Times New Roman" panose="02020603050405020304" pitchFamily="18" charset="0"/>
              </a:rPr>
              <a:t>To evaluate the impact of TAT on patient satisfaction and healthcare outcomes.</a:t>
            </a:r>
          </a:p>
          <a:p>
            <a:pPr lvl="0"/>
            <a:r>
              <a:rPr lang="en-IN" dirty="0">
                <a:latin typeface="Times New Roman" panose="02020603050405020304" pitchFamily="18" charset="0"/>
                <a:cs typeface="Times New Roman" panose="02020603050405020304" pitchFamily="18" charset="0"/>
              </a:rPr>
              <a:t>To propose strategies for improving TAT and optimising the discharge process.</a:t>
            </a:r>
          </a:p>
          <a:p>
            <a:pPr marL="0" indent="0">
              <a:buNone/>
            </a:pPr>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47195"/>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Type of study:</a:t>
            </a:r>
            <a:r>
              <a:rPr lang="en-US" dirty="0">
                <a:latin typeface="Times New Roman" panose="02020603050405020304" pitchFamily="18" charset="0"/>
                <a:cs typeface="Times New Roman" panose="02020603050405020304" pitchFamily="18" charset="0"/>
              </a:rPr>
              <a:t> Observational and Quantitative study</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Study area:</a:t>
            </a:r>
            <a:r>
              <a:rPr lang="en-US" dirty="0">
                <a:latin typeface="Times New Roman" panose="02020603050405020304" pitchFamily="18" charset="0"/>
                <a:cs typeface="Times New Roman" panose="02020603050405020304" pitchFamily="18" charset="0"/>
              </a:rPr>
              <a:t> Bhandari Hospital and Research Centre, (BHRC), Jaipur</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Duration of the study:</a:t>
            </a:r>
            <a:r>
              <a:rPr lang="en-US" dirty="0">
                <a:latin typeface="Times New Roman" panose="02020603050405020304" pitchFamily="18" charset="0"/>
                <a:cs typeface="Times New Roman" panose="02020603050405020304" pitchFamily="18" charset="0"/>
              </a:rPr>
              <a:t> 2months</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Sample size:</a:t>
            </a:r>
            <a:r>
              <a:rPr lang="en-US" dirty="0">
                <a:latin typeface="Times New Roman" panose="02020603050405020304" pitchFamily="18" charset="0"/>
                <a:cs typeface="Times New Roman" panose="02020603050405020304" pitchFamily="18" charset="0"/>
              </a:rPr>
              <a:t>260 (5 samples each day excluding Sunday)</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Study population:</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Inclusion criteria:</a:t>
            </a:r>
            <a:r>
              <a:rPr lang="en-US" dirty="0">
                <a:latin typeface="Times New Roman" panose="02020603050405020304" pitchFamily="18" charset="0"/>
                <a:cs typeface="Times New Roman" panose="02020603050405020304" pitchFamily="18" charset="0"/>
              </a:rPr>
              <a:t> IPD Patients</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Exclusion criteria:</a:t>
            </a:r>
            <a:r>
              <a:rPr lang="en-US" dirty="0">
                <a:latin typeface="Times New Roman" panose="02020603050405020304" pitchFamily="18" charset="0"/>
                <a:cs typeface="Times New Roman" panose="02020603050405020304" pitchFamily="18" charset="0"/>
              </a:rPr>
              <a:t> OPD and Emergency Patients </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Sampling method</a:t>
            </a:r>
            <a:r>
              <a:rPr lang="en-US" dirty="0">
                <a:latin typeface="Times New Roman" panose="02020603050405020304" pitchFamily="18" charset="0"/>
                <a:cs typeface="Times New Roman" panose="02020603050405020304" pitchFamily="18" charset="0"/>
              </a:rPr>
              <a:t>: Simple random sampling</a:t>
            </a: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normAutofit/>
          </a:bodyPr>
          <a:lstStyle/>
          <a:p>
            <a:pPr algn="ctr"/>
            <a:r>
              <a:rPr lang="en-IN" sz="4000" b="1" dirty="0">
                <a:latin typeface="Times New Roman" panose="02020603050405020304" pitchFamily="18" charset="0"/>
                <a:cs typeface="Times New Roman" panose="02020603050405020304" pitchFamily="18" charset="0"/>
              </a:rPr>
              <a:t>Methodology </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Study design:</a:t>
            </a:r>
            <a:r>
              <a:rPr lang="en-US" dirty="0">
                <a:latin typeface="Times New Roman" panose="02020603050405020304" pitchFamily="18" charset="0"/>
                <a:cs typeface="Times New Roman" panose="02020603050405020304" pitchFamily="18" charset="0"/>
              </a:rPr>
              <a:t> Descriptive </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Tool:</a:t>
            </a:r>
            <a:r>
              <a:rPr lang="en-US" dirty="0">
                <a:latin typeface="Times New Roman" panose="02020603050405020304" pitchFamily="18" charset="0"/>
                <a:cs typeface="Times New Roman" panose="02020603050405020304" pitchFamily="18" charset="0"/>
              </a:rPr>
              <a:t> Time and motion study and direct observation</a:t>
            </a:r>
            <a:endParaRPr lang="en-IN"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Data analysis:</a:t>
            </a:r>
            <a:r>
              <a:rPr lang="en-US" dirty="0">
                <a:latin typeface="Times New Roman" panose="02020603050405020304" pitchFamily="18" charset="0"/>
                <a:cs typeface="Times New Roman" panose="02020603050405020304" pitchFamily="18" charset="0"/>
              </a:rPr>
              <a:t> Using Microsoft Excel (bar graphs, pie charts and other measuring tools as per requirement).</a:t>
            </a: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721659" y="2859741"/>
            <a:ext cx="10515600" cy="1008530"/>
          </a:xfrm>
        </p:spPr>
        <p:txBody>
          <a:bodyPr>
            <a:normAutofit lnSpcReduction="10000"/>
          </a:bodyPr>
          <a:lstStyle/>
          <a:p>
            <a:pPr marL="0" indent="0" algn="ctr">
              <a:buNone/>
            </a:pPr>
            <a:r>
              <a:rPr lang="en-US" sz="4000" b="1" dirty="0">
                <a:latin typeface="Times New Roman" panose="02020603050405020304" pitchFamily="18" charset="0"/>
                <a:cs typeface="Times New Roman" panose="02020603050405020304" pitchFamily="18" charset="0"/>
              </a:rPr>
              <a:t>RESULTS</a:t>
            </a:r>
            <a:br>
              <a:rPr lang="en-US" b="1" dirty="0">
                <a:latin typeface="Times New Roman" panose="02020603050405020304" pitchFamily="18" charset="0"/>
                <a:cs typeface="Times New Roman" panose="02020603050405020304" pitchFamily="18" charset="0"/>
              </a:rPr>
            </a:br>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37565" y="2568202"/>
            <a:ext cx="11716870" cy="2084386"/>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TAT PROFILING FOR DISCHARGED PATIENTS UNDER DIFFERENT INSURANCE SCHEMES AND CASH PAYMENTS</a:t>
            </a:r>
            <a:r>
              <a:rPr lang="en-IN" b="1" dirty="0"/>
              <a:t> </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2521</Words>
  <Application>Microsoft Office PowerPoint</Application>
  <PresentationFormat>Widescreen</PresentationFormat>
  <Paragraphs>244</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TURNAROUND TIME IN DISCHARGE PROCESS FOR DIFFERENT PANELS IN IPD AT BHANDARI HOSPITAL AND RESEARCH CENTER, JAIPUR</vt:lpstr>
      <vt:lpstr>Mentor Approval</vt:lpstr>
      <vt:lpstr>Introduction </vt:lpstr>
      <vt:lpstr>PowerPoint Presentation</vt:lpstr>
      <vt:lpstr>Objectives of the Study</vt:lpstr>
      <vt:lpstr>Methodology </vt:lpstr>
      <vt:lpstr>Methodology </vt:lpstr>
      <vt:lpstr>PowerPoint Presentation</vt:lpstr>
      <vt:lpstr>TAT PROFILING FOR DISCHARGED PATIENTS UNDER DIFFERENT INSURANCE SCHEMES AND CASH PAYMENTS </vt:lpstr>
      <vt:lpstr>PowerPoint Presentation</vt:lpstr>
      <vt:lpstr>Results </vt:lpstr>
      <vt:lpstr>PowerPoint Presentation</vt:lpstr>
      <vt:lpstr>PowerPoint Presentation</vt:lpstr>
      <vt:lpstr>Results</vt:lpstr>
      <vt:lpstr>Results</vt:lpstr>
      <vt:lpstr>PowerPoint Presentation</vt:lpstr>
      <vt:lpstr>PowerPoint Presentation</vt:lpstr>
      <vt:lpstr>Results</vt:lpstr>
      <vt:lpstr>Results</vt:lpstr>
      <vt:lpstr>PowerPoint Presentation</vt:lpstr>
      <vt:lpstr>Results</vt:lpstr>
      <vt:lpstr>Results</vt:lpstr>
      <vt:lpstr>PowerPoint Presentation</vt:lpstr>
      <vt:lpstr>Results</vt:lpstr>
      <vt:lpstr>Results</vt:lpstr>
      <vt:lpstr>PowerPoint Presentation</vt:lpstr>
      <vt:lpstr>PowerPoint Presentation</vt:lpstr>
      <vt:lpstr>Results CASH PATIENTS</vt:lpstr>
      <vt:lpstr>PowerPoint Presentation</vt:lpstr>
      <vt:lpstr>PowerPoint Presentation</vt:lpstr>
      <vt:lpstr>Results</vt:lpstr>
      <vt:lpstr>Results</vt:lpstr>
      <vt:lpstr>PowerPoint Presentation</vt:lpstr>
      <vt:lpstr>PowerPoint Presentation</vt:lpstr>
      <vt:lpstr>Discussion </vt:lpstr>
      <vt:lpstr>Discussion </vt:lpstr>
      <vt:lpstr>Conclusion</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Akriti</cp:lastModifiedBy>
  <cp:revision>25</cp:revision>
  <dcterms:created xsi:type="dcterms:W3CDTF">2022-05-20T15:11:38Z</dcterms:created>
  <dcterms:modified xsi:type="dcterms:W3CDTF">2024-07-02T04:04:44Z</dcterms:modified>
</cp:coreProperties>
</file>