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ink/ink1.xml" ContentType="application/inkml+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2" autoAdjust="0"/>
    <p:restoredTop sz="94660"/>
  </p:normalViewPr>
  <p:slideViewPr>
    <p:cSldViewPr snapToGrid="0">
      <p:cViewPr varScale="1">
        <p:scale>
          <a:sx n="77" d="100"/>
          <a:sy n="77" d="100"/>
        </p:scale>
        <p:origin x="8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3" Type="http://schemas.openxmlformats.org/officeDocument/2006/relationships/slide" Target="slides/slide2.xml" /><Relationship Id="rId21" Type="http://schemas.openxmlformats.org/officeDocument/2006/relationships/theme" Target="theme/theme1.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viewProps" Target="viewProp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5" Type="http://schemas.openxmlformats.org/officeDocument/2006/relationships/slide" Target="slides/slide4.xml" /><Relationship Id="rId15" Type="http://schemas.openxmlformats.org/officeDocument/2006/relationships/slide" Target="slides/slide14.xml" /><Relationship Id="rId10" Type="http://schemas.openxmlformats.org/officeDocument/2006/relationships/slide" Target="slides/slide9.xml" /><Relationship Id="rId19" Type="http://schemas.openxmlformats.org/officeDocument/2006/relationships/presProps" Target="presProps.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tableStyles" Target="tableStyles.xml" /></Relationships>
</file>

<file path=ppt/diagrams/_rels/data1.xml.rels><?xml version="1.0" encoding="UTF-8" standalone="yes"?>
<Relationships xmlns="http://schemas.openxmlformats.org/package/2006/relationships"><Relationship Id="rId8" Type="http://schemas.openxmlformats.org/officeDocument/2006/relationships/image" Target="../media/image9.png" /><Relationship Id="rId3" Type="http://schemas.openxmlformats.org/officeDocument/2006/relationships/image" Target="../media/image4.svg" /><Relationship Id="rId7" Type="http://schemas.openxmlformats.org/officeDocument/2006/relationships/image" Target="../media/image8.svg" /><Relationship Id="rId2" Type="http://schemas.openxmlformats.org/officeDocument/2006/relationships/image" Target="../media/image3.png" /><Relationship Id="rId1" Type="http://schemas.openxmlformats.org/officeDocument/2006/relationships/hyperlink" Target="https://apps.who.int/iris/handle/10665/310981" TargetMode="External" /><Relationship Id="rId6" Type="http://schemas.openxmlformats.org/officeDocument/2006/relationships/image" Target="../media/image7.png" /><Relationship Id="rId5" Type="http://schemas.openxmlformats.org/officeDocument/2006/relationships/image" Target="../media/image6.svg" /><Relationship Id="rId4" Type="http://schemas.openxmlformats.org/officeDocument/2006/relationships/image" Target="../media/image5.png" /><Relationship Id="rId9" Type="http://schemas.openxmlformats.org/officeDocument/2006/relationships/image" Target="../media/image10.svg" /></Relationships>
</file>

<file path=ppt/diagrams/_rels/data3.xml.rels><?xml version="1.0" encoding="UTF-8" standalone="yes"?>
<Relationships xmlns="http://schemas.openxmlformats.org/package/2006/relationships"><Relationship Id="rId8" Type="http://schemas.openxmlformats.org/officeDocument/2006/relationships/image" Target="../media/image19.svg" /><Relationship Id="rId3" Type="http://schemas.openxmlformats.org/officeDocument/2006/relationships/image" Target="../media/image14.png" /><Relationship Id="rId7" Type="http://schemas.openxmlformats.org/officeDocument/2006/relationships/image" Target="../media/image18.png" /><Relationship Id="rId2" Type="http://schemas.openxmlformats.org/officeDocument/2006/relationships/image" Target="../media/image13.svg" /><Relationship Id="rId1" Type="http://schemas.openxmlformats.org/officeDocument/2006/relationships/image" Target="../media/image12.png" /><Relationship Id="rId6" Type="http://schemas.openxmlformats.org/officeDocument/2006/relationships/image" Target="../media/image17.svg" /><Relationship Id="rId5" Type="http://schemas.openxmlformats.org/officeDocument/2006/relationships/image" Target="../media/image16.png" /><Relationship Id="rId4" Type="http://schemas.openxmlformats.org/officeDocument/2006/relationships/image" Target="../media/image15.svg" /></Relationships>
</file>

<file path=ppt/diagrams/_rels/data5.xml.rels><?xml version="1.0" encoding="UTF-8" standalone="yes"?>
<Relationships xmlns="http://schemas.openxmlformats.org/package/2006/relationships"><Relationship Id="rId3" Type="http://schemas.openxmlformats.org/officeDocument/2006/relationships/image" Target="../media/image22.png" /><Relationship Id="rId2" Type="http://schemas.openxmlformats.org/officeDocument/2006/relationships/image" Target="../media/image21.svg" /><Relationship Id="rId1" Type="http://schemas.openxmlformats.org/officeDocument/2006/relationships/image" Target="../media/image20.png" /><Relationship Id="rId4" Type="http://schemas.openxmlformats.org/officeDocument/2006/relationships/image" Target="../media/image23.svg" /></Relationships>
</file>

<file path=ppt/diagrams/_rels/data6.xml.rels><?xml version="1.0" encoding="UTF-8" standalone="yes"?>
<Relationships xmlns="http://schemas.openxmlformats.org/package/2006/relationships"><Relationship Id="rId8" Type="http://schemas.openxmlformats.org/officeDocument/2006/relationships/image" Target="../media/image31.svg" /><Relationship Id="rId3" Type="http://schemas.openxmlformats.org/officeDocument/2006/relationships/image" Target="../media/image26.png" /><Relationship Id="rId7" Type="http://schemas.openxmlformats.org/officeDocument/2006/relationships/image" Target="../media/image30.png" /><Relationship Id="rId12" Type="http://schemas.openxmlformats.org/officeDocument/2006/relationships/image" Target="../media/image35.svg" /><Relationship Id="rId2" Type="http://schemas.openxmlformats.org/officeDocument/2006/relationships/image" Target="../media/image25.svg" /><Relationship Id="rId1" Type="http://schemas.openxmlformats.org/officeDocument/2006/relationships/image" Target="../media/image24.png" /><Relationship Id="rId6" Type="http://schemas.openxmlformats.org/officeDocument/2006/relationships/image" Target="../media/image29.svg" /><Relationship Id="rId11" Type="http://schemas.openxmlformats.org/officeDocument/2006/relationships/image" Target="../media/image34.png" /><Relationship Id="rId5" Type="http://schemas.openxmlformats.org/officeDocument/2006/relationships/image" Target="../media/image28.png" /><Relationship Id="rId10" Type="http://schemas.openxmlformats.org/officeDocument/2006/relationships/image" Target="../media/image33.svg" /><Relationship Id="rId4" Type="http://schemas.openxmlformats.org/officeDocument/2006/relationships/image" Target="../media/image27.svg" /><Relationship Id="rId9" Type="http://schemas.openxmlformats.org/officeDocument/2006/relationships/image" Target="../media/image32.png" /></Relationships>
</file>

<file path=ppt/diagrams/_rels/data7.xml.rels><?xml version="1.0" encoding="UTF-8" standalone="yes"?>
<Relationships xmlns="http://schemas.openxmlformats.org/package/2006/relationships"><Relationship Id="rId3" Type="http://schemas.openxmlformats.org/officeDocument/2006/relationships/image" Target="../media/image37.png" /><Relationship Id="rId2" Type="http://schemas.openxmlformats.org/officeDocument/2006/relationships/image" Target="../media/image13.svg" /><Relationship Id="rId1" Type="http://schemas.openxmlformats.org/officeDocument/2006/relationships/image" Target="../media/image12.png" /><Relationship Id="rId6" Type="http://schemas.openxmlformats.org/officeDocument/2006/relationships/image" Target="../media/image40.svg" /><Relationship Id="rId5" Type="http://schemas.openxmlformats.org/officeDocument/2006/relationships/image" Target="../media/image39.png" /><Relationship Id="rId4" Type="http://schemas.openxmlformats.org/officeDocument/2006/relationships/image" Target="../media/image38.svg" /></Relationships>
</file>

<file path=ppt/diagrams/_rels/drawing1.xml.rels><?xml version="1.0" encoding="UTF-8" standalone="yes"?>
<Relationships xmlns="http://schemas.openxmlformats.org/package/2006/relationships"><Relationship Id="rId8" Type="http://schemas.openxmlformats.org/officeDocument/2006/relationships/image" Target="../media/image9.png" /><Relationship Id="rId3" Type="http://schemas.openxmlformats.org/officeDocument/2006/relationships/hyperlink" Target="https://apps.who.int/iris/handle/10665/310981" TargetMode="External" /><Relationship Id="rId7" Type="http://schemas.openxmlformats.org/officeDocument/2006/relationships/image" Target="../media/image8.svg" /><Relationship Id="rId2" Type="http://schemas.openxmlformats.org/officeDocument/2006/relationships/image" Target="../media/image4.svg" /><Relationship Id="rId1" Type="http://schemas.openxmlformats.org/officeDocument/2006/relationships/image" Target="../media/image3.png" /><Relationship Id="rId6" Type="http://schemas.openxmlformats.org/officeDocument/2006/relationships/image" Target="../media/image7.png" /><Relationship Id="rId5" Type="http://schemas.openxmlformats.org/officeDocument/2006/relationships/image" Target="../media/image6.svg" /><Relationship Id="rId4" Type="http://schemas.openxmlformats.org/officeDocument/2006/relationships/image" Target="../media/image5.png" /><Relationship Id="rId9" Type="http://schemas.openxmlformats.org/officeDocument/2006/relationships/image" Target="../media/image10.svg" /></Relationships>
</file>

<file path=ppt/diagrams/_rels/drawing3.xml.rels><?xml version="1.0" encoding="UTF-8" standalone="yes"?>
<Relationships xmlns="http://schemas.openxmlformats.org/package/2006/relationships"><Relationship Id="rId8" Type="http://schemas.openxmlformats.org/officeDocument/2006/relationships/image" Target="../media/image19.svg" /><Relationship Id="rId3" Type="http://schemas.openxmlformats.org/officeDocument/2006/relationships/image" Target="../media/image14.png" /><Relationship Id="rId7" Type="http://schemas.openxmlformats.org/officeDocument/2006/relationships/image" Target="../media/image18.png" /><Relationship Id="rId2" Type="http://schemas.openxmlformats.org/officeDocument/2006/relationships/image" Target="../media/image13.svg" /><Relationship Id="rId1" Type="http://schemas.openxmlformats.org/officeDocument/2006/relationships/image" Target="../media/image12.png" /><Relationship Id="rId6" Type="http://schemas.openxmlformats.org/officeDocument/2006/relationships/image" Target="../media/image17.svg" /><Relationship Id="rId5" Type="http://schemas.openxmlformats.org/officeDocument/2006/relationships/image" Target="../media/image16.png" /><Relationship Id="rId4" Type="http://schemas.openxmlformats.org/officeDocument/2006/relationships/image" Target="../media/image15.svg" /></Relationships>
</file>

<file path=ppt/diagrams/_rels/drawing5.xml.rels><?xml version="1.0" encoding="UTF-8" standalone="yes"?>
<Relationships xmlns="http://schemas.openxmlformats.org/package/2006/relationships"><Relationship Id="rId3" Type="http://schemas.openxmlformats.org/officeDocument/2006/relationships/image" Target="../media/image22.png" /><Relationship Id="rId2" Type="http://schemas.openxmlformats.org/officeDocument/2006/relationships/image" Target="../media/image21.svg" /><Relationship Id="rId1" Type="http://schemas.openxmlformats.org/officeDocument/2006/relationships/image" Target="../media/image20.png" /><Relationship Id="rId4" Type="http://schemas.openxmlformats.org/officeDocument/2006/relationships/image" Target="../media/image23.svg" /></Relationships>
</file>

<file path=ppt/diagrams/_rels/drawing6.xml.rels><?xml version="1.0" encoding="UTF-8" standalone="yes"?>
<Relationships xmlns="http://schemas.openxmlformats.org/package/2006/relationships"><Relationship Id="rId8" Type="http://schemas.openxmlformats.org/officeDocument/2006/relationships/image" Target="../media/image31.svg" /><Relationship Id="rId3" Type="http://schemas.openxmlformats.org/officeDocument/2006/relationships/image" Target="../media/image26.png" /><Relationship Id="rId7" Type="http://schemas.openxmlformats.org/officeDocument/2006/relationships/image" Target="../media/image30.png" /><Relationship Id="rId12" Type="http://schemas.openxmlformats.org/officeDocument/2006/relationships/image" Target="../media/image35.svg" /><Relationship Id="rId2" Type="http://schemas.openxmlformats.org/officeDocument/2006/relationships/image" Target="../media/image25.svg" /><Relationship Id="rId1" Type="http://schemas.openxmlformats.org/officeDocument/2006/relationships/image" Target="../media/image24.png" /><Relationship Id="rId6" Type="http://schemas.openxmlformats.org/officeDocument/2006/relationships/image" Target="../media/image29.svg" /><Relationship Id="rId11" Type="http://schemas.openxmlformats.org/officeDocument/2006/relationships/image" Target="../media/image34.png" /><Relationship Id="rId5" Type="http://schemas.openxmlformats.org/officeDocument/2006/relationships/image" Target="../media/image28.png" /><Relationship Id="rId10" Type="http://schemas.openxmlformats.org/officeDocument/2006/relationships/image" Target="../media/image33.svg" /><Relationship Id="rId4" Type="http://schemas.openxmlformats.org/officeDocument/2006/relationships/image" Target="../media/image27.svg" /><Relationship Id="rId9" Type="http://schemas.openxmlformats.org/officeDocument/2006/relationships/image" Target="../media/image32.png" /></Relationships>
</file>

<file path=ppt/diagrams/_rels/drawing7.xml.rels><?xml version="1.0" encoding="UTF-8" standalone="yes"?>
<Relationships xmlns="http://schemas.openxmlformats.org/package/2006/relationships"><Relationship Id="rId3" Type="http://schemas.openxmlformats.org/officeDocument/2006/relationships/image" Target="../media/image37.png" /><Relationship Id="rId2" Type="http://schemas.openxmlformats.org/officeDocument/2006/relationships/image" Target="../media/image13.svg" /><Relationship Id="rId1" Type="http://schemas.openxmlformats.org/officeDocument/2006/relationships/image" Target="../media/image12.png" /><Relationship Id="rId6" Type="http://schemas.openxmlformats.org/officeDocument/2006/relationships/image" Target="../media/image40.svg" /><Relationship Id="rId5" Type="http://schemas.openxmlformats.org/officeDocument/2006/relationships/image" Target="../media/image39.png" /><Relationship Id="rId4" Type="http://schemas.openxmlformats.org/officeDocument/2006/relationships/image" Target="../media/image38.svg" /></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30D974-FD9C-49CD-9B80-3CF084939F18}"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0E1DE738-9224-4783-B77F-D095FBC7511D}">
      <dgm:prSet custT="1"/>
      <dgm:spPr/>
      <dgm:t>
        <a:bodyPr/>
        <a:lstStyle/>
        <a:p>
          <a:pPr>
            <a:lnSpc>
              <a:spcPct val="100000"/>
            </a:lnSpc>
          </a:pPr>
          <a:r>
            <a:rPr lang="en-US" sz="1400" dirty="0">
              <a:latin typeface="Georgia"/>
            </a:rPr>
            <a:t>•WHO launched the </a:t>
          </a:r>
          <a:r>
            <a:rPr lang="en-US" sz="1400" dirty="0">
              <a:latin typeface="Georgia"/>
              <a:hlinkClick xmlns:r="http://schemas.openxmlformats.org/officeDocument/2006/relationships" r:id="rId1"/>
            </a:rPr>
            <a:t>WHO Special Initiative for Mental Health (2019-2023): Universal Health Coverage for Mental Health</a:t>
          </a:r>
          <a:r>
            <a:rPr lang="en-US" sz="1400" dirty="0">
              <a:latin typeface="Georgia"/>
            </a:rPr>
            <a:t> to ensure access to quality and affordable care for mental health conditions in 12 priority countries to 100 million more people.</a:t>
          </a:r>
        </a:p>
      </dgm:t>
    </dgm:pt>
    <dgm:pt modelId="{2D08FE54-D712-4BD2-B559-91BF6AF2677C}" type="parTrans" cxnId="{2F1BFB12-F89F-43C1-B6FF-A91D2F65B414}">
      <dgm:prSet/>
      <dgm:spPr/>
      <dgm:t>
        <a:bodyPr/>
        <a:lstStyle/>
        <a:p>
          <a:endParaRPr lang="en-US"/>
        </a:p>
      </dgm:t>
    </dgm:pt>
    <dgm:pt modelId="{DE72D71B-DAEE-4CE0-BF80-D6D1497B5EB4}" type="sibTrans" cxnId="{2F1BFB12-F89F-43C1-B6FF-A91D2F65B414}">
      <dgm:prSet/>
      <dgm:spPr/>
      <dgm:t>
        <a:bodyPr/>
        <a:lstStyle/>
        <a:p>
          <a:pPr>
            <a:lnSpc>
              <a:spcPct val="100000"/>
            </a:lnSpc>
          </a:pPr>
          <a:endParaRPr lang="en-US"/>
        </a:p>
      </dgm:t>
    </dgm:pt>
    <dgm:pt modelId="{B3653CC5-2EAD-4EBB-9FC8-E46B08ABF186}">
      <dgm:prSet custT="1"/>
      <dgm:spPr/>
      <dgm:t>
        <a:bodyPr/>
        <a:lstStyle/>
        <a:p>
          <a:pPr rtl="0">
            <a:lnSpc>
              <a:spcPct val="100000"/>
            </a:lnSpc>
          </a:pPr>
          <a:r>
            <a:rPr lang="en-US" sz="1400" dirty="0">
              <a:latin typeface="Georgia"/>
            </a:rPr>
            <a:t>•Depression is one of the leading causes of disability. Suicide is the fourth leading cause of death among 15-29-year-olds. </a:t>
          </a:r>
        </a:p>
      </dgm:t>
    </dgm:pt>
    <dgm:pt modelId="{8D791FC9-ACA2-4EB8-92DC-FB74EA07C699}" type="parTrans" cxnId="{F364BE8E-012F-4BF3-9860-9E93D0AD5A4C}">
      <dgm:prSet/>
      <dgm:spPr/>
      <dgm:t>
        <a:bodyPr/>
        <a:lstStyle/>
        <a:p>
          <a:endParaRPr lang="en-US"/>
        </a:p>
      </dgm:t>
    </dgm:pt>
    <dgm:pt modelId="{A458C4B5-F76E-4EAD-A176-9AA5625BDF65}" type="sibTrans" cxnId="{F364BE8E-012F-4BF3-9860-9E93D0AD5A4C}">
      <dgm:prSet/>
      <dgm:spPr/>
      <dgm:t>
        <a:bodyPr/>
        <a:lstStyle/>
        <a:p>
          <a:pPr>
            <a:lnSpc>
              <a:spcPct val="100000"/>
            </a:lnSpc>
          </a:pPr>
          <a:endParaRPr lang="en-US"/>
        </a:p>
      </dgm:t>
    </dgm:pt>
    <dgm:pt modelId="{D8D75635-41AD-444B-95A3-61F928887AB1}">
      <dgm:prSet custT="1"/>
      <dgm:spPr/>
      <dgm:t>
        <a:bodyPr/>
        <a:lstStyle/>
        <a:p>
          <a:pPr>
            <a:lnSpc>
              <a:spcPct val="100000"/>
            </a:lnSpc>
          </a:pPr>
          <a:r>
            <a:rPr lang="en-US" sz="1400" dirty="0">
              <a:latin typeface="Georgia"/>
            </a:rPr>
            <a:t>•People with severe mental health conditions die prematurely – as much as two decades early – due to preventable physical conditions.</a:t>
          </a:r>
        </a:p>
      </dgm:t>
    </dgm:pt>
    <dgm:pt modelId="{8D89D6EE-C52C-4A4D-8424-9CE8C4092918}" type="parTrans" cxnId="{97F721CC-B099-491B-9D2C-42D38687B70F}">
      <dgm:prSet/>
      <dgm:spPr/>
      <dgm:t>
        <a:bodyPr/>
        <a:lstStyle/>
        <a:p>
          <a:endParaRPr lang="en-US"/>
        </a:p>
      </dgm:t>
    </dgm:pt>
    <dgm:pt modelId="{E0EB6498-190D-453F-A0D2-0BC2AD5712C1}" type="sibTrans" cxnId="{97F721CC-B099-491B-9D2C-42D38687B70F}">
      <dgm:prSet/>
      <dgm:spPr/>
      <dgm:t>
        <a:bodyPr/>
        <a:lstStyle/>
        <a:p>
          <a:pPr>
            <a:lnSpc>
              <a:spcPct val="100000"/>
            </a:lnSpc>
          </a:pPr>
          <a:endParaRPr lang="en-US"/>
        </a:p>
      </dgm:t>
    </dgm:pt>
    <dgm:pt modelId="{D1BD0333-E2A2-4C61-8FF4-BDA9BE0E694C}">
      <dgm:prSet custT="1"/>
      <dgm:spPr/>
      <dgm:t>
        <a:bodyPr/>
        <a:lstStyle/>
        <a:p>
          <a:pPr>
            <a:lnSpc>
              <a:spcPct val="100000"/>
            </a:lnSpc>
          </a:pPr>
          <a:r>
            <a:rPr lang="en-US" sz="1400" dirty="0">
              <a:latin typeface="Georgia"/>
            </a:rPr>
            <a:t>•Increased investment is required on all fronts: for mental health awareness to increase understanding and reduce stigma; for efforts to increase access to quality mental health care and effective treatments; and for research to identify new treatments and improve existing treatments for all mental disorders</a:t>
          </a:r>
        </a:p>
      </dgm:t>
    </dgm:pt>
    <dgm:pt modelId="{606BDFCC-855C-4905-A343-9A569A11DF45}" type="parTrans" cxnId="{A922498A-70ED-4570-994E-E7F6E51F3B62}">
      <dgm:prSet/>
      <dgm:spPr/>
      <dgm:t>
        <a:bodyPr/>
        <a:lstStyle/>
        <a:p>
          <a:endParaRPr lang="en-US"/>
        </a:p>
      </dgm:t>
    </dgm:pt>
    <dgm:pt modelId="{9A62C15C-348A-45CB-A6AB-94ADDC80097C}" type="sibTrans" cxnId="{A922498A-70ED-4570-994E-E7F6E51F3B62}">
      <dgm:prSet/>
      <dgm:spPr/>
      <dgm:t>
        <a:bodyPr/>
        <a:lstStyle/>
        <a:p>
          <a:endParaRPr lang="en-US"/>
        </a:p>
      </dgm:t>
    </dgm:pt>
    <dgm:pt modelId="{72545C48-9594-4D5D-8397-EE9760709AA1}" type="pres">
      <dgm:prSet presAssocID="{1C30D974-FD9C-49CD-9B80-3CF084939F18}" presName="root" presStyleCnt="0">
        <dgm:presLayoutVars>
          <dgm:dir/>
          <dgm:resizeHandles val="exact"/>
        </dgm:presLayoutVars>
      </dgm:prSet>
      <dgm:spPr/>
    </dgm:pt>
    <dgm:pt modelId="{599169EB-DEE5-4FBC-A9BA-C33B857FAB28}" type="pres">
      <dgm:prSet presAssocID="{1C30D974-FD9C-49CD-9B80-3CF084939F18}" presName="container" presStyleCnt="0">
        <dgm:presLayoutVars>
          <dgm:dir/>
          <dgm:resizeHandles val="exact"/>
        </dgm:presLayoutVars>
      </dgm:prSet>
      <dgm:spPr/>
    </dgm:pt>
    <dgm:pt modelId="{C9112532-3B2D-4693-A98C-06D411D8C07B}" type="pres">
      <dgm:prSet presAssocID="{0E1DE738-9224-4783-B77F-D095FBC7511D}" presName="compNode" presStyleCnt="0"/>
      <dgm:spPr/>
    </dgm:pt>
    <dgm:pt modelId="{1847439A-39D3-450A-A1D8-949CB43F9DDE}" type="pres">
      <dgm:prSet presAssocID="{0E1DE738-9224-4783-B77F-D095FBC7511D}" presName="iconBgRect" presStyleLbl="bgShp" presStyleIdx="0" presStyleCnt="4"/>
      <dgm:spPr/>
    </dgm:pt>
    <dgm:pt modelId="{B52B72BC-955C-441E-BDB3-028BF40322DE}" type="pres">
      <dgm:prSet presAssocID="{0E1DE738-9224-4783-B77F-D095FBC7511D}" presName="iconRect" presStyleLbl="node1" presStyleIdx="0" presStyleCnt="4"/>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Hospital"/>
        </a:ext>
      </dgm:extLst>
    </dgm:pt>
    <dgm:pt modelId="{A2978215-268D-48CE-8227-F90ABFCF15AE}" type="pres">
      <dgm:prSet presAssocID="{0E1DE738-9224-4783-B77F-D095FBC7511D}" presName="spaceRect" presStyleCnt="0"/>
      <dgm:spPr/>
    </dgm:pt>
    <dgm:pt modelId="{4B2EBA25-36B1-4981-A899-BA1B2B88DAFE}" type="pres">
      <dgm:prSet presAssocID="{0E1DE738-9224-4783-B77F-D095FBC7511D}" presName="textRect" presStyleLbl="revTx" presStyleIdx="0" presStyleCnt="4">
        <dgm:presLayoutVars>
          <dgm:chMax val="1"/>
          <dgm:chPref val="1"/>
        </dgm:presLayoutVars>
      </dgm:prSet>
      <dgm:spPr/>
    </dgm:pt>
    <dgm:pt modelId="{57294813-44D8-4C72-B5CB-2162F6FC7E1C}" type="pres">
      <dgm:prSet presAssocID="{DE72D71B-DAEE-4CE0-BF80-D6D1497B5EB4}" presName="sibTrans" presStyleLbl="sibTrans2D1" presStyleIdx="0" presStyleCnt="0"/>
      <dgm:spPr/>
    </dgm:pt>
    <dgm:pt modelId="{41D037ED-C93B-46AC-9F77-D33E90A2AC3F}" type="pres">
      <dgm:prSet presAssocID="{B3653CC5-2EAD-4EBB-9FC8-E46B08ABF186}" presName="compNode" presStyleCnt="0"/>
      <dgm:spPr/>
    </dgm:pt>
    <dgm:pt modelId="{38EAF01A-DE98-4BA2-A634-C33193EE0F28}" type="pres">
      <dgm:prSet presAssocID="{B3653CC5-2EAD-4EBB-9FC8-E46B08ABF186}" presName="iconBgRect" presStyleLbl="bgShp" presStyleIdx="1" presStyleCnt="4"/>
      <dgm:spPr/>
    </dgm:pt>
    <dgm:pt modelId="{2FFAF2C2-7DA5-432A-BEF1-5594C04298FD}" type="pres">
      <dgm:prSet presAssocID="{B3653CC5-2EAD-4EBB-9FC8-E46B08ABF186}" presName="iconRect" presStyleLbl="node1" presStyleIdx="1" presStyleCnt="4"/>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Brain in head"/>
        </a:ext>
      </dgm:extLst>
    </dgm:pt>
    <dgm:pt modelId="{787DA84C-0398-474B-A5CD-6370F6CAC776}" type="pres">
      <dgm:prSet presAssocID="{B3653CC5-2EAD-4EBB-9FC8-E46B08ABF186}" presName="spaceRect" presStyleCnt="0"/>
      <dgm:spPr/>
    </dgm:pt>
    <dgm:pt modelId="{9ABA9477-D4BB-4447-9027-02BEAA4BEB14}" type="pres">
      <dgm:prSet presAssocID="{B3653CC5-2EAD-4EBB-9FC8-E46B08ABF186}" presName="textRect" presStyleLbl="revTx" presStyleIdx="1" presStyleCnt="4">
        <dgm:presLayoutVars>
          <dgm:chMax val="1"/>
          <dgm:chPref val="1"/>
        </dgm:presLayoutVars>
      </dgm:prSet>
      <dgm:spPr/>
    </dgm:pt>
    <dgm:pt modelId="{BBE341E0-6F87-4FB1-91D7-93971BD06295}" type="pres">
      <dgm:prSet presAssocID="{A458C4B5-F76E-4EAD-A176-9AA5625BDF65}" presName="sibTrans" presStyleLbl="sibTrans2D1" presStyleIdx="0" presStyleCnt="0"/>
      <dgm:spPr/>
    </dgm:pt>
    <dgm:pt modelId="{9D50E54F-A520-4053-B090-EA6407B159A6}" type="pres">
      <dgm:prSet presAssocID="{D8D75635-41AD-444B-95A3-61F928887AB1}" presName="compNode" presStyleCnt="0"/>
      <dgm:spPr/>
    </dgm:pt>
    <dgm:pt modelId="{E5D9AFB2-3C22-4441-A91A-7C923B9E0B6F}" type="pres">
      <dgm:prSet presAssocID="{D8D75635-41AD-444B-95A3-61F928887AB1}" presName="iconBgRect" presStyleLbl="bgShp" presStyleIdx="2" presStyleCnt="4"/>
      <dgm:spPr/>
    </dgm:pt>
    <dgm:pt modelId="{7AEEC4FF-148A-4F2C-A338-3FC270031B46}" type="pres">
      <dgm:prSet presAssocID="{D8D75635-41AD-444B-95A3-61F928887AB1}" presName="iconRect" presStyleLbl="node1" presStyleIdx="2" presStyleCnt="4"/>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dgm:spPr>
      <dgm:extLst>
        <a:ext uri="{E40237B7-FDA0-4F09-8148-C483321AD2D9}">
          <dgm14:cNvPr xmlns:dgm14="http://schemas.microsoft.com/office/drawing/2010/diagram" id="0" name="" descr="Skull"/>
        </a:ext>
      </dgm:extLst>
    </dgm:pt>
    <dgm:pt modelId="{DD799A2C-B279-4A7B-9ED0-18446212D5A9}" type="pres">
      <dgm:prSet presAssocID="{D8D75635-41AD-444B-95A3-61F928887AB1}" presName="spaceRect" presStyleCnt="0"/>
      <dgm:spPr/>
    </dgm:pt>
    <dgm:pt modelId="{11A20D27-C493-4ED0-BC0B-6F1CCB5FC664}" type="pres">
      <dgm:prSet presAssocID="{D8D75635-41AD-444B-95A3-61F928887AB1}" presName="textRect" presStyleLbl="revTx" presStyleIdx="2" presStyleCnt="4">
        <dgm:presLayoutVars>
          <dgm:chMax val="1"/>
          <dgm:chPref val="1"/>
        </dgm:presLayoutVars>
      </dgm:prSet>
      <dgm:spPr/>
    </dgm:pt>
    <dgm:pt modelId="{505F93E7-E677-47BA-950E-FF0908A0F707}" type="pres">
      <dgm:prSet presAssocID="{E0EB6498-190D-453F-A0D2-0BC2AD5712C1}" presName="sibTrans" presStyleLbl="sibTrans2D1" presStyleIdx="0" presStyleCnt="0"/>
      <dgm:spPr/>
    </dgm:pt>
    <dgm:pt modelId="{42562399-BB83-46EF-8835-02C5ED8872A2}" type="pres">
      <dgm:prSet presAssocID="{D1BD0333-E2A2-4C61-8FF4-BDA9BE0E694C}" presName="compNode" presStyleCnt="0"/>
      <dgm:spPr/>
    </dgm:pt>
    <dgm:pt modelId="{B60D5324-FD87-49BB-B93C-9BF2F92A59F8}" type="pres">
      <dgm:prSet presAssocID="{D1BD0333-E2A2-4C61-8FF4-BDA9BE0E694C}" presName="iconBgRect" presStyleLbl="bgShp" presStyleIdx="3" presStyleCnt="4"/>
      <dgm:spPr/>
    </dgm:pt>
    <dgm:pt modelId="{1148F674-57F9-4245-B7CF-FF7E45B6024D}" type="pres">
      <dgm:prSet presAssocID="{D1BD0333-E2A2-4C61-8FF4-BDA9BE0E694C}" presName="iconRect" presStyleLbl="node1" presStyleIdx="3" presStyleCnt="4"/>
      <dgm:spPr>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dgm:spPr>
      <dgm:extLst>
        <a:ext uri="{E40237B7-FDA0-4F09-8148-C483321AD2D9}">
          <dgm14:cNvPr xmlns:dgm14="http://schemas.microsoft.com/office/drawing/2010/diagram" id="0" name="" descr="Connections"/>
        </a:ext>
      </dgm:extLst>
    </dgm:pt>
    <dgm:pt modelId="{CC26A242-F79E-44CA-A0FD-779481E37CB5}" type="pres">
      <dgm:prSet presAssocID="{D1BD0333-E2A2-4C61-8FF4-BDA9BE0E694C}" presName="spaceRect" presStyleCnt="0"/>
      <dgm:spPr/>
    </dgm:pt>
    <dgm:pt modelId="{97A8271A-AA1C-4579-B56D-C59D1C5401A8}" type="pres">
      <dgm:prSet presAssocID="{D1BD0333-E2A2-4C61-8FF4-BDA9BE0E694C}" presName="textRect" presStyleLbl="revTx" presStyleIdx="3" presStyleCnt="4">
        <dgm:presLayoutVars>
          <dgm:chMax val="1"/>
          <dgm:chPref val="1"/>
        </dgm:presLayoutVars>
      </dgm:prSet>
      <dgm:spPr/>
    </dgm:pt>
  </dgm:ptLst>
  <dgm:cxnLst>
    <dgm:cxn modelId="{2F1BFB12-F89F-43C1-B6FF-A91D2F65B414}" srcId="{1C30D974-FD9C-49CD-9B80-3CF084939F18}" destId="{0E1DE738-9224-4783-B77F-D095FBC7511D}" srcOrd="0" destOrd="0" parTransId="{2D08FE54-D712-4BD2-B559-91BF6AF2677C}" sibTransId="{DE72D71B-DAEE-4CE0-BF80-D6D1497B5EB4}"/>
    <dgm:cxn modelId="{18BC811D-7C68-42C2-9004-8F7A762929C9}" type="presOf" srcId="{1C30D974-FD9C-49CD-9B80-3CF084939F18}" destId="{72545C48-9594-4D5D-8397-EE9760709AA1}" srcOrd="0" destOrd="0" presId="urn:microsoft.com/office/officeart/2018/2/layout/IconCircleList"/>
    <dgm:cxn modelId="{50215B2D-00B6-457F-A9C7-83D619C1C0D1}" type="presOf" srcId="{D1BD0333-E2A2-4C61-8FF4-BDA9BE0E694C}" destId="{97A8271A-AA1C-4579-B56D-C59D1C5401A8}" srcOrd="0" destOrd="0" presId="urn:microsoft.com/office/officeart/2018/2/layout/IconCircleList"/>
    <dgm:cxn modelId="{CCD2813B-8880-47DF-A893-63997897E067}" type="presOf" srcId="{A458C4B5-F76E-4EAD-A176-9AA5625BDF65}" destId="{BBE341E0-6F87-4FB1-91D7-93971BD06295}" srcOrd="0" destOrd="0" presId="urn:microsoft.com/office/officeart/2018/2/layout/IconCircleList"/>
    <dgm:cxn modelId="{90AB1850-B72F-405E-AE1F-7676E5347B6F}" type="presOf" srcId="{B3653CC5-2EAD-4EBB-9FC8-E46B08ABF186}" destId="{9ABA9477-D4BB-4447-9027-02BEAA4BEB14}" srcOrd="0" destOrd="0" presId="urn:microsoft.com/office/officeart/2018/2/layout/IconCircleList"/>
    <dgm:cxn modelId="{4D72B977-121D-4790-889F-1C28BF3244DB}" type="presOf" srcId="{E0EB6498-190D-453F-A0D2-0BC2AD5712C1}" destId="{505F93E7-E677-47BA-950E-FF0908A0F707}" srcOrd="0" destOrd="0" presId="urn:microsoft.com/office/officeart/2018/2/layout/IconCircleList"/>
    <dgm:cxn modelId="{49C4D587-0675-4740-9993-6084684FA92B}" type="presOf" srcId="{D8D75635-41AD-444B-95A3-61F928887AB1}" destId="{11A20D27-C493-4ED0-BC0B-6F1CCB5FC664}" srcOrd="0" destOrd="0" presId="urn:microsoft.com/office/officeart/2018/2/layout/IconCircleList"/>
    <dgm:cxn modelId="{A922498A-70ED-4570-994E-E7F6E51F3B62}" srcId="{1C30D974-FD9C-49CD-9B80-3CF084939F18}" destId="{D1BD0333-E2A2-4C61-8FF4-BDA9BE0E694C}" srcOrd="3" destOrd="0" parTransId="{606BDFCC-855C-4905-A343-9A569A11DF45}" sibTransId="{9A62C15C-348A-45CB-A6AB-94ADDC80097C}"/>
    <dgm:cxn modelId="{F364BE8E-012F-4BF3-9860-9E93D0AD5A4C}" srcId="{1C30D974-FD9C-49CD-9B80-3CF084939F18}" destId="{B3653CC5-2EAD-4EBB-9FC8-E46B08ABF186}" srcOrd="1" destOrd="0" parTransId="{8D791FC9-ACA2-4EB8-92DC-FB74EA07C699}" sibTransId="{A458C4B5-F76E-4EAD-A176-9AA5625BDF65}"/>
    <dgm:cxn modelId="{0912EDA6-DFDC-4F67-A449-A586B6B7B68E}" type="presOf" srcId="{DE72D71B-DAEE-4CE0-BF80-D6D1497B5EB4}" destId="{57294813-44D8-4C72-B5CB-2162F6FC7E1C}" srcOrd="0" destOrd="0" presId="urn:microsoft.com/office/officeart/2018/2/layout/IconCircleList"/>
    <dgm:cxn modelId="{97F721CC-B099-491B-9D2C-42D38687B70F}" srcId="{1C30D974-FD9C-49CD-9B80-3CF084939F18}" destId="{D8D75635-41AD-444B-95A3-61F928887AB1}" srcOrd="2" destOrd="0" parTransId="{8D89D6EE-C52C-4A4D-8424-9CE8C4092918}" sibTransId="{E0EB6498-190D-453F-A0D2-0BC2AD5712C1}"/>
    <dgm:cxn modelId="{1CB738E4-FD54-4E8A-A77C-765BC534CA57}" type="presOf" srcId="{0E1DE738-9224-4783-B77F-D095FBC7511D}" destId="{4B2EBA25-36B1-4981-A899-BA1B2B88DAFE}" srcOrd="0" destOrd="0" presId="urn:microsoft.com/office/officeart/2018/2/layout/IconCircleList"/>
    <dgm:cxn modelId="{50BD4FD2-6365-4369-9DA4-39C98377AEBC}" type="presParOf" srcId="{72545C48-9594-4D5D-8397-EE9760709AA1}" destId="{599169EB-DEE5-4FBC-A9BA-C33B857FAB28}" srcOrd="0" destOrd="0" presId="urn:microsoft.com/office/officeart/2018/2/layout/IconCircleList"/>
    <dgm:cxn modelId="{979D9357-52AC-4645-9FC6-8FE6F0E416E4}" type="presParOf" srcId="{599169EB-DEE5-4FBC-A9BA-C33B857FAB28}" destId="{C9112532-3B2D-4693-A98C-06D411D8C07B}" srcOrd="0" destOrd="0" presId="urn:microsoft.com/office/officeart/2018/2/layout/IconCircleList"/>
    <dgm:cxn modelId="{6EB5FC6E-19B2-47F6-811C-CA5D08230A3F}" type="presParOf" srcId="{C9112532-3B2D-4693-A98C-06D411D8C07B}" destId="{1847439A-39D3-450A-A1D8-949CB43F9DDE}" srcOrd="0" destOrd="0" presId="urn:microsoft.com/office/officeart/2018/2/layout/IconCircleList"/>
    <dgm:cxn modelId="{61ED2BD5-CCE2-42F8-B3B5-C80699AA7643}" type="presParOf" srcId="{C9112532-3B2D-4693-A98C-06D411D8C07B}" destId="{B52B72BC-955C-441E-BDB3-028BF40322DE}" srcOrd="1" destOrd="0" presId="urn:microsoft.com/office/officeart/2018/2/layout/IconCircleList"/>
    <dgm:cxn modelId="{322C29DE-6593-4756-AA37-F414EEB45F93}" type="presParOf" srcId="{C9112532-3B2D-4693-A98C-06D411D8C07B}" destId="{A2978215-268D-48CE-8227-F90ABFCF15AE}" srcOrd="2" destOrd="0" presId="urn:microsoft.com/office/officeart/2018/2/layout/IconCircleList"/>
    <dgm:cxn modelId="{52FEB771-1CC5-4D71-AA19-217EBF924DCC}" type="presParOf" srcId="{C9112532-3B2D-4693-A98C-06D411D8C07B}" destId="{4B2EBA25-36B1-4981-A899-BA1B2B88DAFE}" srcOrd="3" destOrd="0" presId="urn:microsoft.com/office/officeart/2018/2/layout/IconCircleList"/>
    <dgm:cxn modelId="{04149750-8A2C-4948-9539-54CB0385F4B5}" type="presParOf" srcId="{599169EB-DEE5-4FBC-A9BA-C33B857FAB28}" destId="{57294813-44D8-4C72-B5CB-2162F6FC7E1C}" srcOrd="1" destOrd="0" presId="urn:microsoft.com/office/officeart/2018/2/layout/IconCircleList"/>
    <dgm:cxn modelId="{BA098F1C-9E77-44C2-9812-3D5CA1037EE7}" type="presParOf" srcId="{599169EB-DEE5-4FBC-A9BA-C33B857FAB28}" destId="{41D037ED-C93B-46AC-9F77-D33E90A2AC3F}" srcOrd="2" destOrd="0" presId="urn:microsoft.com/office/officeart/2018/2/layout/IconCircleList"/>
    <dgm:cxn modelId="{D422705E-6BD4-4177-A849-B90BE0247696}" type="presParOf" srcId="{41D037ED-C93B-46AC-9F77-D33E90A2AC3F}" destId="{38EAF01A-DE98-4BA2-A634-C33193EE0F28}" srcOrd="0" destOrd="0" presId="urn:microsoft.com/office/officeart/2018/2/layout/IconCircleList"/>
    <dgm:cxn modelId="{462DC099-7FE7-4C78-A5F4-6F402D22C22A}" type="presParOf" srcId="{41D037ED-C93B-46AC-9F77-D33E90A2AC3F}" destId="{2FFAF2C2-7DA5-432A-BEF1-5594C04298FD}" srcOrd="1" destOrd="0" presId="urn:microsoft.com/office/officeart/2018/2/layout/IconCircleList"/>
    <dgm:cxn modelId="{BBCA6F04-6D61-44BF-8BCC-534B4A3DDE7C}" type="presParOf" srcId="{41D037ED-C93B-46AC-9F77-D33E90A2AC3F}" destId="{787DA84C-0398-474B-A5CD-6370F6CAC776}" srcOrd="2" destOrd="0" presId="urn:microsoft.com/office/officeart/2018/2/layout/IconCircleList"/>
    <dgm:cxn modelId="{2BBB3806-DFC5-4F56-83BA-0CD8EDEE4823}" type="presParOf" srcId="{41D037ED-C93B-46AC-9F77-D33E90A2AC3F}" destId="{9ABA9477-D4BB-4447-9027-02BEAA4BEB14}" srcOrd="3" destOrd="0" presId="urn:microsoft.com/office/officeart/2018/2/layout/IconCircleList"/>
    <dgm:cxn modelId="{31F374FE-AC1A-4ED0-BCD9-C9D067340B57}" type="presParOf" srcId="{599169EB-DEE5-4FBC-A9BA-C33B857FAB28}" destId="{BBE341E0-6F87-4FB1-91D7-93971BD06295}" srcOrd="3" destOrd="0" presId="urn:microsoft.com/office/officeart/2018/2/layout/IconCircleList"/>
    <dgm:cxn modelId="{E2CEADD7-52AF-47B1-978B-6FCB20A68C44}" type="presParOf" srcId="{599169EB-DEE5-4FBC-A9BA-C33B857FAB28}" destId="{9D50E54F-A520-4053-B090-EA6407B159A6}" srcOrd="4" destOrd="0" presId="urn:microsoft.com/office/officeart/2018/2/layout/IconCircleList"/>
    <dgm:cxn modelId="{A245273E-17A4-4D89-A113-929CDE6E3B32}" type="presParOf" srcId="{9D50E54F-A520-4053-B090-EA6407B159A6}" destId="{E5D9AFB2-3C22-4441-A91A-7C923B9E0B6F}" srcOrd="0" destOrd="0" presId="urn:microsoft.com/office/officeart/2018/2/layout/IconCircleList"/>
    <dgm:cxn modelId="{15AE3093-06D5-4EA6-8D93-F91C73892F80}" type="presParOf" srcId="{9D50E54F-A520-4053-B090-EA6407B159A6}" destId="{7AEEC4FF-148A-4F2C-A338-3FC270031B46}" srcOrd="1" destOrd="0" presId="urn:microsoft.com/office/officeart/2018/2/layout/IconCircleList"/>
    <dgm:cxn modelId="{41B9C9D8-A0B5-4F96-ACEC-1D2272FD3E07}" type="presParOf" srcId="{9D50E54F-A520-4053-B090-EA6407B159A6}" destId="{DD799A2C-B279-4A7B-9ED0-18446212D5A9}" srcOrd="2" destOrd="0" presId="urn:microsoft.com/office/officeart/2018/2/layout/IconCircleList"/>
    <dgm:cxn modelId="{40377CDE-3A94-43CD-9C9B-DF2FF7445B74}" type="presParOf" srcId="{9D50E54F-A520-4053-B090-EA6407B159A6}" destId="{11A20D27-C493-4ED0-BC0B-6F1CCB5FC664}" srcOrd="3" destOrd="0" presId="urn:microsoft.com/office/officeart/2018/2/layout/IconCircleList"/>
    <dgm:cxn modelId="{27B8BDF4-0A19-4648-B93C-A82E19C13A9E}" type="presParOf" srcId="{599169EB-DEE5-4FBC-A9BA-C33B857FAB28}" destId="{505F93E7-E677-47BA-950E-FF0908A0F707}" srcOrd="5" destOrd="0" presId="urn:microsoft.com/office/officeart/2018/2/layout/IconCircleList"/>
    <dgm:cxn modelId="{E7BBC3FD-AAE3-4B58-9269-C6975E005F89}" type="presParOf" srcId="{599169EB-DEE5-4FBC-A9BA-C33B857FAB28}" destId="{42562399-BB83-46EF-8835-02C5ED8872A2}" srcOrd="6" destOrd="0" presId="urn:microsoft.com/office/officeart/2018/2/layout/IconCircleList"/>
    <dgm:cxn modelId="{5A1C4F06-5F8B-401A-9E97-A550C0524633}" type="presParOf" srcId="{42562399-BB83-46EF-8835-02C5ED8872A2}" destId="{B60D5324-FD87-49BB-B93C-9BF2F92A59F8}" srcOrd="0" destOrd="0" presId="urn:microsoft.com/office/officeart/2018/2/layout/IconCircleList"/>
    <dgm:cxn modelId="{D9D381C2-B648-4D39-8B86-F12A32BC602C}" type="presParOf" srcId="{42562399-BB83-46EF-8835-02C5ED8872A2}" destId="{1148F674-57F9-4245-B7CF-FF7E45B6024D}" srcOrd="1" destOrd="0" presId="urn:microsoft.com/office/officeart/2018/2/layout/IconCircleList"/>
    <dgm:cxn modelId="{357E140A-00D4-4950-A53E-5E384C314938}" type="presParOf" srcId="{42562399-BB83-46EF-8835-02C5ED8872A2}" destId="{CC26A242-F79E-44CA-A0FD-779481E37CB5}" srcOrd="2" destOrd="0" presId="urn:microsoft.com/office/officeart/2018/2/layout/IconCircleList"/>
    <dgm:cxn modelId="{04AC28F5-5E0E-42EE-83E7-868C221DF882}" type="presParOf" srcId="{42562399-BB83-46EF-8835-02C5ED8872A2}" destId="{97A8271A-AA1C-4579-B56D-C59D1C5401A8}"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5FB11F4-CA25-44A4-A017-E44236FEF17B}"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72D85AB6-F8C5-4AB2-BA87-2F8C82341652}">
      <dgm:prSet/>
      <dgm:spPr/>
      <dgm:t>
        <a:bodyPr/>
        <a:lstStyle/>
        <a:p>
          <a:pPr rtl="0"/>
          <a:r>
            <a:rPr lang="en-US">
              <a:latin typeface="Georgia"/>
            </a:rPr>
            <a:t>•Mental intervention is the most common method in preventing mental problems and handling mental crisis</a:t>
          </a:r>
          <a:endParaRPr lang="en-US"/>
        </a:p>
      </dgm:t>
    </dgm:pt>
    <dgm:pt modelId="{80596FB6-ACE4-4FD9-8A2C-CC9941D3FBF1}" type="parTrans" cxnId="{E8C08003-C5F8-401A-B295-BBA96BCE079C}">
      <dgm:prSet/>
      <dgm:spPr/>
      <dgm:t>
        <a:bodyPr/>
        <a:lstStyle/>
        <a:p>
          <a:endParaRPr lang="en-US"/>
        </a:p>
      </dgm:t>
    </dgm:pt>
    <dgm:pt modelId="{90E09609-D1B3-4A46-B92E-AA1C8C2FE20D}" type="sibTrans" cxnId="{E8C08003-C5F8-401A-B295-BBA96BCE079C}">
      <dgm:prSet/>
      <dgm:spPr/>
      <dgm:t>
        <a:bodyPr/>
        <a:lstStyle/>
        <a:p>
          <a:endParaRPr lang="en-US"/>
        </a:p>
      </dgm:t>
    </dgm:pt>
    <dgm:pt modelId="{6A147AC2-E388-44FD-A52C-B4D79807203D}">
      <dgm:prSet phldr="0"/>
      <dgm:spPr/>
      <dgm:t>
        <a:bodyPr/>
        <a:lstStyle/>
        <a:p>
          <a:pPr rtl="0"/>
          <a:r>
            <a:rPr lang="en-US">
              <a:latin typeface="Georgia"/>
            </a:rPr>
            <a:t>•Depression, anxiety, sensitive interpersonal relationship, job burnout, and other mental problems directly affect professionals’ normal work and life, but most professionals and employers only pay attention to solution to mental problems. </a:t>
          </a:r>
          <a:endParaRPr lang="en-US"/>
        </a:p>
      </dgm:t>
    </dgm:pt>
    <dgm:pt modelId="{A42067C9-94C6-4FB2-AAE5-7A780A9F01DE}" type="parTrans" cxnId="{E580DE9D-570C-458F-8CBC-4E623AB778CC}">
      <dgm:prSet/>
      <dgm:spPr/>
    </dgm:pt>
    <dgm:pt modelId="{61AB25E5-0C3B-4DFC-A75E-8ED3F2143A5B}" type="sibTrans" cxnId="{E580DE9D-570C-458F-8CBC-4E623AB778CC}">
      <dgm:prSet/>
      <dgm:spPr/>
      <dgm:t>
        <a:bodyPr/>
        <a:lstStyle/>
        <a:p>
          <a:endParaRPr lang="en-US"/>
        </a:p>
      </dgm:t>
    </dgm:pt>
    <dgm:pt modelId="{2AF76E7F-677E-4120-83DB-590AB6C7E2EC}">
      <dgm:prSet phldr="0"/>
      <dgm:spPr/>
      <dgm:t>
        <a:bodyPr/>
        <a:lstStyle/>
        <a:p>
          <a:pPr rtl="0"/>
          <a:r>
            <a:rPr lang="en-US">
              <a:latin typeface="Georgia"/>
            </a:rPr>
            <a:t>•Mental health status constantly changes, so the group with healthy mentality and sub-healthy mentality may have mental problems when meeting with irritant problems or crisis incidents</a:t>
          </a:r>
          <a:endParaRPr lang="en-US"/>
        </a:p>
      </dgm:t>
    </dgm:pt>
    <dgm:pt modelId="{94EA1342-CCF9-41BC-B4C2-7CFD5F2CA427}" type="parTrans" cxnId="{A89CDEC4-3E87-466D-8CD5-BAFD65F3BAC4}">
      <dgm:prSet/>
      <dgm:spPr/>
    </dgm:pt>
    <dgm:pt modelId="{21644A97-8AA8-4FBC-B549-EC7E6A43150B}" type="sibTrans" cxnId="{A89CDEC4-3E87-466D-8CD5-BAFD65F3BAC4}">
      <dgm:prSet/>
      <dgm:spPr/>
      <dgm:t>
        <a:bodyPr/>
        <a:lstStyle/>
        <a:p>
          <a:endParaRPr lang="en-US"/>
        </a:p>
      </dgm:t>
    </dgm:pt>
    <dgm:pt modelId="{18FE7854-597B-40A8-A84A-61B55598F264}">
      <dgm:prSet phldr="0"/>
      <dgm:spPr/>
      <dgm:t>
        <a:bodyPr/>
        <a:lstStyle/>
        <a:p>
          <a:pPr rtl="0"/>
          <a:r>
            <a:rPr lang="en-US">
              <a:latin typeface="Georgia"/>
            </a:rPr>
            <a:t>•At present, this method is mainly applied to patients with various severe mental problems, neuroses, and other abnormal mental problems, or groups with mental crisis </a:t>
          </a:r>
          <a:endParaRPr lang="en-US"/>
        </a:p>
      </dgm:t>
    </dgm:pt>
    <dgm:pt modelId="{50BC9965-444F-4B19-A48E-92EF24910377}" type="parTrans" cxnId="{12DDBC53-E45B-4104-B001-23C131519402}">
      <dgm:prSet/>
      <dgm:spPr/>
    </dgm:pt>
    <dgm:pt modelId="{35BA566B-F6E8-4F4C-BD90-F7B543F8CB9E}" type="sibTrans" cxnId="{12DDBC53-E45B-4104-B001-23C131519402}">
      <dgm:prSet/>
      <dgm:spPr/>
    </dgm:pt>
    <dgm:pt modelId="{60740B08-CF14-4605-AC02-CA5D9BC66279}" type="pres">
      <dgm:prSet presAssocID="{25FB11F4-CA25-44A4-A017-E44236FEF17B}" presName="diagram" presStyleCnt="0">
        <dgm:presLayoutVars>
          <dgm:dir/>
          <dgm:resizeHandles val="exact"/>
        </dgm:presLayoutVars>
      </dgm:prSet>
      <dgm:spPr/>
    </dgm:pt>
    <dgm:pt modelId="{B657636D-31AD-4D5A-9341-EBFDEFA829FC}" type="pres">
      <dgm:prSet presAssocID="{6A147AC2-E388-44FD-A52C-B4D79807203D}" presName="node" presStyleLbl="node1" presStyleIdx="0" presStyleCnt="4">
        <dgm:presLayoutVars>
          <dgm:bulletEnabled val="1"/>
        </dgm:presLayoutVars>
      </dgm:prSet>
      <dgm:spPr/>
    </dgm:pt>
    <dgm:pt modelId="{F5FC5ED5-6EC1-405A-9109-479B173DA19E}" type="pres">
      <dgm:prSet presAssocID="{61AB25E5-0C3B-4DFC-A75E-8ED3F2143A5B}" presName="sibTrans" presStyleCnt="0"/>
      <dgm:spPr/>
    </dgm:pt>
    <dgm:pt modelId="{329BFB1B-93D5-44AB-8D2C-3C17F441F9DF}" type="pres">
      <dgm:prSet presAssocID="{2AF76E7F-677E-4120-83DB-590AB6C7E2EC}" presName="node" presStyleLbl="node1" presStyleIdx="1" presStyleCnt="4">
        <dgm:presLayoutVars>
          <dgm:bulletEnabled val="1"/>
        </dgm:presLayoutVars>
      </dgm:prSet>
      <dgm:spPr/>
    </dgm:pt>
    <dgm:pt modelId="{D773FE49-57F9-4148-9122-9F0E0CE38CCD}" type="pres">
      <dgm:prSet presAssocID="{21644A97-8AA8-4FBC-B549-EC7E6A43150B}" presName="sibTrans" presStyleCnt="0"/>
      <dgm:spPr/>
    </dgm:pt>
    <dgm:pt modelId="{3EFABC54-7915-485A-9F61-406CB12B779A}" type="pres">
      <dgm:prSet presAssocID="{72D85AB6-F8C5-4AB2-BA87-2F8C82341652}" presName="node" presStyleLbl="node1" presStyleIdx="2" presStyleCnt="4">
        <dgm:presLayoutVars>
          <dgm:bulletEnabled val="1"/>
        </dgm:presLayoutVars>
      </dgm:prSet>
      <dgm:spPr/>
    </dgm:pt>
    <dgm:pt modelId="{CC517D81-330E-4F2E-88F6-5783820102D3}" type="pres">
      <dgm:prSet presAssocID="{90E09609-D1B3-4A46-B92E-AA1C8C2FE20D}" presName="sibTrans" presStyleCnt="0"/>
      <dgm:spPr/>
    </dgm:pt>
    <dgm:pt modelId="{511E804C-EF5B-44BA-B6DC-FD233C362244}" type="pres">
      <dgm:prSet presAssocID="{18FE7854-597B-40A8-A84A-61B55598F264}" presName="node" presStyleLbl="node1" presStyleIdx="3" presStyleCnt="4">
        <dgm:presLayoutVars>
          <dgm:bulletEnabled val="1"/>
        </dgm:presLayoutVars>
      </dgm:prSet>
      <dgm:spPr/>
    </dgm:pt>
  </dgm:ptLst>
  <dgm:cxnLst>
    <dgm:cxn modelId="{E8C08003-C5F8-401A-B295-BBA96BCE079C}" srcId="{25FB11F4-CA25-44A4-A017-E44236FEF17B}" destId="{72D85AB6-F8C5-4AB2-BA87-2F8C82341652}" srcOrd="2" destOrd="0" parTransId="{80596FB6-ACE4-4FD9-8A2C-CC9941D3FBF1}" sibTransId="{90E09609-D1B3-4A46-B92E-AA1C8C2FE20D}"/>
    <dgm:cxn modelId="{3CF9891B-309A-4879-8645-8DD1E65A3218}" type="presOf" srcId="{25FB11F4-CA25-44A4-A017-E44236FEF17B}" destId="{60740B08-CF14-4605-AC02-CA5D9BC66279}" srcOrd="0" destOrd="0" presId="urn:microsoft.com/office/officeart/2005/8/layout/default"/>
    <dgm:cxn modelId="{9383232B-496D-4359-843D-6203A2F4CCF1}" type="presOf" srcId="{72D85AB6-F8C5-4AB2-BA87-2F8C82341652}" destId="{3EFABC54-7915-485A-9F61-406CB12B779A}" srcOrd="0" destOrd="0" presId="urn:microsoft.com/office/officeart/2005/8/layout/default"/>
    <dgm:cxn modelId="{42080635-13AD-4201-8D72-2E2C4D4A822B}" type="presOf" srcId="{18FE7854-597B-40A8-A84A-61B55598F264}" destId="{511E804C-EF5B-44BA-B6DC-FD233C362244}" srcOrd="0" destOrd="0" presId="urn:microsoft.com/office/officeart/2005/8/layout/default"/>
    <dgm:cxn modelId="{3C38A361-DF2B-4D1D-BDA5-19716C7F23A4}" type="presOf" srcId="{2AF76E7F-677E-4120-83DB-590AB6C7E2EC}" destId="{329BFB1B-93D5-44AB-8D2C-3C17F441F9DF}" srcOrd="0" destOrd="0" presId="urn:microsoft.com/office/officeart/2005/8/layout/default"/>
    <dgm:cxn modelId="{12DDBC53-E45B-4104-B001-23C131519402}" srcId="{25FB11F4-CA25-44A4-A017-E44236FEF17B}" destId="{18FE7854-597B-40A8-A84A-61B55598F264}" srcOrd="3" destOrd="0" parTransId="{50BC9965-444F-4B19-A48E-92EF24910377}" sibTransId="{35BA566B-F6E8-4F4C-BD90-F7B543F8CB9E}"/>
    <dgm:cxn modelId="{E580DE9D-570C-458F-8CBC-4E623AB778CC}" srcId="{25FB11F4-CA25-44A4-A017-E44236FEF17B}" destId="{6A147AC2-E388-44FD-A52C-B4D79807203D}" srcOrd="0" destOrd="0" parTransId="{A42067C9-94C6-4FB2-AAE5-7A780A9F01DE}" sibTransId="{61AB25E5-0C3B-4DFC-A75E-8ED3F2143A5B}"/>
    <dgm:cxn modelId="{4FED58B0-2E10-4A21-ABC7-B08FB125E867}" type="presOf" srcId="{6A147AC2-E388-44FD-A52C-B4D79807203D}" destId="{B657636D-31AD-4D5A-9341-EBFDEFA829FC}" srcOrd="0" destOrd="0" presId="urn:microsoft.com/office/officeart/2005/8/layout/default"/>
    <dgm:cxn modelId="{A89CDEC4-3E87-466D-8CD5-BAFD65F3BAC4}" srcId="{25FB11F4-CA25-44A4-A017-E44236FEF17B}" destId="{2AF76E7F-677E-4120-83DB-590AB6C7E2EC}" srcOrd="1" destOrd="0" parTransId="{94EA1342-CCF9-41BC-B4C2-7CFD5F2CA427}" sibTransId="{21644A97-8AA8-4FBC-B549-EC7E6A43150B}"/>
    <dgm:cxn modelId="{92068DF6-133E-4456-B509-AF43B1DDF5B5}" type="presParOf" srcId="{60740B08-CF14-4605-AC02-CA5D9BC66279}" destId="{B657636D-31AD-4D5A-9341-EBFDEFA829FC}" srcOrd="0" destOrd="0" presId="urn:microsoft.com/office/officeart/2005/8/layout/default"/>
    <dgm:cxn modelId="{F3B32EEC-95F8-4EE7-8837-00D609BDDFDD}" type="presParOf" srcId="{60740B08-CF14-4605-AC02-CA5D9BC66279}" destId="{F5FC5ED5-6EC1-405A-9109-479B173DA19E}" srcOrd="1" destOrd="0" presId="urn:microsoft.com/office/officeart/2005/8/layout/default"/>
    <dgm:cxn modelId="{8CBC340A-F85C-4A43-B2F4-CCFC506EA3D5}" type="presParOf" srcId="{60740B08-CF14-4605-AC02-CA5D9BC66279}" destId="{329BFB1B-93D5-44AB-8D2C-3C17F441F9DF}" srcOrd="2" destOrd="0" presId="urn:microsoft.com/office/officeart/2005/8/layout/default"/>
    <dgm:cxn modelId="{20E8EB66-D8F2-4031-874A-53F1B76B6E70}" type="presParOf" srcId="{60740B08-CF14-4605-AC02-CA5D9BC66279}" destId="{D773FE49-57F9-4148-9122-9F0E0CE38CCD}" srcOrd="3" destOrd="0" presId="urn:microsoft.com/office/officeart/2005/8/layout/default"/>
    <dgm:cxn modelId="{42784FEA-70E1-4CC9-8067-0751CC071A6C}" type="presParOf" srcId="{60740B08-CF14-4605-AC02-CA5D9BC66279}" destId="{3EFABC54-7915-485A-9F61-406CB12B779A}" srcOrd="4" destOrd="0" presId="urn:microsoft.com/office/officeart/2005/8/layout/default"/>
    <dgm:cxn modelId="{D926C55E-1AD7-48BF-AEBA-9E6641544669}" type="presParOf" srcId="{60740B08-CF14-4605-AC02-CA5D9BC66279}" destId="{CC517D81-330E-4F2E-88F6-5783820102D3}" srcOrd="5" destOrd="0" presId="urn:microsoft.com/office/officeart/2005/8/layout/default"/>
    <dgm:cxn modelId="{E5A4A837-EDC2-4D79-9556-9D329FC25EFA}" type="presParOf" srcId="{60740B08-CF14-4605-AC02-CA5D9BC66279}" destId="{511E804C-EF5B-44BA-B6DC-FD233C362244}"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6985CB6-5356-4351-A8C4-EA18DC62BF44}"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3915A7DC-CC64-4E19-842F-C8109AAF468A}">
      <dgm:prSet/>
      <dgm:spPr/>
      <dgm:t>
        <a:bodyPr/>
        <a:lstStyle/>
        <a:p>
          <a:pPr rtl="0"/>
          <a:r>
            <a:rPr lang="en-US" dirty="0">
              <a:latin typeface="Georgia"/>
            </a:rPr>
            <a:t>•Mental health promotion and positive mental intervention of people with healthy mentality, sub-healthy mentality, and mild-and-moderate mental problems to supplement traditional mental intervention with single layer and dimension for people with severe mental problems. </a:t>
          </a:r>
        </a:p>
      </dgm:t>
    </dgm:pt>
    <dgm:pt modelId="{2168315D-4901-4544-AB38-F001E74A413F}" type="parTrans" cxnId="{05CC967A-BB48-4504-9743-AC2EAC7E7E8C}">
      <dgm:prSet/>
      <dgm:spPr/>
      <dgm:t>
        <a:bodyPr/>
        <a:lstStyle/>
        <a:p>
          <a:endParaRPr lang="en-US"/>
        </a:p>
      </dgm:t>
    </dgm:pt>
    <dgm:pt modelId="{120DD361-A3AD-4A71-A7C7-4EBB77140F32}" type="sibTrans" cxnId="{05CC967A-BB48-4504-9743-AC2EAC7E7E8C}">
      <dgm:prSet/>
      <dgm:spPr/>
      <dgm:t>
        <a:bodyPr/>
        <a:lstStyle/>
        <a:p>
          <a:endParaRPr lang="en-US"/>
        </a:p>
      </dgm:t>
    </dgm:pt>
    <dgm:pt modelId="{973BF5A6-3445-4F45-BCF1-575FA6F45A76}">
      <dgm:prSet/>
      <dgm:spPr/>
      <dgm:t>
        <a:bodyPr/>
        <a:lstStyle/>
        <a:p>
          <a:r>
            <a:rPr lang="en-US" dirty="0">
              <a:latin typeface="Georgia"/>
            </a:rPr>
            <a:t>•In addition, the application of modern network may realize simultaneous mental intervention for several people without limitation of time and space.</a:t>
          </a:r>
        </a:p>
      </dgm:t>
    </dgm:pt>
    <dgm:pt modelId="{D11C9440-92C2-42C7-B460-77B099E29A48}" type="parTrans" cxnId="{5C961A81-879D-4ACA-9FB3-4EC526A0FD5C}">
      <dgm:prSet/>
      <dgm:spPr/>
      <dgm:t>
        <a:bodyPr/>
        <a:lstStyle/>
        <a:p>
          <a:endParaRPr lang="en-US"/>
        </a:p>
      </dgm:t>
    </dgm:pt>
    <dgm:pt modelId="{73F48329-8B27-444A-8AA4-7968C658CBA6}" type="sibTrans" cxnId="{5C961A81-879D-4ACA-9FB3-4EC526A0FD5C}">
      <dgm:prSet/>
      <dgm:spPr/>
      <dgm:t>
        <a:bodyPr/>
        <a:lstStyle/>
        <a:p>
          <a:endParaRPr lang="en-US"/>
        </a:p>
      </dgm:t>
    </dgm:pt>
    <dgm:pt modelId="{17544820-FB1E-457A-BF18-62C311654D6A}">
      <dgm:prSet/>
      <dgm:spPr/>
      <dgm:t>
        <a:bodyPr/>
        <a:lstStyle/>
        <a:p>
          <a:r>
            <a:rPr lang="en-US" dirty="0">
              <a:latin typeface="Georgia"/>
            </a:rPr>
            <a:t>•Family caregivers are a very important group because they have prolonged contact with the patients, and are involved in various aspects of care tasks with little assistance from limited public services.</a:t>
          </a:r>
        </a:p>
      </dgm:t>
    </dgm:pt>
    <dgm:pt modelId="{4FA8F6CB-A392-4985-9B1F-7D6C59BDB34F}" type="parTrans" cxnId="{5E53F375-096D-4608-A1FF-E98BBF77CCB2}">
      <dgm:prSet/>
      <dgm:spPr/>
      <dgm:t>
        <a:bodyPr/>
        <a:lstStyle/>
        <a:p>
          <a:endParaRPr lang="en-US"/>
        </a:p>
      </dgm:t>
    </dgm:pt>
    <dgm:pt modelId="{09374E95-210A-4F98-BAAD-8F5295E8C4FA}" type="sibTrans" cxnId="{5E53F375-096D-4608-A1FF-E98BBF77CCB2}">
      <dgm:prSet/>
      <dgm:spPr/>
      <dgm:t>
        <a:bodyPr/>
        <a:lstStyle/>
        <a:p>
          <a:endParaRPr lang="en-US"/>
        </a:p>
      </dgm:t>
    </dgm:pt>
    <dgm:pt modelId="{3F0B3248-B3A8-4A6F-9B27-5B27C0F7103D}">
      <dgm:prSet/>
      <dgm:spPr/>
      <dgm:t>
        <a:bodyPr/>
        <a:lstStyle/>
        <a:p>
          <a:r>
            <a:rPr lang="en-US" dirty="0">
              <a:latin typeface="Georgia"/>
            </a:rPr>
            <a:t>•In the present study, education was a significant predictor of caregivers’ knowledge and attitude towards mental illness, where non-educated (illiterates/can read and write) caregivers had poor knowledge and negative attitude towards mental illness </a:t>
          </a:r>
        </a:p>
      </dgm:t>
    </dgm:pt>
    <dgm:pt modelId="{4B53D56A-C787-42CD-9B70-22FFB5EB0FAB}" type="parTrans" cxnId="{C4348F12-00C7-4A54-A37E-D95C9D04C11C}">
      <dgm:prSet/>
      <dgm:spPr/>
      <dgm:t>
        <a:bodyPr/>
        <a:lstStyle/>
        <a:p>
          <a:endParaRPr lang="en-US"/>
        </a:p>
      </dgm:t>
    </dgm:pt>
    <dgm:pt modelId="{F7CD6C12-F467-4361-96C1-E0AC97AC56D2}" type="sibTrans" cxnId="{C4348F12-00C7-4A54-A37E-D95C9D04C11C}">
      <dgm:prSet/>
      <dgm:spPr/>
      <dgm:t>
        <a:bodyPr/>
        <a:lstStyle/>
        <a:p>
          <a:endParaRPr lang="en-US"/>
        </a:p>
      </dgm:t>
    </dgm:pt>
    <dgm:pt modelId="{4D4258FA-F290-48EE-9772-B9E0B69C549B}" type="pres">
      <dgm:prSet presAssocID="{06985CB6-5356-4351-A8C4-EA18DC62BF44}" presName="diagram" presStyleCnt="0">
        <dgm:presLayoutVars>
          <dgm:dir/>
          <dgm:resizeHandles val="exact"/>
        </dgm:presLayoutVars>
      </dgm:prSet>
      <dgm:spPr/>
    </dgm:pt>
    <dgm:pt modelId="{76CD5174-9346-46D9-89F2-ED927062CBFA}" type="pres">
      <dgm:prSet presAssocID="{3915A7DC-CC64-4E19-842F-C8109AAF468A}" presName="node" presStyleLbl="node1" presStyleIdx="0" presStyleCnt="4">
        <dgm:presLayoutVars>
          <dgm:bulletEnabled val="1"/>
        </dgm:presLayoutVars>
      </dgm:prSet>
      <dgm:spPr/>
    </dgm:pt>
    <dgm:pt modelId="{CD5324AF-6438-432D-B37E-E798FC35CDBD}" type="pres">
      <dgm:prSet presAssocID="{120DD361-A3AD-4A71-A7C7-4EBB77140F32}" presName="sibTrans" presStyleCnt="0"/>
      <dgm:spPr/>
    </dgm:pt>
    <dgm:pt modelId="{2303D7B7-1F5F-4253-ACB2-0023A8A9B9EE}" type="pres">
      <dgm:prSet presAssocID="{973BF5A6-3445-4F45-BCF1-575FA6F45A76}" presName="node" presStyleLbl="node1" presStyleIdx="1" presStyleCnt="4">
        <dgm:presLayoutVars>
          <dgm:bulletEnabled val="1"/>
        </dgm:presLayoutVars>
      </dgm:prSet>
      <dgm:spPr/>
    </dgm:pt>
    <dgm:pt modelId="{FC6C721F-8068-461E-AEF3-9AB3FD27FCCA}" type="pres">
      <dgm:prSet presAssocID="{73F48329-8B27-444A-8AA4-7968C658CBA6}" presName="sibTrans" presStyleCnt="0"/>
      <dgm:spPr/>
    </dgm:pt>
    <dgm:pt modelId="{337EF0D7-6857-4D6C-92BA-044D211E2451}" type="pres">
      <dgm:prSet presAssocID="{17544820-FB1E-457A-BF18-62C311654D6A}" presName="node" presStyleLbl="node1" presStyleIdx="2" presStyleCnt="4">
        <dgm:presLayoutVars>
          <dgm:bulletEnabled val="1"/>
        </dgm:presLayoutVars>
      </dgm:prSet>
      <dgm:spPr/>
    </dgm:pt>
    <dgm:pt modelId="{2457956A-271B-44F0-AD08-B8934E227470}" type="pres">
      <dgm:prSet presAssocID="{09374E95-210A-4F98-BAAD-8F5295E8C4FA}" presName="sibTrans" presStyleCnt="0"/>
      <dgm:spPr/>
    </dgm:pt>
    <dgm:pt modelId="{128DC8C4-2D7B-40DB-B5E6-0FB70BB66446}" type="pres">
      <dgm:prSet presAssocID="{3F0B3248-B3A8-4A6F-9B27-5B27C0F7103D}" presName="node" presStyleLbl="node1" presStyleIdx="3" presStyleCnt="4">
        <dgm:presLayoutVars>
          <dgm:bulletEnabled val="1"/>
        </dgm:presLayoutVars>
      </dgm:prSet>
      <dgm:spPr/>
    </dgm:pt>
  </dgm:ptLst>
  <dgm:cxnLst>
    <dgm:cxn modelId="{C4348F12-00C7-4A54-A37E-D95C9D04C11C}" srcId="{06985CB6-5356-4351-A8C4-EA18DC62BF44}" destId="{3F0B3248-B3A8-4A6F-9B27-5B27C0F7103D}" srcOrd="3" destOrd="0" parTransId="{4B53D56A-C787-42CD-9B70-22FFB5EB0FAB}" sibTransId="{F7CD6C12-F467-4361-96C1-E0AC97AC56D2}"/>
    <dgm:cxn modelId="{E12EB133-B7C7-48F6-88FF-1C7F689B0B5A}" type="presOf" srcId="{973BF5A6-3445-4F45-BCF1-575FA6F45A76}" destId="{2303D7B7-1F5F-4253-ACB2-0023A8A9B9EE}" srcOrd="0" destOrd="0" presId="urn:microsoft.com/office/officeart/2005/8/layout/default"/>
    <dgm:cxn modelId="{E630DC61-DE1E-4D87-98F2-65BCB366F3A7}" type="presOf" srcId="{17544820-FB1E-457A-BF18-62C311654D6A}" destId="{337EF0D7-6857-4D6C-92BA-044D211E2451}" srcOrd="0" destOrd="0" presId="urn:microsoft.com/office/officeart/2005/8/layout/default"/>
    <dgm:cxn modelId="{5E53F375-096D-4608-A1FF-E98BBF77CCB2}" srcId="{06985CB6-5356-4351-A8C4-EA18DC62BF44}" destId="{17544820-FB1E-457A-BF18-62C311654D6A}" srcOrd="2" destOrd="0" parTransId="{4FA8F6CB-A392-4985-9B1F-7D6C59BDB34F}" sibTransId="{09374E95-210A-4F98-BAAD-8F5295E8C4FA}"/>
    <dgm:cxn modelId="{05CC967A-BB48-4504-9743-AC2EAC7E7E8C}" srcId="{06985CB6-5356-4351-A8C4-EA18DC62BF44}" destId="{3915A7DC-CC64-4E19-842F-C8109AAF468A}" srcOrd="0" destOrd="0" parTransId="{2168315D-4901-4544-AB38-F001E74A413F}" sibTransId="{120DD361-A3AD-4A71-A7C7-4EBB77140F32}"/>
    <dgm:cxn modelId="{5C961A81-879D-4ACA-9FB3-4EC526A0FD5C}" srcId="{06985CB6-5356-4351-A8C4-EA18DC62BF44}" destId="{973BF5A6-3445-4F45-BCF1-575FA6F45A76}" srcOrd="1" destOrd="0" parTransId="{D11C9440-92C2-42C7-B460-77B099E29A48}" sibTransId="{73F48329-8B27-444A-8AA4-7968C658CBA6}"/>
    <dgm:cxn modelId="{9A3449A0-4CC7-49E4-8A02-3660326952B1}" type="presOf" srcId="{06985CB6-5356-4351-A8C4-EA18DC62BF44}" destId="{4D4258FA-F290-48EE-9772-B9E0B69C549B}" srcOrd="0" destOrd="0" presId="urn:microsoft.com/office/officeart/2005/8/layout/default"/>
    <dgm:cxn modelId="{EDDCACE5-098A-4236-B5C9-9184247D5703}" type="presOf" srcId="{3F0B3248-B3A8-4A6F-9B27-5B27C0F7103D}" destId="{128DC8C4-2D7B-40DB-B5E6-0FB70BB66446}" srcOrd="0" destOrd="0" presId="urn:microsoft.com/office/officeart/2005/8/layout/default"/>
    <dgm:cxn modelId="{2F5974EA-9BC6-45B5-8962-105377784545}" type="presOf" srcId="{3915A7DC-CC64-4E19-842F-C8109AAF468A}" destId="{76CD5174-9346-46D9-89F2-ED927062CBFA}" srcOrd="0" destOrd="0" presId="urn:microsoft.com/office/officeart/2005/8/layout/default"/>
    <dgm:cxn modelId="{35F74179-6E23-4B46-8C05-2978908410EF}" type="presParOf" srcId="{4D4258FA-F290-48EE-9772-B9E0B69C549B}" destId="{76CD5174-9346-46D9-89F2-ED927062CBFA}" srcOrd="0" destOrd="0" presId="urn:microsoft.com/office/officeart/2005/8/layout/default"/>
    <dgm:cxn modelId="{FFA34EB0-2858-47B9-82EF-95A27C0E0D80}" type="presParOf" srcId="{4D4258FA-F290-48EE-9772-B9E0B69C549B}" destId="{CD5324AF-6438-432D-B37E-E798FC35CDBD}" srcOrd="1" destOrd="0" presId="urn:microsoft.com/office/officeart/2005/8/layout/default"/>
    <dgm:cxn modelId="{666FD9E5-025D-4BCA-B546-378B67B9A6CC}" type="presParOf" srcId="{4D4258FA-F290-48EE-9772-B9E0B69C549B}" destId="{2303D7B7-1F5F-4253-ACB2-0023A8A9B9EE}" srcOrd="2" destOrd="0" presId="urn:microsoft.com/office/officeart/2005/8/layout/default"/>
    <dgm:cxn modelId="{581A4844-5963-48F2-8C5C-4E712F455F7E}" type="presParOf" srcId="{4D4258FA-F290-48EE-9772-B9E0B69C549B}" destId="{FC6C721F-8068-461E-AEF3-9AB3FD27FCCA}" srcOrd="3" destOrd="0" presId="urn:microsoft.com/office/officeart/2005/8/layout/default"/>
    <dgm:cxn modelId="{3E7BF4DC-F264-4BD7-8F38-CD74033FE49B}" type="presParOf" srcId="{4D4258FA-F290-48EE-9772-B9E0B69C549B}" destId="{337EF0D7-6857-4D6C-92BA-044D211E2451}" srcOrd="4" destOrd="0" presId="urn:microsoft.com/office/officeart/2005/8/layout/default"/>
    <dgm:cxn modelId="{83C197F3-E419-4346-84E7-9DED0A4A4F2E}" type="presParOf" srcId="{4D4258FA-F290-48EE-9772-B9E0B69C549B}" destId="{2457956A-271B-44F0-AD08-B8934E227470}" srcOrd="5" destOrd="0" presId="urn:microsoft.com/office/officeart/2005/8/layout/default"/>
    <dgm:cxn modelId="{9D3589ED-57E6-4716-BB9B-ADE1495CC132}" type="presParOf" srcId="{4D4258FA-F290-48EE-9772-B9E0B69C549B}" destId="{128DC8C4-2D7B-40DB-B5E6-0FB70BB66446}"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6BFA279-175B-4F71-A7F8-FB54D1CE9453}" type="doc">
      <dgm:prSet loTypeId="urn:microsoft.com/office/officeart/2008/layout/LinedList" loCatId="list" qsTypeId="urn:microsoft.com/office/officeart/2005/8/quickstyle/simple2" qsCatId="simple" csTypeId="urn:microsoft.com/office/officeart/2005/8/colors/colorful1" csCatId="colorful"/>
      <dgm:spPr/>
      <dgm:t>
        <a:bodyPr/>
        <a:lstStyle/>
        <a:p>
          <a:endParaRPr lang="en-US"/>
        </a:p>
      </dgm:t>
    </dgm:pt>
    <dgm:pt modelId="{76D7E25E-6A7E-4E85-A72D-7376D2885A06}">
      <dgm:prSet/>
      <dgm:spPr/>
      <dgm:t>
        <a:bodyPr/>
        <a:lstStyle/>
        <a:p>
          <a:r>
            <a:rPr lang="en-US" dirty="0">
              <a:latin typeface="Georgia"/>
            </a:rPr>
            <a:t>•Mental illnesses are defined as “health conditions that are characterized by alterations in thinking, mood, or behavior (or some combination thereof) associated with distress and/or impaired functioning”</a:t>
          </a:r>
        </a:p>
      </dgm:t>
    </dgm:pt>
    <dgm:pt modelId="{B10F40AC-0F62-49D2-87E2-DF0B85CDF9C3}" type="parTrans" cxnId="{50785195-C1BF-436D-A19F-74B88CF9026B}">
      <dgm:prSet/>
      <dgm:spPr/>
      <dgm:t>
        <a:bodyPr/>
        <a:lstStyle/>
        <a:p>
          <a:endParaRPr lang="en-US"/>
        </a:p>
      </dgm:t>
    </dgm:pt>
    <dgm:pt modelId="{11914046-2A1D-41E4-A4D2-CA4641B44408}" type="sibTrans" cxnId="{50785195-C1BF-436D-A19F-74B88CF9026B}">
      <dgm:prSet/>
      <dgm:spPr/>
      <dgm:t>
        <a:bodyPr/>
        <a:lstStyle/>
        <a:p>
          <a:endParaRPr lang="en-US"/>
        </a:p>
      </dgm:t>
    </dgm:pt>
    <dgm:pt modelId="{B671E8FD-8CD9-4E41-A2F4-85FBD5A578B9}">
      <dgm:prSet/>
      <dgm:spPr/>
      <dgm:t>
        <a:bodyPr/>
        <a:lstStyle/>
        <a:p>
          <a:r>
            <a:rPr lang="en-US" dirty="0">
              <a:latin typeface="Georgia"/>
            </a:rPr>
            <a:t>•Although there is a wide prevalence of mental illnesses, they are largely neglected and surrounded by misunderstanding and stigmatizing attitude.</a:t>
          </a:r>
        </a:p>
      </dgm:t>
    </dgm:pt>
    <dgm:pt modelId="{C751F8E8-CEEF-4FF1-A51C-CD9183384EE6}" type="parTrans" cxnId="{8CF685C9-C7A2-4202-8CD4-C6BF7B9D8094}">
      <dgm:prSet/>
      <dgm:spPr/>
      <dgm:t>
        <a:bodyPr/>
        <a:lstStyle/>
        <a:p>
          <a:endParaRPr lang="en-US"/>
        </a:p>
      </dgm:t>
    </dgm:pt>
    <dgm:pt modelId="{F4146822-9D6B-4F7F-88B4-07A1EC4354A7}" type="sibTrans" cxnId="{8CF685C9-C7A2-4202-8CD4-C6BF7B9D8094}">
      <dgm:prSet/>
      <dgm:spPr/>
      <dgm:t>
        <a:bodyPr/>
        <a:lstStyle/>
        <a:p>
          <a:endParaRPr lang="en-US"/>
        </a:p>
      </dgm:t>
    </dgm:pt>
    <dgm:pt modelId="{DBC16959-681A-44FC-B4ED-8A6937BA4C7A}">
      <dgm:prSet/>
      <dgm:spPr/>
      <dgm:t>
        <a:bodyPr/>
        <a:lstStyle/>
        <a:p>
          <a:r>
            <a:rPr lang="en-US" dirty="0">
              <a:latin typeface="Georgia"/>
            </a:rPr>
            <a:t>•Families are the mainstay of caregiving for persons with mental illnesses. Yet, they often lack the knowledge and skills needed to assist their mentally ill relatives.</a:t>
          </a:r>
        </a:p>
      </dgm:t>
    </dgm:pt>
    <dgm:pt modelId="{B90DC771-9EE7-4C64-8BB1-B66C0214D0D6}" type="parTrans" cxnId="{B3139E3C-F62D-4314-BD74-875652DB5F8B}">
      <dgm:prSet/>
      <dgm:spPr/>
      <dgm:t>
        <a:bodyPr/>
        <a:lstStyle/>
        <a:p>
          <a:endParaRPr lang="en-US"/>
        </a:p>
      </dgm:t>
    </dgm:pt>
    <dgm:pt modelId="{4DC03051-30C2-47AB-B9A9-89D1E99478C8}" type="sibTrans" cxnId="{B3139E3C-F62D-4314-BD74-875652DB5F8B}">
      <dgm:prSet/>
      <dgm:spPr/>
      <dgm:t>
        <a:bodyPr/>
        <a:lstStyle/>
        <a:p>
          <a:endParaRPr lang="en-US"/>
        </a:p>
      </dgm:t>
    </dgm:pt>
    <dgm:pt modelId="{B8DBD4AC-6FF1-472B-923D-C1CA20084563}" type="pres">
      <dgm:prSet presAssocID="{96BFA279-175B-4F71-A7F8-FB54D1CE9453}" presName="vert0" presStyleCnt="0">
        <dgm:presLayoutVars>
          <dgm:dir/>
          <dgm:animOne val="branch"/>
          <dgm:animLvl val="lvl"/>
        </dgm:presLayoutVars>
      </dgm:prSet>
      <dgm:spPr/>
    </dgm:pt>
    <dgm:pt modelId="{4C8B295B-DCC7-4A81-A782-85587874B509}" type="pres">
      <dgm:prSet presAssocID="{76D7E25E-6A7E-4E85-A72D-7376D2885A06}" presName="thickLine" presStyleLbl="alignNode1" presStyleIdx="0" presStyleCnt="3"/>
      <dgm:spPr/>
    </dgm:pt>
    <dgm:pt modelId="{812732CA-7063-4F6D-8FD3-AA26CC8DDED3}" type="pres">
      <dgm:prSet presAssocID="{76D7E25E-6A7E-4E85-A72D-7376D2885A06}" presName="horz1" presStyleCnt="0"/>
      <dgm:spPr/>
    </dgm:pt>
    <dgm:pt modelId="{4D462276-0AB3-4A9C-8645-AA52F21002BD}" type="pres">
      <dgm:prSet presAssocID="{76D7E25E-6A7E-4E85-A72D-7376D2885A06}" presName="tx1" presStyleLbl="revTx" presStyleIdx="0" presStyleCnt="3"/>
      <dgm:spPr/>
    </dgm:pt>
    <dgm:pt modelId="{90FD10C6-B1E2-4A41-8E70-F559B6D60E20}" type="pres">
      <dgm:prSet presAssocID="{76D7E25E-6A7E-4E85-A72D-7376D2885A06}" presName="vert1" presStyleCnt="0"/>
      <dgm:spPr/>
    </dgm:pt>
    <dgm:pt modelId="{0733AFE1-D159-476F-B8EA-9385FB18D082}" type="pres">
      <dgm:prSet presAssocID="{B671E8FD-8CD9-4E41-A2F4-85FBD5A578B9}" presName="thickLine" presStyleLbl="alignNode1" presStyleIdx="1" presStyleCnt="3"/>
      <dgm:spPr/>
    </dgm:pt>
    <dgm:pt modelId="{B39FB785-4CF6-49D4-8E2B-8417AC6273FF}" type="pres">
      <dgm:prSet presAssocID="{B671E8FD-8CD9-4E41-A2F4-85FBD5A578B9}" presName="horz1" presStyleCnt="0"/>
      <dgm:spPr/>
    </dgm:pt>
    <dgm:pt modelId="{6E647309-19CB-4EBE-A824-AEF5F35863D4}" type="pres">
      <dgm:prSet presAssocID="{B671E8FD-8CD9-4E41-A2F4-85FBD5A578B9}" presName="tx1" presStyleLbl="revTx" presStyleIdx="1" presStyleCnt="3"/>
      <dgm:spPr/>
    </dgm:pt>
    <dgm:pt modelId="{0A1610AE-8C03-494E-8DCC-38EE627F4682}" type="pres">
      <dgm:prSet presAssocID="{B671E8FD-8CD9-4E41-A2F4-85FBD5A578B9}" presName="vert1" presStyleCnt="0"/>
      <dgm:spPr/>
    </dgm:pt>
    <dgm:pt modelId="{1B1F3124-EE34-473A-AF50-FB3E543DD851}" type="pres">
      <dgm:prSet presAssocID="{DBC16959-681A-44FC-B4ED-8A6937BA4C7A}" presName="thickLine" presStyleLbl="alignNode1" presStyleIdx="2" presStyleCnt="3"/>
      <dgm:spPr/>
    </dgm:pt>
    <dgm:pt modelId="{8900E166-B67A-46B2-9806-BA332D9A463E}" type="pres">
      <dgm:prSet presAssocID="{DBC16959-681A-44FC-B4ED-8A6937BA4C7A}" presName="horz1" presStyleCnt="0"/>
      <dgm:spPr/>
    </dgm:pt>
    <dgm:pt modelId="{4DE2FC53-A9BA-4DF8-B14D-4EDE5366C052}" type="pres">
      <dgm:prSet presAssocID="{DBC16959-681A-44FC-B4ED-8A6937BA4C7A}" presName="tx1" presStyleLbl="revTx" presStyleIdx="2" presStyleCnt="3"/>
      <dgm:spPr/>
    </dgm:pt>
    <dgm:pt modelId="{F64F7665-6691-4724-A213-A5BA0C19B68A}" type="pres">
      <dgm:prSet presAssocID="{DBC16959-681A-44FC-B4ED-8A6937BA4C7A}" presName="vert1" presStyleCnt="0"/>
      <dgm:spPr/>
    </dgm:pt>
  </dgm:ptLst>
  <dgm:cxnLst>
    <dgm:cxn modelId="{6836EC1C-EEED-4920-82E0-992B94180C3D}" type="presOf" srcId="{76D7E25E-6A7E-4E85-A72D-7376D2885A06}" destId="{4D462276-0AB3-4A9C-8645-AA52F21002BD}" srcOrd="0" destOrd="0" presId="urn:microsoft.com/office/officeart/2008/layout/LinedList"/>
    <dgm:cxn modelId="{6540CD22-7A72-4F1C-9494-98DC351BD418}" type="presOf" srcId="{DBC16959-681A-44FC-B4ED-8A6937BA4C7A}" destId="{4DE2FC53-A9BA-4DF8-B14D-4EDE5366C052}" srcOrd="0" destOrd="0" presId="urn:microsoft.com/office/officeart/2008/layout/LinedList"/>
    <dgm:cxn modelId="{B3139E3C-F62D-4314-BD74-875652DB5F8B}" srcId="{96BFA279-175B-4F71-A7F8-FB54D1CE9453}" destId="{DBC16959-681A-44FC-B4ED-8A6937BA4C7A}" srcOrd="2" destOrd="0" parTransId="{B90DC771-9EE7-4C64-8BB1-B66C0214D0D6}" sibTransId="{4DC03051-30C2-47AB-B9A9-89D1E99478C8}"/>
    <dgm:cxn modelId="{50785195-C1BF-436D-A19F-74B88CF9026B}" srcId="{96BFA279-175B-4F71-A7F8-FB54D1CE9453}" destId="{76D7E25E-6A7E-4E85-A72D-7376D2885A06}" srcOrd="0" destOrd="0" parTransId="{B10F40AC-0F62-49D2-87E2-DF0B85CDF9C3}" sibTransId="{11914046-2A1D-41E4-A4D2-CA4641B44408}"/>
    <dgm:cxn modelId="{535B45A4-A402-4861-9695-0313543A5DD3}" type="presOf" srcId="{B671E8FD-8CD9-4E41-A2F4-85FBD5A578B9}" destId="{6E647309-19CB-4EBE-A824-AEF5F35863D4}" srcOrd="0" destOrd="0" presId="urn:microsoft.com/office/officeart/2008/layout/LinedList"/>
    <dgm:cxn modelId="{8CF685C9-C7A2-4202-8CD4-C6BF7B9D8094}" srcId="{96BFA279-175B-4F71-A7F8-FB54D1CE9453}" destId="{B671E8FD-8CD9-4E41-A2F4-85FBD5A578B9}" srcOrd="1" destOrd="0" parTransId="{C751F8E8-CEEF-4FF1-A51C-CD9183384EE6}" sibTransId="{F4146822-9D6B-4F7F-88B4-07A1EC4354A7}"/>
    <dgm:cxn modelId="{AE94B6E5-5BD0-475C-9204-02AF3036D705}" type="presOf" srcId="{96BFA279-175B-4F71-A7F8-FB54D1CE9453}" destId="{B8DBD4AC-6FF1-472B-923D-C1CA20084563}" srcOrd="0" destOrd="0" presId="urn:microsoft.com/office/officeart/2008/layout/LinedList"/>
    <dgm:cxn modelId="{019432E0-874D-4F7E-8035-E4AA63B5FD41}" type="presParOf" srcId="{B8DBD4AC-6FF1-472B-923D-C1CA20084563}" destId="{4C8B295B-DCC7-4A81-A782-85587874B509}" srcOrd="0" destOrd="0" presId="urn:microsoft.com/office/officeart/2008/layout/LinedList"/>
    <dgm:cxn modelId="{CBF496CF-764E-45A9-BC2B-734E002DA594}" type="presParOf" srcId="{B8DBD4AC-6FF1-472B-923D-C1CA20084563}" destId="{812732CA-7063-4F6D-8FD3-AA26CC8DDED3}" srcOrd="1" destOrd="0" presId="urn:microsoft.com/office/officeart/2008/layout/LinedList"/>
    <dgm:cxn modelId="{F85B052A-3532-4234-881B-F0E0252C5DF0}" type="presParOf" srcId="{812732CA-7063-4F6D-8FD3-AA26CC8DDED3}" destId="{4D462276-0AB3-4A9C-8645-AA52F21002BD}" srcOrd="0" destOrd="0" presId="urn:microsoft.com/office/officeart/2008/layout/LinedList"/>
    <dgm:cxn modelId="{A8C43C05-892C-4C1E-B5C3-AB78F05762CD}" type="presParOf" srcId="{812732CA-7063-4F6D-8FD3-AA26CC8DDED3}" destId="{90FD10C6-B1E2-4A41-8E70-F559B6D60E20}" srcOrd="1" destOrd="0" presId="urn:microsoft.com/office/officeart/2008/layout/LinedList"/>
    <dgm:cxn modelId="{29DB6A75-3C71-4846-AB46-85B517656D39}" type="presParOf" srcId="{B8DBD4AC-6FF1-472B-923D-C1CA20084563}" destId="{0733AFE1-D159-476F-B8EA-9385FB18D082}" srcOrd="2" destOrd="0" presId="urn:microsoft.com/office/officeart/2008/layout/LinedList"/>
    <dgm:cxn modelId="{77130112-8CBF-42F4-9486-77362337EFD6}" type="presParOf" srcId="{B8DBD4AC-6FF1-472B-923D-C1CA20084563}" destId="{B39FB785-4CF6-49D4-8E2B-8417AC6273FF}" srcOrd="3" destOrd="0" presId="urn:microsoft.com/office/officeart/2008/layout/LinedList"/>
    <dgm:cxn modelId="{EC79FB6A-B782-40B3-9F63-E7EDE07D84C9}" type="presParOf" srcId="{B39FB785-4CF6-49D4-8E2B-8417AC6273FF}" destId="{6E647309-19CB-4EBE-A824-AEF5F35863D4}" srcOrd="0" destOrd="0" presId="urn:microsoft.com/office/officeart/2008/layout/LinedList"/>
    <dgm:cxn modelId="{1043A96E-8E3A-4092-A555-49D48FFC191C}" type="presParOf" srcId="{B39FB785-4CF6-49D4-8E2B-8417AC6273FF}" destId="{0A1610AE-8C03-494E-8DCC-38EE627F4682}" srcOrd="1" destOrd="0" presId="urn:microsoft.com/office/officeart/2008/layout/LinedList"/>
    <dgm:cxn modelId="{75ABE21C-95AD-4D53-8934-23DEA98E39BE}" type="presParOf" srcId="{B8DBD4AC-6FF1-472B-923D-C1CA20084563}" destId="{1B1F3124-EE34-473A-AF50-FB3E543DD851}" srcOrd="4" destOrd="0" presId="urn:microsoft.com/office/officeart/2008/layout/LinedList"/>
    <dgm:cxn modelId="{4F7F2F01-0907-4C6E-9BC3-5248B2E6B3B7}" type="presParOf" srcId="{B8DBD4AC-6FF1-472B-923D-C1CA20084563}" destId="{8900E166-B67A-46B2-9806-BA332D9A463E}" srcOrd="5" destOrd="0" presId="urn:microsoft.com/office/officeart/2008/layout/LinedList"/>
    <dgm:cxn modelId="{E429C1A7-EB9A-473F-8BAD-52AD0D81E8EB}" type="presParOf" srcId="{8900E166-B67A-46B2-9806-BA332D9A463E}" destId="{4DE2FC53-A9BA-4DF8-B14D-4EDE5366C052}" srcOrd="0" destOrd="0" presId="urn:microsoft.com/office/officeart/2008/layout/LinedList"/>
    <dgm:cxn modelId="{4DA10427-905E-44A2-86A4-6276ADA2ACC1}" type="presParOf" srcId="{8900E166-B67A-46B2-9806-BA332D9A463E}" destId="{F64F7665-6691-4724-A213-A5BA0C19B68A}" srcOrd="1" destOrd="0" presId="urn:microsoft.com/office/officeart/2008/layout/Line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E784620-26ED-47A9-A747-9E2AB1ADEEDE}"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7DB60C22-F72A-4D41-BDB7-154D8436BBC4}">
      <dgm:prSet custT="1"/>
      <dgm:spPr/>
      <dgm:t>
        <a:bodyPr/>
        <a:lstStyle/>
        <a:p>
          <a:r>
            <a:rPr lang="en-US" sz="1800" dirty="0">
              <a:latin typeface="Georgia"/>
            </a:rPr>
            <a:t>PWMI: People With Mental Illness</a:t>
          </a:r>
        </a:p>
      </dgm:t>
    </dgm:pt>
    <dgm:pt modelId="{0A71E006-2ECB-4D66-A643-C8BBAAEEEF63}" type="parTrans" cxnId="{1683CE3D-1A2D-4BA0-A302-298A2C9EEC30}">
      <dgm:prSet/>
      <dgm:spPr/>
      <dgm:t>
        <a:bodyPr/>
        <a:lstStyle/>
        <a:p>
          <a:endParaRPr lang="en-US"/>
        </a:p>
      </dgm:t>
    </dgm:pt>
    <dgm:pt modelId="{9E2AED92-6557-4858-AE5F-D53CAF01D303}" type="sibTrans" cxnId="{1683CE3D-1A2D-4BA0-A302-298A2C9EEC30}">
      <dgm:prSet/>
      <dgm:spPr/>
      <dgm:t>
        <a:bodyPr/>
        <a:lstStyle/>
        <a:p>
          <a:endParaRPr lang="en-US"/>
        </a:p>
      </dgm:t>
    </dgm:pt>
    <dgm:pt modelId="{6FBCDB09-B52B-4303-A7FB-2BFB3B43CA16}">
      <dgm:prSet custT="1"/>
      <dgm:spPr/>
      <dgm:t>
        <a:bodyPr/>
        <a:lstStyle/>
        <a:p>
          <a:r>
            <a:rPr lang="en-US" sz="1800" dirty="0">
              <a:latin typeface="Georgia"/>
            </a:rPr>
            <a:t>ISMI: Internalized Stigma of Mental Illness</a:t>
          </a:r>
        </a:p>
      </dgm:t>
    </dgm:pt>
    <dgm:pt modelId="{CE609321-33E3-43A0-918E-9B6C533F8B7F}" type="parTrans" cxnId="{D1CBD53E-16DA-4471-8460-AFE721F6E35B}">
      <dgm:prSet/>
      <dgm:spPr/>
      <dgm:t>
        <a:bodyPr/>
        <a:lstStyle/>
        <a:p>
          <a:endParaRPr lang="en-US"/>
        </a:p>
      </dgm:t>
    </dgm:pt>
    <dgm:pt modelId="{4F0C753C-DCED-4279-8CB4-ACACF6882586}" type="sibTrans" cxnId="{D1CBD53E-16DA-4471-8460-AFE721F6E35B}">
      <dgm:prSet/>
      <dgm:spPr/>
      <dgm:t>
        <a:bodyPr/>
        <a:lstStyle/>
        <a:p>
          <a:endParaRPr lang="en-US"/>
        </a:p>
      </dgm:t>
    </dgm:pt>
    <dgm:pt modelId="{F4122934-28E4-49C8-BD7C-9FB557C8CB01}">
      <dgm:prSet/>
      <dgm:spPr/>
      <dgm:t>
        <a:bodyPr/>
        <a:lstStyle/>
        <a:p>
          <a:r>
            <a:rPr lang="en-US" dirty="0">
              <a:latin typeface="Georgia"/>
            </a:rPr>
            <a:t>CAMI: Community Attitude towards Mental Illness</a:t>
          </a:r>
        </a:p>
      </dgm:t>
    </dgm:pt>
    <dgm:pt modelId="{B0AF8364-8214-4E48-B553-7588B64199E4}" type="parTrans" cxnId="{260596B7-B0C6-4A16-85AF-37BD8A5E1459}">
      <dgm:prSet/>
      <dgm:spPr/>
      <dgm:t>
        <a:bodyPr/>
        <a:lstStyle/>
        <a:p>
          <a:endParaRPr lang="en-US"/>
        </a:p>
      </dgm:t>
    </dgm:pt>
    <dgm:pt modelId="{FFA0BCC6-7451-4C14-B058-293B084B6FE2}" type="sibTrans" cxnId="{260596B7-B0C6-4A16-85AF-37BD8A5E1459}">
      <dgm:prSet/>
      <dgm:spPr/>
      <dgm:t>
        <a:bodyPr/>
        <a:lstStyle/>
        <a:p>
          <a:endParaRPr lang="en-US"/>
        </a:p>
      </dgm:t>
    </dgm:pt>
    <dgm:pt modelId="{C9357A50-5372-4C7D-9D95-9807616E8FA9}">
      <dgm:prSet/>
      <dgm:spPr/>
      <dgm:t>
        <a:bodyPr/>
        <a:lstStyle/>
        <a:p>
          <a:r>
            <a:rPr lang="en-US" dirty="0">
              <a:latin typeface="Georgia"/>
            </a:rPr>
            <a:t>KAPB: knowledge, attitude, perception, and belief </a:t>
          </a:r>
        </a:p>
      </dgm:t>
    </dgm:pt>
    <dgm:pt modelId="{3C744F6D-07EA-4571-ACAF-0B651BBEE210}" type="parTrans" cxnId="{CC72556C-533B-4DA4-B52D-2F171F25C1AB}">
      <dgm:prSet/>
      <dgm:spPr/>
      <dgm:t>
        <a:bodyPr/>
        <a:lstStyle/>
        <a:p>
          <a:endParaRPr lang="en-US"/>
        </a:p>
      </dgm:t>
    </dgm:pt>
    <dgm:pt modelId="{53C32EF4-A4B4-452F-97AC-020F44538521}" type="sibTrans" cxnId="{CC72556C-533B-4DA4-B52D-2F171F25C1AB}">
      <dgm:prSet/>
      <dgm:spPr/>
      <dgm:t>
        <a:bodyPr/>
        <a:lstStyle/>
        <a:p>
          <a:endParaRPr lang="en-US"/>
        </a:p>
      </dgm:t>
    </dgm:pt>
    <dgm:pt modelId="{633FCABB-0C3C-4F15-819C-E916E221C4C1}" type="pres">
      <dgm:prSet presAssocID="{7E784620-26ED-47A9-A747-9E2AB1ADEEDE}" presName="root" presStyleCnt="0">
        <dgm:presLayoutVars>
          <dgm:dir/>
          <dgm:resizeHandles val="exact"/>
        </dgm:presLayoutVars>
      </dgm:prSet>
      <dgm:spPr/>
    </dgm:pt>
    <dgm:pt modelId="{95699FC8-3332-4655-A292-236AC8EA31B1}" type="pres">
      <dgm:prSet presAssocID="{7DB60C22-F72A-4D41-BDB7-154D8436BBC4}" presName="compNode" presStyleCnt="0"/>
      <dgm:spPr/>
    </dgm:pt>
    <dgm:pt modelId="{8DE26F0E-EEB4-4CBD-A7D3-6EA3BCE9D2DD}" type="pres">
      <dgm:prSet presAssocID="{7DB60C22-F72A-4D41-BDB7-154D8436BBC4}"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rain in head"/>
        </a:ext>
      </dgm:extLst>
    </dgm:pt>
    <dgm:pt modelId="{ED58AE9C-BA34-440D-84CA-F59CB294DF71}" type="pres">
      <dgm:prSet presAssocID="{7DB60C22-F72A-4D41-BDB7-154D8436BBC4}" presName="spaceRect" presStyleCnt="0"/>
      <dgm:spPr/>
    </dgm:pt>
    <dgm:pt modelId="{06361B61-F12D-4172-A69D-11A6E6EEB8FE}" type="pres">
      <dgm:prSet presAssocID="{7DB60C22-F72A-4D41-BDB7-154D8436BBC4}" presName="textRect" presStyleLbl="revTx" presStyleIdx="0" presStyleCnt="4">
        <dgm:presLayoutVars>
          <dgm:chMax val="1"/>
          <dgm:chPref val="1"/>
        </dgm:presLayoutVars>
      </dgm:prSet>
      <dgm:spPr/>
    </dgm:pt>
    <dgm:pt modelId="{AEAA01AF-8F32-4BB4-A607-15F31DE22535}" type="pres">
      <dgm:prSet presAssocID="{9E2AED92-6557-4858-AE5F-D53CAF01D303}" presName="sibTrans" presStyleCnt="0"/>
      <dgm:spPr/>
    </dgm:pt>
    <dgm:pt modelId="{D433FA3F-C271-4561-AD1B-A0821B01747C}" type="pres">
      <dgm:prSet presAssocID="{6FBCDB09-B52B-4303-A7FB-2BFB3B43CA16}" presName="compNode" presStyleCnt="0"/>
      <dgm:spPr/>
    </dgm:pt>
    <dgm:pt modelId="{46F71B5E-B198-40E7-A3D8-306FB6E11E8A}" type="pres">
      <dgm:prSet presAssocID="{6FBCDB09-B52B-4303-A7FB-2BFB3B43CA16}"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roup"/>
        </a:ext>
      </dgm:extLst>
    </dgm:pt>
    <dgm:pt modelId="{B1CEAB39-9EBD-4954-A6F4-9F0E69A3D7A0}" type="pres">
      <dgm:prSet presAssocID="{6FBCDB09-B52B-4303-A7FB-2BFB3B43CA16}" presName="spaceRect" presStyleCnt="0"/>
      <dgm:spPr/>
    </dgm:pt>
    <dgm:pt modelId="{A683D25A-1484-4A95-8661-46B5301802B5}" type="pres">
      <dgm:prSet presAssocID="{6FBCDB09-B52B-4303-A7FB-2BFB3B43CA16}" presName="textRect" presStyleLbl="revTx" presStyleIdx="1" presStyleCnt="4">
        <dgm:presLayoutVars>
          <dgm:chMax val="1"/>
          <dgm:chPref val="1"/>
        </dgm:presLayoutVars>
      </dgm:prSet>
      <dgm:spPr/>
    </dgm:pt>
    <dgm:pt modelId="{8097F315-EB16-4E08-AC9A-44A505974C11}" type="pres">
      <dgm:prSet presAssocID="{4F0C753C-DCED-4279-8CB4-ACACF6882586}" presName="sibTrans" presStyleCnt="0"/>
      <dgm:spPr/>
    </dgm:pt>
    <dgm:pt modelId="{492CAD90-E93C-446C-A18A-EDB753BF1F23}" type="pres">
      <dgm:prSet presAssocID="{F4122934-28E4-49C8-BD7C-9FB557C8CB01}" presName="compNode" presStyleCnt="0"/>
      <dgm:spPr/>
    </dgm:pt>
    <dgm:pt modelId="{69DB63C0-0737-4411-8CCE-0101AC1B4F39}" type="pres">
      <dgm:prSet presAssocID="{F4122934-28E4-49C8-BD7C-9FB557C8CB01}"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tethoscope"/>
        </a:ext>
      </dgm:extLst>
    </dgm:pt>
    <dgm:pt modelId="{178C0FED-D15A-49E3-8EBD-24CA4A200E97}" type="pres">
      <dgm:prSet presAssocID="{F4122934-28E4-49C8-BD7C-9FB557C8CB01}" presName="spaceRect" presStyleCnt="0"/>
      <dgm:spPr/>
    </dgm:pt>
    <dgm:pt modelId="{F9B01012-EC6E-4049-8500-ABF02DA03510}" type="pres">
      <dgm:prSet presAssocID="{F4122934-28E4-49C8-BD7C-9FB557C8CB01}" presName="textRect" presStyleLbl="revTx" presStyleIdx="2" presStyleCnt="4">
        <dgm:presLayoutVars>
          <dgm:chMax val="1"/>
          <dgm:chPref val="1"/>
        </dgm:presLayoutVars>
      </dgm:prSet>
      <dgm:spPr/>
    </dgm:pt>
    <dgm:pt modelId="{19FA6BC8-9CE1-49B8-BA9D-7C485BB2C935}" type="pres">
      <dgm:prSet presAssocID="{FFA0BCC6-7451-4C14-B058-293B084B6FE2}" presName="sibTrans" presStyleCnt="0"/>
      <dgm:spPr/>
    </dgm:pt>
    <dgm:pt modelId="{1EFEC5E5-4AAA-4C5C-95B0-E5C5469005A2}" type="pres">
      <dgm:prSet presAssocID="{C9357A50-5372-4C7D-9D95-9807616E8FA9}" presName="compNode" presStyleCnt="0"/>
      <dgm:spPr/>
    </dgm:pt>
    <dgm:pt modelId="{BC3BC72E-7188-4427-9EA3-59B87191AC62}" type="pres">
      <dgm:prSet presAssocID="{C9357A50-5372-4C7D-9D95-9807616E8FA9}"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ustomer Review"/>
        </a:ext>
      </dgm:extLst>
    </dgm:pt>
    <dgm:pt modelId="{E97FBB0D-B46E-41CF-85A9-89A715ABF97A}" type="pres">
      <dgm:prSet presAssocID="{C9357A50-5372-4C7D-9D95-9807616E8FA9}" presName="spaceRect" presStyleCnt="0"/>
      <dgm:spPr/>
    </dgm:pt>
    <dgm:pt modelId="{27148DF7-2B4C-4594-8CC9-D0A37EE1AFBE}" type="pres">
      <dgm:prSet presAssocID="{C9357A50-5372-4C7D-9D95-9807616E8FA9}" presName="textRect" presStyleLbl="revTx" presStyleIdx="3" presStyleCnt="4">
        <dgm:presLayoutVars>
          <dgm:chMax val="1"/>
          <dgm:chPref val="1"/>
        </dgm:presLayoutVars>
      </dgm:prSet>
      <dgm:spPr/>
    </dgm:pt>
  </dgm:ptLst>
  <dgm:cxnLst>
    <dgm:cxn modelId="{9617A10C-D917-4B6D-ACC3-6C168753635E}" type="presOf" srcId="{6FBCDB09-B52B-4303-A7FB-2BFB3B43CA16}" destId="{A683D25A-1484-4A95-8661-46B5301802B5}" srcOrd="0" destOrd="0" presId="urn:microsoft.com/office/officeart/2018/2/layout/IconLabelList"/>
    <dgm:cxn modelId="{1683CE3D-1A2D-4BA0-A302-298A2C9EEC30}" srcId="{7E784620-26ED-47A9-A747-9E2AB1ADEEDE}" destId="{7DB60C22-F72A-4D41-BDB7-154D8436BBC4}" srcOrd="0" destOrd="0" parTransId="{0A71E006-2ECB-4D66-A643-C8BBAAEEEF63}" sibTransId="{9E2AED92-6557-4858-AE5F-D53CAF01D303}"/>
    <dgm:cxn modelId="{D1CBD53E-16DA-4471-8460-AFE721F6E35B}" srcId="{7E784620-26ED-47A9-A747-9E2AB1ADEEDE}" destId="{6FBCDB09-B52B-4303-A7FB-2BFB3B43CA16}" srcOrd="1" destOrd="0" parTransId="{CE609321-33E3-43A0-918E-9B6C533F8B7F}" sibTransId="{4F0C753C-DCED-4279-8CB4-ACACF6882586}"/>
    <dgm:cxn modelId="{EA4D9F4B-8915-4A1B-B68C-DE0519AA25DD}" type="presOf" srcId="{7DB60C22-F72A-4D41-BDB7-154D8436BBC4}" destId="{06361B61-F12D-4172-A69D-11A6E6EEB8FE}" srcOrd="0" destOrd="0" presId="urn:microsoft.com/office/officeart/2018/2/layout/IconLabelList"/>
    <dgm:cxn modelId="{CC72556C-533B-4DA4-B52D-2F171F25C1AB}" srcId="{7E784620-26ED-47A9-A747-9E2AB1ADEEDE}" destId="{C9357A50-5372-4C7D-9D95-9807616E8FA9}" srcOrd="3" destOrd="0" parTransId="{3C744F6D-07EA-4571-ACAF-0B651BBEE210}" sibTransId="{53C32EF4-A4B4-452F-97AC-020F44538521}"/>
    <dgm:cxn modelId="{4BCA2F8C-FAAB-443E-8C9A-A256A325A243}" type="presOf" srcId="{7E784620-26ED-47A9-A747-9E2AB1ADEEDE}" destId="{633FCABB-0C3C-4F15-819C-E916E221C4C1}" srcOrd="0" destOrd="0" presId="urn:microsoft.com/office/officeart/2018/2/layout/IconLabelList"/>
    <dgm:cxn modelId="{45347EAE-EA0C-42C0-82BA-7DE59B613BDF}" type="presOf" srcId="{F4122934-28E4-49C8-BD7C-9FB557C8CB01}" destId="{F9B01012-EC6E-4049-8500-ABF02DA03510}" srcOrd="0" destOrd="0" presId="urn:microsoft.com/office/officeart/2018/2/layout/IconLabelList"/>
    <dgm:cxn modelId="{260596B7-B0C6-4A16-85AF-37BD8A5E1459}" srcId="{7E784620-26ED-47A9-A747-9E2AB1ADEEDE}" destId="{F4122934-28E4-49C8-BD7C-9FB557C8CB01}" srcOrd="2" destOrd="0" parTransId="{B0AF8364-8214-4E48-B553-7588B64199E4}" sibTransId="{FFA0BCC6-7451-4C14-B058-293B084B6FE2}"/>
    <dgm:cxn modelId="{0B1272D9-532D-4A06-B688-12BDABF4408D}" type="presOf" srcId="{C9357A50-5372-4C7D-9D95-9807616E8FA9}" destId="{27148DF7-2B4C-4594-8CC9-D0A37EE1AFBE}" srcOrd="0" destOrd="0" presId="urn:microsoft.com/office/officeart/2018/2/layout/IconLabelList"/>
    <dgm:cxn modelId="{DF26828B-51E7-4913-8645-7C5EBDCED08C}" type="presParOf" srcId="{633FCABB-0C3C-4F15-819C-E916E221C4C1}" destId="{95699FC8-3332-4655-A292-236AC8EA31B1}" srcOrd="0" destOrd="0" presId="urn:microsoft.com/office/officeart/2018/2/layout/IconLabelList"/>
    <dgm:cxn modelId="{79B116C6-B6A7-4CDF-BB7B-EE5DC21A65EE}" type="presParOf" srcId="{95699FC8-3332-4655-A292-236AC8EA31B1}" destId="{8DE26F0E-EEB4-4CBD-A7D3-6EA3BCE9D2DD}" srcOrd="0" destOrd="0" presId="urn:microsoft.com/office/officeart/2018/2/layout/IconLabelList"/>
    <dgm:cxn modelId="{5F553A89-786D-44D8-AC0D-5C18C8AE7BD9}" type="presParOf" srcId="{95699FC8-3332-4655-A292-236AC8EA31B1}" destId="{ED58AE9C-BA34-440D-84CA-F59CB294DF71}" srcOrd="1" destOrd="0" presId="urn:microsoft.com/office/officeart/2018/2/layout/IconLabelList"/>
    <dgm:cxn modelId="{25F7B3A0-778B-469E-8347-BC6B2F7DD5BA}" type="presParOf" srcId="{95699FC8-3332-4655-A292-236AC8EA31B1}" destId="{06361B61-F12D-4172-A69D-11A6E6EEB8FE}" srcOrd="2" destOrd="0" presId="urn:microsoft.com/office/officeart/2018/2/layout/IconLabelList"/>
    <dgm:cxn modelId="{5D94FFF0-0FE1-499E-BDF6-FDF364CDB06B}" type="presParOf" srcId="{633FCABB-0C3C-4F15-819C-E916E221C4C1}" destId="{AEAA01AF-8F32-4BB4-A607-15F31DE22535}" srcOrd="1" destOrd="0" presId="urn:microsoft.com/office/officeart/2018/2/layout/IconLabelList"/>
    <dgm:cxn modelId="{8CA66113-FB99-49A6-A059-26D92F09A436}" type="presParOf" srcId="{633FCABB-0C3C-4F15-819C-E916E221C4C1}" destId="{D433FA3F-C271-4561-AD1B-A0821B01747C}" srcOrd="2" destOrd="0" presId="urn:microsoft.com/office/officeart/2018/2/layout/IconLabelList"/>
    <dgm:cxn modelId="{3906FA1D-4B63-4B6B-BC6E-7EF1FB0A3BCB}" type="presParOf" srcId="{D433FA3F-C271-4561-AD1B-A0821B01747C}" destId="{46F71B5E-B198-40E7-A3D8-306FB6E11E8A}" srcOrd="0" destOrd="0" presId="urn:microsoft.com/office/officeart/2018/2/layout/IconLabelList"/>
    <dgm:cxn modelId="{28A753F0-270B-42D2-8677-90EFE7848277}" type="presParOf" srcId="{D433FA3F-C271-4561-AD1B-A0821B01747C}" destId="{B1CEAB39-9EBD-4954-A6F4-9F0E69A3D7A0}" srcOrd="1" destOrd="0" presId="urn:microsoft.com/office/officeart/2018/2/layout/IconLabelList"/>
    <dgm:cxn modelId="{7061284B-8D6D-46F4-BA70-F961C5565140}" type="presParOf" srcId="{D433FA3F-C271-4561-AD1B-A0821B01747C}" destId="{A683D25A-1484-4A95-8661-46B5301802B5}" srcOrd="2" destOrd="0" presId="urn:microsoft.com/office/officeart/2018/2/layout/IconLabelList"/>
    <dgm:cxn modelId="{696D54AE-0679-4C4B-A880-B746A905E49B}" type="presParOf" srcId="{633FCABB-0C3C-4F15-819C-E916E221C4C1}" destId="{8097F315-EB16-4E08-AC9A-44A505974C11}" srcOrd="3" destOrd="0" presId="urn:microsoft.com/office/officeart/2018/2/layout/IconLabelList"/>
    <dgm:cxn modelId="{D675A3A1-376B-4AB3-97E2-3443417F3043}" type="presParOf" srcId="{633FCABB-0C3C-4F15-819C-E916E221C4C1}" destId="{492CAD90-E93C-446C-A18A-EDB753BF1F23}" srcOrd="4" destOrd="0" presId="urn:microsoft.com/office/officeart/2018/2/layout/IconLabelList"/>
    <dgm:cxn modelId="{87811B32-44E5-4CD6-9CB0-BF948CC2FE05}" type="presParOf" srcId="{492CAD90-E93C-446C-A18A-EDB753BF1F23}" destId="{69DB63C0-0737-4411-8CCE-0101AC1B4F39}" srcOrd="0" destOrd="0" presId="urn:microsoft.com/office/officeart/2018/2/layout/IconLabelList"/>
    <dgm:cxn modelId="{E6A6B3C3-1C80-47FD-BF77-343BEA077542}" type="presParOf" srcId="{492CAD90-E93C-446C-A18A-EDB753BF1F23}" destId="{178C0FED-D15A-49E3-8EBD-24CA4A200E97}" srcOrd="1" destOrd="0" presId="urn:microsoft.com/office/officeart/2018/2/layout/IconLabelList"/>
    <dgm:cxn modelId="{2D4C0019-0B79-4B0C-9322-46119E1EB86C}" type="presParOf" srcId="{492CAD90-E93C-446C-A18A-EDB753BF1F23}" destId="{F9B01012-EC6E-4049-8500-ABF02DA03510}" srcOrd="2" destOrd="0" presId="urn:microsoft.com/office/officeart/2018/2/layout/IconLabelList"/>
    <dgm:cxn modelId="{EB9A550B-E777-4684-8B39-D4557C08D445}" type="presParOf" srcId="{633FCABB-0C3C-4F15-819C-E916E221C4C1}" destId="{19FA6BC8-9CE1-49B8-BA9D-7C485BB2C935}" srcOrd="5" destOrd="0" presId="urn:microsoft.com/office/officeart/2018/2/layout/IconLabelList"/>
    <dgm:cxn modelId="{AF2D3360-9BFC-4DB0-A4CB-6B0EABF0E4A0}" type="presParOf" srcId="{633FCABB-0C3C-4F15-819C-E916E221C4C1}" destId="{1EFEC5E5-4AAA-4C5C-95B0-E5C5469005A2}" srcOrd="6" destOrd="0" presId="urn:microsoft.com/office/officeart/2018/2/layout/IconLabelList"/>
    <dgm:cxn modelId="{151191D2-AFAA-4328-A11E-D6C8B4CA3061}" type="presParOf" srcId="{1EFEC5E5-4AAA-4C5C-95B0-E5C5469005A2}" destId="{BC3BC72E-7188-4427-9EA3-59B87191AC62}" srcOrd="0" destOrd="0" presId="urn:microsoft.com/office/officeart/2018/2/layout/IconLabelList"/>
    <dgm:cxn modelId="{B056EDE9-42E5-4556-91EB-6768788D5E95}" type="presParOf" srcId="{1EFEC5E5-4AAA-4C5C-95B0-E5C5469005A2}" destId="{E97FBB0D-B46E-41CF-85A9-89A715ABF97A}" srcOrd="1" destOrd="0" presId="urn:microsoft.com/office/officeart/2018/2/layout/IconLabelList"/>
    <dgm:cxn modelId="{D01216C2-76CD-4A63-9FA3-89E90EB759DF}" type="presParOf" srcId="{1EFEC5E5-4AAA-4C5C-95B0-E5C5469005A2}" destId="{27148DF7-2B4C-4594-8CC9-D0A37EE1AFBE}"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7CE6745-7D02-4AD8-9830-4E6FCB153808}" type="doc">
      <dgm:prSet loTypeId="urn:microsoft.com/office/officeart/2005/8/layout/process4" loCatId="process" qsTypeId="urn:microsoft.com/office/officeart/2005/8/quickstyle/simple1" qsCatId="simple" csTypeId="urn:microsoft.com/office/officeart/2005/8/colors/accent1_2" csCatId="accent1"/>
      <dgm:spPr/>
      <dgm:t>
        <a:bodyPr/>
        <a:lstStyle/>
        <a:p>
          <a:endParaRPr lang="en-US"/>
        </a:p>
      </dgm:t>
    </dgm:pt>
    <dgm:pt modelId="{A07826E0-5DCA-4778-AE36-DEC2701C3139}">
      <dgm:prSet/>
      <dgm:spPr/>
      <dgm:t>
        <a:bodyPr/>
        <a:lstStyle/>
        <a:p>
          <a:r>
            <a:rPr lang="en-US" dirty="0">
              <a:latin typeface="Georgia"/>
            </a:rPr>
            <a:t>•The socio-demographic characteristics of the caregiver and the patient.</a:t>
          </a:r>
        </a:p>
      </dgm:t>
    </dgm:pt>
    <dgm:pt modelId="{1112BF4D-A55D-4549-A88F-702E683D4C4A}" type="parTrans" cxnId="{2DA58D7F-B066-43F3-A13A-4CB4C639EEBF}">
      <dgm:prSet/>
      <dgm:spPr/>
      <dgm:t>
        <a:bodyPr/>
        <a:lstStyle/>
        <a:p>
          <a:endParaRPr lang="en-US"/>
        </a:p>
      </dgm:t>
    </dgm:pt>
    <dgm:pt modelId="{68322A7A-919C-4C53-9A46-5C693529DF73}" type="sibTrans" cxnId="{2DA58D7F-B066-43F3-A13A-4CB4C639EEBF}">
      <dgm:prSet/>
      <dgm:spPr/>
      <dgm:t>
        <a:bodyPr/>
        <a:lstStyle/>
        <a:p>
          <a:endParaRPr lang="en-US"/>
        </a:p>
      </dgm:t>
    </dgm:pt>
    <dgm:pt modelId="{9B28AD26-9A85-446A-848B-E01E7DE5B206}">
      <dgm:prSet/>
      <dgm:spPr/>
      <dgm:t>
        <a:bodyPr/>
        <a:lstStyle/>
        <a:p>
          <a:r>
            <a:rPr lang="en-US" dirty="0">
              <a:latin typeface="Georgia"/>
            </a:rPr>
            <a:t>•A cross sectional study design was used. Data was collected from 455 study participants using structured and pre-tested self-administered questionnaire and analyzed using SPSS version 20 software respectively.</a:t>
          </a:r>
        </a:p>
      </dgm:t>
    </dgm:pt>
    <dgm:pt modelId="{9303FCB3-3A7D-48C6-B1B4-81E0791E2A1E}" type="parTrans" cxnId="{E71385BD-E809-4390-8996-D9F00395AD9C}">
      <dgm:prSet/>
      <dgm:spPr/>
      <dgm:t>
        <a:bodyPr/>
        <a:lstStyle/>
        <a:p>
          <a:endParaRPr lang="en-US"/>
        </a:p>
      </dgm:t>
    </dgm:pt>
    <dgm:pt modelId="{ABC00661-DCA2-4E1D-8404-11155EED10A9}" type="sibTrans" cxnId="{E71385BD-E809-4390-8996-D9F00395AD9C}">
      <dgm:prSet/>
      <dgm:spPr/>
      <dgm:t>
        <a:bodyPr/>
        <a:lstStyle/>
        <a:p>
          <a:endParaRPr lang="en-US"/>
        </a:p>
      </dgm:t>
    </dgm:pt>
    <dgm:pt modelId="{78131681-6317-4A9A-B596-1CF89021D198}">
      <dgm:prSet/>
      <dgm:spPr/>
      <dgm:t>
        <a:bodyPr/>
        <a:lstStyle/>
        <a:p>
          <a:r>
            <a:rPr lang="en-US" dirty="0">
              <a:latin typeface="Georgia"/>
            </a:rPr>
            <a:t>•The mental condition of the patient; diagnosis of mental illness (was obtained from the patient records), duration of mental illness, regular administration of prescribed medication, frequency of seeking outpatient psychiatric care and times of inpatient psychiatric hospital admission in the past 6 months</a:t>
          </a:r>
        </a:p>
      </dgm:t>
    </dgm:pt>
    <dgm:pt modelId="{E222E853-4E5C-4F62-8C1D-E4A5E95E9079}" type="parTrans" cxnId="{A28EC411-8B20-4192-85C8-B1CA924AD3AC}">
      <dgm:prSet/>
      <dgm:spPr/>
      <dgm:t>
        <a:bodyPr/>
        <a:lstStyle/>
        <a:p>
          <a:endParaRPr lang="en-US"/>
        </a:p>
      </dgm:t>
    </dgm:pt>
    <dgm:pt modelId="{BF7216E4-7485-4689-B50F-F3183FD3DF4D}" type="sibTrans" cxnId="{A28EC411-8B20-4192-85C8-B1CA924AD3AC}">
      <dgm:prSet/>
      <dgm:spPr/>
      <dgm:t>
        <a:bodyPr/>
        <a:lstStyle/>
        <a:p>
          <a:endParaRPr lang="en-US"/>
        </a:p>
      </dgm:t>
    </dgm:pt>
    <dgm:pt modelId="{4F1C7872-FE73-45FF-AE93-D5C1E8B95F6C}" type="pres">
      <dgm:prSet presAssocID="{97CE6745-7D02-4AD8-9830-4E6FCB153808}" presName="Name0" presStyleCnt="0">
        <dgm:presLayoutVars>
          <dgm:dir/>
          <dgm:animLvl val="lvl"/>
          <dgm:resizeHandles val="exact"/>
        </dgm:presLayoutVars>
      </dgm:prSet>
      <dgm:spPr/>
    </dgm:pt>
    <dgm:pt modelId="{794F0F7C-D35A-4316-9DCE-B9E689DBE5F0}" type="pres">
      <dgm:prSet presAssocID="{78131681-6317-4A9A-B596-1CF89021D198}" presName="boxAndChildren" presStyleCnt="0"/>
      <dgm:spPr/>
    </dgm:pt>
    <dgm:pt modelId="{2AE36BAF-6427-4884-B56B-69FD103EBE2F}" type="pres">
      <dgm:prSet presAssocID="{78131681-6317-4A9A-B596-1CF89021D198}" presName="parentTextBox" presStyleLbl="node1" presStyleIdx="0" presStyleCnt="3"/>
      <dgm:spPr/>
    </dgm:pt>
    <dgm:pt modelId="{C85E7BDB-0EC3-4AFC-BB3A-8F7AEC6B7754}" type="pres">
      <dgm:prSet presAssocID="{ABC00661-DCA2-4E1D-8404-11155EED10A9}" presName="sp" presStyleCnt="0"/>
      <dgm:spPr/>
    </dgm:pt>
    <dgm:pt modelId="{DBADD059-682F-4BC2-9980-8FE5B1D1456D}" type="pres">
      <dgm:prSet presAssocID="{9B28AD26-9A85-446A-848B-E01E7DE5B206}" presName="arrowAndChildren" presStyleCnt="0"/>
      <dgm:spPr/>
    </dgm:pt>
    <dgm:pt modelId="{8A5830E9-D672-4039-B026-8504864847C7}" type="pres">
      <dgm:prSet presAssocID="{9B28AD26-9A85-446A-848B-E01E7DE5B206}" presName="parentTextArrow" presStyleLbl="node1" presStyleIdx="1" presStyleCnt="3"/>
      <dgm:spPr/>
    </dgm:pt>
    <dgm:pt modelId="{EDEE1B1D-3016-4169-80D9-8AFC14C8BDD4}" type="pres">
      <dgm:prSet presAssocID="{68322A7A-919C-4C53-9A46-5C693529DF73}" presName="sp" presStyleCnt="0"/>
      <dgm:spPr/>
    </dgm:pt>
    <dgm:pt modelId="{6F5A6023-7D67-4679-98D1-528C31CE1890}" type="pres">
      <dgm:prSet presAssocID="{A07826E0-5DCA-4778-AE36-DEC2701C3139}" presName="arrowAndChildren" presStyleCnt="0"/>
      <dgm:spPr/>
    </dgm:pt>
    <dgm:pt modelId="{CA6D0E70-B1CC-4E87-98E8-886068F6B30F}" type="pres">
      <dgm:prSet presAssocID="{A07826E0-5DCA-4778-AE36-DEC2701C3139}" presName="parentTextArrow" presStyleLbl="node1" presStyleIdx="2" presStyleCnt="3"/>
      <dgm:spPr/>
    </dgm:pt>
  </dgm:ptLst>
  <dgm:cxnLst>
    <dgm:cxn modelId="{1E19850D-758A-4E3C-809A-5ED476EEFA76}" type="presOf" srcId="{9B28AD26-9A85-446A-848B-E01E7DE5B206}" destId="{8A5830E9-D672-4039-B026-8504864847C7}" srcOrd="0" destOrd="0" presId="urn:microsoft.com/office/officeart/2005/8/layout/process4"/>
    <dgm:cxn modelId="{A28EC411-8B20-4192-85C8-B1CA924AD3AC}" srcId="{97CE6745-7D02-4AD8-9830-4E6FCB153808}" destId="{78131681-6317-4A9A-B596-1CF89021D198}" srcOrd="2" destOrd="0" parTransId="{E222E853-4E5C-4F62-8C1D-E4A5E95E9079}" sibTransId="{BF7216E4-7485-4689-B50F-F3183FD3DF4D}"/>
    <dgm:cxn modelId="{C114A65B-5F46-4BEE-B479-3FF7A751BB18}" type="presOf" srcId="{97CE6745-7D02-4AD8-9830-4E6FCB153808}" destId="{4F1C7872-FE73-45FF-AE93-D5C1E8B95F6C}" srcOrd="0" destOrd="0" presId="urn:microsoft.com/office/officeart/2005/8/layout/process4"/>
    <dgm:cxn modelId="{2DA58D7F-B066-43F3-A13A-4CB4C639EEBF}" srcId="{97CE6745-7D02-4AD8-9830-4E6FCB153808}" destId="{A07826E0-5DCA-4778-AE36-DEC2701C3139}" srcOrd="0" destOrd="0" parTransId="{1112BF4D-A55D-4549-A88F-702E683D4C4A}" sibTransId="{68322A7A-919C-4C53-9A46-5C693529DF73}"/>
    <dgm:cxn modelId="{E71385BD-E809-4390-8996-D9F00395AD9C}" srcId="{97CE6745-7D02-4AD8-9830-4E6FCB153808}" destId="{9B28AD26-9A85-446A-848B-E01E7DE5B206}" srcOrd="1" destOrd="0" parTransId="{9303FCB3-3A7D-48C6-B1B4-81E0791E2A1E}" sibTransId="{ABC00661-DCA2-4E1D-8404-11155EED10A9}"/>
    <dgm:cxn modelId="{47C425C1-1DA5-468D-8B65-DEB8C7691125}" type="presOf" srcId="{A07826E0-5DCA-4778-AE36-DEC2701C3139}" destId="{CA6D0E70-B1CC-4E87-98E8-886068F6B30F}" srcOrd="0" destOrd="0" presId="urn:microsoft.com/office/officeart/2005/8/layout/process4"/>
    <dgm:cxn modelId="{0F7579C8-8930-4A66-AFA6-1AB592B6E906}" type="presOf" srcId="{78131681-6317-4A9A-B596-1CF89021D198}" destId="{2AE36BAF-6427-4884-B56B-69FD103EBE2F}" srcOrd="0" destOrd="0" presId="urn:microsoft.com/office/officeart/2005/8/layout/process4"/>
    <dgm:cxn modelId="{E03D87BD-369D-426E-A775-5227C3F413FA}" type="presParOf" srcId="{4F1C7872-FE73-45FF-AE93-D5C1E8B95F6C}" destId="{794F0F7C-D35A-4316-9DCE-B9E689DBE5F0}" srcOrd="0" destOrd="0" presId="urn:microsoft.com/office/officeart/2005/8/layout/process4"/>
    <dgm:cxn modelId="{63ECAD18-B2FB-4DCB-AF5D-2332F95BC79C}" type="presParOf" srcId="{794F0F7C-D35A-4316-9DCE-B9E689DBE5F0}" destId="{2AE36BAF-6427-4884-B56B-69FD103EBE2F}" srcOrd="0" destOrd="0" presId="urn:microsoft.com/office/officeart/2005/8/layout/process4"/>
    <dgm:cxn modelId="{D22210EB-CA6D-45D7-8368-6846BD93FC2A}" type="presParOf" srcId="{4F1C7872-FE73-45FF-AE93-D5C1E8B95F6C}" destId="{C85E7BDB-0EC3-4AFC-BB3A-8F7AEC6B7754}" srcOrd="1" destOrd="0" presId="urn:microsoft.com/office/officeart/2005/8/layout/process4"/>
    <dgm:cxn modelId="{ADF4FE63-DA05-40DD-B41A-0B38F3687503}" type="presParOf" srcId="{4F1C7872-FE73-45FF-AE93-D5C1E8B95F6C}" destId="{DBADD059-682F-4BC2-9980-8FE5B1D1456D}" srcOrd="2" destOrd="0" presId="urn:microsoft.com/office/officeart/2005/8/layout/process4"/>
    <dgm:cxn modelId="{7A69E0CD-FA2F-4E4D-8F7A-1EE70F4DCD5F}" type="presParOf" srcId="{DBADD059-682F-4BC2-9980-8FE5B1D1456D}" destId="{8A5830E9-D672-4039-B026-8504864847C7}" srcOrd="0" destOrd="0" presId="urn:microsoft.com/office/officeart/2005/8/layout/process4"/>
    <dgm:cxn modelId="{1BA65C2B-2986-4B3E-A62B-2C483DDB3A46}" type="presParOf" srcId="{4F1C7872-FE73-45FF-AE93-D5C1E8B95F6C}" destId="{EDEE1B1D-3016-4169-80D9-8AFC14C8BDD4}" srcOrd="3" destOrd="0" presId="urn:microsoft.com/office/officeart/2005/8/layout/process4"/>
    <dgm:cxn modelId="{EC76FBAC-36F7-4C19-98D6-FB66A675A617}" type="presParOf" srcId="{4F1C7872-FE73-45FF-AE93-D5C1E8B95F6C}" destId="{6F5A6023-7D67-4679-98D1-528C31CE1890}" srcOrd="4" destOrd="0" presId="urn:microsoft.com/office/officeart/2005/8/layout/process4"/>
    <dgm:cxn modelId="{4FC93608-FB93-47FC-B941-483081040DC0}" type="presParOf" srcId="{6F5A6023-7D67-4679-98D1-528C31CE1890}" destId="{CA6D0E70-B1CC-4E87-98E8-886068F6B30F}"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24C29B2-E516-4878-9A6C-77F6820F1853}"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B39F6A20-D5B2-4F9A-A9F2-636C15AA9B82}">
      <dgm:prSet/>
      <dgm:spPr/>
      <dgm:t>
        <a:bodyPr/>
        <a:lstStyle/>
        <a:p>
          <a:pPr>
            <a:lnSpc>
              <a:spcPct val="100000"/>
            </a:lnSpc>
          </a:pPr>
          <a:r>
            <a:rPr lang="en-US" b="1" dirty="0">
              <a:latin typeface="Georgia"/>
            </a:rPr>
            <a:t>Problem Statement: </a:t>
          </a:r>
          <a:r>
            <a:rPr lang="en-US" dirty="0">
              <a:latin typeface="Georgia"/>
            </a:rPr>
            <a:t>Around a lot of people have mental health issues every year. They range from prevalent issues like sadness and anxiety to uncommon issues.</a:t>
          </a:r>
        </a:p>
      </dgm:t>
    </dgm:pt>
    <dgm:pt modelId="{CC34E97F-8A23-4E02-A7E9-F3DC125771ED}" type="parTrans" cxnId="{337E993E-D0FD-4858-859E-97B6B36AA77F}">
      <dgm:prSet/>
      <dgm:spPr/>
      <dgm:t>
        <a:bodyPr/>
        <a:lstStyle/>
        <a:p>
          <a:endParaRPr lang="en-US"/>
        </a:p>
      </dgm:t>
    </dgm:pt>
    <dgm:pt modelId="{8CEF4217-5BDB-4683-9EA1-A4C3672F5ED6}" type="sibTrans" cxnId="{337E993E-D0FD-4858-859E-97B6B36AA77F}">
      <dgm:prSet/>
      <dgm:spPr/>
      <dgm:t>
        <a:bodyPr/>
        <a:lstStyle/>
        <a:p>
          <a:endParaRPr lang="en-US"/>
        </a:p>
      </dgm:t>
    </dgm:pt>
    <dgm:pt modelId="{12B001DA-2ED2-472B-A745-0499A9D594C7}">
      <dgm:prSet/>
      <dgm:spPr/>
      <dgm:t>
        <a:bodyPr/>
        <a:lstStyle/>
        <a:p>
          <a:pPr>
            <a:lnSpc>
              <a:spcPct val="100000"/>
            </a:lnSpc>
          </a:pPr>
          <a:r>
            <a:rPr lang="en-US" b="1" dirty="0">
              <a:latin typeface="Georgia"/>
            </a:rPr>
            <a:t>Scope of the study: </a:t>
          </a:r>
          <a:r>
            <a:rPr lang="en-US" dirty="0">
              <a:latin typeface="Georgia"/>
            </a:rPr>
            <a:t>We must have a deeper understanding of the psychological processes that underlie societal shifts like self-harm, suicide, anxiety, and sadness. This knowledge will assist in the creation of novel, mechanistically based psychological therapies that can be applied in pandemic situations. </a:t>
          </a:r>
        </a:p>
      </dgm:t>
    </dgm:pt>
    <dgm:pt modelId="{E8C11190-48F5-487A-883E-50368D3CFE27}" type="parTrans" cxnId="{392B29C3-3B9A-4D28-BAB8-3B7093E23897}">
      <dgm:prSet/>
      <dgm:spPr/>
      <dgm:t>
        <a:bodyPr/>
        <a:lstStyle/>
        <a:p>
          <a:endParaRPr lang="en-US"/>
        </a:p>
      </dgm:t>
    </dgm:pt>
    <dgm:pt modelId="{E00133E7-9F3D-4A34-A2DD-0B1D6299EAD9}" type="sibTrans" cxnId="{392B29C3-3B9A-4D28-BAB8-3B7093E23897}">
      <dgm:prSet/>
      <dgm:spPr/>
      <dgm:t>
        <a:bodyPr/>
        <a:lstStyle/>
        <a:p>
          <a:endParaRPr lang="en-US"/>
        </a:p>
      </dgm:t>
    </dgm:pt>
    <dgm:pt modelId="{9B0B8A15-822F-478B-8924-3A70BECA4E29}" type="pres">
      <dgm:prSet presAssocID="{C24C29B2-E516-4878-9A6C-77F6820F1853}" presName="root" presStyleCnt="0">
        <dgm:presLayoutVars>
          <dgm:dir/>
          <dgm:resizeHandles val="exact"/>
        </dgm:presLayoutVars>
      </dgm:prSet>
      <dgm:spPr/>
    </dgm:pt>
    <dgm:pt modelId="{A7F8DEB4-5E82-4C62-8D7F-D8E797C17508}" type="pres">
      <dgm:prSet presAssocID="{B39F6A20-D5B2-4F9A-A9F2-636C15AA9B82}" presName="compNode" presStyleCnt="0"/>
      <dgm:spPr/>
    </dgm:pt>
    <dgm:pt modelId="{1F859448-F459-4EE6-8BCA-B8AABAD3DBF8}" type="pres">
      <dgm:prSet presAssocID="{B39F6A20-D5B2-4F9A-A9F2-636C15AA9B82}" presName="bgRect" presStyleLbl="bgShp" presStyleIdx="0" presStyleCnt="2"/>
      <dgm:spPr/>
    </dgm:pt>
    <dgm:pt modelId="{EE7F8641-2E0B-433D-8526-EC965DB70B01}" type="pres">
      <dgm:prSet presAssocID="{B39F6A20-D5B2-4F9A-A9F2-636C15AA9B82}"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rying Face with No Fill"/>
        </a:ext>
      </dgm:extLst>
    </dgm:pt>
    <dgm:pt modelId="{1288D0B7-35B2-4DA6-BC01-EC33F04C9149}" type="pres">
      <dgm:prSet presAssocID="{B39F6A20-D5B2-4F9A-A9F2-636C15AA9B82}" presName="spaceRect" presStyleCnt="0"/>
      <dgm:spPr/>
    </dgm:pt>
    <dgm:pt modelId="{D2E83FFB-080A-43F5-8ABA-FCC87DA391B7}" type="pres">
      <dgm:prSet presAssocID="{B39F6A20-D5B2-4F9A-A9F2-636C15AA9B82}" presName="parTx" presStyleLbl="revTx" presStyleIdx="0" presStyleCnt="2">
        <dgm:presLayoutVars>
          <dgm:chMax val="0"/>
          <dgm:chPref val="0"/>
        </dgm:presLayoutVars>
      </dgm:prSet>
      <dgm:spPr/>
    </dgm:pt>
    <dgm:pt modelId="{CB08D2E6-5A78-4DA0-8602-A88564299CA7}" type="pres">
      <dgm:prSet presAssocID="{8CEF4217-5BDB-4683-9EA1-A4C3672F5ED6}" presName="sibTrans" presStyleCnt="0"/>
      <dgm:spPr/>
    </dgm:pt>
    <dgm:pt modelId="{9C0185E3-20AB-402E-BB45-29B40044A9B3}" type="pres">
      <dgm:prSet presAssocID="{12B001DA-2ED2-472B-A745-0499A9D594C7}" presName="compNode" presStyleCnt="0"/>
      <dgm:spPr/>
    </dgm:pt>
    <dgm:pt modelId="{F2576089-623A-468F-BE7B-5F3D64A14994}" type="pres">
      <dgm:prSet presAssocID="{12B001DA-2ED2-472B-A745-0499A9D594C7}" presName="bgRect" presStyleLbl="bgShp" presStyleIdx="1" presStyleCnt="2"/>
      <dgm:spPr/>
    </dgm:pt>
    <dgm:pt modelId="{7512936B-51A9-4EEB-805A-2C20C8DA520D}" type="pres">
      <dgm:prSet presAssocID="{12B001DA-2ED2-472B-A745-0499A9D594C7}"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anger"/>
        </a:ext>
      </dgm:extLst>
    </dgm:pt>
    <dgm:pt modelId="{202AF2F0-9F03-44BF-979A-8EDA5DCB0A47}" type="pres">
      <dgm:prSet presAssocID="{12B001DA-2ED2-472B-A745-0499A9D594C7}" presName="spaceRect" presStyleCnt="0"/>
      <dgm:spPr/>
    </dgm:pt>
    <dgm:pt modelId="{FBB08DA6-83E5-4DA6-8A17-43BB9E3A99D9}" type="pres">
      <dgm:prSet presAssocID="{12B001DA-2ED2-472B-A745-0499A9D594C7}" presName="parTx" presStyleLbl="revTx" presStyleIdx="1" presStyleCnt="2">
        <dgm:presLayoutVars>
          <dgm:chMax val="0"/>
          <dgm:chPref val="0"/>
        </dgm:presLayoutVars>
      </dgm:prSet>
      <dgm:spPr/>
    </dgm:pt>
  </dgm:ptLst>
  <dgm:cxnLst>
    <dgm:cxn modelId="{766FEA15-8B10-400E-A8D9-B172E1D42DB6}" type="presOf" srcId="{B39F6A20-D5B2-4F9A-A9F2-636C15AA9B82}" destId="{D2E83FFB-080A-43F5-8ABA-FCC87DA391B7}" srcOrd="0" destOrd="0" presId="urn:microsoft.com/office/officeart/2018/2/layout/IconVerticalSolidList"/>
    <dgm:cxn modelId="{337E993E-D0FD-4858-859E-97B6B36AA77F}" srcId="{C24C29B2-E516-4878-9A6C-77F6820F1853}" destId="{B39F6A20-D5B2-4F9A-A9F2-636C15AA9B82}" srcOrd="0" destOrd="0" parTransId="{CC34E97F-8A23-4E02-A7E9-F3DC125771ED}" sibTransId="{8CEF4217-5BDB-4683-9EA1-A4C3672F5ED6}"/>
    <dgm:cxn modelId="{F7E8C446-FD5E-4B05-81EB-8DC3B1C184D1}" type="presOf" srcId="{12B001DA-2ED2-472B-A745-0499A9D594C7}" destId="{FBB08DA6-83E5-4DA6-8A17-43BB9E3A99D9}" srcOrd="0" destOrd="0" presId="urn:microsoft.com/office/officeart/2018/2/layout/IconVerticalSolidList"/>
    <dgm:cxn modelId="{70A0E0BF-0418-4B8B-9F48-E13A8FA034C5}" type="presOf" srcId="{C24C29B2-E516-4878-9A6C-77F6820F1853}" destId="{9B0B8A15-822F-478B-8924-3A70BECA4E29}" srcOrd="0" destOrd="0" presId="urn:microsoft.com/office/officeart/2018/2/layout/IconVerticalSolidList"/>
    <dgm:cxn modelId="{392B29C3-3B9A-4D28-BAB8-3B7093E23897}" srcId="{C24C29B2-E516-4878-9A6C-77F6820F1853}" destId="{12B001DA-2ED2-472B-A745-0499A9D594C7}" srcOrd="1" destOrd="0" parTransId="{E8C11190-48F5-487A-883E-50368D3CFE27}" sibTransId="{E00133E7-9F3D-4A34-A2DD-0B1D6299EAD9}"/>
    <dgm:cxn modelId="{4D892940-BDD4-44D4-B518-A41891AA16C5}" type="presParOf" srcId="{9B0B8A15-822F-478B-8924-3A70BECA4E29}" destId="{A7F8DEB4-5E82-4C62-8D7F-D8E797C17508}" srcOrd="0" destOrd="0" presId="urn:microsoft.com/office/officeart/2018/2/layout/IconVerticalSolidList"/>
    <dgm:cxn modelId="{FD67523F-96A0-4326-B74B-DFB4842AB9C8}" type="presParOf" srcId="{A7F8DEB4-5E82-4C62-8D7F-D8E797C17508}" destId="{1F859448-F459-4EE6-8BCA-B8AABAD3DBF8}" srcOrd="0" destOrd="0" presId="urn:microsoft.com/office/officeart/2018/2/layout/IconVerticalSolidList"/>
    <dgm:cxn modelId="{845DECFB-7ABD-460F-A04C-0F8454221642}" type="presParOf" srcId="{A7F8DEB4-5E82-4C62-8D7F-D8E797C17508}" destId="{EE7F8641-2E0B-433D-8526-EC965DB70B01}" srcOrd="1" destOrd="0" presId="urn:microsoft.com/office/officeart/2018/2/layout/IconVerticalSolidList"/>
    <dgm:cxn modelId="{31FED6C7-90E3-4E34-8243-D0E5EC854505}" type="presParOf" srcId="{A7F8DEB4-5E82-4C62-8D7F-D8E797C17508}" destId="{1288D0B7-35B2-4DA6-BC01-EC33F04C9149}" srcOrd="2" destOrd="0" presId="urn:microsoft.com/office/officeart/2018/2/layout/IconVerticalSolidList"/>
    <dgm:cxn modelId="{A4FA6521-EA24-431A-A234-BDAB4D660C3E}" type="presParOf" srcId="{A7F8DEB4-5E82-4C62-8D7F-D8E797C17508}" destId="{D2E83FFB-080A-43F5-8ABA-FCC87DA391B7}" srcOrd="3" destOrd="0" presId="urn:microsoft.com/office/officeart/2018/2/layout/IconVerticalSolidList"/>
    <dgm:cxn modelId="{249F744A-A8B6-4187-9776-0AEADF9E21C4}" type="presParOf" srcId="{9B0B8A15-822F-478B-8924-3A70BECA4E29}" destId="{CB08D2E6-5A78-4DA0-8602-A88564299CA7}" srcOrd="1" destOrd="0" presId="urn:microsoft.com/office/officeart/2018/2/layout/IconVerticalSolidList"/>
    <dgm:cxn modelId="{9249E5EC-B106-4EE5-A619-EB2FE794ED72}" type="presParOf" srcId="{9B0B8A15-822F-478B-8924-3A70BECA4E29}" destId="{9C0185E3-20AB-402E-BB45-29B40044A9B3}" srcOrd="2" destOrd="0" presId="urn:microsoft.com/office/officeart/2018/2/layout/IconVerticalSolidList"/>
    <dgm:cxn modelId="{00AA44BF-4764-49CC-9891-0C6F26F2C745}" type="presParOf" srcId="{9C0185E3-20AB-402E-BB45-29B40044A9B3}" destId="{F2576089-623A-468F-BE7B-5F3D64A14994}" srcOrd="0" destOrd="0" presId="urn:microsoft.com/office/officeart/2018/2/layout/IconVerticalSolidList"/>
    <dgm:cxn modelId="{9411461C-E5A3-4AC2-9724-AB7A454D37C9}" type="presParOf" srcId="{9C0185E3-20AB-402E-BB45-29B40044A9B3}" destId="{7512936B-51A9-4EEB-805A-2C20C8DA520D}" srcOrd="1" destOrd="0" presId="urn:microsoft.com/office/officeart/2018/2/layout/IconVerticalSolidList"/>
    <dgm:cxn modelId="{7E48FD84-BA97-4B39-9638-E0E9543906CD}" type="presParOf" srcId="{9C0185E3-20AB-402E-BB45-29B40044A9B3}" destId="{202AF2F0-9F03-44BF-979A-8EDA5DCB0A47}" srcOrd="2" destOrd="0" presId="urn:microsoft.com/office/officeart/2018/2/layout/IconVerticalSolidList"/>
    <dgm:cxn modelId="{A469F268-E3C2-43E4-81B2-EC59D1980421}" type="presParOf" srcId="{9C0185E3-20AB-402E-BB45-29B40044A9B3}" destId="{FBB08DA6-83E5-4DA6-8A17-43BB9E3A99D9}"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555D6E2-DEAD-4700-B3C6-93358A77038E}"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37CDBB7E-DD7E-471B-950F-CF69D3F4DBD8}">
      <dgm:prSet/>
      <dgm:spPr/>
      <dgm:t>
        <a:bodyPr/>
        <a:lstStyle/>
        <a:p>
          <a:r>
            <a:rPr lang="en-US" b="1" dirty="0">
              <a:latin typeface="Georgia"/>
            </a:rPr>
            <a:t>Study design- </a:t>
          </a:r>
          <a:r>
            <a:rPr lang="en-US" dirty="0">
              <a:latin typeface="Georgia"/>
            </a:rPr>
            <a:t>Qualitative analysis in which I will be using primary data which has been collected while doing this research .</a:t>
          </a:r>
        </a:p>
      </dgm:t>
    </dgm:pt>
    <dgm:pt modelId="{ADF50284-2EF9-4920-9EF3-F644DB04639E}" type="parTrans" cxnId="{406C1F09-0C04-431F-8253-D31D7809DD06}">
      <dgm:prSet/>
      <dgm:spPr/>
      <dgm:t>
        <a:bodyPr/>
        <a:lstStyle/>
        <a:p>
          <a:endParaRPr lang="en-US"/>
        </a:p>
      </dgm:t>
    </dgm:pt>
    <dgm:pt modelId="{C8E1E06D-86C1-422E-B3C6-ECE29B040489}" type="sibTrans" cxnId="{406C1F09-0C04-431F-8253-D31D7809DD06}">
      <dgm:prSet/>
      <dgm:spPr/>
      <dgm:t>
        <a:bodyPr/>
        <a:lstStyle/>
        <a:p>
          <a:endParaRPr lang="en-US"/>
        </a:p>
      </dgm:t>
    </dgm:pt>
    <dgm:pt modelId="{054C6D4D-5964-49BF-B580-4F9F11C6A34A}">
      <dgm:prSet/>
      <dgm:spPr/>
      <dgm:t>
        <a:bodyPr/>
        <a:lstStyle/>
        <a:p>
          <a:r>
            <a:rPr lang="en-US" b="1" dirty="0">
              <a:latin typeface="Georgia"/>
            </a:rPr>
            <a:t>Study duration- </a:t>
          </a:r>
          <a:r>
            <a:rPr lang="en-US" dirty="0">
              <a:latin typeface="Georgia"/>
            </a:rPr>
            <a:t>3 months</a:t>
          </a:r>
        </a:p>
      </dgm:t>
    </dgm:pt>
    <dgm:pt modelId="{A568E9F2-14FC-4A4F-9B86-C484E567F75E}" type="parTrans" cxnId="{92591FE5-75C5-4734-8214-BDC4F63E0A48}">
      <dgm:prSet/>
      <dgm:spPr/>
      <dgm:t>
        <a:bodyPr/>
        <a:lstStyle/>
        <a:p>
          <a:endParaRPr lang="en-US"/>
        </a:p>
      </dgm:t>
    </dgm:pt>
    <dgm:pt modelId="{56ACDCDB-0E56-429F-98FD-43AB194D04C5}" type="sibTrans" cxnId="{92591FE5-75C5-4734-8214-BDC4F63E0A48}">
      <dgm:prSet/>
      <dgm:spPr/>
      <dgm:t>
        <a:bodyPr/>
        <a:lstStyle/>
        <a:p>
          <a:endParaRPr lang="en-US"/>
        </a:p>
      </dgm:t>
    </dgm:pt>
    <dgm:pt modelId="{37DF2E50-9B9A-4532-8286-E848C9A675D5}">
      <dgm:prSet/>
      <dgm:spPr/>
      <dgm:t>
        <a:bodyPr/>
        <a:lstStyle/>
        <a:p>
          <a:r>
            <a:rPr lang="en-US" b="1" u="sng" dirty="0">
              <a:latin typeface="Georgia"/>
            </a:rPr>
            <a:t>Study population-</a:t>
          </a:r>
          <a:r>
            <a:rPr lang="en-US" b="1" dirty="0">
              <a:latin typeface="Georgia"/>
            </a:rPr>
            <a:t> </a:t>
          </a:r>
          <a:r>
            <a:rPr lang="en-US" dirty="0">
              <a:latin typeface="Georgia"/>
            </a:rPr>
            <a:t>Mental health clients visiting </a:t>
          </a:r>
          <a:r>
            <a:rPr lang="en-US" dirty="0" err="1">
              <a:latin typeface="Georgia"/>
            </a:rPr>
            <a:t>DrSafeHands</a:t>
          </a:r>
          <a:endParaRPr lang="en-US" dirty="0">
            <a:latin typeface="Georgia"/>
          </a:endParaRPr>
        </a:p>
      </dgm:t>
    </dgm:pt>
    <dgm:pt modelId="{7D0FE037-C325-41C1-964F-40B39C4CE07A}" type="parTrans" cxnId="{9A556F7D-83F4-46B6-880E-885E827E5EFE}">
      <dgm:prSet/>
      <dgm:spPr/>
      <dgm:t>
        <a:bodyPr/>
        <a:lstStyle/>
        <a:p>
          <a:endParaRPr lang="en-US"/>
        </a:p>
      </dgm:t>
    </dgm:pt>
    <dgm:pt modelId="{552D17EE-44BA-41BA-AA1E-0571FB9A0353}" type="sibTrans" cxnId="{9A556F7D-83F4-46B6-880E-885E827E5EFE}">
      <dgm:prSet/>
      <dgm:spPr/>
      <dgm:t>
        <a:bodyPr/>
        <a:lstStyle/>
        <a:p>
          <a:endParaRPr lang="en-US"/>
        </a:p>
      </dgm:t>
    </dgm:pt>
    <dgm:pt modelId="{D3B191C6-4382-4A7E-BE8C-DF27674E1F67}">
      <dgm:prSet/>
      <dgm:spPr/>
      <dgm:t>
        <a:bodyPr/>
        <a:lstStyle/>
        <a:p>
          <a:r>
            <a:rPr lang="en-US" b="1" u="sng" dirty="0">
              <a:latin typeface="Georgia"/>
            </a:rPr>
            <a:t>Sampling method:</a:t>
          </a:r>
          <a:r>
            <a:rPr lang="en-US" b="1" dirty="0">
              <a:latin typeface="Georgia"/>
            </a:rPr>
            <a:t> </a:t>
          </a:r>
          <a:r>
            <a:rPr lang="en-US" dirty="0">
              <a:latin typeface="Georgia"/>
            </a:rPr>
            <a:t>Random sampling method will be used for the study.</a:t>
          </a:r>
        </a:p>
      </dgm:t>
    </dgm:pt>
    <dgm:pt modelId="{56DB5546-3D60-468E-93C3-4ADACA93ACCA}" type="parTrans" cxnId="{EE4306F7-5A68-4354-A24B-7FAC2A2FB999}">
      <dgm:prSet/>
      <dgm:spPr/>
      <dgm:t>
        <a:bodyPr/>
        <a:lstStyle/>
        <a:p>
          <a:endParaRPr lang="en-US"/>
        </a:p>
      </dgm:t>
    </dgm:pt>
    <dgm:pt modelId="{738B50B0-A990-4394-A746-81FC34F1689F}" type="sibTrans" cxnId="{EE4306F7-5A68-4354-A24B-7FAC2A2FB999}">
      <dgm:prSet/>
      <dgm:spPr/>
      <dgm:t>
        <a:bodyPr/>
        <a:lstStyle/>
        <a:p>
          <a:endParaRPr lang="en-US"/>
        </a:p>
      </dgm:t>
    </dgm:pt>
    <dgm:pt modelId="{AE6C3AF9-A59F-493E-8349-1A6A9A37871B}">
      <dgm:prSet/>
      <dgm:spPr/>
      <dgm:t>
        <a:bodyPr/>
        <a:lstStyle/>
        <a:p>
          <a:r>
            <a:rPr lang="en-US" b="1" u="sng" dirty="0">
              <a:latin typeface="Georgia"/>
            </a:rPr>
            <a:t>Method of data collection:</a:t>
          </a:r>
          <a:r>
            <a:rPr lang="en-US" b="1" dirty="0">
              <a:latin typeface="Georgia"/>
            </a:rPr>
            <a:t> </a:t>
          </a:r>
          <a:r>
            <a:rPr lang="en-US" dirty="0">
              <a:latin typeface="Georgia"/>
            </a:rPr>
            <a:t>The Google form will be circulated among the eligible participants and the responses will be entered and stored in Microsoft Excel Spreadsheet.</a:t>
          </a:r>
        </a:p>
      </dgm:t>
    </dgm:pt>
    <dgm:pt modelId="{34C72A85-7CEB-4CD5-9C3F-0A8B81E39B25}" type="parTrans" cxnId="{1E2F7402-E25A-4C5E-8818-0922DDDF2EA5}">
      <dgm:prSet/>
      <dgm:spPr/>
      <dgm:t>
        <a:bodyPr/>
        <a:lstStyle/>
        <a:p>
          <a:endParaRPr lang="en-US"/>
        </a:p>
      </dgm:t>
    </dgm:pt>
    <dgm:pt modelId="{DDD5D46F-48BE-42F6-AFB5-ADE7CCC1BB37}" type="sibTrans" cxnId="{1E2F7402-E25A-4C5E-8818-0922DDDF2EA5}">
      <dgm:prSet/>
      <dgm:spPr/>
      <dgm:t>
        <a:bodyPr/>
        <a:lstStyle/>
        <a:p>
          <a:endParaRPr lang="en-US"/>
        </a:p>
      </dgm:t>
    </dgm:pt>
    <dgm:pt modelId="{0937D989-E378-451E-BB5B-9F1AB95E8FC6}">
      <dgm:prSet/>
      <dgm:spPr/>
      <dgm:t>
        <a:bodyPr/>
        <a:lstStyle/>
        <a:p>
          <a:r>
            <a:rPr lang="en-US" b="1" u="sng" dirty="0">
              <a:latin typeface="Georgia"/>
            </a:rPr>
            <a:t>Data Analysis:</a:t>
          </a:r>
          <a:r>
            <a:rPr lang="en-US" b="1" dirty="0">
              <a:latin typeface="Georgia"/>
            </a:rPr>
            <a:t> </a:t>
          </a:r>
          <a:r>
            <a:rPr lang="en-US" dirty="0">
              <a:latin typeface="Georgia"/>
            </a:rPr>
            <a:t>Data will be </a:t>
          </a:r>
          <a:r>
            <a:rPr lang="en-US" dirty="0" err="1">
              <a:latin typeface="Georgia"/>
            </a:rPr>
            <a:t>analysed</a:t>
          </a:r>
          <a:r>
            <a:rPr lang="en-US" dirty="0">
              <a:latin typeface="Georgia"/>
            </a:rPr>
            <a:t> using IBM SPSS. Chi square test will be used to test associations for statistical significance. To organize and summarize the data and need numbers to describe what happened, Histograms or Bar Graphs used to show the way data are distributed. </a:t>
          </a:r>
        </a:p>
      </dgm:t>
    </dgm:pt>
    <dgm:pt modelId="{67526897-FD8E-4334-9832-96C802A68220}" type="parTrans" cxnId="{05D6E4CF-3E29-482B-8498-AF61ADC7183E}">
      <dgm:prSet/>
      <dgm:spPr/>
      <dgm:t>
        <a:bodyPr/>
        <a:lstStyle/>
        <a:p>
          <a:endParaRPr lang="en-US"/>
        </a:p>
      </dgm:t>
    </dgm:pt>
    <dgm:pt modelId="{B5F82D8E-CBBB-46FF-AC42-78053C31F952}" type="sibTrans" cxnId="{05D6E4CF-3E29-482B-8498-AF61ADC7183E}">
      <dgm:prSet/>
      <dgm:spPr/>
      <dgm:t>
        <a:bodyPr/>
        <a:lstStyle/>
        <a:p>
          <a:endParaRPr lang="en-US"/>
        </a:p>
      </dgm:t>
    </dgm:pt>
    <dgm:pt modelId="{B4C42C7C-6221-4D40-8775-DDC5394077D9}" type="pres">
      <dgm:prSet presAssocID="{5555D6E2-DEAD-4700-B3C6-93358A77038E}" presName="root" presStyleCnt="0">
        <dgm:presLayoutVars>
          <dgm:dir/>
          <dgm:resizeHandles val="exact"/>
        </dgm:presLayoutVars>
      </dgm:prSet>
      <dgm:spPr/>
    </dgm:pt>
    <dgm:pt modelId="{F56E832D-1F5C-4E47-934A-A99D02FCADBE}" type="pres">
      <dgm:prSet presAssocID="{37CDBB7E-DD7E-471B-950F-CF69D3F4DBD8}" presName="compNode" presStyleCnt="0"/>
      <dgm:spPr/>
    </dgm:pt>
    <dgm:pt modelId="{C6A14F82-D53A-43AC-9451-44212372A64E}" type="pres">
      <dgm:prSet presAssocID="{37CDBB7E-DD7E-471B-950F-CF69D3F4DBD8}" presName="bgRect" presStyleLbl="bgShp" presStyleIdx="0" presStyleCnt="6"/>
      <dgm:spPr/>
    </dgm:pt>
    <dgm:pt modelId="{5F91319B-4959-4543-9578-D6952BCBB451}" type="pres">
      <dgm:prSet presAssocID="{37CDBB7E-DD7E-471B-950F-CF69D3F4DBD8}"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ar chart"/>
        </a:ext>
      </dgm:extLst>
    </dgm:pt>
    <dgm:pt modelId="{9B7B4E60-C199-405D-BF90-2C9EB200583B}" type="pres">
      <dgm:prSet presAssocID="{37CDBB7E-DD7E-471B-950F-CF69D3F4DBD8}" presName="spaceRect" presStyleCnt="0"/>
      <dgm:spPr/>
    </dgm:pt>
    <dgm:pt modelId="{DC070AA2-F430-439D-B5ED-F106EFA85C88}" type="pres">
      <dgm:prSet presAssocID="{37CDBB7E-DD7E-471B-950F-CF69D3F4DBD8}" presName="parTx" presStyleLbl="revTx" presStyleIdx="0" presStyleCnt="6">
        <dgm:presLayoutVars>
          <dgm:chMax val="0"/>
          <dgm:chPref val="0"/>
        </dgm:presLayoutVars>
      </dgm:prSet>
      <dgm:spPr/>
    </dgm:pt>
    <dgm:pt modelId="{53DE51AD-C202-4F7E-9DC6-BC4AA5D79D50}" type="pres">
      <dgm:prSet presAssocID="{C8E1E06D-86C1-422E-B3C6-ECE29B040489}" presName="sibTrans" presStyleCnt="0"/>
      <dgm:spPr/>
    </dgm:pt>
    <dgm:pt modelId="{49EBDDFD-1521-453C-957E-B71DA3CA6AAB}" type="pres">
      <dgm:prSet presAssocID="{054C6D4D-5964-49BF-B580-4F9F11C6A34A}" presName="compNode" presStyleCnt="0"/>
      <dgm:spPr/>
    </dgm:pt>
    <dgm:pt modelId="{6E1B4B52-83B3-4A6F-AA38-6D724BB0E04E}" type="pres">
      <dgm:prSet presAssocID="{054C6D4D-5964-49BF-B580-4F9F11C6A34A}" presName="bgRect" presStyleLbl="bgShp" presStyleIdx="1" presStyleCnt="6"/>
      <dgm:spPr/>
    </dgm:pt>
    <dgm:pt modelId="{DAED602B-A050-487C-887C-C18502BF6DBB}" type="pres">
      <dgm:prSet presAssocID="{054C6D4D-5964-49BF-B580-4F9F11C6A34A}"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topwatch"/>
        </a:ext>
      </dgm:extLst>
    </dgm:pt>
    <dgm:pt modelId="{AAFB7695-5A5F-40F2-8996-BC66E665B091}" type="pres">
      <dgm:prSet presAssocID="{054C6D4D-5964-49BF-B580-4F9F11C6A34A}" presName="spaceRect" presStyleCnt="0"/>
      <dgm:spPr/>
    </dgm:pt>
    <dgm:pt modelId="{BF3E8570-9292-4CEE-862D-2A59122E0295}" type="pres">
      <dgm:prSet presAssocID="{054C6D4D-5964-49BF-B580-4F9F11C6A34A}" presName="parTx" presStyleLbl="revTx" presStyleIdx="1" presStyleCnt="6">
        <dgm:presLayoutVars>
          <dgm:chMax val="0"/>
          <dgm:chPref val="0"/>
        </dgm:presLayoutVars>
      </dgm:prSet>
      <dgm:spPr/>
    </dgm:pt>
    <dgm:pt modelId="{B82A5A61-8523-4163-BDCB-3D4F7F707C15}" type="pres">
      <dgm:prSet presAssocID="{56ACDCDB-0E56-429F-98FD-43AB194D04C5}" presName="sibTrans" presStyleCnt="0"/>
      <dgm:spPr/>
    </dgm:pt>
    <dgm:pt modelId="{B10A1A27-ACEF-407D-ADFD-9897F510A31E}" type="pres">
      <dgm:prSet presAssocID="{37DF2E50-9B9A-4532-8286-E848C9A675D5}" presName="compNode" presStyleCnt="0"/>
      <dgm:spPr/>
    </dgm:pt>
    <dgm:pt modelId="{A4EF1DF8-8D25-42B3-8C12-9A70EB76D259}" type="pres">
      <dgm:prSet presAssocID="{37DF2E50-9B9A-4532-8286-E848C9A675D5}" presName="bgRect" presStyleLbl="bgShp" presStyleIdx="2" presStyleCnt="6"/>
      <dgm:spPr/>
    </dgm:pt>
    <dgm:pt modelId="{EEAB0EB1-5149-4EF5-84F0-E6B802A3C96C}" type="pres">
      <dgm:prSet presAssocID="{37DF2E50-9B9A-4532-8286-E848C9A675D5}"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roup"/>
        </a:ext>
      </dgm:extLst>
    </dgm:pt>
    <dgm:pt modelId="{E567BB8E-D5F5-4B72-B291-B9F265F6F596}" type="pres">
      <dgm:prSet presAssocID="{37DF2E50-9B9A-4532-8286-E848C9A675D5}" presName="spaceRect" presStyleCnt="0"/>
      <dgm:spPr/>
    </dgm:pt>
    <dgm:pt modelId="{4E4C38D2-B596-4C99-A08E-6A50C61F3D9B}" type="pres">
      <dgm:prSet presAssocID="{37DF2E50-9B9A-4532-8286-E848C9A675D5}" presName="parTx" presStyleLbl="revTx" presStyleIdx="2" presStyleCnt="6">
        <dgm:presLayoutVars>
          <dgm:chMax val="0"/>
          <dgm:chPref val="0"/>
        </dgm:presLayoutVars>
      </dgm:prSet>
      <dgm:spPr/>
    </dgm:pt>
    <dgm:pt modelId="{1A81F5C1-411E-4895-85DB-707166FAC23F}" type="pres">
      <dgm:prSet presAssocID="{552D17EE-44BA-41BA-AA1E-0571FB9A0353}" presName="sibTrans" presStyleCnt="0"/>
      <dgm:spPr/>
    </dgm:pt>
    <dgm:pt modelId="{F8D56B24-DD0B-41B3-A20F-CB861674D228}" type="pres">
      <dgm:prSet presAssocID="{D3B191C6-4382-4A7E-BE8C-DF27674E1F67}" presName="compNode" presStyleCnt="0"/>
      <dgm:spPr/>
    </dgm:pt>
    <dgm:pt modelId="{AE3C5720-D614-4E8A-BF0F-ECAD47107B23}" type="pres">
      <dgm:prSet presAssocID="{D3B191C6-4382-4A7E-BE8C-DF27674E1F67}" presName="bgRect" presStyleLbl="bgShp" presStyleIdx="3" presStyleCnt="6"/>
      <dgm:spPr/>
    </dgm:pt>
    <dgm:pt modelId="{6F781815-2BFD-4C1D-89F8-7D6009A1F0B3}" type="pres">
      <dgm:prSet presAssocID="{D3B191C6-4382-4A7E-BE8C-DF27674E1F67}"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Users"/>
        </a:ext>
      </dgm:extLst>
    </dgm:pt>
    <dgm:pt modelId="{E2681749-36D2-448D-92CE-E6188955A4A4}" type="pres">
      <dgm:prSet presAssocID="{D3B191C6-4382-4A7E-BE8C-DF27674E1F67}" presName="spaceRect" presStyleCnt="0"/>
      <dgm:spPr/>
    </dgm:pt>
    <dgm:pt modelId="{FEB80895-F407-46EC-B5C3-9B76280313F4}" type="pres">
      <dgm:prSet presAssocID="{D3B191C6-4382-4A7E-BE8C-DF27674E1F67}" presName="parTx" presStyleLbl="revTx" presStyleIdx="3" presStyleCnt="6">
        <dgm:presLayoutVars>
          <dgm:chMax val="0"/>
          <dgm:chPref val="0"/>
        </dgm:presLayoutVars>
      </dgm:prSet>
      <dgm:spPr/>
    </dgm:pt>
    <dgm:pt modelId="{1EC7A467-8935-49A0-8583-015C8D55606F}" type="pres">
      <dgm:prSet presAssocID="{738B50B0-A990-4394-A746-81FC34F1689F}" presName="sibTrans" presStyleCnt="0"/>
      <dgm:spPr/>
    </dgm:pt>
    <dgm:pt modelId="{0ED81FD4-BF75-4387-867D-DCC84010B79F}" type="pres">
      <dgm:prSet presAssocID="{AE6C3AF9-A59F-493E-8349-1A6A9A37871B}" presName="compNode" presStyleCnt="0"/>
      <dgm:spPr/>
    </dgm:pt>
    <dgm:pt modelId="{7146C6F0-4336-4E31-861F-5A5B1CD45BFC}" type="pres">
      <dgm:prSet presAssocID="{AE6C3AF9-A59F-493E-8349-1A6A9A37871B}" presName="bgRect" presStyleLbl="bgShp" presStyleIdx="4" presStyleCnt="6"/>
      <dgm:spPr/>
    </dgm:pt>
    <dgm:pt modelId="{9D94803B-1AD3-48DD-AF46-BB044496CEFB}" type="pres">
      <dgm:prSet presAssocID="{AE6C3AF9-A59F-493E-8349-1A6A9A37871B}"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Flowchart"/>
        </a:ext>
      </dgm:extLst>
    </dgm:pt>
    <dgm:pt modelId="{BF52006E-3492-40D3-8527-A232FDF368D7}" type="pres">
      <dgm:prSet presAssocID="{AE6C3AF9-A59F-493E-8349-1A6A9A37871B}" presName="spaceRect" presStyleCnt="0"/>
      <dgm:spPr/>
    </dgm:pt>
    <dgm:pt modelId="{65554147-F3B2-45AE-BEEB-D951C6B28E96}" type="pres">
      <dgm:prSet presAssocID="{AE6C3AF9-A59F-493E-8349-1A6A9A37871B}" presName="parTx" presStyleLbl="revTx" presStyleIdx="4" presStyleCnt="6">
        <dgm:presLayoutVars>
          <dgm:chMax val="0"/>
          <dgm:chPref val="0"/>
        </dgm:presLayoutVars>
      </dgm:prSet>
      <dgm:spPr/>
    </dgm:pt>
    <dgm:pt modelId="{7263F478-2A78-4178-902B-3EC48F359FDC}" type="pres">
      <dgm:prSet presAssocID="{DDD5D46F-48BE-42F6-AFB5-ADE7CCC1BB37}" presName="sibTrans" presStyleCnt="0"/>
      <dgm:spPr/>
    </dgm:pt>
    <dgm:pt modelId="{352341C6-E7E6-4D56-88E6-73D8E6CBFC00}" type="pres">
      <dgm:prSet presAssocID="{0937D989-E378-451E-BB5B-9F1AB95E8FC6}" presName="compNode" presStyleCnt="0"/>
      <dgm:spPr/>
    </dgm:pt>
    <dgm:pt modelId="{0B04F470-D96A-4EAF-AF83-79DB88E576C1}" type="pres">
      <dgm:prSet presAssocID="{0937D989-E378-451E-BB5B-9F1AB95E8FC6}" presName="bgRect" presStyleLbl="bgShp" presStyleIdx="5" presStyleCnt="6"/>
      <dgm:spPr/>
    </dgm:pt>
    <dgm:pt modelId="{30B202FF-271B-409E-88FA-AA7D97F95F78}" type="pres">
      <dgm:prSet presAssocID="{0937D989-E378-451E-BB5B-9F1AB95E8FC6}"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Statistics"/>
        </a:ext>
      </dgm:extLst>
    </dgm:pt>
    <dgm:pt modelId="{FF29869C-0F03-43DF-AB85-022CCFC07015}" type="pres">
      <dgm:prSet presAssocID="{0937D989-E378-451E-BB5B-9F1AB95E8FC6}" presName="spaceRect" presStyleCnt="0"/>
      <dgm:spPr/>
    </dgm:pt>
    <dgm:pt modelId="{69E55841-1D75-4D97-9B91-B77AF8750A60}" type="pres">
      <dgm:prSet presAssocID="{0937D989-E378-451E-BB5B-9F1AB95E8FC6}" presName="parTx" presStyleLbl="revTx" presStyleIdx="5" presStyleCnt="6">
        <dgm:presLayoutVars>
          <dgm:chMax val="0"/>
          <dgm:chPref val="0"/>
        </dgm:presLayoutVars>
      </dgm:prSet>
      <dgm:spPr/>
    </dgm:pt>
  </dgm:ptLst>
  <dgm:cxnLst>
    <dgm:cxn modelId="{1E2F7402-E25A-4C5E-8818-0922DDDF2EA5}" srcId="{5555D6E2-DEAD-4700-B3C6-93358A77038E}" destId="{AE6C3AF9-A59F-493E-8349-1A6A9A37871B}" srcOrd="4" destOrd="0" parTransId="{34C72A85-7CEB-4CD5-9C3F-0A8B81E39B25}" sibTransId="{DDD5D46F-48BE-42F6-AFB5-ADE7CCC1BB37}"/>
    <dgm:cxn modelId="{406C1F09-0C04-431F-8253-D31D7809DD06}" srcId="{5555D6E2-DEAD-4700-B3C6-93358A77038E}" destId="{37CDBB7E-DD7E-471B-950F-CF69D3F4DBD8}" srcOrd="0" destOrd="0" parTransId="{ADF50284-2EF9-4920-9EF3-F644DB04639E}" sibTransId="{C8E1E06D-86C1-422E-B3C6-ECE29B040489}"/>
    <dgm:cxn modelId="{32F56D16-6FA4-4081-9814-614C0B12B48F}" type="presOf" srcId="{37DF2E50-9B9A-4532-8286-E848C9A675D5}" destId="{4E4C38D2-B596-4C99-A08E-6A50C61F3D9B}" srcOrd="0" destOrd="0" presId="urn:microsoft.com/office/officeart/2018/2/layout/IconVerticalSolidList"/>
    <dgm:cxn modelId="{03771B6E-87F4-4F7D-A3AE-7D58666AD964}" type="presOf" srcId="{054C6D4D-5964-49BF-B580-4F9F11C6A34A}" destId="{BF3E8570-9292-4CEE-862D-2A59122E0295}" srcOrd="0" destOrd="0" presId="urn:microsoft.com/office/officeart/2018/2/layout/IconVerticalSolidList"/>
    <dgm:cxn modelId="{09839F71-1999-408E-9757-52DE6F5B82B7}" type="presOf" srcId="{37CDBB7E-DD7E-471B-950F-CF69D3F4DBD8}" destId="{DC070AA2-F430-439D-B5ED-F106EFA85C88}" srcOrd="0" destOrd="0" presId="urn:microsoft.com/office/officeart/2018/2/layout/IconVerticalSolidList"/>
    <dgm:cxn modelId="{3F281C5A-7E81-4A86-BF89-3BA0328153A5}" type="presOf" srcId="{AE6C3AF9-A59F-493E-8349-1A6A9A37871B}" destId="{65554147-F3B2-45AE-BEEB-D951C6B28E96}" srcOrd="0" destOrd="0" presId="urn:microsoft.com/office/officeart/2018/2/layout/IconVerticalSolidList"/>
    <dgm:cxn modelId="{9A556F7D-83F4-46B6-880E-885E827E5EFE}" srcId="{5555D6E2-DEAD-4700-B3C6-93358A77038E}" destId="{37DF2E50-9B9A-4532-8286-E848C9A675D5}" srcOrd="2" destOrd="0" parTransId="{7D0FE037-C325-41C1-964F-40B39C4CE07A}" sibTransId="{552D17EE-44BA-41BA-AA1E-0571FB9A0353}"/>
    <dgm:cxn modelId="{E51EE77E-93A0-4640-9766-AF403415F641}" type="presOf" srcId="{5555D6E2-DEAD-4700-B3C6-93358A77038E}" destId="{B4C42C7C-6221-4D40-8775-DDC5394077D9}" srcOrd="0" destOrd="0" presId="urn:microsoft.com/office/officeart/2018/2/layout/IconVerticalSolidList"/>
    <dgm:cxn modelId="{3F4121AC-D859-45F0-9472-C087F877A8FF}" type="presOf" srcId="{D3B191C6-4382-4A7E-BE8C-DF27674E1F67}" destId="{FEB80895-F407-46EC-B5C3-9B76280313F4}" srcOrd="0" destOrd="0" presId="urn:microsoft.com/office/officeart/2018/2/layout/IconVerticalSolidList"/>
    <dgm:cxn modelId="{05D6E4CF-3E29-482B-8498-AF61ADC7183E}" srcId="{5555D6E2-DEAD-4700-B3C6-93358A77038E}" destId="{0937D989-E378-451E-BB5B-9F1AB95E8FC6}" srcOrd="5" destOrd="0" parTransId="{67526897-FD8E-4334-9832-96C802A68220}" sibTransId="{B5F82D8E-CBBB-46FF-AC42-78053C31F952}"/>
    <dgm:cxn modelId="{92591FE5-75C5-4734-8214-BDC4F63E0A48}" srcId="{5555D6E2-DEAD-4700-B3C6-93358A77038E}" destId="{054C6D4D-5964-49BF-B580-4F9F11C6A34A}" srcOrd="1" destOrd="0" parTransId="{A568E9F2-14FC-4A4F-9B86-C484E567F75E}" sibTransId="{56ACDCDB-0E56-429F-98FD-43AB194D04C5}"/>
    <dgm:cxn modelId="{2E4148F2-3B29-4C31-95A8-8854EA369B36}" type="presOf" srcId="{0937D989-E378-451E-BB5B-9F1AB95E8FC6}" destId="{69E55841-1D75-4D97-9B91-B77AF8750A60}" srcOrd="0" destOrd="0" presId="urn:microsoft.com/office/officeart/2018/2/layout/IconVerticalSolidList"/>
    <dgm:cxn modelId="{EE4306F7-5A68-4354-A24B-7FAC2A2FB999}" srcId="{5555D6E2-DEAD-4700-B3C6-93358A77038E}" destId="{D3B191C6-4382-4A7E-BE8C-DF27674E1F67}" srcOrd="3" destOrd="0" parTransId="{56DB5546-3D60-468E-93C3-4ADACA93ACCA}" sibTransId="{738B50B0-A990-4394-A746-81FC34F1689F}"/>
    <dgm:cxn modelId="{6E805099-291F-47B6-AC9A-5E151AC65D2E}" type="presParOf" srcId="{B4C42C7C-6221-4D40-8775-DDC5394077D9}" destId="{F56E832D-1F5C-4E47-934A-A99D02FCADBE}" srcOrd="0" destOrd="0" presId="urn:microsoft.com/office/officeart/2018/2/layout/IconVerticalSolidList"/>
    <dgm:cxn modelId="{2BDD0C2F-5493-4E9A-AEAD-823253E0C295}" type="presParOf" srcId="{F56E832D-1F5C-4E47-934A-A99D02FCADBE}" destId="{C6A14F82-D53A-43AC-9451-44212372A64E}" srcOrd="0" destOrd="0" presId="urn:microsoft.com/office/officeart/2018/2/layout/IconVerticalSolidList"/>
    <dgm:cxn modelId="{1F768BC2-4C32-4BCB-BA85-39EEA5F3F1BB}" type="presParOf" srcId="{F56E832D-1F5C-4E47-934A-A99D02FCADBE}" destId="{5F91319B-4959-4543-9578-D6952BCBB451}" srcOrd="1" destOrd="0" presId="urn:microsoft.com/office/officeart/2018/2/layout/IconVerticalSolidList"/>
    <dgm:cxn modelId="{C4A6CA6E-3020-44A0-A3DF-A5F82BD2A70C}" type="presParOf" srcId="{F56E832D-1F5C-4E47-934A-A99D02FCADBE}" destId="{9B7B4E60-C199-405D-BF90-2C9EB200583B}" srcOrd="2" destOrd="0" presId="urn:microsoft.com/office/officeart/2018/2/layout/IconVerticalSolidList"/>
    <dgm:cxn modelId="{0F4A102D-ECF8-45D7-8F52-1385A4DF2669}" type="presParOf" srcId="{F56E832D-1F5C-4E47-934A-A99D02FCADBE}" destId="{DC070AA2-F430-439D-B5ED-F106EFA85C88}" srcOrd="3" destOrd="0" presId="urn:microsoft.com/office/officeart/2018/2/layout/IconVerticalSolidList"/>
    <dgm:cxn modelId="{9E585B5B-0578-4C5E-8CEF-DE7740268288}" type="presParOf" srcId="{B4C42C7C-6221-4D40-8775-DDC5394077D9}" destId="{53DE51AD-C202-4F7E-9DC6-BC4AA5D79D50}" srcOrd="1" destOrd="0" presId="urn:microsoft.com/office/officeart/2018/2/layout/IconVerticalSolidList"/>
    <dgm:cxn modelId="{8990877D-B22A-48C4-8D23-13E66A4094A9}" type="presParOf" srcId="{B4C42C7C-6221-4D40-8775-DDC5394077D9}" destId="{49EBDDFD-1521-453C-957E-B71DA3CA6AAB}" srcOrd="2" destOrd="0" presId="urn:microsoft.com/office/officeart/2018/2/layout/IconVerticalSolidList"/>
    <dgm:cxn modelId="{8687BBB8-B8F0-46E2-9BDA-412352CF7DC7}" type="presParOf" srcId="{49EBDDFD-1521-453C-957E-B71DA3CA6AAB}" destId="{6E1B4B52-83B3-4A6F-AA38-6D724BB0E04E}" srcOrd="0" destOrd="0" presId="urn:microsoft.com/office/officeart/2018/2/layout/IconVerticalSolidList"/>
    <dgm:cxn modelId="{BE389F7A-A907-4C49-A1AA-090BFBD4C9C4}" type="presParOf" srcId="{49EBDDFD-1521-453C-957E-B71DA3CA6AAB}" destId="{DAED602B-A050-487C-887C-C18502BF6DBB}" srcOrd="1" destOrd="0" presId="urn:microsoft.com/office/officeart/2018/2/layout/IconVerticalSolidList"/>
    <dgm:cxn modelId="{0F14E6E1-6C4E-4192-B4A0-D1928D92CAED}" type="presParOf" srcId="{49EBDDFD-1521-453C-957E-B71DA3CA6AAB}" destId="{AAFB7695-5A5F-40F2-8996-BC66E665B091}" srcOrd="2" destOrd="0" presId="urn:microsoft.com/office/officeart/2018/2/layout/IconVerticalSolidList"/>
    <dgm:cxn modelId="{8121C092-5EC5-4D4A-B4E5-07BFD6B46D32}" type="presParOf" srcId="{49EBDDFD-1521-453C-957E-B71DA3CA6AAB}" destId="{BF3E8570-9292-4CEE-862D-2A59122E0295}" srcOrd="3" destOrd="0" presId="urn:microsoft.com/office/officeart/2018/2/layout/IconVerticalSolidList"/>
    <dgm:cxn modelId="{3BD7AF8F-B17A-44AC-A715-898C9B113768}" type="presParOf" srcId="{B4C42C7C-6221-4D40-8775-DDC5394077D9}" destId="{B82A5A61-8523-4163-BDCB-3D4F7F707C15}" srcOrd="3" destOrd="0" presId="urn:microsoft.com/office/officeart/2018/2/layout/IconVerticalSolidList"/>
    <dgm:cxn modelId="{B84BA4FA-B2F8-4CA3-B1E9-F32D63B0042E}" type="presParOf" srcId="{B4C42C7C-6221-4D40-8775-DDC5394077D9}" destId="{B10A1A27-ACEF-407D-ADFD-9897F510A31E}" srcOrd="4" destOrd="0" presId="urn:microsoft.com/office/officeart/2018/2/layout/IconVerticalSolidList"/>
    <dgm:cxn modelId="{58C5D204-8BC8-42E9-BF44-499575A13D29}" type="presParOf" srcId="{B10A1A27-ACEF-407D-ADFD-9897F510A31E}" destId="{A4EF1DF8-8D25-42B3-8C12-9A70EB76D259}" srcOrd="0" destOrd="0" presId="urn:microsoft.com/office/officeart/2018/2/layout/IconVerticalSolidList"/>
    <dgm:cxn modelId="{35132D3B-7610-43D7-BD41-B3893FF2CE81}" type="presParOf" srcId="{B10A1A27-ACEF-407D-ADFD-9897F510A31E}" destId="{EEAB0EB1-5149-4EF5-84F0-E6B802A3C96C}" srcOrd="1" destOrd="0" presId="urn:microsoft.com/office/officeart/2018/2/layout/IconVerticalSolidList"/>
    <dgm:cxn modelId="{2F6F57D5-FEC1-4FA6-8D00-5BACB97F2A31}" type="presParOf" srcId="{B10A1A27-ACEF-407D-ADFD-9897F510A31E}" destId="{E567BB8E-D5F5-4B72-B291-B9F265F6F596}" srcOrd="2" destOrd="0" presId="urn:microsoft.com/office/officeart/2018/2/layout/IconVerticalSolidList"/>
    <dgm:cxn modelId="{EFF7CB88-8298-4CE2-A9AB-4F4A47AF2F35}" type="presParOf" srcId="{B10A1A27-ACEF-407D-ADFD-9897F510A31E}" destId="{4E4C38D2-B596-4C99-A08E-6A50C61F3D9B}" srcOrd="3" destOrd="0" presId="urn:microsoft.com/office/officeart/2018/2/layout/IconVerticalSolidList"/>
    <dgm:cxn modelId="{146E3994-AB20-4E30-9291-0613F5354683}" type="presParOf" srcId="{B4C42C7C-6221-4D40-8775-DDC5394077D9}" destId="{1A81F5C1-411E-4895-85DB-707166FAC23F}" srcOrd="5" destOrd="0" presId="urn:microsoft.com/office/officeart/2018/2/layout/IconVerticalSolidList"/>
    <dgm:cxn modelId="{2A29EBDA-2854-49E3-9BE8-BBB4F52538DB}" type="presParOf" srcId="{B4C42C7C-6221-4D40-8775-DDC5394077D9}" destId="{F8D56B24-DD0B-41B3-A20F-CB861674D228}" srcOrd="6" destOrd="0" presId="urn:microsoft.com/office/officeart/2018/2/layout/IconVerticalSolidList"/>
    <dgm:cxn modelId="{12C1F106-5199-4FAB-8BC6-47E1663D8DE6}" type="presParOf" srcId="{F8D56B24-DD0B-41B3-A20F-CB861674D228}" destId="{AE3C5720-D614-4E8A-BF0F-ECAD47107B23}" srcOrd="0" destOrd="0" presId="urn:microsoft.com/office/officeart/2018/2/layout/IconVerticalSolidList"/>
    <dgm:cxn modelId="{9683AFA1-DA26-4A3D-8C10-887DBDC952C4}" type="presParOf" srcId="{F8D56B24-DD0B-41B3-A20F-CB861674D228}" destId="{6F781815-2BFD-4C1D-89F8-7D6009A1F0B3}" srcOrd="1" destOrd="0" presId="urn:microsoft.com/office/officeart/2018/2/layout/IconVerticalSolidList"/>
    <dgm:cxn modelId="{35936824-2F2A-4415-8AF8-CCAC3BC2C8E2}" type="presParOf" srcId="{F8D56B24-DD0B-41B3-A20F-CB861674D228}" destId="{E2681749-36D2-448D-92CE-E6188955A4A4}" srcOrd="2" destOrd="0" presId="urn:microsoft.com/office/officeart/2018/2/layout/IconVerticalSolidList"/>
    <dgm:cxn modelId="{F3765C79-1B15-4456-9297-75E81588E01E}" type="presParOf" srcId="{F8D56B24-DD0B-41B3-A20F-CB861674D228}" destId="{FEB80895-F407-46EC-B5C3-9B76280313F4}" srcOrd="3" destOrd="0" presId="urn:microsoft.com/office/officeart/2018/2/layout/IconVerticalSolidList"/>
    <dgm:cxn modelId="{5128A545-851C-4E95-80D8-8F4DEC3DEF01}" type="presParOf" srcId="{B4C42C7C-6221-4D40-8775-DDC5394077D9}" destId="{1EC7A467-8935-49A0-8583-015C8D55606F}" srcOrd="7" destOrd="0" presId="urn:microsoft.com/office/officeart/2018/2/layout/IconVerticalSolidList"/>
    <dgm:cxn modelId="{722D14F6-1FD2-44B9-A295-52CE758B6110}" type="presParOf" srcId="{B4C42C7C-6221-4D40-8775-DDC5394077D9}" destId="{0ED81FD4-BF75-4387-867D-DCC84010B79F}" srcOrd="8" destOrd="0" presId="urn:microsoft.com/office/officeart/2018/2/layout/IconVerticalSolidList"/>
    <dgm:cxn modelId="{50B8BF41-5002-49F8-AB72-F8CB5DB2B775}" type="presParOf" srcId="{0ED81FD4-BF75-4387-867D-DCC84010B79F}" destId="{7146C6F0-4336-4E31-861F-5A5B1CD45BFC}" srcOrd="0" destOrd="0" presId="urn:microsoft.com/office/officeart/2018/2/layout/IconVerticalSolidList"/>
    <dgm:cxn modelId="{D802D147-ED6B-43CB-99BB-52F42E6DE18E}" type="presParOf" srcId="{0ED81FD4-BF75-4387-867D-DCC84010B79F}" destId="{9D94803B-1AD3-48DD-AF46-BB044496CEFB}" srcOrd="1" destOrd="0" presId="urn:microsoft.com/office/officeart/2018/2/layout/IconVerticalSolidList"/>
    <dgm:cxn modelId="{EABB0CF9-013D-4177-BFFD-33D0C6E57CB0}" type="presParOf" srcId="{0ED81FD4-BF75-4387-867D-DCC84010B79F}" destId="{BF52006E-3492-40D3-8527-A232FDF368D7}" srcOrd="2" destOrd="0" presId="urn:microsoft.com/office/officeart/2018/2/layout/IconVerticalSolidList"/>
    <dgm:cxn modelId="{C2BEAEC4-9869-4E3C-B436-ABABE4C63879}" type="presParOf" srcId="{0ED81FD4-BF75-4387-867D-DCC84010B79F}" destId="{65554147-F3B2-45AE-BEEB-D951C6B28E96}" srcOrd="3" destOrd="0" presId="urn:microsoft.com/office/officeart/2018/2/layout/IconVerticalSolidList"/>
    <dgm:cxn modelId="{E6E8A8A0-50DB-4AFF-AFBD-76B70ED66E1B}" type="presParOf" srcId="{B4C42C7C-6221-4D40-8775-DDC5394077D9}" destId="{7263F478-2A78-4178-902B-3EC48F359FDC}" srcOrd="9" destOrd="0" presId="urn:microsoft.com/office/officeart/2018/2/layout/IconVerticalSolidList"/>
    <dgm:cxn modelId="{6EF186FF-AD7F-48EB-A58C-C8EEABF9876E}" type="presParOf" srcId="{B4C42C7C-6221-4D40-8775-DDC5394077D9}" destId="{352341C6-E7E6-4D56-88E6-73D8E6CBFC00}" srcOrd="10" destOrd="0" presId="urn:microsoft.com/office/officeart/2018/2/layout/IconVerticalSolidList"/>
    <dgm:cxn modelId="{9A196D48-96B0-4DA9-8D01-1120C7B34A7A}" type="presParOf" srcId="{352341C6-E7E6-4D56-88E6-73D8E6CBFC00}" destId="{0B04F470-D96A-4EAF-AF83-79DB88E576C1}" srcOrd="0" destOrd="0" presId="urn:microsoft.com/office/officeart/2018/2/layout/IconVerticalSolidList"/>
    <dgm:cxn modelId="{DBAA4D82-EB82-432F-A94B-9C80748D726E}" type="presParOf" srcId="{352341C6-E7E6-4D56-88E6-73D8E6CBFC00}" destId="{30B202FF-271B-409E-88FA-AA7D97F95F78}" srcOrd="1" destOrd="0" presId="urn:microsoft.com/office/officeart/2018/2/layout/IconVerticalSolidList"/>
    <dgm:cxn modelId="{457D61EC-1C02-4552-A394-5A9537D66A43}" type="presParOf" srcId="{352341C6-E7E6-4D56-88E6-73D8E6CBFC00}" destId="{FF29869C-0F03-43DF-AB85-022CCFC07015}" srcOrd="2" destOrd="0" presId="urn:microsoft.com/office/officeart/2018/2/layout/IconVerticalSolidList"/>
    <dgm:cxn modelId="{1656A9F0-E480-446B-A07B-E43406F5FE95}" type="presParOf" srcId="{352341C6-E7E6-4D56-88E6-73D8E6CBFC00}" destId="{69E55841-1D75-4D97-9B91-B77AF8750A60}"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1371FB0-3196-4A9F-AD60-289921CCB2C4}"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EFEEADF8-4713-4F31-9300-2C3099F606DC}">
      <dgm:prSet custT="1"/>
      <dgm:spPr/>
      <dgm:t>
        <a:bodyPr/>
        <a:lstStyle/>
        <a:p>
          <a:r>
            <a:rPr lang="en-US" sz="1400" dirty="0">
              <a:latin typeface="Georgia"/>
            </a:rPr>
            <a:t>•</a:t>
          </a:r>
          <a:r>
            <a:rPr lang="en-US" sz="1200" dirty="0">
              <a:latin typeface="Georgia"/>
            </a:rPr>
            <a:t>Poor knowledge about mental illness and negative attitudes toward people with mental illness are widespread</a:t>
          </a:r>
          <a:endParaRPr lang="en-US" sz="1400" dirty="0">
            <a:latin typeface="Georgia"/>
          </a:endParaRPr>
        </a:p>
      </dgm:t>
    </dgm:pt>
    <dgm:pt modelId="{706771F5-0BB4-4023-820F-3BC2A4CE483D}" type="parTrans" cxnId="{676C7BD9-143A-4C6F-B95C-681964B98021}">
      <dgm:prSet/>
      <dgm:spPr/>
      <dgm:t>
        <a:bodyPr/>
        <a:lstStyle/>
        <a:p>
          <a:endParaRPr lang="en-US"/>
        </a:p>
      </dgm:t>
    </dgm:pt>
    <dgm:pt modelId="{95F77B62-7DB4-45DA-AE4C-5640F37C575F}" type="sibTrans" cxnId="{676C7BD9-143A-4C6F-B95C-681964B98021}">
      <dgm:prSet/>
      <dgm:spPr/>
      <dgm:t>
        <a:bodyPr/>
        <a:lstStyle/>
        <a:p>
          <a:endParaRPr lang="en-US"/>
        </a:p>
      </dgm:t>
    </dgm:pt>
    <dgm:pt modelId="{700E0FBA-9263-4F8B-8B98-FE2ED6249546}">
      <dgm:prSet custT="1"/>
      <dgm:spPr/>
      <dgm:t>
        <a:bodyPr/>
        <a:lstStyle/>
        <a:p>
          <a:pPr rtl="0"/>
          <a:r>
            <a:rPr lang="en-US" sz="1200" dirty="0">
              <a:latin typeface="Georgia"/>
            </a:rPr>
            <a:t>•For the knowledge and attitude (social distance) towards people with mental illness, a computed knowledge score was derived and </a:t>
          </a:r>
          <a:r>
            <a:rPr lang="en-US" sz="1200" dirty="0" err="1">
              <a:latin typeface="Georgia"/>
            </a:rPr>
            <a:t>categorised</a:t>
          </a:r>
          <a:r>
            <a:rPr lang="en-US" sz="1200" dirty="0">
              <a:latin typeface="Georgia"/>
            </a:rPr>
            <a:t> into three groups ‘‘above average’’, ‘‘average’’ and ‘‘below-average’’ knowledge. </a:t>
          </a:r>
        </a:p>
      </dgm:t>
    </dgm:pt>
    <dgm:pt modelId="{A76E6C61-4F6A-4877-8F3C-8AB1914ACD15}" type="parTrans" cxnId="{7D463F69-8556-4726-B62E-DAE3B2BEEF78}">
      <dgm:prSet/>
      <dgm:spPr/>
      <dgm:t>
        <a:bodyPr/>
        <a:lstStyle/>
        <a:p>
          <a:endParaRPr lang="en-US"/>
        </a:p>
      </dgm:t>
    </dgm:pt>
    <dgm:pt modelId="{1F5EFFD6-FD67-4ACC-B73D-848091E622AC}" type="sibTrans" cxnId="{7D463F69-8556-4726-B62E-DAE3B2BEEF78}">
      <dgm:prSet/>
      <dgm:spPr/>
      <dgm:t>
        <a:bodyPr/>
        <a:lstStyle/>
        <a:p>
          <a:endParaRPr lang="en-US"/>
        </a:p>
      </dgm:t>
    </dgm:pt>
    <dgm:pt modelId="{5CBBCB53-8C00-4D1C-AFB0-00E14D1A35AA}">
      <dgm:prSet/>
      <dgm:spPr/>
      <dgm:t>
        <a:bodyPr/>
        <a:lstStyle/>
        <a:p>
          <a:r>
            <a:rPr lang="en-US" dirty="0">
              <a:latin typeface="Georgia"/>
            </a:rPr>
            <a:t>•The majority of them consulted traditional healers as first help for the care of their mentally ill relatives. The consulted traditional healers referred only a small percentage of patients to psychiatric care.</a:t>
          </a:r>
        </a:p>
      </dgm:t>
    </dgm:pt>
    <dgm:pt modelId="{30944C28-6C35-4E67-A5CD-5157EE6BC433}" type="parTrans" cxnId="{77D020AA-3370-4A21-A53A-7E972D719C1A}">
      <dgm:prSet/>
      <dgm:spPr/>
      <dgm:t>
        <a:bodyPr/>
        <a:lstStyle/>
        <a:p>
          <a:endParaRPr lang="en-US"/>
        </a:p>
      </dgm:t>
    </dgm:pt>
    <dgm:pt modelId="{4D4DA641-1FBA-448B-A177-8DFE9BDDE1BC}" type="sibTrans" cxnId="{77D020AA-3370-4A21-A53A-7E972D719C1A}">
      <dgm:prSet/>
      <dgm:spPr/>
      <dgm:t>
        <a:bodyPr/>
        <a:lstStyle/>
        <a:p>
          <a:endParaRPr lang="en-US"/>
        </a:p>
      </dgm:t>
    </dgm:pt>
    <dgm:pt modelId="{B5094806-1AEF-4C90-B5D5-32AA4F59878A}" type="pres">
      <dgm:prSet presAssocID="{61371FB0-3196-4A9F-AD60-289921CCB2C4}" presName="root" presStyleCnt="0">
        <dgm:presLayoutVars>
          <dgm:dir/>
          <dgm:resizeHandles val="exact"/>
        </dgm:presLayoutVars>
      </dgm:prSet>
      <dgm:spPr/>
    </dgm:pt>
    <dgm:pt modelId="{E3A14E86-A357-4ED3-AB43-BFD895A09DB4}" type="pres">
      <dgm:prSet presAssocID="{EFEEADF8-4713-4F31-9300-2C3099F606DC}" presName="compNode" presStyleCnt="0"/>
      <dgm:spPr/>
    </dgm:pt>
    <dgm:pt modelId="{1A67499A-0BAB-4EEC-9446-01C356D32385}" type="pres">
      <dgm:prSet presAssocID="{EFEEADF8-4713-4F31-9300-2C3099F606DC}"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rain in head"/>
        </a:ext>
      </dgm:extLst>
    </dgm:pt>
    <dgm:pt modelId="{5A6BB5EE-D018-4EFA-819D-4F3287406B4A}" type="pres">
      <dgm:prSet presAssocID="{EFEEADF8-4713-4F31-9300-2C3099F606DC}" presName="spaceRect" presStyleCnt="0"/>
      <dgm:spPr/>
    </dgm:pt>
    <dgm:pt modelId="{75D98CAA-78DB-4DC6-88E6-B78B1BACAB89}" type="pres">
      <dgm:prSet presAssocID="{EFEEADF8-4713-4F31-9300-2C3099F606DC}" presName="textRect" presStyleLbl="revTx" presStyleIdx="0" presStyleCnt="3">
        <dgm:presLayoutVars>
          <dgm:chMax val="1"/>
          <dgm:chPref val="1"/>
        </dgm:presLayoutVars>
      </dgm:prSet>
      <dgm:spPr/>
    </dgm:pt>
    <dgm:pt modelId="{3CDBCBF6-38DF-4CA7-B8C9-19829F6BB3CD}" type="pres">
      <dgm:prSet presAssocID="{95F77B62-7DB4-45DA-AE4C-5640F37C575F}" presName="sibTrans" presStyleCnt="0"/>
      <dgm:spPr/>
    </dgm:pt>
    <dgm:pt modelId="{3567B141-D1BE-4BDF-8DDC-ED8934B0BCBB}" type="pres">
      <dgm:prSet presAssocID="{700E0FBA-9263-4F8B-8B98-FE2ED6249546}" presName="compNode" presStyleCnt="0"/>
      <dgm:spPr/>
    </dgm:pt>
    <dgm:pt modelId="{7EECC42B-DD41-4F00-8176-2A675AA531A4}" type="pres">
      <dgm:prSet presAssocID="{700E0FBA-9263-4F8B-8B98-FE2ED6249546}"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d with Gears"/>
        </a:ext>
      </dgm:extLst>
    </dgm:pt>
    <dgm:pt modelId="{617FDC61-B1EC-4FAB-91B6-CB1D9D073A8F}" type="pres">
      <dgm:prSet presAssocID="{700E0FBA-9263-4F8B-8B98-FE2ED6249546}" presName="spaceRect" presStyleCnt="0"/>
      <dgm:spPr/>
    </dgm:pt>
    <dgm:pt modelId="{010500BE-9F51-48F8-93FB-1E175CA3E7D5}" type="pres">
      <dgm:prSet presAssocID="{700E0FBA-9263-4F8B-8B98-FE2ED6249546}" presName="textRect" presStyleLbl="revTx" presStyleIdx="1" presStyleCnt="3">
        <dgm:presLayoutVars>
          <dgm:chMax val="1"/>
          <dgm:chPref val="1"/>
        </dgm:presLayoutVars>
      </dgm:prSet>
      <dgm:spPr/>
    </dgm:pt>
    <dgm:pt modelId="{D841A373-40B4-4023-A8BB-FCC5E53047B1}" type="pres">
      <dgm:prSet presAssocID="{1F5EFFD6-FD67-4ACC-B73D-848091E622AC}" presName="sibTrans" presStyleCnt="0"/>
      <dgm:spPr/>
    </dgm:pt>
    <dgm:pt modelId="{D40B9906-C9A9-46B2-965B-142EB50CEF8E}" type="pres">
      <dgm:prSet presAssocID="{5CBBCB53-8C00-4D1C-AFB0-00E14D1A35AA}" presName="compNode" presStyleCnt="0"/>
      <dgm:spPr/>
    </dgm:pt>
    <dgm:pt modelId="{A4A0A279-9EC5-4691-A713-E791E8C1322E}" type="pres">
      <dgm:prSet presAssocID="{5CBBCB53-8C00-4D1C-AFB0-00E14D1A35AA}"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ospital"/>
        </a:ext>
      </dgm:extLst>
    </dgm:pt>
    <dgm:pt modelId="{77014CB7-6A04-4927-BAFF-F13C356F26CA}" type="pres">
      <dgm:prSet presAssocID="{5CBBCB53-8C00-4D1C-AFB0-00E14D1A35AA}" presName="spaceRect" presStyleCnt="0"/>
      <dgm:spPr/>
    </dgm:pt>
    <dgm:pt modelId="{F6AB575D-A301-4B0C-8A97-3F7318B50C54}" type="pres">
      <dgm:prSet presAssocID="{5CBBCB53-8C00-4D1C-AFB0-00E14D1A35AA}" presName="textRect" presStyleLbl="revTx" presStyleIdx="2" presStyleCnt="3">
        <dgm:presLayoutVars>
          <dgm:chMax val="1"/>
          <dgm:chPref val="1"/>
        </dgm:presLayoutVars>
      </dgm:prSet>
      <dgm:spPr/>
    </dgm:pt>
  </dgm:ptLst>
  <dgm:cxnLst>
    <dgm:cxn modelId="{3F77580A-2DBA-4C63-A7F2-12D50B244D51}" type="presOf" srcId="{EFEEADF8-4713-4F31-9300-2C3099F606DC}" destId="{75D98CAA-78DB-4DC6-88E6-B78B1BACAB89}" srcOrd="0" destOrd="0" presId="urn:microsoft.com/office/officeart/2018/2/layout/IconLabelList"/>
    <dgm:cxn modelId="{7D463F69-8556-4726-B62E-DAE3B2BEEF78}" srcId="{61371FB0-3196-4A9F-AD60-289921CCB2C4}" destId="{700E0FBA-9263-4F8B-8B98-FE2ED6249546}" srcOrd="1" destOrd="0" parTransId="{A76E6C61-4F6A-4877-8F3C-8AB1914ACD15}" sibTransId="{1F5EFFD6-FD67-4ACC-B73D-848091E622AC}"/>
    <dgm:cxn modelId="{EB6BF652-76F2-47AF-BD06-EFC88A88CC19}" type="presOf" srcId="{61371FB0-3196-4A9F-AD60-289921CCB2C4}" destId="{B5094806-1AEF-4C90-B5D5-32AA4F59878A}" srcOrd="0" destOrd="0" presId="urn:microsoft.com/office/officeart/2018/2/layout/IconLabelList"/>
    <dgm:cxn modelId="{D089F97E-8CA7-46EA-9AE2-1F32BE622AEE}" type="presOf" srcId="{700E0FBA-9263-4F8B-8B98-FE2ED6249546}" destId="{010500BE-9F51-48F8-93FB-1E175CA3E7D5}" srcOrd="0" destOrd="0" presId="urn:microsoft.com/office/officeart/2018/2/layout/IconLabelList"/>
    <dgm:cxn modelId="{77D020AA-3370-4A21-A53A-7E972D719C1A}" srcId="{61371FB0-3196-4A9F-AD60-289921CCB2C4}" destId="{5CBBCB53-8C00-4D1C-AFB0-00E14D1A35AA}" srcOrd="2" destOrd="0" parTransId="{30944C28-6C35-4E67-A5CD-5157EE6BC433}" sibTransId="{4D4DA641-1FBA-448B-A177-8DFE9BDDE1BC}"/>
    <dgm:cxn modelId="{C91734BB-94C9-40BE-A07C-2FF755B39CB5}" type="presOf" srcId="{5CBBCB53-8C00-4D1C-AFB0-00E14D1A35AA}" destId="{F6AB575D-A301-4B0C-8A97-3F7318B50C54}" srcOrd="0" destOrd="0" presId="urn:microsoft.com/office/officeart/2018/2/layout/IconLabelList"/>
    <dgm:cxn modelId="{676C7BD9-143A-4C6F-B95C-681964B98021}" srcId="{61371FB0-3196-4A9F-AD60-289921CCB2C4}" destId="{EFEEADF8-4713-4F31-9300-2C3099F606DC}" srcOrd="0" destOrd="0" parTransId="{706771F5-0BB4-4023-820F-3BC2A4CE483D}" sibTransId="{95F77B62-7DB4-45DA-AE4C-5640F37C575F}"/>
    <dgm:cxn modelId="{857E0B4B-EEA1-4FC0-A567-708E67F36D1F}" type="presParOf" srcId="{B5094806-1AEF-4C90-B5D5-32AA4F59878A}" destId="{E3A14E86-A357-4ED3-AB43-BFD895A09DB4}" srcOrd="0" destOrd="0" presId="urn:microsoft.com/office/officeart/2018/2/layout/IconLabelList"/>
    <dgm:cxn modelId="{D7BE9145-14AE-404C-9A43-E1C969DC6465}" type="presParOf" srcId="{E3A14E86-A357-4ED3-AB43-BFD895A09DB4}" destId="{1A67499A-0BAB-4EEC-9446-01C356D32385}" srcOrd="0" destOrd="0" presId="urn:microsoft.com/office/officeart/2018/2/layout/IconLabelList"/>
    <dgm:cxn modelId="{E72D5E67-9539-4311-AE58-E20575B58266}" type="presParOf" srcId="{E3A14E86-A357-4ED3-AB43-BFD895A09DB4}" destId="{5A6BB5EE-D018-4EFA-819D-4F3287406B4A}" srcOrd="1" destOrd="0" presId="urn:microsoft.com/office/officeart/2018/2/layout/IconLabelList"/>
    <dgm:cxn modelId="{1D69147D-CA20-49BB-9485-B37C7260B9FD}" type="presParOf" srcId="{E3A14E86-A357-4ED3-AB43-BFD895A09DB4}" destId="{75D98CAA-78DB-4DC6-88E6-B78B1BACAB89}" srcOrd="2" destOrd="0" presId="urn:microsoft.com/office/officeart/2018/2/layout/IconLabelList"/>
    <dgm:cxn modelId="{FAE477B2-FE79-4F06-AEE0-7E87F15EDEEF}" type="presParOf" srcId="{B5094806-1AEF-4C90-B5D5-32AA4F59878A}" destId="{3CDBCBF6-38DF-4CA7-B8C9-19829F6BB3CD}" srcOrd="1" destOrd="0" presId="urn:microsoft.com/office/officeart/2018/2/layout/IconLabelList"/>
    <dgm:cxn modelId="{5786BB30-8180-4DAF-BDD2-8F47B7A023CD}" type="presParOf" srcId="{B5094806-1AEF-4C90-B5D5-32AA4F59878A}" destId="{3567B141-D1BE-4BDF-8DDC-ED8934B0BCBB}" srcOrd="2" destOrd="0" presId="urn:microsoft.com/office/officeart/2018/2/layout/IconLabelList"/>
    <dgm:cxn modelId="{212FFCC2-F86E-4E39-A148-1D26C85D14CB}" type="presParOf" srcId="{3567B141-D1BE-4BDF-8DDC-ED8934B0BCBB}" destId="{7EECC42B-DD41-4F00-8176-2A675AA531A4}" srcOrd="0" destOrd="0" presId="urn:microsoft.com/office/officeart/2018/2/layout/IconLabelList"/>
    <dgm:cxn modelId="{22E3F119-AB15-456A-876C-E98DE7995D0D}" type="presParOf" srcId="{3567B141-D1BE-4BDF-8DDC-ED8934B0BCBB}" destId="{617FDC61-B1EC-4FAB-91B6-CB1D9D073A8F}" srcOrd="1" destOrd="0" presId="urn:microsoft.com/office/officeart/2018/2/layout/IconLabelList"/>
    <dgm:cxn modelId="{515F4952-31D7-4B4D-9D5D-B4D16D91A920}" type="presParOf" srcId="{3567B141-D1BE-4BDF-8DDC-ED8934B0BCBB}" destId="{010500BE-9F51-48F8-93FB-1E175CA3E7D5}" srcOrd="2" destOrd="0" presId="urn:microsoft.com/office/officeart/2018/2/layout/IconLabelList"/>
    <dgm:cxn modelId="{A30B7833-BE29-4325-A708-0E88B99CB808}" type="presParOf" srcId="{B5094806-1AEF-4C90-B5D5-32AA4F59878A}" destId="{D841A373-40B4-4023-A8BB-FCC5E53047B1}" srcOrd="3" destOrd="0" presId="urn:microsoft.com/office/officeart/2018/2/layout/IconLabelList"/>
    <dgm:cxn modelId="{F4FB61E7-D9B1-441B-AB9C-EF7EBF4FA8BB}" type="presParOf" srcId="{B5094806-1AEF-4C90-B5D5-32AA4F59878A}" destId="{D40B9906-C9A9-46B2-965B-142EB50CEF8E}" srcOrd="4" destOrd="0" presId="urn:microsoft.com/office/officeart/2018/2/layout/IconLabelList"/>
    <dgm:cxn modelId="{AE1AD19C-14A5-4425-A023-AFB1FB16FE16}" type="presParOf" srcId="{D40B9906-C9A9-46B2-965B-142EB50CEF8E}" destId="{A4A0A279-9EC5-4691-A713-E791E8C1322E}" srcOrd="0" destOrd="0" presId="urn:microsoft.com/office/officeart/2018/2/layout/IconLabelList"/>
    <dgm:cxn modelId="{CF72E677-5433-412A-ACF6-C7DCE70C04B0}" type="presParOf" srcId="{D40B9906-C9A9-46B2-965B-142EB50CEF8E}" destId="{77014CB7-6A04-4927-BAFF-F13C356F26CA}" srcOrd="1" destOrd="0" presId="urn:microsoft.com/office/officeart/2018/2/layout/IconLabelList"/>
    <dgm:cxn modelId="{12E93158-E21B-44DD-A6E0-86D23E9D00E3}" type="presParOf" srcId="{D40B9906-C9A9-46B2-965B-142EB50CEF8E}" destId="{F6AB575D-A301-4B0C-8A97-3F7318B50C54}"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A5212E5-529B-4956-A3F9-3FE0C81EC2FD}"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75C1F1D3-12E7-4172-80C6-B2FC55C81DAA}">
      <dgm:prSet/>
      <dgm:spPr/>
      <dgm:t>
        <a:bodyPr/>
        <a:lstStyle/>
        <a:p>
          <a:r>
            <a:rPr lang="en-US">
              <a:latin typeface="Georgia"/>
            </a:rPr>
            <a:t>•Mental health research saves lives, relieves significant distress and improves quality of life.</a:t>
          </a:r>
        </a:p>
      </dgm:t>
    </dgm:pt>
    <dgm:pt modelId="{CA051D67-A5D2-462C-B98B-461DD22B37D1}" type="parTrans" cxnId="{EC51CF95-5118-4BAB-85B5-67C0F49E9227}">
      <dgm:prSet/>
      <dgm:spPr/>
      <dgm:t>
        <a:bodyPr/>
        <a:lstStyle/>
        <a:p>
          <a:endParaRPr lang="en-US"/>
        </a:p>
      </dgm:t>
    </dgm:pt>
    <dgm:pt modelId="{B224027F-D8B9-4B15-AAB1-C92B80286085}" type="sibTrans" cxnId="{EC51CF95-5118-4BAB-85B5-67C0F49E9227}">
      <dgm:prSet/>
      <dgm:spPr/>
      <dgm:t>
        <a:bodyPr/>
        <a:lstStyle/>
        <a:p>
          <a:endParaRPr lang="en-US"/>
        </a:p>
      </dgm:t>
    </dgm:pt>
    <dgm:pt modelId="{513E1DF5-C79D-4E33-A85A-C6FB9D2408B9}">
      <dgm:prSet/>
      <dgm:spPr/>
      <dgm:t>
        <a:bodyPr/>
        <a:lstStyle/>
        <a:p>
          <a:r>
            <a:rPr lang="en-US">
              <a:latin typeface="Georgia"/>
            </a:rPr>
            <a:t>•It also benefits the whole of our society by generating social and economic benefits that contribute to thriving communities built upon resilience, reduced levels of mental ill-health and less stigma and discrimination.</a:t>
          </a:r>
        </a:p>
      </dgm:t>
    </dgm:pt>
    <dgm:pt modelId="{D7F60AA7-D302-4ABB-BDC3-D7143968D536}" type="parTrans" cxnId="{572C205D-5EE6-422D-BCE3-BA4522274D16}">
      <dgm:prSet/>
      <dgm:spPr/>
      <dgm:t>
        <a:bodyPr/>
        <a:lstStyle/>
        <a:p>
          <a:endParaRPr lang="en-US"/>
        </a:p>
      </dgm:t>
    </dgm:pt>
    <dgm:pt modelId="{7BA5B06E-9655-4282-AA9E-19F8885CB278}" type="sibTrans" cxnId="{572C205D-5EE6-422D-BCE3-BA4522274D16}">
      <dgm:prSet/>
      <dgm:spPr/>
      <dgm:t>
        <a:bodyPr/>
        <a:lstStyle/>
        <a:p>
          <a:endParaRPr lang="en-US"/>
        </a:p>
      </dgm:t>
    </dgm:pt>
    <dgm:pt modelId="{951CD27F-F3C2-44B5-BA58-BCE42A707590}">
      <dgm:prSet/>
      <dgm:spPr/>
      <dgm:t>
        <a:bodyPr/>
        <a:lstStyle/>
        <a:p>
          <a:r>
            <a:rPr lang="en-US">
              <a:latin typeface="Georgia"/>
            </a:rPr>
            <a:t>•Research helps us understand how to best promote mental health in different populations.</a:t>
          </a:r>
        </a:p>
      </dgm:t>
    </dgm:pt>
    <dgm:pt modelId="{84BCCE93-59A7-4D51-894E-FB807FB38C1E}" type="parTrans" cxnId="{F5B4BC5D-313E-4514-AC34-D6F1858416F8}">
      <dgm:prSet/>
      <dgm:spPr/>
      <dgm:t>
        <a:bodyPr/>
        <a:lstStyle/>
        <a:p>
          <a:endParaRPr lang="en-US"/>
        </a:p>
      </dgm:t>
    </dgm:pt>
    <dgm:pt modelId="{E8F61559-C4F0-4996-9651-7818280FDFB6}" type="sibTrans" cxnId="{F5B4BC5D-313E-4514-AC34-D6F1858416F8}">
      <dgm:prSet/>
      <dgm:spPr/>
      <dgm:t>
        <a:bodyPr/>
        <a:lstStyle/>
        <a:p>
          <a:endParaRPr lang="en-US"/>
        </a:p>
      </dgm:t>
    </dgm:pt>
    <dgm:pt modelId="{C2E7D835-3549-4F34-8F6F-75D9CEBDE138}">
      <dgm:prSet/>
      <dgm:spPr/>
      <dgm:t>
        <a:bodyPr/>
        <a:lstStyle/>
        <a:p>
          <a:r>
            <a:rPr lang="en-US">
              <a:latin typeface="Georgia"/>
            </a:rPr>
            <a:t>•Data aids us in understanding whether the mental health services and resources that are available meet mental health needs.</a:t>
          </a:r>
        </a:p>
      </dgm:t>
    </dgm:pt>
    <dgm:pt modelId="{717E23AC-CD10-4A06-8FD2-8D72970B6FE4}" type="parTrans" cxnId="{0B75D04F-1EF3-4F63-A565-663299C52B9B}">
      <dgm:prSet/>
      <dgm:spPr/>
      <dgm:t>
        <a:bodyPr/>
        <a:lstStyle/>
        <a:p>
          <a:endParaRPr lang="en-US"/>
        </a:p>
      </dgm:t>
    </dgm:pt>
    <dgm:pt modelId="{F94D100A-7444-4DB2-9873-92602A909569}" type="sibTrans" cxnId="{0B75D04F-1EF3-4F63-A565-663299C52B9B}">
      <dgm:prSet/>
      <dgm:spPr/>
      <dgm:t>
        <a:bodyPr/>
        <a:lstStyle/>
        <a:p>
          <a:endParaRPr lang="en-US"/>
        </a:p>
      </dgm:t>
    </dgm:pt>
    <dgm:pt modelId="{FCA49AE1-D42F-4101-85CA-5CDEC1AE6049}">
      <dgm:prSet/>
      <dgm:spPr/>
      <dgm:t>
        <a:bodyPr/>
        <a:lstStyle/>
        <a:p>
          <a:r>
            <a:rPr lang="en-US">
              <a:latin typeface="Georgia"/>
            </a:rPr>
            <a:t>•The findings from mental health research and evaluation studies provide crucial information about the specific needs within communities.</a:t>
          </a:r>
        </a:p>
      </dgm:t>
    </dgm:pt>
    <dgm:pt modelId="{D2D54558-D9F4-4FBB-8867-14BEC1E3C47F}" type="parTrans" cxnId="{B5FE772F-2A19-4E90-A8AD-D7F05DDDC258}">
      <dgm:prSet/>
      <dgm:spPr/>
      <dgm:t>
        <a:bodyPr/>
        <a:lstStyle/>
        <a:p>
          <a:endParaRPr lang="en-US"/>
        </a:p>
      </dgm:t>
    </dgm:pt>
    <dgm:pt modelId="{F2EB0FF6-E978-4335-979E-A64535BC487D}" type="sibTrans" cxnId="{B5FE772F-2A19-4E90-A8AD-D7F05DDDC258}">
      <dgm:prSet/>
      <dgm:spPr/>
      <dgm:t>
        <a:bodyPr/>
        <a:lstStyle/>
        <a:p>
          <a:endParaRPr lang="en-US"/>
        </a:p>
      </dgm:t>
    </dgm:pt>
    <dgm:pt modelId="{73D994FB-F41E-4D83-AB1F-227F78306986}" type="pres">
      <dgm:prSet presAssocID="{7A5212E5-529B-4956-A3F9-3FE0C81EC2FD}" presName="diagram" presStyleCnt="0">
        <dgm:presLayoutVars>
          <dgm:dir/>
          <dgm:resizeHandles val="exact"/>
        </dgm:presLayoutVars>
      </dgm:prSet>
      <dgm:spPr/>
    </dgm:pt>
    <dgm:pt modelId="{E7D556BE-0174-4B48-90FD-FD10269E6DDE}" type="pres">
      <dgm:prSet presAssocID="{75C1F1D3-12E7-4172-80C6-B2FC55C81DAA}" presName="node" presStyleLbl="node1" presStyleIdx="0" presStyleCnt="5">
        <dgm:presLayoutVars>
          <dgm:bulletEnabled val="1"/>
        </dgm:presLayoutVars>
      </dgm:prSet>
      <dgm:spPr/>
    </dgm:pt>
    <dgm:pt modelId="{6692B4F2-B531-417B-8A35-BE800EA68C41}" type="pres">
      <dgm:prSet presAssocID="{B224027F-D8B9-4B15-AAB1-C92B80286085}" presName="sibTrans" presStyleCnt="0"/>
      <dgm:spPr/>
    </dgm:pt>
    <dgm:pt modelId="{8BE62D59-82DB-4E83-9D23-ABBB8579DFFD}" type="pres">
      <dgm:prSet presAssocID="{513E1DF5-C79D-4E33-A85A-C6FB9D2408B9}" presName="node" presStyleLbl="node1" presStyleIdx="1" presStyleCnt="5">
        <dgm:presLayoutVars>
          <dgm:bulletEnabled val="1"/>
        </dgm:presLayoutVars>
      </dgm:prSet>
      <dgm:spPr/>
    </dgm:pt>
    <dgm:pt modelId="{D118B2FA-1429-40FC-AD55-9B0669961B2B}" type="pres">
      <dgm:prSet presAssocID="{7BA5B06E-9655-4282-AA9E-19F8885CB278}" presName="sibTrans" presStyleCnt="0"/>
      <dgm:spPr/>
    </dgm:pt>
    <dgm:pt modelId="{84732743-6370-4505-BEF4-F0DA27DA0D60}" type="pres">
      <dgm:prSet presAssocID="{951CD27F-F3C2-44B5-BA58-BCE42A707590}" presName="node" presStyleLbl="node1" presStyleIdx="2" presStyleCnt="5">
        <dgm:presLayoutVars>
          <dgm:bulletEnabled val="1"/>
        </dgm:presLayoutVars>
      </dgm:prSet>
      <dgm:spPr/>
    </dgm:pt>
    <dgm:pt modelId="{54FA19FF-C696-4724-9979-5A60E7E1765D}" type="pres">
      <dgm:prSet presAssocID="{E8F61559-C4F0-4996-9651-7818280FDFB6}" presName="sibTrans" presStyleCnt="0"/>
      <dgm:spPr/>
    </dgm:pt>
    <dgm:pt modelId="{2FEFB728-1808-45C5-AA20-562BAD0C226D}" type="pres">
      <dgm:prSet presAssocID="{C2E7D835-3549-4F34-8F6F-75D9CEBDE138}" presName="node" presStyleLbl="node1" presStyleIdx="3" presStyleCnt="5">
        <dgm:presLayoutVars>
          <dgm:bulletEnabled val="1"/>
        </dgm:presLayoutVars>
      </dgm:prSet>
      <dgm:spPr/>
    </dgm:pt>
    <dgm:pt modelId="{CE71DDBD-C8E6-4C48-A953-E32E07F1DA86}" type="pres">
      <dgm:prSet presAssocID="{F94D100A-7444-4DB2-9873-92602A909569}" presName="sibTrans" presStyleCnt="0"/>
      <dgm:spPr/>
    </dgm:pt>
    <dgm:pt modelId="{B0834851-C19A-4EE5-A7B6-8DA03878A8B7}" type="pres">
      <dgm:prSet presAssocID="{FCA49AE1-D42F-4101-85CA-5CDEC1AE6049}" presName="node" presStyleLbl="node1" presStyleIdx="4" presStyleCnt="5">
        <dgm:presLayoutVars>
          <dgm:bulletEnabled val="1"/>
        </dgm:presLayoutVars>
      </dgm:prSet>
      <dgm:spPr/>
    </dgm:pt>
  </dgm:ptLst>
  <dgm:cxnLst>
    <dgm:cxn modelId="{B5FE772F-2A19-4E90-A8AD-D7F05DDDC258}" srcId="{7A5212E5-529B-4956-A3F9-3FE0C81EC2FD}" destId="{FCA49AE1-D42F-4101-85CA-5CDEC1AE6049}" srcOrd="4" destOrd="0" parTransId="{D2D54558-D9F4-4FBB-8867-14BEC1E3C47F}" sibTransId="{F2EB0FF6-E978-4335-979E-A64535BC487D}"/>
    <dgm:cxn modelId="{483C273E-CEA3-4881-A83F-8079B8E7910C}" type="presOf" srcId="{FCA49AE1-D42F-4101-85CA-5CDEC1AE6049}" destId="{B0834851-C19A-4EE5-A7B6-8DA03878A8B7}" srcOrd="0" destOrd="0" presId="urn:microsoft.com/office/officeart/2005/8/layout/default"/>
    <dgm:cxn modelId="{45AF275B-163E-43A2-A2A2-EFD0C19B2EC4}" type="presOf" srcId="{7A5212E5-529B-4956-A3F9-3FE0C81EC2FD}" destId="{73D994FB-F41E-4D83-AB1F-227F78306986}" srcOrd="0" destOrd="0" presId="urn:microsoft.com/office/officeart/2005/8/layout/default"/>
    <dgm:cxn modelId="{572C205D-5EE6-422D-BCE3-BA4522274D16}" srcId="{7A5212E5-529B-4956-A3F9-3FE0C81EC2FD}" destId="{513E1DF5-C79D-4E33-A85A-C6FB9D2408B9}" srcOrd="1" destOrd="0" parTransId="{D7F60AA7-D302-4ABB-BDC3-D7143968D536}" sibTransId="{7BA5B06E-9655-4282-AA9E-19F8885CB278}"/>
    <dgm:cxn modelId="{F5B4BC5D-313E-4514-AC34-D6F1858416F8}" srcId="{7A5212E5-529B-4956-A3F9-3FE0C81EC2FD}" destId="{951CD27F-F3C2-44B5-BA58-BCE42A707590}" srcOrd="2" destOrd="0" parTransId="{84BCCE93-59A7-4D51-894E-FB807FB38C1E}" sibTransId="{E8F61559-C4F0-4996-9651-7818280FDFB6}"/>
    <dgm:cxn modelId="{0B75D04F-1EF3-4F63-A565-663299C52B9B}" srcId="{7A5212E5-529B-4956-A3F9-3FE0C81EC2FD}" destId="{C2E7D835-3549-4F34-8F6F-75D9CEBDE138}" srcOrd="3" destOrd="0" parTransId="{717E23AC-CD10-4A06-8FD2-8D72970B6FE4}" sibTransId="{F94D100A-7444-4DB2-9873-92602A909569}"/>
    <dgm:cxn modelId="{AF847770-2846-4882-BE07-0AF5BE76C669}" type="presOf" srcId="{513E1DF5-C79D-4E33-A85A-C6FB9D2408B9}" destId="{8BE62D59-82DB-4E83-9D23-ABBB8579DFFD}" srcOrd="0" destOrd="0" presId="urn:microsoft.com/office/officeart/2005/8/layout/default"/>
    <dgm:cxn modelId="{A9924E71-FA44-4904-87D0-3E60225BCC7C}" type="presOf" srcId="{951CD27F-F3C2-44B5-BA58-BCE42A707590}" destId="{84732743-6370-4505-BEF4-F0DA27DA0D60}" srcOrd="0" destOrd="0" presId="urn:microsoft.com/office/officeart/2005/8/layout/default"/>
    <dgm:cxn modelId="{EC51CF95-5118-4BAB-85B5-67C0F49E9227}" srcId="{7A5212E5-529B-4956-A3F9-3FE0C81EC2FD}" destId="{75C1F1D3-12E7-4172-80C6-B2FC55C81DAA}" srcOrd="0" destOrd="0" parTransId="{CA051D67-A5D2-462C-B98B-461DD22B37D1}" sibTransId="{B224027F-D8B9-4B15-AAB1-C92B80286085}"/>
    <dgm:cxn modelId="{9C0CA7EF-7F2E-4143-8F22-0F0E1B8ECC13}" type="presOf" srcId="{75C1F1D3-12E7-4172-80C6-B2FC55C81DAA}" destId="{E7D556BE-0174-4B48-90FD-FD10269E6DDE}" srcOrd="0" destOrd="0" presId="urn:microsoft.com/office/officeart/2005/8/layout/default"/>
    <dgm:cxn modelId="{386B3BF3-9025-415B-971F-8B609B28F24E}" type="presOf" srcId="{C2E7D835-3549-4F34-8F6F-75D9CEBDE138}" destId="{2FEFB728-1808-45C5-AA20-562BAD0C226D}" srcOrd="0" destOrd="0" presId="urn:microsoft.com/office/officeart/2005/8/layout/default"/>
    <dgm:cxn modelId="{309420AD-2A80-451B-9053-63B92CDB9CB7}" type="presParOf" srcId="{73D994FB-F41E-4D83-AB1F-227F78306986}" destId="{E7D556BE-0174-4B48-90FD-FD10269E6DDE}" srcOrd="0" destOrd="0" presId="urn:microsoft.com/office/officeart/2005/8/layout/default"/>
    <dgm:cxn modelId="{B01E3774-8A57-4010-B7BB-6FC3C8244189}" type="presParOf" srcId="{73D994FB-F41E-4D83-AB1F-227F78306986}" destId="{6692B4F2-B531-417B-8A35-BE800EA68C41}" srcOrd="1" destOrd="0" presId="urn:microsoft.com/office/officeart/2005/8/layout/default"/>
    <dgm:cxn modelId="{626179B1-99C8-4BA0-A7F3-A1DBA80394E4}" type="presParOf" srcId="{73D994FB-F41E-4D83-AB1F-227F78306986}" destId="{8BE62D59-82DB-4E83-9D23-ABBB8579DFFD}" srcOrd="2" destOrd="0" presId="urn:microsoft.com/office/officeart/2005/8/layout/default"/>
    <dgm:cxn modelId="{926A6EC4-2025-4F9E-87E6-FB30CAAD0294}" type="presParOf" srcId="{73D994FB-F41E-4D83-AB1F-227F78306986}" destId="{D118B2FA-1429-40FC-AD55-9B0669961B2B}" srcOrd="3" destOrd="0" presId="urn:microsoft.com/office/officeart/2005/8/layout/default"/>
    <dgm:cxn modelId="{4E9A08F2-E436-4EBC-B735-D4ABD6D80A85}" type="presParOf" srcId="{73D994FB-F41E-4D83-AB1F-227F78306986}" destId="{84732743-6370-4505-BEF4-F0DA27DA0D60}" srcOrd="4" destOrd="0" presId="urn:microsoft.com/office/officeart/2005/8/layout/default"/>
    <dgm:cxn modelId="{1754073B-903E-456F-8A0A-4D77163CA594}" type="presParOf" srcId="{73D994FB-F41E-4D83-AB1F-227F78306986}" destId="{54FA19FF-C696-4724-9979-5A60E7E1765D}" srcOrd="5" destOrd="0" presId="urn:microsoft.com/office/officeart/2005/8/layout/default"/>
    <dgm:cxn modelId="{7F4F3FBB-A274-4BCA-9100-25B903B7F144}" type="presParOf" srcId="{73D994FB-F41E-4D83-AB1F-227F78306986}" destId="{2FEFB728-1808-45C5-AA20-562BAD0C226D}" srcOrd="6" destOrd="0" presId="urn:microsoft.com/office/officeart/2005/8/layout/default"/>
    <dgm:cxn modelId="{16DC9E5B-25D3-4767-8D76-1DDF738A4032}" type="presParOf" srcId="{73D994FB-F41E-4D83-AB1F-227F78306986}" destId="{CE71DDBD-C8E6-4C48-A953-E32E07F1DA86}" srcOrd="7" destOrd="0" presId="urn:microsoft.com/office/officeart/2005/8/layout/default"/>
    <dgm:cxn modelId="{58C7B1F2-720F-4E9A-8692-2A6167292749}" type="presParOf" srcId="{73D994FB-F41E-4D83-AB1F-227F78306986}" destId="{B0834851-C19A-4EE5-A7B6-8DA03878A8B7}"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AC44434-CD09-49F6-B098-7457800FB132}" type="doc">
      <dgm:prSet loTypeId="urn:microsoft.com/office/officeart/2008/layout/LinedList" loCatId="list" qsTypeId="urn:microsoft.com/office/officeart/2005/8/quickstyle/simple1" qsCatId="simple" csTypeId="urn:microsoft.com/office/officeart/2005/8/colors/colorful1" csCatId="colorful"/>
      <dgm:spPr/>
      <dgm:t>
        <a:bodyPr/>
        <a:lstStyle/>
        <a:p>
          <a:endParaRPr lang="en-US"/>
        </a:p>
      </dgm:t>
    </dgm:pt>
    <dgm:pt modelId="{0B6DD47D-E0CE-43BF-B7A3-D75697DE6C5E}">
      <dgm:prSet/>
      <dgm:spPr/>
      <dgm:t>
        <a:bodyPr/>
        <a:lstStyle/>
        <a:p>
          <a:r>
            <a:rPr lang="en-US" dirty="0">
              <a:latin typeface="Georgia"/>
            </a:rPr>
            <a:t>•Knowledge and attitude towards mental illness of the studied subjects were not predicted by the diagnosed type of mental illness of their relatives.</a:t>
          </a:r>
        </a:p>
      </dgm:t>
    </dgm:pt>
    <dgm:pt modelId="{38F46047-6410-4D28-8AEA-0947915B9500}" type="parTrans" cxnId="{380E3AD6-1D20-42A9-87B5-F740D8E9B0F1}">
      <dgm:prSet/>
      <dgm:spPr/>
      <dgm:t>
        <a:bodyPr/>
        <a:lstStyle/>
        <a:p>
          <a:endParaRPr lang="en-US"/>
        </a:p>
      </dgm:t>
    </dgm:pt>
    <dgm:pt modelId="{B3321F56-E7B1-4206-B294-9DA8EE6BF7F4}" type="sibTrans" cxnId="{380E3AD6-1D20-42A9-87B5-F740D8E9B0F1}">
      <dgm:prSet/>
      <dgm:spPr/>
      <dgm:t>
        <a:bodyPr/>
        <a:lstStyle/>
        <a:p>
          <a:endParaRPr lang="en-US"/>
        </a:p>
      </dgm:t>
    </dgm:pt>
    <dgm:pt modelId="{750E4DE3-D4B4-40A8-9ABB-848CB650F9FE}">
      <dgm:prSet/>
      <dgm:spPr/>
      <dgm:t>
        <a:bodyPr/>
        <a:lstStyle/>
        <a:p>
          <a:pPr rtl="0"/>
          <a:r>
            <a:rPr lang="en-US" dirty="0">
              <a:latin typeface="Georgia"/>
            </a:rPr>
            <a:t>•This is consistent with a study of knowledge, attitude, perception, and belief (KAPB) of mentally ill patients’ relatives towards mental illness in India. </a:t>
          </a:r>
        </a:p>
      </dgm:t>
    </dgm:pt>
    <dgm:pt modelId="{7FBCE15B-0ACD-46D2-88CB-28495D0FCCFA}" type="parTrans" cxnId="{E81AF16D-F27B-47F5-95DB-FADAA1C17636}">
      <dgm:prSet/>
      <dgm:spPr/>
      <dgm:t>
        <a:bodyPr/>
        <a:lstStyle/>
        <a:p>
          <a:endParaRPr lang="en-US"/>
        </a:p>
      </dgm:t>
    </dgm:pt>
    <dgm:pt modelId="{BF652F43-37A9-4F17-9611-28164C40143A}" type="sibTrans" cxnId="{E81AF16D-F27B-47F5-95DB-FADAA1C17636}">
      <dgm:prSet/>
      <dgm:spPr/>
      <dgm:t>
        <a:bodyPr/>
        <a:lstStyle/>
        <a:p>
          <a:endParaRPr lang="en-US"/>
        </a:p>
      </dgm:t>
    </dgm:pt>
    <dgm:pt modelId="{4EC380F3-EAC4-4798-8D7E-4A427F977FE5}">
      <dgm:prSet/>
      <dgm:spPr/>
      <dgm:t>
        <a:bodyPr/>
        <a:lstStyle/>
        <a:p>
          <a:r>
            <a:rPr lang="en-US" dirty="0">
              <a:latin typeface="Georgia"/>
            </a:rPr>
            <a:t>•The study found that KAPB of the relatives was not associated with the patient diagnosed illness .</a:t>
          </a:r>
        </a:p>
      </dgm:t>
    </dgm:pt>
    <dgm:pt modelId="{A486302F-48B8-4E5F-AEB9-01EA5E3124B9}" type="parTrans" cxnId="{E754BDFA-849C-4E1A-A2D9-21D8DC295812}">
      <dgm:prSet/>
      <dgm:spPr/>
      <dgm:t>
        <a:bodyPr/>
        <a:lstStyle/>
        <a:p>
          <a:endParaRPr lang="en-US"/>
        </a:p>
      </dgm:t>
    </dgm:pt>
    <dgm:pt modelId="{1C079EE5-7C2F-4C4B-A11E-01BCD86F42A3}" type="sibTrans" cxnId="{E754BDFA-849C-4E1A-A2D9-21D8DC295812}">
      <dgm:prSet/>
      <dgm:spPr/>
      <dgm:t>
        <a:bodyPr/>
        <a:lstStyle/>
        <a:p>
          <a:endParaRPr lang="en-US"/>
        </a:p>
      </dgm:t>
    </dgm:pt>
    <dgm:pt modelId="{FF883B80-2ECB-4376-A0F3-F3A114420929}">
      <dgm:prSet/>
      <dgm:spPr/>
      <dgm:t>
        <a:bodyPr/>
        <a:lstStyle/>
        <a:p>
          <a:r>
            <a:rPr lang="en-US" dirty="0">
              <a:latin typeface="Georgia"/>
            </a:rPr>
            <a:t>•The mental health promotion and mental intervention system based on network adopts music, video, animation, electric journal and training, etc. which are suitable for people with healthy mentality, sub-healthy mentality, mild-and-moderate mental problems, as well as people with insufficient pressure, modest pressure and moderate pressure </a:t>
          </a:r>
        </a:p>
      </dgm:t>
    </dgm:pt>
    <dgm:pt modelId="{D2E011BA-9D6B-478F-BD18-2C5EF7385094}" type="parTrans" cxnId="{1B570694-00F8-4FDA-9EA3-7486E26E8D84}">
      <dgm:prSet/>
      <dgm:spPr/>
      <dgm:t>
        <a:bodyPr/>
        <a:lstStyle/>
        <a:p>
          <a:endParaRPr lang="en-US"/>
        </a:p>
      </dgm:t>
    </dgm:pt>
    <dgm:pt modelId="{AC122DDE-AEE5-4369-B5DD-1404302EA0BC}" type="sibTrans" cxnId="{1B570694-00F8-4FDA-9EA3-7486E26E8D84}">
      <dgm:prSet/>
      <dgm:spPr/>
      <dgm:t>
        <a:bodyPr/>
        <a:lstStyle/>
        <a:p>
          <a:endParaRPr lang="en-US"/>
        </a:p>
      </dgm:t>
    </dgm:pt>
    <dgm:pt modelId="{B0A76E34-F961-4FD0-B1E1-010421FE3FC3}" type="pres">
      <dgm:prSet presAssocID="{7AC44434-CD09-49F6-B098-7457800FB132}" presName="vert0" presStyleCnt="0">
        <dgm:presLayoutVars>
          <dgm:dir/>
          <dgm:animOne val="branch"/>
          <dgm:animLvl val="lvl"/>
        </dgm:presLayoutVars>
      </dgm:prSet>
      <dgm:spPr/>
    </dgm:pt>
    <dgm:pt modelId="{0560B2E8-1473-418E-86E2-3ED696961BB3}" type="pres">
      <dgm:prSet presAssocID="{0B6DD47D-E0CE-43BF-B7A3-D75697DE6C5E}" presName="thickLine" presStyleLbl="alignNode1" presStyleIdx="0" presStyleCnt="4"/>
      <dgm:spPr/>
    </dgm:pt>
    <dgm:pt modelId="{9207053D-B8D0-45C9-AB1F-A168B4CD29B8}" type="pres">
      <dgm:prSet presAssocID="{0B6DD47D-E0CE-43BF-B7A3-D75697DE6C5E}" presName="horz1" presStyleCnt="0"/>
      <dgm:spPr/>
    </dgm:pt>
    <dgm:pt modelId="{513A4E66-3AC4-4238-BED6-53ABC1118C3F}" type="pres">
      <dgm:prSet presAssocID="{0B6DD47D-E0CE-43BF-B7A3-D75697DE6C5E}" presName="tx1" presStyleLbl="revTx" presStyleIdx="0" presStyleCnt="4"/>
      <dgm:spPr/>
    </dgm:pt>
    <dgm:pt modelId="{5A246D96-8EFA-47CA-97D9-D95BD0CA0FCF}" type="pres">
      <dgm:prSet presAssocID="{0B6DD47D-E0CE-43BF-B7A3-D75697DE6C5E}" presName="vert1" presStyleCnt="0"/>
      <dgm:spPr/>
    </dgm:pt>
    <dgm:pt modelId="{32A2B756-20A7-4DB9-A813-DA9ACCCB9E14}" type="pres">
      <dgm:prSet presAssocID="{750E4DE3-D4B4-40A8-9ABB-848CB650F9FE}" presName="thickLine" presStyleLbl="alignNode1" presStyleIdx="1" presStyleCnt="4"/>
      <dgm:spPr/>
    </dgm:pt>
    <dgm:pt modelId="{22E911AF-74CF-4485-8014-2B21EC8B46BA}" type="pres">
      <dgm:prSet presAssocID="{750E4DE3-D4B4-40A8-9ABB-848CB650F9FE}" presName="horz1" presStyleCnt="0"/>
      <dgm:spPr/>
    </dgm:pt>
    <dgm:pt modelId="{8AF4F03A-74B0-4E11-94AD-818B9F290917}" type="pres">
      <dgm:prSet presAssocID="{750E4DE3-D4B4-40A8-9ABB-848CB650F9FE}" presName="tx1" presStyleLbl="revTx" presStyleIdx="1" presStyleCnt="4"/>
      <dgm:spPr/>
    </dgm:pt>
    <dgm:pt modelId="{08F573F1-109C-4E67-977A-21A3999D3B66}" type="pres">
      <dgm:prSet presAssocID="{750E4DE3-D4B4-40A8-9ABB-848CB650F9FE}" presName="vert1" presStyleCnt="0"/>
      <dgm:spPr/>
    </dgm:pt>
    <dgm:pt modelId="{9433D09A-E4AF-451C-9024-1007CF686C19}" type="pres">
      <dgm:prSet presAssocID="{4EC380F3-EAC4-4798-8D7E-4A427F977FE5}" presName="thickLine" presStyleLbl="alignNode1" presStyleIdx="2" presStyleCnt="4"/>
      <dgm:spPr/>
    </dgm:pt>
    <dgm:pt modelId="{87FBD94A-4B1F-4989-9421-0719D7B856E6}" type="pres">
      <dgm:prSet presAssocID="{4EC380F3-EAC4-4798-8D7E-4A427F977FE5}" presName="horz1" presStyleCnt="0"/>
      <dgm:spPr/>
    </dgm:pt>
    <dgm:pt modelId="{975A79FB-CCF9-4A14-B55F-B180B7C55682}" type="pres">
      <dgm:prSet presAssocID="{4EC380F3-EAC4-4798-8D7E-4A427F977FE5}" presName="tx1" presStyleLbl="revTx" presStyleIdx="2" presStyleCnt="4"/>
      <dgm:spPr/>
    </dgm:pt>
    <dgm:pt modelId="{A3BCEAFC-FEDA-4C60-86E3-715E5A7D55F1}" type="pres">
      <dgm:prSet presAssocID="{4EC380F3-EAC4-4798-8D7E-4A427F977FE5}" presName="vert1" presStyleCnt="0"/>
      <dgm:spPr/>
    </dgm:pt>
    <dgm:pt modelId="{BB2484FA-75A6-4E52-8506-93F5CCB5B61D}" type="pres">
      <dgm:prSet presAssocID="{FF883B80-2ECB-4376-A0F3-F3A114420929}" presName="thickLine" presStyleLbl="alignNode1" presStyleIdx="3" presStyleCnt="4"/>
      <dgm:spPr/>
    </dgm:pt>
    <dgm:pt modelId="{C5A84C13-2538-4259-B9C6-F5B0FCB5C27D}" type="pres">
      <dgm:prSet presAssocID="{FF883B80-2ECB-4376-A0F3-F3A114420929}" presName="horz1" presStyleCnt="0"/>
      <dgm:spPr/>
    </dgm:pt>
    <dgm:pt modelId="{F57906D2-B31A-47D0-B9B0-D5ABC75F525E}" type="pres">
      <dgm:prSet presAssocID="{FF883B80-2ECB-4376-A0F3-F3A114420929}" presName="tx1" presStyleLbl="revTx" presStyleIdx="3" presStyleCnt="4"/>
      <dgm:spPr/>
    </dgm:pt>
    <dgm:pt modelId="{E18340E0-600D-455B-A6D8-A0968E9E06BD}" type="pres">
      <dgm:prSet presAssocID="{FF883B80-2ECB-4376-A0F3-F3A114420929}" presName="vert1" presStyleCnt="0"/>
      <dgm:spPr/>
    </dgm:pt>
  </dgm:ptLst>
  <dgm:cxnLst>
    <dgm:cxn modelId="{1605041D-8B8E-47BF-B1DC-281D27CD57D2}" type="presOf" srcId="{FF883B80-2ECB-4376-A0F3-F3A114420929}" destId="{F57906D2-B31A-47D0-B9B0-D5ABC75F525E}" srcOrd="0" destOrd="0" presId="urn:microsoft.com/office/officeart/2008/layout/LinedList"/>
    <dgm:cxn modelId="{BAC5E436-85B9-4D57-8242-1DB9C8A635CE}" type="presOf" srcId="{4EC380F3-EAC4-4798-8D7E-4A427F977FE5}" destId="{975A79FB-CCF9-4A14-B55F-B180B7C55682}" srcOrd="0" destOrd="0" presId="urn:microsoft.com/office/officeart/2008/layout/LinedList"/>
    <dgm:cxn modelId="{E81AF16D-F27B-47F5-95DB-FADAA1C17636}" srcId="{7AC44434-CD09-49F6-B098-7457800FB132}" destId="{750E4DE3-D4B4-40A8-9ABB-848CB650F9FE}" srcOrd="1" destOrd="0" parTransId="{7FBCE15B-0ACD-46D2-88CB-28495D0FCCFA}" sibTransId="{BF652F43-37A9-4F17-9611-28164C40143A}"/>
    <dgm:cxn modelId="{20CB4E84-5582-4AF1-9998-1465A892600E}" type="presOf" srcId="{0B6DD47D-E0CE-43BF-B7A3-D75697DE6C5E}" destId="{513A4E66-3AC4-4238-BED6-53ABC1118C3F}" srcOrd="0" destOrd="0" presId="urn:microsoft.com/office/officeart/2008/layout/LinedList"/>
    <dgm:cxn modelId="{1B570694-00F8-4FDA-9EA3-7486E26E8D84}" srcId="{7AC44434-CD09-49F6-B098-7457800FB132}" destId="{FF883B80-2ECB-4376-A0F3-F3A114420929}" srcOrd="3" destOrd="0" parTransId="{D2E011BA-9D6B-478F-BD18-2C5EF7385094}" sibTransId="{AC122DDE-AEE5-4369-B5DD-1404302EA0BC}"/>
    <dgm:cxn modelId="{06A732BA-D6E5-4A3C-8BEE-B332EB7B8D35}" type="presOf" srcId="{750E4DE3-D4B4-40A8-9ABB-848CB650F9FE}" destId="{8AF4F03A-74B0-4E11-94AD-818B9F290917}" srcOrd="0" destOrd="0" presId="urn:microsoft.com/office/officeart/2008/layout/LinedList"/>
    <dgm:cxn modelId="{6A049EBE-47D9-471F-AF75-E20C24F61E3E}" type="presOf" srcId="{7AC44434-CD09-49F6-B098-7457800FB132}" destId="{B0A76E34-F961-4FD0-B1E1-010421FE3FC3}" srcOrd="0" destOrd="0" presId="urn:microsoft.com/office/officeart/2008/layout/LinedList"/>
    <dgm:cxn modelId="{380E3AD6-1D20-42A9-87B5-F740D8E9B0F1}" srcId="{7AC44434-CD09-49F6-B098-7457800FB132}" destId="{0B6DD47D-E0CE-43BF-B7A3-D75697DE6C5E}" srcOrd="0" destOrd="0" parTransId="{38F46047-6410-4D28-8AEA-0947915B9500}" sibTransId="{B3321F56-E7B1-4206-B294-9DA8EE6BF7F4}"/>
    <dgm:cxn modelId="{E754BDFA-849C-4E1A-A2D9-21D8DC295812}" srcId="{7AC44434-CD09-49F6-B098-7457800FB132}" destId="{4EC380F3-EAC4-4798-8D7E-4A427F977FE5}" srcOrd="2" destOrd="0" parTransId="{A486302F-48B8-4E5F-AEB9-01EA5E3124B9}" sibTransId="{1C079EE5-7C2F-4C4B-A11E-01BCD86F42A3}"/>
    <dgm:cxn modelId="{11D184ED-63CF-41D4-B56D-AE0C9C910C00}" type="presParOf" srcId="{B0A76E34-F961-4FD0-B1E1-010421FE3FC3}" destId="{0560B2E8-1473-418E-86E2-3ED696961BB3}" srcOrd="0" destOrd="0" presId="urn:microsoft.com/office/officeart/2008/layout/LinedList"/>
    <dgm:cxn modelId="{7CD44B9E-80F1-4CF1-ACC5-2E847939BD11}" type="presParOf" srcId="{B0A76E34-F961-4FD0-B1E1-010421FE3FC3}" destId="{9207053D-B8D0-45C9-AB1F-A168B4CD29B8}" srcOrd="1" destOrd="0" presId="urn:microsoft.com/office/officeart/2008/layout/LinedList"/>
    <dgm:cxn modelId="{264CD460-98EB-43B4-87CC-B0255F0ACCCB}" type="presParOf" srcId="{9207053D-B8D0-45C9-AB1F-A168B4CD29B8}" destId="{513A4E66-3AC4-4238-BED6-53ABC1118C3F}" srcOrd="0" destOrd="0" presId="urn:microsoft.com/office/officeart/2008/layout/LinedList"/>
    <dgm:cxn modelId="{0E9AC5EB-101C-4316-BB9D-FA83700BEE91}" type="presParOf" srcId="{9207053D-B8D0-45C9-AB1F-A168B4CD29B8}" destId="{5A246D96-8EFA-47CA-97D9-D95BD0CA0FCF}" srcOrd="1" destOrd="0" presId="urn:microsoft.com/office/officeart/2008/layout/LinedList"/>
    <dgm:cxn modelId="{BE12056C-AA6F-417D-9043-CA09A70B003B}" type="presParOf" srcId="{B0A76E34-F961-4FD0-B1E1-010421FE3FC3}" destId="{32A2B756-20A7-4DB9-A813-DA9ACCCB9E14}" srcOrd="2" destOrd="0" presId="urn:microsoft.com/office/officeart/2008/layout/LinedList"/>
    <dgm:cxn modelId="{1C7A866D-F2B2-49F5-B4A0-1596A1A4C051}" type="presParOf" srcId="{B0A76E34-F961-4FD0-B1E1-010421FE3FC3}" destId="{22E911AF-74CF-4485-8014-2B21EC8B46BA}" srcOrd="3" destOrd="0" presId="urn:microsoft.com/office/officeart/2008/layout/LinedList"/>
    <dgm:cxn modelId="{5F38C047-2BF3-4E5A-A76D-A1FB21D768E7}" type="presParOf" srcId="{22E911AF-74CF-4485-8014-2B21EC8B46BA}" destId="{8AF4F03A-74B0-4E11-94AD-818B9F290917}" srcOrd="0" destOrd="0" presId="urn:microsoft.com/office/officeart/2008/layout/LinedList"/>
    <dgm:cxn modelId="{9F504E09-63EB-44B1-9421-36C211FD8304}" type="presParOf" srcId="{22E911AF-74CF-4485-8014-2B21EC8B46BA}" destId="{08F573F1-109C-4E67-977A-21A3999D3B66}" srcOrd="1" destOrd="0" presId="urn:microsoft.com/office/officeart/2008/layout/LinedList"/>
    <dgm:cxn modelId="{4F239107-B558-4135-9698-AF81FCEE70DC}" type="presParOf" srcId="{B0A76E34-F961-4FD0-B1E1-010421FE3FC3}" destId="{9433D09A-E4AF-451C-9024-1007CF686C19}" srcOrd="4" destOrd="0" presId="urn:microsoft.com/office/officeart/2008/layout/LinedList"/>
    <dgm:cxn modelId="{D408E810-29B5-450C-BE46-069BDC4B4D6E}" type="presParOf" srcId="{B0A76E34-F961-4FD0-B1E1-010421FE3FC3}" destId="{87FBD94A-4B1F-4989-9421-0719D7B856E6}" srcOrd="5" destOrd="0" presId="urn:microsoft.com/office/officeart/2008/layout/LinedList"/>
    <dgm:cxn modelId="{F0A751D6-7F44-48EC-8D16-E56547E53731}" type="presParOf" srcId="{87FBD94A-4B1F-4989-9421-0719D7B856E6}" destId="{975A79FB-CCF9-4A14-B55F-B180B7C55682}" srcOrd="0" destOrd="0" presId="urn:microsoft.com/office/officeart/2008/layout/LinedList"/>
    <dgm:cxn modelId="{4B21E6FA-020A-472E-83BF-D696AAECD301}" type="presParOf" srcId="{87FBD94A-4B1F-4989-9421-0719D7B856E6}" destId="{A3BCEAFC-FEDA-4C60-86E3-715E5A7D55F1}" srcOrd="1" destOrd="0" presId="urn:microsoft.com/office/officeart/2008/layout/LinedList"/>
    <dgm:cxn modelId="{CF1EE9C3-EAB4-4916-AC49-5923433BFCEB}" type="presParOf" srcId="{B0A76E34-F961-4FD0-B1E1-010421FE3FC3}" destId="{BB2484FA-75A6-4E52-8506-93F5CCB5B61D}" srcOrd="6" destOrd="0" presId="urn:microsoft.com/office/officeart/2008/layout/LinedList"/>
    <dgm:cxn modelId="{124EF863-F331-490A-9623-469D0F9C7916}" type="presParOf" srcId="{B0A76E34-F961-4FD0-B1E1-010421FE3FC3}" destId="{C5A84C13-2538-4259-B9C6-F5B0FCB5C27D}" srcOrd="7" destOrd="0" presId="urn:microsoft.com/office/officeart/2008/layout/LinedList"/>
    <dgm:cxn modelId="{2459B530-3A74-4260-9FA1-777029D3E6D1}" type="presParOf" srcId="{C5A84C13-2538-4259-B9C6-F5B0FCB5C27D}" destId="{F57906D2-B31A-47D0-B9B0-D5ABC75F525E}" srcOrd="0" destOrd="0" presId="urn:microsoft.com/office/officeart/2008/layout/LinedList"/>
    <dgm:cxn modelId="{67BD621A-9B2E-4CBD-8966-9283E07BBE4E}" type="presParOf" srcId="{C5A84C13-2538-4259-B9C6-F5B0FCB5C27D}" destId="{E18340E0-600D-455B-A6D8-A0968E9E06BD}"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47439A-39D3-450A-A1D8-949CB43F9DDE}">
      <dsp:nvSpPr>
        <dsp:cNvPr id="0" name=""/>
        <dsp:cNvSpPr/>
      </dsp:nvSpPr>
      <dsp:spPr>
        <a:xfrm>
          <a:off x="212335" y="429043"/>
          <a:ext cx="1335915" cy="1335915"/>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52B72BC-955C-441E-BDB3-028BF40322DE}">
      <dsp:nvSpPr>
        <dsp:cNvPr id="0" name=""/>
        <dsp:cNvSpPr/>
      </dsp:nvSpPr>
      <dsp:spPr>
        <a:xfrm>
          <a:off x="492877" y="709585"/>
          <a:ext cx="774830" cy="77483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B2EBA25-36B1-4981-A899-BA1B2B88DAFE}">
      <dsp:nvSpPr>
        <dsp:cNvPr id="0" name=""/>
        <dsp:cNvSpPr/>
      </dsp:nvSpPr>
      <dsp:spPr>
        <a:xfrm>
          <a:off x="1834517" y="429043"/>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kern="1200" dirty="0">
              <a:latin typeface="Georgia"/>
            </a:rPr>
            <a:t>•WHO launched the </a:t>
          </a:r>
          <a:r>
            <a:rPr lang="en-US" sz="1400" kern="1200" dirty="0">
              <a:latin typeface="Georgia"/>
              <a:hlinkClick xmlns:r="http://schemas.openxmlformats.org/officeDocument/2006/relationships" r:id="rId3"/>
            </a:rPr>
            <a:t>WHO Special Initiative for Mental Health (2019-2023): Universal Health Coverage for Mental Health</a:t>
          </a:r>
          <a:r>
            <a:rPr lang="en-US" sz="1400" kern="1200" dirty="0">
              <a:latin typeface="Georgia"/>
            </a:rPr>
            <a:t> to ensure access to quality and affordable care for mental health conditions in 12 priority countries to 100 million more people.</a:t>
          </a:r>
        </a:p>
      </dsp:txBody>
      <dsp:txXfrm>
        <a:off x="1834517" y="429043"/>
        <a:ext cx="3148942" cy="1335915"/>
      </dsp:txXfrm>
    </dsp:sp>
    <dsp:sp modelId="{38EAF01A-DE98-4BA2-A634-C33193EE0F28}">
      <dsp:nvSpPr>
        <dsp:cNvPr id="0" name=""/>
        <dsp:cNvSpPr/>
      </dsp:nvSpPr>
      <dsp:spPr>
        <a:xfrm>
          <a:off x="5532139" y="429043"/>
          <a:ext cx="1335915" cy="1335915"/>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FAF2C2-7DA5-432A-BEF1-5594C04298FD}">
      <dsp:nvSpPr>
        <dsp:cNvPr id="0" name=""/>
        <dsp:cNvSpPr/>
      </dsp:nvSpPr>
      <dsp:spPr>
        <a:xfrm>
          <a:off x="5812681" y="709585"/>
          <a:ext cx="774830" cy="774830"/>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ABA9477-D4BB-4447-9027-02BEAA4BEB14}">
      <dsp:nvSpPr>
        <dsp:cNvPr id="0" name=""/>
        <dsp:cNvSpPr/>
      </dsp:nvSpPr>
      <dsp:spPr>
        <a:xfrm>
          <a:off x="7154322" y="429043"/>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rtl="0">
            <a:lnSpc>
              <a:spcPct val="100000"/>
            </a:lnSpc>
            <a:spcBef>
              <a:spcPct val="0"/>
            </a:spcBef>
            <a:spcAft>
              <a:spcPct val="35000"/>
            </a:spcAft>
            <a:buNone/>
          </a:pPr>
          <a:r>
            <a:rPr lang="en-US" sz="1400" kern="1200" dirty="0">
              <a:latin typeface="Georgia"/>
            </a:rPr>
            <a:t>•Depression is one of the leading causes of disability. Suicide is the fourth leading cause of death among 15-29-year-olds. </a:t>
          </a:r>
        </a:p>
      </dsp:txBody>
      <dsp:txXfrm>
        <a:off x="7154322" y="429043"/>
        <a:ext cx="3148942" cy="1335915"/>
      </dsp:txXfrm>
    </dsp:sp>
    <dsp:sp modelId="{E5D9AFB2-3C22-4441-A91A-7C923B9E0B6F}">
      <dsp:nvSpPr>
        <dsp:cNvPr id="0" name=""/>
        <dsp:cNvSpPr/>
      </dsp:nvSpPr>
      <dsp:spPr>
        <a:xfrm>
          <a:off x="212335" y="2487953"/>
          <a:ext cx="1335915" cy="1335915"/>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AEEC4FF-148A-4F2C-A338-3FC270031B46}">
      <dsp:nvSpPr>
        <dsp:cNvPr id="0" name=""/>
        <dsp:cNvSpPr/>
      </dsp:nvSpPr>
      <dsp:spPr>
        <a:xfrm>
          <a:off x="492877" y="2768495"/>
          <a:ext cx="774830" cy="774830"/>
        </a:xfrm>
        <a:prstGeom prst="rect">
          <a:avLst/>
        </a:prstGeom>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1A20D27-C493-4ED0-BC0B-6F1CCB5FC664}">
      <dsp:nvSpPr>
        <dsp:cNvPr id="0" name=""/>
        <dsp:cNvSpPr/>
      </dsp:nvSpPr>
      <dsp:spPr>
        <a:xfrm>
          <a:off x="1834517" y="2487953"/>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kern="1200" dirty="0">
              <a:latin typeface="Georgia"/>
            </a:rPr>
            <a:t>•People with severe mental health conditions die prematurely – as much as two decades early – due to preventable physical conditions.</a:t>
          </a:r>
        </a:p>
      </dsp:txBody>
      <dsp:txXfrm>
        <a:off x="1834517" y="2487953"/>
        <a:ext cx="3148942" cy="1335915"/>
      </dsp:txXfrm>
    </dsp:sp>
    <dsp:sp modelId="{B60D5324-FD87-49BB-B93C-9BF2F92A59F8}">
      <dsp:nvSpPr>
        <dsp:cNvPr id="0" name=""/>
        <dsp:cNvSpPr/>
      </dsp:nvSpPr>
      <dsp:spPr>
        <a:xfrm>
          <a:off x="5532139" y="2487953"/>
          <a:ext cx="1335915" cy="1335915"/>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148F674-57F9-4245-B7CF-FF7E45B6024D}">
      <dsp:nvSpPr>
        <dsp:cNvPr id="0" name=""/>
        <dsp:cNvSpPr/>
      </dsp:nvSpPr>
      <dsp:spPr>
        <a:xfrm>
          <a:off x="5812681" y="2768495"/>
          <a:ext cx="774830" cy="774830"/>
        </a:xfrm>
        <a:prstGeom prst="rect">
          <a:avLst/>
        </a:prstGeom>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7A8271A-AA1C-4579-B56D-C59D1C5401A8}">
      <dsp:nvSpPr>
        <dsp:cNvPr id="0" name=""/>
        <dsp:cNvSpPr/>
      </dsp:nvSpPr>
      <dsp:spPr>
        <a:xfrm>
          <a:off x="7154322" y="2487953"/>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kern="1200" dirty="0">
              <a:latin typeface="Georgia"/>
            </a:rPr>
            <a:t>•Increased investment is required on all fronts: for mental health awareness to increase understanding and reduce stigma; for efforts to increase access to quality mental health care and effective treatments; and for research to identify new treatments and improve existing treatments for all mental disorders</a:t>
          </a:r>
        </a:p>
      </dsp:txBody>
      <dsp:txXfrm>
        <a:off x="7154322" y="2487953"/>
        <a:ext cx="3148942" cy="133591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57636D-31AD-4D5A-9341-EBFDEFA829FC}">
      <dsp:nvSpPr>
        <dsp:cNvPr id="0" name=""/>
        <dsp:cNvSpPr/>
      </dsp:nvSpPr>
      <dsp:spPr>
        <a:xfrm>
          <a:off x="24645" y="487"/>
          <a:ext cx="3270721" cy="1962432"/>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US" sz="1700" kern="1200">
              <a:latin typeface="Georgia"/>
            </a:rPr>
            <a:t>•Depression, anxiety, sensitive interpersonal relationship, job burnout, and other mental problems directly affect professionals’ normal work and life, but most professionals and employers only pay attention to solution to mental problems. </a:t>
          </a:r>
          <a:endParaRPr lang="en-US" sz="1700" kern="1200"/>
        </a:p>
      </dsp:txBody>
      <dsp:txXfrm>
        <a:off x="24645" y="487"/>
        <a:ext cx="3270721" cy="1962432"/>
      </dsp:txXfrm>
    </dsp:sp>
    <dsp:sp modelId="{329BFB1B-93D5-44AB-8D2C-3C17F441F9DF}">
      <dsp:nvSpPr>
        <dsp:cNvPr id="0" name=""/>
        <dsp:cNvSpPr/>
      </dsp:nvSpPr>
      <dsp:spPr>
        <a:xfrm>
          <a:off x="3622439" y="487"/>
          <a:ext cx="3270721" cy="1962432"/>
        </a:xfrm>
        <a:prstGeom prst="rect">
          <a:avLst/>
        </a:prstGeom>
        <a:solidFill>
          <a:schemeClr val="accent5">
            <a:hueOff val="5803288"/>
            <a:satOff val="2564"/>
            <a:lumOff val="-281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US" sz="1700" kern="1200">
              <a:latin typeface="Georgia"/>
            </a:rPr>
            <a:t>•Mental health status constantly changes, so the group with healthy mentality and sub-healthy mentality may have mental problems when meeting with irritant problems or crisis incidents</a:t>
          </a:r>
          <a:endParaRPr lang="en-US" sz="1700" kern="1200"/>
        </a:p>
      </dsp:txBody>
      <dsp:txXfrm>
        <a:off x="3622439" y="487"/>
        <a:ext cx="3270721" cy="1962432"/>
      </dsp:txXfrm>
    </dsp:sp>
    <dsp:sp modelId="{3EFABC54-7915-485A-9F61-406CB12B779A}">
      <dsp:nvSpPr>
        <dsp:cNvPr id="0" name=""/>
        <dsp:cNvSpPr/>
      </dsp:nvSpPr>
      <dsp:spPr>
        <a:xfrm>
          <a:off x="7220232" y="487"/>
          <a:ext cx="3270721" cy="1962432"/>
        </a:xfrm>
        <a:prstGeom prst="rect">
          <a:avLst/>
        </a:prstGeom>
        <a:solidFill>
          <a:schemeClr val="accent5">
            <a:hueOff val="11606576"/>
            <a:satOff val="5128"/>
            <a:lumOff val="-562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US" sz="1700" kern="1200">
              <a:latin typeface="Georgia"/>
            </a:rPr>
            <a:t>•Mental intervention is the most common method in preventing mental problems and handling mental crisis</a:t>
          </a:r>
          <a:endParaRPr lang="en-US" sz="1700" kern="1200"/>
        </a:p>
      </dsp:txBody>
      <dsp:txXfrm>
        <a:off x="7220232" y="487"/>
        <a:ext cx="3270721" cy="1962432"/>
      </dsp:txXfrm>
    </dsp:sp>
    <dsp:sp modelId="{511E804C-EF5B-44BA-B6DC-FD233C362244}">
      <dsp:nvSpPr>
        <dsp:cNvPr id="0" name=""/>
        <dsp:cNvSpPr/>
      </dsp:nvSpPr>
      <dsp:spPr>
        <a:xfrm>
          <a:off x="3622439" y="2289992"/>
          <a:ext cx="3270721" cy="1962432"/>
        </a:xfrm>
        <a:prstGeom prst="rect">
          <a:avLst/>
        </a:prstGeom>
        <a:solidFill>
          <a:schemeClr val="accent5">
            <a:hueOff val="17409864"/>
            <a:satOff val="7692"/>
            <a:lumOff val="-843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US" sz="1700" kern="1200">
              <a:latin typeface="Georgia"/>
            </a:rPr>
            <a:t>•At present, this method is mainly applied to patients with various severe mental problems, neuroses, and other abnormal mental problems, or groups with mental crisis </a:t>
          </a:r>
          <a:endParaRPr lang="en-US" sz="1700" kern="1200"/>
        </a:p>
      </dsp:txBody>
      <dsp:txXfrm>
        <a:off x="3622439" y="2289992"/>
        <a:ext cx="3270721" cy="196243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CD5174-9346-46D9-89F2-ED927062CBFA}">
      <dsp:nvSpPr>
        <dsp:cNvPr id="0" name=""/>
        <dsp:cNvSpPr/>
      </dsp:nvSpPr>
      <dsp:spPr>
        <a:xfrm>
          <a:off x="31797" y="1266"/>
          <a:ext cx="3166646" cy="189998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rtl="0">
            <a:lnSpc>
              <a:spcPct val="90000"/>
            </a:lnSpc>
            <a:spcBef>
              <a:spcPct val="0"/>
            </a:spcBef>
            <a:spcAft>
              <a:spcPct val="35000"/>
            </a:spcAft>
            <a:buNone/>
          </a:pPr>
          <a:r>
            <a:rPr lang="en-US" sz="1500" kern="1200" dirty="0">
              <a:latin typeface="Georgia"/>
            </a:rPr>
            <a:t>•Mental health promotion and positive mental intervention of people with healthy mentality, sub-healthy mentality, and mild-and-moderate mental problems to supplement traditional mental intervention with single layer and dimension for people with severe mental problems. </a:t>
          </a:r>
        </a:p>
      </dsp:txBody>
      <dsp:txXfrm>
        <a:off x="31797" y="1266"/>
        <a:ext cx="3166646" cy="1899987"/>
      </dsp:txXfrm>
    </dsp:sp>
    <dsp:sp modelId="{2303D7B7-1F5F-4253-ACB2-0023A8A9B9EE}">
      <dsp:nvSpPr>
        <dsp:cNvPr id="0" name=""/>
        <dsp:cNvSpPr/>
      </dsp:nvSpPr>
      <dsp:spPr>
        <a:xfrm>
          <a:off x="3515108" y="1266"/>
          <a:ext cx="3166646" cy="1899987"/>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Georgia"/>
            </a:rPr>
            <a:t>•In addition, the application of modern network may realize simultaneous mental intervention for several people without limitation of time and space.</a:t>
          </a:r>
        </a:p>
      </dsp:txBody>
      <dsp:txXfrm>
        <a:off x="3515108" y="1266"/>
        <a:ext cx="3166646" cy="1899987"/>
      </dsp:txXfrm>
    </dsp:sp>
    <dsp:sp modelId="{337EF0D7-6857-4D6C-92BA-044D211E2451}">
      <dsp:nvSpPr>
        <dsp:cNvPr id="0" name=""/>
        <dsp:cNvSpPr/>
      </dsp:nvSpPr>
      <dsp:spPr>
        <a:xfrm>
          <a:off x="31797" y="2217918"/>
          <a:ext cx="3166646" cy="1899987"/>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Georgia"/>
            </a:rPr>
            <a:t>•Family caregivers are a very important group because they have prolonged contact with the patients, and are involved in various aspects of care tasks with little assistance from limited public services.</a:t>
          </a:r>
        </a:p>
      </dsp:txBody>
      <dsp:txXfrm>
        <a:off x="31797" y="2217918"/>
        <a:ext cx="3166646" cy="1899987"/>
      </dsp:txXfrm>
    </dsp:sp>
    <dsp:sp modelId="{128DC8C4-2D7B-40DB-B5E6-0FB70BB66446}">
      <dsp:nvSpPr>
        <dsp:cNvPr id="0" name=""/>
        <dsp:cNvSpPr/>
      </dsp:nvSpPr>
      <dsp:spPr>
        <a:xfrm>
          <a:off x="3515108" y="2217918"/>
          <a:ext cx="3166646" cy="1899987"/>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Georgia"/>
            </a:rPr>
            <a:t>•In the present study, education was a significant predictor of caregivers’ knowledge and attitude towards mental illness, where non-educated (illiterates/can read and write) caregivers had poor knowledge and negative attitude towards mental illness </a:t>
          </a:r>
        </a:p>
      </dsp:txBody>
      <dsp:txXfrm>
        <a:off x="3515108" y="2217918"/>
        <a:ext cx="3166646" cy="18999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8B295B-DCC7-4A81-A782-85587874B509}">
      <dsp:nvSpPr>
        <dsp:cNvPr id="0" name=""/>
        <dsp:cNvSpPr/>
      </dsp:nvSpPr>
      <dsp:spPr>
        <a:xfrm>
          <a:off x="0" y="1732"/>
          <a:ext cx="4818888"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4D462276-0AB3-4A9C-8645-AA52F21002BD}">
      <dsp:nvSpPr>
        <dsp:cNvPr id="0" name=""/>
        <dsp:cNvSpPr/>
      </dsp:nvSpPr>
      <dsp:spPr>
        <a:xfrm>
          <a:off x="0" y="1732"/>
          <a:ext cx="4818888" cy="11814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latin typeface="Georgia"/>
            </a:rPr>
            <a:t>•Mental illnesses are defined as “health conditions that are characterized by alterations in thinking, mood, or behavior (or some combination thereof) associated with distress and/or impaired functioning”</a:t>
          </a:r>
        </a:p>
      </dsp:txBody>
      <dsp:txXfrm>
        <a:off x="0" y="1732"/>
        <a:ext cx="4818888" cy="1181469"/>
      </dsp:txXfrm>
    </dsp:sp>
    <dsp:sp modelId="{0733AFE1-D159-476F-B8EA-9385FB18D082}">
      <dsp:nvSpPr>
        <dsp:cNvPr id="0" name=""/>
        <dsp:cNvSpPr/>
      </dsp:nvSpPr>
      <dsp:spPr>
        <a:xfrm>
          <a:off x="0" y="1183201"/>
          <a:ext cx="4818888"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6E647309-19CB-4EBE-A824-AEF5F35863D4}">
      <dsp:nvSpPr>
        <dsp:cNvPr id="0" name=""/>
        <dsp:cNvSpPr/>
      </dsp:nvSpPr>
      <dsp:spPr>
        <a:xfrm>
          <a:off x="0" y="1183201"/>
          <a:ext cx="4818888" cy="11814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latin typeface="Georgia"/>
            </a:rPr>
            <a:t>•Although there is a wide prevalence of mental illnesses, they are largely neglected and surrounded by misunderstanding and stigmatizing attitude.</a:t>
          </a:r>
        </a:p>
      </dsp:txBody>
      <dsp:txXfrm>
        <a:off x="0" y="1183201"/>
        <a:ext cx="4818888" cy="1181469"/>
      </dsp:txXfrm>
    </dsp:sp>
    <dsp:sp modelId="{1B1F3124-EE34-473A-AF50-FB3E543DD851}">
      <dsp:nvSpPr>
        <dsp:cNvPr id="0" name=""/>
        <dsp:cNvSpPr/>
      </dsp:nvSpPr>
      <dsp:spPr>
        <a:xfrm>
          <a:off x="0" y="2364670"/>
          <a:ext cx="4818888"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4DE2FC53-A9BA-4DF8-B14D-4EDE5366C052}">
      <dsp:nvSpPr>
        <dsp:cNvPr id="0" name=""/>
        <dsp:cNvSpPr/>
      </dsp:nvSpPr>
      <dsp:spPr>
        <a:xfrm>
          <a:off x="0" y="2364670"/>
          <a:ext cx="4818888" cy="11814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latin typeface="Georgia"/>
            </a:rPr>
            <a:t>•Families are the mainstay of caregiving for persons with mental illnesses. Yet, they often lack the knowledge and skills needed to assist their mentally ill relatives.</a:t>
          </a:r>
        </a:p>
      </dsp:txBody>
      <dsp:txXfrm>
        <a:off x="0" y="2364670"/>
        <a:ext cx="4818888" cy="118146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E26F0E-EEB4-4CBD-A7D3-6EA3BCE9D2DD}">
      <dsp:nvSpPr>
        <dsp:cNvPr id="0" name=""/>
        <dsp:cNvSpPr/>
      </dsp:nvSpPr>
      <dsp:spPr>
        <a:xfrm>
          <a:off x="748072" y="688604"/>
          <a:ext cx="1066383" cy="106638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6361B61-F12D-4172-A69D-11A6E6EEB8FE}">
      <dsp:nvSpPr>
        <dsp:cNvPr id="0" name=""/>
        <dsp:cNvSpPr/>
      </dsp:nvSpPr>
      <dsp:spPr>
        <a:xfrm>
          <a:off x="96393" y="2070335"/>
          <a:ext cx="2369741"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n-US" sz="1800" kern="1200" dirty="0">
              <a:latin typeface="Georgia"/>
            </a:rPr>
            <a:t>PWMI: People With Mental Illness</a:t>
          </a:r>
        </a:p>
      </dsp:txBody>
      <dsp:txXfrm>
        <a:off x="96393" y="2070335"/>
        <a:ext cx="2369741" cy="720000"/>
      </dsp:txXfrm>
    </dsp:sp>
    <dsp:sp modelId="{46F71B5E-B198-40E7-A3D8-306FB6E11E8A}">
      <dsp:nvSpPr>
        <dsp:cNvPr id="0" name=""/>
        <dsp:cNvSpPr/>
      </dsp:nvSpPr>
      <dsp:spPr>
        <a:xfrm>
          <a:off x="3532519" y="688604"/>
          <a:ext cx="1066383" cy="106638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683D25A-1484-4A95-8661-46B5301802B5}">
      <dsp:nvSpPr>
        <dsp:cNvPr id="0" name=""/>
        <dsp:cNvSpPr/>
      </dsp:nvSpPr>
      <dsp:spPr>
        <a:xfrm>
          <a:off x="2880840" y="2070335"/>
          <a:ext cx="2369741"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n-US" sz="1800" kern="1200" dirty="0">
              <a:latin typeface="Georgia"/>
            </a:rPr>
            <a:t>ISMI: Internalized Stigma of Mental Illness</a:t>
          </a:r>
        </a:p>
      </dsp:txBody>
      <dsp:txXfrm>
        <a:off x="2880840" y="2070335"/>
        <a:ext cx="2369741" cy="720000"/>
      </dsp:txXfrm>
    </dsp:sp>
    <dsp:sp modelId="{69DB63C0-0737-4411-8CCE-0101AC1B4F39}">
      <dsp:nvSpPr>
        <dsp:cNvPr id="0" name=""/>
        <dsp:cNvSpPr/>
      </dsp:nvSpPr>
      <dsp:spPr>
        <a:xfrm>
          <a:off x="6316965" y="688604"/>
          <a:ext cx="1066383" cy="106638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9B01012-EC6E-4049-8500-ABF02DA03510}">
      <dsp:nvSpPr>
        <dsp:cNvPr id="0" name=""/>
        <dsp:cNvSpPr/>
      </dsp:nvSpPr>
      <dsp:spPr>
        <a:xfrm>
          <a:off x="5665286" y="2070335"/>
          <a:ext cx="2369741"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n-US" sz="1800" kern="1200" dirty="0">
              <a:latin typeface="Georgia"/>
            </a:rPr>
            <a:t>CAMI: Community Attitude towards Mental Illness</a:t>
          </a:r>
        </a:p>
      </dsp:txBody>
      <dsp:txXfrm>
        <a:off x="5665286" y="2070335"/>
        <a:ext cx="2369741" cy="720000"/>
      </dsp:txXfrm>
    </dsp:sp>
    <dsp:sp modelId="{BC3BC72E-7188-4427-9EA3-59B87191AC62}">
      <dsp:nvSpPr>
        <dsp:cNvPr id="0" name=""/>
        <dsp:cNvSpPr/>
      </dsp:nvSpPr>
      <dsp:spPr>
        <a:xfrm>
          <a:off x="9101412" y="688604"/>
          <a:ext cx="1066383" cy="106638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7148DF7-2B4C-4594-8CC9-D0A37EE1AFBE}">
      <dsp:nvSpPr>
        <dsp:cNvPr id="0" name=""/>
        <dsp:cNvSpPr/>
      </dsp:nvSpPr>
      <dsp:spPr>
        <a:xfrm>
          <a:off x="8449733" y="2070335"/>
          <a:ext cx="2369741"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n-US" sz="1800" kern="1200" dirty="0">
              <a:latin typeface="Georgia"/>
            </a:rPr>
            <a:t>KAPB: knowledge, attitude, perception, and belief </a:t>
          </a:r>
        </a:p>
      </dsp:txBody>
      <dsp:txXfrm>
        <a:off x="8449733" y="2070335"/>
        <a:ext cx="2369741" cy="720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E36BAF-6427-4884-B56B-69FD103EBE2F}">
      <dsp:nvSpPr>
        <dsp:cNvPr id="0" name=""/>
        <dsp:cNvSpPr/>
      </dsp:nvSpPr>
      <dsp:spPr>
        <a:xfrm>
          <a:off x="0" y="3639308"/>
          <a:ext cx="10526805" cy="119450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Georgia"/>
            </a:rPr>
            <a:t>•The mental condition of the patient; diagnosis of mental illness (was obtained from the patient records), duration of mental illness, regular administration of prescribed medication, frequency of seeking outpatient psychiatric care and times of inpatient psychiatric hospital admission in the past 6 months</a:t>
          </a:r>
        </a:p>
      </dsp:txBody>
      <dsp:txXfrm>
        <a:off x="0" y="3639308"/>
        <a:ext cx="10526805" cy="1194502"/>
      </dsp:txXfrm>
    </dsp:sp>
    <dsp:sp modelId="{8A5830E9-D672-4039-B026-8504864847C7}">
      <dsp:nvSpPr>
        <dsp:cNvPr id="0" name=""/>
        <dsp:cNvSpPr/>
      </dsp:nvSpPr>
      <dsp:spPr>
        <a:xfrm rot="10800000">
          <a:off x="0" y="1820081"/>
          <a:ext cx="10526805" cy="1837144"/>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Georgia"/>
            </a:rPr>
            <a:t>•A cross sectional study design was used. Data was collected from 455 study participants using structured and pre-tested self-administered questionnaire and analyzed using SPSS version 20 software respectively.</a:t>
          </a:r>
        </a:p>
      </dsp:txBody>
      <dsp:txXfrm rot="10800000">
        <a:off x="0" y="1820081"/>
        <a:ext cx="10526805" cy="1193721"/>
      </dsp:txXfrm>
    </dsp:sp>
    <dsp:sp modelId="{CA6D0E70-B1CC-4E87-98E8-886068F6B30F}">
      <dsp:nvSpPr>
        <dsp:cNvPr id="0" name=""/>
        <dsp:cNvSpPr/>
      </dsp:nvSpPr>
      <dsp:spPr>
        <a:xfrm rot="10800000">
          <a:off x="0" y="854"/>
          <a:ext cx="10526805" cy="1837144"/>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Georgia"/>
            </a:rPr>
            <a:t>•The socio-demographic characteristics of the caregiver and the patient.</a:t>
          </a:r>
        </a:p>
      </dsp:txBody>
      <dsp:txXfrm rot="10800000">
        <a:off x="0" y="854"/>
        <a:ext cx="10526805" cy="119372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859448-F459-4EE6-8BCA-B8AABAD3DBF8}">
      <dsp:nvSpPr>
        <dsp:cNvPr id="0" name=""/>
        <dsp:cNvSpPr/>
      </dsp:nvSpPr>
      <dsp:spPr>
        <a:xfrm>
          <a:off x="0" y="899622"/>
          <a:ext cx="6900512" cy="166084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E7F8641-2E0B-433D-8526-EC965DB70B01}">
      <dsp:nvSpPr>
        <dsp:cNvPr id="0" name=""/>
        <dsp:cNvSpPr/>
      </dsp:nvSpPr>
      <dsp:spPr>
        <a:xfrm>
          <a:off x="502404" y="1273312"/>
          <a:ext cx="913463" cy="91346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2E83FFB-080A-43F5-8ABA-FCC87DA391B7}">
      <dsp:nvSpPr>
        <dsp:cNvPr id="0" name=""/>
        <dsp:cNvSpPr/>
      </dsp:nvSpPr>
      <dsp:spPr>
        <a:xfrm>
          <a:off x="1918272" y="899622"/>
          <a:ext cx="4982239" cy="16608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5772" tIns="175772" rIns="175772" bIns="175772" numCol="1" spcCol="1270" anchor="ctr" anchorCtr="0">
          <a:noAutofit/>
        </a:bodyPr>
        <a:lstStyle/>
        <a:p>
          <a:pPr marL="0" lvl="0" indent="0" algn="l" defTabSz="666750">
            <a:lnSpc>
              <a:spcPct val="100000"/>
            </a:lnSpc>
            <a:spcBef>
              <a:spcPct val="0"/>
            </a:spcBef>
            <a:spcAft>
              <a:spcPct val="35000"/>
            </a:spcAft>
            <a:buNone/>
          </a:pPr>
          <a:r>
            <a:rPr lang="en-US" sz="1500" b="1" kern="1200" dirty="0">
              <a:latin typeface="Georgia"/>
            </a:rPr>
            <a:t>Problem Statement: </a:t>
          </a:r>
          <a:r>
            <a:rPr lang="en-US" sz="1500" kern="1200" dirty="0">
              <a:latin typeface="Georgia"/>
            </a:rPr>
            <a:t>Around a lot of people have mental health issues every year. They range from prevalent issues like sadness and anxiety to uncommon issues.</a:t>
          </a:r>
        </a:p>
      </dsp:txBody>
      <dsp:txXfrm>
        <a:off x="1918272" y="899622"/>
        <a:ext cx="4982239" cy="1660842"/>
      </dsp:txXfrm>
    </dsp:sp>
    <dsp:sp modelId="{F2576089-623A-468F-BE7B-5F3D64A14994}">
      <dsp:nvSpPr>
        <dsp:cNvPr id="0" name=""/>
        <dsp:cNvSpPr/>
      </dsp:nvSpPr>
      <dsp:spPr>
        <a:xfrm>
          <a:off x="0" y="2975675"/>
          <a:ext cx="6900512" cy="166084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12936B-51A9-4EEB-805A-2C20C8DA520D}">
      <dsp:nvSpPr>
        <dsp:cNvPr id="0" name=""/>
        <dsp:cNvSpPr/>
      </dsp:nvSpPr>
      <dsp:spPr>
        <a:xfrm>
          <a:off x="502404" y="3349365"/>
          <a:ext cx="913463" cy="91346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BB08DA6-83E5-4DA6-8A17-43BB9E3A99D9}">
      <dsp:nvSpPr>
        <dsp:cNvPr id="0" name=""/>
        <dsp:cNvSpPr/>
      </dsp:nvSpPr>
      <dsp:spPr>
        <a:xfrm>
          <a:off x="1918272" y="2975675"/>
          <a:ext cx="4982239" cy="16608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5772" tIns="175772" rIns="175772" bIns="175772" numCol="1" spcCol="1270" anchor="ctr" anchorCtr="0">
          <a:noAutofit/>
        </a:bodyPr>
        <a:lstStyle/>
        <a:p>
          <a:pPr marL="0" lvl="0" indent="0" algn="l" defTabSz="666750">
            <a:lnSpc>
              <a:spcPct val="100000"/>
            </a:lnSpc>
            <a:spcBef>
              <a:spcPct val="0"/>
            </a:spcBef>
            <a:spcAft>
              <a:spcPct val="35000"/>
            </a:spcAft>
            <a:buNone/>
          </a:pPr>
          <a:r>
            <a:rPr lang="en-US" sz="1500" b="1" kern="1200" dirty="0">
              <a:latin typeface="Georgia"/>
            </a:rPr>
            <a:t>Scope of the study: </a:t>
          </a:r>
          <a:r>
            <a:rPr lang="en-US" sz="1500" kern="1200" dirty="0">
              <a:latin typeface="Georgia"/>
            </a:rPr>
            <a:t>We must have a deeper understanding of the psychological processes that underlie societal shifts like self-harm, suicide, anxiety, and sadness. This knowledge will assist in the creation of novel, mechanistically based psychological therapies that can be applied in pandemic situations. </a:t>
          </a:r>
        </a:p>
      </dsp:txBody>
      <dsp:txXfrm>
        <a:off x="1918272" y="2975675"/>
        <a:ext cx="4982239" cy="166084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A14F82-D53A-43AC-9451-44212372A64E}">
      <dsp:nvSpPr>
        <dsp:cNvPr id="0" name=""/>
        <dsp:cNvSpPr/>
      </dsp:nvSpPr>
      <dsp:spPr>
        <a:xfrm>
          <a:off x="0" y="3851"/>
          <a:ext cx="10515600" cy="615153"/>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F91319B-4959-4543-9578-D6952BCBB451}">
      <dsp:nvSpPr>
        <dsp:cNvPr id="0" name=""/>
        <dsp:cNvSpPr/>
      </dsp:nvSpPr>
      <dsp:spPr>
        <a:xfrm>
          <a:off x="186083" y="142260"/>
          <a:ext cx="338665" cy="33833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C070AA2-F430-439D-B5ED-F106EFA85C88}">
      <dsp:nvSpPr>
        <dsp:cNvPr id="0" name=""/>
        <dsp:cNvSpPr/>
      </dsp:nvSpPr>
      <dsp:spPr>
        <a:xfrm>
          <a:off x="710833" y="3851"/>
          <a:ext cx="9783236" cy="653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173" tIns="69173" rIns="69173" bIns="69173" numCol="1" spcCol="1270" anchor="ctr" anchorCtr="0">
          <a:noAutofit/>
        </a:bodyPr>
        <a:lstStyle/>
        <a:p>
          <a:pPr marL="0" lvl="0" indent="0" algn="l" defTabSz="622300">
            <a:lnSpc>
              <a:spcPct val="90000"/>
            </a:lnSpc>
            <a:spcBef>
              <a:spcPct val="0"/>
            </a:spcBef>
            <a:spcAft>
              <a:spcPct val="35000"/>
            </a:spcAft>
            <a:buNone/>
          </a:pPr>
          <a:r>
            <a:rPr lang="en-US" sz="1400" b="1" kern="1200" dirty="0">
              <a:latin typeface="Georgia"/>
            </a:rPr>
            <a:t>Study design- </a:t>
          </a:r>
          <a:r>
            <a:rPr lang="en-US" sz="1400" kern="1200" dirty="0">
              <a:latin typeface="Georgia"/>
            </a:rPr>
            <a:t>Qualitative analysis in which I will be using primary data which has been collected while doing this research .</a:t>
          </a:r>
        </a:p>
      </dsp:txBody>
      <dsp:txXfrm>
        <a:off x="710833" y="3851"/>
        <a:ext cx="9783236" cy="653600"/>
      </dsp:txXfrm>
    </dsp:sp>
    <dsp:sp modelId="{6E1B4B52-83B3-4A6F-AA38-6D724BB0E04E}">
      <dsp:nvSpPr>
        <dsp:cNvPr id="0" name=""/>
        <dsp:cNvSpPr/>
      </dsp:nvSpPr>
      <dsp:spPr>
        <a:xfrm>
          <a:off x="0" y="820852"/>
          <a:ext cx="10515600" cy="615153"/>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AED602B-A050-487C-887C-C18502BF6DBB}">
      <dsp:nvSpPr>
        <dsp:cNvPr id="0" name=""/>
        <dsp:cNvSpPr/>
      </dsp:nvSpPr>
      <dsp:spPr>
        <a:xfrm>
          <a:off x="186083" y="959261"/>
          <a:ext cx="338665" cy="33833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F3E8570-9292-4CEE-862D-2A59122E0295}">
      <dsp:nvSpPr>
        <dsp:cNvPr id="0" name=""/>
        <dsp:cNvSpPr/>
      </dsp:nvSpPr>
      <dsp:spPr>
        <a:xfrm>
          <a:off x="710833" y="820852"/>
          <a:ext cx="9783236" cy="653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173" tIns="69173" rIns="69173" bIns="69173" numCol="1" spcCol="1270" anchor="ctr" anchorCtr="0">
          <a:noAutofit/>
        </a:bodyPr>
        <a:lstStyle/>
        <a:p>
          <a:pPr marL="0" lvl="0" indent="0" algn="l" defTabSz="622300">
            <a:lnSpc>
              <a:spcPct val="90000"/>
            </a:lnSpc>
            <a:spcBef>
              <a:spcPct val="0"/>
            </a:spcBef>
            <a:spcAft>
              <a:spcPct val="35000"/>
            </a:spcAft>
            <a:buNone/>
          </a:pPr>
          <a:r>
            <a:rPr lang="en-US" sz="1400" b="1" kern="1200" dirty="0">
              <a:latin typeface="Georgia"/>
            </a:rPr>
            <a:t>Study duration- </a:t>
          </a:r>
          <a:r>
            <a:rPr lang="en-US" sz="1400" kern="1200" dirty="0">
              <a:latin typeface="Georgia"/>
            </a:rPr>
            <a:t>3 months</a:t>
          </a:r>
        </a:p>
      </dsp:txBody>
      <dsp:txXfrm>
        <a:off x="710833" y="820852"/>
        <a:ext cx="9783236" cy="653600"/>
      </dsp:txXfrm>
    </dsp:sp>
    <dsp:sp modelId="{A4EF1DF8-8D25-42B3-8C12-9A70EB76D259}">
      <dsp:nvSpPr>
        <dsp:cNvPr id="0" name=""/>
        <dsp:cNvSpPr/>
      </dsp:nvSpPr>
      <dsp:spPr>
        <a:xfrm>
          <a:off x="0" y="1637853"/>
          <a:ext cx="10515600" cy="615153"/>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EAB0EB1-5149-4EF5-84F0-E6B802A3C96C}">
      <dsp:nvSpPr>
        <dsp:cNvPr id="0" name=""/>
        <dsp:cNvSpPr/>
      </dsp:nvSpPr>
      <dsp:spPr>
        <a:xfrm>
          <a:off x="186083" y="1776262"/>
          <a:ext cx="338665" cy="33833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E4C38D2-B596-4C99-A08E-6A50C61F3D9B}">
      <dsp:nvSpPr>
        <dsp:cNvPr id="0" name=""/>
        <dsp:cNvSpPr/>
      </dsp:nvSpPr>
      <dsp:spPr>
        <a:xfrm>
          <a:off x="710833" y="1637853"/>
          <a:ext cx="9783236" cy="653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173" tIns="69173" rIns="69173" bIns="69173" numCol="1" spcCol="1270" anchor="ctr" anchorCtr="0">
          <a:noAutofit/>
        </a:bodyPr>
        <a:lstStyle/>
        <a:p>
          <a:pPr marL="0" lvl="0" indent="0" algn="l" defTabSz="622300">
            <a:lnSpc>
              <a:spcPct val="90000"/>
            </a:lnSpc>
            <a:spcBef>
              <a:spcPct val="0"/>
            </a:spcBef>
            <a:spcAft>
              <a:spcPct val="35000"/>
            </a:spcAft>
            <a:buNone/>
          </a:pPr>
          <a:r>
            <a:rPr lang="en-US" sz="1400" b="1" u="sng" kern="1200" dirty="0">
              <a:latin typeface="Georgia"/>
            </a:rPr>
            <a:t>Study population-</a:t>
          </a:r>
          <a:r>
            <a:rPr lang="en-US" sz="1400" b="1" kern="1200" dirty="0">
              <a:latin typeface="Georgia"/>
            </a:rPr>
            <a:t> </a:t>
          </a:r>
          <a:r>
            <a:rPr lang="en-US" sz="1400" kern="1200" dirty="0">
              <a:latin typeface="Georgia"/>
            </a:rPr>
            <a:t>Mental health clients visiting </a:t>
          </a:r>
          <a:r>
            <a:rPr lang="en-US" sz="1400" kern="1200" dirty="0" err="1">
              <a:latin typeface="Georgia"/>
            </a:rPr>
            <a:t>DrSafeHands</a:t>
          </a:r>
          <a:endParaRPr lang="en-US" sz="1400" kern="1200" dirty="0">
            <a:latin typeface="Georgia"/>
          </a:endParaRPr>
        </a:p>
      </dsp:txBody>
      <dsp:txXfrm>
        <a:off x="710833" y="1637853"/>
        <a:ext cx="9783236" cy="653600"/>
      </dsp:txXfrm>
    </dsp:sp>
    <dsp:sp modelId="{AE3C5720-D614-4E8A-BF0F-ECAD47107B23}">
      <dsp:nvSpPr>
        <dsp:cNvPr id="0" name=""/>
        <dsp:cNvSpPr/>
      </dsp:nvSpPr>
      <dsp:spPr>
        <a:xfrm>
          <a:off x="0" y="2454854"/>
          <a:ext cx="10515600" cy="615153"/>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F781815-2BFD-4C1D-89F8-7D6009A1F0B3}">
      <dsp:nvSpPr>
        <dsp:cNvPr id="0" name=""/>
        <dsp:cNvSpPr/>
      </dsp:nvSpPr>
      <dsp:spPr>
        <a:xfrm>
          <a:off x="186083" y="2593263"/>
          <a:ext cx="338665" cy="33833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EB80895-F407-46EC-B5C3-9B76280313F4}">
      <dsp:nvSpPr>
        <dsp:cNvPr id="0" name=""/>
        <dsp:cNvSpPr/>
      </dsp:nvSpPr>
      <dsp:spPr>
        <a:xfrm>
          <a:off x="710833" y="2454854"/>
          <a:ext cx="9783236" cy="653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173" tIns="69173" rIns="69173" bIns="69173" numCol="1" spcCol="1270" anchor="ctr" anchorCtr="0">
          <a:noAutofit/>
        </a:bodyPr>
        <a:lstStyle/>
        <a:p>
          <a:pPr marL="0" lvl="0" indent="0" algn="l" defTabSz="622300">
            <a:lnSpc>
              <a:spcPct val="90000"/>
            </a:lnSpc>
            <a:spcBef>
              <a:spcPct val="0"/>
            </a:spcBef>
            <a:spcAft>
              <a:spcPct val="35000"/>
            </a:spcAft>
            <a:buNone/>
          </a:pPr>
          <a:r>
            <a:rPr lang="en-US" sz="1400" b="1" u="sng" kern="1200" dirty="0">
              <a:latin typeface="Georgia"/>
            </a:rPr>
            <a:t>Sampling method:</a:t>
          </a:r>
          <a:r>
            <a:rPr lang="en-US" sz="1400" b="1" kern="1200" dirty="0">
              <a:latin typeface="Georgia"/>
            </a:rPr>
            <a:t> </a:t>
          </a:r>
          <a:r>
            <a:rPr lang="en-US" sz="1400" kern="1200" dirty="0">
              <a:latin typeface="Georgia"/>
            </a:rPr>
            <a:t>Random sampling method will be used for the study.</a:t>
          </a:r>
        </a:p>
      </dsp:txBody>
      <dsp:txXfrm>
        <a:off x="710833" y="2454854"/>
        <a:ext cx="9783236" cy="653600"/>
      </dsp:txXfrm>
    </dsp:sp>
    <dsp:sp modelId="{7146C6F0-4336-4E31-861F-5A5B1CD45BFC}">
      <dsp:nvSpPr>
        <dsp:cNvPr id="0" name=""/>
        <dsp:cNvSpPr/>
      </dsp:nvSpPr>
      <dsp:spPr>
        <a:xfrm>
          <a:off x="0" y="3271854"/>
          <a:ext cx="10515600" cy="615153"/>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D94803B-1AD3-48DD-AF46-BB044496CEFB}">
      <dsp:nvSpPr>
        <dsp:cNvPr id="0" name=""/>
        <dsp:cNvSpPr/>
      </dsp:nvSpPr>
      <dsp:spPr>
        <a:xfrm>
          <a:off x="186083" y="3410264"/>
          <a:ext cx="338665" cy="33833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5554147-F3B2-45AE-BEEB-D951C6B28E96}">
      <dsp:nvSpPr>
        <dsp:cNvPr id="0" name=""/>
        <dsp:cNvSpPr/>
      </dsp:nvSpPr>
      <dsp:spPr>
        <a:xfrm>
          <a:off x="710833" y="3271854"/>
          <a:ext cx="9783236" cy="653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173" tIns="69173" rIns="69173" bIns="69173" numCol="1" spcCol="1270" anchor="ctr" anchorCtr="0">
          <a:noAutofit/>
        </a:bodyPr>
        <a:lstStyle/>
        <a:p>
          <a:pPr marL="0" lvl="0" indent="0" algn="l" defTabSz="622300">
            <a:lnSpc>
              <a:spcPct val="90000"/>
            </a:lnSpc>
            <a:spcBef>
              <a:spcPct val="0"/>
            </a:spcBef>
            <a:spcAft>
              <a:spcPct val="35000"/>
            </a:spcAft>
            <a:buNone/>
          </a:pPr>
          <a:r>
            <a:rPr lang="en-US" sz="1400" b="1" u="sng" kern="1200" dirty="0">
              <a:latin typeface="Georgia"/>
            </a:rPr>
            <a:t>Method of data collection:</a:t>
          </a:r>
          <a:r>
            <a:rPr lang="en-US" sz="1400" b="1" kern="1200" dirty="0">
              <a:latin typeface="Georgia"/>
            </a:rPr>
            <a:t> </a:t>
          </a:r>
          <a:r>
            <a:rPr lang="en-US" sz="1400" kern="1200" dirty="0">
              <a:latin typeface="Georgia"/>
            </a:rPr>
            <a:t>The Google form will be circulated among the eligible participants and the responses will be entered and stored in Microsoft Excel Spreadsheet.</a:t>
          </a:r>
        </a:p>
      </dsp:txBody>
      <dsp:txXfrm>
        <a:off x="710833" y="3271854"/>
        <a:ext cx="9783236" cy="653600"/>
      </dsp:txXfrm>
    </dsp:sp>
    <dsp:sp modelId="{0B04F470-D96A-4EAF-AF83-79DB88E576C1}">
      <dsp:nvSpPr>
        <dsp:cNvPr id="0" name=""/>
        <dsp:cNvSpPr/>
      </dsp:nvSpPr>
      <dsp:spPr>
        <a:xfrm>
          <a:off x="0" y="4088855"/>
          <a:ext cx="10515600" cy="615153"/>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0B202FF-271B-409E-88FA-AA7D97F95F78}">
      <dsp:nvSpPr>
        <dsp:cNvPr id="0" name=""/>
        <dsp:cNvSpPr/>
      </dsp:nvSpPr>
      <dsp:spPr>
        <a:xfrm>
          <a:off x="186265" y="4227265"/>
          <a:ext cx="338665" cy="338334"/>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9E55841-1D75-4D97-9B91-B77AF8750A60}">
      <dsp:nvSpPr>
        <dsp:cNvPr id="0" name=""/>
        <dsp:cNvSpPr/>
      </dsp:nvSpPr>
      <dsp:spPr>
        <a:xfrm>
          <a:off x="711196" y="4088855"/>
          <a:ext cx="9759953" cy="653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173" tIns="69173" rIns="69173" bIns="69173" numCol="1" spcCol="1270" anchor="ctr" anchorCtr="0">
          <a:noAutofit/>
        </a:bodyPr>
        <a:lstStyle/>
        <a:p>
          <a:pPr marL="0" lvl="0" indent="0" algn="l" defTabSz="622300">
            <a:lnSpc>
              <a:spcPct val="90000"/>
            </a:lnSpc>
            <a:spcBef>
              <a:spcPct val="0"/>
            </a:spcBef>
            <a:spcAft>
              <a:spcPct val="35000"/>
            </a:spcAft>
            <a:buNone/>
          </a:pPr>
          <a:r>
            <a:rPr lang="en-US" sz="1400" b="1" u="sng" kern="1200" dirty="0">
              <a:latin typeface="Georgia"/>
            </a:rPr>
            <a:t>Data Analysis:</a:t>
          </a:r>
          <a:r>
            <a:rPr lang="en-US" sz="1400" b="1" kern="1200" dirty="0">
              <a:latin typeface="Georgia"/>
            </a:rPr>
            <a:t> </a:t>
          </a:r>
          <a:r>
            <a:rPr lang="en-US" sz="1400" kern="1200" dirty="0">
              <a:latin typeface="Georgia"/>
            </a:rPr>
            <a:t>Data will be </a:t>
          </a:r>
          <a:r>
            <a:rPr lang="en-US" sz="1400" kern="1200" dirty="0" err="1">
              <a:latin typeface="Georgia"/>
            </a:rPr>
            <a:t>analysed</a:t>
          </a:r>
          <a:r>
            <a:rPr lang="en-US" sz="1400" kern="1200" dirty="0">
              <a:latin typeface="Georgia"/>
            </a:rPr>
            <a:t> using IBM SPSS. Chi square test will be used to test associations for statistical significance. To organize and summarize the data and need numbers to describe what happened, Histograms or Bar Graphs used to show the way data are distributed. </a:t>
          </a:r>
        </a:p>
      </dsp:txBody>
      <dsp:txXfrm>
        <a:off x="711196" y="4088855"/>
        <a:ext cx="9759953" cy="6536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67499A-0BAB-4EEC-9446-01C356D32385}">
      <dsp:nvSpPr>
        <dsp:cNvPr id="0" name=""/>
        <dsp:cNvSpPr/>
      </dsp:nvSpPr>
      <dsp:spPr>
        <a:xfrm>
          <a:off x="943838" y="422662"/>
          <a:ext cx="1450959" cy="145095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5D98CAA-78DB-4DC6-88E6-B78B1BACAB89}">
      <dsp:nvSpPr>
        <dsp:cNvPr id="0" name=""/>
        <dsp:cNvSpPr/>
      </dsp:nvSpPr>
      <dsp:spPr>
        <a:xfrm>
          <a:off x="57140" y="2268777"/>
          <a:ext cx="3224354" cy="78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en-US" sz="1400" kern="1200" dirty="0">
              <a:latin typeface="Georgia"/>
            </a:rPr>
            <a:t>•</a:t>
          </a:r>
          <a:r>
            <a:rPr lang="en-US" sz="1200" kern="1200" dirty="0">
              <a:latin typeface="Georgia"/>
            </a:rPr>
            <a:t>Poor knowledge about mental illness and negative attitudes toward people with mental illness are widespread</a:t>
          </a:r>
          <a:endParaRPr lang="en-US" sz="1400" kern="1200" dirty="0">
            <a:latin typeface="Georgia"/>
          </a:endParaRPr>
        </a:p>
      </dsp:txBody>
      <dsp:txXfrm>
        <a:off x="57140" y="2268777"/>
        <a:ext cx="3224354" cy="787500"/>
      </dsp:txXfrm>
    </dsp:sp>
    <dsp:sp modelId="{7EECC42B-DD41-4F00-8176-2A675AA531A4}">
      <dsp:nvSpPr>
        <dsp:cNvPr id="0" name=""/>
        <dsp:cNvSpPr/>
      </dsp:nvSpPr>
      <dsp:spPr>
        <a:xfrm>
          <a:off x="4732454" y="422662"/>
          <a:ext cx="1450959" cy="145095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10500BE-9F51-48F8-93FB-1E175CA3E7D5}">
      <dsp:nvSpPr>
        <dsp:cNvPr id="0" name=""/>
        <dsp:cNvSpPr/>
      </dsp:nvSpPr>
      <dsp:spPr>
        <a:xfrm>
          <a:off x="3845757" y="2268777"/>
          <a:ext cx="3224354" cy="78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rtl="0">
            <a:lnSpc>
              <a:spcPct val="90000"/>
            </a:lnSpc>
            <a:spcBef>
              <a:spcPct val="0"/>
            </a:spcBef>
            <a:spcAft>
              <a:spcPct val="35000"/>
            </a:spcAft>
            <a:buNone/>
          </a:pPr>
          <a:r>
            <a:rPr lang="en-US" sz="1200" kern="1200" dirty="0">
              <a:latin typeface="Georgia"/>
            </a:rPr>
            <a:t>•For the knowledge and attitude (social distance) towards people with mental illness, a computed knowledge score was derived and </a:t>
          </a:r>
          <a:r>
            <a:rPr lang="en-US" sz="1200" kern="1200" dirty="0" err="1">
              <a:latin typeface="Georgia"/>
            </a:rPr>
            <a:t>categorised</a:t>
          </a:r>
          <a:r>
            <a:rPr lang="en-US" sz="1200" kern="1200" dirty="0">
              <a:latin typeface="Georgia"/>
            </a:rPr>
            <a:t> into three groups ‘‘above average’’, ‘‘average’’ and ‘‘below-average’’ knowledge. </a:t>
          </a:r>
        </a:p>
      </dsp:txBody>
      <dsp:txXfrm>
        <a:off x="3845757" y="2268777"/>
        <a:ext cx="3224354" cy="787500"/>
      </dsp:txXfrm>
    </dsp:sp>
    <dsp:sp modelId="{A4A0A279-9EC5-4691-A713-E791E8C1322E}">
      <dsp:nvSpPr>
        <dsp:cNvPr id="0" name=""/>
        <dsp:cNvSpPr/>
      </dsp:nvSpPr>
      <dsp:spPr>
        <a:xfrm>
          <a:off x="8521071" y="422662"/>
          <a:ext cx="1450959" cy="145095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6AB575D-A301-4B0C-8A97-3F7318B50C54}">
      <dsp:nvSpPr>
        <dsp:cNvPr id="0" name=""/>
        <dsp:cNvSpPr/>
      </dsp:nvSpPr>
      <dsp:spPr>
        <a:xfrm>
          <a:off x="7634373" y="2268777"/>
          <a:ext cx="3224354" cy="78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pPr>
          <a:r>
            <a:rPr lang="en-US" sz="1200" kern="1200" dirty="0">
              <a:latin typeface="Georgia"/>
            </a:rPr>
            <a:t>•The majority of them consulted traditional healers as first help for the care of their mentally ill relatives. The consulted traditional healers referred only a small percentage of patients to psychiatric care.</a:t>
          </a:r>
        </a:p>
      </dsp:txBody>
      <dsp:txXfrm>
        <a:off x="7634373" y="2268777"/>
        <a:ext cx="3224354" cy="78750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D556BE-0174-4B48-90FD-FD10269E6DDE}">
      <dsp:nvSpPr>
        <dsp:cNvPr id="0" name=""/>
        <dsp:cNvSpPr/>
      </dsp:nvSpPr>
      <dsp:spPr>
        <a:xfrm>
          <a:off x="0" y="341471"/>
          <a:ext cx="2154555" cy="12927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latin typeface="Georgia"/>
            </a:rPr>
            <a:t>•Mental health research saves lives, relieves significant distress and improves quality of life.</a:t>
          </a:r>
        </a:p>
      </dsp:txBody>
      <dsp:txXfrm>
        <a:off x="0" y="341471"/>
        <a:ext cx="2154555" cy="1292733"/>
      </dsp:txXfrm>
    </dsp:sp>
    <dsp:sp modelId="{8BE62D59-82DB-4E83-9D23-ABBB8579DFFD}">
      <dsp:nvSpPr>
        <dsp:cNvPr id="0" name=""/>
        <dsp:cNvSpPr/>
      </dsp:nvSpPr>
      <dsp:spPr>
        <a:xfrm>
          <a:off x="2370010" y="341471"/>
          <a:ext cx="2154555" cy="12927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latin typeface="Georgia"/>
            </a:rPr>
            <a:t>•It also benefits the whole of our society by generating social and economic benefits that contribute to thriving communities built upon resilience, reduced levels of mental ill-health and less stigma and discrimination.</a:t>
          </a:r>
        </a:p>
      </dsp:txBody>
      <dsp:txXfrm>
        <a:off x="2370010" y="341471"/>
        <a:ext cx="2154555" cy="1292733"/>
      </dsp:txXfrm>
    </dsp:sp>
    <dsp:sp modelId="{84732743-6370-4505-BEF4-F0DA27DA0D60}">
      <dsp:nvSpPr>
        <dsp:cNvPr id="0" name=""/>
        <dsp:cNvSpPr/>
      </dsp:nvSpPr>
      <dsp:spPr>
        <a:xfrm>
          <a:off x="4740021" y="341471"/>
          <a:ext cx="2154555" cy="12927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latin typeface="Georgia"/>
            </a:rPr>
            <a:t>•Research helps us understand how to best promote mental health in different populations.</a:t>
          </a:r>
        </a:p>
      </dsp:txBody>
      <dsp:txXfrm>
        <a:off x="4740021" y="341471"/>
        <a:ext cx="2154555" cy="1292733"/>
      </dsp:txXfrm>
    </dsp:sp>
    <dsp:sp modelId="{2FEFB728-1808-45C5-AA20-562BAD0C226D}">
      <dsp:nvSpPr>
        <dsp:cNvPr id="0" name=""/>
        <dsp:cNvSpPr/>
      </dsp:nvSpPr>
      <dsp:spPr>
        <a:xfrm>
          <a:off x="1185005" y="1849659"/>
          <a:ext cx="2154555" cy="12927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latin typeface="Georgia"/>
            </a:rPr>
            <a:t>•Data aids us in understanding whether the mental health services and resources that are available meet mental health needs.</a:t>
          </a:r>
        </a:p>
      </dsp:txBody>
      <dsp:txXfrm>
        <a:off x="1185005" y="1849659"/>
        <a:ext cx="2154555" cy="1292733"/>
      </dsp:txXfrm>
    </dsp:sp>
    <dsp:sp modelId="{B0834851-C19A-4EE5-A7B6-8DA03878A8B7}">
      <dsp:nvSpPr>
        <dsp:cNvPr id="0" name=""/>
        <dsp:cNvSpPr/>
      </dsp:nvSpPr>
      <dsp:spPr>
        <a:xfrm>
          <a:off x="3555015" y="1849659"/>
          <a:ext cx="2154555" cy="12927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latin typeface="Georgia"/>
            </a:rPr>
            <a:t>•The findings from mental health research and evaluation studies provide crucial information about the specific needs within communities.</a:t>
          </a:r>
        </a:p>
      </dsp:txBody>
      <dsp:txXfrm>
        <a:off x="3555015" y="1849659"/>
        <a:ext cx="2154555" cy="129273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60B2E8-1473-418E-86E2-3ED696961BB3}">
      <dsp:nvSpPr>
        <dsp:cNvPr id="0" name=""/>
        <dsp:cNvSpPr/>
      </dsp:nvSpPr>
      <dsp:spPr>
        <a:xfrm>
          <a:off x="0" y="0"/>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3A4E66-3AC4-4238-BED6-53ABC1118C3F}">
      <dsp:nvSpPr>
        <dsp:cNvPr id="0" name=""/>
        <dsp:cNvSpPr/>
      </dsp:nvSpPr>
      <dsp:spPr>
        <a:xfrm>
          <a:off x="0" y="0"/>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latin typeface="Georgia"/>
            </a:rPr>
            <a:t>•Knowledge and attitude towards mental illness of the studied subjects were not predicted by the diagnosed type of mental illness of their relatives.</a:t>
          </a:r>
        </a:p>
      </dsp:txBody>
      <dsp:txXfrm>
        <a:off x="0" y="0"/>
        <a:ext cx="6900512" cy="1384035"/>
      </dsp:txXfrm>
    </dsp:sp>
    <dsp:sp modelId="{32A2B756-20A7-4DB9-A813-DA9ACCCB9E14}">
      <dsp:nvSpPr>
        <dsp:cNvPr id="0" name=""/>
        <dsp:cNvSpPr/>
      </dsp:nvSpPr>
      <dsp:spPr>
        <a:xfrm>
          <a:off x="0" y="1384035"/>
          <a:ext cx="6900512"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F4F03A-74B0-4E11-94AD-818B9F290917}">
      <dsp:nvSpPr>
        <dsp:cNvPr id="0" name=""/>
        <dsp:cNvSpPr/>
      </dsp:nvSpPr>
      <dsp:spPr>
        <a:xfrm>
          <a:off x="0" y="1384035"/>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rtl="0">
            <a:lnSpc>
              <a:spcPct val="90000"/>
            </a:lnSpc>
            <a:spcBef>
              <a:spcPct val="0"/>
            </a:spcBef>
            <a:spcAft>
              <a:spcPct val="35000"/>
            </a:spcAft>
            <a:buNone/>
          </a:pPr>
          <a:r>
            <a:rPr lang="en-US" sz="1600" kern="1200" dirty="0">
              <a:latin typeface="Georgia"/>
            </a:rPr>
            <a:t>•This is consistent with a study of knowledge, attitude, perception, and belief (KAPB) of mentally ill patients’ relatives towards mental illness in India. </a:t>
          </a:r>
        </a:p>
      </dsp:txBody>
      <dsp:txXfrm>
        <a:off x="0" y="1384035"/>
        <a:ext cx="6900512" cy="1384035"/>
      </dsp:txXfrm>
    </dsp:sp>
    <dsp:sp modelId="{9433D09A-E4AF-451C-9024-1007CF686C19}">
      <dsp:nvSpPr>
        <dsp:cNvPr id="0" name=""/>
        <dsp:cNvSpPr/>
      </dsp:nvSpPr>
      <dsp:spPr>
        <a:xfrm>
          <a:off x="0" y="2768070"/>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75A79FB-CCF9-4A14-B55F-B180B7C55682}">
      <dsp:nvSpPr>
        <dsp:cNvPr id="0" name=""/>
        <dsp:cNvSpPr/>
      </dsp:nvSpPr>
      <dsp:spPr>
        <a:xfrm>
          <a:off x="0" y="2768070"/>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latin typeface="Georgia"/>
            </a:rPr>
            <a:t>•The study found that KAPB of the relatives was not associated with the patient diagnosed illness .</a:t>
          </a:r>
        </a:p>
      </dsp:txBody>
      <dsp:txXfrm>
        <a:off x="0" y="2768070"/>
        <a:ext cx="6900512" cy="1384035"/>
      </dsp:txXfrm>
    </dsp:sp>
    <dsp:sp modelId="{BB2484FA-75A6-4E52-8506-93F5CCB5B61D}">
      <dsp:nvSpPr>
        <dsp:cNvPr id="0" name=""/>
        <dsp:cNvSpPr/>
      </dsp:nvSpPr>
      <dsp:spPr>
        <a:xfrm>
          <a:off x="0" y="4152105"/>
          <a:ext cx="6900512"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57906D2-B31A-47D0-B9B0-D5ABC75F525E}">
      <dsp:nvSpPr>
        <dsp:cNvPr id="0" name=""/>
        <dsp:cNvSpPr/>
      </dsp:nvSpPr>
      <dsp:spPr>
        <a:xfrm>
          <a:off x="0" y="4152105"/>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latin typeface="Georgia"/>
            </a:rPr>
            <a:t>•The mental health promotion and mental intervention system based on network adopts music, video, animation, electric journal and training, etc. which are suitable for people with healthy mentality, sub-healthy mentality, mild-and-moderate mental problems, as well as people with insufficient pressure, modest pressure and moderate pressure </a:t>
          </a:r>
        </a:p>
      </dsp:txBody>
      <dsp:txXfrm>
        <a:off x="0" y="4152105"/>
        <a:ext cx="6900512" cy="1384035"/>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16T09:05:23.811"/>
    </inkml:context>
    <inkml:brush xml:id="br0">
      <inkml:brushProperty name="width" value="0.1" units="cm"/>
      <inkml:brushProperty name="height" value="0.1" units="cm"/>
      <inkml:brushProperty name="color" value="#FFFFFF"/>
    </inkml:brush>
  </inkml:definitions>
  <inkml:trace contextRef="#ctx0" brushRef="#br0">1 0 128,'0'6'0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6/16/2023</a:t>
            </a:fld>
            <a:endParaRPr lang="en-US" dirty="0"/>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4476450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72345051-2045-45DA-935E-2E3CA1A69ADC}" type="datetimeFigureOut">
              <a:rPr lang="en-US" smtClean="0"/>
              <a:t>6/16/2023</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0910708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72345051-2045-45DA-935E-2E3CA1A69ADC}" type="datetimeFigureOut">
              <a:rPr lang="en-US" smtClean="0"/>
              <a:t>6/16/2023</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7974978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72345051-2045-45DA-935E-2E3CA1A69ADC}" type="datetimeFigureOut">
              <a:rPr lang="en-US" smtClean="0"/>
              <a:t>6/16/2023</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072297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72345051-2045-45DA-935E-2E3CA1A69ADC}" type="datetimeFigureOut">
              <a:rPr lang="en-US" smtClean="0"/>
              <a:t>6/16/2023</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4565266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72345051-2045-45DA-935E-2E3CA1A69ADC}" type="datetimeFigureOut">
              <a:rPr lang="en-US" smtClean="0"/>
              <a:t>6/16/2023</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587764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72345051-2045-45DA-935E-2E3CA1A69ADC}" type="datetimeFigureOut">
              <a:rPr lang="en-US" smtClean="0"/>
              <a:t>6/16/2023</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9020856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72345051-2045-45DA-935E-2E3CA1A69ADC}" type="datetimeFigureOut">
              <a:rPr lang="en-US" smtClean="0"/>
              <a:t>6/16/2023</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0602637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72345051-2045-45DA-935E-2E3CA1A69ADC}" type="datetimeFigureOut">
              <a:rPr lang="en-US" smtClean="0"/>
              <a:t>6/16/2023</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3055880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72345051-2045-45DA-935E-2E3CA1A69ADC}" type="datetimeFigureOut">
              <a:rPr lang="en-US" smtClean="0"/>
              <a:t>6/16/2023</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0521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72345051-2045-45DA-935E-2E3CA1A69ADC}" type="datetimeFigureOut">
              <a:rPr lang="en-US" smtClean="0"/>
              <a:t>6/16/2023</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667273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6/16/2023</a:t>
            </a:fld>
            <a:endParaRPr lang="en-US" dirty="0"/>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a:t>
            </a:fld>
            <a:endParaRPr lang="en-US" dirty="0"/>
          </a:p>
        </p:txBody>
      </p:sp>
    </p:spTree>
    <p:extLst>
      <p:ext uri="{BB962C8B-B14F-4D97-AF65-F5344CB8AC3E}">
        <p14:creationId xmlns:p14="http://schemas.microsoft.com/office/powerpoint/2010/main" val="1177517483"/>
      </p:ext>
    </p:extLst>
  </p:cSld>
  <p:clrMap bg1="lt1" tx1="dk1" bg2="lt2" tx2="dk2" accent1="accent1" accent2="accent2" accent3="accent3" accent4="accent4" accent5="accent5" accent6="accent6" hlink="hlink" folHlink="folHlink"/>
  <p:sldLayoutIdLst>
    <p:sldLayoutId id="2147483683" r:id="rId1"/>
    <p:sldLayoutId id="2147483682" r:id="rId2"/>
    <p:sldLayoutId id="2147483681" r:id="rId3"/>
    <p:sldLayoutId id="2147483680" r:id="rId4"/>
    <p:sldLayoutId id="2147483679" r:id="rId5"/>
    <p:sldLayoutId id="2147483678" r:id="rId6"/>
    <p:sldLayoutId id="2147483677" r:id="rId7"/>
    <p:sldLayoutId id="2147483676" r:id="rId8"/>
    <p:sldLayoutId id="2147483675" r:id="rId9"/>
    <p:sldLayoutId id="2147483674" r:id="rId10"/>
    <p:sldLayoutId id="2147483673" r:id="rId11"/>
  </p:sldLayoutIdLst>
  <p:txStyles>
    <p:titleStyle>
      <a:lvl1pPr algn="l" defTabSz="914400" rtl="0" eaLnBrk="1" latinLnBrk="0" hangingPunct="1">
        <a:lnSpc>
          <a:spcPct val="100000"/>
        </a:lnSpc>
        <a:spcBef>
          <a:spcPct val="0"/>
        </a:spcBef>
        <a:buNone/>
        <a:defRPr sz="5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image" Target="../media/image1.png"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8.xml" /><Relationship Id="rId7" Type="http://schemas.microsoft.com/office/2007/relationships/diagramDrawing" Target="../diagrams/drawing8.xml" /><Relationship Id="rId2" Type="http://schemas.openxmlformats.org/officeDocument/2006/relationships/image" Target="../media/image41.jpeg" /><Relationship Id="rId1" Type="http://schemas.openxmlformats.org/officeDocument/2006/relationships/slideLayout" Target="../slideLayouts/slideLayout2.xml" /><Relationship Id="rId6" Type="http://schemas.openxmlformats.org/officeDocument/2006/relationships/diagramColors" Target="../diagrams/colors8.xml" /><Relationship Id="rId5" Type="http://schemas.openxmlformats.org/officeDocument/2006/relationships/diagramQuickStyle" Target="../diagrams/quickStyle8.xml" /><Relationship Id="rId4" Type="http://schemas.openxmlformats.org/officeDocument/2006/relationships/diagramLayout" Target="../diagrams/layout8.xml" /></Relationships>
</file>

<file path=ppt/slides/_rels/slide11.xml.rels><?xml version="1.0" encoding="UTF-8" standalone="yes"?>
<Relationships xmlns="http://schemas.openxmlformats.org/package/2006/relationships"><Relationship Id="rId2" Type="http://schemas.openxmlformats.org/officeDocument/2006/relationships/image" Target="../media/image42.png"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9.xml" /><Relationship Id="rId2" Type="http://schemas.openxmlformats.org/officeDocument/2006/relationships/diagramData" Target="../diagrams/data9.xml" /><Relationship Id="rId1" Type="http://schemas.openxmlformats.org/officeDocument/2006/relationships/slideLayout" Target="../slideLayouts/slideLayout2.xml" /><Relationship Id="rId6" Type="http://schemas.microsoft.com/office/2007/relationships/diagramDrawing" Target="../diagrams/drawing9.xml" /><Relationship Id="rId5" Type="http://schemas.openxmlformats.org/officeDocument/2006/relationships/diagramColors" Target="../diagrams/colors9.xml" /><Relationship Id="rId4" Type="http://schemas.openxmlformats.org/officeDocument/2006/relationships/diagramQuickStyle" Target="../diagrams/quickStyle9.xml" /></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0.xml" /><Relationship Id="rId2" Type="http://schemas.openxmlformats.org/officeDocument/2006/relationships/diagramData" Target="../diagrams/data10.xml" /><Relationship Id="rId1" Type="http://schemas.openxmlformats.org/officeDocument/2006/relationships/slideLayout" Target="../slideLayouts/slideLayout2.xml" /><Relationship Id="rId6" Type="http://schemas.microsoft.com/office/2007/relationships/diagramDrawing" Target="../diagrams/drawing10.xml" /><Relationship Id="rId5" Type="http://schemas.openxmlformats.org/officeDocument/2006/relationships/diagramColors" Target="../diagrams/colors10.xml" /><Relationship Id="rId4" Type="http://schemas.openxmlformats.org/officeDocument/2006/relationships/diagramQuickStyle" Target="../diagrams/quickStyle10.xml" /></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1.xml" /><Relationship Id="rId7" Type="http://schemas.microsoft.com/office/2007/relationships/diagramDrawing" Target="../diagrams/drawing11.xml" /><Relationship Id="rId2" Type="http://schemas.openxmlformats.org/officeDocument/2006/relationships/image" Target="../media/image43.jpeg" /><Relationship Id="rId1" Type="http://schemas.openxmlformats.org/officeDocument/2006/relationships/slideLayout" Target="../slideLayouts/slideLayout2.xml" /><Relationship Id="rId6" Type="http://schemas.openxmlformats.org/officeDocument/2006/relationships/diagramColors" Target="../diagrams/colors11.xml" /><Relationship Id="rId5" Type="http://schemas.openxmlformats.org/officeDocument/2006/relationships/diagramQuickStyle" Target="../diagrams/quickStyle11.xml" /><Relationship Id="rId4" Type="http://schemas.openxmlformats.org/officeDocument/2006/relationships/diagramLayout" Target="../diagrams/layout11.xml" /></Relationships>
</file>

<file path=ppt/slides/_rels/slide15.xml.rels><?xml version="1.0" encoding="UTF-8" standalone="yes"?>
<Relationships xmlns="http://schemas.openxmlformats.org/package/2006/relationships"><Relationship Id="rId8" Type="http://schemas.openxmlformats.org/officeDocument/2006/relationships/hyperlink" Target="https://www.enago.com/academy/choosing-references-for-phd-application/" TargetMode="External" /><Relationship Id="rId3" Type="http://schemas.openxmlformats.org/officeDocument/2006/relationships/hyperlink" Target="https://pubmed.ncbi.nlm.nih.gov/24997007" TargetMode="External" /><Relationship Id="rId7" Type="http://schemas.openxmlformats.org/officeDocument/2006/relationships/image" Target="../media/image44.jpeg" /><Relationship Id="rId2" Type="http://schemas.openxmlformats.org/officeDocument/2006/relationships/hyperlink" Target="https://www.ncbi.nlm.nih.gov/pmc/articles/PMC4096423/" TargetMode="External" /><Relationship Id="rId1" Type="http://schemas.openxmlformats.org/officeDocument/2006/relationships/slideLayout" Target="../slideLayouts/slideLayout2.xml" /><Relationship Id="rId6" Type="http://schemas.openxmlformats.org/officeDocument/2006/relationships/hyperlink" Target="https://scholar.google.com/scholar_lookup?journal=Child+Welfare&amp;title=Using+participatory+research+to+help+promote+the+physical+and+mental+health+of+female+social+workers+in+child+welfare&amp;volume=77&amp;publication_year=1998&amp;pages=701-24&amp;pmid=9830112&amp;" TargetMode="External" /><Relationship Id="rId5" Type="http://schemas.openxmlformats.org/officeDocument/2006/relationships/hyperlink" Target="https://pubmed.ncbi.nlm.nih.gov/9830112" TargetMode="External" /><Relationship Id="rId4" Type="http://schemas.openxmlformats.org/officeDocument/2006/relationships/hyperlink" Target="https://scholar.google.com/scholar_lookup?journal=BMC+Public+Health&amp;title=Happy@Work:+protocol+for+a+web-based+randomized+controlled+trial+to+improve+mental+well-being+among+an+Asian+working+population&amp;volume=14&amp;publication_year=2014&amp;pages=685&amp;pmid=24997007&amp;" TargetMode="Externa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3" Type="http://schemas.openxmlformats.org/officeDocument/2006/relationships/image" Target="../media/image46.svg" /><Relationship Id="rId2" Type="http://schemas.openxmlformats.org/officeDocument/2006/relationships/image" Target="../media/image45.png"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 /><Relationship Id="rId2" Type="http://schemas.openxmlformats.org/officeDocument/2006/relationships/diagramData" Target="../diagrams/data1.xml" /><Relationship Id="rId1" Type="http://schemas.openxmlformats.org/officeDocument/2006/relationships/slideLayout" Target="../slideLayouts/slideLayout2.xml" /><Relationship Id="rId6" Type="http://schemas.microsoft.com/office/2007/relationships/diagramDrawing" Target="../diagrams/drawing1.xml" /><Relationship Id="rId5" Type="http://schemas.openxmlformats.org/officeDocument/2006/relationships/diagramColors" Target="../diagrams/colors1.xml" /><Relationship Id="rId4" Type="http://schemas.openxmlformats.org/officeDocument/2006/relationships/diagramQuickStyle" Target="../diagrams/quickStyle1.xml" /></Relationships>
</file>

<file path=ppt/slides/_rels/slide3.xml.rels><?xml version="1.0" encoding="UTF-8" standalone="yes"?>
<Relationships xmlns="http://schemas.openxmlformats.org/package/2006/relationships"><Relationship Id="rId8" Type="http://schemas.openxmlformats.org/officeDocument/2006/relationships/diagramQuickStyle" Target="../diagrams/quickStyle2.xml" /><Relationship Id="rId3" Type="http://schemas.openxmlformats.org/officeDocument/2006/relationships/image" Target="../media/image11.png" /><Relationship Id="rId7" Type="http://schemas.openxmlformats.org/officeDocument/2006/relationships/diagramLayout" Target="../diagrams/layout2.xml" /><Relationship Id="rId2" Type="http://schemas.openxmlformats.org/officeDocument/2006/relationships/customXml" Target="../ink/ink1.xml" /><Relationship Id="rId1" Type="http://schemas.openxmlformats.org/officeDocument/2006/relationships/slideLayout" Target="../slideLayouts/slideLayout2.xml" /><Relationship Id="rId6" Type="http://schemas.openxmlformats.org/officeDocument/2006/relationships/diagramData" Target="../diagrams/data2.xml" /><Relationship Id="rId5" Type="http://schemas.openxmlformats.org/officeDocument/2006/relationships/hyperlink" Target="https://courses.lumenlearning.com/wm-abnormalpsych/chapter/mental-treatment-today/" TargetMode="External" /><Relationship Id="rId10" Type="http://schemas.microsoft.com/office/2007/relationships/diagramDrawing" Target="../diagrams/drawing2.xml" /><Relationship Id="rId4" Type="http://schemas.openxmlformats.org/officeDocument/2006/relationships/image" Target="../media/image11.jpeg" /><Relationship Id="rId9" Type="http://schemas.openxmlformats.org/officeDocument/2006/relationships/diagramColors" Target="../diagrams/colors2.xml" /></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 /><Relationship Id="rId2" Type="http://schemas.openxmlformats.org/officeDocument/2006/relationships/diagramData" Target="../diagrams/data3.xml" /><Relationship Id="rId1" Type="http://schemas.openxmlformats.org/officeDocument/2006/relationships/slideLayout" Target="../slideLayouts/slideLayout2.xml" /><Relationship Id="rId6" Type="http://schemas.microsoft.com/office/2007/relationships/diagramDrawing" Target="../diagrams/drawing3.xml" /><Relationship Id="rId5" Type="http://schemas.openxmlformats.org/officeDocument/2006/relationships/diagramColors" Target="../diagrams/colors3.xml" /><Relationship Id="rId4" Type="http://schemas.openxmlformats.org/officeDocument/2006/relationships/diagramQuickStyle" Target="../diagrams/quickStyle3.xml" /></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 /><Relationship Id="rId2" Type="http://schemas.openxmlformats.org/officeDocument/2006/relationships/diagramData" Target="../diagrams/data4.xml" /><Relationship Id="rId1" Type="http://schemas.openxmlformats.org/officeDocument/2006/relationships/slideLayout" Target="../slideLayouts/slideLayout2.xml" /><Relationship Id="rId6" Type="http://schemas.microsoft.com/office/2007/relationships/diagramDrawing" Target="../diagrams/drawing4.xml" /><Relationship Id="rId5" Type="http://schemas.openxmlformats.org/officeDocument/2006/relationships/diagramColors" Target="../diagrams/colors4.xml" /><Relationship Id="rId4" Type="http://schemas.openxmlformats.org/officeDocument/2006/relationships/diagramQuickStyle" Target="../diagrams/quickStyle4.xml" /></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 /><Relationship Id="rId2" Type="http://schemas.openxmlformats.org/officeDocument/2006/relationships/diagramData" Target="../diagrams/data5.xml" /><Relationship Id="rId1" Type="http://schemas.openxmlformats.org/officeDocument/2006/relationships/slideLayout" Target="../slideLayouts/slideLayout2.xml" /><Relationship Id="rId6" Type="http://schemas.microsoft.com/office/2007/relationships/diagramDrawing" Target="../diagrams/drawing5.xml" /><Relationship Id="rId5" Type="http://schemas.openxmlformats.org/officeDocument/2006/relationships/diagramColors" Target="../diagrams/colors5.xml" /><Relationship Id="rId4" Type="http://schemas.openxmlformats.org/officeDocument/2006/relationships/diagramQuickStyle" Target="../diagrams/quickStyle5.xml" /></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6.xml" /><Relationship Id="rId2" Type="http://schemas.openxmlformats.org/officeDocument/2006/relationships/diagramData" Target="../diagrams/data6.xml" /><Relationship Id="rId1" Type="http://schemas.openxmlformats.org/officeDocument/2006/relationships/slideLayout" Target="../slideLayouts/slideLayout2.xml" /><Relationship Id="rId6" Type="http://schemas.microsoft.com/office/2007/relationships/diagramDrawing" Target="../diagrams/drawing6.xml" /><Relationship Id="rId5" Type="http://schemas.openxmlformats.org/officeDocument/2006/relationships/diagramColors" Target="../diagrams/colors6.xml" /><Relationship Id="rId4" Type="http://schemas.openxmlformats.org/officeDocument/2006/relationships/diagramQuickStyle" Target="../diagrams/quickStyle6.xml" /></Relationships>
</file>

<file path=ppt/slides/_rels/slide8.xml.rels><?xml version="1.0" encoding="UTF-8" standalone="yes"?>
<Relationships xmlns="http://schemas.openxmlformats.org/package/2006/relationships"><Relationship Id="rId2" Type="http://schemas.openxmlformats.org/officeDocument/2006/relationships/image" Target="../media/image36.jpeg"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7.xml" /><Relationship Id="rId2" Type="http://schemas.openxmlformats.org/officeDocument/2006/relationships/diagramData" Target="../diagrams/data7.xml" /><Relationship Id="rId1" Type="http://schemas.openxmlformats.org/officeDocument/2006/relationships/slideLayout" Target="../slideLayouts/slideLayout2.xml" /><Relationship Id="rId6" Type="http://schemas.microsoft.com/office/2007/relationships/diagramDrawing" Target="../diagrams/drawing7.xml" /><Relationship Id="rId5" Type="http://schemas.openxmlformats.org/officeDocument/2006/relationships/diagramColors" Target="../diagrams/colors7.xml" /><Relationship Id="rId4" Type="http://schemas.openxmlformats.org/officeDocument/2006/relationships/diagramQuickStyle" Target="../diagrams/quickStyle7.xml" /></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8" name="Rectangle 44">
            <a:extLst>
              <a:ext uri="{FF2B5EF4-FFF2-40B4-BE49-F238E27FC236}">
                <a16:creationId xmlns:a16="http://schemas.microsoft.com/office/drawing/2014/main" id="{A03CEDD6-8F27-4509-BD35-6A78B51E0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12648" y="1122362"/>
            <a:ext cx="6983563" cy="3174245"/>
          </a:xfrm>
        </p:spPr>
        <p:txBody>
          <a:bodyPr vert="horz" lIns="91440" tIns="45720" rIns="91440" bIns="45720" rtlCol="0" anchor="b">
            <a:noAutofit/>
          </a:bodyPr>
          <a:lstStyle/>
          <a:p>
            <a:pPr>
              <a:lnSpc>
                <a:spcPct val="90000"/>
              </a:lnSpc>
            </a:pPr>
            <a:r>
              <a:rPr lang="en-US" sz="4000" b="1" dirty="0">
                <a:latin typeface="Georgia"/>
              </a:rPr>
              <a:t>Knowledge, perception and attitude towards Mental illness among patients and care givers.”- An explorative research.</a:t>
            </a:r>
            <a:endParaRPr lang="en-US" sz="4000" dirty="0">
              <a:latin typeface="Georgia"/>
            </a:endParaRPr>
          </a:p>
        </p:txBody>
      </p:sp>
      <p:sp>
        <p:nvSpPr>
          <p:cNvPr id="3" name="Subtitle 2"/>
          <p:cNvSpPr>
            <a:spLocks noGrp="1"/>
          </p:cNvSpPr>
          <p:nvPr>
            <p:ph type="subTitle" idx="1"/>
          </p:nvPr>
        </p:nvSpPr>
        <p:spPr>
          <a:xfrm>
            <a:off x="612648" y="4700588"/>
            <a:ext cx="6983563" cy="1440055"/>
          </a:xfrm>
        </p:spPr>
        <p:txBody>
          <a:bodyPr vert="horz" lIns="91440" tIns="45720" rIns="91440" bIns="45720" rtlCol="0" anchor="t">
            <a:normAutofit/>
          </a:bodyPr>
          <a:lstStyle/>
          <a:p>
            <a:r>
              <a:rPr lang="en-US" sz="2400" b="1" dirty="0">
                <a:latin typeface="Georgia"/>
              </a:rPr>
              <a:t>Presented by: Riya Nandan</a:t>
            </a:r>
          </a:p>
          <a:p>
            <a:r>
              <a:rPr lang="en-US" sz="2400" b="1" dirty="0">
                <a:latin typeface="Georgia"/>
              </a:rPr>
              <a:t>PG/21/086</a:t>
            </a:r>
          </a:p>
        </p:txBody>
      </p:sp>
      <p:pic>
        <p:nvPicPr>
          <p:cNvPr id="7" name="Picture 7" descr="A picture containing text, clipart&#10;&#10;Description automatically generated">
            <a:extLst>
              <a:ext uri="{FF2B5EF4-FFF2-40B4-BE49-F238E27FC236}">
                <a16:creationId xmlns:a16="http://schemas.microsoft.com/office/drawing/2014/main" id="{3FCBD381-4D03-23CD-72AA-5B32B92A4D8D}"/>
              </a:ext>
            </a:extLst>
          </p:cNvPr>
          <p:cNvPicPr>
            <a:picLocks noChangeAspect="1"/>
          </p:cNvPicPr>
          <p:nvPr/>
        </p:nvPicPr>
        <p:blipFill>
          <a:blip r:embed="rId2"/>
          <a:stretch>
            <a:fillRect/>
          </a:stretch>
        </p:blipFill>
        <p:spPr>
          <a:xfrm>
            <a:off x="8330247" y="712317"/>
            <a:ext cx="3753261" cy="1006744"/>
          </a:xfrm>
          <a:prstGeom prst="rect">
            <a:avLst/>
          </a:prstGeom>
        </p:spPr>
      </p:pic>
      <p:sp>
        <p:nvSpPr>
          <p:cNvPr id="47" name="Rectangle 6">
            <a:extLst>
              <a:ext uri="{FF2B5EF4-FFF2-40B4-BE49-F238E27FC236}">
                <a16:creationId xmlns:a16="http://schemas.microsoft.com/office/drawing/2014/main" id="{3F1D29E9-9103-4BCA-8C0F-9AA963033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149" y="4484882"/>
            <a:ext cx="3383280" cy="27432"/>
          </a:xfrm>
          <a:custGeom>
            <a:avLst/>
            <a:gdLst>
              <a:gd name="connsiteX0" fmla="*/ 0 w 3383280"/>
              <a:gd name="connsiteY0" fmla="*/ 0 h 27432"/>
              <a:gd name="connsiteX1" fmla="*/ 642823 w 3383280"/>
              <a:gd name="connsiteY1" fmla="*/ 0 h 27432"/>
              <a:gd name="connsiteX2" fmla="*/ 1319479 w 3383280"/>
              <a:gd name="connsiteY2" fmla="*/ 0 h 27432"/>
              <a:gd name="connsiteX3" fmla="*/ 2029968 w 3383280"/>
              <a:gd name="connsiteY3" fmla="*/ 0 h 27432"/>
              <a:gd name="connsiteX4" fmla="*/ 2740457 w 3383280"/>
              <a:gd name="connsiteY4" fmla="*/ 0 h 27432"/>
              <a:gd name="connsiteX5" fmla="*/ 3383280 w 3383280"/>
              <a:gd name="connsiteY5" fmla="*/ 0 h 27432"/>
              <a:gd name="connsiteX6" fmla="*/ 3383280 w 3383280"/>
              <a:gd name="connsiteY6" fmla="*/ 27432 h 27432"/>
              <a:gd name="connsiteX7" fmla="*/ 2638958 w 3383280"/>
              <a:gd name="connsiteY7" fmla="*/ 27432 h 27432"/>
              <a:gd name="connsiteX8" fmla="*/ 1894637 w 3383280"/>
              <a:gd name="connsiteY8" fmla="*/ 27432 h 27432"/>
              <a:gd name="connsiteX9" fmla="*/ 1217981 w 3383280"/>
              <a:gd name="connsiteY9" fmla="*/ 27432 h 27432"/>
              <a:gd name="connsiteX10" fmla="*/ 0 w 3383280"/>
              <a:gd name="connsiteY10" fmla="*/ 27432 h 27432"/>
              <a:gd name="connsiteX11" fmla="*/ 0 w 3383280"/>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83280" h="27432" fill="none" extrusionOk="0">
                <a:moveTo>
                  <a:pt x="0" y="0"/>
                </a:moveTo>
                <a:cubicBezTo>
                  <a:pt x="257987" y="12032"/>
                  <a:pt x="404745" y="16905"/>
                  <a:pt x="642823" y="0"/>
                </a:cubicBezTo>
                <a:cubicBezTo>
                  <a:pt x="880901" y="-16905"/>
                  <a:pt x="1102054" y="22021"/>
                  <a:pt x="1319479" y="0"/>
                </a:cubicBezTo>
                <a:cubicBezTo>
                  <a:pt x="1536904" y="-22021"/>
                  <a:pt x="1881604" y="24614"/>
                  <a:pt x="2029968" y="0"/>
                </a:cubicBezTo>
                <a:cubicBezTo>
                  <a:pt x="2178332" y="-24614"/>
                  <a:pt x="2554148" y="3447"/>
                  <a:pt x="2740457" y="0"/>
                </a:cubicBezTo>
                <a:cubicBezTo>
                  <a:pt x="2926766" y="-3447"/>
                  <a:pt x="3065477" y="23645"/>
                  <a:pt x="3383280" y="0"/>
                </a:cubicBezTo>
                <a:cubicBezTo>
                  <a:pt x="3382114" y="7395"/>
                  <a:pt x="3383325" y="21864"/>
                  <a:pt x="3383280" y="27432"/>
                </a:cubicBezTo>
                <a:cubicBezTo>
                  <a:pt x="3088851" y="31951"/>
                  <a:pt x="2966759" y="63689"/>
                  <a:pt x="2638958" y="27432"/>
                </a:cubicBezTo>
                <a:cubicBezTo>
                  <a:pt x="2311157" y="-8825"/>
                  <a:pt x="2123847" y="40497"/>
                  <a:pt x="1894637" y="27432"/>
                </a:cubicBezTo>
                <a:cubicBezTo>
                  <a:pt x="1665427" y="14367"/>
                  <a:pt x="1424813" y="48382"/>
                  <a:pt x="1217981" y="27432"/>
                </a:cubicBezTo>
                <a:cubicBezTo>
                  <a:pt x="1011149" y="6482"/>
                  <a:pt x="538241" y="25631"/>
                  <a:pt x="0" y="27432"/>
                </a:cubicBezTo>
                <a:cubicBezTo>
                  <a:pt x="-503" y="20663"/>
                  <a:pt x="1168" y="5855"/>
                  <a:pt x="0" y="0"/>
                </a:cubicBezTo>
                <a:close/>
              </a:path>
              <a:path w="3383280" h="27432" stroke="0" extrusionOk="0">
                <a:moveTo>
                  <a:pt x="0" y="0"/>
                </a:moveTo>
                <a:cubicBezTo>
                  <a:pt x="151297" y="22734"/>
                  <a:pt x="480695" y="25868"/>
                  <a:pt x="642823" y="0"/>
                </a:cubicBezTo>
                <a:cubicBezTo>
                  <a:pt x="804951" y="-25868"/>
                  <a:pt x="1021125" y="-7020"/>
                  <a:pt x="1217981" y="0"/>
                </a:cubicBezTo>
                <a:cubicBezTo>
                  <a:pt x="1414837" y="7020"/>
                  <a:pt x="1602550" y="692"/>
                  <a:pt x="1962302" y="0"/>
                </a:cubicBezTo>
                <a:cubicBezTo>
                  <a:pt x="2322054" y="-692"/>
                  <a:pt x="2404714" y="-13207"/>
                  <a:pt x="2605126" y="0"/>
                </a:cubicBezTo>
                <a:cubicBezTo>
                  <a:pt x="2805538" y="13207"/>
                  <a:pt x="3040223" y="19007"/>
                  <a:pt x="3383280" y="0"/>
                </a:cubicBezTo>
                <a:cubicBezTo>
                  <a:pt x="3383473" y="12649"/>
                  <a:pt x="3382292" y="17989"/>
                  <a:pt x="3383280" y="27432"/>
                </a:cubicBezTo>
                <a:cubicBezTo>
                  <a:pt x="3246258" y="-5317"/>
                  <a:pt x="2915318" y="27493"/>
                  <a:pt x="2706624" y="27432"/>
                </a:cubicBezTo>
                <a:cubicBezTo>
                  <a:pt x="2497930" y="27371"/>
                  <a:pt x="2314501" y="-484"/>
                  <a:pt x="1962302" y="27432"/>
                </a:cubicBezTo>
                <a:cubicBezTo>
                  <a:pt x="1610103" y="55348"/>
                  <a:pt x="1607990" y="25966"/>
                  <a:pt x="1387145" y="27432"/>
                </a:cubicBezTo>
                <a:cubicBezTo>
                  <a:pt x="1166300" y="28898"/>
                  <a:pt x="856166" y="27780"/>
                  <a:pt x="710489" y="27432"/>
                </a:cubicBezTo>
                <a:cubicBezTo>
                  <a:pt x="564812" y="27084"/>
                  <a:pt x="236809" y="62580"/>
                  <a:pt x="0" y="27432"/>
                </a:cubicBezTo>
                <a:cubicBezTo>
                  <a:pt x="1300" y="19678"/>
                  <a:pt x="-86" y="12044"/>
                  <a:pt x="0" y="0"/>
                </a:cubicBezTo>
                <a:close/>
              </a:path>
            </a:pathLst>
          </a:custGeom>
          <a:solidFill>
            <a:srgbClr val="04B6EA"/>
          </a:solidFill>
          <a:ln w="38100" cap="rnd">
            <a:solidFill>
              <a:srgbClr val="04B6EA"/>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8" descr="Text&#10;&#10;Description automatically generated">
            <a:extLst>
              <a:ext uri="{FF2B5EF4-FFF2-40B4-BE49-F238E27FC236}">
                <a16:creationId xmlns:a16="http://schemas.microsoft.com/office/drawing/2014/main" id="{AA202F50-B817-600A-7657-B04EFB4EA039}"/>
              </a:ext>
            </a:extLst>
          </p:cNvPr>
          <p:cNvPicPr>
            <a:picLocks noChangeAspect="1"/>
          </p:cNvPicPr>
          <p:nvPr/>
        </p:nvPicPr>
        <p:blipFill>
          <a:blip r:embed="rId3"/>
          <a:stretch>
            <a:fillRect/>
          </a:stretch>
        </p:blipFill>
        <p:spPr>
          <a:xfrm>
            <a:off x="8379408" y="4585144"/>
            <a:ext cx="3529584" cy="1985391"/>
          </a:xfrm>
          <a:prstGeom prst="rect">
            <a:avLst/>
          </a:prstGeom>
        </p:spPr>
      </p:pic>
      <p:sp>
        <p:nvSpPr>
          <p:cNvPr id="11" name="Subtitle 2">
            <a:extLst>
              <a:ext uri="{FF2B5EF4-FFF2-40B4-BE49-F238E27FC236}">
                <a16:creationId xmlns:a16="http://schemas.microsoft.com/office/drawing/2014/main" id="{20E88A7D-5388-AD5B-D93B-7E45B8602837}"/>
              </a:ext>
            </a:extLst>
          </p:cNvPr>
          <p:cNvSpPr txBox="1">
            <a:spLocks/>
          </p:cNvSpPr>
          <p:nvPr/>
        </p:nvSpPr>
        <p:spPr>
          <a:xfrm>
            <a:off x="600213" y="5682223"/>
            <a:ext cx="7327692" cy="980614"/>
          </a:xfrm>
          <a:prstGeom prst="rect">
            <a:avLst/>
          </a:prstGeom>
        </p:spPr>
        <p:txBody>
          <a:bodyPr vert="horz" lIns="91440" tIns="45720" rIns="91440" bIns="45720" rtlCol="0" anchor="t">
            <a:normAutofit/>
          </a:bodyPr>
          <a:lstStyle>
            <a:lvl1pPr marL="0" indent="0" algn="l" defTabSz="914400" rtl="0" eaLnBrk="1" latinLnBrk="0" hangingPunct="1">
              <a:lnSpc>
                <a:spcPct val="110000"/>
              </a:lnSpc>
              <a:spcBef>
                <a:spcPts val="1000"/>
              </a:spcBef>
              <a:buFont typeface="Arial" panose="020B0604020202020204" pitchFamily="34" charset="0"/>
              <a:buNone/>
              <a:defRPr sz="2800" kern="1200">
                <a:solidFill>
                  <a:schemeClr val="tx1"/>
                </a:solidFill>
                <a:latin typeface="+mn-lt"/>
                <a:ea typeface="+mn-ea"/>
                <a:cs typeface="+mn-cs"/>
              </a:defRPr>
            </a:lvl1pPr>
            <a:lvl2pPr marL="457200" indent="0" algn="ctr" defTabSz="914400" rtl="0" eaLnBrk="1" latinLnBrk="0" hangingPunct="1">
              <a:lnSpc>
                <a:spcPct val="11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000" b="1" dirty="0">
                <a:latin typeface="Georgia"/>
                <a:cs typeface="Calibri"/>
              </a:rPr>
              <a:t>Mentor: Dr Ratika Samtani</a:t>
            </a:r>
          </a:p>
        </p:txBody>
      </p:sp>
    </p:spTree>
    <p:extLst>
      <p:ext uri="{BB962C8B-B14F-4D97-AF65-F5344CB8AC3E}">
        <p14:creationId xmlns:p14="http://schemas.microsoft.com/office/powerpoint/2010/main" val="109857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E4BC1D0-71CE-9134-BEBA-40AF97DD681B}"/>
              </a:ext>
            </a:extLst>
          </p:cNvPr>
          <p:cNvSpPr>
            <a:spLocks noGrp="1"/>
          </p:cNvSpPr>
          <p:nvPr>
            <p:ph type="title"/>
          </p:nvPr>
        </p:nvSpPr>
        <p:spPr>
          <a:xfrm>
            <a:off x="4654296" y="329184"/>
            <a:ext cx="6894576" cy="1783080"/>
          </a:xfrm>
        </p:spPr>
        <p:txBody>
          <a:bodyPr anchor="b">
            <a:normAutofit/>
          </a:bodyPr>
          <a:lstStyle/>
          <a:p>
            <a:pPr>
              <a:lnSpc>
                <a:spcPct val="90000"/>
              </a:lnSpc>
            </a:pPr>
            <a:r>
              <a:rPr lang="en-US" sz="4000" dirty="0">
                <a:latin typeface="Georgia"/>
              </a:rPr>
              <a:t>Impact of the study</a:t>
            </a:r>
          </a:p>
        </p:txBody>
      </p:sp>
      <p:pic>
        <p:nvPicPr>
          <p:cNvPr id="5" name="Picture 4" descr="Desk with stethoscope and computer keyboard">
            <a:extLst>
              <a:ext uri="{FF2B5EF4-FFF2-40B4-BE49-F238E27FC236}">
                <a16:creationId xmlns:a16="http://schemas.microsoft.com/office/drawing/2014/main" id="{1F9861EF-C057-2F70-9B0C-8E982400AC60}"/>
              </a:ext>
            </a:extLst>
          </p:cNvPr>
          <p:cNvPicPr>
            <a:picLocks noChangeAspect="1"/>
          </p:cNvPicPr>
          <p:nvPr/>
        </p:nvPicPr>
        <p:blipFill rotWithShape="1">
          <a:blip r:embed="rId2"/>
          <a:srcRect l="54696" r="5862" b="3"/>
          <a:stretch/>
        </p:blipFill>
        <p:spPr>
          <a:xfrm>
            <a:off x="20" y="1"/>
            <a:ext cx="4052522" cy="6858000"/>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p:spPr>
      </p:pic>
      <p:sp>
        <p:nvSpPr>
          <p:cNvPr id="11"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39572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3" name="Content Placeholder 2">
            <a:extLst>
              <a:ext uri="{FF2B5EF4-FFF2-40B4-BE49-F238E27FC236}">
                <a16:creationId xmlns:a16="http://schemas.microsoft.com/office/drawing/2014/main" id="{7C41BC37-6348-3950-F21C-F54124E2EC74}"/>
              </a:ext>
            </a:extLst>
          </p:cNvPr>
          <p:cNvGraphicFramePr>
            <a:graphicFrameLocks noGrp="1"/>
          </p:cNvGraphicFramePr>
          <p:nvPr>
            <p:ph idx="1"/>
          </p:nvPr>
        </p:nvGraphicFramePr>
        <p:xfrm>
          <a:off x="4654296" y="2706624"/>
          <a:ext cx="6894576" cy="34838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110170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ahLst/>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6" name="Rectangle 10">
            <a:extLst>
              <a:ext uri="{FF2B5EF4-FFF2-40B4-BE49-F238E27FC236}">
                <a16:creationId xmlns:a16="http://schemas.microsoft.com/office/drawing/2014/main" id="{76906711-0AFB-47DD-A4B6-4E94B38B8C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A91F649-894C-41F6-A21D-3D1AC558E9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877832"/>
          </a:xfrm>
          <a:custGeom>
            <a:avLst/>
            <a:gdLst>
              <a:gd name="connsiteX0" fmla="*/ 6789701 w 12192000"/>
              <a:gd name="connsiteY0" fmla="*/ 2809623 h 2877832"/>
              <a:gd name="connsiteX1" fmla="*/ 6788702 w 12192000"/>
              <a:gd name="connsiteY1" fmla="*/ 2809701 h 2877832"/>
              <a:gd name="connsiteX2" fmla="*/ 6788476 w 12192000"/>
              <a:gd name="connsiteY2" fmla="*/ 2810235 h 2877832"/>
              <a:gd name="connsiteX3" fmla="*/ 0 w 12192000"/>
              <a:gd name="connsiteY3" fmla="*/ 0 h 2877832"/>
              <a:gd name="connsiteX4" fmla="*/ 12192000 w 12192000"/>
              <a:gd name="connsiteY4" fmla="*/ 0 h 2877832"/>
              <a:gd name="connsiteX5" fmla="*/ 12192000 w 12192000"/>
              <a:gd name="connsiteY5" fmla="*/ 1915388 h 2877832"/>
              <a:gd name="connsiteX6" fmla="*/ 12061096 w 12192000"/>
              <a:gd name="connsiteY6" fmla="*/ 1954428 h 2877832"/>
              <a:gd name="connsiteX7" fmla="*/ 11676800 w 12192000"/>
              <a:gd name="connsiteY7" fmla="*/ 2058003 h 2877832"/>
              <a:gd name="connsiteX8" fmla="*/ 10425355 w 12192000"/>
              <a:gd name="connsiteY8" fmla="*/ 2341542 h 2877832"/>
              <a:gd name="connsiteX9" fmla="*/ 9424022 w 12192000"/>
              <a:gd name="connsiteY9" fmla="*/ 2516704 h 2877832"/>
              <a:gd name="connsiteX10" fmla="*/ 8458419 w 12192000"/>
              <a:gd name="connsiteY10" fmla="*/ 2650405 h 2877832"/>
              <a:gd name="connsiteX11" fmla="*/ 7715970 w 12192000"/>
              <a:gd name="connsiteY11" fmla="*/ 2730352 h 2877832"/>
              <a:gd name="connsiteX12" fmla="*/ 6951716 w 12192000"/>
              <a:gd name="connsiteY12" fmla="*/ 2796132 h 2877832"/>
              <a:gd name="connsiteX13" fmla="*/ 6936303 w 12192000"/>
              <a:gd name="connsiteY13" fmla="*/ 2798203 h 2877832"/>
              <a:gd name="connsiteX14" fmla="*/ 6790448 w 12192000"/>
              <a:gd name="connsiteY14" fmla="*/ 2809564 h 2877832"/>
              <a:gd name="connsiteX15" fmla="*/ 6799941 w 12192000"/>
              <a:gd name="connsiteY15" fmla="*/ 2811384 h 2877832"/>
              <a:gd name="connsiteX16" fmla="*/ 6835432 w 12192000"/>
              <a:gd name="connsiteY16" fmla="*/ 2809677 h 2877832"/>
              <a:gd name="connsiteX17" fmla="*/ 6884003 w 12192000"/>
              <a:gd name="connsiteY17" fmla="*/ 2806699 h 2877832"/>
              <a:gd name="connsiteX18" fmla="*/ 7578771 w 12192000"/>
              <a:gd name="connsiteY18" fmla="*/ 2774172 h 2877832"/>
              <a:gd name="connsiteX19" fmla="*/ 8623845 w 12192000"/>
              <a:gd name="connsiteY19" fmla="*/ 2687275 h 2877832"/>
              <a:gd name="connsiteX20" fmla="*/ 9479970 w 12192000"/>
              <a:gd name="connsiteY20" fmla="*/ 2583369 h 2877832"/>
              <a:gd name="connsiteX21" fmla="*/ 10629308 w 12192000"/>
              <a:gd name="connsiteY21" fmla="*/ 2389212 h 2877832"/>
              <a:gd name="connsiteX22" fmla="*/ 11998498 w 12192000"/>
              <a:gd name="connsiteY22" fmla="*/ 2063218 h 2877832"/>
              <a:gd name="connsiteX23" fmla="*/ 12192000 w 12192000"/>
              <a:gd name="connsiteY23" fmla="*/ 2006219 h 2877832"/>
              <a:gd name="connsiteX24" fmla="*/ 12192000 w 12192000"/>
              <a:gd name="connsiteY24" fmla="*/ 2060956 h 2877832"/>
              <a:gd name="connsiteX25" fmla="*/ 11829257 w 12192000"/>
              <a:gd name="connsiteY25" fmla="*/ 2166255 h 2877832"/>
              <a:gd name="connsiteX26" fmla="*/ 10939183 w 12192000"/>
              <a:gd name="connsiteY26" fmla="*/ 2380770 h 2877832"/>
              <a:gd name="connsiteX27" fmla="*/ 9985530 w 12192000"/>
              <a:gd name="connsiteY27" fmla="*/ 2560775 h 2877832"/>
              <a:gd name="connsiteX28" fmla="*/ 9186882 w 12192000"/>
              <a:gd name="connsiteY28" fmla="*/ 2676722 h 2877832"/>
              <a:gd name="connsiteX29" fmla="*/ 8578198 w 12192000"/>
              <a:gd name="connsiteY29" fmla="*/ 2746241 h 2877832"/>
              <a:gd name="connsiteX30" fmla="*/ 7864358 w 12192000"/>
              <a:gd name="connsiteY30" fmla="*/ 2807692 h 2877832"/>
              <a:gd name="connsiteX31" fmla="*/ 6935502 w 12192000"/>
              <a:gd name="connsiteY31" fmla="*/ 2859086 h 2877832"/>
              <a:gd name="connsiteX32" fmla="*/ 6477750 w 12192000"/>
              <a:gd name="connsiteY32" fmla="*/ 2872989 h 2877832"/>
              <a:gd name="connsiteX33" fmla="*/ 6362294 w 12192000"/>
              <a:gd name="connsiteY33" fmla="*/ 2877832 h 2877832"/>
              <a:gd name="connsiteX34" fmla="*/ 6057129 w 12192000"/>
              <a:gd name="connsiteY34" fmla="*/ 2877832 h 2877832"/>
              <a:gd name="connsiteX35" fmla="*/ 5977784 w 12192000"/>
              <a:gd name="connsiteY35" fmla="*/ 2873238 h 2877832"/>
              <a:gd name="connsiteX36" fmla="*/ 5265087 w 12192000"/>
              <a:gd name="connsiteY36" fmla="*/ 2836989 h 2877832"/>
              <a:gd name="connsiteX37" fmla="*/ 4346277 w 12192000"/>
              <a:gd name="connsiteY37" fmla="*/ 2774919 h 2877832"/>
              <a:gd name="connsiteX38" fmla="*/ 3373045 w 12192000"/>
              <a:gd name="connsiteY38" fmla="*/ 2676350 h 2877832"/>
              <a:gd name="connsiteX39" fmla="*/ 2362173 w 12192000"/>
              <a:gd name="connsiteY39" fmla="*/ 2557423 h 2877832"/>
              <a:gd name="connsiteX40" fmla="*/ 1233178 w 12192000"/>
              <a:gd name="connsiteY40" fmla="*/ 2384247 h 2877832"/>
              <a:gd name="connsiteX41" fmla="*/ 68500 w 12192000"/>
              <a:gd name="connsiteY41" fmla="*/ 2144540 h 2877832"/>
              <a:gd name="connsiteX42" fmla="*/ 0 w 12192000"/>
              <a:gd name="connsiteY42" fmla="*/ 2127185 h 2877832"/>
              <a:gd name="connsiteX43" fmla="*/ 0 w 12192000"/>
              <a:gd name="connsiteY43" fmla="*/ 2070696 h 2877832"/>
              <a:gd name="connsiteX44" fmla="*/ 72441 w 12192000"/>
              <a:gd name="connsiteY44" fmla="*/ 2089473 h 2877832"/>
              <a:gd name="connsiteX45" fmla="*/ 600716 w 12192000"/>
              <a:gd name="connsiteY45" fmla="*/ 2207843 h 2877832"/>
              <a:gd name="connsiteX46" fmla="*/ 1769512 w 12192000"/>
              <a:gd name="connsiteY46" fmla="*/ 2418011 h 2877832"/>
              <a:gd name="connsiteX47" fmla="*/ 2613554 w 12192000"/>
              <a:gd name="connsiteY47" fmla="*/ 2534953 h 2877832"/>
              <a:gd name="connsiteX48" fmla="*/ 2581134 w 12192000"/>
              <a:gd name="connsiteY48" fmla="*/ 2525022 h 2877832"/>
              <a:gd name="connsiteX49" fmla="*/ 1112635 w 12192000"/>
              <a:gd name="connsiteY49" fmla="*/ 2192325 h 2877832"/>
              <a:gd name="connsiteX50" fmla="*/ 420412 w 12192000"/>
              <a:gd name="connsiteY50" fmla="*/ 1992892 h 2877832"/>
              <a:gd name="connsiteX51" fmla="*/ 0 w 12192000"/>
              <a:gd name="connsiteY51" fmla="*/ 1853975 h 2877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000" h="2877832">
                <a:moveTo>
                  <a:pt x="6789701" y="2809623"/>
                </a:moveTo>
                <a:lnTo>
                  <a:pt x="6788702" y="2809701"/>
                </a:lnTo>
                <a:lnTo>
                  <a:pt x="6788476" y="2810235"/>
                </a:lnTo>
                <a:close/>
                <a:moveTo>
                  <a:pt x="0" y="0"/>
                </a:moveTo>
                <a:lnTo>
                  <a:pt x="12192000" y="0"/>
                </a:lnTo>
                <a:lnTo>
                  <a:pt x="12192000" y="1915388"/>
                </a:lnTo>
                <a:lnTo>
                  <a:pt x="12061096" y="1954428"/>
                </a:lnTo>
                <a:cubicBezTo>
                  <a:pt x="11933500" y="1990642"/>
                  <a:pt x="11805390" y="2025171"/>
                  <a:pt x="11676800" y="2058003"/>
                </a:cubicBezTo>
                <a:cubicBezTo>
                  <a:pt x="11262789" y="2165510"/>
                  <a:pt x="10845343" y="2259112"/>
                  <a:pt x="10425355" y="2341542"/>
                </a:cubicBezTo>
                <a:cubicBezTo>
                  <a:pt x="10092810" y="2406753"/>
                  <a:pt x="9759033" y="2465150"/>
                  <a:pt x="9424022" y="2516704"/>
                </a:cubicBezTo>
                <a:cubicBezTo>
                  <a:pt x="9102997" y="2566361"/>
                  <a:pt x="8781133" y="2610928"/>
                  <a:pt x="8458419" y="2650405"/>
                </a:cubicBezTo>
                <a:cubicBezTo>
                  <a:pt x="8211360" y="2680571"/>
                  <a:pt x="7963792" y="2706144"/>
                  <a:pt x="7715970" y="2730352"/>
                </a:cubicBezTo>
                <a:lnTo>
                  <a:pt x="6951716" y="2796132"/>
                </a:lnTo>
                <a:lnTo>
                  <a:pt x="6936303" y="2798203"/>
                </a:lnTo>
                <a:lnTo>
                  <a:pt x="6790448" y="2809564"/>
                </a:lnTo>
                <a:lnTo>
                  <a:pt x="6799941" y="2811384"/>
                </a:lnTo>
                <a:cubicBezTo>
                  <a:pt x="6811623" y="2811850"/>
                  <a:pt x="6823734" y="2809677"/>
                  <a:pt x="6835432" y="2809677"/>
                </a:cubicBezTo>
                <a:cubicBezTo>
                  <a:pt x="6851580" y="2809677"/>
                  <a:pt x="6867729" y="2807070"/>
                  <a:pt x="6884003" y="2806699"/>
                </a:cubicBezTo>
                <a:cubicBezTo>
                  <a:pt x="7115805" y="2801237"/>
                  <a:pt x="7347351" y="2789070"/>
                  <a:pt x="7578771" y="2774172"/>
                </a:cubicBezTo>
                <a:cubicBezTo>
                  <a:pt x="7927552" y="2751704"/>
                  <a:pt x="8276080" y="2723525"/>
                  <a:pt x="8623845" y="2687275"/>
                </a:cubicBezTo>
                <a:cubicBezTo>
                  <a:pt x="8909939" y="2657977"/>
                  <a:pt x="9195310" y="2623342"/>
                  <a:pt x="9479970" y="2583369"/>
                </a:cubicBezTo>
                <a:cubicBezTo>
                  <a:pt x="9864901" y="2528995"/>
                  <a:pt x="10248014" y="2464281"/>
                  <a:pt x="10629308" y="2389212"/>
                </a:cubicBezTo>
                <a:cubicBezTo>
                  <a:pt x="11090114" y="2298092"/>
                  <a:pt x="11546975" y="2190586"/>
                  <a:pt x="11998498" y="2063218"/>
                </a:cubicBezTo>
                <a:lnTo>
                  <a:pt x="12192000" y="2006219"/>
                </a:lnTo>
                <a:lnTo>
                  <a:pt x="12192000" y="2060956"/>
                </a:lnTo>
                <a:lnTo>
                  <a:pt x="11829257" y="2166255"/>
                </a:lnTo>
                <a:cubicBezTo>
                  <a:pt x="11534769" y="2245952"/>
                  <a:pt x="11238120" y="2316838"/>
                  <a:pt x="10939183" y="2380770"/>
                </a:cubicBezTo>
                <a:cubicBezTo>
                  <a:pt x="10622824" y="2448552"/>
                  <a:pt x="10304941" y="2508549"/>
                  <a:pt x="9985530" y="2560775"/>
                </a:cubicBezTo>
                <a:cubicBezTo>
                  <a:pt x="9720036" y="2604224"/>
                  <a:pt x="9453814" y="2642869"/>
                  <a:pt x="9186882" y="2676722"/>
                </a:cubicBezTo>
                <a:cubicBezTo>
                  <a:pt x="8984197" y="2702296"/>
                  <a:pt x="8781514" y="2726379"/>
                  <a:pt x="8578198" y="2746241"/>
                </a:cubicBezTo>
                <a:cubicBezTo>
                  <a:pt x="8340547" y="2768961"/>
                  <a:pt x="8102644" y="2790436"/>
                  <a:pt x="7864358" y="2807692"/>
                </a:cubicBezTo>
                <a:cubicBezTo>
                  <a:pt x="7554994" y="2830036"/>
                  <a:pt x="7245502" y="2847914"/>
                  <a:pt x="6935502" y="2859086"/>
                </a:cubicBezTo>
                <a:cubicBezTo>
                  <a:pt x="6782917" y="2864549"/>
                  <a:pt x="6630334" y="2868397"/>
                  <a:pt x="6477750" y="2872989"/>
                </a:cubicBezTo>
                <a:cubicBezTo>
                  <a:pt x="6439195" y="2870905"/>
                  <a:pt x="6400529" y="2872530"/>
                  <a:pt x="6362294" y="2877832"/>
                </a:cubicBezTo>
                <a:lnTo>
                  <a:pt x="6057129" y="2877832"/>
                </a:lnTo>
                <a:lnTo>
                  <a:pt x="5977784" y="2873238"/>
                </a:lnTo>
                <a:cubicBezTo>
                  <a:pt x="5740261" y="2860825"/>
                  <a:pt x="5502739" y="2847046"/>
                  <a:pt x="5265087" y="2836989"/>
                </a:cubicBezTo>
                <a:cubicBezTo>
                  <a:pt x="4958267" y="2824573"/>
                  <a:pt x="4651826" y="2804093"/>
                  <a:pt x="4346277" y="2774919"/>
                </a:cubicBezTo>
                <a:cubicBezTo>
                  <a:pt x="4021654" y="2744007"/>
                  <a:pt x="3697795" y="2709372"/>
                  <a:pt x="3373045" y="2676350"/>
                </a:cubicBezTo>
                <a:cubicBezTo>
                  <a:pt x="3035412" y="2642088"/>
                  <a:pt x="2698456" y="2602449"/>
                  <a:pt x="2362173" y="2557423"/>
                </a:cubicBezTo>
                <a:cubicBezTo>
                  <a:pt x="1984692" y="2507270"/>
                  <a:pt x="1608364" y="2449544"/>
                  <a:pt x="1233178" y="2384247"/>
                </a:cubicBezTo>
                <a:cubicBezTo>
                  <a:pt x="842181" y="2315534"/>
                  <a:pt x="453758" y="2237046"/>
                  <a:pt x="68500" y="2144540"/>
                </a:cubicBezTo>
                <a:lnTo>
                  <a:pt x="0" y="2127185"/>
                </a:lnTo>
                <a:lnTo>
                  <a:pt x="0" y="2070696"/>
                </a:lnTo>
                <a:lnTo>
                  <a:pt x="72441" y="2089473"/>
                </a:lnTo>
                <a:cubicBezTo>
                  <a:pt x="247961" y="2131651"/>
                  <a:pt x="424164" y="2170911"/>
                  <a:pt x="600716" y="2207843"/>
                </a:cubicBezTo>
                <a:cubicBezTo>
                  <a:pt x="988279" y="2288657"/>
                  <a:pt x="1378133" y="2357555"/>
                  <a:pt x="1769512" y="2418011"/>
                </a:cubicBezTo>
                <a:cubicBezTo>
                  <a:pt x="2052426" y="2461587"/>
                  <a:pt x="2335725" y="2501684"/>
                  <a:pt x="2613554" y="2534953"/>
                </a:cubicBezTo>
                <a:cubicBezTo>
                  <a:pt x="2605544" y="2537560"/>
                  <a:pt x="2594611" y="2527504"/>
                  <a:pt x="2581134" y="2525022"/>
                </a:cubicBezTo>
                <a:cubicBezTo>
                  <a:pt x="2087178" y="2433070"/>
                  <a:pt x="1597684" y="2322177"/>
                  <a:pt x="1112635" y="2192325"/>
                </a:cubicBezTo>
                <a:cubicBezTo>
                  <a:pt x="880453" y="2130254"/>
                  <a:pt x="649713" y="2063776"/>
                  <a:pt x="420412" y="1992892"/>
                </a:cubicBezTo>
                <a:lnTo>
                  <a:pt x="0" y="1853975"/>
                </a:lnTo>
                <a:close/>
              </a:path>
            </a:pathLst>
          </a:custGeom>
          <a:solidFill>
            <a:srgbClr val="5992D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6BAC0F83-FAC9-615C-1F8A-F9C9E2A03A88}"/>
              </a:ext>
            </a:extLst>
          </p:cNvPr>
          <p:cNvSpPr>
            <a:spLocks noGrp="1"/>
          </p:cNvSpPr>
          <p:nvPr>
            <p:ph type="title"/>
          </p:nvPr>
        </p:nvSpPr>
        <p:spPr>
          <a:xfrm>
            <a:off x="638881" y="390525"/>
            <a:ext cx="10909640" cy="1129302"/>
          </a:xfrm>
        </p:spPr>
        <p:txBody>
          <a:bodyPr vert="horz" lIns="91440" tIns="45720" rIns="91440" bIns="45720" rtlCol="0" anchor="ctr">
            <a:noAutofit/>
          </a:bodyPr>
          <a:lstStyle/>
          <a:p>
            <a:pPr algn="ctr">
              <a:lnSpc>
                <a:spcPct val="90000"/>
              </a:lnSpc>
            </a:pPr>
            <a:r>
              <a:rPr lang="en-US" sz="4000" dirty="0">
                <a:solidFill>
                  <a:srgbClr val="FFFFFF"/>
                </a:solidFill>
                <a:latin typeface="Georgia"/>
              </a:rPr>
              <a:t>Type of the earliest sought care of the studied caregivers for their patients, </a:t>
            </a:r>
            <a:r>
              <a:rPr lang="en-US" sz="4000" dirty="0" err="1">
                <a:solidFill>
                  <a:srgbClr val="FFFFFF"/>
                </a:solidFill>
                <a:latin typeface="Georgia"/>
              </a:rPr>
              <a:t>DrSafeHands</a:t>
            </a:r>
            <a:endParaRPr lang="en-US" sz="5100">
              <a:solidFill>
                <a:srgbClr val="FFFFFF"/>
              </a:solidFill>
              <a:latin typeface="The Serif Hand Black"/>
            </a:endParaRPr>
          </a:p>
        </p:txBody>
      </p:sp>
      <p:sp>
        <p:nvSpPr>
          <p:cNvPr id="15" name="Rectangle 7">
            <a:extLst>
              <a:ext uri="{FF2B5EF4-FFF2-40B4-BE49-F238E27FC236}">
                <a16:creationId xmlns:a16="http://schemas.microsoft.com/office/drawing/2014/main" id="{56037404-66BD-46B5-9323-1B53131967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1753266"/>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Chart, waterfall chart&#10;&#10;Description automatically generated">
            <a:extLst>
              <a:ext uri="{FF2B5EF4-FFF2-40B4-BE49-F238E27FC236}">
                <a16:creationId xmlns:a16="http://schemas.microsoft.com/office/drawing/2014/main" id="{7855073E-F2A0-55F9-5F54-1B8D1ACFD75D}"/>
              </a:ext>
            </a:extLst>
          </p:cNvPr>
          <p:cNvPicPr>
            <a:picLocks noGrp="1" noChangeAspect="1"/>
          </p:cNvPicPr>
          <p:nvPr>
            <p:ph idx="1"/>
          </p:nvPr>
        </p:nvPicPr>
        <p:blipFill>
          <a:blip r:embed="rId2"/>
          <a:stretch>
            <a:fillRect/>
          </a:stretch>
        </p:blipFill>
        <p:spPr>
          <a:xfrm>
            <a:off x="2095091" y="3067050"/>
            <a:ext cx="7998770" cy="3019537"/>
          </a:xfrm>
          <a:prstGeom prst="rect">
            <a:avLst/>
          </a:prstGeom>
        </p:spPr>
      </p:pic>
    </p:spTree>
    <p:extLst>
      <p:ext uri="{BB962C8B-B14F-4D97-AF65-F5344CB8AC3E}">
        <p14:creationId xmlns:p14="http://schemas.microsoft.com/office/powerpoint/2010/main" val="11842527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 name="Rectangle 50">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4DF7B1-A7C4-88B7-9C14-7A9ECBF4C6B5}"/>
              </a:ext>
            </a:extLst>
          </p:cNvPr>
          <p:cNvSpPr>
            <a:spLocks noGrp="1"/>
          </p:cNvSpPr>
          <p:nvPr>
            <p:ph type="title"/>
          </p:nvPr>
        </p:nvSpPr>
        <p:spPr>
          <a:xfrm>
            <a:off x="635000" y="640823"/>
            <a:ext cx="3418659" cy="5583148"/>
          </a:xfrm>
        </p:spPr>
        <p:txBody>
          <a:bodyPr anchor="ctr">
            <a:normAutofit/>
          </a:bodyPr>
          <a:lstStyle/>
          <a:p>
            <a:r>
              <a:rPr lang="en-US" sz="4000" dirty="0">
                <a:latin typeface="Georgia"/>
              </a:rPr>
              <a:t>Results</a:t>
            </a:r>
            <a:endParaRPr lang="en-US" sz="4000" dirty="0">
              <a:latin typeface="The Serif Hand Black"/>
            </a:endParaRPr>
          </a:p>
        </p:txBody>
      </p:sp>
      <p:sp>
        <p:nvSpPr>
          <p:cNvPr id="53" name="Rectangle 22">
            <a:extLst>
              <a:ext uri="{FF2B5EF4-FFF2-40B4-BE49-F238E27FC236}">
                <a16:creationId xmlns:a16="http://schemas.microsoft.com/office/drawing/2014/main" id="{535742DD-1B16-4E9D-B715-0D74B4574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14992" y="1557877"/>
            <a:ext cx="18288" cy="3749040"/>
          </a:xfrm>
          <a:custGeom>
            <a:avLst/>
            <a:gdLst>
              <a:gd name="connsiteX0" fmla="*/ 0 w 18288"/>
              <a:gd name="connsiteY0" fmla="*/ 0 h 3749040"/>
              <a:gd name="connsiteX1" fmla="*/ 18288 w 18288"/>
              <a:gd name="connsiteY1" fmla="*/ 0 h 3749040"/>
              <a:gd name="connsiteX2" fmla="*/ 18288 w 18288"/>
              <a:gd name="connsiteY2" fmla="*/ 662330 h 3749040"/>
              <a:gd name="connsiteX3" fmla="*/ 18288 w 18288"/>
              <a:gd name="connsiteY3" fmla="*/ 1174699 h 3749040"/>
              <a:gd name="connsiteX4" fmla="*/ 18288 w 18288"/>
              <a:gd name="connsiteY4" fmla="*/ 1724558 h 3749040"/>
              <a:gd name="connsiteX5" fmla="*/ 18288 w 18288"/>
              <a:gd name="connsiteY5" fmla="*/ 2424379 h 3749040"/>
              <a:gd name="connsiteX6" fmla="*/ 18288 w 18288"/>
              <a:gd name="connsiteY6" fmla="*/ 3049219 h 3749040"/>
              <a:gd name="connsiteX7" fmla="*/ 18288 w 18288"/>
              <a:gd name="connsiteY7" fmla="*/ 3749040 h 3749040"/>
              <a:gd name="connsiteX8" fmla="*/ 0 w 18288"/>
              <a:gd name="connsiteY8" fmla="*/ 3749040 h 3749040"/>
              <a:gd name="connsiteX9" fmla="*/ 0 w 18288"/>
              <a:gd name="connsiteY9" fmla="*/ 3236671 h 3749040"/>
              <a:gd name="connsiteX10" fmla="*/ 0 w 18288"/>
              <a:gd name="connsiteY10" fmla="*/ 2536850 h 3749040"/>
              <a:gd name="connsiteX11" fmla="*/ 0 w 18288"/>
              <a:gd name="connsiteY11" fmla="*/ 1874520 h 3749040"/>
              <a:gd name="connsiteX12" fmla="*/ 0 w 18288"/>
              <a:gd name="connsiteY12" fmla="*/ 1362151 h 3749040"/>
              <a:gd name="connsiteX13" fmla="*/ 0 w 18288"/>
              <a:gd name="connsiteY13" fmla="*/ 774802 h 3749040"/>
              <a:gd name="connsiteX14" fmla="*/ 0 w 18288"/>
              <a:gd name="connsiteY14"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288" h="3749040" fill="none" extrusionOk="0">
                <a:moveTo>
                  <a:pt x="0" y="0"/>
                </a:moveTo>
                <a:cubicBezTo>
                  <a:pt x="8690" y="407"/>
                  <a:pt x="14141" y="154"/>
                  <a:pt x="18288" y="0"/>
                </a:cubicBezTo>
                <a:cubicBezTo>
                  <a:pt x="34838" y="143586"/>
                  <a:pt x="-11860" y="333097"/>
                  <a:pt x="18288" y="662330"/>
                </a:cubicBezTo>
                <a:cubicBezTo>
                  <a:pt x="48436" y="991563"/>
                  <a:pt x="32813" y="1046681"/>
                  <a:pt x="18288" y="1174699"/>
                </a:cubicBezTo>
                <a:cubicBezTo>
                  <a:pt x="3763" y="1302717"/>
                  <a:pt x="40974" y="1467838"/>
                  <a:pt x="18288" y="1724558"/>
                </a:cubicBezTo>
                <a:cubicBezTo>
                  <a:pt x="-4398" y="1981278"/>
                  <a:pt x="36650" y="2215729"/>
                  <a:pt x="18288" y="2424379"/>
                </a:cubicBezTo>
                <a:cubicBezTo>
                  <a:pt x="-74" y="2633029"/>
                  <a:pt x="-9881" y="2874703"/>
                  <a:pt x="18288" y="3049219"/>
                </a:cubicBezTo>
                <a:cubicBezTo>
                  <a:pt x="46457" y="3223735"/>
                  <a:pt x="4078" y="3453850"/>
                  <a:pt x="18288" y="3749040"/>
                </a:cubicBezTo>
                <a:cubicBezTo>
                  <a:pt x="14465" y="3749751"/>
                  <a:pt x="7675" y="3748271"/>
                  <a:pt x="0" y="3749040"/>
                </a:cubicBezTo>
                <a:cubicBezTo>
                  <a:pt x="19669" y="3507959"/>
                  <a:pt x="-9883" y="3339386"/>
                  <a:pt x="0" y="3236671"/>
                </a:cubicBezTo>
                <a:cubicBezTo>
                  <a:pt x="9883" y="3133956"/>
                  <a:pt x="26871" y="2857214"/>
                  <a:pt x="0" y="2536850"/>
                </a:cubicBezTo>
                <a:cubicBezTo>
                  <a:pt x="-26871" y="2216486"/>
                  <a:pt x="4790" y="2156616"/>
                  <a:pt x="0" y="1874520"/>
                </a:cubicBezTo>
                <a:cubicBezTo>
                  <a:pt x="-4790" y="1592424"/>
                  <a:pt x="-3117" y="1558688"/>
                  <a:pt x="0" y="1362151"/>
                </a:cubicBezTo>
                <a:cubicBezTo>
                  <a:pt x="3117" y="1165614"/>
                  <a:pt x="16802" y="1045125"/>
                  <a:pt x="0" y="774802"/>
                </a:cubicBezTo>
                <a:cubicBezTo>
                  <a:pt x="-16802" y="504479"/>
                  <a:pt x="-29640" y="377701"/>
                  <a:pt x="0" y="0"/>
                </a:cubicBezTo>
                <a:close/>
              </a:path>
              <a:path w="18288" h="3749040" stroke="0" extrusionOk="0">
                <a:moveTo>
                  <a:pt x="0" y="0"/>
                </a:moveTo>
                <a:cubicBezTo>
                  <a:pt x="5341" y="9"/>
                  <a:pt x="11148" y="-611"/>
                  <a:pt x="18288" y="0"/>
                </a:cubicBezTo>
                <a:cubicBezTo>
                  <a:pt x="33352" y="227288"/>
                  <a:pt x="30894" y="278824"/>
                  <a:pt x="18288" y="512369"/>
                </a:cubicBezTo>
                <a:cubicBezTo>
                  <a:pt x="5682" y="745914"/>
                  <a:pt x="53060" y="998220"/>
                  <a:pt x="18288" y="1212190"/>
                </a:cubicBezTo>
                <a:cubicBezTo>
                  <a:pt x="-16484" y="1426160"/>
                  <a:pt x="35474" y="1585099"/>
                  <a:pt x="18288" y="1837030"/>
                </a:cubicBezTo>
                <a:cubicBezTo>
                  <a:pt x="1102" y="2088961"/>
                  <a:pt x="16704" y="2251948"/>
                  <a:pt x="18288" y="2386889"/>
                </a:cubicBezTo>
                <a:cubicBezTo>
                  <a:pt x="19872" y="2521830"/>
                  <a:pt x="5902" y="2679005"/>
                  <a:pt x="18288" y="2936748"/>
                </a:cubicBezTo>
                <a:cubicBezTo>
                  <a:pt x="30674" y="3194491"/>
                  <a:pt x="13809" y="3416052"/>
                  <a:pt x="18288" y="3749040"/>
                </a:cubicBezTo>
                <a:cubicBezTo>
                  <a:pt x="9729" y="3749861"/>
                  <a:pt x="3965" y="3749683"/>
                  <a:pt x="0" y="3749040"/>
                </a:cubicBezTo>
                <a:cubicBezTo>
                  <a:pt x="-10152" y="3632102"/>
                  <a:pt x="-5013" y="3340136"/>
                  <a:pt x="0" y="3236671"/>
                </a:cubicBezTo>
                <a:cubicBezTo>
                  <a:pt x="5013" y="3133206"/>
                  <a:pt x="-27249" y="2814766"/>
                  <a:pt x="0" y="2649322"/>
                </a:cubicBezTo>
                <a:cubicBezTo>
                  <a:pt x="27249" y="2483878"/>
                  <a:pt x="8506" y="2308131"/>
                  <a:pt x="0" y="2061972"/>
                </a:cubicBezTo>
                <a:cubicBezTo>
                  <a:pt x="-8506" y="1815813"/>
                  <a:pt x="-14267" y="1574470"/>
                  <a:pt x="0" y="1399642"/>
                </a:cubicBezTo>
                <a:cubicBezTo>
                  <a:pt x="14267" y="1224814"/>
                  <a:pt x="-24839" y="1011862"/>
                  <a:pt x="0" y="812292"/>
                </a:cubicBezTo>
                <a:cubicBezTo>
                  <a:pt x="24839" y="612722"/>
                  <a:pt x="20220" y="372179"/>
                  <a:pt x="0" y="0"/>
                </a:cubicBezTo>
                <a:close/>
              </a:path>
            </a:pathLst>
          </a:custGeom>
          <a:solidFill>
            <a:schemeClr val="accent1"/>
          </a:solidFill>
          <a:ln w="34925">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3" name="Content Placeholder 2">
            <a:extLst>
              <a:ext uri="{FF2B5EF4-FFF2-40B4-BE49-F238E27FC236}">
                <a16:creationId xmlns:a16="http://schemas.microsoft.com/office/drawing/2014/main" id="{4D2DAB94-DF3C-7656-FD4C-C65529FDF877}"/>
              </a:ext>
            </a:extLst>
          </p:cNvPr>
          <p:cNvGraphicFramePr>
            <a:graphicFrameLocks noGrp="1"/>
          </p:cNvGraphicFramePr>
          <p:nvPr>
            <p:ph idx="1"/>
            <p:extLst>
              <p:ext uri="{D42A27DB-BD31-4B8C-83A1-F6EECF244321}">
                <p14:modId xmlns:p14="http://schemas.microsoft.com/office/powerpoint/2010/main" val="155768686"/>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189942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005B60-2E39-F1A0-67CA-365893920280}"/>
              </a:ext>
            </a:extLst>
          </p:cNvPr>
          <p:cNvSpPr>
            <a:spLocks noGrp="1"/>
          </p:cNvSpPr>
          <p:nvPr>
            <p:ph type="title"/>
          </p:nvPr>
        </p:nvSpPr>
        <p:spPr>
          <a:xfrm>
            <a:off x="838200" y="365125"/>
            <a:ext cx="10515600" cy="1325563"/>
          </a:xfrm>
        </p:spPr>
        <p:txBody>
          <a:bodyPr>
            <a:normAutofit/>
          </a:bodyPr>
          <a:lstStyle/>
          <a:p>
            <a:r>
              <a:rPr lang="en-US" sz="4000" dirty="0">
                <a:solidFill>
                  <a:schemeClr val="accent1"/>
                </a:solidFill>
                <a:latin typeface="Georgia"/>
              </a:rPr>
              <a:t>Observations</a:t>
            </a:r>
            <a:endParaRPr lang="en-US" sz="8000" dirty="0">
              <a:solidFill>
                <a:schemeClr val="accent1"/>
              </a:solidFill>
              <a:latin typeface="The Serif Hand Black"/>
            </a:endParaRPr>
          </a:p>
        </p:txBody>
      </p:sp>
      <p:graphicFrame>
        <p:nvGraphicFramePr>
          <p:cNvPr id="5" name="Content Placeholder 2">
            <a:extLst>
              <a:ext uri="{FF2B5EF4-FFF2-40B4-BE49-F238E27FC236}">
                <a16:creationId xmlns:a16="http://schemas.microsoft.com/office/drawing/2014/main" id="{9CBEE80C-99E0-1E1A-BC74-B2875AFA2389}"/>
              </a:ext>
            </a:extLst>
          </p:cNvPr>
          <p:cNvGraphicFramePr>
            <a:graphicFrameLocks noGrp="1"/>
          </p:cNvGraphicFramePr>
          <p:nvPr>
            <p:ph idx="1"/>
            <p:extLst>
              <p:ext uri="{D42A27DB-BD31-4B8C-83A1-F6EECF244321}">
                <p14:modId xmlns:p14="http://schemas.microsoft.com/office/powerpoint/2010/main" val="624081773"/>
              </p:ext>
            </p:extLst>
          </p:nvPr>
        </p:nvGraphicFramePr>
        <p:xfrm>
          <a:off x="838200" y="1928813"/>
          <a:ext cx="10515600" cy="4252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109122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8" name="Rectangle 87">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2618FA-9AF3-AEA7-3673-1ADC76D3520E}"/>
              </a:ext>
            </a:extLst>
          </p:cNvPr>
          <p:cNvSpPr>
            <a:spLocks noGrp="1"/>
          </p:cNvSpPr>
          <p:nvPr>
            <p:ph type="title"/>
          </p:nvPr>
        </p:nvSpPr>
        <p:spPr>
          <a:xfrm>
            <a:off x="576072" y="238539"/>
            <a:ext cx="11018520" cy="1434415"/>
          </a:xfrm>
        </p:spPr>
        <p:txBody>
          <a:bodyPr anchor="b">
            <a:normAutofit/>
          </a:bodyPr>
          <a:lstStyle/>
          <a:p>
            <a:r>
              <a:rPr lang="en-US" sz="4000" dirty="0">
                <a:latin typeface="Georgia"/>
              </a:rPr>
              <a:t>Conclusion</a:t>
            </a:r>
          </a:p>
        </p:txBody>
      </p:sp>
      <p:sp>
        <p:nvSpPr>
          <p:cNvPr id="90" name="Rectangle 6">
            <a:extLst>
              <a:ext uri="{FF2B5EF4-FFF2-40B4-BE49-F238E27FC236}">
                <a16:creationId xmlns:a16="http://schemas.microsoft.com/office/drawing/2014/main" id="{3CE8AF5E-D374-4CF1-90CC-35CF73B81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12E3FF"/>
          </a:solidFill>
          <a:ln w="38100" cap="rnd">
            <a:solidFill>
              <a:srgbClr val="12E3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3" name="Picture 83" descr="Royalty Free Cardiology Stock Photos | rawpixel">
            <a:extLst>
              <a:ext uri="{FF2B5EF4-FFF2-40B4-BE49-F238E27FC236}">
                <a16:creationId xmlns:a16="http://schemas.microsoft.com/office/drawing/2014/main" id="{EFF57F41-8C2E-A901-F867-26EFAE181BD8}"/>
              </a:ext>
            </a:extLst>
          </p:cNvPr>
          <p:cNvPicPr>
            <a:picLocks noChangeAspect="1"/>
          </p:cNvPicPr>
          <p:nvPr/>
        </p:nvPicPr>
        <p:blipFill rotWithShape="1">
          <a:blip r:embed="rId2"/>
          <a:srcRect l="11199" r="18810" b="-3"/>
          <a:stretch/>
        </p:blipFill>
        <p:spPr>
          <a:xfrm>
            <a:off x="7675658" y="2093976"/>
            <a:ext cx="3941064" cy="4096512"/>
          </a:xfrm>
          <a:prstGeom prst="rect">
            <a:avLst/>
          </a:prstGeom>
        </p:spPr>
      </p:pic>
      <p:graphicFrame>
        <p:nvGraphicFramePr>
          <p:cNvPr id="17" name="Content Placeholder 2">
            <a:extLst>
              <a:ext uri="{FF2B5EF4-FFF2-40B4-BE49-F238E27FC236}">
                <a16:creationId xmlns:a16="http://schemas.microsoft.com/office/drawing/2014/main" id="{76286BC9-B0D6-E731-6501-259D07EECC05}"/>
              </a:ext>
            </a:extLst>
          </p:cNvPr>
          <p:cNvGraphicFramePr>
            <a:graphicFrameLocks noGrp="1"/>
          </p:cNvGraphicFramePr>
          <p:nvPr>
            <p:ph idx="1"/>
            <p:extLst>
              <p:ext uri="{D42A27DB-BD31-4B8C-83A1-F6EECF244321}">
                <p14:modId xmlns:p14="http://schemas.microsoft.com/office/powerpoint/2010/main" val="2737729425"/>
              </p:ext>
            </p:extLst>
          </p:nvPr>
        </p:nvGraphicFramePr>
        <p:xfrm>
          <a:off x="572493" y="2071316"/>
          <a:ext cx="6713552" cy="41191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405551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3052675-0D2B-DAE9-5FB6-34C9D55F0DAD}"/>
              </a:ext>
            </a:extLst>
          </p:cNvPr>
          <p:cNvSpPr>
            <a:spLocks noGrp="1"/>
          </p:cNvSpPr>
          <p:nvPr>
            <p:ph type="title"/>
          </p:nvPr>
        </p:nvSpPr>
        <p:spPr>
          <a:xfrm>
            <a:off x="576072" y="238539"/>
            <a:ext cx="11018520" cy="1434415"/>
          </a:xfrm>
        </p:spPr>
        <p:txBody>
          <a:bodyPr anchor="b">
            <a:normAutofit/>
          </a:bodyPr>
          <a:lstStyle/>
          <a:p>
            <a:r>
              <a:rPr lang="en-US" sz="4000" dirty="0">
                <a:latin typeface="Georgia"/>
              </a:rPr>
              <a:t>References</a:t>
            </a:r>
          </a:p>
        </p:txBody>
      </p:sp>
      <p:sp>
        <p:nvSpPr>
          <p:cNvPr id="19" name="Rectangle 6">
            <a:extLst>
              <a:ext uri="{FF2B5EF4-FFF2-40B4-BE49-F238E27FC236}">
                <a16:creationId xmlns:a16="http://schemas.microsoft.com/office/drawing/2014/main" id="{3CE8AF5E-D374-4CF1-90CC-35CF73B81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BF914C"/>
          </a:solidFill>
          <a:ln w="38100" cap="rnd">
            <a:solidFill>
              <a:srgbClr val="BF914C"/>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2">
            <a:extLst>
              <a:ext uri="{FF2B5EF4-FFF2-40B4-BE49-F238E27FC236}">
                <a16:creationId xmlns:a16="http://schemas.microsoft.com/office/drawing/2014/main" id="{9CC678F2-4C8B-E3EE-1B2D-278E2AAAA87F}"/>
              </a:ext>
            </a:extLst>
          </p:cNvPr>
          <p:cNvSpPr>
            <a:spLocks noGrp="1"/>
          </p:cNvSpPr>
          <p:nvPr>
            <p:ph idx="1"/>
          </p:nvPr>
        </p:nvSpPr>
        <p:spPr>
          <a:xfrm>
            <a:off x="572493" y="2071316"/>
            <a:ext cx="6713552" cy="4119172"/>
          </a:xfrm>
        </p:spPr>
        <p:txBody>
          <a:bodyPr vert="horz" lIns="91440" tIns="45720" rIns="91440" bIns="45720" rtlCol="0" anchor="t">
            <a:normAutofit/>
          </a:bodyPr>
          <a:lstStyle/>
          <a:p>
            <a:pPr marL="0" indent="0">
              <a:lnSpc>
                <a:spcPct val="100000"/>
              </a:lnSpc>
              <a:buNone/>
            </a:pPr>
            <a:r>
              <a:rPr lang="en-US" sz="1600" b="1" dirty="0">
                <a:latin typeface="Georgia"/>
                <a:cs typeface="Times New Roman"/>
              </a:rPr>
              <a:t>1. </a:t>
            </a:r>
            <a:r>
              <a:rPr lang="en-US" sz="1600" dirty="0" err="1">
                <a:latin typeface="Georgia"/>
              </a:rPr>
              <a:t>Beidas</a:t>
            </a:r>
            <a:r>
              <a:rPr lang="en-US" sz="1600" dirty="0">
                <a:latin typeface="Georgia"/>
              </a:rPr>
              <a:t> </a:t>
            </a:r>
            <a:r>
              <a:rPr lang="en-US" sz="1600" dirty="0" err="1">
                <a:latin typeface="Georgia"/>
              </a:rPr>
              <a:t>rs</a:t>
            </a:r>
            <a:r>
              <a:rPr lang="en-US" sz="1600" dirty="0">
                <a:latin typeface="Georgia"/>
              </a:rPr>
              <a:t>, </a:t>
            </a:r>
            <a:r>
              <a:rPr lang="en-US" sz="1600" dirty="0" err="1">
                <a:latin typeface="Georgia"/>
              </a:rPr>
              <a:t>edmunds</a:t>
            </a:r>
            <a:r>
              <a:rPr lang="en-US" sz="1600" dirty="0">
                <a:latin typeface="Georgia"/>
              </a:rPr>
              <a:t> je, </a:t>
            </a:r>
            <a:r>
              <a:rPr lang="en-US" sz="1600" dirty="0" err="1">
                <a:latin typeface="Georgia"/>
              </a:rPr>
              <a:t>marcus</a:t>
            </a:r>
            <a:r>
              <a:rPr lang="en-US" sz="1600" dirty="0">
                <a:latin typeface="Georgia"/>
              </a:rPr>
              <a:t> </a:t>
            </a:r>
            <a:r>
              <a:rPr lang="en-US" sz="1600" dirty="0" err="1">
                <a:latin typeface="Georgia"/>
              </a:rPr>
              <a:t>sc</a:t>
            </a:r>
            <a:r>
              <a:rPr lang="en-US" sz="1600" dirty="0">
                <a:latin typeface="Georgia"/>
              </a:rPr>
              <a:t>, </a:t>
            </a:r>
            <a:r>
              <a:rPr lang="en-US" sz="1600" dirty="0" err="1">
                <a:latin typeface="Georgia"/>
              </a:rPr>
              <a:t>kendall</a:t>
            </a:r>
            <a:r>
              <a:rPr lang="en-US" sz="1600" dirty="0">
                <a:latin typeface="Georgia"/>
              </a:rPr>
              <a:t> pc. Training and consultation to promote implementation of an empirically supported treatment: a randomized trial. </a:t>
            </a:r>
            <a:r>
              <a:rPr lang="en-US" sz="1600" i="1" dirty="0">
                <a:latin typeface="Georgia"/>
              </a:rPr>
              <a:t>Psychiatric services. </a:t>
            </a:r>
            <a:r>
              <a:rPr lang="en-US" sz="1600" dirty="0">
                <a:latin typeface="Georgia"/>
              </a:rPr>
              <a:t>2012;63(660-665)</a:t>
            </a:r>
          </a:p>
          <a:p>
            <a:pPr marL="0" indent="0">
              <a:lnSpc>
                <a:spcPct val="100000"/>
              </a:lnSpc>
              <a:buNone/>
            </a:pPr>
            <a:r>
              <a:rPr lang="en-US" sz="1600" b="1" dirty="0">
                <a:latin typeface="Georgia"/>
              </a:rPr>
              <a:t>2.</a:t>
            </a:r>
            <a:r>
              <a:rPr lang="en-US" sz="1600" dirty="0">
                <a:latin typeface="Georgia"/>
              </a:rPr>
              <a:t> Malhotra s, </a:t>
            </a:r>
            <a:r>
              <a:rPr lang="en-US" sz="1600" dirty="0" err="1">
                <a:latin typeface="Georgia"/>
              </a:rPr>
              <a:t>chakrabarti</a:t>
            </a:r>
            <a:r>
              <a:rPr lang="en-US" sz="1600" dirty="0">
                <a:latin typeface="Georgia"/>
              </a:rPr>
              <a:t> s, shah r. Telepsychiatry: promise, potential, and challenges. </a:t>
            </a:r>
            <a:r>
              <a:rPr lang="en-US" sz="1600" i="1" dirty="0">
                <a:latin typeface="Georgia"/>
              </a:rPr>
              <a:t>Indian j psychiatry. </a:t>
            </a:r>
            <a:r>
              <a:rPr lang="en-US" sz="1600" dirty="0">
                <a:latin typeface="Georgia"/>
              </a:rPr>
              <a:t>2013</a:t>
            </a:r>
          </a:p>
          <a:p>
            <a:pPr marL="0" indent="0">
              <a:lnSpc>
                <a:spcPct val="100000"/>
              </a:lnSpc>
              <a:buNone/>
            </a:pPr>
            <a:r>
              <a:rPr lang="en-US" sz="1600" b="1" dirty="0">
                <a:latin typeface="Georgia"/>
              </a:rPr>
              <a:t>3. </a:t>
            </a:r>
            <a:r>
              <a:rPr lang="en-US" sz="1600" dirty="0" err="1">
                <a:latin typeface="Georgia"/>
              </a:rPr>
              <a:t>Telemed</a:t>
            </a:r>
            <a:r>
              <a:rPr lang="en-US" sz="1600" dirty="0">
                <a:latin typeface="Georgia"/>
              </a:rPr>
              <a:t> j e health.2022 jun;28(6):838-846. Doi: 10.1089/tmj.2021</a:t>
            </a:r>
          </a:p>
          <a:p>
            <a:pPr marL="0" indent="0">
              <a:lnSpc>
                <a:spcPct val="100000"/>
              </a:lnSpc>
              <a:buNone/>
            </a:pPr>
            <a:r>
              <a:rPr lang="en-US" sz="1600" b="1" dirty="0">
                <a:latin typeface="Georgia"/>
              </a:rPr>
              <a:t>4.</a:t>
            </a:r>
            <a:r>
              <a:rPr lang="en-US" sz="1600" dirty="0">
                <a:latin typeface="Georgia"/>
              </a:rPr>
              <a:t>Yuan q, liu s, tang s, zhang d. </a:t>
            </a:r>
            <a:r>
              <a:rPr lang="en-US" sz="1600" dirty="0" err="1">
                <a:latin typeface="Georgia"/>
              </a:rPr>
              <a:t>Happy@work</a:t>
            </a:r>
            <a:r>
              <a:rPr lang="en-US" sz="1600" dirty="0">
                <a:latin typeface="Georgia"/>
              </a:rPr>
              <a:t>: protocol for a web-based randomized controlled trial to improve mental well-being among an asian working population. </a:t>
            </a:r>
            <a:r>
              <a:rPr lang="en-US" sz="1600" i="1" dirty="0">
                <a:latin typeface="Georgia"/>
              </a:rPr>
              <a:t>Bmc public health. </a:t>
            </a:r>
            <a:r>
              <a:rPr lang="en-US" sz="1600" dirty="0">
                <a:latin typeface="Georgia"/>
              </a:rPr>
              <a:t>2014;14:685. [</a:t>
            </a:r>
            <a:r>
              <a:rPr lang="en-US" sz="1600" u="sng" dirty="0">
                <a:latin typeface="Georgia"/>
                <a:hlinkClick r:id="rId2"/>
              </a:rPr>
              <a:t>Pmc free article</a:t>
            </a:r>
            <a:r>
              <a:rPr lang="en-US" sz="1600" dirty="0">
                <a:latin typeface="Georgia"/>
              </a:rPr>
              <a:t>] [</a:t>
            </a:r>
            <a:r>
              <a:rPr lang="en-US" sz="1600" u="sng" dirty="0">
                <a:latin typeface="Georgia"/>
                <a:hlinkClick r:id="rId3"/>
              </a:rPr>
              <a:t>pubmed</a:t>
            </a:r>
            <a:r>
              <a:rPr lang="en-US" sz="1600" dirty="0">
                <a:latin typeface="Georgia"/>
              </a:rPr>
              <a:t>] [</a:t>
            </a:r>
            <a:r>
              <a:rPr lang="en-US" sz="1600" u="sng" dirty="0">
                <a:latin typeface="Georgia"/>
                <a:hlinkClick r:id="rId4"/>
              </a:rPr>
              <a:t>google scholar</a:t>
            </a:r>
            <a:r>
              <a:rPr lang="en-US" sz="1600" dirty="0">
                <a:latin typeface="Georgia"/>
              </a:rPr>
              <a:t>]</a:t>
            </a:r>
            <a:endParaRPr lang="en-US" sz="1600">
              <a:latin typeface="Georgia"/>
            </a:endParaRPr>
          </a:p>
          <a:p>
            <a:pPr marL="0" indent="0">
              <a:lnSpc>
                <a:spcPct val="100000"/>
              </a:lnSpc>
              <a:buNone/>
            </a:pPr>
            <a:r>
              <a:rPr lang="en-US" sz="1600" b="1" dirty="0">
                <a:latin typeface="Georgia"/>
              </a:rPr>
              <a:t>5.</a:t>
            </a:r>
            <a:r>
              <a:rPr lang="en-US" sz="1600" dirty="0">
                <a:latin typeface="Georgia"/>
              </a:rPr>
              <a:t> Gold n. Using participatory research to help promote the physical and mental health of female social workers in child welfare. </a:t>
            </a:r>
            <a:r>
              <a:rPr lang="en-US" sz="1600" i="1" dirty="0">
                <a:latin typeface="Georgia"/>
              </a:rPr>
              <a:t>Child welfare. </a:t>
            </a:r>
            <a:r>
              <a:rPr lang="en-US" sz="1600" dirty="0">
                <a:latin typeface="Georgia"/>
              </a:rPr>
              <a:t>1998;77:701–24. [</a:t>
            </a:r>
            <a:r>
              <a:rPr lang="en-US" sz="1600" u="sng" dirty="0">
                <a:latin typeface="Georgia"/>
                <a:hlinkClick r:id="rId5"/>
              </a:rPr>
              <a:t>Pubmed</a:t>
            </a:r>
            <a:r>
              <a:rPr lang="en-US" sz="1600" dirty="0">
                <a:latin typeface="Georgia"/>
              </a:rPr>
              <a:t>] [</a:t>
            </a:r>
            <a:r>
              <a:rPr lang="en-US" sz="1600" u="sng" dirty="0">
                <a:latin typeface="Georgia"/>
                <a:hlinkClick r:id="rId6"/>
              </a:rPr>
              <a:t>google scholar</a:t>
            </a:r>
            <a:r>
              <a:rPr lang="en-US" sz="1600" dirty="0">
                <a:latin typeface="Georgia"/>
              </a:rPr>
              <a:t>]</a:t>
            </a:r>
            <a:endParaRPr lang="en-US" sz="1600" dirty="0"/>
          </a:p>
          <a:p>
            <a:pPr>
              <a:lnSpc>
                <a:spcPct val="100000"/>
              </a:lnSpc>
            </a:pPr>
            <a:endParaRPr lang="en-US" sz="1300"/>
          </a:p>
        </p:txBody>
      </p:sp>
      <p:pic>
        <p:nvPicPr>
          <p:cNvPr id="4" name="Picture 4">
            <a:extLst>
              <a:ext uri="{FF2B5EF4-FFF2-40B4-BE49-F238E27FC236}">
                <a16:creationId xmlns:a16="http://schemas.microsoft.com/office/drawing/2014/main" id="{32ACCD07-534F-0CA5-E3E9-9D34221900BA}"/>
              </a:ext>
            </a:extLst>
          </p:cNvPr>
          <p:cNvPicPr>
            <a:picLocks noChangeAspect="1"/>
          </p:cNvPicPr>
          <p:nvPr/>
        </p:nvPicPr>
        <p:blipFill rotWithShape="1">
          <a:blip r:embed="rId7">
            <a:extLst>
              <a:ext uri="{837473B0-CC2E-450A-ABE3-18F120FF3D39}">
                <a1611:picAttrSrcUrl xmlns:a1611="http://schemas.microsoft.com/office/drawing/2016/11/main" r:id="rId8"/>
              </a:ext>
            </a:extLst>
          </a:blip>
          <a:srcRect l="27241" r="17682" b="2"/>
          <a:stretch/>
        </p:blipFill>
        <p:spPr>
          <a:xfrm>
            <a:off x="7675658" y="2093976"/>
            <a:ext cx="3941064" cy="4096512"/>
          </a:xfrm>
          <a:prstGeom prst="rect">
            <a:avLst/>
          </a:prstGeom>
        </p:spPr>
      </p:pic>
    </p:spTree>
    <p:extLst>
      <p:ext uri="{BB962C8B-B14F-4D97-AF65-F5344CB8AC3E}">
        <p14:creationId xmlns:p14="http://schemas.microsoft.com/office/powerpoint/2010/main" val="13061003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6">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3B85936-3A99-5BD5-EB43-EEAB2BBC8B85}"/>
              </a:ext>
            </a:extLst>
          </p:cNvPr>
          <p:cNvSpPr>
            <a:spLocks noGrp="1"/>
          </p:cNvSpPr>
          <p:nvPr>
            <p:ph idx="1"/>
          </p:nvPr>
        </p:nvSpPr>
        <p:spPr>
          <a:xfrm>
            <a:off x="838200" y="1929384"/>
            <a:ext cx="10515600" cy="4251960"/>
          </a:xfrm>
        </p:spPr>
        <p:txBody>
          <a:bodyPr vert="horz" lIns="91440" tIns="45720" rIns="91440" bIns="45720" rtlCol="0" anchor="t">
            <a:normAutofit/>
          </a:bodyPr>
          <a:lstStyle/>
          <a:p>
            <a:pPr marL="0" indent="0">
              <a:lnSpc>
                <a:spcPct val="100000"/>
              </a:lnSpc>
              <a:buNone/>
            </a:pPr>
            <a:r>
              <a:rPr lang="en-US" sz="1600" b="1" dirty="0">
                <a:latin typeface="Georgia"/>
              </a:rPr>
              <a:t>6.</a:t>
            </a:r>
            <a:r>
              <a:rPr lang="en-US" sz="1600" dirty="0">
                <a:latin typeface="Georgia"/>
              </a:rPr>
              <a:t>Schulze B, </a:t>
            </a:r>
            <a:r>
              <a:rPr lang="en-US" sz="1600" err="1">
                <a:latin typeface="Georgia"/>
              </a:rPr>
              <a:t>angermeyer</a:t>
            </a:r>
            <a:r>
              <a:rPr lang="en-US" sz="1600" dirty="0">
                <a:latin typeface="Georgia"/>
              </a:rPr>
              <a:t> M. Subjective experiences of stigma. A focus group study of schizophrenic patients, their relatives and mental health professionals. Soc sci med. 2003;56:299–312. </a:t>
            </a:r>
            <a:endParaRPr lang="en-US" sz="1600">
              <a:latin typeface="Georgia"/>
            </a:endParaRPr>
          </a:p>
          <a:p>
            <a:pPr marL="0" indent="0">
              <a:lnSpc>
                <a:spcPct val="100000"/>
              </a:lnSpc>
              <a:buNone/>
            </a:pPr>
            <a:r>
              <a:rPr lang="en-US" sz="1600" b="1" dirty="0">
                <a:latin typeface="Georgia"/>
              </a:rPr>
              <a:t>7.</a:t>
            </a:r>
            <a:r>
              <a:rPr lang="en-US" sz="1600" dirty="0">
                <a:latin typeface="Georgia"/>
              </a:rPr>
              <a:t>Bebbington P (2001) the world health report 2001. Soc psychiatry </a:t>
            </a:r>
            <a:r>
              <a:rPr lang="en-US" sz="1600" dirty="0" err="1">
                <a:latin typeface="Georgia"/>
              </a:rPr>
              <a:t>psychiatr</a:t>
            </a:r>
            <a:r>
              <a:rPr lang="en-US" sz="1600" dirty="0">
                <a:latin typeface="Georgia"/>
              </a:rPr>
              <a:t> epidemiol. 36(10):473–474</a:t>
            </a:r>
            <a:endParaRPr lang="en-US" sz="1600">
              <a:latin typeface="Georgia"/>
            </a:endParaRPr>
          </a:p>
          <a:p>
            <a:pPr marL="0" indent="0">
              <a:lnSpc>
                <a:spcPct val="100000"/>
              </a:lnSpc>
              <a:buNone/>
            </a:pPr>
            <a:r>
              <a:rPr lang="en-US" sz="1600" b="1" dirty="0">
                <a:latin typeface="Georgia"/>
              </a:rPr>
              <a:t>8. </a:t>
            </a:r>
            <a:r>
              <a:rPr lang="en-US" sz="1600" dirty="0">
                <a:latin typeface="Georgia"/>
              </a:rPr>
              <a:t>American psychiatric association: diagnostic and </a:t>
            </a:r>
            <a:r>
              <a:rPr lang="en-US" sz="1600" err="1">
                <a:latin typeface="Georgia"/>
              </a:rPr>
              <a:t>statistcal</a:t>
            </a:r>
            <a:r>
              <a:rPr lang="en-US" sz="1600" dirty="0">
                <a:latin typeface="Georgia"/>
              </a:rPr>
              <a:t> manual of mental disorders, fifth edition, arlington, VA, american psychiatric association. 2013.</a:t>
            </a:r>
            <a:endParaRPr lang="en-US" sz="2400" dirty="0"/>
          </a:p>
          <a:p>
            <a:pPr>
              <a:lnSpc>
                <a:spcPct val="100000"/>
              </a:lnSpc>
            </a:pPr>
            <a:endParaRPr lang="en-US" sz="2400"/>
          </a:p>
        </p:txBody>
      </p:sp>
    </p:spTree>
    <p:extLst>
      <p:ext uri="{BB962C8B-B14F-4D97-AF65-F5344CB8AC3E}">
        <p14:creationId xmlns:p14="http://schemas.microsoft.com/office/powerpoint/2010/main" val="20319265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ahLst/>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1" name="Rectangle 10">
            <a:extLst>
              <a:ext uri="{FF2B5EF4-FFF2-40B4-BE49-F238E27FC236}">
                <a16:creationId xmlns:a16="http://schemas.microsoft.com/office/drawing/2014/main" id="{168AB93A-48BC-4C25-A3AD-C17B5A682A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F4AE179-A75B-4007-B5FA-8139ACFB9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58969" y="1168517"/>
            <a:ext cx="4889565" cy="4424065"/>
          </a:xfrm>
          <a:custGeom>
            <a:avLst/>
            <a:gdLst>
              <a:gd name="connsiteX0" fmla="*/ 2612540 w 5531319"/>
              <a:gd name="connsiteY0" fmla="*/ 836 h 4424065"/>
              <a:gd name="connsiteX1" fmla="*/ 2946310 w 5531319"/>
              <a:gd name="connsiteY1" fmla="*/ 35548 h 4424065"/>
              <a:gd name="connsiteX2" fmla="*/ 3961099 w 5531319"/>
              <a:gd name="connsiteY2" fmla="*/ 303581 h 4424065"/>
              <a:gd name="connsiteX3" fmla="*/ 4854587 w 5531319"/>
              <a:gd name="connsiteY3" fmla="*/ 764502 h 4424065"/>
              <a:gd name="connsiteX4" fmla="*/ 5377812 w 5531319"/>
              <a:gd name="connsiteY4" fmla="*/ 1339732 h 4424065"/>
              <a:gd name="connsiteX5" fmla="*/ 5526197 w 5531319"/>
              <a:gd name="connsiteY5" fmla="*/ 1825829 h 4424065"/>
              <a:gd name="connsiteX6" fmla="*/ 5510557 w 5531319"/>
              <a:gd name="connsiteY6" fmla="*/ 2199398 h 4424065"/>
              <a:gd name="connsiteX7" fmla="*/ 5509795 w 5531319"/>
              <a:gd name="connsiteY7" fmla="*/ 2402839 h 4424065"/>
              <a:gd name="connsiteX8" fmla="*/ 5323519 w 5531319"/>
              <a:gd name="connsiteY8" fmla="*/ 3144890 h 4424065"/>
              <a:gd name="connsiteX9" fmla="*/ 4853061 w 5531319"/>
              <a:gd name="connsiteY9" fmla="*/ 3612932 h 4424065"/>
              <a:gd name="connsiteX10" fmla="*/ 4316358 w 5531319"/>
              <a:gd name="connsiteY10" fmla="*/ 3982940 h 4424065"/>
              <a:gd name="connsiteX11" fmla="*/ 3352556 w 5531319"/>
              <a:gd name="connsiteY11" fmla="*/ 4386771 h 4424065"/>
              <a:gd name="connsiteX12" fmla="*/ 2770206 w 5531319"/>
              <a:gd name="connsiteY12" fmla="*/ 4412201 h 4424065"/>
              <a:gd name="connsiteX13" fmla="*/ 2514888 w 5531319"/>
              <a:gd name="connsiteY13" fmla="*/ 4393637 h 4424065"/>
              <a:gd name="connsiteX14" fmla="*/ 1903166 w 5531319"/>
              <a:gd name="connsiteY14" fmla="*/ 4263562 h 4424065"/>
              <a:gd name="connsiteX15" fmla="*/ 948392 w 5531319"/>
              <a:gd name="connsiteY15" fmla="*/ 3794249 h 4424065"/>
              <a:gd name="connsiteX16" fmla="*/ 223633 w 5531319"/>
              <a:gd name="connsiteY16" fmla="*/ 2975526 h 4424065"/>
              <a:gd name="connsiteX17" fmla="*/ 39519 w 5531319"/>
              <a:gd name="connsiteY17" fmla="*/ 2401695 h 4424065"/>
              <a:gd name="connsiteX18" fmla="*/ 16251 w 5531319"/>
              <a:gd name="connsiteY18" fmla="*/ 2300991 h 4424065"/>
              <a:gd name="connsiteX19" fmla="*/ 11800 w 5531319"/>
              <a:gd name="connsiteY19" fmla="*/ 2053556 h 4424065"/>
              <a:gd name="connsiteX20" fmla="*/ 812849 w 5531319"/>
              <a:gd name="connsiteY20" fmla="*/ 651084 h 4424065"/>
              <a:gd name="connsiteX21" fmla="*/ 2066809 w 5531319"/>
              <a:gd name="connsiteY21" fmla="*/ 52586 h 4424065"/>
              <a:gd name="connsiteX22" fmla="*/ 2332045 w 5531319"/>
              <a:gd name="connsiteY22" fmla="*/ 14441 h 4424065"/>
              <a:gd name="connsiteX23" fmla="*/ 2612540 w 5531319"/>
              <a:gd name="connsiteY23" fmla="*/ 836 h 4424065"/>
              <a:gd name="connsiteX24" fmla="*/ 5468597 w 5531319"/>
              <a:gd name="connsiteY24" fmla="*/ 2088522 h 4424065"/>
              <a:gd name="connsiteX25" fmla="*/ 5471140 w 5531319"/>
              <a:gd name="connsiteY25" fmla="*/ 1826083 h 4424065"/>
              <a:gd name="connsiteX26" fmla="*/ 5327079 w 5531319"/>
              <a:gd name="connsiteY26" fmla="*/ 1361348 h 4424065"/>
              <a:gd name="connsiteX27" fmla="*/ 4833353 w 5531319"/>
              <a:gd name="connsiteY27" fmla="*/ 816507 h 4424065"/>
              <a:gd name="connsiteX28" fmla="*/ 4063456 w 5531319"/>
              <a:gd name="connsiteY28" fmla="*/ 400724 h 4424065"/>
              <a:gd name="connsiteX29" fmla="*/ 3972543 w 5531319"/>
              <a:gd name="connsiteY29" fmla="*/ 365631 h 4424065"/>
              <a:gd name="connsiteX30" fmla="*/ 3885571 w 5531319"/>
              <a:gd name="connsiteY30" fmla="*/ 334733 h 4424065"/>
              <a:gd name="connsiteX31" fmla="*/ 4355012 w 5531319"/>
              <a:gd name="connsiteY31" fmla="*/ 579880 h 4424065"/>
              <a:gd name="connsiteX32" fmla="*/ 5144618 w 5531319"/>
              <a:gd name="connsiteY32" fmla="*/ 1290779 h 4424065"/>
              <a:gd name="connsiteX33" fmla="*/ 5468597 w 5531319"/>
              <a:gd name="connsiteY33" fmla="*/ 2088522 h 4424065"/>
              <a:gd name="connsiteX34" fmla="*/ 2219771 w 5531319"/>
              <a:gd name="connsiteY34" fmla="*/ 85645 h 4424065"/>
              <a:gd name="connsiteX35" fmla="*/ 2181626 w 5531319"/>
              <a:gd name="connsiteY35" fmla="*/ 89333 h 4424065"/>
              <a:gd name="connsiteX36" fmla="*/ 1462971 w 5531319"/>
              <a:gd name="connsiteY36" fmla="*/ 303073 h 4424065"/>
              <a:gd name="connsiteX37" fmla="*/ 308697 w 5531319"/>
              <a:gd name="connsiteY37" fmla="*/ 1338461 h 4424065"/>
              <a:gd name="connsiteX38" fmla="*/ 65839 w 5531319"/>
              <a:gd name="connsiteY38" fmla="*/ 2064364 h 4424065"/>
              <a:gd name="connsiteX39" fmla="*/ 82114 w 5531319"/>
              <a:gd name="connsiteY39" fmla="*/ 2022150 h 4424065"/>
              <a:gd name="connsiteX40" fmla="*/ 423260 w 5531319"/>
              <a:gd name="connsiteY40" fmla="*/ 1282260 h 4424065"/>
              <a:gd name="connsiteX41" fmla="*/ 1231811 w 5531319"/>
              <a:gd name="connsiteY41" fmla="*/ 454001 h 4424065"/>
              <a:gd name="connsiteX42" fmla="*/ 2219771 w 5531319"/>
              <a:gd name="connsiteY42" fmla="*/ 85645 h 4424065"/>
              <a:gd name="connsiteX43" fmla="*/ 2855524 w 5531319"/>
              <a:gd name="connsiteY43" fmla="*/ 4364392 h 4424065"/>
              <a:gd name="connsiteX44" fmla="*/ 4292327 w 5531319"/>
              <a:gd name="connsiteY44" fmla="*/ 3931444 h 4424065"/>
              <a:gd name="connsiteX45" fmla="*/ 2855652 w 5531319"/>
              <a:gd name="connsiteY45" fmla="*/ 4364392 h 4424065"/>
              <a:gd name="connsiteX46" fmla="*/ 3869805 w 5531319"/>
              <a:gd name="connsiteY46" fmla="*/ 330156 h 4424065"/>
              <a:gd name="connsiteX47" fmla="*/ 3865736 w 5531319"/>
              <a:gd name="connsiteY47" fmla="*/ 329520 h 4424065"/>
              <a:gd name="connsiteX48" fmla="*/ 3866499 w 5531319"/>
              <a:gd name="connsiteY48" fmla="*/ 330537 h 4424065"/>
              <a:gd name="connsiteX49" fmla="*/ 4302117 w 5531319"/>
              <a:gd name="connsiteY49" fmla="*/ 3923561 h 4424065"/>
              <a:gd name="connsiteX50" fmla="*/ 4301101 w 5531319"/>
              <a:gd name="connsiteY50" fmla="*/ 3924959 h 4424065"/>
              <a:gd name="connsiteX51" fmla="*/ 4302880 w 5531319"/>
              <a:gd name="connsiteY51" fmla="*/ 3924959 h 4424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531319" h="4424065">
                <a:moveTo>
                  <a:pt x="2612540" y="836"/>
                </a:moveTo>
                <a:cubicBezTo>
                  <a:pt x="2715913" y="-4250"/>
                  <a:pt x="2831239" y="14695"/>
                  <a:pt x="2946310" y="35548"/>
                </a:cubicBezTo>
                <a:cubicBezTo>
                  <a:pt x="3291651" y="98106"/>
                  <a:pt x="3631143" y="182915"/>
                  <a:pt x="3961099" y="303581"/>
                </a:cubicBezTo>
                <a:cubicBezTo>
                  <a:pt x="4278340" y="419543"/>
                  <a:pt x="4581340" y="563350"/>
                  <a:pt x="4854587" y="764502"/>
                </a:cubicBezTo>
                <a:cubicBezTo>
                  <a:pt x="5067437" y="921152"/>
                  <a:pt x="5250407" y="1105521"/>
                  <a:pt x="5377812" y="1339732"/>
                </a:cubicBezTo>
                <a:cubicBezTo>
                  <a:pt x="5459811" y="1489986"/>
                  <a:pt x="5510303" y="1655396"/>
                  <a:pt x="5526197" y="1825829"/>
                </a:cubicBezTo>
                <a:cubicBezTo>
                  <a:pt x="5538276" y="1951327"/>
                  <a:pt x="5527341" y="2074917"/>
                  <a:pt x="5510557" y="2199398"/>
                </a:cubicBezTo>
                <a:cubicBezTo>
                  <a:pt x="5502966" y="2266991"/>
                  <a:pt x="5502712" y="2335195"/>
                  <a:pt x="5509795" y="2402839"/>
                </a:cubicBezTo>
                <a:cubicBezTo>
                  <a:pt x="5534207" y="2664197"/>
                  <a:pt x="5468471" y="2926051"/>
                  <a:pt x="5323519" y="3144890"/>
                </a:cubicBezTo>
                <a:cubicBezTo>
                  <a:pt x="5201339" y="3332234"/>
                  <a:pt x="5041041" y="3491719"/>
                  <a:pt x="4853061" y="3612932"/>
                </a:cubicBezTo>
                <a:cubicBezTo>
                  <a:pt x="4671109" y="3732072"/>
                  <a:pt x="4498565" y="3864563"/>
                  <a:pt x="4316358" y="3982940"/>
                </a:cubicBezTo>
                <a:cubicBezTo>
                  <a:pt x="4019716" y="4175573"/>
                  <a:pt x="3701076" y="4317347"/>
                  <a:pt x="3352556" y="4386771"/>
                </a:cubicBezTo>
                <a:cubicBezTo>
                  <a:pt x="3160953" y="4425590"/>
                  <a:pt x="2964455" y="4434173"/>
                  <a:pt x="2770206" y="4412201"/>
                </a:cubicBezTo>
                <a:cubicBezTo>
                  <a:pt x="2685524" y="4402537"/>
                  <a:pt x="2599952" y="4402410"/>
                  <a:pt x="2514888" y="4393637"/>
                </a:cubicBezTo>
                <a:cubicBezTo>
                  <a:pt x="2307136" y="4370851"/>
                  <a:pt x="2102208" y="4327277"/>
                  <a:pt x="1903166" y="4263562"/>
                </a:cubicBezTo>
                <a:cubicBezTo>
                  <a:pt x="1560622" y="4156119"/>
                  <a:pt x="1238931" y="4006972"/>
                  <a:pt x="948392" y="3794249"/>
                </a:cubicBezTo>
                <a:cubicBezTo>
                  <a:pt x="647553" y="3573897"/>
                  <a:pt x="396812" y="3308660"/>
                  <a:pt x="223633" y="2975526"/>
                </a:cubicBezTo>
                <a:cubicBezTo>
                  <a:pt x="129453" y="2796370"/>
                  <a:pt x="67149" y="2602198"/>
                  <a:pt x="39519" y="2401695"/>
                </a:cubicBezTo>
                <a:cubicBezTo>
                  <a:pt x="34509" y="2367555"/>
                  <a:pt x="26728" y="2333872"/>
                  <a:pt x="16251" y="2300991"/>
                </a:cubicBezTo>
                <a:cubicBezTo>
                  <a:pt x="-9180" y="2218598"/>
                  <a:pt x="-25" y="2135695"/>
                  <a:pt x="11800" y="2053556"/>
                </a:cubicBezTo>
                <a:cubicBezTo>
                  <a:pt x="93685" y="1480615"/>
                  <a:pt x="377867" y="1021983"/>
                  <a:pt x="812849" y="651084"/>
                </a:cubicBezTo>
                <a:cubicBezTo>
                  <a:pt x="1176754" y="340201"/>
                  <a:pt x="1598259" y="146042"/>
                  <a:pt x="2066809" y="52586"/>
                </a:cubicBezTo>
                <a:cubicBezTo>
                  <a:pt x="2154543" y="35039"/>
                  <a:pt x="2243040" y="23087"/>
                  <a:pt x="2332045" y="14441"/>
                </a:cubicBezTo>
                <a:cubicBezTo>
                  <a:pt x="2421051" y="5794"/>
                  <a:pt x="2508912" y="2107"/>
                  <a:pt x="2612540" y="836"/>
                </a:cubicBezTo>
                <a:close/>
                <a:moveTo>
                  <a:pt x="5468597" y="2088522"/>
                </a:moveTo>
                <a:cubicBezTo>
                  <a:pt x="5479329" y="2001424"/>
                  <a:pt x="5480181" y="1913385"/>
                  <a:pt x="5471140" y="1826083"/>
                </a:cubicBezTo>
                <a:cubicBezTo>
                  <a:pt x="5455336" y="1662962"/>
                  <a:pt x="5406306" y="1504799"/>
                  <a:pt x="5327079" y="1361348"/>
                </a:cubicBezTo>
                <a:cubicBezTo>
                  <a:pt x="5206159" y="1140233"/>
                  <a:pt x="5033361" y="965782"/>
                  <a:pt x="4833353" y="816507"/>
                </a:cubicBezTo>
                <a:cubicBezTo>
                  <a:pt x="4597234" y="640276"/>
                  <a:pt x="4336321" y="509438"/>
                  <a:pt x="4063456" y="400724"/>
                </a:cubicBezTo>
                <a:cubicBezTo>
                  <a:pt x="4033359" y="388607"/>
                  <a:pt x="4003059" y="376909"/>
                  <a:pt x="3972543" y="365631"/>
                </a:cubicBezTo>
                <a:cubicBezTo>
                  <a:pt x="3943679" y="354950"/>
                  <a:pt x="3914562" y="345033"/>
                  <a:pt x="3885571" y="334733"/>
                </a:cubicBezTo>
                <a:cubicBezTo>
                  <a:pt x="4046888" y="406840"/>
                  <a:pt x="4203652" y="488713"/>
                  <a:pt x="4355012" y="579880"/>
                </a:cubicBezTo>
                <a:cubicBezTo>
                  <a:pt x="4662081" y="768063"/>
                  <a:pt x="4933802" y="995790"/>
                  <a:pt x="5144618" y="1290779"/>
                </a:cubicBezTo>
                <a:cubicBezTo>
                  <a:pt x="5314364" y="1528042"/>
                  <a:pt x="5426257" y="1789591"/>
                  <a:pt x="5468597" y="2088522"/>
                </a:cubicBezTo>
                <a:close/>
                <a:moveTo>
                  <a:pt x="2219771" y="85645"/>
                </a:moveTo>
                <a:cubicBezTo>
                  <a:pt x="2206942" y="84005"/>
                  <a:pt x="2193909" y="85264"/>
                  <a:pt x="2181626" y="89333"/>
                </a:cubicBezTo>
                <a:cubicBezTo>
                  <a:pt x="1932919" y="125113"/>
                  <a:pt x="1690799" y="197118"/>
                  <a:pt x="1462971" y="303073"/>
                </a:cubicBezTo>
                <a:cubicBezTo>
                  <a:pt x="971788" y="529528"/>
                  <a:pt x="578129" y="865460"/>
                  <a:pt x="308697" y="1338461"/>
                </a:cubicBezTo>
                <a:cubicBezTo>
                  <a:pt x="180224" y="1561852"/>
                  <a:pt x="97652" y="1808638"/>
                  <a:pt x="65839" y="2064364"/>
                </a:cubicBezTo>
                <a:cubicBezTo>
                  <a:pt x="71942" y="2050505"/>
                  <a:pt x="77283" y="2036391"/>
                  <a:pt x="82114" y="2022150"/>
                </a:cubicBezTo>
                <a:cubicBezTo>
                  <a:pt x="170103" y="1763653"/>
                  <a:pt x="279579" y="1515073"/>
                  <a:pt x="423260" y="1282260"/>
                </a:cubicBezTo>
                <a:cubicBezTo>
                  <a:pt x="630769" y="945565"/>
                  <a:pt x="895370" y="664944"/>
                  <a:pt x="1231811" y="454001"/>
                </a:cubicBezTo>
                <a:cubicBezTo>
                  <a:pt x="1535192" y="263783"/>
                  <a:pt x="1866801" y="149729"/>
                  <a:pt x="2219771" y="85645"/>
                </a:cubicBezTo>
                <a:close/>
                <a:moveTo>
                  <a:pt x="2855524" y="4364392"/>
                </a:moveTo>
                <a:cubicBezTo>
                  <a:pt x="3386633" y="4394018"/>
                  <a:pt x="3853530" y="4210158"/>
                  <a:pt x="4292327" y="3931444"/>
                </a:cubicBezTo>
                <a:cubicBezTo>
                  <a:pt x="3830134" y="4131325"/>
                  <a:pt x="3346707" y="4259111"/>
                  <a:pt x="2855652" y="4364392"/>
                </a:cubicBezTo>
                <a:close/>
                <a:moveTo>
                  <a:pt x="3869805" y="330156"/>
                </a:moveTo>
                <a:lnTo>
                  <a:pt x="3865736" y="329520"/>
                </a:lnTo>
                <a:cubicBezTo>
                  <a:pt x="3865736" y="329520"/>
                  <a:pt x="3865736" y="330410"/>
                  <a:pt x="3866499" y="330537"/>
                </a:cubicBezTo>
                <a:close/>
                <a:moveTo>
                  <a:pt x="4302117" y="3923561"/>
                </a:moveTo>
                <a:lnTo>
                  <a:pt x="4301101" y="3924959"/>
                </a:lnTo>
                <a:lnTo>
                  <a:pt x="4302880" y="3924959"/>
                </a:lnTo>
                <a:close/>
              </a:path>
            </a:pathLst>
          </a:custGeom>
          <a:solidFill>
            <a:schemeClr val="accent1"/>
          </a:solidFill>
          <a:ln w="12700"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0A350898-9919-841C-4B23-B283DD381839}"/>
              </a:ext>
            </a:extLst>
          </p:cNvPr>
          <p:cNvSpPr>
            <a:spLocks noGrp="1"/>
          </p:cNvSpPr>
          <p:nvPr>
            <p:ph type="title"/>
          </p:nvPr>
        </p:nvSpPr>
        <p:spPr>
          <a:xfrm>
            <a:off x="7124135" y="2156348"/>
            <a:ext cx="3971495" cy="1866748"/>
          </a:xfrm>
        </p:spPr>
        <p:txBody>
          <a:bodyPr vert="horz" lIns="91440" tIns="45720" rIns="91440" bIns="45720" rtlCol="0" anchor="b">
            <a:normAutofit/>
          </a:bodyPr>
          <a:lstStyle/>
          <a:p>
            <a:pPr algn="ctr"/>
            <a:r>
              <a:rPr lang="en-US" sz="5800">
                <a:solidFill>
                  <a:srgbClr val="FFFFFF"/>
                </a:solidFill>
              </a:rPr>
              <a:t>Thank you</a:t>
            </a:r>
          </a:p>
        </p:txBody>
      </p:sp>
      <p:sp>
        <p:nvSpPr>
          <p:cNvPr id="15"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05874" y="4409267"/>
            <a:ext cx="3242551" cy="27432"/>
          </a:xfrm>
          <a:custGeom>
            <a:avLst/>
            <a:gdLst>
              <a:gd name="connsiteX0" fmla="*/ 0 w 3242551"/>
              <a:gd name="connsiteY0" fmla="*/ 0 h 27432"/>
              <a:gd name="connsiteX1" fmla="*/ 616085 w 3242551"/>
              <a:gd name="connsiteY1" fmla="*/ 0 h 27432"/>
              <a:gd name="connsiteX2" fmla="*/ 1264595 w 3242551"/>
              <a:gd name="connsiteY2" fmla="*/ 0 h 27432"/>
              <a:gd name="connsiteX3" fmla="*/ 1945531 w 3242551"/>
              <a:gd name="connsiteY3" fmla="*/ 0 h 27432"/>
              <a:gd name="connsiteX4" fmla="*/ 2626466 w 3242551"/>
              <a:gd name="connsiteY4" fmla="*/ 0 h 27432"/>
              <a:gd name="connsiteX5" fmla="*/ 3242551 w 3242551"/>
              <a:gd name="connsiteY5" fmla="*/ 0 h 27432"/>
              <a:gd name="connsiteX6" fmla="*/ 3242551 w 3242551"/>
              <a:gd name="connsiteY6" fmla="*/ 27432 h 27432"/>
              <a:gd name="connsiteX7" fmla="*/ 2529190 w 3242551"/>
              <a:gd name="connsiteY7" fmla="*/ 27432 h 27432"/>
              <a:gd name="connsiteX8" fmla="*/ 1815829 w 3242551"/>
              <a:gd name="connsiteY8" fmla="*/ 27432 h 27432"/>
              <a:gd name="connsiteX9" fmla="*/ 1167318 w 3242551"/>
              <a:gd name="connsiteY9" fmla="*/ 27432 h 27432"/>
              <a:gd name="connsiteX10" fmla="*/ 0 w 3242551"/>
              <a:gd name="connsiteY10" fmla="*/ 27432 h 27432"/>
              <a:gd name="connsiteX11" fmla="*/ 0 w 3242551"/>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42551" h="27432" fill="none" extrusionOk="0">
                <a:moveTo>
                  <a:pt x="0" y="0"/>
                </a:moveTo>
                <a:cubicBezTo>
                  <a:pt x="194108" y="-30346"/>
                  <a:pt x="476260" y="9901"/>
                  <a:pt x="616085" y="0"/>
                </a:cubicBezTo>
                <a:cubicBezTo>
                  <a:pt x="755911" y="-9901"/>
                  <a:pt x="955441" y="-31994"/>
                  <a:pt x="1264595" y="0"/>
                </a:cubicBezTo>
                <a:cubicBezTo>
                  <a:pt x="1573749" y="31994"/>
                  <a:pt x="1618785" y="-7447"/>
                  <a:pt x="1945531" y="0"/>
                </a:cubicBezTo>
                <a:cubicBezTo>
                  <a:pt x="2272277" y="7447"/>
                  <a:pt x="2390625" y="1646"/>
                  <a:pt x="2626466" y="0"/>
                </a:cubicBezTo>
                <a:cubicBezTo>
                  <a:pt x="2862308" y="-1646"/>
                  <a:pt x="3064770" y="5184"/>
                  <a:pt x="3242551" y="0"/>
                </a:cubicBezTo>
                <a:cubicBezTo>
                  <a:pt x="3241385" y="7395"/>
                  <a:pt x="3242596" y="21864"/>
                  <a:pt x="3242551" y="27432"/>
                </a:cubicBezTo>
                <a:cubicBezTo>
                  <a:pt x="3023282" y="59750"/>
                  <a:pt x="2875833" y="36030"/>
                  <a:pt x="2529190" y="27432"/>
                </a:cubicBezTo>
                <a:cubicBezTo>
                  <a:pt x="2182547" y="18834"/>
                  <a:pt x="2011286" y="10066"/>
                  <a:pt x="1815829" y="27432"/>
                </a:cubicBezTo>
                <a:cubicBezTo>
                  <a:pt x="1620372" y="44798"/>
                  <a:pt x="1410011" y="-1058"/>
                  <a:pt x="1167318" y="27432"/>
                </a:cubicBezTo>
                <a:cubicBezTo>
                  <a:pt x="924625" y="55922"/>
                  <a:pt x="241931" y="85033"/>
                  <a:pt x="0" y="27432"/>
                </a:cubicBezTo>
                <a:cubicBezTo>
                  <a:pt x="-503" y="20663"/>
                  <a:pt x="1168" y="5855"/>
                  <a:pt x="0" y="0"/>
                </a:cubicBezTo>
                <a:close/>
              </a:path>
              <a:path w="3242551" h="27432" stroke="0" extrusionOk="0">
                <a:moveTo>
                  <a:pt x="0" y="0"/>
                </a:moveTo>
                <a:cubicBezTo>
                  <a:pt x="292987" y="-12051"/>
                  <a:pt x="313221" y="-4437"/>
                  <a:pt x="616085" y="0"/>
                </a:cubicBezTo>
                <a:cubicBezTo>
                  <a:pt x="918950" y="4437"/>
                  <a:pt x="1001475" y="-7765"/>
                  <a:pt x="1167318" y="0"/>
                </a:cubicBezTo>
                <a:cubicBezTo>
                  <a:pt x="1333161" y="7765"/>
                  <a:pt x="1642740" y="34995"/>
                  <a:pt x="1880680" y="0"/>
                </a:cubicBezTo>
                <a:cubicBezTo>
                  <a:pt x="2118620" y="-34995"/>
                  <a:pt x="2326628" y="756"/>
                  <a:pt x="2496764" y="0"/>
                </a:cubicBezTo>
                <a:cubicBezTo>
                  <a:pt x="2666900" y="-756"/>
                  <a:pt x="2887316" y="25599"/>
                  <a:pt x="3242551" y="0"/>
                </a:cubicBezTo>
                <a:cubicBezTo>
                  <a:pt x="3242744" y="12649"/>
                  <a:pt x="3241563" y="17989"/>
                  <a:pt x="3242551" y="27432"/>
                </a:cubicBezTo>
                <a:cubicBezTo>
                  <a:pt x="3008998" y="-2757"/>
                  <a:pt x="2799879" y="44559"/>
                  <a:pt x="2594041" y="27432"/>
                </a:cubicBezTo>
                <a:cubicBezTo>
                  <a:pt x="2388203" y="10306"/>
                  <a:pt x="2212925" y="-2221"/>
                  <a:pt x="1880680" y="27432"/>
                </a:cubicBezTo>
                <a:cubicBezTo>
                  <a:pt x="1548435" y="57085"/>
                  <a:pt x="1523943" y="37041"/>
                  <a:pt x="1329446" y="27432"/>
                </a:cubicBezTo>
                <a:cubicBezTo>
                  <a:pt x="1134949" y="17823"/>
                  <a:pt x="919920" y="28299"/>
                  <a:pt x="680936" y="27432"/>
                </a:cubicBezTo>
                <a:cubicBezTo>
                  <a:pt x="441952" y="26566"/>
                  <a:pt x="273000" y="57219"/>
                  <a:pt x="0" y="27432"/>
                </a:cubicBezTo>
                <a:cubicBezTo>
                  <a:pt x="1300" y="19678"/>
                  <a:pt x="-86" y="12044"/>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descr="Smiling Face with No Fill">
            <a:extLst>
              <a:ext uri="{FF2B5EF4-FFF2-40B4-BE49-F238E27FC236}">
                <a16:creationId xmlns:a16="http://schemas.microsoft.com/office/drawing/2014/main" id="{8799B0AC-CCF3-AA86-0F0F-32476027726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43467" y="656387"/>
            <a:ext cx="5448327" cy="5448327"/>
          </a:xfrm>
          <a:prstGeom prst="rect">
            <a:avLst/>
          </a:prstGeom>
        </p:spPr>
      </p:pic>
    </p:spTree>
    <p:extLst>
      <p:ext uri="{BB962C8B-B14F-4D97-AF65-F5344CB8AC3E}">
        <p14:creationId xmlns:p14="http://schemas.microsoft.com/office/powerpoint/2010/main" val="3597417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A634228-E143-8D59-E764-1C65FE7EF906}"/>
              </a:ext>
            </a:extLst>
          </p:cNvPr>
          <p:cNvSpPr>
            <a:spLocks noGrp="1"/>
          </p:cNvSpPr>
          <p:nvPr>
            <p:ph type="title"/>
          </p:nvPr>
        </p:nvSpPr>
        <p:spPr>
          <a:xfrm>
            <a:off x="838200" y="365125"/>
            <a:ext cx="10515600" cy="1325563"/>
          </a:xfrm>
        </p:spPr>
        <p:txBody>
          <a:bodyPr>
            <a:normAutofit/>
          </a:bodyPr>
          <a:lstStyle/>
          <a:p>
            <a:r>
              <a:rPr lang="en-US" sz="4000" dirty="0">
                <a:solidFill>
                  <a:schemeClr val="accent1"/>
                </a:solidFill>
                <a:latin typeface="Georgia"/>
              </a:rPr>
              <a:t>Introduction</a:t>
            </a:r>
          </a:p>
        </p:txBody>
      </p:sp>
      <p:graphicFrame>
        <p:nvGraphicFramePr>
          <p:cNvPr id="19" name="Content Placeholder 2">
            <a:extLst>
              <a:ext uri="{FF2B5EF4-FFF2-40B4-BE49-F238E27FC236}">
                <a16:creationId xmlns:a16="http://schemas.microsoft.com/office/drawing/2014/main" id="{7401FF90-E50C-E059-5F11-6D6632BEFC0B}"/>
              </a:ext>
            </a:extLst>
          </p:cNvPr>
          <p:cNvGraphicFramePr>
            <a:graphicFrameLocks noGrp="1"/>
          </p:cNvGraphicFramePr>
          <p:nvPr>
            <p:ph idx="1"/>
            <p:extLst>
              <p:ext uri="{D42A27DB-BD31-4B8C-83A1-F6EECF244321}">
                <p14:modId xmlns:p14="http://schemas.microsoft.com/office/powerpoint/2010/main" val="92467700"/>
              </p:ext>
            </p:extLst>
          </p:nvPr>
        </p:nvGraphicFramePr>
        <p:xfrm>
          <a:off x="838200" y="1928813"/>
          <a:ext cx="10515600" cy="4252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326849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19975B-2D4C-89FA-A061-851E922F2FD4}"/>
              </a:ext>
            </a:extLst>
          </p:cNvPr>
          <p:cNvSpPr>
            <a:spLocks noGrp="1"/>
          </p:cNvSpPr>
          <p:nvPr>
            <p:ph type="title"/>
          </p:nvPr>
        </p:nvSpPr>
        <p:spPr>
          <a:xfrm>
            <a:off x="630936" y="640080"/>
            <a:ext cx="4818888" cy="1481328"/>
          </a:xfrm>
        </p:spPr>
        <p:txBody>
          <a:bodyPr anchor="b">
            <a:normAutofit/>
          </a:bodyPr>
          <a:lstStyle/>
          <a:p>
            <a:r>
              <a:rPr lang="en-US" sz="5600">
                <a:latin typeface="Georgia"/>
              </a:rPr>
              <a:t>Background</a:t>
            </a:r>
          </a:p>
        </p:txBody>
      </p:sp>
      <p:sp>
        <p:nvSpPr>
          <p:cNvPr id="23" name="Rectangle 6">
            <a:extLst>
              <a:ext uri="{FF2B5EF4-FFF2-40B4-BE49-F238E27FC236}">
                <a16:creationId xmlns:a16="http://schemas.microsoft.com/office/drawing/2014/main" id="{3CE8AF5E-D374-4CF1-90CC-35CF73B81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0936" y="2386584"/>
            <a:ext cx="4114800" cy="18288"/>
          </a:xfrm>
          <a:custGeom>
            <a:avLst/>
            <a:gdLst>
              <a:gd name="connsiteX0" fmla="*/ 0 w 4114800"/>
              <a:gd name="connsiteY0" fmla="*/ 0 h 18288"/>
              <a:gd name="connsiteX1" fmla="*/ 768096 w 4114800"/>
              <a:gd name="connsiteY1" fmla="*/ 0 h 18288"/>
              <a:gd name="connsiteX2" fmla="*/ 1495044 w 4114800"/>
              <a:gd name="connsiteY2" fmla="*/ 0 h 18288"/>
              <a:gd name="connsiteX3" fmla="*/ 2221992 w 4114800"/>
              <a:gd name="connsiteY3" fmla="*/ 0 h 18288"/>
              <a:gd name="connsiteX4" fmla="*/ 2784348 w 4114800"/>
              <a:gd name="connsiteY4" fmla="*/ 0 h 18288"/>
              <a:gd name="connsiteX5" fmla="*/ 3387852 w 4114800"/>
              <a:gd name="connsiteY5" fmla="*/ 0 h 18288"/>
              <a:gd name="connsiteX6" fmla="*/ 4114800 w 4114800"/>
              <a:gd name="connsiteY6" fmla="*/ 0 h 18288"/>
              <a:gd name="connsiteX7" fmla="*/ 4114800 w 4114800"/>
              <a:gd name="connsiteY7" fmla="*/ 18288 h 18288"/>
              <a:gd name="connsiteX8" fmla="*/ 3429000 w 4114800"/>
              <a:gd name="connsiteY8" fmla="*/ 18288 h 18288"/>
              <a:gd name="connsiteX9" fmla="*/ 2866644 w 4114800"/>
              <a:gd name="connsiteY9" fmla="*/ 18288 h 18288"/>
              <a:gd name="connsiteX10" fmla="*/ 2304288 w 4114800"/>
              <a:gd name="connsiteY10" fmla="*/ 18288 h 18288"/>
              <a:gd name="connsiteX11" fmla="*/ 1577340 w 4114800"/>
              <a:gd name="connsiteY11" fmla="*/ 18288 h 18288"/>
              <a:gd name="connsiteX12" fmla="*/ 973836 w 4114800"/>
              <a:gd name="connsiteY12" fmla="*/ 18288 h 18288"/>
              <a:gd name="connsiteX13" fmla="*/ 0 w 4114800"/>
              <a:gd name="connsiteY13" fmla="*/ 18288 h 18288"/>
              <a:gd name="connsiteX14" fmla="*/ 0 w 4114800"/>
              <a:gd name="connsiteY1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0" h="18288" fill="none" extrusionOk="0">
                <a:moveTo>
                  <a:pt x="0" y="0"/>
                </a:moveTo>
                <a:cubicBezTo>
                  <a:pt x="338280" y="-26110"/>
                  <a:pt x="483942" y="6555"/>
                  <a:pt x="768096" y="0"/>
                </a:cubicBezTo>
                <a:cubicBezTo>
                  <a:pt x="1052250" y="-6555"/>
                  <a:pt x="1331484" y="24616"/>
                  <a:pt x="1495044" y="0"/>
                </a:cubicBezTo>
                <a:cubicBezTo>
                  <a:pt x="1658604" y="-24616"/>
                  <a:pt x="2056661" y="-33562"/>
                  <a:pt x="2221992" y="0"/>
                </a:cubicBezTo>
                <a:cubicBezTo>
                  <a:pt x="2387323" y="33562"/>
                  <a:pt x="2629463" y="-20094"/>
                  <a:pt x="2784348" y="0"/>
                </a:cubicBezTo>
                <a:cubicBezTo>
                  <a:pt x="2939233" y="20094"/>
                  <a:pt x="3151981" y="1524"/>
                  <a:pt x="3387852" y="0"/>
                </a:cubicBezTo>
                <a:cubicBezTo>
                  <a:pt x="3623723" y="-1524"/>
                  <a:pt x="3882724" y="26165"/>
                  <a:pt x="4114800" y="0"/>
                </a:cubicBezTo>
                <a:cubicBezTo>
                  <a:pt x="4114300" y="8855"/>
                  <a:pt x="4114909" y="14521"/>
                  <a:pt x="4114800" y="18288"/>
                </a:cubicBezTo>
                <a:cubicBezTo>
                  <a:pt x="3910038" y="37744"/>
                  <a:pt x="3683432" y="-3969"/>
                  <a:pt x="3429000" y="18288"/>
                </a:cubicBezTo>
                <a:cubicBezTo>
                  <a:pt x="3174568" y="40545"/>
                  <a:pt x="3085815" y="44166"/>
                  <a:pt x="2866644" y="18288"/>
                </a:cubicBezTo>
                <a:cubicBezTo>
                  <a:pt x="2647473" y="-7590"/>
                  <a:pt x="2580474" y="31338"/>
                  <a:pt x="2304288" y="18288"/>
                </a:cubicBezTo>
                <a:cubicBezTo>
                  <a:pt x="2028102" y="5238"/>
                  <a:pt x="1863008" y="-2001"/>
                  <a:pt x="1577340" y="18288"/>
                </a:cubicBezTo>
                <a:cubicBezTo>
                  <a:pt x="1291672" y="38577"/>
                  <a:pt x="1243931" y="9893"/>
                  <a:pt x="973836" y="18288"/>
                </a:cubicBezTo>
                <a:cubicBezTo>
                  <a:pt x="703741" y="26683"/>
                  <a:pt x="317656" y="-5910"/>
                  <a:pt x="0" y="18288"/>
                </a:cubicBezTo>
                <a:cubicBezTo>
                  <a:pt x="683" y="12014"/>
                  <a:pt x="724" y="5908"/>
                  <a:pt x="0" y="0"/>
                </a:cubicBezTo>
                <a:close/>
              </a:path>
              <a:path w="4114800" h="18288" stroke="0" extrusionOk="0">
                <a:moveTo>
                  <a:pt x="0" y="0"/>
                </a:moveTo>
                <a:cubicBezTo>
                  <a:pt x="276109" y="5266"/>
                  <a:pt x="325589" y="-19584"/>
                  <a:pt x="644652" y="0"/>
                </a:cubicBezTo>
                <a:cubicBezTo>
                  <a:pt x="963715" y="19584"/>
                  <a:pt x="1064991" y="6066"/>
                  <a:pt x="1207008" y="0"/>
                </a:cubicBezTo>
                <a:cubicBezTo>
                  <a:pt x="1349025" y="-6066"/>
                  <a:pt x="1791724" y="14506"/>
                  <a:pt x="1975104" y="0"/>
                </a:cubicBezTo>
                <a:cubicBezTo>
                  <a:pt x="2158484" y="-14506"/>
                  <a:pt x="2397469" y="20822"/>
                  <a:pt x="2619756" y="0"/>
                </a:cubicBezTo>
                <a:cubicBezTo>
                  <a:pt x="2842043" y="-20822"/>
                  <a:pt x="2992157" y="20388"/>
                  <a:pt x="3264408" y="0"/>
                </a:cubicBezTo>
                <a:cubicBezTo>
                  <a:pt x="3536659" y="-20388"/>
                  <a:pt x="3855620" y="38211"/>
                  <a:pt x="4114800" y="0"/>
                </a:cubicBezTo>
                <a:cubicBezTo>
                  <a:pt x="4113902" y="7180"/>
                  <a:pt x="4114969" y="13790"/>
                  <a:pt x="4114800" y="18288"/>
                </a:cubicBezTo>
                <a:cubicBezTo>
                  <a:pt x="3968901" y="8593"/>
                  <a:pt x="3623428" y="17559"/>
                  <a:pt x="3429000" y="18288"/>
                </a:cubicBezTo>
                <a:cubicBezTo>
                  <a:pt x="3234572" y="19017"/>
                  <a:pt x="3085079" y="41804"/>
                  <a:pt x="2866644" y="18288"/>
                </a:cubicBezTo>
                <a:cubicBezTo>
                  <a:pt x="2648209" y="-5228"/>
                  <a:pt x="2451737" y="24580"/>
                  <a:pt x="2180844" y="18288"/>
                </a:cubicBezTo>
                <a:cubicBezTo>
                  <a:pt x="1909951" y="11996"/>
                  <a:pt x="1681589" y="12244"/>
                  <a:pt x="1495044" y="18288"/>
                </a:cubicBezTo>
                <a:cubicBezTo>
                  <a:pt x="1308499" y="24332"/>
                  <a:pt x="1136614" y="21789"/>
                  <a:pt x="850392" y="18288"/>
                </a:cubicBezTo>
                <a:cubicBezTo>
                  <a:pt x="564170" y="14787"/>
                  <a:pt x="210636" y="54701"/>
                  <a:pt x="0" y="18288"/>
                </a:cubicBezTo>
                <a:cubicBezTo>
                  <a:pt x="571" y="10093"/>
                  <a:pt x="-125" y="8407"/>
                  <a:pt x="0" y="0"/>
                </a:cubicBezTo>
                <a:close/>
              </a:path>
            </a:pathLst>
          </a:custGeom>
          <a:solidFill>
            <a:srgbClr val="F0AD71"/>
          </a:solidFill>
          <a:ln w="38100" cap="rnd">
            <a:solidFill>
              <a:srgbClr val="F0AD7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2">
            <p14:nvContentPartPr>
              <p14:cNvPr id="25" name="Ink 24">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5755403" y="1971579"/>
              <a:ext cx="360" cy="2160"/>
            </p14:xfrm>
          </p:contentPart>
        </mc:Choice>
        <mc:Fallback xmlns="">
          <p:pic>
            <p:nvPicPr>
              <p:cNvPr id="25" name="Ink 24">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3"/>
              <a:stretch>
                <a:fillRect/>
              </a:stretch>
            </p:blipFill>
            <p:spPr>
              <a:xfrm>
                <a:off x="5737403" y="1956150"/>
                <a:ext cx="36000" cy="32709"/>
              </a:xfrm>
              <a:prstGeom prst="rect">
                <a:avLst/>
              </a:prstGeom>
            </p:spPr>
          </p:pic>
        </mc:Fallback>
      </mc:AlternateContent>
      <p:pic>
        <p:nvPicPr>
          <p:cNvPr id="4" name="Picture 4" descr="Chart, bar chart&#10;&#10;Description automatically generated">
            <a:extLst>
              <a:ext uri="{FF2B5EF4-FFF2-40B4-BE49-F238E27FC236}">
                <a16:creationId xmlns:a16="http://schemas.microsoft.com/office/drawing/2014/main" id="{15948A23-11C1-C7D2-03D5-B4DF618A2CC3}"/>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6099048" y="2064258"/>
            <a:ext cx="5458968" cy="3688129"/>
          </a:xfrm>
          <a:prstGeom prst="rect">
            <a:avLst/>
          </a:prstGeom>
        </p:spPr>
      </p:pic>
      <p:graphicFrame>
        <p:nvGraphicFramePr>
          <p:cNvPr id="16" name="Content Placeholder 2">
            <a:extLst>
              <a:ext uri="{FF2B5EF4-FFF2-40B4-BE49-F238E27FC236}">
                <a16:creationId xmlns:a16="http://schemas.microsoft.com/office/drawing/2014/main" id="{4282BBB3-4691-D191-7881-23AE97B0D005}"/>
              </a:ext>
            </a:extLst>
          </p:cNvPr>
          <p:cNvGraphicFramePr>
            <a:graphicFrameLocks noGrp="1"/>
          </p:cNvGraphicFramePr>
          <p:nvPr>
            <p:ph idx="1"/>
            <p:extLst>
              <p:ext uri="{D42A27DB-BD31-4B8C-83A1-F6EECF244321}">
                <p14:modId xmlns:p14="http://schemas.microsoft.com/office/powerpoint/2010/main" val="1438880158"/>
              </p:ext>
            </p:extLst>
          </p:nvPr>
        </p:nvGraphicFramePr>
        <p:xfrm>
          <a:off x="630936" y="2660904"/>
          <a:ext cx="4818888" cy="354787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40276226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47B6BBF-09F2-4A29-AE4E-3771E29248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A9D055A-A6BB-0E85-78CA-CF91C51FEFC3}"/>
              </a:ext>
            </a:extLst>
          </p:cNvPr>
          <p:cNvSpPr>
            <a:spLocks noGrp="1"/>
          </p:cNvSpPr>
          <p:nvPr>
            <p:ph type="title"/>
          </p:nvPr>
        </p:nvSpPr>
        <p:spPr>
          <a:xfrm>
            <a:off x="635000" y="634029"/>
            <a:ext cx="10921640" cy="1314698"/>
          </a:xfrm>
        </p:spPr>
        <p:txBody>
          <a:bodyPr anchor="ctr">
            <a:normAutofit/>
          </a:bodyPr>
          <a:lstStyle/>
          <a:p>
            <a:pPr algn="ctr"/>
            <a:r>
              <a:rPr lang="en-US" sz="4000" dirty="0">
                <a:latin typeface="Georgia"/>
              </a:rPr>
              <a:t>Key Terms</a:t>
            </a:r>
          </a:p>
        </p:txBody>
      </p:sp>
      <p:sp>
        <p:nvSpPr>
          <p:cNvPr id="11" name="Rectangle 22">
            <a:extLst>
              <a:ext uri="{FF2B5EF4-FFF2-40B4-BE49-F238E27FC236}">
                <a16:creationId xmlns:a16="http://schemas.microsoft.com/office/drawing/2014/main" id="{535742DD-1B16-4E9D-B715-0D74B4574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648305" y="2241737"/>
            <a:ext cx="10900219" cy="18288"/>
          </a:xfrm>
          <a:custGeom>
            <a:avLst/>
            <a:gdLst>
              <a:gd name="connsiteX0" fmla="*/ 0 w 10900219"/>
              <a:gd name="connsiteY0" fmla="*/ 0 h 18288"/>
              <a:gd name="connsiteX1" fmla="*/ 463259 w 10900219"/>
              <a:gd name="connsiteY1" fmla="*/ 0 h 18288"/>
              <a:gd name="connsiteX2" fmla="*/ 1144523 w 10900219"/>
              <a:gd name="connsiteY2" fmla="*/ 0 h 18288"/>
              <a:gd name="connsiteX3" fmla="*/ 1934789 w 10900219"/>
              <a:gd name="connsiteY3" fmla="*/ 0 h 18288"/>
              <a:gd name="connsiteX4" fmla="*/ 2289046 w 10900219"/>
              <a:gd name="connsiteY4" fmla="*/ 0 h 18288"/>
              <a:gd name="connsiteX5" fmla="*/ 2643303 w 10900219"/>
              <a:gd name="connsiteY5" fmla="*/ 0 h 18288"/>
              <a:gd name="connsiteX6" fmla="*/ 3542571 w 10900219"/>
              <a:gd name="connsiteY6" fmla="*/ 0 h 18288"/>
              <a:gd name="connsiteX7" fmla="*/ 4223835 w 10900219"/>
              <a:gd name="connsiteY7" fmla="*/ 0 h 18288"/>
              <a:gd name="connsiteX8" fmla="*/ 4578092 w 10900219"/>
              <a:gd name="connsiteY8" fmla="*/ 0 h 18288"/>
              <a:gd name="connsiteX9" fmla="*/ 5259356 w 10900219"/>
              <a:gd name="connsiteY9" fmla="*/ 0 h 18288"/>
              <a:gd name="connsiteX10" fmla="*/ 6158624 w 10900219"/>
              <a:gd name="connsiteY10" fmla="*/ 0 h 18288"/>
              <a:gd name="connsiteX11" fmla="*/ 6730885 w 10900219"/>
              <a:gd name="connsiteY11" fmla="*/ 0 h 18288"/>
              <a:gd name="connsiteX12" fmla="*/ 7303147 w 10900219"/>
              <a:gd name="connsiteY12" fmla="*/ 0 h 18288"/>
              <a:gd name="connsiteX13" fmla="*/ 7984410 w 10900219"/>
              <a:gd name="connsiteY13" fmla="*/ 0 h 18288"/>
              <a:gd name="connsiteX14" fmla="*/ 8774676 w 10900219"/>
              <a:gd name="connsiteY14" fmla="*/ 0 h 18288"/>
              <a:gd name="connsiteX15" fmla="*/ 9564942 w 10900219"/>
              <a:gd name="connsiteY15" fmla="*/ 0 h 18288"/>
              <a:gd name="connsiteX16" fmla="*/ 10900219 w 10900219"/>
              <a:gd name="connsiteY16" fmla="*/ 0 h 18288"/>
              <a:gd name="connsiteX17" fmla="*/ 10900219 w 10900219"/>
              <a:gd name="connsiteY17" fmla="*/ 18288 h 18288"/>
              <a:gd name="connsiteX18" fmla="*/ 10436960 w 10900219"/>
              <a:gd name="connsiteY18" fmla="*/ 18288 h 18288"/>
              <a:gd name="connsiteX19" fmla="*/ 9537692 w 10900219"/>
              <a:gd name="connsiteY19" fmla="*/ 18288 h 18288"/>
              <a:gd name="connsiteX20" fmla="*/ 8856428 w 10900219"/>
              <a:gd name="connsiteY20" fmla="*/ 18288 h 18288"/>
              <a:gd name="connsiteX21" fmla="*/ 8502171 w 10900219"/>
              <a:gd name="connsiteY21" fmla="*/ 18288 h 18288"/>
              <a:gd name="connsiteX22" fmla="*/ 7820907 w 10900219"/>
              <a:gd name="connsiteY22" fmla="*/ 18288 h 18288"/>
              <a:gd name="connsiteX23" fmla="*/ 7248646 w 10900219"/>
              <a:gd name="connsiteY23" fmla="*/ 18288 h 18288"/>
              <a:gd name="connsiteX24" fmla="*/ 6676384 w 10900219"/>
              <a:gd name="connsiteY24" fmla="*/ 18288 h 18288"/>
              <a:gd name="connsiteX25" fmla="*/ 6104123 w 10900219"/>
              <a:gd name="connsiteY25" fmla="*/ 18288 h 18288"/>
              <a:gd name="connsiteX26" fmla="*/ 5531861 w 10900219"/>
              <a:gd name="connsiteY26" fmla="*/ 18288 h 18288"/>
              <a:gd name="connsiteX27" fmla="*/ 4741595 w 10900219"/>
              <a:gd name="connsiteY27" fmla="*/ 18288 h 18288"/>
              <a:gd name="connsiteX28" fmla="*/ 4060332 w 10900219"/>
              <a:gd name="connsiteY28" fmla="*/ 18288 h 18288"/>
              <a:gd name="connsiteX29" fmla="*/ 3706074 w 10900219"/>
              <a:gd name="connsiteY29" fmla="*/ 18288 h 18288"/>
              <a:gd name="connsiteX30" fmla="*/ 3133813 w 10900219"/>
              <a:gd name="connsiteY30" fmla="*/ 18288 h 18288"/>
              <a:gd name="connsiteX31" fmla="*/ 2343547 w 10900219"/>
              <a:gd name="connsiteY31" fmla="*/ 18288 h 18288"/>
              <a:gd name="connsiteX32" fmla="*/ 1880288 w 10900219"/>
              <a:gd name="connsiteY32" fmla="*/ 18288 h 18288"/>
              <a:gd name="connsiteX33" fmla="*/ 981020 w 10900219"/>
              <a:gd name="connsiteY33" fmla="*/ 18288 h 18288"/>
              <a:gd name="connsiteX34" fmla="*/ 0 w 10900219"/>
              <a:gd name="connsiteY34" fmla="*/ 18288 h 18288"/>
              <a:gd name="connsiteX35" fmla="*/ 0 w 10900219"/>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900219" h="18288" fill="none" extrusionOk="0">
                <a:moveTo>
                  <a:pt x="0" y="0"/>
                </a:moveTo>
                <a:cubicBezTo>
                  <a:pt x="118469" y="-6619"/>
                  <a:pt x="329397" y="-5525"/>
                  <a:pt x="463259" y="0"/>
                </a:cubicBezTo>
                <a:cubicBezTo>
                  <a:pt x="597121" y="5525"/>
                  <a:pt x="866598" y="4881"/>
                  <a:pt x="1144523" y="0"/>
                </a:cubicBezTo>
                <a:cubicBezTo>
                  <a:pt x="1422448" y="-4881"/>
                  <a:pt x="1761178" y="17159"/>
                  <a:pt x="1934789" y="0"/>
                </a:cubicBezTo>
                <a:cubicBezTo>
                  <a:pt x="2108400" y="-17159"/>
                  <a:pt x="2119134" y="-4032"/>
                  <a:pt x="2289046" y="0"/>
                </a:cubicBezTo>
                <a:cubicBezTo>
                  <a:pt x="2458958" y="4032"/>
                  <a:pt x="2472610" y="15385"/>
                  <a:pt x="2643303" y="0"/>
                </a:cubicBezTo>
                <a:cubicBezTo>
                  <a:pt x="2813996" y="-15385"/>
                  <a:pt x="3334189" y="-21234"/>
                  <a:pt x="3542571" y="0"/>
                </a:cubicBezTo>
                <a:cubicBezTo>
                  <a:pt x="3750953" y="21234"/>
                  <a:pt x="3991639" y="13212"/>
                  <a:pt x="4223835" y="0"/>
                </a:cubicBezTo>
                <a:cubicBezTo>
                  <a:pt x="4456031" y="-13212"/>
                  <a:pt x="4466914" y="13318"/>
                  <a:pt x="4578092" y="0"/>
                </a:cubicBezTo>
                <a:cubicBezTo>
                  <a:pt x="4689270" y="-13318"/>
                  <a:pt x="5120635" y="31363"/>
                  <a:pt x="5259356" y="0"/>
                </a:cubicBezTo>
                <a:cubicBezTo>
                  <a:pt x="5398077" y="-31363"/>
                  <a:pt x="5954119" y="-7091"/>
                  <a:pt x="6158624" y="0"/>
                </a:cubicBezTo>
                <a:cubicBezTo>
                  <a:pt x="6363129" y="7091"/>
                  <a:pt x="6535071" y="-8480"/>
                  <a:pt x="6730885" y="0"/>
                </a:cubicBezTo>
                <a:cubicBezTo>
                  <a:pt x="6926699" y="8480"/>
                  <a:pt x="7091018" y="19194"/>
                  <a:pt x="7303147" y="0"/>
                </a:cubicBezTo>
                <a:cubicBezTo>
                  <a:pt x="7515276" y="-19194"/>
                  <a:pt x="7840361" y="30755"/>
                  <a:pt x="7984410" y="0"/>
                </a:cubicBezTo>
                <a:cubicBezTo>
                  <a:pt x="8128459" y="-30755"/>
                  <a:pt x="8498590" y="39460"/>
                  <a:pt x="8774676" y="0"/>
                </a:cubicBezTo>
                <a:cubicBezTo>
                  <a:pt x="9050762" y="-39460"/>
                  <a:pt x="9204381" y="36508"/>
                  <a:pt x="9564942" y="0"/>
                </a:cubicBezTo>
                <a:cubicBezTo>
                  <a:pt x="9925503" y="-36508"/>
                  <a:pt x="10235542" y="59225"/>
                  <a:pt x="10900219" y="0"/>
                </a:cubicBezTo>
                <a:cubicBezTo>
                  <a:pt x="10900865" y="4451"/>
                  <a:pt x="10900709" y="9226"/>
                  <a:pt x="10900219" y="18288"/>
                </a:cubicBezTo>
                <a:cubicBezTo>
                  <a:pt x="10675942" y="21751"/>
                  <a:pt x="10609372" y="26977"/>
                  <a:pt x="10436960" y="18288"/>
                </a:cubicBezTo>
                <a:cubicBezTo>
                  <a:pt x="10264548" y="9599"/>
                  <a:pt x="9961150" y="-11074"/>
                  <a:pt x="9537692" y="18288"/>
                </a:cubicBezTo>
                <a:cubicBezTo>
                  <a:pt x="9114234" y="47650"/>
                  <a:pt x="9087386" y="35169"/>
                  <a:pt x="8856428" y="18288"/>
                </a:cubicBezTo>
                <a:cubicBezTo>
                  <a:pt x="8625470" y="1407"/>
                  <a:pt x="8634361" y="13786"/>
                  <a:pt x="8502171" y="18288"/>
                </a:cubicBezTo>
                <a:cubicBezTo>
                  <a:pt x="8369981" y="22790"/>
                  <a:pt x="8132296" y="22561"/>
                  <a:pt x="7820907" y="18288"/>
                </a:cubicBezTo>
                <a:cubicBezTo>
                  <a:pt x="7509518" y="14015"/>
                  <a:pt x="7432447" y="29431"/>
                  <a:pt x="7248646" y="18288"/>
                </a:cubicBezTo>
                <a:cubicBezTo>
                  <a:pt x="7064845" y="7145"/>
                  <a:pt x="6954380" y="2746"/>
                  <a:pt x="6676384" y="18288"/>
                </a:cubicBezTo>
                <a:cubicBezTo>
                  <a:pt x="6398388" y="33830"/>
                  <a:pt x="6292480" y="-4579"/>
                  <a:pt x="6104123" y="18288"/>
                </a:cubicBezTo>
                <a:cubicBezTo>
                  <a:pt x="5915766" y="41155"/>
                  <a:pt x="5703359" y="-8437"/>
                  <a:pt x="5531861" y="18288"/>
                </a:cubicBezTo>
                <a:cubicBezTo>
                  <a:pt x="5360363" y="45013"/>
                  <a:pt x="5056784" y="-12121"/>
                  <a:pt x="4741595" y="18288"/>
                </a:cubicBezTo>
                <a:cubicBezTo>
                  <a:pt x="4426406" y="48697"/>
                  <a:pt x="4364529" y="-10910"/>
                  <a:pt x="4060332" y="18288"/>
                </a:cubicBezTo>
                <a:cubicBezTo>
                  <a:pt x="3756135" y="47486"/>
                  <a:pt x="3816049" y="13364"/>
                  <a:pt x="3706074" y="18288"/>
                </a:cubicBezTo>
                <a:cubicBezTo>
                  <a:pt x="3596099" y="23212"/>
                  <a:pt x="3382238" y="37686"/>
                  <a:pt x="3133813" y="18288"/>
                </a:cubicBezTo>
                <a:cubicBezTo>
                  <a:pt x="2885388" y="-1110"/>
                  <a:pt x="2523125" y="15465"/>
                  <a:pt x="2343547" y="18288"/>
                </a:cubicBezTo>
                <a:cubicBezTo>
                  <a:pt x="2163969" y="21111"/>
                  <a:pt x="1985160" y="33196"/>
                  <a:pt x="1880288" y="18288"/>
                </a:cubicBezTo>
                <a:cubicBezTo>
                  <a:pt x="1775416" y="3380"/>
                  <a:pt x="1261751" y="-9914"/>
                  <a:pt x="981020" y="18288"/>
                </a:cubicBezTo>
                <a:cubicBezTo>
                  <a:pt x="700289" y="46490"/>
                  <a:pt x="314212" y="-15659"/>
                  <a:pt x="0" y="18288"/>
                </a:cubicBezTo>
                <a:cubicBezTo>
                  <a:pt x="-213" y="9468"/>
                  <a:pt x="187" y="4459"/>
                  <a:pt x="0" y="0"/>
                </a:cubicBezTo>
                <a:close/>
              </a:path>
              <a:path w="10900219" h="18288" stroke="0" extrusionOk="0">
                <a:moveTo>
                  <a:pt x="0" y="0"/>
                </a:moveTo>
                <a:cubicBezTo>
                  <a:pt x="269624" y="3698"/>
                  <a:pt x="383061" y="-5818"/>
                  <a:pt x="572261" y="0"/>
                </a:cubicBezTo>
                <a:cubicBezTo>
                  <a:pt x="761461" y="5818"/>
                  <a:pt x="826360" y="-1890"/>
                  <a:pt x="926519" y="0"/>
                </a:cubicBezTo>
                <a:cubicBezTo>
                  <a:pt x="1026678" y="1890"/>
                  <a:pt x="1621671" y="-1096"/>
                  <a:pt x="1825787" y="0"/>
                </a:cubicBezTo>
                <a:cubicBezTo>
                  <a:pt x="2029903" y="1096"/>
                  <a:pt x="2212612" y="17145"/>
                  <a:pt x="2398048" y="0"/>
                </a:cubicBezTo>
                <a:cubicBezTo>
                  <a:pt x="2583484" y="-17145"/>
                  <a:pt x="2739759" y="-14168"/>
                  <a:pt x="2970310" y="0"/>
                </a:cubicBezTo>
                <a:cubicBezTo>
                  <a:pt x="3200861" y="14168"/>
                  <a:pt x="3502691" y="33180"/>
                  <a:pt x="3869578" y="0"/>
                </a:cubicBezTo>
                <a:cubicBezTo>
                  <a:pt x="4236465" y="-33180"/>
                  <a:pt x="4122134" y="-10470"/>
                  <a:pt x="4332837" y="0"/>
                </a:cubicBezTo>
                <a:cubicBezTo>
                  <a:pt x="4543540" y="10470"/>
                  <a:pt x="4834652" y="3572"/>
                  <a:pt x="5232105" y="0"/>
                </a:cubicBezTo>
                <a:cubicBezTo>
                  <a:pt x="5629558" y="-3572"/>
                  <a:pt x="5773178" y="-6604"/>
                  <a:pt x="6131373" y="0"/>
                </a:cubicBezTo>
                <a:cubicBezTo>
                  <a:pt x="6489568" y="6604"/>
                  <a:pt x="6621532" y="18870"/>
                  <a:pt x="6812637" y="0"/>
                </a:cubicBezTo>
                <a:cubicBezTo>
                  <a:pt x="7003742" y="-18870"/>
                  <a:pt x="7311146" y="18959"/>
                  <a:pt x="7711905" y="0"/>
                </a:cubicBezTo>
                <a:cubicBezTo>
                  <a:pt x="8112664" y="-18959"/>
                  <a:pt x="8080793" y="-24744"/>
                  <a:pt x="8284166" y="0"/>
                </a:cubicBezTo>
                <a:cubicBezTo>
                  <a:pt x="8487539" y="24744"/>
                  <a:pt x="8615041" y="-1627"/>
                  <a:pt x="8856428" y="0"/>
                </a:cubicBezTo>
                <a:cubicBezTo>
                  <a:pt x="9097815" y="1627"/>
                  <a:pt x="9475052" y="26322"/>
                  <a:pt x="9646694" y="0"/>
                </a:cubicBezTo>
                <a:cubicBezTo>
                  <a:pt x="9818336" y="-26322"/>
                  <a:pt x="9938906" y="-121"/>
                  <a:pt x="10218955" y="0"/>
                </a:cubicBezTo>
                <a:cubicBezTo>
                  <a:pt x="10499004" y="121"/>
                  <a:pt x="10697467" y="15326"/>
                  <a:pt x="10900219" y="0"/>
                </a:cubicBezTo>
                <a:cubicBezTo>
                  <a:pt x="10899812" y="8690"/>
                  <a:pt x="10900065" y="14141"/>
                  <a:pt x="10900219" y="18288"/>
                </a:cubicBezTo>
                <a:cubicBezTo>
                  <a:pt x="10543007" y="31201"/>
                  <a:pt x="10472057" y="15684"/>
                  <a:pt x="10109953" y="18288"/>
                </a:cubicBezTo>
                <a:cubicBezTo>
                  <a:pt x="9747849" y="20892"/>
                  <a:pt x="9872856" y="33007"/>
                  <a:pt x="9755696" y="18288"/>
                </a:cubicBezTo>
                <a:cubicBezTo>
                  <a:pt x="9638536" y="3569"/>
                  <a:pt x="9442681" y="6596"/>
                  <a:pt x="9292437" y="18288"/>
                </a:cubicBezTo>
                <a:cubicBezTo>
                  <a:pt x="9142193" y="29980"/>
                  <a:pt x="8817861" y="-11343"/>
                  <a:pt x="8393169" y="18288"/>
                </a:cubicBezTo>
                <a:cubicBezTo>
                  <a:pt x="7968477" y="47919"/>
                  <a:pt x="7919655" y="23228"/>
                  <a:pt x="7711905" y="18288"/>
                </a:cubicBezTo>
                <a:cubicBezTo>
                  <a:pt x="7504155" y="13348"/>
                  <a:pt x="7365667" y="6452"/>
                  <a:pt x="7248646" y="18288"/>
                </a:cubicBezTo>
                <a:cubicBezTo>
                  <a:pt x="7131625" y="30124"/>
                  <a:pt x="6776155" y="2871"/>
                  <a:pt x="6567382" y="18288"/>
                </a:cubicBezTo>
                <a:cubicBezTo>
                  <a:pt x="6358609" y="33705"/>
                  <a:pt x="6372933" y="1091"/>
                  <a:pt x="6213125" y="18288"/>
                </a:cubicBezTo>
                <a:cubicBezTo>
                  <a:pt x="6053317" y="35485"/>
                  <a:pt x="5980913" y="1290"/>
                  <a:pt x="5858868" y="18288"/>
                </a:cubicBezTo>
                <a:cubicBezTo>
                  <a:pt x="5736823" y="35286"/>
                  <a:pt x="5481395" y="5492"/>
                  <a:pt x="5177604" y="18288"/>
                </a:cubicBezTo>
                <a:cubicBezTo>
                  <a:pt x="4873813" y="31084"/>
                  <a:pt x="4854222" y="37160"/>
                  <a:pt x="4714345" y="18288"/>
                </a:cubicBezTo>
                <a:cubicBezTo>
                  <a:pt x="4574468" y="-584"/>
                  <a:pt x="4298550" y="22981"/>
                  <a:pt x="3924079" y="18288"/>
                </a:cubicBezTo>
                <a:cubicBezTo>
                  <a:pt x="3549608" y="13595"/>
                  <a:pt x="3645461" y="-921"/>
                  <a:pt x="3460820" y="18288"/>
                </a:cubicBezTo>
                <a:cubicBezTo>
                  <a:pt x="3276179" y="37497"/>
                  <a:pt x="3004470" y="-15027"/>
                  <a:pt x="2670554" y="18288"/>
                </a:cubicBezTo>
                <a:cubicBezTo>
                  <a:pt x="2336638" y="51603"/>
                  <a:pt x="2425773" y="17517"/>
                  <a:pt x="2316297" y="18288"/>
                </a:cubicBezTo>
                <a:cubicBezTo>
                  <a:pt x="2206821" y="19059"/>
                  <a:pt x="1757890" y="42158"/>
                  <a:pt x="1526031" y="18288"/>
                </a:cubicBezTo>
                <a:cubicBezTo>
                  <a:pt x="1294172" y="-5582"/>
                  <a:pt x="1213137" y="12281"/>
                  <a:pt x="1062771" y="18288"/>
                </a:cubicBezTo>
                <a:cubicBezTo>
                  <a:pt x="912405" y="24295"/>
                  <a:pt x="829444" y="7304"/>
                  <a:pt x="708514" y="18288"/>
                </a:cubicBezTo>
                <a:cubicBezTo>
                  <a:pt x="587584" y="29272"/>
                  <a:pt x="227877" y="37311"/>
                  <a:pt x="0" y="18288"/>
                </a:cubicBezTo>
                <a:cubicBezTo>
                  <a:pt x="-53" y="11301"/>
                  <a:pt x="-649" y="7756"/>
                  <a:pt x="0" y="0"/>
                </a:cubicBezTo>
                <a:close/>
              </a:path>
            </a:pathLst>
          </a:custGeom>
          <a:solidFill>
            <a:schemeClr val="accent1"/>
          </a:solidFill>
          <a:ln w="34925">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9030ABDC-D99A-A2B9-21EC-9D44781DF558}"/>
              </a:ext>
            </a:extLst>
          </p:cNvPr>
          <p:cNvGraphicFramePr>
            <a:graphicFrameLocks noGrp="1"/>
          </p:cNvGraphicFramePr>
          <p:nvPr>
            <p:ph idx="1"/>
            <p:extLst>
              <p:ext uri="{D42A27DB-BD31-4B8C-83A1-F6EECF244321}">
                <p14:modId xmlns:p14="http://schemas.microsoft.com/office/powerpoint/2010/main" val="379454707"/>
              </p:ext>
            </p:extLst>
          </p:nvPr>
        </p:nvGraphicFramePr>
        <p:xfrm>
          <a:off x="632647" y="2805098"/>
          <a:ext cx="10915869" cy="34789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407831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38A2402-3CCA-533F-71ED-95118A48223C}"/>
              </a:ext>
            </a:extLst>
          </p:cNvPr>
          <p:cNvSpPr>
            <a:spLocks noGrp="1"/>
          </p:cNvSpPr>
          <p:nvPr>
            <p:ph type="title"/>
          </p:nvPr>
        </p:nvSpPr>
        <p:spPr>
          <a:xfrm>
            <a:off x="838200" y="365125"/>
            <a:ext cx="10515600" cy="1325563"/>
          </a:xfrm>
        </p:spPr>
        <p:txBody>
          <a:bodyPr>
            <a:normAutofit/>
          </a:bodyPr>
          <a:lstStyle/>
          <a:p>
            <a:r>
              <a:rPr lang="en-US" sz="6600" dirty="0">
                <a:latin typeface="Georgia"/>
              </a:rPr>
              <a:t>Study Instruments:</a:t>
            </a:r>
          </a:p>
        </p:txBody>
      </p:sp>
      <p:graphicFrame>
        <p:nvGraphicFramePr>
          <p:cNvPr id="19" name="Content Placeholder 2">
            <a:extLst>
              <a:ext uri="{FF2B5EF4-FFF2-40B4-BE49-F238E27FC236}">
                <a16:creationId xmlns:a16="http://schemas.microsoft.com/office/drawing/2014/main" id="{17906477-9B49-7362-4AEB-70E28C034593}"/>
              </a:ext>
            </a:extLst>
          </p:cNvPr>
          <p:cNvGraphicFramePr>
            <a:graphicFrameLocks noGrp="1"/>
          </p:cNvGraphicFramePr>
          <p:nvPr>
            <p:ph idx="1"/>
            <p:extLst>
              <p:ext uri="{D42A27DB-BD31-4B8C-83A1-F6EECF244321}">
                <p14:modId xmlns:p14="http://schemas.microsoft.com/office/powerpoint/2010/main" val="1361868636"/>
              </p:ext>
            </p:extLst>
          </p:nvPr>
        </p:nvGraphicFramePr>
        <p:xfrm>
          <a:off x="838200" y="1929384"/>
          <a:ext cx="10526805" cy="48346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236776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D097FB-7A0A-8051-ACC7-667BDE3E802F}"/>
              </a:ext>
            </a:extLst>
          </p:cNvPr>
          <p:cNvSpPr>
            <a:spLocks noGrp="1"/>
          </p:cNvSpPr>
          <p:nvPr>
            <p:ph type="title"/>
          </p:nvPr>
        </p:nvSpPr>
        <p:spPr>
          <a:xfrm>
            <a:off x="635000" y="640823"/>
            <a:ext cx="3418659" cy="5583148"/>
          </a:xfrm>
        </p:spPr>
        <p:txBody>
          <a:bodyPr anchor="ctr">
            <a:normAutofit/>
          </a:bodyPr>
          <a:lstStyle/>
          <a:p>
            <a:r>
              <a:rPr lang="en-US" sz="5100">
                <a:latin typeface="Georgia"/>
              </a:rPr>
              <a:t>Rationales of the study:</a:t>
            </a:r>
          </a:p>
        </p:txBody>
      </p:sp>
      <p:sp>
        <p:nvSpPr>
          <p:cNvPr id="16" name="Rectangle 22">
            <a:extLst>
              <a:ext uri="{FF2B5EF4-FFF2-40B4-BE49-F238E27FC236}">
                <a16:creationId xmlns:a16="http://schemas.microsoft.com/office/drawing/2014/main" id="{535742DD-1B16-4E9D-B715-0D74B4574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14992" y="1557877"/>
            <a:ext cx="18288" cy="3749040"/>
          </a:xfrm>
          <a:custGeom>
            <a:avLst/>
            <a:gdLst>
              <a:gd name="connsiteX0" fmla="*/ 0 w 18288"/>
              <a:gd name="connsiteY0" fmla="*/ 0 h 3749040"/>
              <a:gd name="connsiteX1" fmla="*/ 18288 w 18288"/>
              <a:gd name="connsiteY1" fmla="*/ 0 h 3749040"/>
              <a:gd name="connsiteX2" fmla="*/ 18288 w 18288"/>
              <a:gd name="connsiteY2" fmla="*/ 662330 h 3749040"/>
              <a:gd name="connsiteX3" fmla="*/ 18288 w 18288"/>
              <a:gd name="connsiteY3" fmla="*/ 1174699 h 3749040"/>
              <a:gd name="connsiteX4" fmla="*/ 18288 w 18288"/>
              <a:gd name="connsiteY4" fmla="*/ 1724558 h 3749040"/>
              <a:gd name="connsiteX5" fmla="*/ 18288 w 18288"/>
              <a:gd name="connsiteY5" fmla="*/ 2424379 h 3749040"/>
              <a:gd name="connsiteX6" fmla="*/ 18288 w 18288"/>
              <a:gd name="connsiteY6" fmla="*/ 3049219 h 3749040"/>
              <a:gd name="connsiteX7" fmla="*/ 18288 w 18288"/>
              <a:gd name="connsiteY7" fmla="*/ 3749040 h 3749040"/>
              <a:gd name="connsiteX8" fmla="*/ 0 w 18288"/>
              <a:gd name="connsiteY8" fmla="*/ 3749040 h 3749040"/>
              <a:gd name="connsiteX9" fmla="*/ 0 w 18288"/>
              <a:gd name="connsiteY9" fmla="*/ 3236671 h 3749040"/>
              <a:gd name="connsiteX10" fmla="*/ 0 w 18288"/>
              <a:gd name="connsiteY10" fmla="*/ 2536850 h 3749040"/>
              <a:gd name="connsiteX11" fmla="*/ 0 w 18288"/>
              <a:gd name="connsiteY11" fmla="*/ 1874520 h 3749040"/>
              <a:gd name="connsiteX12" fmla="*/ 0 w 18288"/>
              <a:gd name="connsiteY12" fmla="*/ 1362151 h 3749040"/>
              <a:gd name="connsiteX13" fmla="*/ 0 w 18288"/>
              <a:gd name="connsiteY13" fmla="*/ 774802 h 3749040"/>
              <a:gd name="connsiteX14" fmla="*/ 0 w 18288"/>
              <a:gd name="connsiteY14"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288" h="3749040" fill="none" extrusionOk="0">
                <a:moveTo>
                  <a:pt x="0" y="0"/>
                </a:moveTo>
                <a:cubicBezTo>
                  <a:pt x="8690" y="407"/>
                  <a:pt x="14141" y="154"/>
                  <a:pt x="18288" y="0"/>
                </a:cubicBezTo>
                <a:cubicBezTo>
                  <a:pt x="34838" y="143586"/>
                  <a:pt x="-11860" y="333097"/>
                  <a:pt x="18288" y="662330"/>
                </a:cubicBezTo>
                <a:cubicBezTo>
                  <a:pt x="48436" y="991563"/>
                  <a:pt x="32813" y="1046681"/>
                  <a:pt x="18288" y="1174699"/>
                </a:cubicBezTo>
                <a:cubicBezTo>
                  <a:pt x="3763" y="1302717"/>
                  <a:pt x="40974" y="1467838"/>
                  <a:pt x="18288" y="1724558"/>
                </a:cubicBezTo>
                <a:cubicBezTo>
                  <a:pt x="-4398" y="1981278"/>
                  <a:pt x="36650" y="2215729"/>
                  <a:pt x="18288" y="2424379"/>
                </a:cubicBezTo>
                <a:cubicBezTo>
                  <a:pt x="-74" y="2633029"/>
                  <a:pt x="-9881" y="2874703"/>
                  <a:pt x="18288" y="3049219"/>
                </a:cubicBezTo>
                <a:cubicBezTo>
                  <a:pt x="46457" y="3223735"/>
                  <a:pt x="4078" y="3453850"/>
                  <a:pt x="18288" y="3749040"/>
                </a:cubicBezTo>
                <a:cubicBezTo>
                  <a:pt x="14465" y="3749751"/>
                  <a:pt x="7675" y="3748271"/>
                  <a:pt x="0" y="3749040"/>
                </a:cubicBezTo>
                <a:cubicBezTo>
                  <a:pt x="19669" y="3507959"/>
                  <a:pt x="-9883" y="3339386"/>
                  <a:pt x="0" y="3236671"/>
                </a:cubicBezTo>
                <a:cubicBezTo>
                  <a:pt x="9883" y="3133956"/>
                  <a:pt x="26871" y="2857214"/>
                  <a:pt x="0" y="2536850"/>
                </a:cubicBezTo>
                <a:cubicBezTo>
                  <a:pt x="-26871" y="2216486"/>
                  <a:pt x="4790" y="2156616"/>
                  <a:pt x="0" y="1874520"/>
                </a:cubicBezTo>
                <a:cubicBezTo>
                  <a:pt x="-4790" y="1592424"/>
                  <a:pt x="-3117" y="1558688"/>
                  <a:pt x="0" y="1362151"/>
                </a:cubicBezTo>
                <a:cubicBezTo>
                  <a:pt x="3117" y="1165614"/>
                  <a:pt x="16802" y="1045125"/>
                  <a:pt x="0" y="774802"/>
                </a:cubicBezTo>
                <a:cubicBezTo>
                  <a:pt x="-16802" y="504479"/>
                  <a:pt x="-29640" y="377701"/>
                  <a:pt x="0" y="0"/>
                </a:cubicBezTo>
                <a:close/>
              </a:path>
              <a:path w="18288" h="3749040" stroke="0" extrusionOk="0">
                <a:moveTo>
                  <a:pt x="0" y="0"/>
                </a:moveTo>
                <a:cubicBezTo>
                  <a:pt x="5341" y="9"/>
                  <a:pt x="11148" y="-611"/>
                  <a:pt x="18288" y="0"/>
                </a:cubicBezTo>
                <a:cubicBezTo>
                  <a:pt x="33352" y="227288"/>
                  <a:pt x="30894" y="278824"/>
                  <a:pt x="18288" y="512369"/>
                </a:cubicBezTo>
                <a:cubicBezTo>
                  <a:pt x="5682" y="745914"/>
                  <a:pt x="53060" y="998220"/>
                  <a:pt x="18288" y="1212190"/>
                </a:cubicBezTo>
                <a:cubicBezTo>
                  <a:pt x="-16484" y="1426160"/>
                  <a:pt x="35474" y="1585099"/>
                  <a:pt x="18288" y="1837030"/>
                </a:cubicBezTo>
                <a:cubicBezTo>
                  <a:pt x="1102" y="2088961"/>
                  <a:pt x="16704" y="2251948"/>
                  <a:pt x="18288" y="2386889"/>
                </a:cubicBezTo>
                <a:cubicBezTo>
                  <a:pt x="19872" y="2521830"/>
                  <a:pt x="5902" y="2679005"/>
                  <a:pt x="18288" y="2936748"/>
                </a:cubicBezTo>
                <a:cubicBezTo>
                  <a:pt x="30674" y="3194491"/>
                  <a:pt x="13809" y="3416052"/>
                  <a:pt x="18288" y="3749040"/>
                </a:cubicBezTo>
                <a:cubicBezTo>
                  <a:pt x="9729" y="3749861"/>
                  <a:pt x="3965" y="3749683"/>
                  <a:pt x="0" y="3749040"/>
                </a:cubicBezTo>
                <a:cubicBezTo>
                  <a:pt x="-10152" y="3632102"/>
                  <a:pt x="-5013" y="3340136"/>
                  <a:pt x="0" y="3236671"/>
                </a:cubicBezTo>
                <a:cubicBezTo>
                  <a:pt x="5013" y="3133206"/>
                  <a:pt x="-27249" y="2814766"/>
                  <a:pt x="0" y="2649322"/>
                </a:cubicBezTo>
                <a:cubicBezTo>
                  <a:pt x="27249" y="2483878"/>
                  <a:pt x="8506" y="2308131"/>
                  <a:pt x="0" y="2061972"/>
                </a:cubicBezTo>
                <a:cubicBezTo>
                  <a:pt x="-8506" y="1815813"/>
                  <a:pt x="-14267" y="1574470"/>
                  <a:pt x="0" y="1399642"/>
                </a:cubicBezTo>
                <a:cubicBezTo>
                  <a:pt x="14267" y="1224814"/>
                  <a:pt x="-24839" y="1011862"/>
                  <a:pt x="0" y="812292"/>
                </a:cubicBezTo>
                <a:cubicBezTo>
                  <a:pt x="24839" y="612722"/>
                  <a:pt x="20220" y="372179"/>
                  <a:pt x="0" y="0"/>
                </a:cubicBezTo>
                <a:close/>
              </a:path>
            </a:pathLst>
          </a:custGeom>
          <a:solidFill>
            <a:schemeClr val="accent1"/>
          </a:solidFill>
          <a:ln w="34925">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94209A86-9FBB-3C42-DE35-9DB8E920462F}"/>
              </a:ext>
            </a:extLst>
          </p:cNvPr>
          <p:cNvGraphicFramePr>
            <a:graphicFrameLocks noGrp="1"/>
          </p:cNvGraphicFramePr>
          <p:nvPr>
            <p:ph idx="1"/>
            <p:extLst>
              <p:ext uri="{D42A27DB-BD31-4B8C-83A1-F6EECF244321}">
                <p14:modId xmlns:p14="http://schemas.microsoft.com/office/powerpoint/2010/main" val="3878506698"/>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073967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8">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BDD2CD-9B83-80F7-6809-A845325255B5}"/>
              </a:ext>
            </a:extLst>
          </p:cNvPr>
          <p:cNvSpPr>
            <a:spLocks noGrp="1"/>
          </p:cNvSpPr>
          <p:nvPr>
            <p:ph type="title"/>
          </p:nvPr>
        </p:nvSpPr>
        <p:spPr>
          <a:xfrm>
            <a:off x="838200" y="365125"/>
            <a:ext cx="10515600" cy="1325563"/>
          </a:xfrm>
        </p:spPr>
        <p:txBody>
          <a:bodyPr>
            <a:normAutofit/>
          </a:bodyPr>
          <a:lstStyle/>
          <a:p>
            <a:r>
              <a:rPr lang="en-US" sz="4000" dirty="0">
                <a:latin typeface="Georgia"/>
              </a:rPr>
              <a:t>Methodology</a:t>
            </a:r>
          </a:p>
        </p:txBody>
      </p:sp>
      <p:graphicFrame>
        <p:nvGraphicFramePr>
          <p:cNvPr id="19" name="Content Placeholder 2">
            <a:extLst>
              <a:ext uri="{FF2B5EF4-FFF2-40B4-BE49-F238E27FC236}">
                <a16:creationId xmlns:a16="http://schemas.microsoft.com/office/drawing/2014/main" id="{7F71D682-30B4-9094-8C0B-7A5859B47780}"/>
              </a:ext>
            </a:extLst>
          </p:cNvPr>
          <p:cNvGraphicFramePr>
            <a:graphicFrameLocks noGrp="1"/>
          </p:cNvGraphicFramePr>
          <p:nvPr>
            <p:ph idx="1"/>
            <p:extLst>
              <p:ext uri="{D42A27DB-BD31-4B8C-83A1-F6EECF244321}">
                <p14:modId xmlns:p14="http://schemas.microsoft.com/office/powerpoint/2010/main" val="82603795"/>
              </p:ext>
            </p:extLst>
          </p:nvPr>
        </p:nvGraphicFramePr>
        <p:xfrm>
          <a:off x="838200" y="1928812"/>
          <a:ext cx="10515600" cy="47463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12045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FA30A68-32EC-0A05-F784-A6AEEE5AF6F8}"/>
              </a:ext>
            </a:extLst>
          </p:cNvPr>
          <p:cNvSpPr>
            <a:spLocks noGrp="1"/>
          </p:cNvSpPr>
          <p:nvPr>
            <p:ph type="title"/>
          </p:nvPr>
        </p:nvSpPr>
        <p:spPr>
          <a:xfrm>
            <a:off x="640080" y="325370"/>
            <a:ext cx="6894576" cy="1784538"/>
          </a:xfrm>
        </p:spPr>
        <p:txBody>
          <a:bodyPr anchor="b">
            <a:normAutofit/>
          </a:bodyPr>
          <a:lstStyle/>
          <a:p>
            <a:pPr>
              <a:lnSpc>
                <a:spcPct val="90000"/>
              </a:lnSpc>
            </a:pPr>
            <a:r>
              <a:rPr lang="en-US" sz="2900" b="1" dirty="0">
                <a:latin typeface="Georgia"/>
              </a:rPr>
              <a:t>Caregivers who fulfilled the following criteria were included in the study after obtaining their written informed consent:</a:t>
            </a:r>
            <a:endParaRPr lang="en-US" sz="2900" dirty="0"/>
          </a:p>
        </p:txBody>
      </p:sp>
      <p:sp>
        <p:nvSpPr>
          <p:cNvPr id="18"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093" y="2395391"/>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4480D0"/>
          </a:solidFill>
          <a:ln w="38100" cap="rnd">
            <a:solidFill>
              <a:srgbClr val="4480D0"/>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1D8A026-8B92-9D63-01FB-C96AD2040C4A}"/>
              </a:ext>
            </a:extLst>
          </p:cNvPr>
          <p:cNvSpPr>
            <a:spLocks noGrp="1"/>
          </p:cNvSpPr>
          <p:nvPr>
            <p:ph idx="1"/>
          </p:nvPr>
        </p:nvSpPr>
        <p:spPr>
          <a:xfrm>
            <a:off x="640080" y="2551425"/>
            <a:ext cx="6894576" cy="3440437"/>
          </a:xfrm>
        </p:spPr>
        <p:txBody>
          <a:bodyPr vert="horz" lIns="91440" tIns="45720" rIns="91440" bIns="45720" rtlCol="0" anchor="t">
            <a:noAutofit/>
          </a:bodyPr>
          <a:lstStyle/>
          <a:p>
            <a:pPr marL="0" indent="0">
              <a:lnSpc>
                <a:spcPct val="100000"/>
              </a:lnSpc>
              <a:buNone/>
            </a:pPr>
            <a:r>
              <a:rPr lang="en-US" sz="1400" dirty="0">
                <a:latin typeface="Georgia"/>
              </a:rPr>
              <a:t>For caregivers:</a:t>
            </a:r>
          </a:p>
          <a:p>
            <a:pPr>
              <a:lnSpc>
                <a:spcPct val="100000"/>
              </a:lnSpc>
            </a:pPr>
            <a:r>
              <a:rPr lang="en-US" sz="1400" dirty="0">
                <a:latin typeface="Georgia"/>
              </a:rPr>
              <a:t>Aged 21 years old or more,</a:t>
            </a:r>
          </a:p>
          <a:p>
            <a:pPr>
              <a:lnSpc>
                <a:spcPct val="100000"/>
              </a:lnSpc>
            </a:pPr>
            <a:r>
              <a:rPr lang="en-US" sz="1400" dirty="0">
                <a:latin typeface="Georgia"/>
              </a:rPr>
              <a:t>Were the main care providers for the patients for ≥ 1 year (looking after their daily needs, supervising their medications, taking the patient to the hospital, staying with the patient during the inpatient stay and continuing contact with the hospital staff)</a:t>
            </a:r>
          </a:p>
          <a:p>
            <a:pPr marL="0" indent="0">
              <a:lnSpc>
                <a:spcPct val="100000"/>
              </a:lnSpc>
              <a:buNone/>
            </a:pPr>
            <a:r>
              <a:rPr lang="en-US" sz="1400" dirty="0">
                <a:latin typeface="Georgia"/>
              </a:rPr>
              <a:t>For patients:</a:t>
            </a:r>
          </a:p>
          <a:p>
            <a:pPr>
              <a:lnSpc>
                <a:spcPct val="100000"/>
              </a:lnSpc>
            </a:pPr>
            <a:r>
              <a:rPr lang="en-US" sz="1400" dirty="0">
                <a:latin typeface="Georgia"/>
              </a:rPr>
              <a:t>Met the principal diagnosis of any mental disorder according to the diagnostic and statistical manual of mental disorders-fifth edition (DSM-5) criteria for ≥ 1 year.</a:t>
            </a:r>
          </a:p>
          <a:p>
            <a:pPr>
              <a:lnSpc>
                <a:spcPct val="100000"/>
              </a:lnSpc>
            </a:pPr>
            <a:endParaRPr lang="en-US" sz="1400" dirty="0">
              <a:latin typeface="Georgia"/>
            </a:endParaRPr>
          </a:p>
        </p:txBody>
      </p:sp>
      <p:pic>
        <p:nvPicPr>
          <p:cNvPr id="12" name="Picture 11" descr="People holding hands">
            <a:extLst>
              <a:ext uri="{FF2B5EF4-FFF2-40B4-BE49-F238E27FC236}">
                <a16:creationId xmlns:a16="http://schemas.microsoft.com/office/drawing/2014/main" id="{7868B79A-028D-C52F-1F74-4E4609F981BB}"/>
              </a:ext>
            </a:extLst>
          </p:cNvPr>
          <p:cNvPicPr>
            <a:picLocks noChangeAspect="1"/>
          </p:cNvPicPr>
          <p:nvPr/>
        </p:nvPicPr>
        <p:blipFill rotWithShape="1">
          <a:blip r:embed="rId2"/>
          <a:srcRect l="34231" r="26346" b="4"/>
          <a:stretch/>
        </p:blipFill>
        <p:spPr>
          <a:xfrm>
            <a:off x="8141399" y="10"/>
            <a:ext cx="4050601" cy="6857990"/>
          </a:xfrm>
          <a:custGeom>
            <a:avLst/>
            <a:gdLst/>
            <a:ahLst/>
            <a:cxnLst/>
            <a:rect l="l" t="t" r="r" b="b"/>
            <a:pathLst>
              <a:path w="4050601" h="6858000">
                <a:moveTo>
                  <a:pt x="26697" y="0"/>
                </a:moveTo>
                <a:lnTo>
                  <a:pt x="4050601" y="0"/>
                </a:lnTo>
                <a:lnTo>
                  <a:pt x="4050601" y="6858000"/>
                </a:lnTo>
                <a:lnTo>
                  <a:pt x="28376" y="6858000"/>
                </a:lnTo>
                <a:lnTo>
                  <a:pt x="28782" y="6851321"/>
                </a:lnTo>
                <a:cubicBezTo>
                  <a:pt x="31911" y="6730915"/>
                  <a:pt x="35027" y="6610471"/>
                  <a:pt x="38157" y="6489990"/>
                </a:cubicBezTo>
                <a:cubicBezTo>
                  <a:pt x="38284" y="6484913"/>
                  <a:pt x="39171" y="6479963"/>
                  <a:pt x="39171" y="6474886"/>
                </a:cubicBezTo>
                <a:cubicBezTo>
                  <a:pt x="48166" y="6361042"/>
                  <a:pt x="53107" y="6247198"/>
                  <a:pt x="18899" y="6136019"/>
                </a:cubicBezTo>
                <a:cubicBezTo>
                  <a:pt x="15871" y="6125573"/>
                  <a:pt x="14262" y="6114773"/>
                  <a:pt x="14084" y="6103909"/>
                </a:cubicBezTo>
                <a:cubicBezTo>
                  <a:pt x="12413" y="6006983"/>
                  <a:pt x="16644" y="5910056"/>
                  <a:pt x="26754" y="5813650"/>
                </a:cubicBezTo>
                <a:cubicBezTo>
                  <a:pt x="31949" y="5754507"/>
                  <a:pt x="26754" y="5694475"/>
                  <a:pt x="43478" y="5635967"/>
                </a:cubicBezTo>
                <a:cubicBezTo>
                  <a:pt x="50864" y="5606890"/>
                  <a:pt x="55109" y="5577103"/>
                  <a:pt x="56147" y="5547125"/>
                </a:cubicBezTo>
                <a:cubicBezTo>
                  <a:pt x="59948" y="5474529"/>
                  <a:pt x="38537" y="5406248"/>
                  <a:pt x="18139" y="5337713"/>
                </a:cubicBezTo>
                <a:cubicBezTo>
                  <a:pt x="7370" y="5301414"/>
                  <a:pt x="-5426" y="5264355"/>
                  <a:pt x="2429" y="5226280"/>
                </a:cubicBezTo>
                <a:cubicBezTo>
                  <a:pt x="16707" y="5167720"/>
                  <a:pt x="24854" y="5107828"/>
                  <a:pt x="26754" y="5047581"/>
                </a:cubicBezTo>
                <a:cubicBezTo>
                  <a:pt x="26754" y="5004937"/>
                  <a:pt x="16365" y="4963181"/>
                  <a:pt x="20039" y="4920664"/>
                </a:cubicBezTo>
                <a:cubicBezTo>
                  <a:pt x="28211" y="4838181"/>
                  <a:pt x="30238" y="4755203"/>
                  <a:pt x="26121" y="4672415"/>
                </a:cubicBezTo>
                <a:cubicBezTo>
                  <a:pt x="26095" y="4639315"/>
                  <a:pt x="29846" y="4606317"/>
                  <a:pt x="37270" y="4574054"/>
                </a:cubicBezTo>
                <a:cubicBezTo>
                  <a:pt x="46506" y="4517120"/>
                  <a:pt x="48419" y="4459246"/>
                  <a:pt x="42971" y="4401829"/>
                </a:cubicBezTo>
                <a:cubicBezTo>
                  <a:pt x="37016" y="4335324"/>
                  <a:pt x="19279" y="4269835"/>
                  <a:pt x="14845" y="4203331"/>
                </a:cubicBezTo>
                <a:cubicBezTo>
                  <a:pt x="7876" y="4093167"/>
                  <a:pt x="17759" y="3983003"/>
                  <a:pt x="27514" y="3873347"/>
                </a:cubicBezTo>
                <a:cubicBezTo>
                  <a:pt x="35116" y="3803010"/>
                  <a:pt x="37143" y="3732178"/>
                  <a:pt x="33596" y="3661523"/>
                </a:cubicBezTo>
                <a:cubicBezTo>
                  <a:pt x="29161" y="3605426"/>
                  <a:pt x="22193" y="3549329"/>
                  <a:pt x="20926" y="3493232"/>
                </a:cubicBezTo>
                <a:cubicBezTo>
                  <a:pt x="18646" y="3392967"/>
                  <a:pt x="19532" y="3292703"/>
                  <a:pt x="25360" y="3192439"/>
                </a:cubicBezTo>
                <a:cubicBezTo>
                  <a:pt x="28274" y="3142180"/>
                  <a:pt x="32962" y="3092429"/>
                  <a:pt x="34989" y="3041789"/>
                </a:cubicBezTo>
                <a:cubicBezTo>
                  <a:pt x="37016" y="2991149"/>
                  <a:pt x="41071" y="2940002"/>
                  <a:pt x="29542" y="2890377"/>
                </a:cubicBezTo>
                <a:cubicBezTo>
                  <a:pt x="10030" y="2805978"/>
                  <a:pt x="24347" y="2721959"/>
                  <a:pt x="28528" y="2637813"/>
                </a:cubicBezTo>
                <a:cubicBezTo>
                  <a:pt x="31062" y="2585523"/>
                  <a:pt x="46266" y="2531964"/>
                  <a:pt x="32836" y="2481198"/>
                </a:cubicBezTo>
                <a:cubicBezTo>
                  <a:pt x="11677" y="2401621"/>
                  <a:pt x="25487" y="2323694"/>
                  <a:pt x="32836" y="2245386"/>
                </a:cubicBezTo>
                <a:cubicBezTo>
                  <a:pt x="41311" y="2171280"/>
                  <a:pt x="39816" y="2096361"/>
                  <a:pt x="28401" y="2022648"/>
                </a:cubicBezTo>
                <a:cubicBezTo>
                  <a:pt x="14084" y="1949518"/>
                  <a:pt x="14084" y="1874307"/>
                  <a:pt x="28401" y="1801178"/>
                </a:cubicBezTo>
                <a:cubicBezTo>
                  <a:pt x="40260" y="1740816"/>
                  <a:pt x="41628" y="1678868"/>
                  <a:pt x="32455" y="1618037"/>
                </a:cubicBezTo>
                <a:cubicBezTo>
                  <a:pt x="26247" y="1574505"/>
                  <a:pt x="15098" y="1531226"/>
                  <a:pt x="13578" y="1487694"/>
                </a:cubicBezTo>
                <a:cubicBezTo>
                  <a:pt x="10436" y="1396656"/>
                  <a:pt x="12298" y="1305517"/>
                  <a:pt x="19153" y="1214696"/>
                </a:cubicBezTo>
                <a:cubicBezTo>
                  <a:pt x="27134" y="1111259"/>
                  <a:pt x="42464" y="1008202"/>
                  <a:pt x="31822" y="904004"/>
                </a:cubicBezTo>
                <a:cubicBezTo>
                  <a:pt x="28148" y="868213"/>
                  <a:pt x="20673" y="832549"/>
                  <a:pt x="19913" y="796632"/>
                </a:cubicBezTo>
                <a:cubicBezTo>
                  <a:pt x="18266" y="729366"/>
                  <a:pt x="17505" y="662989"/>
                  <a:pt x="21306" y="593565"/>
                </a:cubicBezTo>
                <a:cubicBezTo>
                  <a:pt x="25107" y="524142"/>
                  <a:pt x="39550" y="453703"/>
                  <a:pt x="29795" y="385549"/>
                </a:cubicBezTo>
                <a:cubicBezTo>
                  <a:pt x="20039" y="317394"/>
                  <a:pt x="26374" y="250382"/>
                  <a:pt x="32709" y="183497"/>
                </a:cubicBezTo>
                <a:cubicBezTo>
                  <a:pt x="35750" y="151705"/>
                  <a:pt x="37809" y="120261"/>
                  <a:pt x="37254" y="88945"/>
                </a:cubicBezTo>
                <a:close/>
              </a:path>
            </a:pathLst>
          </a:custGeom>
        </p:spPr>
      </p:pic>
    </p:spTree>
    <p:extLst>
      <p:ext uri="{BB962C8B-B14F-4D97-AF65-F5344CB8AC3E}">
        <p14:creationId xmlns:p14="http://schemas.microsoft.com/office/powerpoint/2010/main" val="1681227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47B6BBF-09F2-4A29-AE4E-3771E29248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D642061-6D44-56DA-7566-87EEE7A1D770}"/>
              </a:ext>
            </a:extLst>
          </p:cNvPr>
          <p:cNvSpPr>
            <a:spLocks noGrp="1"/>
          </p:cNvSpPr>
          <p:nvPr>
            <p:ph type="title"/>
          </p:nvPr>
        </p:nvSpPr>
        <p:spPr>
          <a:xfrm>
            <a:off x="635000" y="634029"/>
            <a:ext cx="10921640" cy="1314698"/>
          </a:xfrm>
        </p:spPr>
        <p:txBody>
          <a:bodyPr anchor="ctr">
            <a:normAutofit/>
          </a:bodyPr>
          <a:lstStyle/>
          <a:p>
            <a:pPr algn="ctr"/>
            <a:r>
              <a:rPr lang="en-US" sz="4000" dirty="0">
                <a:latin typeface="Georgia"/>
              </a:rPr>
              <a:t>Discussion</a:t>
            </a:r>
            <a:endParaRPr lang="en-US" sz="7200"/>
          </a:p>
        </p:txBody>
      </p:sp>
      <p:sp>
        <p:nvSpPr>
          <p:cNvPr id="11" name="Rectangle 22">
            <a:extLst>
              <a:ext uri="{FF2B5EF4-FFF2-40B4-BE49-F238E27FC236}">
                <a16:creationId xmlns:a16="http://schemas.microsoft.com/office/drawing/2014/main" id="{535742DD-1B16-4E9D-B715-0D74B4574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648305" y="2241737"/>
            <a:ext cx="10900219" cy="18288"/>
          </a:xfrm>
          <a:custGeom>
            <a:avLst/>
            <a:gdLst>
              <a:gd name="connsiteX0" fmla="*/ 0 w 10900219"/>
              <a:gd name="connsiteY0" fmla="*/ 0 h 18288"/>
              <a:gd name="connsiteX1" fmla="*/ 463259 w 10900219"/>
              <a:gd name="connsiteY1" fmla="*/ 0 h 18288"/>
              <a:gd name="connsiteX2" fmla="*/ 1144523 w 10900219"/>
              <a:gd name="connsiteY2" fmla="*/ 0 h 18288"/>
              <a:gd name="connsiteX3" fmla="*/ 1934789 w 10900219"/>
              <a:gd name="connsiteY3" fmla="*/ 0 h 18288"/>
              <a:gd name="connsiteX4" fmla="*/ 2289046 w 10900219"/>
              <a:gd name="connsiteY4" fmla="*/ 0 h 18288"/>
              <a:gd name="connsiteX5" fmla="*/ 2643303 w 10900219"/>
              <a:gd name="connsiteY5" fmla="*/ 0 h 18288"/>
              <a:gd name="connsiteX6" fmla="*/ 3542571 w 10900219"/>
              <a:gd name="connsiteY6" fmla="*/ 0 h 18288"/>
              <a:gd name="connsiteX7" fmla="*/ 4223835 w 10900219"/>
              <a:gd name="connsiteY7" fmla="*/ 0 h 18288"/>
              <a:gd name="connsiteX8" fmla="*/ 4578092 w 10900219"/>
              <a:gd name="connsiteY8" fmla="*/ 0 h 18288"/>
              <a:gd name="connsiteX9" fmla="*/ 5259356 w 10900219"/>
              <a:gd name="connsiteY9" fmla="*/ 0 h 18288"/>
              <a:gd name="connsiteX10" fmla="*/ 6158624 w 10900219"/>
              <a:gd name="connsiteY10" fmla="*/ 0 h 18288"/>
              <a:gd name="connsiteX11" fmla="*/ 6730885 w 10900219"/>
              <a:gd name="connsiteY11" fmla="*/ 0 h 18288"/>
              <a:gd name="connsiteX12" fmla="*/ 7303147 w 10900219"/>
              <a:gd name="connsiteY12" fmla="*/ 0 h 18288"/>
              <a:gd name="connsiteX13" fmla="*/ 7984410 w 10900219"/>
              <a:gd name="connsiteY13" fmla="*/ 0 h 18288"/>
              <a:gd name="connsiteX14" fmla="*/ 8774676 w 10900219"/>
              <a:gd name="connsiteY14" fmla="*/ 0 h 18288"/>
              <a:gd name="connsiteX15" fmla="*/ 9564942 w 10900219"/>
              <a:gd name="connsiteY15" fmla="*/ 0 h 18288"/>
              <a:gd name="connsiteX16" fmla="*/ 10900219 w 10900219"/>
              <a:gd name="connsiteY16" fmla="*/ 0 h 18288"/>
              <a:gd name="connsiteX17" fmla="*/ 10900219 w 10900219"/>
              <a:gd name="connsiteY17" fmla="*/ 18288 h 18288"/>
              <a:gd name="connsiteX18" fmla="*/ 10436960 w 10900219"/>
              <a:gd name="connsiteY18" fmla="*/ 18288 h 18288"/>
              <a:gd name="connsiteX19" fmla="*/ 9537692 w 10900219"/>
              <a:gd name="connsiteY19" fmla="*/ 18288 h 18288"/>
              <a:gd name="connsiteX20" fmla="*/ 8856428 w 10900219"/>
              <a:gd name="connsiteY20" fmla="*/ 18288 h 18288"/>
              <a:gd name="connsiteX21" fmla="*/ 8502171 w 10900219"/>
              <a:gd name="connsiteY21" fmla="*/ 18288 h 18288"/>
              <a:gd name="connsiteX22" fmla="*/ 7820907 w 10900219"/>
              <a:gd name="connsiteY22" fmla="*/ 18288 h 18288"/>
              <a:gd name="connsiteX23" fmla="*/ 7248646 w 10900219"/>
              <a:gd name="connsiteY23" fmla="*/ 18288 h 18288"/>
              <a:gd name="connsiteX24" fmla="*/ 6676384 w 10900219"/>
              <a:gd name="connsiteY24" fmla="*/ 18288 h 18288"/>
              <a:gd name="connsiteX25" fmla="*/ 6104123 w 10900219"/>
              <a:gd name="connsiteY25" fmla="*/ 18288 h 18288"/>
              <a:gd name="connsiteX26" fmla="*/ 5531861 w 10900219"/>
              <a:gd name="connsiteY26" fmla="*/ 18288 h 18288"/>
              <a:gd name="connsiteX27" fmla="*/ 4741595 w 10900219"/>
              <a:gd name="connsiteY27" fmla="*/ 18288 h 18288"/>
              <a:gd name="connsiteX28" fmla="*/ 4060332 w 10900219"/>
              <a:gd name="connsiteY28" fmla="*/ 18288 h 18288"/>
              <a:gd name="connsiteX29" fmla="*/ 3706074 w 10900219"/>
              <a:gd name="connsiteY29" fmla="*/ 18288 h 18288"/>
              <a:gd name="connsiteX30" fmla="*/ 3133813 w 10900219"/>
              <a:gd name="connsiteY30" fmla="*/ 18288 h 18288"/>
              <a:gd name="connsiteX31" fmla="*/ 2343547 w 10900219"/>
              <a:gd name="connsiteY31" fmla="*/ 18288 h 18288"/>
              <a:gd name="connsiteX32" fmla="*/ 1880288 w 10900219"/>
              <a:gd name="connsiteY32" fmla="*/ 18288 h 18288"/>
              <a:gd name="connsiteX33" fmla="*/ 981020 w 10900219"/>
              <a:gd name="connsiteY33" fmla="*/ 18288 h 18288"/>
              <a:gd name="connsiteX34" fmla="*/ 0 w 10900219"/>
              <a:gd name="connsiteY34" fmla="*/ 18288 h 18288"/>
              <a:gd name="connsiteX35" fmla="*/ 0 w 10900219"/>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900219" h="18288" fill="none" extrusionOk="0">
                <a:moveTo>
                  <a:pt x="0" y="0"/>
                </a:moveTo>
                <a:cubicBezTo>
                  <a:pt x="118469" y="-6619"/>
                  <a:pt x="329397" y="-5525"/>
                  <a:pt x="463259" y="0"/>
                </a:cubicBezTo>
                <a:cubicBezTo>
                  <a:pt x="597121" y="5525"/>
                  <a:pt x="866598" y="4881"/>
                  <a:pt x="1144523" y="0"/>
                </a:cubicBezTo>
                <a:cubicBezTo>
                  <a:pt x="1422448" y="-4881"/>
                  <a:pt x="1761178" y="17159"/>
                  <a:pt x="1934789" y="0"/>
                </a:cubicBezTo>
                <a:cubicBezTo>
                  <a:pt x="2108400" y="-17159"/>
                  <a:pt x="2119134" y="-4032"/>
                  <a:pt x="2289046" y="0"/>
                </a:cubicBezTo>
                <a:cubicBezTo>
                  <a:pt x="2458958" y="4032"/>
                  <a:pt x="2472610" y="15385"/>
                  <a:pt x="2643303" y="0"/>
                </a:cubicBezTo>
                <a:cubicBezTo>
                  <a:pt x="2813996" y="-15385"/>
                  <a:pt x="3334189" y="-21234"/>
                  <a:pt x="3542571" y="0"/>
                </a:cubicBezTo>
                <a:cubicBezTo>
                  <a:pt x="3750953" y="21234"/>
                  <a:pt x="3991639" y="13212"/>
                  <a:pt x="4223835" y="0"/>
                </a:cubicBezTo>
                <a:cubicBezTo>
                  <a:pt x="4456031" y="-13212"/>
                  <a:pt x="4466914" y="13318"/>
                  <a:pt x="4578092" y="0"/>
                </a:cubicBezTo>
                <a:cubicBezTo>
                  <a:pt x="4689270" y="-13318"/>
                  <a:pt x="5120635" y="31363"/>
                  <a:pt x="5259356" y="0"/>
                </a:cubicBezTo>
                <a:cubicBezTo>
                  <a:pt x="5398077" y="-31363"/>
                  <a:pt x="5954119" y="-7091"/>
                  <a:pt x="6158624" y="0"/>
                </a:cubicBezTo>
                <a:cubicBezTo>
                  <a:pt x="6363129" y="7091"/>
                  <a:pt x="6535071" y="-8480"/>
                  <a:pt x="6730885" y="0"/>
                </a:cubicBezTo>
                <a:cubicBezTo>
                  <a:pt x="6926699" y="8480"/>
                  <a:pt x="7091018" y="19194"/>
                  <a:pt x="7303147" y="0"/>
                </a:cubicBezTo>
                <a:cubicBezTo>
                  <a:pt x="7515276" y="-19194"/>
                  <a:pt x="7840361" y="30755"/>
                  <a:pt x="7984410" y="0"/>
                </a:cubicBezTo>
                <a:cubicBezTo>
                  <a:pt x="8128459" y="-30755"/>
                  <a:pt x="8498590" y="39460"/>
                  <a:pt x="8774676" y="0"/>
                </a:cubicBezTo>
                <a:cubicBezTo>
                  <a:pt x="9050762" y="-39460"/>
                  <a:pt x="9204381" y="36508"/>
                  <a:pt x="9564942" y="0"/>
                </a:cubicBezTo>
                <a:cubicBezTo>
                  <a:pt x="9925503" y="-36508"/>
                  <a:pt x="10235542" y="59225"/>
                  <a:pt x="10900219" y="0"/>
                </a:cubicBezTo>
                <a:cubicBezTo>
                  <a:pt x="10900865" y="4451"/>
                  <a:pt x="10900709" y="9226"/>
                  <a:pt x="10900219" y="18288"/>
                </a:cubicBezTo>
                <a:cubicBezTo>
                  <a:pt x="10675942" y="21751"/>
                  <a:pt x="10609372" y="26977"/>
                  <a:pt x="10436960" y="18288"/>
                </a:cubicBezTo>
                <a:cubicBezTo>
                  <a:pt x="10264548" y="9599"/>
                  <a:pt x="9961150" y="-11074"/>
                  <a:pt x="9537692" y="18288"/>
                </a:cubicBezTo>
                <a:cubicBezTo>
                  <a:pt x="9114234" y="47650"/>
                  <a:pt x="9087386" y="35169"/>
                  <a:pt x="8856428" y="18288"/>
                </a:cubicBezTo>
                <a:cubicBezTo>
                  <a:pt x="8625470" y="1407"/>
                  <a:pt x="8634361" y="13786"/>
                  <a:pt x="8502171" y="18288"/>
                </a:cubicBezTo>
                <a:cubicBezTo>
                  <a:pt x="8369981" y="22790"/>
                  <a:pt x="8132296" y="22561"/>
                  <a:pt x="7820907" y="18288"/>
                </a:cubicBezTo>
                <a:cubicBezTo>
                  <a:pt x="7509518" y="14015"/>
                  <a:pt x="7432447" y="29431"/>
                  <a:pt x="7248646" y="18288"/>
                </a:cubicBezTo>
                <a:cubicBezTo>
                  <a:pt x="7064845" y="7145"/>
                  <a:pt x="6954380" y="2746"/>
                  <a:pt x="6676384" y="18288"/>
                </a:cubicBezTo>
                <a:cubicBezTo>
                  <a:pt x="6398388" y="33830"/>
                  <a:pt x="6292480" y="-4579"/>
                  <a:pt x="6104123" y="18288"/>
                </a:cubicBezTo>
                <a:cubicBezTo>
                  <a:pt x="5915766" y="41155"/>
                  <a:pt x="5703359" y="-8437"/>
                  <a:pt x="5531861" y="18288"/>
                </a:cubicBezTo>
                <a:cubicBezTo>
                  <a:pt x="5360363" y="45013"/>
                  <a:pt x="5056784" y="-12121"/>
                  <a:pt x="4741595" y="18288"/>
                </a:cubicBezTo>
                <a:cubicBezTo>
                  <a:pt x="4426406" y="48697"/>
                  <a:pt x="4364529" y="-10910"/>
                  <a:pt x="4060332" y="18288"/>
                </a:cubicBezTo>
                <a:cubicBezTo>
                  <a:pt x="3756135" y="47486"/>
                  <a:pt x="3816049" y="13364"/>
                  <a:pt x="3706074" y="18288"/>
                </a:cubicBezTo>
                <a:cubicBezTo>
                  <a:pt x="3596099" y="23212"/>
                  <a:pt x="3382238" y="37686"/>
                  <a:pt x="3133813" y="18288"/>
                </a:cubicBezTo>
                <a:cubicBezTo>
                  <a:pt x="2885388" y="-1110"/>
                  <a:pt x="2523125" y="15465"/>
                  <a:pt x="2343547" y="18288"/>
                </a:cubicBezTo>
                <a:cubicBezTo>
                  <a:pt x="2163969" y="21111"/>
                  <a:pt x="1985160" y="33196"/>
                  <a:pt x="1880288" y="18288"/>
                </a:cubicBezTo>
                <a:cubicBezTo>
                  <a:pt x="1775416" y="3380"/>
                  <a:pt x="1261751" y="-9914"/>
                  <a:pt x="981020" y="18288"/>
                </a:cubicBezTo>
                <a:cubicBezTo>
                  <a:pt x="700289" y="46490"/>
                  <a:pt x="314212" y="-15659"/>
                  <a:pt x="0" y="18288"/>
                </a:cubicBezTo>
                <a:cubicBezTo>
                  <a:pt x="-213" y="9468"/>
                  <a:pt x="187" y="4459"/>
                  <a:pt x="0" y="0"/>
                </a:cubicBezTo>
                <a:close/>
              </a:path>
              <a:path w="10900219" h="18288" stroke="0" extrusionOk="0">
                <a:moveTo>
                  <a:pt x="0" y="0"/>
                </a:moveTo>
                <a:cubicBezTo>
                  <a:pt x="269624" y="3698"/>
                  <a:pt x="383061" y="-5818"/>
                  <a:pt x="572261" y="0"/>
                </a:cubicBezTo>
                <a:cubicBezTo>
                  <a:pt x="761461" y="5818"/>
                  <a:pt x="826360" y="-1890"/>
                  <a:pt x="926519" y="0"/>
                </a:cubicBezTo>
                <a:cubicBezTo>
                  <a:pt x="1026678" y="1890"/>
                  <a:pt x="1621671" y="-1096"/>
                  <a:pt x="1825787" y="0"/>
                </a:cubicBezTo>
                <a:cubicBezTo>
                  <a:pt x="2029903" y="1096"/>
                  <a:pt x="2212612" y="17145"/>
                  <a:pt x="2398048" y="0"/>
                </a:cubicBezTo>
                <a:cubicBezTo>
                  <a:pt x="2583484" y="-17145"/>
                  <a:pt x="2739759" y="-14168"/>
                  <a:pt x="2970310" y="0"/>
                </a:cubicBezTo>
                <a:cubicBezTo>
                  <a:pt x="3200861" y="14168"/>
                  <a:pt x="3502691" y="33180"/>
                  <a:pt x="3869578" y="0"/>
                </a:cubicBezTo>
                <a:cubicBezTo>
                  <a:pt x="4236465" y="-33180"/>
                  <a:pt x="4122134" y="-10470"/>
                  <a:pt x="4332837" y="0"/>
                </a:cubicBezTo>
                <a:cubicBezTo>
                  <a:pt x="4543540" y="10470"/>
                  <a:pt x="4834652" y="3572"/>
                  <a:pt x="5232105" y="0"/>
                </a:cubicBezTo>
                <a:cubicBezTo>
                  <a:pt x="5629558" y="-3572"/>
                  <a:pt x="5773178" y="-6604"/>
                  <a:pt x="6131373" y="0"/>
                </a:cubicBezTo>
                <a:cubicBezTo>
                  <a:pt x="6489568" y="6604"/>
                  <a:pt x="6621532" y="18870"/>
                  <a:pt x="6812637" y="0"/>
                </a:cubicBezTo>
                <a:cubicBezTo>
                  <a:pt x="7003742" y="-18870"/>
                  <a:pt x="7311146" y="18959"/>
                  <a:pt x="7711905" y="0"/>
                </a:cubicBezTo>
                <a:cubicBezTo>
                  <a:pt x="8112664" y="-18959"/>
                  <a:pt x="8080793" y="-24744"/>
                  <a:pt x="8284166" y="0"/>
                </a:cubicBezTo>
                <a:cubicBezTo>
                  <a:pt x="8487539" y="24744"/>
                  <a:pt x="8615041" y="-1627"/>
                  <a:pt x="8856428" y="0"/>
                </a:cubicBezTo>
                <a:cubicBezTo>
                  <a:pt x="9097815" y="1627"/>
                  <a:pt x="9475052" y="26322"/>
                  <a:pt x="9646694" y="0"/>
                </a:cubicBezTo>
                <a:cubicBezTo>
                  <a:pt x="9818336" y="-26322"/>
                  <a:pt x="9938906" y="-121"/>
                  <a:pt x="10218955" y="0"/>
                </a:cubicBezTo>
                <a:cubicBezTo>
                  <a:pt x="10499004" y="121"/>
                  <a:pt x="10697467" y="15326"/>
                  <a:pt x="10900219" y="0"/>
                </a:cubicBezTo>
                <a:cubicBezTo>
                  <a:pt x="10899812" y="8690"/>
                  <a:pt x="10900065" y="14141"/>
                  <a:pt x="10900219" y="18288"/>
                </a:cubicBezTo>
                <a:cubicBezTo>
                  <a:pt x="10543007" y="31201"/>
                  <a:pt x="10472057" y="15684"/>
                  <a:pt x="10109953" y="18288"/>
                </a:cubicBezTo>
                <a:cubicBezTo>
                  <a:pt x="9747849" y="20892"/>
                  <a:pt x="9872856" y="33007"/>
                  <a:pt x="9755696" y="18288"/>
                </a:cubicBezTo>
                <a:cubicBezTo>
                  <a:pt x="9638536" y="3569"/>
                  <a:pt x="9442681" y="6596"/>
                  <a:pt x="9292437" y="18288"/>
                </a:cubicBezTo>
                <a:cubicBezTo>
                  <a:pt x="9142193" y="29980"/>
                  <a:pt x="8817861" y="-11343"/>
                  <a:pt x="8393169" y="18288"/>
                </a:cubicBezTo>
                <a:cubicBezTo>
                  <a:pt x="7968477" y="47919"/>
                  <a:pt x="7919655" y="23228"/>
                  <a:pt x="7711905" y="18288"/>
                </a:cubicBezTo>
                <a:cubicBezTo>
                  <a:pt x="7504155" y="13348"/>
                  <a:pt x="7365667" y="6452"/>
                  <a:pt x="7248646" y="18288"/>
                </a:cubicBezTo>
                <a:cubicBezTo>
                  <a:pt x="7131625" y="30124"/>
                  <a:pt x="6776155" y="2871"/>
                  <a:pt x="6567382" y="18288"/>
                </a:cubicBezTo>
                <a:cubicBezTo>
                  <a:pt x="6358609" y="33705"/>
                  <a:pt x="6372933" y="1091"/>
                  <a:pt x="6213125" y="18288"/>
                </a:cubicBezTo>
                <a:cubicBezTo>
                  <a:pt x="6053317" y="35485"/>
                  <a:pt x="5980913" y="1290"/>
                  <a:pt x="5858868" y="18288"/>
                </a:cubicBezTo>
                <a:cubicBezTo>
                  <a:pt x="5736823" y="35286"/>
                  <a:pt x="5481395" y="5492"/>
                  <a:pt x="5177604" y="18288"/>
                </a:cubicBezTo>
                <a:cubicBezTo>
                  <a:pt x="4873813" y="31084"/>
                  <a:pt x="4854222" y="37160"/>
                  <a:pt x="4714345" y="18288"/>
                </a:cubicBezTo>
                <a:cubicBezTo>
                  <a:pt x="4574468" y="-584"/>
                  <a:pt x="4298550" y="22981"/>
                  <a:pt x="3924079" y="18288"/>
                </a:cubicBezTo>
                <a:cubicBezTo>
                  <a:pt x="3549608" y="13595"/>
                  <a:pt x="3645461" y="-921"/>
                  <a:pt x="3460820" y="18288"/>
                </a:cubicBezTo>
                <a:cubicBezTo>
                  <a:pt x="3276179" y="37497"/>
                  <a:pt x="3004470" y="-15027"/>
                  <a:pt x="2670554" y="18288"/>
                </a:cubicBezTo>
                <a:cubicBezTo>
                  <a:pt x="2336638" y="51603"/>
                  <a:pt x="2425773" y="17517"/>
                  <a:pt x="2316297" y="18288"/>
                </a:cubicBezTo>
                <a:cubicBezTo>
                  <a:pt x="2206821" y="19059"/>
                  <a:pt x="1757890" y="42158"/>
                  <a:pt x="1526031" y="18288"/>
                </a:cubicBezTo>
                <a:cubicBezTo>
                  <a:pt x="1294172" y="-5582"/>
                  <a:pt x="1213137" y="12281"/>
                  <a:pt x="1062771" y="18288"/>
                </a:cubicBezTo>
                <a:cubicBezTo>
                  <a:pt x="912405" y="24295"/>
                  <a:pt x="829444" y="7304"/>
                  <a:pt x="708514" y="18288"/>
                </a:cubicBezTo>
                <a:cubicBezTo>
                  <a:pt x="587584" y="29272"/>
                  <a:pt x="227877" y="37311"/>
                  <a:pt x="0" y="18288"/>
                </a:cubicBezTo>
                <a:cubicBezTo>
                  <a:pt x="-53" y="11301"/>
                  <a:pt x="-649" y="7756"/>
                  <a:pt x="0" y="0"/>
                </a:cubicBezTo>
                <a:close/>
              </a:path>
            </a:pathLst>
          </a:custGeom>
          <a:solidFill>
            <a:schemeClr val="accent1"/>
          </a:solidFill>
          <a:ln w="34925">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509C8196-5712-C07A-73FF-19B6793F1C38}"/>
              </a:ext>
            </a:extLst>
          </p:cNvPr>
          <p:cNvGraphicFramePr>
            <a:graphicFrameLocks noGrp="1"/>
          </p:cNvGraphicFramePr>
          <p:nvPr>
            <p:ph idx="1"/>
            <p:extLst>
              <p:ext uri="{D42A27DB-BD31-4B8C-83A1-F6EECF244321}">
                <p14:modId xmlns:p14="http://schemas.microsoft.com/office/powerpoint/2010/main" val="273054717"/>
              </p:ext>
            </p:extLst>
          </p:nvPr>
        </p:nvGraphicFramePr>
        <p:xfrm>
          <a:off x="632647" y="2805098"/>
          <a:ext cx="10915869" cy="34789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71623041"/>
      </p:ext>
    </p:extLst>
  </p:cSld>
  <p:clrMapOvr>
    <a:masterClrMapping/>
  </p:clrMapOvr>
</p:sld>
</file>

<file path=ppt/theme/theme1.xml><?xml version="1.0" encoding="utf-8"?>
<a:theme xmlns:a="http://schemas.openxmlformats.org/drawingml/2006/main" name="SketchyVTI">
  <a:themeElements>
    <a:clrScheme name="SketchyVTI">
      <a:dk1>
        <a:sysClr val="windowText" lastClr="000000"/>
      </a:dk1>
      <a:lt1>
        <a:sysClr val="window" lastClr="FFFFFF"/>
      </a:lt1>
      <a:dk2>
        <a:srgbClr val="39302A"/>
      </a:dk2>
      <a:lt2>
        <a:srgbClr val="E5DEDB"/>
      </a:lt2>
      <a:accent1>
        <a:srgbClr val="E4650E"/>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Custom 2">
      <a:majorFont>
        <a:latin typeface="The Serif Hand Black"/>
        <a:ea typeface=""/>
        <a:cs typeface=""/>
      </a:majorFont>
      <a:minorFont>
        <a:latin typeface="The Hand Bol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docProps/app.xml><?xml version="1.0" encoding="utf-8"?>
<Properties xmlns="http://schemas.openxmlformats.org/officeDocument/2006/extended-properties" xmlns:vt="http://schemas.openxmlformats.org/officeDocument/2006/docPropsVTypes">
  <Template>office theme</Template>
  <TotalTime>5</TotalTime>
  <Words>1552</Words>
  <Application>Microsoft Office PowerPoint</Application>
  <PresentationFormat>Widescreen</PresentationFormat>
  <Paragraphs>74</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SketchyVTI</vt:lpstr>
      <vt:lpstr>Knowledge, perception and attitude towards Mental illness among patients and care givers.”- An explorative research.</vt:lpstr>
      <vt:lpstr>Introduction</vt:lpstr>
      <vt:lpstr>Background</vt:lpstr>
      <vt:lpstr>Key Terms</vt:lpstr>
      <vt:lpstr>Study Instruments:</vt:lpstr>
      <vt:lpstr>Rationales of the study:</vt:lpstr>
      <vt:lpstr>Methodology</vt:lpstr>
      <vt:lpstr>Caregivers who fulfilled the following criteria were included in the study after obtaining their written informed consent:</vt:lpstr>
      <vt:lpstr>Discussion</vt:lpstr>
      <vt:lpstr>Impact of the study</vt:lpstr>
      <vt:lpstr>Type of the earliest sought care of the studied caregivers for their patients, DrSafeHands</vt:lpstr>
      <vt:lpstr>Results</vt:lpstr>
      <vt:lpstr>Observations</vt:lpstr>
      <vt:lpstr>Conclusion</vt:lpstr>
      <vt:lpstr>References</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Riya Nandan</cp:lastModifiedBy>
  <cp:revision>272</cp:revision>
  <dcterms:created xsi:type="dcterms:W3CDTF">2023-06-16T07:49:50Z</dcterms:created>
  <dcterms:modified xsi:type="dcterms:W3CDTF">2023-06-16T09:38:46Z</dcterms:modified>
</cp:coreProperties>
</file>