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5"/>
  </p:notesMasterIdLst>
  <p:sldIdLst>
    <p:sldId id="279" r:id="rId2"/>
    <p:sldId id="257" r:id="rId3"/>
    <p:sldId id="281" r:id="rId4"/>
    <p:sldId id="282" r:id="rId5"/>
    <p:sldId id="283" r:id="rId6"/>
    <p:sldId id="259" r:id="rId7"/>
    <p:sldId id="284" r:id="rId8"/>
    <p:sldId id="285" r:id="rId9"/>
    <p:sldId id="265" r:id="rId10"/>
    <p:sldId id="287" r:id="rId11"/>
    <p:sldId id="288" r:id="rId12"/>
    <p:sldId id="290" r:id="rId13"/>
    <p:sldId id="270"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86395" autoAdjust="0"/>
  </p:normalViewPr>
  <p:slideViewPr>
    <p:cSldViewPr snapToGrid="0">
      <p:cViewPr varScale="1">
        <p:scale>
          <a:sx n="62" d="100"/>
          <a:sy n="62" d="100"/>
        </p:scale>
        <p:origin x="808"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it Goel" userId="97b7b453268785e8" providerId="LiveId" clId="{503EAB59-95CA-4B13-8CA9-90C3A610814A}"/>
    <pc:docChg chg="undo custSel addSld delSld modSld">
      <pc:chgData name="Sumit Goel" userId="97b7b453268785e8" providerId="LiveId" clId="{503EAB59-95CA-4B13-8CA9-90C3A610814A}" dt="2023-06-28T05:38:07.599" v="5398" actId="122"/>
      <pc:docMkLst>
        <pc:docMk/>
      </pc:docMkLst>
      <pc:sldChg chg="addSp delSp modSp mod">
        <pc:chgData name="Sumit Goel" userId="97b7b453268785e8" providerId="LiveId" clId="{503EAB59-95CA-4B13-8CA9-90C3A610814A}" dt="2023-06-16T05:50:43.680" v="2332" actId="14100"/>
        <pc:sldMkLst>
          <pc:docMk/>
          <pc:sldMk cId="2861094314" sldId="257"/>
        </pc:sldMkLst>
        <pc:spChg chg="del">
          <ac:chgData name="Sumit Goel" userId="97b7b453268785e8" providerId="LiveId" clId="{503EAB59-95CA-4B13-8CA9-90C3A610814A}" dt="2023-06-16T04:18:16.194" v="120" actId="478"/>
          <ac:spMkLst>
            <pc:docMk/>
            <pc:sldMk cId="2861094314" sldId="257"/>
            <ac:spMk id="2" creationId="{E2872094-D36A-007C-818C-6DC4FC39F74F}"/>
          </ac:spMkLst>
        </pc:spChg>
        <pc:spChg chg="del">
          <ac:chgData name="Sumit Goel" userId="97b7b453268785e8" providerId="LiveId" clId="{503EAB59-95CA-4B13-8CA9-90C3A610814A}" dt="2023-06-16T04:18:13.137" v="119" actId="478"/>
          <ac:spMkLst>
            <pc:docMk/>
            <pc:sldMk cId="2861094314" sldId="257"/>
            <ac:spMk id="3" creationId="{2DB44169-B653-8FCC-211C-27ABE8FE014A}"/>
          </ac:spMkLst>
        </pc:spChg>
        <pc:spChg chg="add del mod">
          <ac:chgData name="Sumit Goel" userId="97b7b453268785e8" providerId="LiveId" clId="{503EAB59-95CA-4B13-8CA9-90C3A610814A}" dt="2023-06-16T04:18:20.791" v="121" actId="478"/>
          <ac:spMkLst>
            <pc:docMk/>
            <pc:sldMk cId="2861094314" sldId="257"/>
            <ac:spMk id="7" creationId="{AE008698-711C-4C10-7119-4C91B50A82C2}"/>
          </ac:spMkLst>
        </pc:spChg>
        <pc:spChg chg="add mod">
          <ac:chgData name="Sumit Goel" userId="97b7b453268785e8" providerId="LiveId" clId="{503EAB59-95CA-4B13-8CA9-90C3A610814A}" dt="2023-06-16T04:19:34.934" v="164" actId="1076"/>
          <ac:spMkLst>
            <pc:docMk/>
            <pc:sldMk cId="2861094314" sldId="257"/>
            <ac:spMk id="8" creationId="{5CCBDA6A-1FA6-7722-36AC-A2DCE69F78A3}"/>
          </ac:spMkLst>
        </pc:spChg>
        <pc:picChg chg="add mod modCrop">
          <ac:chgData name="Sumit Goel" userId="97b7b453268785e8" providerId="LiveId" clId="{503EAB59-95CA-4B13-8CA9-90C3A610814A}" dt="2023-06-16T05:50:43.680" v="2332" actId="14100"/>
          <ac:picMkLst>
            <pc:docMk/>
            <pc:sldMk cId="2861094314" sldId="257"/>
            <ac:picMk id="10" creationId="{3E91F963-2D74-D296-57BC-05F01EA7CFAA}"/>
          </ac:picMkLst>
        </pc:picChg>
      </pc:sldChg>
      <pc:sldChg chg="addSp delSp modSp mod">
        <pc:chgData name="Sumit Goel" userId="97b7b453268785e8" providerId="LiveId" clId="{503EAB59-95CA-4B13-8CA9-90C3A610814A}" dt="2023-06-28T04:42:33.834" v="4678" actId="1076"/>
        <pc:sldMkLst>
          <pc:docMk/>
          <pc:sldMk cId="459109267" sldId="259"/>
        </pc:sldMkLst>
        <pc:spChg chg="add mod">
          <ac:chgData name="Sumit Goel" userId="97b7b453268785e8" providerId="LiveId" clId="{503EAB59-95CA-4B13-8CA9-90C3A610814A}" dt="2023-06-28T02:06:43.274" v="4440"/>
          <ac:spMkLst>
            <pc:docMk/>
            <pc:sldMk cId="459109267" sldId="259"/>
            <ac:spMk id="2" creationId="{7F821258-92F9-454D-9FEE-50448345737E}"/>
          </ac:spMkLst>
        </pc:spChg>
        <pc:spChg chg="del">
          <ac:chgData name="Sumit Goel" userId="97b7b453268785e8" providerId="LiveId" clId="{503EAB59-95CA-4B13-8CA9-90C3A610814A}" dt="2023-06-28T02:06:42.429" v="4439" actId="478"/>
          <ac:spMkLst>
            <pc:docMk/>
            <pc:sldMk cId="459109267" sldId="259"/>
            <ac:spMk id="11" creationId="{86FA9A36-61CA-4FAC-02D3-E1F18BA998FC}"/>
          </ac:spMkLst>
        </pc:spChg>
        <pc:graphicFrameChg chg="mod">
          <ac:chgData name="Sumit Goel" userId="97b7b453268785e8" providerId="LiveId" clId="{503EAB59-95CA-4B13-8CA9-90C3A610814A}" dt="2023-06-28T04:42:33.834" v="4678" actId="1076"/>
          <ac:graphicFrameMkLst>
            <pc:docMk/>
            <pc:sldMk cId="459109267" sldId="259"/>
            <ac:graphicFrameMk id="10" creationId="{8A833841-4297-BDB8-8A03-23C451656811}"/>
          </ac:graphicFrameMkLst>
        </pc:graphicFrameChg>
      </pc:sldChg>
      <pc:sldChg chg="addSp delSp modSp add del mod">
        <pc:chgData name="Sumit Goel" userId="97b7b453268785e8" providerId="LiveId" clId="{503EAB59-95CA-4B13-8CA9-90C3A610814A}" dt="2023-06-28T05:38:07.599" v="5398" actId="122"/>
        <pc:sldMkLst>
          <pc:docMk/>
          <pc:sldMk cId="2616270879" sldId="265"/>
        </pc:sldMkLst>
        <pc:spChg chg="add mod">
          <ac:chgData name="Sumit Goel" userId="97b7b453268785e8" providerId="LiveId" clId="{503EAB59-95CA-4B13-8CA9-90C3A610814A}" dt="2023-06-28T05:37:52.863" v="5396" actId="20577"/>
          <ac:spMkLst>
            <pc:docMk/>
            <pc:sldMk cId="2616270879" sldId="265"/>
            <ac:spMk id="2" creationId="{01458FA6-2250-A8FB-9749-73129A5FC5E1}"/>
          </ac:spMkLst>
        </pc:spChg>
        <pc:spChg chg="add del mod">
          <ac:chgData name="Sumit Goel" userId="97b7b453268785e8" providerId="LiveId" clId="{503EAB59-95CA-4B13-8CA9-90C3A610814A}" dt="2023-06-28T01:54:28.589" v="4066" actId="478"/>
          <ac:spMkLst>
            <pc:docMk/>
            <pc:sldMk cId="2616270879" sldId="265"/>
            <ac:spMk id="2" creationId="{04682AEB-2827-1C3C-A4E3-B2C7AE1B5F66}"/>
          </ac:spMkLst>
        </pc:spChg>
        <pc:spChg chg="add del mod">
          <ac:chgData name="Sumit Goel" userId="97b7b453268785e8" providerId="LiveId" clId="{503EAB59-95CA-4B13-8CA9-90C3A610814A}" dt="2023-06-28T01:54:25.047" v="4065" actId="478"/>
          <ac:spMkLst>
            <pc:docMk/>
            <pc:sldMk cId="2616270879" sldId="265"/>
            <ac:spMk id="3" creationId="{95BE0A0C-5E64-9649-4D74-71F8F47E669D}"/>
          </ac:spMkLst>
        </pc:spChg>
        <pc:spChg chg="add del mod">
          <ac:chgData name="Sumit Goel" userId="97b7b453268785e8" providerId="LiveId" clId="{503EAB59-95CA-4B13-8CA9-90C3A610814A}" dt="2023-06-28T01:54:30.510" v="4067" actId="478"/>
          <ac:spMkLst>
            <pc:docMk/>
            <pc:sldMk cId="2616270879" sldId="265"/>
            <ac:spMk id="5" creationId="{EF3EA147-E343-26D1-113C-6F03AB361F0C}"/>
          </ac:spMkLst>
        </pc:spChg>
        <pc:spChg chg="add mod">
          <ac:chgData name="Sumit Goel" userId="97b7b453268785e8" providerId="LiveId" clId="{503EAB59-95CA-4B13-8CA9-90C3A610814A}" dt="2023-06-28T05:00:49.243" v="5302" actId="1076"/>
          <ac:spMkLst>
            <pc:docMk/>
            <pc:sldMk cId="2616270879" sldId="265"/>
            <ac:spMk id="6" creationId="{4943B516-31C8-A8FB-D641-5D92B2156AA6}"/>
          </ac:spMkLst>
        </pc:spChg>
        <pc:spChg chg="add mod">
          <ac:chgData name="Sumit Goel" userId="97b7b453268785e8" providerId="LiveId" clId="{503EAB59-95CA-4B13-8CA9-90C3A610814A}" dt="2023-06-28T02:06:49.174" v="4442" actId="1038"/>
          <ac:spMkLst>
            <pc:docMk/>
            <pc:sldMk cId="2616270879" sldId="265"/>
            <ac:spMk id="8" creationId="{0F87FE8C-2F1B-E3B2-12CF-B55BEE4D395D}"/>
          </ac:spMkLst>
        </pc:spChg>
        <pc:spChg chg="mod">
          <ac:chgData name="Sumit Goel" userId="97b7b453268785e8" providerId="LiveId" clId="{503EAB59-95CA-4B13-8CA9-90C3A610814A}" dt="2023-06-16T05:58:12.544" v="2491" actId="6549"/>
          <ac:spMkLst>
            <pc:docMk/>
            <pc:sldMk cId="2616270879" sldId="265"/>
            <ac:spMk id="11" creationId="{CAF02937-6598-A45B-046D-84B2107BB399}"/>
          </ac:spMkLst>
        </pc:spChg>
        <pc:graphicFrameChg chg="add mod modGraphic">
          <ac:chgData name="Sumit Goel" userId="97b7b453268785e8" providerId="LiveId" clId="{503EAB59-95CA-4B13-8CA9-90C3A610814A}" dt="2023-06-28T05:38:07.599" v="5398" actId="122"/>
          <ac:graphicFrameMkLst>
            <pc:docMk/>
            <pc:sldMk cId="2616270879" sldId="265"/>
            <ac:graphicFrameMk id="3" creationId="{D044B184-30D8-8206-161D-3948BCFB73B0}"/>
          </ac:graphicFrameMkLst>
        </pc:graphicFrameChg>
        <pc:graphicFrameChg chg="del mod modGraphic">
          <ac:chgData name="Sumit Goel" userId="97b7b453268785e8" providerId="LiveId" clId="{503EAB59-95CA-4B13-8CA9-90C3A610814A}" dt="2023-06-28T01:48:26.708" v="3524" actId="478"/>
          <ac:graphicFrameMkLst>
            <pc:docMk/>
            <pc:sldMk cId="2616270879" sldId="265"/>
            <ac:graphicFrameMk id="10" creationId="{1301687A-6C41-847E-E1E5-88650CC16A0D}"/>
          </ac:graphicFrameMkLst>
        </pc:graphicFrameChg>
        <pc:picChg chg="del mod">
          <ac:chgData name="Sumit Goel" userId="97b7b453268785e8" providerId="LiveId" clId="{503EAB59-95CA-4B13-8CA9-90C3A610814A}" dt="2023-06-16T05:59:02.713" v="2500" actId="478"/>
          <ac:picMkLst>
            <pc:docMk/>
            <pc:sldMk cId="2616270879" sldId="265"/>
            <ac:picMk id="6" creationId="{B5261C97-CF15-220B-FFE7-145AE48C1E44}"/>
          </ac:picMkLst>
        </pc:picChg>
        <pc:picChg chg="add mod">
          <ac:chgData name="Sumit Goel" userId="97b7b453268785e8" providerId="LiveId" clId="{503EAB59-95CA-4B13-8CA9-90C3A610814A}" dt="2023-06-28T01:54:55.001" v="4089"/>
          <ac:picMkLst>
            <pc:docMk/>
            <pc:sldMk cId="2616270879" sldId="265"/>
            <ac:picMk id="7" creationId="{6A43972A-F499-18EC-3338-8BFB8DDC6309}"/>
          </ac:picMkLst>
        </pc:picChg>
      </pc:sldChg>
      <pc:sldChg chg="addSp delSp modSp mod">
        <pc:chgData name="Sumit Goel" userId="97b7b453268785e8" providerId="LiveId" clId="{503EAB59-95CA-4B13-8CA9-90C3A610814A}" dt="2023-06-28T02:08:46.620" v="4464" actId="255"/>
        <pc:sldMkLst>
          <pc:docMk/>
          <pc:sldMk cId="3677409561" sldId="279"/>
        </pc:sldMkLst>
        <pc:spChg chg="add del mod">
          <ac:chgData name="Sumit Goel" userId="97b7b453268785e8" providerId="LiveId" clId="{503EAB59-95CA-4B13-8CA9-90C3A610814A}" dt="2023-06-28T02:08:26.982" v="4456" actId="22"/>
          <ac:spMkLst>
            <pc:docMk/>
            <pc:sldMk cId="3677409561" sldId="279"/>
            <ac:spMk id="3" creationId="{82B58F7B-7A97-0EF6-1421-9CA9B26EA6EB}"/>
          </ac:spMkLst>
        </pc:spChg>
        <pc:spChg chg="mod">
          <ac:chgData name="Sumit Goel" userId="97b7b453268785e8" providerId="LiveId" clId="{503EAB59-95CA-4B13-8CA9-90C3A610814A}" dt="2023-06-28T02:05:59.045" v="4383" actId="20577"/>
          <ac:spMkLst>
            <pc:docMk/>
            <pc:sldMk cId="3677409561" sldId="279"/>
            <ac:spMk id="4" creationId="{C59AF869-53AD-3568-B542-7A10A387F82B}"/>
          </ac:spMkLst>
        </pc:spChg>
        <pc:spChg chg="add mod">
          <ac:chgData name="Sumit Goel" userId="97b7b453268785e8" providerId="LiveId" clId="{503EAB59-95CA-4B13-8CA9-90C3A610814A}" dt="2023-06-28T02:08:46.620" v="4464" actId="255"/>
          <ac:spMkLst>
            <pc:docMk/>
            <pc:sldMk cId="3677409561" sldId="279"/>
            <ac:spMk id="6" creationId="{842F538F-ABD8-87A8-9444-04DF0BC916DB}"/>
          </ac:spMkLst>
        </pc:spChg>
        <pc:spChg chg="mod">
          <ac:chgData name="Sumit Goel" userId="97b7b453268785e8" providerId="LiveId" clId="{503EAB59-95CA-4B13-8CA9-90C3A610814A}" dt="2023-06-28T02:08:38.999" v="4461" actId="1076"/>
          <ac:spMkLst>
            <pc:docMk/>
            <pc:sldMk cId="3677409561" sldId="279"/>
            <ac:spMk id="7" creationId="{2370AC26-786C-3991-5B75-A733A38F05CD}"/>
          </ac:spMkLst>
        </pc:spChg>
        <pc:picChg chg="mod">
          <ac:chgData name="Sumit Goel" userId="97b7b453268785e8" providerId="LiveId" clId="{503EAB59-95CA-4B13-8CA9-90C3A610814A}" dt="2023-06-16T05:11:21.749" v="2159" actId="14100"/>
          <ac:picMkLst>
            <pc:docMk/>
            <pc:sldMk cId="3677409561" sldId="279"/>
            <ac:picMk id="8" creationId="{EAE62B28-1B62-8FCE-CA05-4BF0992B8E97}"/>
          </ac:picMkLst>
        </pc:picChg>
      </pc:sldChg>
      <pc:sldChg chg="addSp delSp modSp mod">
        <pc:chgData name="Sumit Goel" userId="97b7b453268785e8" providerId="LiveId" clId="{503EAB59-95CA-4B13-8CA9-90C3A610814A}" dt="2023-06-28T02:06:25.361" v="4435" actId="1038"/>
        <pc:sldMkLst>
          <pc:docMk/>
          <pc:sldMk cId="3762893091" sldId="281"/>
        </pc:sldMkLst>
        <pc:spChg chg="mod">
          <ac:chgData name="Sumit Goel" userId="97b7b453268785e8" providerId="LiveId" clId="{503EAB59-95CA-4B13-8CA9-90C3A610814A}" dt="2023-06-28T02:01:21.705" v="4138" actId="1076"/>
          <ac:spMkLst>
            <pc:docMk/>
            <pc:sldMk cId="3762893091" sldId="281"/>
            <ac:spMk id="3" creationId="{A5ECE329-36DE-9251-9830-78B4575FA25A}"/>
          </ac:spMkLst>
        </pc:spChg>
        <pc:spChg chg="mod">
          <ac:chgData name="Sumit Goel" userId="97b7b453268785e8" providerId="LiveId" clId="{503EAB59-95CA-4B13-8CA9-90C3A610814A}" dt="2023-06-28T02:01:25.825" v="4139" actId="1076"/>
          <ac:spMkLst>
            <pc:docMk/>
            <pc:sldMk cId="3762893091" sldId="281"/>
            <ac:spMk id="5" creationId="{5FD8C052-9906-DB60-6AB0-EED3DCAFEDF6}"/>
          </ac:spMkLst>
        </pc:spChg>
        <pc:spChg chg="del">
          <ac:chgData name="Sumit Goel" userId="97b7b453268785e8" providerId="LiveId" clId="{503EAB59-95CA-4B13-8CA9-90C3A610814A}" dt="2023-06-28T01:55:16.573" v="4097" actId="478"/>
          <ac:spMkLst>
            <pc:docMk/>
            <pc:sldMk cId="3762893091" sldId="281"/>
            <ac:spMk id="7" creationId="{87AB0636-08EE-9ACB-59EF-63CED9734850}"/>
          </ac:spMkLst>
        </pc:spChg>
        <pc:spChg chg="mod">
          <ac:chgData name="Sumit Goel" userId="97b7b453268785e8" providerId="LiveId" clId="{503EAB59-95CA-4B13-8CA9-90C3A610814A}" dt="2023-06-28T02:06:25.361" v="4435" actId="1038"/>
          <ac:spMkLst>
            <pc:docMk/>
            <pc:sldMk cId="3762893091" sldId="281"/>
            <ac:spMk id="8" creationId="{00C42BFF-2C2D-3A0C-25BC-7B5A08DCC5D6}"/>
          </ac:spMkLst>
        </pc:spChg>
        <pc:spChg chg="add del">
          <ac:chgData name="Sumit Goel" userId="97b7b453268785e8" providerId="LiveId" clId="{503EAB59-95CA-4B13-8CA9-90C3A610814A}" dt="2023-06-28T02:00:42.103" v="4130" actId="478"/>
          <ac:spMkLst>
            <pc:docMk/>
            <pc:sldMk cId="3762893091" sldId="281"/>
            <ac:spMk id="10" creationId="{2F57E78A-DDF8-A71A-5DF4-D67C7EE32BC6}"/>
          </ac:spMkLst>
        </pc:spChg>
        <pc:spChg chg="add del mod">
          <ac:chgData name="Sumit Goel" userId="97b7b453268785e8" providerId="LiveId" clId="{503EAB59-95CA-4B13-8CA9-90C3A610814A}" dt="2023-06-28T02:00:46.400" v="4133" actId="478"/>
          <ac:spMkLst>
            <pc:docMk/>
            <pc:sldMk cId="3762893091" sldId="281"/>
            <ac:spMk id="12" creationId="{DE0B7842-3B97-84B5-D3D0-D2C83B76C4CE}"/>
          </ac:spMkLst>
        </pc:spChg>
        <pc:spChg chg="add mod">
          <ac:chgData name="Sumit Goel" userId="97b7b453268785e8" providerId="LiveId" clId="{503EAB59-95CA-4B13-8CA9-90C3A610814A}" dt="2023-06-28T02:02:10.358" v="4153" actId="1076"/>
          <ac:spMkLst>
            <pc:docMk/>
            <pc:sldMk cId="3762893091" sldId="281"/>
            <ac:spMk id="14" creationId="{80A40D80-59AD-3BE1-3E4E-14D37178FB6E}"/>
          </ac:spMkLst>
        </pc:spChg>
        <pc:picChg chg="mod">
          <ac:chgData name="Sumit Goel" userId="97b7b453268785e8" providerId="LiveId" clId="{503EAB59-95CA-4B13-8CA9-90C3A610814A}" dt="2023-06-28T01:55:38.447" v="4098" actId="14100"/>
          <ac:picMkLst>
            <pc:docMk/>
            <pc:sldMk cId="3762893091" sldId="281"/>
            <ac:picMk id="4" creationId="{E35EDB8B-D072-5AB4-7473-296EFA120B3E}"/>
          </ac:picMkLst>
        </pc:picChg>
        <pc:picChg chg="del mod">
          <ac:chgData name="Sumit Goel" userId="97b7b453268785e8" providerId="LiveId" clId="{503EAB59-95CA-4B13-8CA9-90C3A610814A}" dt="2023-06-28T01:55:14.136" v="4096" actId="478"/>
          <ac:picMkLst>
            <pc:docMk/>
            <pc:sldMk cId="3762893091" sldId="281"/>
            <ac:picMk id="6" creationId="{3DAB163E-0C8D-F49C-529F-62E84098E659}"/>
          </ac:picMkLst>
        </pc:picChg>
        <pc:picChg chg="add mod">
          <ac:chgData name="Sumit Goel" userId="97b7b453268785e8" providerId="LiveId" clId="{503EAB59-95CA-4B13-8CA9-90C3A610814A}" dt="2023-06-28T02:01:38.620" v="4145" actId="1037"/>
          <ac:picMkLst>
            <pc:docMk/>
            <pc:sldMk cId="3762893091" sldId="281"/>
            <ac:picMk id="2050" creationId="{595078FF-55ED-3C68-BC19-E7E44FC5D485}"/>
          </ac:picMkLst>
        </pc:picChg>
      </pc:sldChg>
      <pc:sldChg chg="addSp delSp modSp mod">
        <pc:chgData name="Sumit Goel" userId="97b7b453268785e8" providerId="LiveId" clId="{503EAB59-95CA-4B13-8CA9-90C3A610814A}" dt="2023-06-28T02:06:31.869" v="4437"/>
        <pc:sldMkLst>
          <pc:docMk/>
          <pc:sldMk cId="1893345756" sldId="282"/>
        </pc:sldMkLst>
        <pc:spChg chg="add mod">
          <ac:chgData name="Sumit Goel" userId="97b7b453268785e8" providerId="LiveId" clId="{503EAB59-95CA-4B13-8CA9-90C3A610814A}" dt="2023-06-28T02:04:37.532" v="4194" actId="1076"/>
          <ac:spMkLst>
            <pc:docMk/>
            <pc:sldMk cId="1893345756" sldId="282"/>
            <ac:spMk id="3" creationId="{3C1E2973-7D8E-11D4-EBBE-44FB569D181F}"/>
          </ac:spMkLst>
        </pc:spChg>
        <pc:spChg chg="del mod">
          <ac:chgData name="Sumit Goel" userId="97b7b453268785e8" providerId="LiveId" clId="{503EAB59-95CA-4B13-8CA9-90C3A610814A}" dt="2023-06-28T01:57:52.523" v="4123" actId="478"/>
          <ac:spMkLst>
            <pc:docMk/>
            <pc:sldMk cId="1893345756" sldId="282"/>
            <ac:spMk id="4" creationId="{6A58AF6D-5E34-4482-9B4E-5C4E05B7CE78}"/>
          </ac:spMkLst>
        </pc:spChg>
        <pc:spChg chg="del mod">
          <ac:chgData name="Sumit Goel" userId="97b7b453268785e8" providerId="LiveId" clId="{503EAB59-95CA-4B13-8CA9-90C3A610814A}" dt="2023-06-28T01:57:59.226" v="4125" actId="478"/>
          <ac:spMkLst>
            <pc:docMk/>
            <pc:sldMk cId="1893345756" sldId="282"/>
            <ac:spMk id="7" creationId="{0192B6C9-D857-D1D9-E929-EF58ECB3DD96}"/>
          </ac:spMkLst>
        </pc:spChg>
        <pc:spChg chg="del">
          <ac:chgData name="Sumit Goel" userId="97b7b453268785e8" providerId="LiveId" clId="{503EAB59-95CA-4B13-8CA9-90C3A610814A}" dt="2023-06-28T02:06:31.090" v="4436" actId="478"/>
          <ac:spMkLst>
            <pc:docMk/>
            <pc:sldMk cId="1893345756" sldId="282"/>
            <ac:spMk id="9" creationId="{E52FFC0E-2218-3F60-51F7-90133666474E}"/>
          </ac:spMkLst>
        </pc:spChg>
        <pc:spChg chg="add mod">
          <ac:chgData name="Sumit Goel" userId="97b7b453268785e8" providerId="LiveId" clId="{503EAB59-95CA-4B13-8CA9-90C3A610814A}" dt="2023-06-28T02:04:44.301" v="4195" actId="1076"/>
          <ac:spMkLst>
            <pc:docMk/>
            <pc:sldMk cId="1893345756" sldId="282"/>
            <ac:spMk id="11" creationId="{ED42566F-5756-995C-E7AE-F9AB273A77A6}"/>
          </ac:spMkLst>
        </pc:spChg>
        <pc:spChg chg="add mod">
          <ac:chgData name="Sumit Goel" userId="97b7b453268785e8" providerId="LiveId" clId="{503EAB59-95CA-4B13-8CA9-90C3A610814A}" dt="2023-06-28T02:06:31.869" v="4437"/>
          <ac:spMkLst>
            <pc:docMk/>
            <pc:sldMk cId="1893345756" sldId="282"/>
            <ac:spMk id="12" creationId="{921D76BF-9D03-B5E2-6201-B537399EF85B}"/>
          </ac:spMkLst>
        </pc:spChg>
        <pc:graphicFrameChg chg="del mod">
          <ac:chgData name="Sumit Goel" userId="97b7b453268785e8" providerId="LiveId" clId="{503EAB59-95CA-4B13-8CA9-90C3A610814A}" dt="2023-06-28T01:57:54.563" v="4124" actId="478"/>
          <ac:graphicFrameMkLst>
            <pc:docMk/>
            <pc:sldMk cId="1893345756" sldId="282"/>
            <ac:graphicFrameMk id="5" creationId="{1487334A-31F2-556E-9B63-0262554CC196}"/>
          </ac:graphicFrameMkLst>
        </pc:graphicFrameChg>
        <pc:graphicFrameChg chg="del mod">
          <ac:chgData name="Sumit Goel" userId="97b7b453268785e8" providerId="LiveId" clId="{503EAB59-95CA-4B13-8CA9-90C3A610814A}" dt="2023-06-28T01:58:04.119" v="4127" actId="478"/>
          <ac:graphicFrameMkLst>
            <pc:docMk/>
            <pc:sldMk cId="1893345756" sldId="282"/>
            <ac:graphicFrameMk id="8" creationId="{3142090C-E9C4-DCEB-025A-BAA592510C20}"/>
          </ac:graphicFrameMkLst>
        </pc:graphicFrameChg>
        <pc:picChg chg="add mod">
          <ac:chgData name="Sumit Goel" userId="97b7b453268785e8" providerId="LiveId" clId="{503EAB59-95CA-4B13-8CA9-90C3A610814A}" dt="2023-06-28T02:04:07.609" v="4187" actId="1076"/>
          <ac:picMkLst>
            <pc:docMk/>
            <pc:sldMk cId="1893345756" sldId="282"/>
            <ac:picMk id="6" creationId="{D0C2C213-FE32-B07A-C7B1-D74A40AEEA48}"/>
          </ac:picMkLst>
        </pc:picChg>
      </pc:sldChg>
      <pc:sldChg chg="addSp delSp modSp mod">
        <pc:chgData name="Sumit Goel" userId="97b7b453268785e8" providerId="LiveId" clId="{503EAB59-95CA-4B13-8CA9-90C3A610814A}" dt="2023-06-28T02:06:36.357" v="4438"/>
        <pc:sldMkLst>
          <pc:docMk/>
          <pc:sldMk cId="1613064591" sldId="283"/>
        </pc:sldMkLst>
        <pc:spChg chg="mod">
          <ac:chgData name="Sumit Goel" userId="97b7b453268785e8" providerId="LiveId" clId="{503EAB59-95CA-4B13-8CA9-90C3A610814A}" dt="2023-06-28T01:51:46.521" v="3841" actId="20577"/>
          <ac:spMkLst>
            <pc:docMk/>
            <pc:sldMk cId="1613064591" sldId="283"/>
            <ac:spMk id="5" creationId="{A71694AF-0598-EA25-4FF2-AFE41A2B8EE8}"/>
          </ac:spMkLst>
        </pc:spChg>
        <pc:spChg chg="del">
          <ac:chgData name="Sumit Goel" userId="97b7b453268785e8" providerId="LiveId" clId="{503EAB59-95CA-4B13-8CA9-90C3A610814A}" dt="2023-06-28T01:49:29.678" v="3533" actId="478"/>
          <ac:spMkLst>
            <pc:docMk/>
            <pc:sldMk cId="1613064591" sldId="283"/>
            <ac:spMk id="6" creationId="{00C511BB-9A26-27D6-F729-0C84F192D51E}"/>
          </ac:spMkLst>
        </pc:spChg>
        <pc:spChg chg="add mod">
          <ac:chgData name="Sumit Goel" userId="97b7b453268785e8" providerId="LiveId" clId="{503EAB59-95CA-4B13-8CA9-90C3A610814A}" dt="2023-06-28T02:06:36.357" v="4438"/>
          <ac:spMkLst>
            <pc:docMk/>
            <pc:sldMk cId="1613064591" sldId="283"/>
            <ac:spMk id="7" creationId="{5AA8838E-7A27-CA01-575F-C815AADE8FB4}"/>
          </ac:spMkLst>
        </pc:spChg>
        <pc:spChg chg="del">
          <ac:chgData name="Sumit Goel" userId="97b7b453268785e8" providerId="LiveId" clId="{503EAB59-95CA-4B13-8CA9-90C3A610814A}" dt="2023-06-28T01:50:25.572" v="3671" actId="478"/>
          <ac:spMkLst>
            <pc:docMk/>
            <pc:sldMk cId="1613064591" sldId="283"/>
            <ac:spMk id="9" creationId="{B20C0F8E-AD01-0359-AD16-D3D4C19F73EE}"/>
          </ac:spMkLst>
        </pc:spChg>
      </pc:sldChg>
      <pc:sldChg chg="addSp delSp modSp mod">
        <pc:chgData name="Sumit Goel" userId="97b7b453268785e8" providerId="LiveId" clId="{503EAB59-95CA-4B13-8CA9-90C3A610814A}" dt="2023-06-28T04:33:51.904" v="4473" actId="1076"/>
        <pc:sldMkLst>
          <pc:docMk/>
          <pc:sldMk cId="3236560702" sldId="284"/>
        </pc:sldMkLst>
        <pc:spChg chg="add del mod">
          <ac:chgData name="Sumit Goel" userId="97b7b453268785e8" providerId="LiveId" clId="{503EAB59-95CA-4B13-8CA9-90C3A610814A}" dt="2023-06-28T01:44:33.864" v="3470" actId="478"/>
          <ac:spMkLst>
            <pc:docMk/>
            <pc:sldMk cId="3236560702" sldId="284"/>
            <ac:spMk id="2" creationId="{47C7A21A-80FC-2EB7-A8FE-02D575EE1C96}"/>
          </ac:spMkLst>
        </pc:spChg>
        <pc:spChg chg="del mod">
          <ac:chgData name="Sumit Goel" userId="97b7b453268785e8" providerId="LiveId" clId="{503EAB59-95CA-4B13-8CA9-90C3A610814A}" dt="2023-06-28T01:44:29.107" v="3468" actId="478"/>
          <ac:spMkLst>
            <pc:docMk/>
            <pc:sldMk cId="3236560702" sldId="284"/>
            <ac:spMk id="3" creationId="{364093BC-C288-FA59-B87A-A014A554DA2B}"/>
          </ac:spMkLst>
        </pc:spChg>
        <pc:spChg chg="del mod">
          <ac:chgData name="Sumit Goel" userId="97b7b453268785e8" providerId="LiveId" clId="{503EAB59-95CA-4B13-8CA9-90C3A610814A}" dt="2023-06-28T01:44:37.806" v="3471" actId="478"/>
          <ac:spMkLst>
            <pc:docMk/>
            <pc:sldMk cId="3236560702" sldId="284"/>
            <ac:spMk id="4" creationId="{3BD2F961-2124-6530-EB31-78D912B845D5}"/>
          </ac:spMkLst>
        </pc:spChg>
        <pc:spChg chg="mod">
          <ac:chgData name="Sumit Goel" userId="97b7b453268785e8" providerId="LiveId" clId="{503EAB59-95CA-4B13-8CA9-90C3A610814A}" dt="2023-06-28T01:46:40.461" v="3497" actId="1076"/>
          <ac:spMkLst>
            <pc:docMk/>
            <pc:sldMk cId="3236560702" sldId="284"/>
            <ac:spMk id="7" creationId="{C5B2D0EF-8C83-994E-9C9B-5CF4A619BBA8}"/>
          </ac:spMkLst>
        </pc:spChg>
        <pc:spChg chg="del">
          <ac:chgData name="Sumit Goel" userId="97b7b453268785e8" providerId="LiveId" clId="{503EAB59-95CA-4B13-8CA9-90C3A610814A}" dt="2023-06-28T01:47:39.632" v="3508" actId="478"/>
          <ac:spMkLst>
            <pc:docMk/>
            <pc:sldMk cId="3236560702" sldId="284"/>
            <ac:spMk id="8" creationId="{2517AA56-9041-FD6A-277E-2564AFE0FC6E}"/>
          </ac:spMkLst>
        </pc:spChg>
        <pc:spChg chg="add del mod">
          <ac:chgData name="Sumit Goel" userId="97b7b453268785e8" providerId="LiveId" clId="{503EAB59-95CA-4B13-8CA9-90C3A610814A}" dt="2023-06-28T01:44:39.751" v="3472" actId="478"/>
          <ac:spMkLst>
            <pc:docMk/>
            <pc:sldMk cId="3236560702" sldId="284"/>
            <ac:spMk id="9" creationId="{9A3A632B-7B87-685B-ABB8-98D82C810158}"/>
          </ac:spMkLst>
        </pc:spChg>
        <pc:spChg chg="add mod">
          <ac:chgData name="Sumit Goel" userId="97b7b453268785e8" providerId="LiveId" clId="{503EAB59-95CA-4B13-8CA9-90C3A610814A}" dt="2023-06-28T04:33:51.904" v="4473" actId="1076"/>
          <ac:spMkLst>
            <pc:docMk/>
            <pc:sldMk cId="3236560702" sldId="284"/>
            <ac:spMk id="11" creationId="{6E65BB64-F50E-5240-9CBB-E58838417214}"/>
          </ac:spMkLst>
        </pc:spChg>
        <pc:graphicFrameChg chg="add mod modGraphic">
          <ac:chgData name="Sumit Goel" userId="97b7b453268785e8" providerId="LiveId" clId="{503EAB59-95CA-4B13-8CA9-90C3A610814A}" dt="2023-06-28T04:33:35.658" v="4469" actId="313"/>
          <ac:graphicFrameMkLst>
            <pc:docMk/>
            <pc:sldMk cId="3236560702" sldId="284"/>
            <ac:graphicFrameMk id="10" creationId="{79BBED01-A505-6162-6DF1-FC13715F520C}"/>
          </ac:graphicFrameMkLst>
        </pc:graphicFrameChg>
        <pc:picChg chg="mod">
          <ac:chgData name="Sumit Goel" userId="97b7b453268785e8" providerId="LiveId" clId="{503EAB59-95CA-4B13-8CA9-90C3A610814A}" dt="2023-06-28T01:46:33.864" v="3495" actId="14100"/>
          <ac:picMkLst>
            <pc:docMk/>
            <pc:sldMk cId="3236560702" sldId="284"/>
            <ac:picMk id="6" creationId="{2A07D4EF-CEFB-9BA1-91CE-38477B0F350F}"/>
          </ac:picMkLst>
        </pc:picChg>
      </pc:sldChg>
      <pc:sldChg chg="addSp delSp modSp mod">
        <pc:chgData name="Sumit Goel" userId="97b7b453268785e8" providerId="LiveId" clId="{503EAB59-95CA-4B13-8CA9-90C3A610814A}" dt="2023-06-28T05:37:47.740" v="5395" actId="478"/>
        <pc:sldMkLst>
          <pc:docMk/>
          <pc:sldMk cId="3845543675" sldId="285"/>
        </pc:sldMkLst>
        <pc:spChg chg="add del mod">
          <ac:chgData name="Sumit Goel" userId="97b7b453268785e8" providerId="LiveId" clId="{503EAB59-95CA-4B13-8CA9-90C3A610814A}" dt="2023-06-27T18:24:57.759" v="2512" actId="478"/>
          <ac:spMkLst>
            <pc:docMk/>
            <pc:sldMk cId="3845543675" sldId="285"/>
            <ac:spMk id="2" creationId="{2CE8F3D8-C3C8-B646-E53B-072814D21052}"/>
          </ac:spMkLst>
        </pc:spChg>
        <pc:spChg chg="del mod">
          <ac:chgData name="Sumit Goel" userId="97b7b453268785e8" providerId="LiveId" clId="{503EAB59-95CA-4B13-8CA9-90C3A610814A}" dt="2023-06-27T18:24:55.059" v="2511" actId="478"/>
          <ac:spMkLst>
            <pc:docMk/>
            <pc:sldMk cId="3845543675" sldId="285"/>
            <ac:spMk id="3" creationId="{02AA47A2-6BAD-9647-CC30-CF1F62932F6F}"/>
          </ac:spMkLst>
        </pc:spChg>
        <pc:spChg chg="del mod">
          <ac:chgData name="Sumit Goel" userId="97b7b453268785e8" providerId="LiveId" clId="{503EAB59-95CA-4B13-8CA9-90C3A610814A}" dt="2023-06-27T18:25:01.107" v="2513" actId="478"/>
          <ac:spMkLst>
            <pc:docMk/>
            <pc:sldMk cId="3845543675" sldId="285"/>
            <ac:spMk id="4" creationId="{082620FB-A960-20E6-D4C0-0A6FC6B86DFC}"/>
          </ac:spMkLst>
        </pc:spChg>
        <pc:spChg chg="del">
          <ac:chgData name="Sumit Goel" userId="97b7b453268785e8" providerId="LiveId" clId="{503EAB59-95CA-4B13-8CA9-90C3A610814A}" dt="2023-06-27T18:37:01.053" v="3263" actId="478"/>
          <ac:spMkLst>
            <pc:docMk/>
            <pc:sldMk cId="3845543675" sldId="285"/>
            <ac:spMk id="7" creationId="{436D3B73-A51F-0E40-18FB-C69531B83E95}"/>
          </ac:spMkLst>
        </pc:spChg>
        <pc:spChg chg="add del mod">
          <ac:chgData name="Sumit Goel" userId="97b7b453268785e8" providerId="LiveId" clId="{503EAB59-95CA-4B13-8CA9-90C3A610814A}" dt="2023-06-27T18:25:05.144" v="2515" actId="478"/>
          <ac:spMkLst>
            <pc:docMk/>
            <pc:sldMk cId="3845543675" sldId="285"/>
            <ac:spMk id="8" creationId="{231040C1-FDCE-8049-35E3-480F130E2879}"/>
          </ac:spMkLst>
        </pc:spChg>
        <pc:spChg chg="add del mod">
          <ac:chgData name="Sumit Goel" userId="97b7b453268785e8" providerId="LiveId" clId="{503EAB59-95CA-4B13-8CA9-90C3A610814A}" dt="2023-06-27T18:44:36.901" v="3312" actId="478"/>
          <ac:spMkLst>
            <pc:docMk/>
            <pc:sldMk cId="3845543675" sldId="285"/>
            <ac:spMk id="11" creationId="{A0B6DA9C-0F19-E1B8-DA8D-DEA22F5AFC80}"/>
          </ac:spMkLst>
        </pc:spChg>
        <pc:spChg chg="add mod">
          <ac:chgData name="Sumit Goel" userId="97b7b453268785e8" providerId="LiveId" clId="{503EAB59-95CA-4B13-8CA9-90C3A610814A}" dt="2023-06-28T01:53:20.032" v="4014" actId="1076"/>
          <ac:spMkLst>
            <pc:docMk/>
            <pc:sldMk cId="3845543675" sldId="285"/>
            <ac:spMk id="54" creationId="{25935B27-51A2-A3CD-815D-07D45DEA2520}"/>
          </ac:spMkLst>
        </pc:spChg>
        <pc:graphicFrameChg chg="add del mod">
          <ac:chgData name="Sumit Goel" userId="97b7b453268785e8" providerId="LiveId" clId="{503EAB59-95CA-4B13-8CA9-90C3A610814A}" dt="2023-06-27T18:26:01.229" v="2546" actId="478"/>
          <ac:graphicFrameMkLst>
            <pc:docMk/>
            <pc:sldMk cId="3845543675" sldId="285"/>
            <ac:graphicFrameMk id="9" creationId="{59E2A4B2-7DA6-3BD1-BDAD-73A47FA51430}"/>
          </ac:graphicFrameMkLst>
        </pc:graphicFrameChg>
        <pc:graphicFrameChg chg="add mod modGraphic">
          <ac:chgData name="Sumit Goel" userId="97b7b453268785e8" providerId="LiveId" clId="{503EAB59-95CA-4B13-8CA9-90C3A610814A}" dt="2023-06-28T05:37:17.829" v="5383" actId="2165"/>
          <ac:graphicFrameMkLst>
            <pc:docMk/>
            <pc:sldMk cId="3845543675" sldId="285"/>
            <ac:graphicFrameMk id="10" creationId="{66DA2B0A-9BA0-A89C-7D16-042E50234029}"/>
          </ac:graphicFrameMkLst>
        </pc:graphicFrameChg>
        <pc:picChg chg="mod">
          <ac:chgData name="Sumit Goel" userId="97b7b453268785e8" providerId="LiveId" clId="{503EAB59-95CA-4B13-8CA9-90C3A610814A}" dt="2023-06-27T18:25:15.133" v="2519" actId="14100"/>
          <ac:picMkLst>
            <pc:docMk/>
            <pc:sldMk cId="3845543675" sldId="285"/>
            <ac:picMk id="6" creationId="{1EDB9BC1-689B-9794-5B11-7B855FAE5583}"/>
          </ac:picMkLst>
        </pc:picChg>
        <pc:picChg chg="add mod">
          <ac:chgData name="Sumit Goel" userId="97b7b453268785e8" providerId="LiveId" clId="{503EAB59-95CA-4B13-8CA9-90C3A610814A}" dt="2023-06-27T18:47:32.105" v="3325" actId="14100"/>
          <ac:picMkLst>
            <pc:docMk/>
            <pc:sldMk cId="3845543675" sldId="285"/>
            <ac:picMk id="13" creationId="{535E9091-3903-D285-D619-DE0840EF8880}"/>
          </ac:picMkLst>
        </pc:picChg>
        <pc:picChg chg="add del mod">
          <ac:chgData name="Sumit Goel" userId="97b7b453268785e8" providerId="LiveId" clId="{503EAB59-95CA-4B13-8CA9-90C3A610814A}" dt="2023-06-28T04:49:42.750" v="4928" actId="478"/>
          <ac:picMkLst>
            <pc:docMk/>
            <pc:sldMk cId="3845543675" sldId="285"/>
            <ac:picMk id="14" creationId="{B0E4287A-4945-46F1-D518-947A9EB6E12C}"/>
          </ac:picMkLst>
        </pc:picChg>
        <pc:picChg chg="add del mod">
          <ac:chgData name="Sumit Goel" userId="97b7b453268785e8" providerId="LiveId" clId="{503EAB59-95CA-4B13-8CA9-90C3A610814A}" dt="2023-06-28T04:43:08.835" v="4698" actId="478"/>
          <ac:picMkLst>
            <pc:docMk/>
            <pc:sldMk cId="3845543675" sldId="285"/>
            <ac:picMk id="15" creationId="{73FCDCDB-5DB2-1A82-EE84-F71B3260E22E}"/>
          </ac:picMkLst>
        </pc:picChg>
        <pc:picChg chg="add mod">
          <ac:chgData name="Sumit Goel" userId="97b7b453268785e8" providerId="LiveId" clId="{503EAB59-95CA-4B13-8CA9-90C3A610814A}" dt="2023-06-28T05:37:24.784" v="5384" actId="1076"/>
          <ac:picMkLst>
            <pc:docMk/>
            <pc:sldMk cId="3845543675" sldId="285"/>
            <ac:picMk id="16" creationId="{DD8704C9-5527-AC79-F49E-51755BD0C15A}"/>
          </ac:picMkLst>
        </pc:picChg>
        <pc:picChg chg="add mod">
          <ac:chgData name="Sumit Goel" userId="97b7b453268785e8" providerId="LiveId" clId="{503EAB59-95CA-4B13-8CA9-90C3A610814A}" dt="2023-06-27T18:51:04.926" v="3337" actId="1076"/>
          <ac:picMkLst>
            <pc:docMk/>
            <pc:sldMk cId="3845543675" sldId="285"/>
            <ac:picMk id="17" creationId="{2175028D-6650-2760-D16A-C5409B04FDAF}"/>
          </ac:picMkLst>
        </pc:picChg>
        <pc:picChg chg="add mod">
          <ac:chgData name="Sumit Goel" userId="97b7b453268785e8" providerId="LiveId" clId="{503EAB59-95CA-4B13-8CA9-90C3A610814A}" dt="2023-06-27T18:51:17.321" v="3339" actId="1076"/>
          <ac:picMkLst>
            <pc:docMk/>
            <pc:sldMk cId="3845543675" sldId="285"/>
            <ac:picMk id="18" creationId="{8614EC34-0EE5-EBAE-FE82-FF8A27CBB1A8}"/>
          </ac:picMkLst>
        </pc:picChg>
        <pc:picChg chg="add del mod">
          <ac:chgData name="Sumit Goel" userId="97b7b453268785e8" providerId="LiveId" clId="{503EAB59-95CA-4B13-8CA9-90C3A610814A}" dt="2023-06-28T04:49:28.944" v="4926" actId="478"/>
          <ac:picMkLst>
            <pc:docMk/>
            <pc:sldMk cId="3845543675" sldId="285"/>
            <ac:picMk id="19" creationId="{7F574D5B-83F3-D461-A1B0-80999F358BCA}"/>
          </ac:picMkLst>
        </pc:picChg>
        <pc:picChg chg="add mod">
          <ac:chgData name="Sumit Goel" userId="97b7b453268785e8" providerId="LiveId" clId="{503EAB59-95CA-4B13-8CA9-90C3A610814A}" dt="2023-06-27T18:51:35.357" v="3343" actId="1076"/>
          <ac:picMkLst>
            <pc:docMk/>
            <pc:sldMk cId="3845543675" sldId="285"/>
            <ac:picMk id="20" creationId="{A7751CC0-D3BF-ECDB-8650-AEE7673A2F17}"/>
          </ac:picMkLst>
        </pc:picChg>
        <pc:picChg chg="add del mod">
          <ac:chgData name="Sumit Goel" userId="97b7b453268785e8" providerId="LiveId" clId="{503EAB59-95CA-4B13-8CA9-90C3A610814A}" dt="2023-06-28T04:49:55.075" v="4929" actId="478"/>
          <ac:picMkLst>
            <pc:docMk/>
            <pc:sldMk cId="3845543675" sldId="285"/>
            <ac:picMk id="21" creationId="{CFF53786-D603-EEBB-12B7-5F180D682617}"/>
          </ac:picMkLst>
        </pc:picChg>
        <pc:picChg chg="add del mod">
          <ac:chgData name="Sumit Goel" userId="97b7b453268785e8" providerId="LiveId" clId="{503EAB59-95CA-4B13-8CA9-90C3A610814A}" dt="2023-06-28T05:37:47.740" v="5395" actId="478"/>
          <ac:picMkLst>
            <pc:docMk/>
            <pc:sldMk cId="3845543675" sldId="285"/>
            <ac:picMk id="22" creationId="{0D599C8A-5CD5-749F-706C-88D48D3C90EA}"/>
          </ac:picMkLst>
        </pc:picChg>
        <pc:picChg chg="add mod">
          <ac:chgData name="Sumit Goel" userId="97b7b453268785e8" providerId="LiveId" clId="{503EAB59-95CA-4B13-8CA9-90C3A610814A}" dt="2023-06-28T05:37:27.362" v="5385" actId="1076"/>
          <ac:picMkLst>
            <pc:docMk/>
            <pc:sldMk cId="3845543675" sldId="285"/>
            <ac:picMk id="23" creationId="{16A450BC-D13D-3D0C-A26E-7341FFC559E8}"/>
          </ac:picMkLst>
        </pc:picChg>
        <pc:picChg chg="add mod">
          <ac:chgData name="Sumit Goel" userId="97b7b453268785e8" providerId="LiveId" clId="{503EAB59-95CA-4B13-8CA9-90C3A610814A}" dt="2023-06-27T18:53:37.387" v="3365" actId="1076"/>
          <ac:picMkLst>
            <pc:docMk/>
            <pc:sldMk cId="3845543675" sldId="285"/>
            <ac:picMk id="24" creationId="{E9A47F80-C772-4218-4BBD-3B1009AB068D}"/>
          </ac:picMkLst>
        </pc:picChg>
        <pc:picChg chg="add mod">
          <ac:chgData name="Sumit Goel" userId="97b7b453268785e8" providerId="LiveId" clId="{503EAB59-95CA-4B13-8CA9-90C3A610814A}" dt="2023-06-27T18:53:44.397" v="3367" actId="1076"/>
          <ac:picMkLst>
            <pc:docMk/>
            <pc:sldMk cId="3845543675" sldId="285"/>
            <ac:picMk id="25" creationId="{0074BEC3-F404-DB51-22ED-A16C0ADB8A21}"/>
          </ac:picMkLst>
        </pc:picChg>
        <pc:picChg chg="add mod">
          <ac:chgData name="Sumit Goel" userId="97b7b453268785e8" providerId="LiveId" clId="{503EAB59-95CA-4B13-8CA9-90C3A610814A}" dt="2023-06-27T18:53:54.323" v="3369" actId="1076"/>
          <ac:picMkLst>
            <pc:docMk/>
            <pc:sldMk cId="3845543675" sldId="285"/>
            <ac:picMk id="26" creationId="{4AD4ACD9-35EB-E544-26B9-F908240C7952}"/>
          </ac:picMkLst>
        </pc:picChg>
        <pc:picChg chg="add mod">
          <ac:chgData name="Sumit Goel" userId="97b7b453268785e8" providerId="LiveId" clId="{503EAB59-95CA-4B13-8CA9-90C3A610814A}" dt="2023-06-28T04:43:45.007" v="4707" actId="1035"/>
          <ac:picMkLst>
            <pc:docMk/>
            <pc:sldMk cId="3845543675" sldId="285"/>
            <ac:picMk id="27" creationId="{5D7A3648-8927-2B52-0B9C-646905A39E77}"/>
          </ac:picMkLst>
        </pc:picChg>
        <pc:picChg chg="add mod">
          <ac:chgData name="Sumit Goel" userId="97b7b453268785e8" providerId="LiveId" clId="{503EAB59-95CA-4B13-8CA9-90C3A610814A}" dt="2023-06-28T05:37:39.988" v="5388" actId="1076"/>
          <ac:picMkLst>
            <pc:docMk/>
            <pc:sldMk cId="3845543675" sldId="285"/>
            <ac:picMk id="28" creationId="{D6D8CF52-C573-5C85-EA8A-0954C8770CB4}"/>
          </ac:picMkLst>
        </pc:picChg>
        <pc:picChg chg="add del mod">
          <ac:chgData name="Sumit Goel" userId="97b7b453268785e8" providerId="LiveId" clId="{503EAB59-95CA-4B13-8CA9-90C3A610814A}" dt="2023-06-28T04:43:15.158" v="4700" actId="478"/>
          <ac:picMkLst>
            <pc:docMk/>
            <pc:sldMk cId="3845543675" sldId="285"/>
            <ac:picMk id="29" creationId="{F6E75D9F-12B8-8540-B0C5-7366BC1738DE}"/>
          </ac:picMkLst>
        </pc:picChg>
        <pc:picChg chg="add mod">
          <ac:chgData name="Sumit Goel" userId="97b7b453268785e8" providerId="LiveId" clId="{503EAB59-95CA-4B13-8CA9-90C3A610814A}" dt="2023-06-27T18:57:18.389" v="3377" actId="1076"/>
          <ac:picMkLst>
            <pc:docMk/>
            <pc:sldMk cId="3845543675" sldId="285"/>
            <ac:picMk id="30" creationId="{4EBDDDFC-A19D-7C95-9C1B-C1FA3565F129}"/>
          </ac:picMkLst>
        </pc:picChg>
        <pc:picChg chg="add mod">
          <ac:chgData name="Sumit Goel" userId="97b7b453268785e8" providerId="LiveId" clId="{503EAB59-95CA-4B13-8CA9-90C3A610814A}" dt="2023-06-27T18:57:27.966" v="3379" actId="1076"/>
          <ac:picMkLst>
            <pc:docMk/>
            <pc:sldMk cId="3845543675" sldId="285"/>
            <ac:picMk id="31" creationId="{BE70C68F-B6E8-96DC-F42E-E5CC05D71FBB}"/>
          </ac:picMkLst>
        </pc:picChg>
        <pc:picChg chg="add del mod">
          <ac:chgData name="Sumit Goel" userId="97b7b453268785e8" providerId="LiveId" clId="{503EAB59-95CA-4B13-8CA9-90C3A610814A}" dt="2023-06-28T05:36:52.162" v="5380" actId="478"/>
          <ac:picMkLst>
            <pc:docMk/>
            <pc:sldMk cId="3845543675" sldId="285"/>
            <ac:picMk id="32" creationId="{5FB8BBBD-D982-47F3-E9B9-11ED0277DE57}"/>
          </ac:picMkLst>
        </pc:picChg>
        <pc:picChg chg="add mod">
          <ac:chgData name="Sumit Goel" userId="97b7b453268785e8" providerId="LiveId" clId="{503EAB59-95CA-4B13-8CA9-90C3A610814A}" dt="2023-06-28T05:37:34.525" v="5387" actId="1076"/>
          <ac:picMkLst>
            <pc:docMk/>
            <pc:sldMk cId="3845543675" sldId="285"/>
            <ac:picMk id="33" creationId="{E271EA9E-7E05-A45D-CE59-4E8F3D8B0A00}"/>
          </ac:picMkLst>
        </pc:picChg>
        <pc:picChg chg="add mod">
          <ac:chgData name="Sumit Goel" userId="97b7b453268785e8" providerId="LiveId" clId="{503EAB59-95CA-4B13-8CA9-90C3A610814A}" dt="2023-06-27T19:07:41.510" v="3415" actId="1076"/>
          <ac:picMkLst>
            <pc:docMk/>
            <pc:sldMk cId="3845543675" sldId="285"/>
            <ac:picMk id="34" creationId="{738F55D6-6E0B-9AAF-AA88-46E5D7EF8E98}"/>
          </ac:picMkLst>
        </pc:picChg>
        <pc:picChg chg="add mod">
          <ac:chgData name="Sumit Goel" userId="97b7b453268785e8" providerId="LiveId" clId="{503EAB59-95CA-4B13-8CA9-90C3A610814A}" dt="2023-06-27T19:07:53.236" v="3417" actId="1076"/>
          <ac:picMkLst>
            <pc:docMk/>
            <pc:sldMk cId="3845543675" sldId="285"/>
            <ac:picMk id="35" creationId="{A236AF58-E5A6-A94F-8409-8F5E64DFA3BA}"/>
          </ac:picMkLst>
        </pc:picChg>
        <pc:picChg chg="add mod">
          <ac:chgData name="Sumit Goel" userId="97b7b453268785e8" providerId="LiveId" clId="{503EAB59-95CA-4B13-8CA9-90C3A610814A}" dt="2023-06-27T19:08:02.821" v="3419" actId="1076"/>
          <ac:picMkLst>
            <pc:docMk/>
            <pc:sldMk cId="3845543675" sldId="285"/>
            <ac:picMk id="36" creationId="{DE286674-87DB-8D96-C562-6890D59D51F3}"/>
          </ac:picMkLst>
        </pc:picChg>
        <pc:picChg chg="add mod">
          <ac:chgData name="Sumit Goel" userId="97b7b453268785e8" providerId="LiveId" clId="{503EAB59-95CA-4B13-8CA9-90C3A610814A}" dt="2023-06-27T19:08:34.714" v="3437" actId="1035"/>
          <ac:picMkLst>
            <pc:docMk/>
            <pc:sldMk cId="3845543675" sldId="285"/>
            <ac:picMk id="37" creationId="{F314FC6B-5B4B-69BB-DFC5-0FF0F537400E}"/>
          </ac:picMkLst>
        </pc:picChg>
        <pc:picChg chg="add mod">
          <ac:chgData name="Sumit Goel" userId="97b7b453268785e8" providerId="LiveId" clId="{503EAB59-95CA-4B13-8CA9-90C3A610814A}" dt="2023-06-27T19:08:16.069" v="3423" actId="1076"/>
          <ac:picMkLst>
            <pc:docMk/>
            <pc:sldMk cId="3845543675" sldId="285"/>
            <ac:picMk id="38" creationId="{D4159352-B782-99E0-10CF-01B71394A951}"/>
          </ac:picMkLst>
        </pc:picChg>
        <pc:picChg chg="add mod">
          <ac:chgData name="Sumit Goel" userId="97b7b453268785e8" providerId="LiveId" clId="{503EAB59-95CA-4B13-8CA9-90C3A610814A}" dt="2023-06-27T19:08:23.456" v="3425" actId="1076"/>
          <ac:picMkLst>
            <pc:docMk/>
            <pc:sldMk cId="3845543675" sldId="285"/>
            <ac:picMk id="39" creationId="{5E6D7BD3-0395-88B5-0CF2-E5A045255C64}"/>
          </ac:picMkLst>
        </pc:picChg>
        <pc:picChg chg="add mod">
          <ac:chgData name="Sumit Goel" userId="97b7b453268785e8" providerId="LiveId" clId="{503EAB59-95CA-4B13-8CA9-90C3A610814A}" dt="2023-06-27T19:11:41.530" v="3439" actId="1076"/>
          <ac:picMkLst>
            <pc:docMk/>
            <pc:sldMk cId="3845543675" sldId="285"/>
            <ac:picMk id="40" creationId="{0D8453D6-3FFD-E40F-8E9A-8670F0C3D209}"/>
          </ac:picMkLst>
        </pc:picChg>
        <pc:picChg chg="add mod">
          <ac:chgData name="Sumit Goel" userId="97b7b453268785e8" providerId="LiveId" clId="{503EAB59-95CA-4B13-8CA9-90C3A610814A}" dt="2023-06-27T19:11:48.150" v="3441" actId="1076"/>
          <ac:picMkLst>
            <pc:docMk/>
            <pc:sldMk cId="3845543675" sldId="285"/>
            <ac:picMk id="41" creationId="{BA71F7FC-4E50-EEDC-F95F-362C0A368A1A}"/>
          </ac:picMkLst>
        </pc:picChg>
        <pc:picChg chg="add mod">
          <ac:chgData name="Sumit Goel" userId="97b7b453268785e8" providerId="LiveId" clId="{503EAB59-95CA-4B13-8CA9-90C3A610814A}" dt="2023-06-27T19:11:54.970" v="3443" actId="1076"/>
          <ac:picMkLst>
            <pc:docMk/>
            <pc:sldMk cId="3845543675" sldId="285"/>
            <ac:picMk id="42" creationId="{53309972-A9C9-99A1-66B6-BA0FB5F63966}"/>
          </ac:picMkLst>
        </pc:picChg>
        <pc:picChg chg="add mod">
          <ac:chgData name="Sumit Goel" userId="97b7b453268785e8" providerId="LiveId" clId="{503EAB59-95CA-4B13-8CA9-90C3A610814A}" dt="2023-06-27T19:11:59.935" v="3445" actId="1076"/>
          <ac:picMkLst>
            <pc:docMk/>
            <pc:sldMk cId="3845543675" sldId="285"/>
            <ac:picMk id="43" creationId="{AAFAF6DE-8583-B55D-6AA8-263DBE9564E4}"/>
          </ac:picMkLst>
        </pc:picChg>
        <pc:picChg chg="add mod">
          <ac:chgData name="Sumit Goel" userId="97b7b453268785e8" providerId="LiveId" clId="{503EAB59-95CA-4B13-8CA9-90C3A610814A}" dt="2023-06-27T19:12:06.732" v="3447" actId="1076"/>
          <ac:picMkLst>
            <pc:docMk/>
            <pc:sldMk cId="3845543675" sldId="285"/>
            <ac:picMk id="44" creationId="{0634B008-400D-7684-A8F1-F7417A1300F2}"/>
          </ac:picMkLst>
        </pc:picChg>
        <pc:picChg chg="add mod">
          <ac:chgData name="Sumit Goel" userId="97b7b453268785e8" providerId="LiveId" clId="{503EAB59-95CA-4B13-8CA9-90C3A610814A}" dt="2023-06-28T05:37:30.057" v="5386" actId="1076"/>
          <ac:picMkLst>
            <pc:docMk/>
            <pc:sldMk cId="3845543675" sldId="285"/>
            <ac:picMk id="45" creationId="{7A9CB4E6-700A-2933-B7A9-9E333A483370}"/>
          </ac:picMkLst>
        </pc:picChg>
        <pc:picChg chg="add mod">
          <ac:chgData name="Sumit Goel" userId="97b7b453268785e8" providerId="LiveId" clId="{503EAB59-95CA-4B13-8CA9-90C3A610814A}" dt="2023-06-27T19:12:17.318" v="3451" actId="1076"/>
          <ac:picMkLst>
            <pc:docMk/>
            <pc:sldMk cId="3845543675" sldId="285"/>
            <ac:picMk id="46" creationId="{BD4F0CC1-3C05-A1DF-AA4E-635A120C9B89}"/>
          </ac:picMkLst>
        </pc:picChg>
        <pc:picChg chg="add del mod">
          <ac:chgData name="Sumit Goel" userId="97b7b453268785e8" providerId="LiveId" clId="{503EAB59-95CA-4B13-8CA9-90C3A610814A}" dt="2023-06-28T05:37:43.864" v="5391" actId="478"/>
          <ac:picMkLst>
            <pc:docMk/>
            <pc:sldMk cId="3845543675" sldId="285"/>
            <ac:picMk id="47" creationId="{E87F1072-7BDA-748D-E98B-121ABD74FAD6}"/>
          </ac:picMkLst>
        </pc:picChg>
        <pc:picChg chg="add mod">
          <ac:chgData name="Sumit Goel" userId="97b7b453268785e8" providerId="LiveId" clId="{503EAB59-95CA-4B13-8CA9-90C3A610814A}" dt="2023-06-27T19:13:31.524" v="3455" actId="1076"/>
          <ac:picMkLst>
            <pc:docMk/>
            <pc:sldMk cId="3845543675" sldId="285"/>
            <ac:picMk id="48" creationId="{143C20E8-2CE0-6DE5-288C-C25010B2AD34}"/>
          </ac:picMkLst>
        </pc:picChg>
        <pc:picChg chg="add mod">
          <ac:chgData name="Sumit Goel" userId="97b7b453268785e8" providerId="LiveId" clId="{503EAB59-95CA-4B13-8CA9-90C3A610814A}" dt="2023-06-27T19:13:46.488" v="3457" actId="1076"/>
          <ac:picMkLst>
            <pc:docMk/>
            <pc:sldMk cId="3845543675" sldId="285"/>
            <ac:picMk id="49" creationId="{F73A1EF8-E00C-4071-F7FC-514A005A37B0}"/>
          </ac:picMkLst>
        </pc:picChg>
        <pc:picChg chg="add mod">
          <ac:chgData name="Sumit Goel" userId="97b7b453268785e8" providerId="LiveId" clId="{503EAB59-95CA-4B13-8CA9-90C3A610814A}" dt="2023-06-27T19:13:53.659" v="3459" actId="1076"/>
          <ac:picMkLst>
            <pc:docMk/>
            <pc:sldMk cId="3845543675" sldId="285"/>
            <ac:picMk id="50" creationId="{E1653AA9-55B3-8AB9-8B40-A43F3DFF7584}"/>
          </ac:picMkLst>
        </pc:picChg>
        <pc:picChg chg="add del mod">
          <ac:chgData name="Sumit Goel" userId="97b7b453268785e8" providerId="LiveId" clId="{503EAB59-95CA-4B13-8CA9-90C3A610814A}" dt="2023-06-28T05:36:54.695" v="5381" actId="478"/>
          <ac:picMkLst>
            <pc:docMk/>
            <pc:sldMk cId="3845543675" sldId="285"/>
            <ac:picMk id="51" creationId="{7D272644-369F-E039-22A9-2760216BB76F}"/>
          </ac:picMkLst>
        </pc:picChg>
        <pc:picChg chg="add mod">
          <ac:chgData name="Sumit Goel" userId="97b7b453268785e8" providerId="LiveId" clId="{503EAB59-95CA-4B13-8CA9-90C3A610814A}" dt="2023-06-28T05:37:42.462" v="5389" actId="1076"/>
          <ac:picMkLst>
            <pc:docMk/>
            <pc:sldMk cId="3845543675" sldId="285"/>
            <ac:picMk id="52" creationId="{96091120-F705-ABC0-1AC8-B41E9A32123F}"/>
          </ac:picMkLst>
        </pc:picChg>
        <pc:picChg chg="add del mod">
          <ac:chgData name="Sumit Goel" userId="97b7b453268785e8" providerId="LiveId" clId="{503EAB59-95CA-4B13-8CA9-90C3A610814A}" dt="2023-06-28T05:37:45.594" v="5393" actId="478"/>
          <ac:picMkLst>
            <pc:docMk/>
            <pc:sldMk cId="3845543675" sldId="285"/>
            <ac:picMk id="53" creationId="{D3FE2F82-62B9-CA0C-2DF2-2486553B51C6}"/>
          </ac:picMkLst>
        </pc:picChg>
      </pc:sldChg>
      <pc:sldChg chg="addSp delSp modSp del mod">
        <pc:chgData name="Sumit Goel" userId="97b7b453268785e8" providerId="LiveId" clId="{503EAB59-95CA-4B13-8CA9-90C3A610814A}" dt="2023-06-28T01:48:14.908" v="3520" actId="2696"/>
        <pc:sldMkLst>
          <pc:docMk/>
          <pc:sldMk cId="3141238116" sldId="286"/>
        </pc:sldMkLst>
        <pc:spChg chg="add del mod">
          <ac:chgData name="Sumit Goel" userId="97b7b453268785e8" providerId="LiveId" clId="{503EAB59-95CA-4B13-8CA9-90C3A610814A}" dt="2023-06-16T05:01:42.320" v="2095" actId="478"/>
          <ac:spMkLst>
            <pc:docMk/>
            <pc:sldMk cId="3141238116" sldId="286"/>
            <ac:spMk id="2" creationId="{31BFBE9E-CD7D-09E4-53C1-3EEEAACD09D2}"/>
          </ac:spMkLst>
        </pc:spChg>
        <pc:spChg chg="mod">
          <ac:chgData name="Sumit Goel" userId="97b7b453268785e8" providerId="LiveId" clId="{503EAB59-95CA-4B13-8CA9-90C3A610814A}" dt="2023-06-16T05:43:15.773" v="2265" actId="1076"/>
          <ac:spMkLst>
            <pc:docMk/>
            <pc:sldMk cId="3141238116" sldId="286"/>
            <ac:spMk id="4" creationId="{A91A2288-F871-3922-9126-7B3C37297B4E}"/>
          </ac:spMkLst>
        </pc:spChg>
        <pc:spChg chg="add del mod">
          <ac:chgData name="Sumit Goel" userId="97b7b453268785e8" providerId="LiveId" clId="{503EAB59-95CA-4B13-8CA9-90C3A610814A}" dt="2023-06-16T05:05:50.840" v="2131" actId="12084"/>
          <ac:spMkLst>
            <pc:docMk/>
            <pc:sldMk cId="3141238116" sldId="286"/>
            <ac:spMk id="8" creationId="{15C9469B-356E-3CD1-796F-D7A5FAA9072A}"/>
          </ac:spMkLst>
        </pc:spChg>
        <pc:spChg chg="add del mod">
          <ac:chgData name="Sumit Goel" userId="97b7b453268785e8" providerId="LiveId" clId="{503EAB59-95CA-4B13-8CA9-90C3A610814A}" dt="2023-06-16T05:03:24.188" v="2123"/>
          <ac:spMkLst>
            <pc:docMk/>
            <pc:sldMk cId="3141238116" sldId="286"/>
            <ac:spMk id="10" creationId="{97CFD2FD-01CF-8DCF-9392-FF74CBCDDEC0}"/>
          </ac:spMkLst>
        </pc:spChg>
        <pc:spChg chg="add mod">
          <ac:chgData name="Sumit Goel" userId="97b7b453268785e8" providerId="LiveId" clId="{503EAB59-95CA-4B13-8CA9-90C3A610814A}" dt="2023-06-16T05:02:50.683" v="2107" actId="21"/>
          <ac:spMkLst>
            <pc:docMk/>
            <pc:sldMk cId="3141238116" sldId="286"/>
            <ac:spMk id="12" creationId="{954186C3-B1FD-3B9A-9122-3BD95D8AEB60}"/>
          </ac:spMkLst>
        </pc:spChg>
        <pc:graphicFrameChg chg="add del mod modGraphic">
          <ac:chgData name="Sumit Goel" userId="97b7b453268785e8" providerId="LiveId" clId="{503EAB59-95CA-4B13-8CA9-90C3A610814A}" dt="2023-06-28T01:33:55.664" v="3467" actId="478"/>
          <ac:graphicFrameMkLst>
            <pc:docMk/>
            <pc:sldMk cId="3141238116" sldId="286"/>
            <ac:graphicFrameMk id="13" creationId="{71A21573-0397-ABF3-CB5C-760746A77B34}"/>
          </ac:graphicFrameMkLst>
        </pc:graphicFrameChg>
        <pc:picChg chg="mod">
          <ac:chgData name="Sumit Goel" userId="97b7b453268785e8" providerId="LiveId" clId="{503EAB59-95CA-4B13-8CA9-90C3A610814A}" dt="2023-06-16T05:06:54.232" v="2145" actId="14100"/>
          <ac:picMkLst>
            <pc:docMk/>
            <pc:sldMk cId="3141238116" sldId="286"/>
            <ac:picMk id="5" creationId="{EC7C8455-D5A3-DCC7-AB45-99D36CC52393}"/>
          </ac:picMkLst>
        </pc:picChg>
      </pc:sldChg>
      <pc:sldChg chg="addSp delSp modSp mod">
        <pc:chgData name="Sumit Goel" userId="97b7b453268785e8" providerId="LiveId" clId="{503EAB59-95CA-4B13-8CA9-90C3A610814A}" dt="2023-06-28T05:21:22.127" v="5377" actId="1076"/>
        <pc:sldMkLst>
          <pc:docMk/>
          <pc:sldMk cId="1904874488" sldId="287"/>
        </pc:sldMkLst>
        <pc:spChg chg="add mod">
          <ac:chgData name="Sumit Goel" userId="97b7b453268785e8" providerId="LiveId" clId="{503EAB59-95CA-4B13-8CA9-90C3A610814A}" dt="2023-06-28T02:07:04.322" v="4445" actId="1076"/>
          <ac:spMkLst>
            <pc:docMk/>
            <pc:sldMk cId="1904874488" sldId="287"/>
            <ac:spMk id="2" creationId="{06B012E3-F9DB-C408-9630-991521FB96D0}"/>
          </ac:spMkLst>
        </pc:spChg>
        <pc:spChg chg="mod">
          <ac:chgData name="Sumit Goel" userId="97b7b453268785e8" providerId="LiveId" clId="{503EAB59-95CA-4B13-8CA9-90C3A610814A}" dt="2023-06-28T05:21:22.127" v="5377" actId="1076"/>
          <ac:spMkLst>
            <pc:docMk/>
            <pc:sldMk cId="1904874488" sldId="287"/>
            <ac:spMk id="4" creationId="{A91A2288-F871-3922-9126-7B3C37297B4E}"/>
          </ac:spMkLst>
        </pc:spChg>
        <pc:spChg chg="del mod">
          <ac:chgData name="Sumit Goel" userId="97b7b453268785e8" providerId="LiveId" clId="{503EAB59-95CA-4B13-8CA9-90C3A610814A}" dt="2023-06-28T04:38:25.753" v="4477"/>
          <ac:spMkLst>
            <pc:docMk/>
            <pc:sldMk cId="1904874488" sldId="287"/>
            <ac:spMk id="6" creationId="{572C222A-F890-B74F-6BD2-8262DB5A3294}"/>
          </ac:spMkLst>
        </pc:spChg>
        <pc:spChg chg="del mod">
          <ac:chgData name="Sumit Goel" userId="97b7b453268785e8" providerId="LiveId" clId="{503EAB59-95CA-4B13-8CA9-90C3A610814A}" dt="2023-06-28T05:21:16.921" v="5374" actId="478"/>
          <ac:spMkLst>
            <pc:docMk/>
            <pc:sldMk cId="1904874488" sldId="287"/>
            <ac:spMk id="7" creationId="{95A50A43-77B4-04DB-E729-DD89D6A5094C}"/>
          </ac:spMkLst>
        </pc:spChg>
        <pc:spChg chg="del mod">
          <ac:chgData name="Sumit Goel" userId="97b7b453268785e8" providerId="LiveId" clId="{503EAB59-95CA-4B13-8CA9-90C3A610814A}" dt="2023-06-28T04:38:16.566" v="4474" actId="478"/>
          <ac:spMkLst>
            <pc:docMk/>
            <pc:sldMk cId="1904874488" sldId="287"/>
            <ac:spMk id="9" creationId="{2EC8EB88-9497-48EF-70AA-1D482306B685}"/>
          </ac:spMkLst>
        </pc:spChg>
        <pc:spChg chg="del">
          <ac:chgData name="Sumit Goel" userId="97b7b453268785e8" providerId="LiveId" clId="{503EAB59-95CA-4B13-8CA9-90C3A610814A}" dt="2023-06-28T02:06:58.376" v="4443" actId="478"/>
          <ac:spMkLst>
            <pc:docMk/>
            <pc:sldMk cId="1904874488" sldId="287"/>
            <ac:spMk id="10" creationId="{03A7184F-ECE0-A94A-D2AC-543A6140E92F}"/>
          </ac:spMkLst>
        </pc:spChg>
        <pc:spChg chg="add mod">
          <ac:chgData name="Sumit Goel" userId="97b7b453268785e8" providerId="LiveId" clId="{503EAB59-95CA-4B13-8CA9-90C3A610814A}" dt="2023-06-28T05:21:19.833" v="5375" actId="1076"/>
          <ac:spMkLst>
            <pc:docMk/>
            <pc:sldMk cId="1904874488" sldId="287"/>
            <ac:spMk id="10" creationId="{E9F57494-51B2-D7F6-AB92-F089AA46AFA9}"/>
          </ac:spMkLst>
        </pc:spChg>
      </pc:sldChg>
      <pc:sldChg chg="addSp delSp modSp mod">
        <pc:chgData name="Sumit Goel" userId="97b7b453268785e8" providerId="LiveId" clId="{503EAB59-95CA-4B13-8CA9-90C3A610814A}" dt="2023-06-28T05:18:50.839" v="5355" actId="1076"/>
        <pc:sldMkLst>
          <pc:docMk/>
          <pc:sldMk cId="1921902469" sldId="288"/>
        </pc:sldMkLst>
        <pc:spChg chg="add mod">
          <ac:chgData name="Sumit Goel" userId="97b7b453268785e8" providerId="LiveId" clId="{503EAB59-95CA-4B13-8CA9-90C3A610814A}" dt="2023-06-28T02:07:09.816" v="4447"/>
          <ac:spMkLst>
            <pc:docMk/>
            <pc:sldMk cId="1921902469" sldId="288"/>
            <ac:spMk id="2" creationId="{FD7391EB-6487-6F6F-2851-D06DC3CAAF3A}"/>
          </ac:spMkLst>
        </pc:spChg>
        <pc:spChg chg="mod">
          <ac:chgData name="Sumit Goel" userId="97b7b453268785e8" providerId="LiveId" clId="{503EAB59-95CA-4B13-8CA9-90C3A610814A}" dt="2023-06-28T05:18:50.839" v="5355" actId="1076"/>
          <ac:spMkLst>
            <pc:docMk/>
            <pc:sldMk cId="1921902469" sldId="288"/>
            <ac:spMk id="4" creationId="{F5C20B8E-ACF4-03C4-BB60-17DE96FE48AC}"/>
          </ac:spMkLst>
        </pc:spChg>
        <pc:spChg chg="add del mod">
          <ac:chgData name="Sumit Goel" userId="97b7b453268785e8" providerId="LiveId" clId="{503EAB59-95CA-4B13-8CA9-90C3A610814A}" dt="2023-06-28T05:05:40.605" v="5306"/>
          <ac:spMkLst>
            <pc:docMk/>
            <pc:sldMk cId="1921902469" sldId="288"/>
            <ac:spMk id="6" creationId="{9505F507-C84A-029B-5615-7977FC4A1ABA}"/>
          </ac:spMkLst>
        </pc:spChg>
        <pc:spChg chg="mod">
          <ac:chgData name="Sumit Goel" userId="97b7b453268785e8" providerId="LiveId" clId="{503EAB59-95CA-4B13-8CA9-90C3A610814A}" dt="2023-06-28T05:18:36.656" v="5354" actId="20577"/>
          <ac:spMkLst>
            <pc:docMk/>
            <pc:sldMk cId="1921902469" sldId="288"/>
            <ac:spMk id="7" creationId="{2CE25B17-693D-28A8-2C47-47DF7602FC60}"/>
          </ac:spMkLst>
        </pc:spChg>
        <pc:spChg chg="add del mod">
          <ac:chgData name="Sumit Goel" userId="97b7b453268785e8" providerId="LiveId" clId="{503EAB59-95CA-4B13-8CA9-90C3A610814A}" dt="2023-06-28T05:05:40.605" v="5306"/>
          <ac:spMkLst>
            <pc:docMk/>
            <pc:sldMk cId="1921902469" sldId="288"/>
            <ac:spMk id="8" creationId="{A6AF8272-01DB-895D-F619-2C062B08C803}"/>
          </ac:spMkLst>
        </pc:spChg>
        <pc:spChg chg="del">
          <ac:chgData name="Sumit Goel" userId="97b7b453268785e8" providerId="LiveId" clId="{503EAB59-95CA-4B13-8CA9-90C3A610814A}" dt="2023-06-28T02:07:09.071" v="4446" actId="478"/>
          <ac:spMkLst>
            <pc:docMk/>
            <pc:sldMk cId="1921902469" sldId="288"/>
            <ac:spMk id="8" creationId="{DFB44571-ACD0-92C6-DB51-4395A30A9E39}"/>
          </ac:spMkLst>
        </pc:spChg>
        <pc:spChg chg="add del mod">
          <ac:chgData name="Sumit Goel" userId="97b7b453268785e8" providerId="LiveId" clId="{503EAB59-95CA-4B13-8CA9-90C3A610814A}" dt="2023-06-28T05:05:40.605" v="5306"/>
          <ac:spMkLst>
            <pc:docMk/>
            <pc:sldMk cId="1921902469" sldId="288"/>
            <ac:spMk id="10" creationId="{8FCF526E-0553-7DE2-E1D5-D3C6F603055F}"/>
          </ac:spMkLst>
        </pc:spChg>
        <pc:spChg chg="add del mod">
          <ac:chgData name="Sumit Goel" userId="97b7b453268785e8" providerId="LiveId" clId="{503EAB59-95CA-4B13-8CA9-90C3A610814A}" dt="2023-06-28T05:05:40.605" v="5306"/>
          <ac:spMkLst>
            <pc:docMk/>
            <pc:sldMk cId="1921902469" sldId="288"/>
            <ac:spMk id="11" creationId="{B72272DD-C0F1-E576-4CA3-D2B61CC56E3C}"/>
          </ac:spMkLst>
        </pc:spChg>
        <pc:spChg chg="add del mod">
          <ac:chgData name="Sumit Goel" userId="97b7b453268785e8" providerId="LiveId" clId="{503EAB59-95CA-4B13-8CA9-90C3A610814A}" dt="2023-06-28T05:05:40.605" v="5306"/>
          <ac:spMkLst>
            <pc:docMk/>
            <pc:sldMk cId="1921902469" sldId="288"/>
            <ac:spMk id="12" creationId="{5906F62A-95C2-D004-AF45-CBA79758872B}"/>
          </ac:spMkLst>
        </pc:spChg>
        <pc:spChg chg="add del mod">
          <ac:chgData name="Sumit Goel" userId="97b7b453268785e8" providerId="LiveId" clId="{503EAB59-95CA-4B13-8CA9-90C3A610814A}" dt="2023-06-28T05:05:40.605" v="5306"/>
          <ac:spMkLst>
            <pc:docMk/>
            <pc:sldMk cId="1921902469" sldId="288"/>
            <ac:spMk id="13" creationId="{810920D0-746E-BD99-292C-8DD0481A9B12}"/>
          </ac:spMkLst>
        </pc:spChg>
        <pc:spChg chg="add del mod">
          <ac:chgData name="Sumit Goel" userId="97b7b453268785e8" providerId="LiveId" clId="{503EAB59-95CA-4B13-8CA9-90C3A610814A}" dt="2023-06-28T05:05:40.605" v="5306"/>
          <ac:spMkLst>
            <pc:docMk/>
            <pc:sldMk cId="1921902469" sldId="288"/>
            <ac:spMk id="14" creationId="{BD67A375-F361-A602-23F6-F2D402DBB01A}"/>
          </ac:spMkLst>
        </pc:spChg>
        <pc:spChg chg="add del mod">
          <ac:chgData name="Sumit Goel" userId="97b7b453268785e8" providerId="LiveId" clId="{503EAB59-95CA-4B13-8CA9-90C3A610814A}" dt="2023-06-28T05:05:40.605" v="5306"/>
          <ac:spMkLst>
            <pc:docMk/>
            <pc:sldMk cId="1921902469" sldId="288"/>
            <ac:spMk id="15" creationId="{DA16E1E1-8F87-C693-5300-E6A7BD19260E}"/>
          </ac:spMkLst>
        </pc:spChg>
        <pc:spChg chg="add del mod">
          <ac:chgData name="Sumit Goel" userId="97b7b453268785e8" providerId="LiveId" clId="{503EAB59-95CA-4B13-8CA9-90C3A610814A}" dt="2023-06-28T05:05:40.605" v="5306"/>
          <ac:spMkLst>
            <pc:docMk/>
            <pc:sldMk cId="1921902469" sldId="288"/>
            <ac:spMk id="16" creationId="{DDCDA08D-8AA4-5EB5-7C75-41740FBB667E}"/>
          </ac:spMkLst>
        </pc:spChg>
        <pc:spChg chg="add del mod">
          <ac:chgData name="Sumit Goel" userId="97b7b453268785e8" providerId="LiveId" clId="{503EAB59-95CA-4B13-8CA9-90C3A610814A}" dt="2023-06-28T05:05:40.605" v="5306"/>
          <ac:spMkLst>
            <pc:docMk/>
            <pc:sldMk cId="1921902469" sldId="288"/>
            <ac:spMk id="17" creationId="{68BC1A44-5880-01A1-7A17-7B3EAF3D0454}"/>
          </ac:spMkLst>
        </pc:spChg>
        <pc:spChg chg="add del mod">
          <ac:chgData name="Sumit Goel" userId="97b7b453268785e8" providerId="LiveId" clId="{503EAB59-95CA-4B13-8CA9-90C3A610814A}" dt="2023-06-28T05:05:40.605" v="5306"/>
          <ac:spMkLst>
            <pc:docMk/>
            <pc:sldMk cId="1921902469" sldId="288"/>
            <ac:spMk id="18" creationId="{5BB3D570-3ACE-5F68-11B7-7D6E154C890C}"/>
          </ac:spMkLst>
        </pc:spChg>
        <pc:spChg chg="add del mod">
          <ac:chgData name="Sumit Goel" userId="97b7b453268785e8" providerId="LiveId" clId="{503EAB59-95CA-4B13-8CA9-90C3A610814A}" dt="2023-06-28T05:07:30.852" v="5314"/>
          <ac:spMkLst>
            <pc:docMk/>
            <pc:sldMk cId="1921902469" sldId="288"/>
            <ac:spMk id="20" creationId="{BD3994EC-C9DD-3D34-ABBC-150FD6E1D7C4}"/>
          </ac:spMkLst>
        </pc:spChg>
        <pc:spChg chg="add del">
          <ac:chgData name="Sumit Goel" userId="97b7b453268785e8" providerId="LiveId" clId="{503EAB59-95CA-4B13-8CA9-90C3A610814A}" dt="2023-06-28T05:18:35.976" v="5353"/>
          <ac:spMkLst>
            <pc:docMk/>
            <pc:sldMk cId="1921902469" sldId="288"/>
            <ac:spMk id="21" creationId="{17157CF3-4A22-3A12-E925-4155DC91D817}"/>
          </ac:spMkLst>
        </pc:spChg>
        <pc:spChg chg="add del">
          <ac:chgData name="Sumit Goel" userId="97b7b453268785e8" providerId="LiveId" clId="{503EAB59-95CA-4B13-8CA9-90C3A610814A}" dt="2023-06-28T05:18:35.976" v="5353"/>
          <ac:spMkLst>
            <pc:docMk/>
            <pc:sldMk cId="1921902469" sldId="288"/>
            <ac:spMk id="22" creationId="{98C5CD31-280E-DB23-EC5D-C1920CE37E33}"/>
          </ac:spMkLst>
        </pc:spChg>
        <pc:spChg chg="add del">
          <ac:chgData name="Sumit Goel" userId="97b7b453268785e8" providerId="LiveId" clId="{503EAB59-95CA-4B13-8CA9-90C3A610814A}" dt="2023-06-28T05:18:35.976" v="5353"/>
          <ac:spMkLst>
            <pc:docMk/>
            <pc:sldMk cId="1921902469" sldId="288"/>
            <ac:spMk id="24" creationId="{37467381-9FF6-EAE9-DFAE-C4DED6E7C9ED}"/>
          </ac:spMkLst>
        </pc:spChg>
        <pc:spChg chg="add del">
          <ac:chgData name="Sumit Goel" userId="97b7b453268785e8" providerId="LiveId" clId="{503EAB59-95CA-4B13-8CA9-90C3A610814A}" dt="2023-06-28T05:18:35.976" v="5353"/>
          <ac:spMkLst>
            <pc:docMk/>
            <pc:sldMk cId="1921902469" sldId="288"/>
            <ac:spMk id="25" creationId="{70719C28-F056-5A93-9C1C-D5A81F40EC2F}"/>
          </ac:spMkLst>
        </pc:spChg>
        <pc:spChg chg="add del">
          <ac:chgData name="Sumit Goel" userId="97b7b453268785e8" providerId="LiveId" clId="{503EAB59-95CA-4B13-8CA9-90C3A610814A}" dt="2023-06-28T05:18:35.976" v="5353"/>
          <ac:spMkLst>
            <pc:docMk/>
            <pc:sldMk cId="1921902469" sldId="288"/>
            <ac:spMk id="26" creationId="{B0FC6A4A-D4E7-EB7F-5A86-6F871A7E6CBD}"/>
          </ac:spMkLst>
        </pc:spChg>
        <pc:spChg chg="add del mod">
          <ac:chgData name="Sumit Goel" userId="97b7b453268785e8" providerId="LiveId" clId="{503EAB59-95CA-4B13-8CA9-90C3A610814A}" dt="2023-06-28T05:18:10.902" v="5344"/>
          <ac:spMkLst>
            <pc:docMk/>
            <pc:sldMk cId="1921902469" sldId="288"/>
            <ac:spMk id="27" creationId="{B520A897-BA31-D703-D6D7-C6BB8E4D2EA0}"/>
          </ac:spMkLst>
        </pc:spChg>
        <pc:spChg chg="add del mod">
          <ac:chgData name="Sumit Goel" userId="97b7b453268785e8" providerId="LiveId" clId="{503EAB59-95CA-4B13-8CA9-90C3A610814A}" dt="2023-06-28T05:18:10.902" v="5344"/>
          <ac:spMkLst>
            <pc:docMk/>
            <pc:sldMk cId="1921902469" sldId="288"/>
            <ac:spMk id="28" creationId="{CD5C2CF0-59AD-3F12-D17C-FD3DACEA5E78}"/>
          </ac:spMkLst>
        </pc:spChg>
        <pc:spChg chg="add del mod">
          <ac:chgData name="Sumit Goel" userId="97b7b453268785e8" providerId="LiveId" clId="{503EAB59-95CA-4B13-8CA9-90C3A610814A}" dt="2023-06-28T05:18:10.902" v="5344"/>
          <ac:spMkLst>
            <pc:docMk/>
            <pc:sldMk cId="1921902469" sldId="288"/>
            <ac:spMk id="30" creationId="{ADE9976E-376D-BF4A-9D67-F63AED3068B8}"/>
          </ac:spMkLst>
        </pc:spChg>
        <pc:spChg chg="add del mod">
          <ac:chgData name="Sumit Goel" userId="97b7b453268785e8" providerId="LiveId" clId="{503EAB59-95CA-4B13-8CA9-90C3A610814A}" dt="2023-06-28T05:18:10.902" v="5344"/>
          <ac:spMkLst>
            <pc:docMk/>
            <pc:sldMk cId="1921902469" sldId="288"/>
            <ac:spMk id="31" creationId="{D5AFD3E5-03FB-4FAA-A5A2-E0FCB371AC5E}"/>
          </ac:spMkLst>
        </pc:spChg>
        <pc:spChg chg="add del mod">
          <ac:chgData name="Sumit Goel" userId="97b7b453268785e8" providerId="LiveId" clId="{503EAB59-95CA-4B13-8CA9-90C3A610814A}" dt="2023-06-28T05:18:10.902" v="5344"/>
          <ac:spMkLst>
            <pc:docMk/>
            <pc:sldMk cId="1921902469" sldId="288"/>
            <ac:spMk id="32" creationId="{83574370-1DF9-3984-9801-EBBD63993A4C}"/>
          </ac:spMkLst>
        </pc:spChg>
        <pc:spChg chg="add del mod">
          <ac:chgData name="Sumit Goel" userId="97b7b453268785e8" providerId="LiveId" clId="{503EAB59-95CA-4B13-8CA9-90C3A610814A}" dt="2023-06-28T05:18:34.507" v="5351"/>
          <ac:spMkLst>
            <pc:docMk/>
            <pc:sldMk cId="1921902469" sldId="288"/>
            <ac:spMk id="33" creationId="{F2A76F72-69A3-33E3-CBC7-42A038640FAD}"/>
          </ac:spMkLst>
        </pc:spChg>
        <pc:spChg chg="add del mod">
          <ac:chgData name="Sumit Goel" userId="97b7b453268785e8" providerId="LiveId" clId="{503EAB59-95CA-4B13-8CA9-90C3A610814A}" dt="2023-06-28T05:18:34.507" v="5351"/>
          <ac:spMkLst>
            <pc:docMk/>
            <pc:sldMk cId="1921902469" sldId="288"/>
            <ac:spMk id="34" creationId="{0C79E4ED-BD03-D8E4-DCCA-BF4AC5FE010A}"/>
          </ac:spMkLst>
        </pc:spChg>
        <pc:spChg chg="add del mod">
          <ac:chgData name="Sumit Goel" userId="97b7b453268785e8" providerId="LiveId" clId="{503EAB59-95CA-4B13-8CA9-90C3A610814A}" dt="2023-06-28T05:18:34.507" v="5351"/>
          <ac:spMkLst>
            <pc:docMk/>
            <pc:sldMk cId="1921902469" sldId="288"/>
            <ac:spMk id="36" creationId="{37413FA6-C135-3B5B-2063-593CDAA3C1A8}"/>
          </ac:spMkLst>
        </pc:spChg>
        <pc:spChg chg="add del mod">
          <ac:chgData name="Sumit Goel" userId="97b7b453268785e8" providerId="LiveId" clId="{503EAB59-95CA-4B13-8CA9-90C3A610814A}" dt="2023-06-28T05:18:34.507" v="5351"/>
          <ac:spMkLst>
            <pc:docMk/>
            <pc:sldMk cId="1921902469" sldId="288"/>
            <ac:spMk id="37" creationId="{1DE935EE-BA70-FDF6-F982-D08922CD6C9B}"/>
          </ac:spMkLst>
        </pc:spChg>
        <pc:spChg chg="add del mod">
          <ac:chgData name="Sumit Goel" userId="97b7b453268785e8" providerId="LiveId" clId="{503EAB59-95CA-4B13-8CA9-90C3A610814A}" dt="2023-06-28T05:18:34.507" v="5351"/>
          <ac:spMkLst>
            <pc:docMk/>
            <pc:sldMk cId="1921902469" sldId="288"/>
            <ac:spMk id="38" creationId="{D52F592F-59F5-61A4-A60A-6EFB4FC2FC89}"/>
          </ac:spMkLst>
        </pc:spChg>
        <pc:graphicFrameChg chg="add del mod">
          <ac:chgData name="Sumit Goel" userId="97b7b453268785e8" providerId="LiveId" clId="{503EAB59-95CA-4B13-8CA9-90C3A610814A}" dt="2023-06-28T05:05:40.605" v="5306"/>
          <ac:graphicFrameMkLst>
            <pc:docMk/>
            <pc:sldMk cId="1921902469" sldId="288"/>
            <ac:graphicFrameMk id="9" creationId="{7F6DD635-3DB4-EAAA-C1A8-7FF356BDE18D}"/>
          </ac:graphicFrameMkLst>
        </pc:graphicFrameChg>
        <pc:graphicFrameChg chg="add del mod">
          <ac:chgData name="Sumit Goel" userId="97b7b453268785e8" providerId="LiveId" clId="{503EAB59-95CA-4B13-8CA9-90C3A610814A}" dt="2023-06-28T05:07:30.852" v="5314"/>
          <ac:graphicFrameMkLst>
            <pc:docMk/>
            <pc:sldMk cId="1921902469" sldId="288"/>
            <ac:graphicFrameMk id="19" creationId="{FA9520B9-0DF9-B3D1-AA23-5674F605A635}"/>
          </ac:graphicFrameMkLst>
        </pc:graphicFrameChg>
        <pc:graphicFrameChg chg="add del mod">
          <ac:chgData name="Sumit Goel" userId="97b7b453268785e8" providerId="LiveId" clId="{503EAB59-95CA-4B13-8CA9-90C3A610814A}" dt="2023-06-28T05:18:35.976" v="5353"/>
          <ac:graphicFrameMkLst>
            <pc:docMk/>
            <pc:sldMk cId="1921902469" sldId="288"/>
            <ac:graphicFrameMk id="23" creationId="{E5E1600B-8C27-AAFF-E01B-EC4E70C9C2D4}"/>
          </ac:graphicFrameMkLst>
        </pc:graphicFrameChg>
        <pc:graphicFrameChg chg="add del mod">
          <ac:chgData name="Sumit Goel" userId="97b7b453268785e8" providerId="LiveId" clId="{503EAB59-95CA-4B13-8CA9-90C3A610814A}" dt="2023-06-28T05:18:10.902" v="5344"/>
          <ac:graphicFrameMkLst>
            <pc:docMk/>
            <pc:sldMk cId="1921902469" sldId="288"/>
            <ac:graphicFrameMk id="29" creationId="{967049CF-A1F3-2443-145D-8C3AD9239940}"/>
          </ac:graphicFrameMkLst>
        </pc:graphicFrameChg>
        <pc:graphicFrameChg chg="add del mod">
          <ac:chgData name="Sumit Goel" userId="97b7b453268785e8" providerId="LiveId" clId="{503EAB59-95CA-4B13-8CA9-90C3A610814A}" dt="2023-06-28T05:18:34.507" v="5351"/>
          <ac:graphicFrameMkLst>
            <pc:docMk/>
            <pc:sldMk cId="1921902469" sldId="288"/>
            <ac:graphicFrameMk id="35" creationId="{8AD8CB60-8A12-371B-168A-BDEC0D04F7EC}"/>
          </ac:graphicFrameMkLst>
        </pc:graphicFrameChg>
      </pc:sldChg>
    </pc:docChg>
  </pc:docChgLst>
  <pc:docChgLst>
    <pc:chgData name="Sumit Goel" userId="97b7b453268785e8" providerId="LiveId" clId="{E5A9D5FB-0920-403F-85F9-07A669AE1101}"/>
    <pc:docChg chg="modSld">
      <pc:chgData name="Sumit Goel" userId="97b7b453268785e8" providerId="LiveId" clId="{E5A9D5FB-0920-403F-85F9-07A669AE1101}" dt="2023-06-28T05:48:10.994" v="0" actId="14100"/>
      <pc:docMkLst>
        <pc:docMk/>
      </pc:docMkLst>
      <pc:sldChg chg="modSp mod">
        <pc:chgData name="Sumit Goel" userId="97b7b453268785e8" providerId="LiveId" clId="{E5A9D5FB-0920-403F-85F9-07A669AE1101}" dt="2023-06-28T05:48:10.994" v="0" actId="14100"/>
        <pc:sldMkLst>
          <pc:docMk/>
          <pc:sldMk cId="459109267" sldId="259"/>
        </pc:sldMkLst>
        <pc:picChg chg="mod">
          <ac:chgData name="Sumit Goel" userId="97b7b453268785e8" providerId="LiveId" clId="{E5A9D5FB-0920-403F-85F9-07A669AE1101}" dt="2023-06-28T05:48:10.994" v="0" actId="14100"/>
          <ac:picMkLst>
            <pc:docMk/>
            <pc:sldMk cId="459109267" sldId="259"/>
            <ac:picMk id="6" creationId="{096665F7-D441-D56F-3223-09638E62076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D0AEC-5E13-4BC9-91F4-D20F311E37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1E9953E-4C25-438E-ADDE-2E0696093E82}">
      <dgm:prSet/>
      <dgm:spPr/>
      <dgm:t>
        <a:bodyPr/>
        <a:lstStyle/>
        <a:p>
          <a:r>
            <a:rPr lang="en-IN" dirty="0"/>
            <a:t>In order to gather pertinent narrative materials for this study, this paper uses the document technique of data gathering, as well as categorising, investigating, interpreting, and identifying the limitations of the various sources and information as they pertain to the phenomenon under inquiry, this served to increase the validity of the paper's conclusions.</a:t>
          </a:r>
        </a:p>
      </dgm:t>
    </dgm:pt>
    <dgm:pt modelId="{9F2F0D30-1AC8-4D36-BBFD-0D4F8593A0EF}" type="parTrans" cxnId="{63F45118-A1C9-4E60-8B9B-27AB9E2F2C94}">
      <dgm:prSet/>
      <dgm:spPr/>
      <dgm:t>
        <a:bodyPr/>
        <a:lstStyle/>
        <a:p>
          <a:endParaRPr lang="en-IN"/>
        </a:p>
      </dgm:t>
    </dgm:pt>
    <dgm:pt modelId="{49C67691-AB34-42AE-ABD3-E60C8C9110DD}" type="sibTrans" cxnId="{63F45118-A1C9-4E60-8B9B-27AB9E2F2C94}">
      <dgm:prSet/>
      <dgm:spPr/>
      <dgm:t>
        <a:bodyPr/>
        <a:lstStyle/>
        <a:p>
          <a:endParaRPr lang="en-IN"/>
        </a:p>
      </dgm:t>
    </dgm:pt>
    <dgm:pt modelId="{83FD8841-3565-4DDF-BAFF-A64C531A49DE}">
      <dgm:prSet/>
      <dgm:spPr/>
      <dgm:t>
        <a:bodyPr/>
        <a:lstStyle/>
        <a:p>
          <a:r>
            <a:rPr lang="en-IN" b="0" i="0"/>
            <a:t>Duration – March to May 2023</a:t>
          </a:r>
          <a:endParaRPr lang="en-IN"/>
        </a:p>
      </dgm:t>
    </dgm:pt>
    <dgm:pt modelId="{4AF30F2D-6788-4C12-926A-BB43B9F30461}" type="parTrans" cxnId="{898B5E9D-EA6A-4514-82D9-56561E42F20E}">
      <dgm:prSet/>
      <dgm:spPr/>
      <dgm:t>
        <a:bodyPr/>
        <a:lstStyle/>
        <a:p>
          <a:endParaRPr lang="en-IN"/>
        </a:p>
      </dgm:t>
    </dgm:pt>
    <dgm:pt modelId="{8F3E129F-FC92-49A6-9E3F-B6EF49843E87}" type="sibTrans" cxnId="{898B5E9D-EA6A-4514-82D9-56561E42F20E}">
      <dgm:prSet/>
      <dgm:spPr/>
      <dgm:t>
        <a:bodyPr/>
        <a:lstStyle/>
        <a:p>
          <a:endParaRPr lang="en-IN"/>
        </a:p>
      </dgm:t>
    </dgm:pt>
    <dgm:pt modelId="{6CF8853B-DC3C-4F45-8859-C9157BCB7037}">
      <dgm:prSet/>
      <dgm:spPr/>
      <dgm:t>
        <a:bodyPr/>
        <a:lstStyle/>
        <a:p>
          <a:r>
            <a:rPr lang="en-IN" b="0" i="0"/>
            <a:t>Ethics – The IIHMR Student Review Board have reviewed this study for ethical compliance. </a:t>
          </a:r>
          <a:endParaRPr lang="en-IN"/>
        </a:p>
      </dgm:t>
    </dgm:pt>
    <dgm:pt modelId="{7C65D67E-7853-4F3C-A7CA-BEFB86429F5C}" type="parTrans" cxnId="{91C308A9-0F6D-40AD-B031-E4ECC9BBEE2D}">
      <dgm:prSet/>
      <dgm:spPr/>
      <dgm:t>
        <a:bodyPr/>
        <a:lstStyle/>
        <a:p>
          <a:endParaRPr lang="en-IN"/>
        </a:p>
      </dgm:t>
    </dgm:pt>
    <dgm:pt modelId="{13E255F3-114F-4CBD-A857-61D65B2099F0}" type="sibTrans" cxnId="{91C308A9-0F6D-40AD-B031-E4ECC9BBEE2D}">
      <dgm:prSet/>
      <dgm:spPr/>
      <dgm:t>
        <a:bodyPr/>
        <a:lstStyle/>
        <a:p>
          <a:endParaRPr lang="en-IN"/>
        </a:p>
      </dgm:t>
    </dgm:pt>
    <dgm:pt modelId="{EDD982B2-EE55-42AD-A180-295244C11B44}">
      <dgm:prSet/>
      <dgm:spPr/>
      <dgm:t>
        <a:bodyPr/>
        <a:lstStyle/>
        <a:p>
          <a:r>
            <a:rPr lang="en-IN" dirty="0"/>
            <a:t>Data Sources used were PubMed, Google Scholar and Scopus</a:t>
          </a:r>
        </a:p>
      </dgm:t>
    </dgm:pt>
    <dgm:pt modelId="{3CE055F9-066B-4F69-A3E4-61F93DA743AD}" type="parTrans" cxnId="{736F107E-52E3-4B59-9734-91C45105B8BB}">
      <dgm:prSet/>
      <dgm:spPr/>
      <dgm:t>
        <a:bodyPr/>
        <a:lstStyle/>
        <a:p>
          <a:endParaRPr lang="en-IN"/>
        </a:p>
      </dgm:t>
    </dgm:pt>
    <dgm:pt modelId="{CF1EA9C6-09E8-49CA-9FDD-76E7FECC1F08}" type="sibTrans" cxnId="{736F107E-52E3-4B59-9734-91C45105B8BB}">
      <dgm:prSet/>
      <dgm:spPr/>
      <dgm:t>
        <a:bodyPr/>
        <a:lstStyle/>
        <a:p>
          <a:endParaRPr lang="en-IN"/>
        </a:p>
      </dgm:t>
    </dgm:pt>
    <dgm:pt modelId="{86CB8FC9-DBF2-44C5-A0D7-C07AA610EE21}">
      <dgm:prSet/>
      <dgm:spPr/>
      <dgm:t>
        <a:bodyPr/>
        <a:lstStyle/>
        <a:p>
          <a:r>
            <a:rPr lang="en-IN" dirty="0"/>
            <a:t>Keywords – Critical Success Factors, Project Management, Healthcare</a:t>
          </a:r>
        </a:p>
      </dgm:t>
    </dgm:pt>
    <dgm:pt modelId="{902A9321-185A-4210-90D3-936458D28680}" type="parTrans" cxnId="{43D579E4-9B6F-4555-8B8A-56A8C35B1AE9}">
      <dgm:prSet/>
      <dgm:spPr/>
      <dgm:t>
        <a:bodyPr/>
        <a:lstStyle/>
        <a:p>
          <a:endParaRPr lang="en-IN"/>
        </a:p>
      </dgm:t>
    </dgm:pt>
    <dgm:pt modelId="{0B9C4CB4-1B84-4C57-BD17-131139939AAB}" type="sibTrans" cxnId="{43D579E4-9B6F-4555-8B8A-56A8C35B1AE9}">
      <dgm:prSet/>
      <dgm:spPr/>
      <dgm:t>
        <a:bodyPr/>
        <a:lstStyle/>
        <a:p>
          <a:endParaRPr lang="en-IN"/>
        </a:p>
      </dgm:t>
    </dgm:pt>
    <dgm:pt modelId="{01CDA130-ECCE-4DFB-8D62-CA02866FA1FB}" type="pres">
      <dgm:prSet presAssocID="{9D0D0AEC-5E13-4BC9-91F4-D20F311E37B1}" presName="linear" presStyleCnt="0">
        <dgm:presLayoutVars>
          <dgm:animLvl val="lvl"/>
          <dgm:resizeHandles val="exact"/>
        </dgm:presLayoutVars>
      </dgm:prSet>
      <dgm:spPr/>
    </dgm:pt>
    <dgm:pt modelId="{115B6ED8-3404-4F30-8E60-E4346EB3E135}" type="pres">
      <dgm:prSet presAssocID="{F1E9953E-4C25-438E-ADDE-2E0696093E82}" presName="parentText" presStyleLbl="node1" presStyleIdx="0" presStyleCnt="5">
        <dgm:presLayoutVars>
          <dgm:chMax val="0"/>
          <dgm:bulletEnabled val="1"/>
        </dgm:presLayoutVars>
      </dgm:prSet>
      <dgm:spPr/>
    </dgm:pt>
    <dgm:pt modelId="{E9FC466D-8F80-4A7D-B681-9AA47DE83B67}" type="pres">
      <dgm:prSet presAssocID="{49C67691-AB34-42AE-ABD3-E60C8C9110DD}" presName="spacer" presStyleCnt="0"/>
      <dgm:spPr/>
    </dgm:pt>
    <dgm:pt modelId="{5D187248-C5D2-420D-B395-EE8E4154DF0C}" type="pres">
      <dgm:prSet presAssocID="{EDD982B2-EE55-42AD-A180-295244C11B44}" presName="parentText" presStyleLbl="node1" presStyleIdx="1" presStyleCnt="5">
        <dgm:presLayoutVars>
          <dgm:chMax val="0"/>
          <dgm:bulletEnabled val="1"/>
        </dgm:presLayoutVars>
      </dgm:prSet>
      <dgm:spPr/>
    </dgm:pt>
    <dgm:pt modelId="{DCCD183C-4817-447C-A9BE-D45DD6852F60}" type="pres">
      <dgm:prSet presAssocID="{CF1EA9C6-09E8-49CA-9FDD-76E7FECC1F08}" presName="spacer" presStyleCnt="0"/>
      <dgm:spPr/>
    </dgm:pt>
    <dgm:pt modelId="{C0144108-D636-4AAE-B83F-F2AE7185023C}" type="pres">
      <dgm:prSet presAssocID="{86CB8FC9-DBF2-44C5-A0D7-C07AA610EE21}" presName="parentText" presStyleLbl="node1" presStyleIdx="2" presStyleCnt="5">
        <dgm:presLayoutVars>
          <dgm:chMax val="0"/>
          <dgm:bulletEnabled val="1"/>
        </dgm:presLayoutVars>
      </dgm:prSet>
      <dgm:spPr/>
    </dgm:pt>
    <dgm:pt modelId="{28D5910F-ABC8-41A5-B5C2-C526CC25CF9C}" type="pres">
      <dgm:prSet presAssocID="{0B9C4CB4-1B84-4C57-BD17-131139939AAB}" presName="spacer" presStyleCnt="0"/>
      <dgm:spPr/>
    </dgm:pt>
    <dgm:pt modelId="{9CB08737-FC1E-499F-B1D0-6A9C5E884FF0}" type="pres">
      <dgm:prSet presAssocID="{83FD8841-3565-4DDF-BAFF-A64C531A49DE}" presName="parentText" presStyleLbl="node1" presStyleIdx="3" presStyleCnt="5">
        <dgm:presLayoutVars>
          <dgm:chMax val="0"/>
          <dgm:bulletEnabled val="1"/>
        </dgm:presLayoutVars>
      </dgm:prSet>
      <dgm:spPr/>
    </dgm:pt>
    <dgm:pt modelId="{FD8D2170-C032-4BA5-B3C1-9EF95550B195}" type="pres">
      <dgm:prSet presAssocID="{8F3E129F-FC92-49A6-9E3F-B6EF49843E87}" presName="spacer" presStyleCnt="0"/>
      <dgm:spPr/>
    </dgm:pt>
    <dgm:pt modelId="{6F6A5360-5BB4-4950-907F-1BF119104CC6}" type="pres">
      <dgm:prSet presAssocID="{6CF8853B-DC3C-4F45-8859-C9157BCB7037}" presName="parentText" presStyleLbl="node1" presStyleIdx="4" presStyleCnt="5" custLinFactNeighborY="23874">
        <dgm:presLayoutVars>
          <dgm:chMax val="0"/>
          <dgm:bulletEnabled val="1"/>
        </dgm:presLayoutVars>
      </dgm:prSet>
      <dgm:spPr/>
    </dgm:pt>
  </dgm:ptLst>
  <dgm:cxnLst>
    <dgm:cxn modelId="{63F45118-A1C9-4E60-8B9B-27AB9E2F2C94}" srcId="{9D0D0AEC-5E13-4BC9-91F4-D20F311E37B1}" destId="{F1E9953E-4C25-438E-ADDE-2E0696093E82}" srcOrd="0" destOrd="0" parTransId="{9F2F0D30-1AC8-4D36-BBFD-0D4F8593A0EF}" sibTransId="{49C67691-AB34-42AE-ABD3-E60C8C9110DD}"/>
    <dgm:cxn modelId="{6C1C3029-B208-40D7-B92A-A7F321BF1C6B}" type="presOf" srcId="{EDD982B2-EE55-42AD-A180-295244C11B44}" destId="{5D187248-C5D2-420D-B395-EE8E4154DF0C}" srcOrd="0" destOrd="0" presId="urn:microsoft.com/office/officeart/2005/8/layout/vList2"/>
    <dgm:cxn modelId="{4EDC7D5D-A380-4E25-B137-829AA9A65BDB}" type="presOf" srcId="{F1E9953E-4C25-438E-ADDE-2E0696093E82}" destId="{115B6ED8-3404-4F30-8E60-E4346EB3E135}" srcOrd="0" destOrd="0" presId="urn:microsoft.com/office/officeart/2005/8/layout/vList2"/>
    <dgm:cxn modelId="{BA700D72-52C5-4075-B590-3EDF478A83C4}" type="presOf" srcId="{83FD8841-3565-4DDF-BAFF-A64C531A49DE}" destId="{9CB08737-FC1E-499F-B1D0-6A9C5E884FF0}" srcOrd="0" destOrd="0" presId="urn:microsoft.com/office/officeart/2005/8/layout/vList2"/>
    <dgm:cxn modelId="{0DE6E47B-8822-4E76-B09A-3A5051C34FA3}" type="presOf" srcId="{86CB8FC9-DBF2-44C5-A0D7-C07AA610EE21}" destId="{C0144108-D636-4AAE-B83F-F2AE7185023C}" srcOrd="0" destOrd="0" presId="urn:microsoft.com/office/officeart/2005/8/layout/vList2"/>
    <dgm:cxn modelId="{736F107E-52E3-4B59-9734-91C45105B8BB}" srcId="{9D0D0AEC-5E13-4BC9-91F4-D20F311E37B1}" destId="{EDD982B2-EE55-42AD-A180-295244C11B44}" srcOrd="1" destOrd="0" parTransId="{3CE055F9-066B-4F69-A3E4-61F93DA743AD}" sibTransId="{CF1EA9C6-09E8-49CA-9FDD-76E7FECC1F08}"/>
    <dgm:cxn modelId="{E79B9C98-1C67-4B97-A09E-39918FAA2B87}" type="presOf" srcId="{6CF8853B-DC3C-4F45-8859-C9157BCB7037}" destId="{6F6A5360-5BB4-4950-907F-1BF119104CC6}" srcOrd="0" destOrd="0" presId="urn:microsoft.com/office/officeart/2005/8/layout/vList2"/>
    <dgm:cxn modelId="{898B5E9D-EA6A-4514-82D9-56561E42F20E}" srcId="{9D0D0AEC-5E13-4BC9-91F4-D20F311E37B1}" destId="{83FD8841-3565-4DDF-BAFF-A64C531A49DE}" srcOrd="3" destOrd="0" parTransId="{4AF30F2D-6788-4C12-926A-BB43B9F30461}" sibTransId="{8F3E129F-FC92-49A6-9E3F-B6EF49843E87}"/>
    <dgm:cxn modelId="{91C308A9-0F6D-40AD-B031-E4ECC9BBEE2D}" srcId="{9D0D0AEC-5E13-4BC9-91F4-D20F311E37B1}" destId="{6CF8853B-DC3C-4F45-8859-C9157BCB7037}" srcOrd="4" destOrd="0" parTransId="{7C65D67E-7853-4F3C-A7CA-BEFB86429F5C}" sibTransId="{13E255F3-114F-4CBD-A857-61D65B2099F0}"/>
    <dgm:cxn modelId="{73BB86A9-28EF-4B04-9279-4E986DE73662}" type="presOf" srcId="{9D0D0AEC-5E13-4BC9-91F4-D20F311E37B1}" destId="{01CDA130-ECCE-4DFB-8D62-CA02866FA1FB}" srcOrd="0" destOrd="0" presId="urn:microsoft.com/office/officeart/2005/8/layout/vList2"/>
    <dgm:cxn modelId="{43D579E4-9B6F-4555-8B8A-56A8C35B1AE9}" srcId="{9D0D0AEC-5E13-4BC9-91F4-D20F311E37B1}" destId="{86CB8FC9-DBF2-44C5-A0D7-C07AA610EE21}" srcOrd="2" destOrd="0" parTransId="{902A9321-185A-4210-90D3-936458D28680}" sibTransId="{0B9C4CB4-1B84-4C57-BD17-131139939AAB}"/>
    <dgm:cxn modelId="{91FD2344-0A2F-49FA-9DCC-D92FB30EC006}" type="presParOf" srcId="{01CDA130-ECCE-4DFB-8D62-CA02866FA1FB}" destId="{115B6ED8-3404-4F30-8E60-E4346EB3E135}" srcOrd="0" destOrd="0" presId="urn:microsoft.com/office/officeart/2005/8/layout/vList2"/>
    <dgm:cxn modelId="{807EE002-3963-47F4-AD66-56646496DA0D}" type="presParOf" srcId="{01CDA130-ECCE-4DFB-8D62-CA02866FA1FB}" destId="{E9FC466D-8F80-4A7D-B681-9AA47DE83B67}" srcOrd="1" destOrd="0" presId="urn:microsoft.com/office/officeart/2005/8/layout/vList2"/>
    <dgm:cxn modelId="{95B6843A-C2C2-4C14-B7A2-CAA182A3B3ED}" type="presParOf" srcId="{01CDA130-ECCE-4DFB-8D62-CA02866FA1FB}" destId="{5D187248-C5D2-420D-B395-EE8E4154DF0C}" srcOrd="2" destOrd="0" presId="urn:microsoft.com/office/officeart/2005/8/layout/vList2"/>
    <dgm:cxn modelId="{1B2A5F17-C7A2-420B-9441-1F8099D765D6}" type="presParOf" srcId="{01CDA130-ECCE-4DFB-8D62-CA02866FA1FB}" destId="{DCCD183C-4817-447C-A9BE-D45DD6852F60}" srcOrd="3" destOrd="0" presId="urn:microsoft.com/office/officeart/2005/8/layout/vList2"/>
    <dgm:cxn modelId="{5A6E3A38-10DA-4BC4-99A7-0184B6845052}" type="presParOf" srcId="{01CDA130-ECCE-4DFB-8D62-CA02866FA1FB}" destId="{C0144108-D636-4AAE-B83F-F2AE7185023C}" srcOrd="4" destOrd="0" presId="urn:microsoft.com/office/officeart/2005/8/layout/vList2"/>
    <dgm:cxn modelId="{EF614810-E572-49A1-AA6B-840EF1918F9E}" type="presParOf" srcId="{01CDA130-ECCE-4DFB-8D62-CA02866FA1FB}" destId="{28D5910F-ABC8-41A5-B5C2-C526CC25CF9C}" srcOrd="5" destOrd="0" presId="urn:microsoft.com/office/officeart/2005/8/layout/vList2"/>
    <dgm:cxn modelId="{934DD418-BD9A-4DFD-AEA5-CEDE35B71830}" type="presParOf" srcId="{01CDA130-ECCE-4DFB-8D62-CA02866FA1FB}" destId="{9CB08737-FC1E-499F-B1D0-6A9C5E884FF0}" srcOrd="6" destOrd="0" presId="urn:microsoft.com/office/officeart/2005/8/layout/vList2"/>
    <dgm:cxn modelId="{97F8F70A-5EC8-4801-B569-8AF7657CB85C}" type="presParOf" srcId="{01CDA130-ECCE-4DFB-8D62-CA02866FA1FB}" destId="{FD8D2170-C032-4BA5-B3C1-9EF95550B195}" srcOrd="7" destOrd="0" presId="urn:microsoft.com/office/officeart/2005/8/layout/vList2"/>
    <dgm:cxn modelId="{EDFC85DD-228A-4C09-891F-71B3C1B437ED}" type="presParOf" srcId="{01CDA130-ECCE-4DFB-8D62-CA02866FA1FB}" destId="{6F6A5360-5BB4-4950-907F-1BF119104C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B6ED8-3404-4F30-8E60-E4346EB3E135}">
      <dsp:nvSpPr>
        <dsp:cNvPr id="0" name=""/>
        <dsp:cNvSpPr/>
      </dsp:nvSpPr>
      <dsp:spPr>
        <a:xfrm>
          <a:off x="0" y="99209"/>
          <a:ext cx="1027418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dirty="0"/>
            <a:t>In order to gather pertinent narrative materials for this study, this paper uses the document technique of data gathering, as well as categorising, investigating, interpreting, and identifying the limitations of the various sources and information as they pertain to the phenomenon under inquiry, this served to increase the validity of the paper's conclusions.</a:t>
          </a:r>
        </a:p>
      </dsp:txBody>
      <dsp:txXfrm>
        <a:off x="35982" y="135191"/>
        <a:ext cx="10202225" cy="665136"/>
      </dsp:txXfrm>
    </dsp:sp>
    <dsp:sp modelId="{5D187248-C5D2-420D-B395-EE8E4154DF0C}">
      <dsp:nvSpPr>
        <dsp:cNvPr id="0" name=""/>
        <dsp:cNvSpPr/>
      </dsp:nvSpPr>
      <dsp:spPr>
        <a:xfrm>
          <a:off x="0" y="876629"/>
          <a:ext cx="1027418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dirty="0"/>
            <a:t>Data Sources used were PubMed, Google Scholar and Scopus</a:t>
          </a:r>
        </a:p>
      </dsp:txBody>
      <dsp:txXfrm>
        <a:off x="35982" y="912611"/>
        <a:ext cx="10202225" cy="665136"/>
      </dsp:txXfrm>
    </dsp:sp>
    <dsp:sp modelId="{C0144108-D636-4AAE-B83F-F2AE7185023C}">
      <dsp:nvSpPr>
        <dsp:cNvPr id="0" name=""/>
        <dsp:cNvSpPr/>
      </dsp:nvSpPr>
      <dsp:spPr>
        <a:xfrm>
          <a:off x="0" y="1654049"/>
          <a:ext cx="1027418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dirty="0"/>
            <a:t>Keywords – Critical Success Factors, Project Management, Healthcare</a:t>
          </a:r>
        </a:p>
      </dsp:txBody>
      <dsp:txXfrm>
        <a:off x="35982" y="1690031"/>
        <a:ext cx="10202225" cy="665136"/>
      </dsp:txXfrm>
    </dsp:sp>
    <dsp:sp modelId="{9CB08737-FC1E-499F-B1D0-6A9C5E884FF0}">
      <dsp:nvSpPr>
        <dsp:cNvPr id="0" name=""/>
        <dsp:cNvSpPr/>
      </dsp:nvSpPr>
      <dsp:spPr>
        <a:xfrm>
          <a:off x="0" y="2431469"/>
          <a:ext cx="1027418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a:t>Duration – March to May 2023</a:t>
          </a:r>
          <a:endParaRPr lang="en-IN" sz="1400" kern="1200"/>
        </a:p>
      </dsp:txBody>
      <dsp:txXfrm>
        <a:off x="35982" y="2467451"/>
        <a:ext cx="10202225" cy="665136"/>
      </dsp:txXfrm>
    </dsp:sp>
    <dsp:sp modelId="{6F6A5360-5BB4-4950-907F-1BF119104CC6}">
      <dsp:nvSpPr>
        <dsp:cNvPr id="0" name=""/>
        <dsp:cNvSpPr/>
      </dsp:nvSpPr>
      <dsp:spPr>
        <a:xfrm>
          <a:off x="0" y="3218515"/>
          <a:ext cx="10274189" cy="737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0" i="0" kern="1200"/>
            <a:t>Ethics – The IIHMR Student Review Board have reviewed this study for ethical compliance. </a:t>
          </a:r>
          <a:endParaRPr lang="en-IN" sz="1400" kern="1200"/>
        </a:p>
      </dsp:txBody>
      <dsp:txXfrm>
        <a:off x="35982" y="3254497"/>
        <a:ext cx="10202225" cy="6651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 name="Google Shape;11;p2"/>
          <p:cNvSpPr txBox="1">
            <a:spLocks noGrp="1"/>
          </p:cNvSpPr>
          <p:nvPr>
            <p:ph type="ctrTitle"/>
          </p:nvPr>
        </p:nvSpPr>
        <p:spPr>
          <a:xfrm>
            <a:off x="1140400" y="2342033"/>
            <a:ext cx="9911200" cy="21740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n-US"/>
              <a:t>Click to edit Master title style</a:t>
            </a:r>
            <a:endParaRPr/>
          </a:p>
        </p:txBody>
      </p:sp>
    </p:spTree>
    <p:extLst>
      <p:ext uri="{BB962C8B-B14F-4D97-AF65-F5344CB8AC3E}">
        <p14:creationId xmlns:p14="http://schemas.microsoft.com/office/powerpoint/2010/main" val="328619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4" name="Google Shape;24;p5"/>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25" name="Google Shape;25;p5"/>
          <p:cNvSpPr txBox="1">
            <a:spLocks noGrp="1"/>
          </p:cNvSpPr>
          <p:nvPr>
            <p:ph type="body" idx="1"/>
          </p:nvPr>
        </p:nvSpPr>
        <p:spPr>
          <a:xfrm>
            <a:off x="1140400" y="2008463"/>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pPr lvl="0"/>
            <a:r>
              <a:rPr lang="en-US"/>
              <a:t>Click to edit Master text styles</a:t>
            </a:r>
          </a:p>
        </p:txBody>
      </p:sp>
      <p:sp>
        <p:nvSpPr>
          <p:cNvPr id="26" name="Google Shape;26;p5"/>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101821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 name="Google Shape;29;p6"/>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0" name="Google Shape;30;p6"/>
          <p:cNvSpPr txBox="1">
            <a:spLocks noGrp="1"/>
          </p:cNvSpPr>
          <p:nvPr>
            <p:ph type="body" idx="1"/>
          </p:nvPr>
        </p:nvSpPr>
        <p:spPr>
          <a:xfrm>
            <a:off x="1140367" y="2008467"/>
            <a:ext cx="4630800" cy="3721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pPr lvl="0"/>
            <a:r>
              <a:rPr lang="en-US"/>
              <a:t>Click to edit Master text styles</a:t>
            </a:r>
          </a:p>
        </p:txBody>
      </p:sp>
      <p:sp>
        <p:nvSpPr>
          <p:cNvPr id="31" name="Google Shape;31;p6"/>
          <p:cNvSpPr txBox="1">
            <a:spLocks noGrp="1"/>
          </p:cNvSpPr>
          <p:nvPr>
            <p:ph type="body" idx="2"/>
          </p:nvPr>
        </p:nvSpPr>
        <p:spPr>
          <a:xfrm>
            <a:off x="6420799" y="2008467"/>
            <a:ext cx="4630800" cy="37216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pPr lvl="0"/>
            <a:r>
              <a:rPr lang="en-US"/>
              <a:t>Click to edit Master text styles</a:t>
            </a:r>
          </a:p>
        </p:txBody>
      </p:sp>
      <p:sp>
        <p:nvSpPr>
          <p:cNvPr id="32" name="Google Shape;32;p6"/>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135005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5" name="Google Shape;35;p7"/>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6" name="Google Shape;36;p7"/>
          <p:cNvSpPr txBox="1">
            <a:spLocks noGrp="1"/>
          </p:cNvSpPr>
          <p:nvPr>
            <p:ph type="body" idx="1"/>
          </p:nvPr>
        </p:nvSpPr>
        <p:spPr>
          <a:xfrm>
            <a:off x="1140400" y="2008467"/>
            <a:ext cx="3087600" cy="399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pPr lvl="0"/>
            <a:r>
              <a:rPr lang="en-US"/>
              <a:t>Click to edit Master text styles</a:t>
            </a:r>
          </a:p>
        </p:txBody>
      </p:sp>
      <p:sp>
        <p:nvSpPr>
          <p:cNvPr id="37" name="Google Shape;37;p7"/>
          <p:cNvSpPr txBox="1">
            <a:spLocks noGrp="1"/>
          </p:cNvSpPr>
          <p:nvPr>
            <p:ph type="body" idx="2"/>
          </p:nvPr>
        </p:nvSpPr>
        <p:spPr>
          <a:xfrm>
            <a:off x="4552265" y="2008467"/>
            <a:ext cx="3087600" cy="399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pPr lvl="0"/>
            <a:r>
              <a:rPr lang="en-US"/>
              <a:t>Click to edit Master text styles</a:t>
            </a:r>
          </a:p>
        </p:txBody>
      </p:sp>
      <p:sp>
        <p:nvSpPr>
          <p:cNvPr id="38" name="Google Shape;38;p7"/>
          <p:cNvSpPr txBox="1">
            <a:spLocks noGrp="1"/>
          </p:cNvSpPr>
          <p:nvPr>
            <p:ph type="body" idx="3"/>
          </p:nvPr>
        </p:nvSpPr>
        <p:spPr>
          <a:xfrm>
            <a:off x="7964129" y="2008467"/>
            <a:ext cx="3087600" cy="39916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800"/>
              </a:spcBef>
              <a:spcAft>
                <a:spcPts val="0"/>
              </a:spcAft>
              <a:buSzPts val="1800"/>
              <a:buChar char="◺"/>
              <a:defRPr sz="2400"/>
            </a:lvl2pPr>
            <a:lvl3pPr marL="1828754" lvl="2" indent="-457189" rtl="0">
              <a:spcBef>
                <a:spcPts val="800"/>
              </a:spcBef>
              <a:spcAft>
                <a:spcPts val="0"/>
              </a:spcAft>
              <a:buSzPts val="1800"/>
              <a:buChar char="■"/>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pPr lvl="0"/>
            <a:r>
              <a:rPr lang="en-US"/>
              <a:t>Click to edit Master text styles</a:t>
            </a:r>
          </a:p>
        </p:txBody>
      </p:sp>
      <p:sp>
        <p:nvSpPr>
          <p:cNvPr id="39" name="Google Shape;39;p7"/>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7158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2" name="Google Shape;42;p8"/>
          <p:cNvSpPr txBox="1">
            <a:spLocks noGrp="1"/>
          </p:cNvSpPr>
          <p:nvPr>
            <p:ph type="title"/>
          </p:nvPr>
        </p:nvSpPr>
        <p:spPr>
          <a:xfrm>
            <a:off x="1140400" y="1114667"/>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43" name="Google Shape;43;p8"/>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274843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6" name="Google Shape;46;p9"/>
          <p:cNvSpPr txBox="1">
            <a:spLocks noGrp="1"/>
          </p:cNvSpPr>
          <p:nvPr>
            <p:ph type="body" idx="1"/>
          </p:nvPr>
        </p:nvSpPr>
        <p:spPr>
          <a:xfrm>
            <a:off x="1140400" y="5875067"/>
            <a:ext cx="9911200" cy="692800"/>
          </a:xfrm>
          <a:prstGeom prst="rect">
            <a:avLst/>
          </a:prstGeom>
        </p:spPr>
        <p:txBody>
          <a:bodyPr spcFirstLastPara="1" wrap="square" lIns="0" tIns="0" rIns="0" bIns="0" anchor="t" anchorCtr="0">
            <a:noAutofit/>
          </a:bodyPr>
          <a:lstStyle>
            <a:lvl1pPr marL="609585" lvl="0" indent="-304792" rtl="0">
              <a:spcBef>
                <a:spcPts val="0"/>
              </a:spcBef>
              <a:spcAft>
                <a:spcPts val="800"/>
              </a:spcAft>
              <a:buSzPts val="1600"/>
              <a:buNone/>
              <a:defRPr sz="2133"/>
            </a:lvl1pPr>
          </a:lstStyle>
          <a:p>
            <a:pPr lvl="0"/>
            <a:r>
              <a:rPr lang="en-US"/>
              <a:t>Click to edit Master text styles</a:t>
            </a:r>
          </a:p>
        </p:txBody>
      </p:sp>
      <p:sp>
        <p:nvSpPr>
          <p:cNvPr id="47" name="Google Shape;47;p9"/>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149445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For light background colors" type="blank">
  <p:cSld name="Blank - For light background colors">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pic>
        <p:nvPicPr>
          <p:cNvPr id="50" name="Google Shape;50;p10"/>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23585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For medium background colors">
  <p:cSld name="Blank - For medium background colors">
    <p:bg>
      <p:bgPr>
        <a:gradFill>
          <a:gsLst>
            <a:gs pos="0">
              <a:schemeClr val="accent3"/>
            </a:gs>
            <a:gs pos="50000">
              <a:schemeClr val="accent1"/>
            </a:gs>
            <a:gs pos="100000">
              <a:schemeClr val="dk2"/>
            </a:gs>
          </a:gsLst>
          <a:lin ang="13500032" scaled="0"/>
        </a:gra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6AD20E6-394B-4DF0-96A5-9647FF39C943}" type="slidenum">
              <a:rPr lang="en-IN" smtClean="0"/>
              <a:t>‹#›</a:t>
            </a:fld>
            <a:endParaRPr lang="en-IN"/>
          </a:p>
        </p:txBody>
      </p:sp>
      <p:pic>
        <p:nvPicPr>
          <p:cNvPr id="53" name="Google Shape;53;p11"/>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99900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30351-9574-4598-877E-449BAAE6CE01}" type="datetime1">
              <a:rPr lang="en-IN" smtClean="0"/>
              <a:t>28-06-2023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16615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2"/>
            </a:gs>
            <a:gs pos="100000">
              <a:schemeClr val="accent3"/>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99112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9pPr>
          </a:lstStyle>
          <a:p>
            <a:endParaRPr/>
          </a:p>
        </p:txBody>
      </p:sp>
      <p:sp>
        <p:nvSpPr>
          <p:cNvPr id="7" name="Google Shape;7;p1"/>
          <p:cNvSpPr txBox="1">
            <a:spLocks noGrp="1"/>
          </p:cNvSpPr>
          <p:nvPr>
            <p:ph type="body" idx="1"/>
          </p:nvPr>
        </p:nvSpPr>
        <p:spPr>
          <a:xfrm>
            <a:off x="1140400" y="2008463"/>
            <a:ext cx="9911200" cy="40452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marL="914400" lvl="1"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0" tIns="0" rIns="0" bIns="0" anchor="ctr" anchorCtr="0">
            <a:noAutofit/>
          </a:bodyPr>
          <a:lstStyle>
            <a:lvl1pPr lvl="0" algn="r" rtl="0">
              <a:buNone/>
              <a:defRPr sz="1733">
                <a:solidFill>
                  <a:schemeClr val="dk2"/>
                </a:solidFill>
                <a:latin typeface="Inria Sans Light"/>
                <a:ea typeface="Inria Sans Light"/>
                <a:cs typeface="Inria Sans Light"/>
                <a:sym typeface="Inria Sans Light"/>
              </a:defRPr>
            </a:lvl1pPr>
            <a:lvl2pPr lvl="1" algn="r" rtl="0">
              <a:buNone/>
              <a:defRPr sz="1733">
                <a:solidFill>
                  <a:schemeClr val="dk2"/>
                </a:solidFill>
                <a:latin typeface="Inria Sans Light"/>
                <a:ea typeface="Inria Sans Light"/>
                <a:cs typeface="Inria Sans Light"/>
                <a:sym typeface="Inria Sans Light"/>
              </a:defRPr>
            </a:lvl2pPr>
            <a:lvl3pPr lvl="2" algn="r" rtl="0">
              <a:buNone/>
              <a:defRPr sz="1733">
                <a:solidFill>
                  <a:schemeClr val="dk2"/>
                </a:solidFill>
                <a:latin typeface="Inria Sans Light"/>
                <a:ea typeface="Inria Sans Light"/>
                <a:cs typeface="Inria Sans Light"/>
                <a:sym typeface="Inria Sans Light"/>
              </a:defRPr>
            </a:lvl3pPr>
            <a:lvl4pPr lvl="3" algn="r" rtl="0">
              <a:buNone/>
              <a:defRPr sz="1733">
                <a:solidFill>
                  <a:schemeClr val="dk2"/>
                </a:solidFill>
                <a:latin typeface="Inria Sans Light"/>
                <a:ea typeface="Inria Sans Light"/>
                <a:cs typeface="Inria Sans Light"/>
                <a:sym typeface="Inria Sans Light"/>
              </a:defRPr>
            </a:lvl4pPr>
            <a:lvl5pPr lvl="4" algn="r" rtl="0">
              <a:buNone/>
              <a:defRPr sz="1733">
                <a:solidFill>
                  <a:schemeClr val="dk2"/>
                </a:solidFill>
                <a:latin typeface="Inria Sans Light"/>
                <a:ea typeface="Inria Sans Light"/>
                <a:cs typeface="Inria Sans Light"/>
                <a:sym typeface="Inria Sans Light"/>
              </a:defRPr>
            </a:lvl5pPr>
            <a:lvl6pPr lvl="5" algn="r" rtl="0">
              <a:buNone/>
              <a:defRPr sz="1733">
                <a:solidFill>
                  <a:schemeClr val="dk2"/>
                </a:solidFill>
                <a:latin typeface="Inria Sans Light"/>
                <a:ea typeface="Inria Sans Light"/>
                <a:cs typeface="Inria Sans Light"/>
                <a:sym typeface="Inria Sans Light"/>
              </a:defRPr>
            </a:lvl6pPr>
            <a:lvl7pPr lvl="6" algn="r" rtl="0">
              <a:buNone/>
              <a:defRPr sz="1733">
                <a:solidFill>
                  <a:schemeClr val="dk2"/>
                </a:solidFill>
                <a:latin typeface="Inria Sans Light"/>
                <a:ea typeface="Inria Sans Light"/>
                <a:cs typeface="Inria Sans Light"/>
                <a:sym typeface="Inria Sans Light"/>
              </a:defRPr>
            </a:lvl7pPr>
            <a:lvl8pPr lvl="7" algn="r" rtl="0">
              <a:buNone/>
              <a:defRPr sz="1733">
                <a:solidFill>
                  <a:schemeClr val="dk2"/>
                </a:solidFill>
                <a:latin typeface="Inria Sans Light"/>
                <a:ea typeface="Inria Sans Light"/>
                <a:cs typeface="Inria Sans Light"/>
                <a:sym typeface="Inria Sans Light"/>
              </a:defRPr>
            </a:lvl8pPr>
            <a:lvl9pPr lvl="8" algn="r" rtl="0">
              <a:buNone/>
              <a:defRPr sz="1733">
                <a:solidFill>
                  <a:schemeClr val="dk2"/>
                </a:solidFill>
                <a:latin typeface="Inria Sans Light"/>
                <a:ea typeface="Inria Sans Light"/>
                <a:cs typeface="Inria Sans Light"/>
                <a:sym typeface="Inria Sans Light"/>
              </a:defRPr>
            </a:lvl9pPr>
          </a:lstStyle>
          <a:p>
            <a:fld id="{26AD20E6-394B-4DF0-96A5-9647FF39C943}" type="slidenum">
              <a:rPr lang="en-IN" smtClean="0"/>
              <a:t>‹#›</a:t>
            </a:fld>
            <a:endParaRPr lang="en-IN"/>
          </a:p>
        </p:txBody>
      </p:sp>
    </p:spTree>
    <p:extLst>
      <p:ext uri="{BB962C8B-B14F-4D97-AF65-F5344CB8AC3E}">
        <p14:creationId xmlns:p14="http://schemas.microsoft.com/office/powerpoint/2010/main" val="2604586311"/>
      </p:ext>
    </p:extLst>
  </p:cSld>
  <p:clrMap bg1="lt1" tx1="dk1" bg2="dk2" tx2="lt2" accent1="accent1" accent2="accent2" accent3="accent3" accent4="accent4" accent5="accent5" accent6="accent6" hlink="hlink" folHlink="folHlink"/>
  <p:sldLayoutIdLst>
    <p:sldLayoutId id="2147483689" r:id="rId1"/>
    <p:sldLayoutId id="2147483692" r:id="rId2"/>
    <p:sldLayoutId id="2147483693" r:id="rId3"/>
    <p:sldLayoutId id="2147483694" r:id="rId4"/>
    <p:sldLayoutId id="2147483695" r:id="rId5"/>
    <p:sldLayoutId id="2147483696" r:id="rId6"/>
    <p:sldLayoutId id="2147483697" r:id="rId7"/>
    <p:sldLayoutId id="2147483698" r:id="rId8"/>
    <p:sldLayoutId id="2147483701" r:id="rId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pubmed.ncbi.nlm.nih.gov/37256870/" TargetMode="External"/><Relationship Id="rId3" Type="http://schemas.openxmlformats.org/officeDocument/2006/relationships/hyperlink" Target="https://www.pmi.org/learning/library/quality-project-management-tools-7177" TargetMode="External"/><Relationship Id="rId7" Type="http://schemas.openxmlformats.org/officeDocument/2006/relationships/hyperlink" Target="https://www.diva-portal.org/smash/get/diva2:453802/FULLTEXT01.pdf"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hyperlink" Target="https://pdfs.semanticscholar.org/5851/d209da26663f2921a02d30d0c502febd80eb.pdf?_gl=1*1dhyr50*_ga*MTk2NzY0ODYwNy4xNjg3NzczNDAy*_ga_H7P4ZT52H5*MTY4Nzc3MzQwMS4xLjAuMTY4Nzc3MzQwNy41NC4wLjA" TargetMode="External"/><Relationship Id="rId5" Type="http://schemas.openxmlformats.org/officeDocument/2006/relationships/hyperlink" Target="https://pubmed.ncbi.nlm.nih.gov/31438031/" TargetMode="External"/><Relationship Id="rId4" Type="http://schemas.openxmlformats.org/officeDocument/2006/relationships/hyperlink" Target="https://www.healthcatalyst.com/insights/healthcare-project-management-techniques-pragmatic-approach-outcomes-improvement" TargetMode="External"/><Relationship Id="rId9" Type="http://schemas.openxmlformats.org/officeDocument/2006/relationships/hyperlink" Target="http://dx.doi.org/10.1177/146045822097673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AF869-53AD-3568-B542-7A10A387F82B}"/>
              </a:ext>
            </a:extLst>
          </p:cNvPr>
          <p:cNvSpPr/>
          <p:nvPr/>
        </p:nvSpPr>
        <p:spPr>
          <a:xfrm>
            <a:off x="1335641" y="997789"/>
            <a:ext cx="10037851" cy="2585323"/>
          </a:xfrm>
          <a:prstGeom prst="rect">
            <a:avLst/>
          </a:prstGeom>
          <a:noFill/>
        </p:spPr>
        <p:txBody>
          <a:bodyPr wrap="square" lIns="91440" tIns="45720" rIns="91440" bIns="45720">
            <a:spAutoFit/>
          </a:bodyPr>
          <a:lstStyle/>
          <a:p>
            <a:pPr algn="ctr"/>
            <a:r>
              <a:rPr lang="en-IN"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 review on Critical Success Factors (CSF) of </a:t>
            </a:r>
            <a:r>
              <a:rPr lang="en-IN"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h</a:t>
            </a:r>
            <a:r>
              <a:rPr lang="en-IN"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ealthcare projects </a:t>
            </a:r>
            <a:r>
              <a:rPr lang="en-IN"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at Global Scale</a:t>
            </a:r>
            <a:endParaRPr lang="en-IN"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endParaRPr>
          </a:p>
        </p:txBody>
      </p:sp>
      <p:sp>
        <p:nvSpPr>
          <p:cNvPr id="7" name="TextBox 6">
            <a:extLst>
              <a:ext uri="{FF2B5EF4-FFF2-40B4-BE49-F238E27FC236}">
                <a16:creationId xmlns:a16="http://schemas.microsoft.com/office/drawing/2014/main" id="{2370AC26-786C-3991-5B75-A733A38F05CD}"/>
              </a:ext>
            </a:extLst>
          </p:cNvPr>
          <p:cNvSpPr txBox="1"/>
          <p:nvPr/>
        </p:nvSpPr>
        <p:spPr>
          <a:xfrm>
            <a:off x="3041591" y="5483992"/>
            <a:ext cx="6318607" cy="907941"/>
          </a:xfrm>
          <a:prstGeom prst="rect">
            <a:avLst/>
          </a:prstGeom>
          <a:noFill/>
        </p:spPr>
        <p:txBody>
          <a:bodyPr wrap="square">
            <a:spAutoFit/>
          </a:bodyPr>
          <a:lstStyle/>
          <a:p>
            <a:pPr algn="ctr">
              <a:spcAft>
                <a:spcPts val="600"/>
              </a:spcAft>
            </a:pPr>
            <a:r>
              <a:rPr lang="en-US" sz="2400" dirty="0">
                <a:latin typeface="Arial" panose="020B0604020202020204" pitchFamily="34" charset="0"/>
                <a:cs typeface="Arial" panose="020B0604020202020204" pitchFamily="34" charset="0"/>
              </a:rPr>
              <a:t>Mentor – Dr Mukesh Ravi Raushan </a:t>
            </a:r>
          </a:p>
          <a:p>
            <a:pPr algn="ctr">
              <a:spcAft>
                <a:spcPts val="600"/>
              </a:spcAft>
            </a:pPr>
            <a:r>
              <a:rPr lang="en-US" sz="2400" dirty="0">
                <a:latin typeface="Arial" panose="020B0604020202020204" pitchFamily="34" charset="0"/>
                <a:cs typeface="Arial" panose="020B0604020202020204" pitchFamily="34" charset="0"/>
              </a:rPr>
              <a:t>Organization – Intellio Healthcare </a:t>
            </a:r>
          </a:p>
        </p:txBody>
      </p:sp>
      <p:pic>
        <p:nvPicPr>
          <p:cNvPr id="8" name="Picture 7">
            <a:extLst>
              <a:ext uri="{FF2B5EF4-FFF2-40B4-BE49-F238E27FC236}">
                <a16:creationId xmlns:a16="http://schemas.microsoft.com/office/drawing/2014/main" id="{EAE62B28-1B62-8FCE-CA05-4BF0992B8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32"/>
            <a:ext cx="1870225" cy="880313"/>
          </a:xfrm>
          <a:prstGeom prst="rect">
            <a:avLst/>
          </a:prstGeom>
        </p:spPr>
      </p:pic>
      <p:sp>
        <p:nvSpPr>
          <p:cNvPr id="6" name="TextBox 5">
            <a:extLst>
              <a:ext uri="{FF2B5EF4-FFF2-40B4-BE49-F238E27FC236}">
                <a16:creationId xmlns:a16="http://schemas.microsoft.com/office/drawing/2014/main" id="{842F538F-ABD8-87A8-9444-04DF0BC916DB}"/>
              </a:ext>
            </a:extLst>
          </p:cNvPr>
          <p:cNvSpPr txBox="1"/>
          <p:nvPr/>
        </p:nvSpPr>
        <p:spPr>
          <a:xfrm>
            <a:off x="3262594" y="4218037"/>
            <a:ext cx="6097604" cy="907941"/>
          </a:xfrm>
          <a:prstGeom prst="rect">
            <a:avLst/>
          </a:prstGeom>
          <a:noFill/>
        </p:spPr>
        <p:txBody>
          <a:bodyPr wrap="square">
            <a:spAutoFit/>
          </a:bodyPr>
          <a:lstStyle/>
          <a:p>
            <a:pPr algn="ctr">
              <a:spcAft>
                <a:spcPts val="600"/>
              </a:spcAft>
            </a:pPr>
            <a:r>
              <a:rPr lang="en-US" sz="2400" dirty="0">
                <a:latin typeface="Arial" panose="020B0604020202020204" pitchFamily="34" charset="0"/>
                <a:cs typeface="Arial" panose="020B0604020202020204" pitchFamily="34" charset="0"/>
              </a:rPr>
              <a:t>Dr Abhaya Gupta</a:t>
            </a:r>
          </a:p>
          <a:p>
            <a:pPr algn="ctr">
              <a:spcAft>
                <a:spcPts val="600"/>
              </a:spcAft>
            </a:pPr>
            <a:r>
              <a:rPr lang="en-US" sz="2400" dirty="0">
                <a:latin typeface="Arial" panose="020B0604020202020204" pitchFamily="34" charset="0"/>
                <a:cs typeface="Arial" panose="020B0604020202020204" pitchFamily="34" charset="0"/>
              </a:rPr>
              <a:t>PGDM Batch 2021-23</a:t>
            </a:r>
          </a:p>
        </p:txBody>
      </p:sp>
    </p:spTree>
    <p:extLst>
      <p:ext uri="{BB962C8B-B14F-4D97-AF65-F5344CB8AC3E}">
        <p14:creationId xmlns:p14="http://schemas.microsoft.com/office/powerpoint/2010/main" val="367740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41AB18-5753-9D44-53E5-AC0F0E0385E8}"/>
              </a:ext>
            </a:extLst>
          </p:cNvPr>
          <p:cNvSpPr>
            <a:spLocks noGrp="1"/>
          </p:cNvSpPr>
          <p:nvPr>
            <p:ph type="sldNum" idx="12"/>
          </p:nvPr>
        </p:nvSpPr>
        <p:spPr/>
        <p:txBody>
          <a:bodyPr/>
          <a:lstStyle/>
          <a:p>
            <a:fld id="{26AD20E6-394B-4DF0-96A5-9647FF39C943}" type="slidenum">
              <a:rPr lang="en-IN" smtClean="0"/>
              <a:t>10</a:t>
            </a:fld>
            <a:endParaRPr lang="en-IN"/>
          </a:p>
        </p:txBody>
      </p:sp>
      <p:sp>
        <p:nvSpPr>
          <p:cNvPr id="4" name="Title 1">
            <a:extLst>
              <a:ext uri="{FF2B5EF4-FFF2-40B4-BE49-F238E27FC236}">
                <a16:creationId xmlns:a16="http://schemas.microsoft.com/office/drawing/2014/main" id="{A91A2288-F871-3922-9126-7B3C37297B4E}"/>
              </a:ext>
            </a:extLst>
          </p:cNvPr>
          <p:cNvSpPr txBox="1">
            <a:spLocks/>
          </p:cNvSpPr>
          <p:nvPr/>
        </p:nvSpPr>
        <p:spPr>
          <a:xfrm>
            <a:off x="3864200" y="200941"/>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CONCLUSION </a:t>
            </a:r>
          </a:p>
        </p:txBody>
      </p:sp>
      <p:pic>
        <p:nvPicPr>
          <p:cNvPr id="5" name="Picture 4">
            <a:extLst>
              <a:ext uri="{FF2B5EF4-FFF2-40B4-BE49-F238E27FC236}">
                <a16:creationId xmlns:a16="http://schemas.microsoft.com/office/drawing/2014/main" id="{EC7C8455-D5A3-DCC7-AB45-99D36CC5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4098" name="Picture 2" descr="Healthcare Project Management Software - ClearPoint Strategy">
            <a:extLst>
              <a:ext uri="{FF2B5EF4-FFF2-40B4-BE49-F238E27FC236}">
                <a16:creationId xmlns:a16="http://schemas.microsoft.com/office/drawing/2014/main" id="{1D12A23B-55B9-8169-07D6-8F267EAFE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985"/>
            <a:ext cx="5774076" cy="695560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3">
            <a:extLst>
              <a:ext uri="{FF2B5EF4-FFF2-40B4-BE49-F238E27FC236}">
                <a16:creationId xmlns:a16="http://schemas.microsoft.com/office/drawing/2014/main" id="{06B012E3-F9DB-C408-9630-991521FB96D0}"/>
              </a:ext>
            </a:extLst>
          </p:cNvPr>
          <p:cNvSpPr txBox="1">
            <a:spLocks/>
          </p:cNvSpPr>
          <p:nvPr/>
        </p:nvSpPr>
        <p:spPr>
          <a:xfrm>
            <a:off x="0" y="6504412"/>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
        <p:nvSpPr>
          <p:cNvPr id="10" name="TextBox 9">
            <a:extLst>
              <a:ext uri="{FF2B5EF4-FFF2-40B4-BE49-F238E27FC236}">
                <a16:creationId xmlns:a16="http://schemas.microsoft.com/office/drawing/2014/main" id="{E9F57494-51B2-D7F6-AB92-F089AA46AFA9}"/>
              </a:ext>
            </a:extLst>
          </p:cNvPr>
          <p:cNvSpPr txBox="1"/>
          <p:nvPr/>
        </p:nvSpPr>
        <p:spPr>
          <a:xfrm>
            <a:off x="6302402" y="1535757"/>
            <a:ext cx="5361272" cy="2554545"/>
          </a:xfrm>
          <a:prstGeom prst="rect">
            <a:avLst/>
          </a:prstGeom>
          <a:noFill/>
        </p:spPr>
        <p:txBody>
          <a:bodyPr wrap="square">
            <a:spAutoFit/>
          </a:bodyPr>
          <a:lstStyle/>
          <a:p>
            <a:pPr algn="just"/>
            <a:r>
              <a:rPr lang="en-US" sz="1600" dirty="0"/>
              <a:t>Project management is a valid and legitimate approach to management and has increasingly become an important tool of choice for the realization of objectives across industries. It involves planning, organizing, and managing resources in order to successfully achieve specific project goals and objectives through the completion of specific tasks. The main challenge of project management lies in achieving all of the project goals and objectives while utilizing the resources allocated and adhering to classic project constraints of scope, quality, cost, and time. </a:t>
            </a:r>
            <a:endParaRPr lang="en-IN" sz="1600" dirty="0"/>
          </a:p>
        </p:txBody>
      </p:sp>
    </p:spTree>
    <p:extLst>
      <p:ext uri="{BB962C8B-B14F-4D97-AF65-F5344CB8AC3E}">
        <p14:creationId xmlns:p14="http://schemas.microsoft.com/office/powerpoint/2010/main" val="190487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8FEC66-1BF4-F719-0742-921DE6626684}"/>
              </a:ext>
            </a:extLst>
          </p:cNvPr>
          <p:cNvSpPr>
            <a:spLocks noGrp="1"/>
          </p:cNvSpPr>
          <p:nvPr>
            <p:ph type="sldNum" idx="12"/>
          </p:nvPr>
        </p:nvSpPr>
        <p:spPr/>
        <p:txBody>
          <a:bodyPr/>
          <a:lstStyle/>
          <a:p>
            <a:fld id="{26AD20E6-394B-4DF0-96A5-9647FF39C943}" type="slidenum">
              <a:rPr lang="en-IN" smtClean="0"/>
              <a:t>11</a:t>
            </a:fld>
            <a:endParaRPr lang="en-IN"/>
          </a:p>
        </p:txBody>
      </p:sp>
      <p:sp>
        <p:nvSpPr>
          <p:cNvPr id="4" name="Title 1">
            <a:extLst>
              <a:ext uri="{FF2B5EF4-FFF2-40B4-BE49-F238E27FC236}">
                <a16:creationId xmlns:a16="http://schemas.microsoft.com/office/drawing/2014/main" id="{F5C20B8E-ACF4-03C4-BB60-17DE96FE48AC}"/>
              </a:ext>
            </a:extLst>
          </p:cNvPr>
          <p:cNvSpPr txBox="1">
            <a:spLocks/>
          </p:cNvSpPr>
          <p:nvPr/>
        </p:nvSpPr>
        <p:spPr>
          <a:xfrm>
            <a:off x="1140400" y="35409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REFERENCES</a:t>
            </a:r>
          </a:p>
        </p:txBody>
      </p:sp>
      <p:pic>
        <p:nvPicPr>
          <p:cNvPr id="5" name="Picture 4">
            <a:extLst>
              <a:ext uri="{FF2B5EF4-FFF2-40B4-BE49-F238E27FC236}">
                <a16:creationId xmlns:a16="http://schemas.microsoft.com/office/drawing/2014/main" id="{94E1C1F2-38A7-D08D-0FCB-9AAF964E8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106202" cy="991387"/>
          </a:xfrm>
          <a:prstGeom prst="rect">
            <a:avLst/>
          </a:prstGeom>
        </p:spPr>
      </p:pic>
      <p:sp>
        <p:nvSpPr>
          <p:cNvPr id="7" name="TextBox 6">
            <a:extLst>
              <a:ext uri="{FF2B5EF4-FFF2-40B4-BE49-F238E27FC236}">
                <a16:creationId xmlns:a16="http://schemas.microsoft.com/office/drawing/2014/main" id="{2CE25B17-693D-28A8-2C47-47DF7602FC60}"/>
              </a:ext>
            </a:extLst>
          </p:cNvPr>
          <p:cNvSpPr txBox="1"/>
          <p:nvPr/>
        </p:nvSpPr>
        <p:spPr>
          <a:xfrm>
            <a:off x="773986" y="1288349"/>
            <a:ext cx="11054993" cy="6471387"/>
          </a:xfrm>
          <a:prstGeom prst="rect">
            <a:avLst/>
          </a:prstGeom>
          <a:noFill/>
        </p:spPr>
        <p:txBody>
          <a:bodyPr wrap="square">
            <a:spAutoFit/>
          </a:bodyPr>
          <a:lstStyle/>
          <a:p>
            <a:pPr marL="342900" lvl="0" indent="-342900">
              <a:lnSpc>
                <a:spcPct val="107000"/>
              </a:lnSpc>
              <a:buFont typeface="+mj-lt"/>
              <a:buAutoNum type="arabicPeriod"/>
            </a:pPr>
            <a:r>
              <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Pmi.org. [cited 2023 Mar 18]. Available from: </a:t>
            </a:r>
            <a:r>
              <a:rPr lang="en-IN" sz="1200"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https://www.pmi.org/learning/library/quality-project-management-tools-7177#</a:t>
            </a:r>
            <a:r>
              <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IN" sz="120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Lorange</a:t>
            </a:r>
            <a:r>
              <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Y. (2018, December 28). Healthcare project management techniques: A pragmatic approach to outcomes improvement. </a:t>
            </a:r>
            <a:r>
              <a:rPr lang="en-IN" sz="120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Health Catalyst</a:t>
            </a:r>
            <a:r>
              <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https://www.healthcatalyst.com/insights/healthcare-project-management-techniques-pragmatic-approach-outcomes-improvement</a:t>
            </a:r>
            <a:r>
              <a:rPr lang="en-IN" sz="1200" u="sng"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345440" lvl="0" indent="-342900" algn="l">
              <a:spcAft>
                <a:spcPts val="1200"/>
              </a:spcAft>
              <a:buFont typeface="+mj-lt"/>
              <a:buAutoNum type="arabicPeriod"/>
            </a:pP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Kerzner, H. (2003). Project Management: A Systems Approach to Planning, Scheduling and Controlling. New Jersey: John Wiley &amp; Sons, Inc. </a:t>
            </a:r>
          </a:p>
          <a:p>
            <a:pPr marL="342900" marR="345440" lvl="0" indent="-342900" algn="l">
              <a:spcAft>
                <a:spcPts val="1200"/>
              </a:spcAft>
              <a:buFont typeface="+mj-lt"/>
              <a:buAutoNum type="arabicPeriod"/>
            </a:pPr>
            <a:r>
              <a:rPr lang="en-IN" sz="1200" dirty="0">
                <a:effectLst/>
                <a:latin typeface="Calibri" panose="020F0502020204030204" pitchFamily="34" charset="0"/>
                <a:ea typeface="Calibri" panose="020F0502020204030204" pitchFamily="34" charset="0"/>
                <a:cs typeface="Times New Roman" panose="02020603050405020304" pitchFamily="18" charset="0"/>
              </a:rPr>
              <a:t>Pinto, J. K., &amp; </a:t>
            </a:r>
            <a:r>
              <a:rPr lang="en-IN" sz="1200" dirty="0" err="1">
                <a:effectLst/>
                <a:latin typeface="Calibri" panose="020F0502020204030204" pitchFamily="34" charset="0"/>
                <a:ea typeface="Calibri" panose="020F0502020204030204" pitchFamily="34" charset="0"/>
                <a:cs typeface="Times New Roman" panose="02020603050405020304" pitchFamily="18" charset="0"/>
              </a:rPr>
              <a:t>Slevin</a:t>
            </a:r>
            <a:r>
              <a:rPr lang="en-IN" sz="1200" dirty="0">
                <a:effectLst/>
                <a:latin typeface="Calibri" panose="020F0502020204030204" pitchFamily="34" charset="0"/>
                <a:ea typeface="Calibri" panose="020F0502020204030204" pitchFamily="34" charset="0"/>
                <a:cs typeface="Times New Roman" panose="02020603050405020304" pitchFamily="18" charset="0"/>
              </a:rPr>
              <a:t>, D. P. (1989). Critical Success Factors in R&amp;D Projects, Research Technology Management, 31–35.</a:t>
            </a:r>
          </a:p>
          <a:p>
            <a:pPr marL="342900" marR="345440" lvl="0" indent="-342900" algn="l">
              <a:spcAft>
                <a:spcPts val="1200"/>
              </a:spcAft>
              <a:buFont typeface="+mj-lt"/>
              <a:buAutoNum type="arabicPeriod"/>
            </a:pPr>
            <a:r>
              <a:rPr lang="en-US" sz="1200" b="0" i="0" dirty="0" err="1">
                <a:solidFill>
                  <a:srgbClr val="37393C"/>
                </a:solidFill>
                <a:effectLst/>
                <a:latin typeface="Arial" panose="020B0604020202020204" pitchFamily="34" charset="0"/>
              </a:rPr>
              <a:t>Saranto</a:t>
            </a:r>
            <a:r>
              <a:rPr lang="en-US" sz="1200" b="0" i="0" dirty="0">
                <a:solidFill>
                  <a:srgbClr val="37393C"/>
                </a:solidFill>
                <a:effectLst/>
                <a:latin typeface="Arial" panose="020B0604020202020204" pitchFamily="34" charset="0"/>
              </a:rPr>
              <a:t> K, </a:t>
            </a:r>
            <a:r>
              <a:rPr lang="en-US" sz="1200" b="0" i="0" dirty="0" err="1">
                <a:solidFill>
                  <a:srgbClr val="37393C"/>
                </a:solidFill>
                <a:effectLst/>
                <a:latin typeface="Arial" panose="020B0604020202020204" pitchFamily="34" charset="0"/>
              </a:rPr>
              <a:t>Kivekäs</a:t>
            </a:r>
            <a:r>
              <a:rPr lang="en-US" sz="1200" b="0" i="0" dirty="0">
                <a:solidFill>
                  <a:srgbClr val="37393C"/>
                </a:solidFill>
                <a:effectLst/>
                <a:latin typeface="Arial" panose="020B0604020202020204" pitchFamily="34" charset="0"/>
              </a:rPr>
              <a:t> E, </a:t>
            </a:r>
            <a:r>
              <a:rPr lang="en-US" sz="1200" b="0" i="0" dirty="0" err="1">
                <a:solidFill>
                  <a:srgbClr val="37393C"/>
                </a:solidFill>
                <a:effectLst/>
                <a:latin typeface="Arial" panose="020B0604020202020204" pitchFamily="34" charset="0"/>
              </a:rPr>
              <a:t>Rosenlund</a:t>
            </a:r>
            <a:r>
              <a:rPr lang="en-US" sz="1200" b="0" i="0" dirty="0">
                <a:solidFill>
                  <a:srgbClr val="37393C"/>
                </a:solidFill>
                <a:effectLst/>
                <a:latin typeface="Arial" panose="020B0604020202020204" pitchFamily="34" charset="0"/>
              </a:rPr>
              <a:t> M, </a:t>
            </a:r>
            <a:r>
              <a:rPr lang="en-US" sz="1200" b="0" i="0" dirty="0" err="1">
                <a:solidFill>
                  <a:srgbClr val="37393C"/>
                </a:solidFill>
                <a:effectLst/>
                <a:latin typeface="Arial" panose="020B0604020202020204" pitchFamily="34" charset="0"/>
              </a:rPr>
              <a:t>Jylhä</a:t>
            </a:r>
            <a:r>
              <a:rPr lang="en-US" sz="1200" b="0" i="0" dirty="0">
                <a:solidFill>
                  <a:srgbClr val="37393C"/>
                </a:solidFill>
                <a:effectLst/>
                <a:latin typeface="Arial" panose="020B0604020202020204" pitchFamily="34" charset="0"/>
              </a:rPr>
              <a:t> V, </a:t>
            </a:r>
            <a:r>
              <a:rPr lang="en-US" sz="1200" b="0" i="0" dirty="0" err="1">
                <a:solidFill>
                  <a:srgbClr val="37393C"/>
                </a:solidFill>
                <a:effectLst/>
                <a:latin typeface="Arial" panose="020B0604020202020204" pitchFamily="34" charset="0"/>
              </a:rPr>
              <a:t>Liljamo</a:t>
            </a:r>
            <a:r>
              <a:rPr lang="en-US" sz="1200" b="0" i="0" dirty="0">
                <a:solidFill>
                  <a:srgbClr val="37393C"/>
                </a:solidFill>
                <a:effectLst/>
                <a:latin typeface="Arial" panose="020B0604020202020204" pitchFamily="34" charset="0"/>
              </a:rPr>
              <a:t> P, </a:t>
            </a:r>
            <a:r>
              <a:rPr lang="en-US" sz="1200" b="0" i="0" dirty="0" err="1">
                <a:solidFill>
                  <a:srgbClr val="37393C"/>
                </a:solidFill>
                <a:effectLst/>
                <a:latin typeface="Arial" panose="020B0604020202020204" pitchFamily="34" charset="0"/>
              </a:rPr>
              <a:t>Arvonen</a:t>
            </a:r>
            <a:r>
              <a:rPr lang="en-US" sz="1200" b="0" i="0" dirty="0">
                <a:solidFill>
                  <a:srgbClr val="37393C"/>
                </a:solidFill>
                <a:effectLst/>
                <a:latin typeface="Arial" panose="020B0604020202020204" pitchFamily="34" charset="0"/>
              </a:rPr>
              <a:t> S, et al. How to assess success of HIT project management: An example of the use of the Common Assessment Framework (CAF). Stud Health Technol Inform [Internet]. 2019 [cited 2023 Jun 28];264:783–7. Available from: </a:t>
            </a:r>
            <a:r>
              <a:rPr lang="en-US" sz="1200" b="0" i="0" dirty="0">
                <a:solidFill>
                  <a:srgbClr val="37393C"/>
                </a:solidFill>
                <a:effectLst/>
                <a:latin typeface="Arial" panose="020B0604020202020204" pitchFamily="34" charset="0"/>
                <a:hlinkClick r:id="rId5"/>
              </a:rPr>
              <a:t>https://pubmed.ncbi.nlm.nih.gov/31438031/</a:t>
            </a:r>
            <a:r>
              <a:rPr lang="en-IN" sz="1200" b="0" i="0" dirty="0">
                <a:solidFill>
                  <a:srgbClr val="37393C"/>
                </a:solidFill>
                <a:latin typeface="Calibri" panose="020F0502020204030204" pitchFamily="34" charset="0"/>
                <a:ea typeface="Calibri" panose="020F0502020204030204" pitchFamily="34" charset="0"/>
                <a:cs typeface="Times New Roman" panose="02020603050405020304" pitchFamily="18" charset="0"/>
              </a:rPr>
              <a:t> </a:t>
            </a:r>
          </a:p>
          <a:p>
            <a:pPr marL="342900" marR="345440" lvl="0" indent="-342900" algn="l">
              <a:spcAft>
                <a:spcPts val="1200"/>
              </a:spcAft>
              <a:buFont typeface="+mj-lt"/>
              <a:buAutoNum type="arabicPeriod"/>
            </a:pPr>
            <a:r>
              <a:rPr lang="en-US" sz="1200" b="0" i="0" dirty="0">
                <a:solidFill>
                  <a:srgbClr val="37393C"/>
                </a:solidFill>
                <a:effectLst/>
                <a:latin typeface="Arial" panose="020B0604020202020204" pitchFamily="34" charset="0"/>
              </a:rPr>
              <a:t>Ofori DF. Project management practices and critical success factors–A developing country perspective. Int J Bus </a:t>
            </a:r>
            <a:r>
              <a:rPr lang="en-US" sz="1200" b="0" i="0" dirty="0" err="1">
                <a:solidFill>
                  <a:srgbClr val="37393C"/>
                </a:solidFill>
                <a:effectLst/>
                <a:latin typeface="Arial" panose="020B0604020202020204" pitchFamily="34" charset="0"/>
              </a:rPr>
              <a:t>Manag</a:t>
            </a:r>
            <a:r>
              <a:rPr lang="en-US" sz="1200" b="0" i="0" dirty="0">
                <a:solidFill>
                  <a:srgbClr val="37393C"/>
                </a:solidFill>
                <a:effectLst/>
                <a:latin typeface="Arial" panose="020B0604020202020204" pitchFamily="34" charset="0"/>
              </a:rPr>
              <a:t> [Internet]. 2013;8(21). Available from: </a:t>
            </a:r>
            <a:r>
              <a:rPr lang="en-US" sz="1200" b="0" i="0" dirty="0">
                <a:solidFill>
                  <a:srgbClr val="37393C"/>
                </a:solidFill>
                <a:effectLst/>
                <a:latin typeface="Arial" panose="020B0604020202020204" pitchFamily="34" charset="0"/>
                <a:hlinkClick r:id="rId6"/>
              </a:rPr>
              <a:t>https://pdfs.semanticscholar.org/5851/d209da26663f2921a02d30d0c502febd80eb.pdf?_gl=1*1dhyr50*_ga*MTk2NzY0ODYwNy4xNjg3NzczNDAy*_ga_H7P4ZT52H5*MTY4Nzc3MzQwMS4xLjAuMTY4Nzc3MzQwNy41NC4wLjA</a:t>
            </a:r>
            <a:r>
              <a:rPr lang="en-IN" sz="1200" dirty="0">
                <a:solidFill>
                  <a:srgbClr val="37393C"/>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345440" lvl="0" indent="-342900" algn="l">
              <a:spcAft>
                <a:spcPts val="1200"/>
              </a:spcAft>
              <a:buFont typeface="+mj-lt"/>
              <a:buAutoNum type="arabicPeriod"/>
            </a:pPr>
            <a:r>
              <a:rPr lang="en-US" sz="1200" dirty="0" err="1">
                <a:solidFill>
                  <a:srgbClr val="37393C"/>
                </a:solidFill>
                <a:effectLst/>
                <a:latin typeface="Arial" panose="020B0604020202020204" pitchFamily="34" charset="0"/>
              </a:rPr>
              <a:t>Axelsson</a:t>
            </a:r>
            <a:r>
              <a:rPr lang="en-US" sz="1200" dirty="0">
                <a:solidFill>
                  <a:srgbClr val="37393C"/>
                </a:solidFill>
                <a:effectLst/>
                <a:latin typeface="Arial" panose="020B0604020202020204" pitchFamily="34" charset="0"/>
              </a:rPr>
              <a:t> K, </a:t>
            </a:r>
            <a:r>
              <a:rPr lang="en-US" sz="1200" dirty="0" err="1">
                <a:solidFill>
                  <a:srgbClr val="37393C"/>
                </a:solidFill>
                <a:effectLst/>
                <a:latin typeface="Arial" panose="020B0604020202020204" pitchFamily="34" charset="0"/>
              </a:rPr>
              <a:t>Melin</a:t>
            </a:r>
            <a:r>
              <a:rPr lang="en-US" sz="1200" dirty="0">
                <a:solidFill>
                  <a:srgbClr val="37393C"/>
                </a:solidFill>
                <a:effectLst/>
                <a:latin typeface="Arial" panose="020B0604020202020204" pitchFamily="34" charset="0"/>
              </a:rPr>
              <a:t> U, </a:t>
            </a:r>
            <a:r>
              <a:rPr lang="en-US" sz="1200" dirty="0" err="1">
                <a:solidFill>
                  <a:srgbClr val="37393C"/>
                </a:solidFill>
                <a:effectLst/>
                <a:latin typeface="Arial" panose="020B0604020202020204" pitchFamily="34" charset="0"/>
              </a:rPr>
              <a:t>Söderström</a:t>
            </a:r>
            <a:r>
              <a:rPr lang="en-US" sz="1200" dirty="0">
                <a:solidFill>
                  <a:srgbClr val="37393C"/>
                </a:solidFill>
                <a:effectLst/>
                <a:latin typeface="Arial" panose="020B0604020202020204" pitchFamily="34" charset="0"/>
              </a:rPr>
              <a:t> F. Analyzing best practice and critical success factors in a health information system case: Are there any shortcuts to successful IT implementation? [Internet]. Diva-portal.org. [cited 2023 Jun 28]. Available from: </a:t>
            </a:r>
            <a:r>
              <a:rPr lang="en-US" sz="1200" dirty="0">
                <a:solidFill>
                  <a:srgbClr val="37393C"/>
                </a:solidFill>
                <a:effectLst/>
                <a:latin typeface="Arial" panose="020B0604020202020204" pitchFamily="34" charset="0"/>
                <a:hlinkClick r:id="rId7"/>
              </a:rPr>
              <a:t>https://www.diva-portal.org/smash/get/diva2:453802/FULLTEXT01.pdf</a:t>
            </a:r>
            <a:r>
              <a:rPr lang="en-US" sz="1200" dirty="0">
                <a:solidFill>
                  <a:srgbClr val="37393C"/>
                </a:solidFill>
                <a:effectLst/>
                <a:latin typeface="Arial" panose="020B0604020202020204" pitchFamily="34" charset="0"/>
              </a:rPr>
              <a:t> </a:t>
            </a:r>
          </a:p>
          <a:p>
            <a:pPr marL="342900" marR="345440" lvl="0" indent="-342900" algn="l">
              <a:spcAft>
                <a:spcPts val="1200"/>
              </a:spcAft>
              <a:buFont typeface="+mj-lt"/>
              <a:buAutoNum type="arabicPeriod"/>
            </a:pPr>
            <a:r>
              <a:rPr lang="en-IN" sz="1200" b="0" i="0" dirty="0" err="1">
                <a:solidFill>
                  <a:srgbClr val="37393C"/>
                </a:solidFill>
                <a:effectLst/>
                <a:latin typeface="Arial" panose="020B0604020202020204" pitchFamily="34" charset="0"/>
              </a:rPr>
              <a:t>Nabukenya</a:t>
            </a:r>
            <a:r>
              <a:rPr lang="en-IN" sz="1200" b="0" i="0" dirty="0">
                <a:solidFill>
                  <a:srgbClr val="37393C"/>
                </a:solidFill>
                <a:effectLst/>
                <a:latin typeface="Arial" panose="020B0604020202020204" pitchFamily="34" charset="0"/>
              </a:rPr>
              <a:t> J, Drumright L, </a:t>
            </a:r>
            <a:r>
              <a:rPr lang="en-IN" sz="1200" b="0" i="0" dirty="0" err="1">
                <a:solidFill>
                  <a:srgbClr val="37393C"/>
                </a:solidFill>
                <a:effectLst/>
                <a:latin typeface="Arial" panose="020B0604020202020204" pitchFamily="34" charset="0"/>
              </a:rPr>
              <a:t>Alunyu</a:t>
            </a:r>
            <a:r>
              <a:rPr lang="en-IN" sz="1200" b="0" i="0" dirty="0">
                <a:solidFill>
                  <a:srgbClr val="37393C"/>
                </a:solidFill>
                <a:effectLst/>
                <a:latin typeface="Arial" panose="020B0604020202020204" pitchFamily="34" charset="0"/>
              </a:rPr>
              <a:t> AE, </a:t>
            </a:r>
            <a:r>
              <a:rPr lang="en-IN" sz="1200" b="0" i="0" dirty="0" err="1">
                <a:solidFill>
                  <a:srgbClr val="37393C"/>
                </a:solidFill>
                <a:effectLst/>
                <a:latin typeface="Arial" panose="020B0604020202020204" pitchFamily="34" charset="0"/>
              </a:rPr>
              <a:t>Semwanga</a:t>
            </a:r>
            <a:r>
              <a:rPr lang="en-IN" sz="1200" b="0" i="0" dirty="0">
                <a:solidFill>
                  <a:srgbClr val="37393C"/>
                </a:solidFill>
                <a:effectLst/>
                <a:latin typeface="Arial" panose="020B0604020202020204" pitchFamily="34" charset="0"/>
              </a:rPr>
              <a:t> AR. Critical risk and success factors for sustainability of an electronic health data capture, processing and dissemination platform for Uganda. Health Informatics J [Internet]. 2023 [cited 2023 Jun 28];29(2):14604582231180576. Available from: </a:t>
            </a:r>
            <a:r>
              <a:rPr lang="en-IN" sz="1200" b="0" i="0" dirty="0">
                <a:solidFill>
                  <a:srgbClr val="37393C"/>
                </a:solidFill>
                <a:effectLst/>
                <a:latin typeface="Arial" panose="020B0604020202020204" pitchFamily="34" charset="0"/>
                <a:hlinkClick r:id="rId8"/>
              </a:rPr>
              <a:t>https://pubmed.ncbi.nlm.nih.gov/37256870/</a:t>
            </a:r>
            <a:r>
              <a:rPr lang="en-US" sz="1200" b="0" i="0" dirty="0">
                <a:solidFill>
                  <a:srgbClr val="37393C"/>
                </a:solidFill>
                <a:latin typeface="Arial" panose="020B0604020202020204" pitchFamily="34" charset="0"/>
              </a:rPr>
              <a:t> </a:t>
            </a:r>
          </a:p>
          <a:p>
            <a:pPr marL="342900" marR="345440" lvl="0" indent="-342900" algn="l">
              <a:spcAft>
                <a:spcPts val="1200"/>
              </a:spcAft>
              <a:buFont typeface="+mj-lt"/>
              <a:buAutoNum type="arabicPeriod"/>
            </a:pPr>
            <a:r>
              <a:rPr lang="en-IN" sz="1200" b="0" i="0" dirty="0">
                <a:solidFill>
                  <a:srgbClr val="37393C"/>
                </a:solidFill>
                <a:effectLst/>
                <a:latin typeface="Arial" panose="020B0604020202020204" pitchFamily="34" charset="0"/>
              </a:rPr>
              <a:t>Müller SD, </a:t>
            </a:r>
            <a:r>
              <a:rPr lang="en-IN" sz="1200" b="0" i="0" dirty="0" err="1">
                <a:solidFill>
                  <a:srgbClr val="37393C"/>
                </a:solidFill>
                <a:effectLst/>
                <a:latin typeface="Arial" panose="020B0604020202020204" pitchFamily="34" charset="0"/>
              </a:rPr>
              <a:t>Wehner</a:t>
            </a:r>
            <a:r>
              <a:rPr lang="en-IN" sz="1200" b="0" i="0" dirty="0">
                <a:solidFill>
                  <a:srgbClr val="37393C"/>
                </a:solidFill>
                <a:effectLst/>
                <a:latin typeface="Arial" panose="020B0604020202020204" pitchFamily="34" charset="0"/>
              </a:rPr>
              <a:t> DL, </a:t>
            </a:r>
            <a:r>
              <a:rPr lang="en-IN" sz="1200" b="0" i="0" dirty="0" err="1">
                <a:solidFill>
                  <a:srgbClr val="37393C"/>
                </a:solidFill>
                <a:effectLst/>
                <a:latin typeface="Arial" panose="020B0604020202020204" pitchFamily="34" charset="0"/>
              </a:rPr>
              <a:t>Konzag</a:t>
            </a:r>
            <a:r>
              <a:rPr lang="en-IN" sz="1200" b="0" i="0" dirty="0">
                <a:solidFill>
                  <a:srgbClr val="37393C"/>
                </a:solidFill>
                <a:effectLst/>
                <a:latin typeface="Arial" panose="020B0604020202020204" pitchFamily="34" charset="0"/>
              </a:rPr>
              <a:t> H, </a:t>
            </a:r>
            <a:r>
              <a:rPr lang="en-IN" sz="1200" b="0" i="0" dirty="0" err="1">
                <a:solidFill>
                  <a:srgbClr val="37393C"/>
                </a:solidFill>
                <a:effectLst/>
                <a:latin typeface="Arial" panose="020B0604020202020204" pitchFamily="34" charset="0"/>
              </a:rPr>
              <a:t>Vesterby</a:t>
            </a:r>
            <a:r>
              <a:rPr lang="en-IN" sz="1200" b="0" i="0" dirty="0">
                <a:solidFill>
                  <a:srgbClr val="37393C"/>
                </a:solidFill>
                <a:effectLst/>
                <a:latin typeface="Arial" panose="020B0604020202020204" pitchFamily="34" charset="0"/>
              </a:rPr>
              <a:t> M, </a:t>
            </a:r>
            <a:r>
              <a:rPr lang="en-IN" sz="1200" b="0" i="0" dirty="0" err="1">
                <a:solidFill>
                  <a:srgbClr val="37393C"/>
                </a:solidFill>
                <a:effectLst/>
                <a:latin typeface="Arial" panose="020B0604020202020204" pitchFamily="34" charset="0"/>
              </a:rPr>
              <a:t>Høybye</a:t>
            </a:r>
            <a:r>
              <a:rPr lang="en-IN" sz="1200" b="0" i="0" dirty="0">
                <a:solidFill>
                  <a:srgbClr val="37393C"/>
                </a:solidFill>
                <a:effectLst/>
                <a:latin typeface="Arial" panose="020B0604020202020204" pitchFamily="34" charset="0"/>
              </a:rPr>
              <a:t> MT. The paradox of project success despite lack of the “My Pathway” telehealth platform usage. Health Informatics J [Internet]. 2021;27(1):1460458220976734. Available from: </a:t>
            </a:r>
            <a:r>
              <a:rPr lang="en-IN" sz="1200" b="0" i="0" dirty="0">
                <a:solidFill>
                  <a:srgbClr val="37393C"/>
                </a:solidFill>
                <a:effectLst/>
                <a:latin typeface="Arial" panose="020B0604020202020204" pitchFamily="34" charset="0"/>
                <a:hlinkClick r:id="rId9"/>
              </a:rPr>
              <a:t>http://dx.doi.org/10.1177/1460458220976734</a:t>
            </a:r>
            <a:r>
              <a:rPr lang="en-IN" sz="1200" b="0" i="0" dirty="0">
                <a:solidFill>
                  <a:srgbClr val="37393C"/>
                </a:solidFill>
                <a:effectLst/>
                <a:latin typeface="Arial" panose="020B0604020202020204" pitchFamily="34" charset="0"/>
              </a:rPr>
              <a:t> </a:t>
            </a:r>
            <a:endParaRPr lang="en-US" sz="1200" b="1" dirty="0">
              <a:solidFill>
                <a:srgbClr val="37393C"/>
              </a:solidFill>
              <a:effectLst/>
              <a:latin typeface="Arial" panose="020B0604020202020204" pitchFamily="34" charset="0"/>
            </a:endParaRPr>
          </a:p>
          <a:p>
            <a:br>
              <a:rPr lang="en-US" sz="1200" b="0" i="0" dirty="0">
                <a:solidFill>
                  <a:srgbClr val="37393C"/>
                </a:solidFill>
                <a:effectLst/>
                <a:latin typeface="Arial" panose="020B0604020202020204" pitchFamily="34" charset="0"/>
              </a:rPr>
            </a:br>
            <a:r>
              <a:rPr lang="en-IN" sz="1200" b="0" i="0" dirty="0">
                <a:solidFill>
                  <a:srgbClr val="37393C"/>
                </a:solidFill>
                <a:latin typeface="Calibri" panose="020F0502020204030204" pitchFamily="34" charset="0"/>
                <a:ea typeface="Calibri" panose="020F0502020204030204" pitchFamily="34" charset="0"/>
                <a:cs typeface="Times New Roman" panose="02020603050405020304" pitchFamily="18" charset="0"/>
              </a:rPr>
              <a:t> </a:t>
            </a:r>
            <a:endParaRPr lang="en-IN" sz="1200" dirty="0">
              <a:solidFill>
                <a:srgbClr val="3739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45440" lvl="0" indent="-342900" algn="l">
              <a:spcAft>
                <a:spcPts val="1200"/>
              </a:spcAft>
              <a:buFont typeface="+mj-lt"/>
              <a:buAutoNum type="arabicPeriod"/>
            </a:pPr>
            <a:endParaRPr lang="en-IN" sz="1200" dirty="0">
              <a:solidFill>
                <a:srgbClr val="37393C"/>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345440" lvl="0" indent="-342900" algn="l">
              <a:spcAft>
                <a:spcPts val="1200"/>
              </a:spcAft>
              <a:buFont typeface="+mj-lt"/>
              <a:buAutoNum type="arabicPeriod"/>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45440" lvl="0" indent="-342900" algn="l">
              <a:spcAft>
                <a:spcPts val="1200"/>
              </a:spcAft>
              <a:buFont typeface="+mj-lt"/>
              <a:buAutoNum type="arabicPeriod"/>
            </a:pP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345440" lvl="0" indent="-342900" algn="l">
              <a:spcAft>
                <a:spcPts val="1200"/>
              </a:spcAft>
              <a:buFont typeface="+mj-lt"/>
              <a:buAutoNum type="arabicPeriod"/>
            </a:pPr>
            <a:endParaRPr lang="en-IN" sz="12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ooter Placeholder 3">
            <a:extLst>
              <a:ext uri="{FF2B5EF4-FFF2-40B4-BE49-F238E27FC236}">
                <a16:creationId xmlns:a16="http://schemas.microsoft.com/office/drawing/2014/main" id="{FD7391EB-6487-6F6F-2851-D06DC3CAAF3A}"/>
              </a:ext>
            </a:extLst>
          </p:cNvPr>
          <p:cNvSpPr txBox="1">
            <a:spLocks/>
          </p:cNvSpPr>
          <p:nvPr/>
        </p:nvSpPr>
        <p:spPr>
          <a:xfrm>
            <a:off x="0" y="642187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Tree>
    <p:extLst>
      <p:ext uri="{BB962C8B-B14F-4D97-AF65-F5344CB8AC3E}">
        <p14:creationId xmlns:p14="http://schemas.microsoft.com/office/powerpoint/2010/main" val="192190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0D627-5F4B-1DCF-53A7-69EF09F3FC3B}"/>
              </a:ext>
            </a:extLst>
          </p:cNvPr>
          <p:cNvSpPr>
            <a:spLocks noGrp="1"/>
          </p:cNvSpPr>
          <p:nvPr>
            <p:ph type="sldNum" idx="12"/>
          </p:nvPr>
        </p:nvSpPr>
        <p:spPr/>
        <p:txBody>
          <a:bodyPr/>
          <a:lstStyle/>
          <a:p>
            <a:fld id="{26AD20E6-394B-4DF0-96A5-9647FF39C943}" type="slidenum">
              <a:rPr lang="en-IN" smtClean="0"/>
              <a:t>12</a:t>
            </a:fld>
            <a:endParaRPr lang="en-IN"/>
          </a:p>
        </p:txBody>
      </p:sp>
      <p:sp>
        <p:nvSpPr>
          <p:cNvPr id="3" name="Rectangle 2">
            <a:extLst>
              <a:ext uri="{FF2B5EF4-FFF2-40B4-BE49-F238E27FC236}">
                <a16:creationId xmlns:a16="http://schemas.microsoft.com/office/drawing/2014/main" id="{0980A086-A134-D71C-8819-F0AFA02DDD95}"/>
              </a:ext>
            </a:extLst>
          </p:cNvPr>
          <p:cNvSpPr/>
          <p:nvPr/>
        </p:nvSpPr>
        <p:spPr>
          <a:xfrm>
            <a:off x="2315157" y="2566643"/>
            <a:ext cx="7561685" cy="1569660"/>
          </a:xfrm>
          <a:prstGeom prst="rect">
            <a:avLst/>
          </a:prstGeom>
          <a:noFill/>
        </p:spPr>
        <p:txBody>
          <a:bodyPr wrap="none" lIns="91440" tIns="45720" rIns="91440" bIns="45720">
            <a:spAutoFit/>
          </a:bodyPr>
          <a:lstStyle/>
          <a:p>
            <a:pPr algn="ctr"/>
            <a:r>
              <a:rPr lang="en-US" sz="9600" b="1" spc="50" dirty="0">
                <a:ln w="9525" cmpd="sng">
                  <a:solidFill>
                    <a:schemeClr val="accent1"/>
                  </a:solidFill>
                  <a:prstDash val="solid"/>
                </a:ln>
                <a:solidFill>
                  <a:srgbClr val="70AD47">
                    <a:tint val="1000"/>
                  </a:srgbClr>
                </a:solidFill>
                <a:effectLst>
                  <a:glow rad="38100">
                    <a:schemeClr val="accent1">
                      <a:alpha val="40000"/>
                    </a:schemeClr>
                  </a:glow>
                </a:effectLst>
              </a:rPr>
              <a:t>THANK YOU</a:t>
            </a:r>
            <a:endParaRPr lang="en-US" sz="9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5785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13</a:t>
            </a:fld>
            <a:endParaRPr lang="en-IN"/>
          </a:p>
        </p:txBody>
      </p:sp>
      <p:sp>
        <p:nvSpPr>
          <p:cNvPr id="10" name="Title 1">
            <a:extLst>
              <a:ext uri="{FF2B5EF4-FFF2-40B4-BE49-F238E27FC236}">
                <a16:creationId xmlns:a16="http://schemas.microsoft.com/office/drawing/2014/main" id="{63C16B2D-2DF9-57A6-5A2B-1CD4FF26D00D}"/>
              </a:ext>
            </a:extLst>
          </p:cNvPr>
          <p:cNvSpPr txBox="1">
            <a:spLocks/>
          </p:cNvSpPr>
          <p:nvPr/>
        </p:nvSpPr>
        <p:spPr>
          <a:xfrm>
            <a:off x="1140400" y="476696"/>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PICTORIAL JOURNEY</a:t>
            </a:r>
          </a:p>
        </p:txBody>
      </p:sp>
      <p:pic>
        <p:nvPicPr>
          <p:cNvPr id="12" name="Picture 11">
            <a:extLst>
              <a:ext uri="{FF2B5EF4-FFF2-40B4-BE49-F238E27FC236}">
                <a16:creationId xmlns:a16="http://schemas.microsoft.com/office/drawing/2014/main" id="{FE952C63-C61D-7656-64C5-1C404590E87E}"/>
              </a:ext>
            </a:extLst>
          </p:cNvPr>
          <p:cNvPicPr>
            <a:picLocks noChangeAspect="1"/>
          </p:cNvPicPr>
          <p:nvPr/>
        </p:nvPicPr>
        <p:blipFill rotWithShape="1">
          <a:blip r:embed="rId2">
            <a:extLst>
              <a:ext uri="{28A0092B-C50C-407E-A947-70E740481C1C}">
                <a14:useLocalDpi xmlns:a14="http://schemas.microsoft.com/office/drawing/2010/main" val="0"/>
              </a:ext>
            </a:extLst>
          </a:blip>
          <a:srcRect t="20699"/>
          <a:stretch/>
        </p:blipFill>
        <p:spPr>
          <a:xfrm>
            <a:off x="141539" y="1526286"/>
            <a:ext cx="5619591" cy="3988894"/>
          </a:xfrm>
          <a:prstGeom prst="rect">
            <a:avLst/>
          </a:prstGeom>
        </p:spPr>
      </p:pic>
      <p:pic>
        <p:nvPicPr>
          <p:cNvPr id="14" name="Picture 13">
            <a:extLst>
              <a:ext uri="{FF2B5EF4-FFF2-40B4-BE49-F238E27FC236}">
                <a16:creationId xmlns:a16="http://schemas.microsoft.com/office/drawing/2014/main" id="{7D320B35-E3A1-63D1-B455-8C320CB09D3F}"/>
              </a:ext>
            </a:extLst>
          </p:cNvPr>
          <p:cNvPicPr>
            <a:picLocks noChangeAspect="1"/>
          </p:cNvPicPr>
          <p:nvPr/>
        </p:nvPicPr>
        <p:blipFill rotWithShape="1">
          <a:blip r:embed="rId3">
            <a:extLst>
              <a:ext uri="{28A0092B-C50C-407E-A947-70E740481C1C}">
                <a14:useLocalDpi xmlns:a14="http://schemas.microsoft.com/office/drawing/2010/main" val="0"/>
              </a:ext>
            </a:extLst>
          </a:blip>
          <a:srcRect l="24847" t="26842" r="24846" b="6661"/>
          <a:stretch/>
        </p:blipFill>
        <p:spPr>
          <a:xfrm>
            <a:off x="6182369" y="1526286"/>
            <a:ext cx="5872159" cy="4116660"/>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itle 1">
            <a:extLst>
              <a:ext uri="{FF2B5EF4-FFF2-40B4-BE49-F238E27FC236}">
                <a16:creationId xmlns:a16="http://schemas.microsoft.com/office/drawing/2014/main" id="{5CCBDA6A-1FA6-7722-36AC-A2DCE69F78A3}"/>
              </a:ext>
            </a:extLst>
          </p:cNvPr>
          <p:cNvSpPr txBox="1">
            <a:spLocks/>
          </p:cNvSpPr>
          <p:nvPr/>
        </p:nvSpPr>
        <p:spPr>
          <a:xfrm>
            <a:off x="1140400" y="568411"/>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MENTOR APPROVAL </a:t>
            </a:r>
          </a:p>
        </p:txBody>
      </p:sp>
      <p:pic>
        <p:nvPicPr>
          <p:cNvPr id="10" name="Picture 9">
            <a:extLst>
              <a:ext uri="{FF2B5EF4-FFF2-40B4-BE49-F238E27FC236}">
                <a16:creationId xmlns:a16="http://schemas.microsoft.com/office/drawing/2014/main" id="{3E91F963-2D74-D296-57BC-05F01EA7CFAA}"/>
              </a:ext>
            </a:extLst>
          </p:cNvPr>
          <p:cNvPicPr>
            <a:picLocks noChangeAspect="1"/>
          </p:cNvPicPr>
          <p:nvPr/>
        </p:nvPicPr>
        <p:blipFill rotWithShape="1">
          <a:blip r:embed="rId3">
            <a:extLst>
              <a:ext uri="{28A0092B-C50C-407E-A947-70E740481C1C}">
                <a14:useLocalDpi xmlns:a14="http://schemas.microsoft.com/office/drawing/2010/main" val="0"/>
              </a:ext>
            </a:extLst>
          </a:blip>
          <a:srcRect t="12746"/>
          <a:stretch/>
        </p:blipFill>
        <p:spPr>
          <a:xfrm>
            <a:off x="3827040" y="1292772"/>
            <a:ext cx="4226963" cy="5422467"/>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6F247-BA19-33E3-7C6B-037C9218B56C}"/>
              </a:ext>
            </a:extLst>
          </p:cNvPr>
          <p:cNvSpPr>
            <a:spLocks noGrp="1"/>
          </p:cNvSpPr>
          <p:nvPr>
            <p:ph type="sldNum" idx="12"/>
          </p:nvPr>
        </p:nvSpPr>
        <p:spPr/>
        <p:txBody>
          <a:bodyPr/>
          <a:lstStyle/>
          <a:p>
            <a:fld id="{26AD20E6-394B-4DF0-96A5-9647FF39C943}" type="slidenum">
              <a:rPr lang="en-IN" smtClean="0"/>
              <a:t>3</a:t>
            </a:fld>
            <a:endParaRPr lang="en-IN"/>
          </a:p>
        </p:txBody>
      </p:sp>
      <p:sp>
        <p:nvSpPr>
          <p:cNvPr id="3" name="Title 1">
            <a:extLst>
              <a:ext uri="{FF2B5EF4-FFF2-40B4-BE49-F238E27FC236}">
                <a16:creationId xmlns:a16="http://schemas.microsoft.com/office/drawing/2014/main" id="{A5ECE329-36DE-9251-9830-78B4575FA25A}"/>
              </a:ext>
            </a:extLst>
          </p:cNvPr>
          <p:cNvSpPr txBox="1">
            <a:spLocks/>
          </p:cNvSpPr>
          <p:nvPr/>
        </p:nvSpPr>
        <p:spPr>
          <a:xfrm>
            <a:off x="1140400" y="241888"/>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INTRODUCTION </a:t>
            </a:r>
          </a:p>
        </p:txBody>
      </p:sp>
      <p:pic>
        <p:nvPicPr>
          <p:cNvPr id="4" name="Picture 3">
            <a:extLst>
              <a:ext uri="{FF2B5EF4-FFF2-40B4-BE49-F238E27FC236}">
                <a16:creationId xmlns:a16="http://schemas.microsoft.com/office/drawing/2014/main" id="{E35EDB8B-D072-5AB4-7473-296EFA120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788"/>
            <a:ext cx="1508759" cy="710172"/>
          </a:xfrm>
          <a:prstGeom prst="rect">
            <a:avLst/>
          </a:prstGeom>
        </p:spPr>
      </p:pic>
      <p:sp>
        <p:nvSpPr>
          <p:cNvPr id="5" name="TextBox 4">
            <a:extLst>
              <a:ext uri="{FF2B5EF4-FFF2-40B4-BE49-F238E27FC236}">
                <a16:creationId xmlns:a16="http://schemas.microsoft.com/office/drawing/2014/main" id="{5FD8C052-9906-DB60-6AB0-EED3DCAFEDF6}"/>
              </a:ext>
            </a:extLst>
          </p:cNvPr>
          <p:cNvSpPr txBox="1"/>
          <p:nvPr/>
        </p:nvSpPr>
        <p:spPr>
          <a:xfrm>
            <a:off x="657554" y="1014574"/>
            <a:ext cx="10945402" cy="2246769"/>
          </a:xfrm>
          <a:prstGeom prst="rect">
            <a:avLst/>
          </a:prstGeom>
          <a:noFill/>
        </p:spPr>
        <p:txBody>
          <a:bodyPr wrap="square">
            <a:spAutoFit/>
          </a:bodyPr>
          <a:lstStyle/>
          <a:p>
            <a:pPr algn="just"/>
            <a:r>
              <a:rPr lang="en-IN" sz="2000" dirty="0">
                <a:solidFill>
                  <a:schemeClr val="tx1">
                    <a:lumMod val="50000"/>
                  </a:schemeClr>
                </a:solidFill>
                <a:effectLst/>
                <a:latin typeface="Times New Roman" panose="02020603050405020304" pitchFamily="18" charset="0"/>
                <a:ea typeface="Calibri" panose="020F0502020204030204" pitchFamily="34" charset="0"/>
              </a:rPr>
              <a:t>Project Management Institute defines </a:t>
            </a:r>
            <a:r>
              <a:rPr lang="en-IN" sz="2000" dirty="0">
                <a:solidFill>
                  <a:schemeClr val="tx1">
                    <a:lumMod val="50000"/>
                  </a:schemeClr>
                </a:solidFill>
                <a:latin typeface="Times New Roman" panose="02020603050405020304" pitchFamily="18" charset="0"/>
                <a:ea typeface="Calibri" panose="020F0502020204030204" pitchFamily="34" charset="0"/>
              </a:rPr>
              <a:t>Project Management</a:t>
            </a:r>
            <a:r>
              <a:rPr lang="en-IN" sz="2000" dirty="0">
                <a:solidFill>
                  <a:schemeClr val="tx1">
                    <a:lumMod val="50000"/>
                  </a:schemeClr>
                </a:solidFill>
                <a:effectLst/>
                <a:latin typeface="Times New Roman" panose="02020603050405020304" pitchFamily="18" charset="0"/>
                <a:ea typeface="Calibri" panose="020F0502020204030204" pitchFamily="34" charset="0"/>
              </a:rPr>
              <a:t> as "the application of knowledge, skills, tools, and procedures to a broad variety of activities in order to meet requirements of a given project“</a:t>
            </a:r>
          </a:p>
          <a:p>
            <a:pPr algn="just"/>
            <a:endParaRPr lang="en-IN" sz="2000" dirty="0">
              <a:solidFill>
                <a:schemeClr val="tx1">
                  <a:lumMod val="50000"/>
                </a:schemeClr>
              </a:solidFill>
              <a:latin typeface="Times New Roman" panose="02020603050405020304" pitchFamily="18" charset="0"/>
              <a:ea typeface="Calibri" panose="020F0502020204030204" pitchFamily="34" charset="0"/>
            </a:endParaRPr>
          </a:p>
          <a:p>
            <a:pPr algn="just"/>
            <a:r>
              <a:rPr lang="en-IN" sz="2000" dirty="0">
                <a:latin typeface="Times New Roman" panose="02020603050405020304" pitchFamily="18" charset="0"/>
                <a:cs typeface="Times New Roman" panose="02020603050405020304" pitchFamily="18" charset="0"/>
              </a:rPr>
              <a:t>Due to their role in cost management, risk management, and improved project outcomes, healthcare project management skills are becoming more and more crucial for organisations, including the healthcare sector</a:t>
            </a:r>
          </a:p>
          <a:p>
            <a:pPr algn="just"/>
            <a:endParaRPr lang="en-IN" sz="20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00C42BFF-2C2D-3A0C-25BC-7B5A08DCC5D6}"/>
              </a:ext>
            </a:extLst>
          </p:cNvPr>
          <p:cNvSpPr txBox="1">
            <a:spLocks/>
          </p:cNvSpPr>
          <p:nvPr/>
        </p:nvSpPr>
        <p:spPr>
          <a:xfrm>
            <a:off x="11430" y="643330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pic>
        <p:nvPicPr>
          <p:cNvPr id="2050" name="Picture 2" descr="The 5 Phases of Project Management">
            <a:extLst>
              <a:ext uri="{FF2B5EF4-FFF2-40B4-BE49-F238E27FC236}">
                <a16:creationId xmlns:a16="http://schemas.microsoft.com/office/drawing/2014/main" id="{595078FF-55ED-3C68-BC19-E7E44FC5D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833"/>
          <a:stretch/>
        </p:blipFill>
        <p:spPr bwMode="auto">
          <a:xfrm>
            <a:off x="708660" y="3065425"/>
            <a:ext cx="6366510" cy="30175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A40D80-59AD-3BE1-3E4E-14D37178FB6E}"/>
              </a:ext>
            </a:extLst>
          </p:cNvPr>
          <p:cNvSpPr txBox="1"/>
          <p:nvPr/>
        </p:nvSpPr>
        <p:spPr>
          <a:xfrm>
            <a:off x="7679771" y="3596658"/>
            <a:ext cx="4035979" cy="1631216"/>
          </a:xfrm>
          <a:prstGeom prst="rect">
            <a:avLst/>
          </a:prstGeom>
          <a:noFill/>
        </p:spPr>
        <p:txBody>
          <a:bodyPr wrap="square">
            <a:spAutoFit/>
          </a:bodyPr>
          <a:lstStyle/>
          <a:p>
            <a:pPr algn="just"/>
            <a:r>
              <a:rPr lang="en-IN" sz="2000" kern="0" dirty="0">
                <a:effectLst/>
                <a:latin typeface="Times New Roman" panose="02020603050405020304" pitchFamily="18" charset="0"/>
                <a:ea typeface="Calibri" panose="020F0502020204030204" pitchFamily="34" charset="0"/>
              </a:rPr>
              <a:t>A project idea is transformed into a usable product through the combination of five distinct phases, including initiation, planning, execution, monitoring, and Closure</a:t>
            </a:r>
            <a:endParaRPr lang="en-IN" sz="2000" dirty="0"/>
          </a:p>
        </p:txBody>
      </p:sp>
    </p:spTree>
    <p:extLst>
      <p:ext uri="{BB962C8B-B14F-4D97-AF65-F5344CB8AC3E}">
        <p14:creationId xmlns:p14="http://schemas.microsoft.com/office/powerpoint/2010/main" val="376289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0D402D-C151-D396-5F14-31A713647CF4}"/>
              </a:ext>
            </a:extLst>
          </p:cNvPr>
          <p:cNvSpPr>
            <a:spLocks noGrp="1"/>
          </p:cNvSpPr>
          <p:nvPr>
            <p:ph type="sldNum" idx="12"/>
          </p:nvPr>
        </p:nvSpPr>
        <p:spPr/>
        <p:txBody>
          <a:bodyPr/>
          <a:lstStyle/>
          <a:p>
            <a:fld id="{26AD20E6-394B-4DF0-96A5-9647FF39C943}" type="slidenum">
              <a:rPr lang="en-IN" smtClean="0"/>
              <a:t>4</a:t>
            </a:fld>
            <a:endParaRPr lang="en-IN"/>
          </a:p>
        </p:txBody>
      </p:sp>
      <p:sp>
        <p:nvSpPr>
          <p:cNvPr id="3" name="Title 2">
            <a:extLst>
              <a:ext uri="{FF2B5EF4-FFF2-40B4-BE49-F238E27FC236}">
                <a16:creationId xmlns:a16="http://schemas.microsoft.com/office/drawing/2014/main" id="{3C1E2973-7D8E-11D4-EBBE-44FB569D181F}"/>
              </a:ext>
            </a:extLst>
          </p:cNvPr>
          <p:cNvSpPr>
            <a:spLocks noGrp="1"/>
          </p:cNvSpPr>
          <p:nvPr>
            <p:ph type="title" idx="4294967295"/>
          </p:nvPr>
        </p:nvSpPr>
        <p:spPr>
          <a:xfrm>
            <a:off x="973435" y="571977"/>
            <a:ext cx="10598210" cy="528400"/>
          </a:xfrm>
        </p:spPr>
        <p:txBody>
          <a:bodyPr/>
          <a:lstStyle/>
          <a:p>
            <a:pPr algn="just"/>
            <a:r>
              <a:rPr lang="en-IN" sz="2000" b="0" dirty="0">
                <a:solidFill>
                  <a:schemeClr val="tx1">
                    <a:lumMod val="50000"/>
                  </a:schemeClr>
                </a:solidFill>
                <a:effectLst/>
                <a:latin typeface="Times New Roman" panose="02020603050405020304" pitchFamily="18" charset="0"/>
                <a:ea typeface="Calibri" panose="020F0502020204030204" pitchFamily="34" charset="0"/>
              </a:rPr>
              <a:t>Rockart (1981) defined critical success factors as the few areas in which successful competitive performance for the individual, department, or organisation is guaranteed by satisfactory results. They are the select few crucial areas where success is essential for the organisation. </a:t>
            </a:r>
            <a:endParaRPr lang="en-IN" sz="2000" b="0" dirty="0">
              <a:solidFill>
                <a:schemeClr val="tx1">
                  <a:lumMod val="50000"/>
                </a:schemeClr>
              </a:solidFill>
            </a:endParaRPr>
          </a:p>
        </p:txBody>
      </p:sp>
      <p:pic>
        <p:nvPicPr>
          <p:cNvPr id="6" name="Picture 5">
            <a:extLst>
              <a:ext uri="{FF2B5EF4-FFF2-40B4-BE49-F238E27FC236}">
                <a16:creationId xmlns:a16="http://schemas.microsoft.com/office/drawing/2014/main" id="{D0C2C213-FE32-B07A-C7B1-D74A40AEE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35" y="1862689"/>
            <a:ext cx="10492740" cy="4464013"/>
          </a:xfrm>
          <a:prstGeom prst="rect">
            <a:avLst/>
          </a:prstGeom>
        </p:spPr>
      </p:pic>
      <p:sp>
        <p:nvSpPr>
          <p:cNvPr id="11" name="TextBox 10">
            <a:extLst>
              <a:ext uri="{FF2B5EF4-FFF2-40B4-BE49-F238E27FC236}">
                <a16:creationId xmlns:a16="http://schemas.microsoft.com/office/drawing/2014/main" id="{ED42566F-5756-995C-E7AE-F9AB273A77A6}"/>
              </a:ext>
            </a:extLst>
          </p:cNvPr>
          <p:cNvSpPr txBox="1"/>
          <p:nvPr/>
        </p:nvSpPr>
        <p:spPr>
          <a:xfrm>
            <a:off x="4271963" y="1398190"/>
            <a:ext cx="6120764" cy="369332"/>
          </a:xfrm>
          <a:prstGeom prst="rect">
            <a:avLst/>
          </a:prstGeom>
          <a:noFill/>
        </p:spPr>
        <p:txBody>
          <a:bodyPr wrap="square">
            <a:spAutoFit/>
          </a:bodyPr>
          <a:lstStyle/>
          <a:p>
            <a:r>
              <a:rPr lang="en-IN" sz="1800" b="1" dirty="0">
                <a:effectLst/>
                <a:latin typeface="Times New Roman" panose="02020603050405020304" pitchFamily="18" charset="0"/>
                <a:ea typeface="Calibri" panose="020F0502020204030204" pitchFamily="34" charset="0"/>
              </a:rPr>
              <a:t>Table  – Critical Success Factors of Project </a:t>
            </a:r>
            <a:endParaRPr lang="en-IN" sz="1800" b="1" dirty="0"/>
          </a:p>
        </p:txBody>
      </p:sp>
      <p:sp>
        <p:nvSpPr>
          <p:cNvPr id="12" name="Footer Placeholder 3">
            <a:extLst>
              <a:ext uri="{FF2B5EF4-FFF2-40B4-BE49-F238E27FC236}">
                <a16:creationId xmlns:a16="http://schemas.microsoft.com/office/drawing/2014/main" id="{921D76BF-9D03-B5E2-6201-B537399EF85B}"/>
              </a:ext>
            </a:extLst>
          </p:cNvPr>
          <p:cNvSpPr txBox="1">
            <a:spLocks/>
          </p:cNvSpPr>
          <p:nvPr/>
        </p:nvSpPr>
        <p:spPr>
          <a:xfrm>
            <a:off x="0" y="642187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Tree>
    <p:extLst>
      <p:ext uri="{BB962C8B-B14F-4D97-AF65-F5344CB8AC3E}">
        <p14:creationId xmlns:p14="http://schemas.microsoft.com/office/powerpoint/2010/main" val="189334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Set Business Objectives In Your Business Plan? | Simplilearn">
            <a:extLst>
              <a:ext uri="{FF2B5EF4-FFF2-40B4-BE49-F238E27FC236}">
                <a16:creationId xmlns:a16="http://schemas.microsoft.com/office/drawing/2014/main" id="{BE187CD0-6282-3A0C-6E24-9E83FA811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51"/>
          <a:stretch/>
        </p:blipFill>
        <p:spPr bwMode="auto">
          <a:xfrm>
            <a:off x="0" y="0"/>
            <a:ext cx="59953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6657831-E619-E85B-4395-490D7619EA0C}"/>
              </a:ext>
            </a:extLst>
          </p:cNvPr>
          <p:cNvSpPr>
            <a:spLocks noGrp="1"/>
          </p:cNvSpPr>
          <p:nvPr>
            <p:ph type="sldNum" idx="12"/>
          </p:nvPr>
        </p:nvSpPr>
        <p:spPr/>
        <p:txBody>
          <a:bodyPr/>
          <a:lstStyle/>
          <a:p>
            <a:fld id="{26AD20E6-394B-4DF0-96A5-9647FF39C943}" type="slidenum">
              <a:rPr lang="en-IN" smtClean="0"/>
              <a:t>5</a:t>
            </a:fld>
            <a:endParaRPr lang="en-IN"/>
          </a:p>
        </p:txBody>
      </p:sp>
      <p:pic>
        <p:nvPicPr>
          <p:cNvPr id="3" name="Picture 2">
            <a:extLst>
              <a:ext uri="{FF2B5EF4-FFF2-40B4-BE49-F238E27FC236}">
                <a16:creationId xmlns:a16="http://schemas.microsoft.com/office/drawing/2014/main" id="{05F6790E-C0F7-4C3A-B2AE-0412510AA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95903" cy="1268959"/>
          </a:xfrm>
          <a:prstGeom prst="rect">
            <a:avLst/>
          </a:prstGeom>
        </p:spPr>
      </p:pic>
      <p:sp>
        <p:nvSpPr>
          <p:cNvPr id="4" name="Title 1">
            <a:extLst>
              <a:ext uri="{FF2B5EF4-FFF2-40B4-BE49-F238E27FC236}">
                <a16:creationId xmlns:a16="http://schemas.microsoft.com/office/drawing/2014/main" id="{695D4898-CC7D-38DE-3775-7771F372CB85}"/>
              </a:ext>
            </a:extLst>
          </p:cNvPr>
          <p:cNvSpPr txBox="1">
            <a:spLocks/>
          </p:cNvSpPr>
          <p:nvPr/>
        </p:nvSpPr>
        <p:spPr>
          <a:xfrm>
            <a:off x="4046961" y="509880"/>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OBJECTIVES OF THE STUDY</a:t>
            </a:r>
          </a:p>
        </p:txBody>
      </p:sp>
      <p:sp>
        <p:nvSpPr>
          <p:cNvPr id="5" name="Content Placeholder 2">
            <a:extLst>
              <a:ext uri="{FF2B5EF4-FFF2-40B4-BE49-F238E27FC236}">
                <a16:creationId xmlns:a16="http://schemas.microsoft.com/office/drawing/2014/main" id="{A71694AF-0598-EA25-4FF2-AFE41A2B8EE8}"/>
              </a:ext>
            </a:extLst>
          </p:cNvPr>
          <p:cNvSpPr txBox="1">
            <a:spLocks/>
          </p:cNvSpPr>
          <p:nvPr/>
        </p:nvSpPr>
        <p:spPr>
          <a:xfrm>
            <a:off x="6670841" y="1725438"/>
            <a:ext cx="4663440" cy="2293113"/>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chemeClr val="dk1"/>
                </a:solidFill>
                <a:latin typeface="+mn-lt"/>
                <a:ea typeface="+mn-ea"/>
                <a:cs typeface="+mn-cs"/>
                <a:sym typeface="Arial"/>
              </a:defRPr>
            </a:lvl9pPr>
          </a:lstStyle>
          <a:p>
            <a:pPr algn="ctr"/>
            <a:r>
              <a:rPr lang="en-US" sz="2400" dirty="0"/>
              <a:t> </a:t>
            </a:r>
          </a:p>
          <a:p>
            <a:pPr algn="just"/>
            <a:r>
              <a:rPr lang="en-IN" sz="2400" dirty="0">
                <a:latin typeface="Times New Roman" panose="02020603050405020304" pitchFamily="18" charset="0"/>
                <a:ea typeface="Calibri" panose="020F0502020204030204" pitchFamily="34" charset="0"/>
              </a:rPr>
              <a:t>To review the Critical Success factors in healthcare projects conducted at global scale</a:t>
            </a:r>
            <a:endParaRPr lang="en-IN" sz="2400" dirty="0"/>
          </a:p>
        </p:txBody>
      </p:sp>
      <p:sp>
        <p:nvSpPr>
          <p:cNvPr id="7" name="Footer Placeholder 3">
            <a:extLst>
              <a:ext uri="{FF2B5EF4-FFF2-40B4-BE49-F238E27FC236}">
                <a16:creationId xmlns:a16="http://schemas.microsoft.com/office/drawing/2014/main" id="{5AA8838E-7A27-CA01-575F-C815AADE8FB4}"/>
              </a:ext>
            </a:extLst>
          </p:cNvPr>
          <p:cNvSpPr txBox="1">
            <a:spLocks/>
          </p:cNvSpPr>
          <p:nvPr/>
        </p:nvSpPr>
        <p:spPr>
          <a:xfrm>
            <a:off x="0" y="642187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Tree>
    <p:extLst>
      <p:ext uri="{BB962C8B-B14F-4D97-AF65-F5344CB8AC3E}">
        <p14:creationId xmlns:p14="http://schemas.microsoft.com/office/powerpoint/2010/main" val="161306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A833841-4297-BDB8-8A03-23C451656811}"/>
              </a:ext>
            </a:extLst>
          </p:cNvPr>
          <p:cNvGraphicFramePr>
            <a:graphicFrameLocks noGrp="1"/>
          </p:cNvGraphicFramePr>
          <p:nvPr>
            <p:ph idx="1"/>
            <p:extLst>
              <p:ext uri="{D42A27DB-BD31-4B8C-83A1-F6EECF244321}">
                <p14:modId xmlns:p14="http://schemas.microsoft.com/office/powerpoint/2010/main" val="1195856883"/>
              </p:ext>
            </p:extLst>
          </p:nvPr>
        </p:nvGraphicFramePr>
        <p:xfrm>
          <a:off x="1133826" y="1686513"/>
          <a:ext cx="10274189" cy="404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1789808" cy="842461"/>
          </a:xfrm>
          <a:prstGeom prst="rect">
            <a:avLst/>
          </a:prstGeom>
        </p:spPr>
      </p:pic>
      <p:sp>
        <p:nvSpPr>
          <p:cNvPr id="9" name="Title 1">
            <a:extLst>
              <a:ext uri="{FF2B5EF4-FFF2-40B4-BE49-F238E27FC236}">
                <a16:creationId xmlns:a16="http://schemas.microsoft.com/office/drawing/2014/main" id="{26A6AE6E-CF81-FCDF-027D-6011E19D6AC7}"/>
              </a:ext>
            </a:extLst>
          </p:cNvPr>
          <p:cNvSpPr txBox="1">
            <a:spLocks/>
          </p:cNvSpPr>
          <p:nvPr/>
        </p:nvSpPr>
        <p:spPr>
          <a:xfrm>
            <a:off x="1735276" y="658292"/>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METHODOLOGY</a:t>
            </a:r>
          </a:p>
        </p:txBody>
      </p:sp>
      <p:sp>
        <p:nvSpPr>
          <p:cNvPr id="2" name="Footer Placeholder 3">
            <a:extLst>
              <a:ext uri="{FF2B5EF4-FFF2-40B4-BE49-F238E27FC236}">
                <a16:creationId xmlns:a16="http://schemas.microsoft.com/office/drawing/2014/main" id="{7F821258-92F9-454D-9FEE-50448345737E}"/>
              </a:ext>
            </a:extLst>
          </p:cNvPr>
          <p:cNvSpPr txBox="1">
            <a:spLocks/>
          </p:cNvSpPr>
          <p:nvPr/>
        </p:nvSpPr>
        <p:spPr>
          <a:xfrm>
            <a:off x="0" y="642187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2FBDBC-D844-E091-A6D6-97D1337F168E}"/>
              </a:ext>
            </a:extLst>
          </p:cNvPr>
          <p:cNvSpPr>
            <a:spLocks noGrp="1"/>
          </p:cNvSpPr>
          <p:nvPr>
            <p:ph type="sldNum"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2A07D4EF-CEFB-9BA1-91CE-38477B0F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10"/>
            <a:ext cx="1383030" cy="650991"/>
          </a:xfrm>
          <a:prstGeom prst="rect">
            <a:avLst/>
          </a:prstGeom>
        </p:spPr>
      </p:pic>
      <p:sp>
        <p:nvSpPr>
          <p:cNvPr id="7" name="Title 1">
            <a:extLst>
              <a:ext uri="{FF2B5EF4-FFF2-40B4-BE49-F238E27FC236}">
                <a16:creationId xmlns:a16="http://schemas.microsoft.com/office/drawing/2014/main" id="{C5B2D0EF-8C83-994E-9C9B-5CF4A619BBA8}"/>
              </a:ext>
            </a:extLst>
          </p:cNvPr>
          <p:cNvSpPr txBox="1">
            <a:spLocks/>
          </p:cNvSpPr>
          <p:nvPr/>
        </p:nvSpPr>
        <p:spPr>
          <a:xfrm>
            <a:off x="1578252" y="101665"/>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RESULTS</a:t>
            </a:r>
          </a:p>
        </p:txBody>
      </p:sp>
      <p:graphicFrame>
        <p:nvGraphicFramePr>
          <p:cNvPr id="10" name="Table 9">
            <a:extLst>
              <a:ext uri="{FF2B5EF4-FFF2-40B4-BE49-F238E27FC236}">
                <a16:creationId xmlns:a16="http://schemas.microsoft.com/office/drawing/2014/main" id="{79BBED01-A505-6162-6DF1-FC13715F520C}"/>
              </a:ext>
            </a:extLst>
          </p:cNvPr>
          <p:cNvGraphicFramePr>
            <a:graphicFrameLocks noGrp="1"/>
          </p:cNvGraphicFramePr>
          <p:nvPr>
            <p:extLst>
              <p:ext uri="{D42A27DB-BD31-4B8C-83A1-F6EECF244321}">
                <p14:modId xmlns:p14="http://schemas.microsoft.com/office/powerpoint/2010/main" val="2901638862"/>
              </p:ext>
            </p:extLst>
          </p:nvPr>
        </p:nvGraphicFramePr>
        <p:xfrm>
          <a:off x="754380" y="1249782"/>
          <a:ext cx="11183065" cy="5445945"/>
        </p:xfrm>
        <a:graphic>
          <a:graphicData uri="http://schemas.openxmlformats.org/drawingml/2006/table">
            <a:tbl>
              <a:tblPr firstRow="1" firstCol="1" bandRow="1">
                <a:tableStyleId>{5C22544A-7EE6-4342-B048-85BDC9FD1C3A}</a:tableStyleId>
              </a:tblPr>
              <a:tblGrid>
                <a:gridCol w="2189259">
                  <a:extLst>
                    <a:ext uri="{9D8B030D-6E8A-4147-A177-3AD203B41FA5}">
                      <a16:colId xmlns:a16="http://schemas.microsoft.com/office/drawing/2014/main" val="4032462497"/>
                    </a:ext>
                  </a:extLst>
                </a:gridCol>
                <a:gridCol w="2109120">
                  <a:extLst>
                    <a:ext uri="{9D8B030D-6E8A-4147-A177-3AD203B41FA5}">
                      <a16:colId xmlns:a16="http://schemas.microsoft.com/office/drawing/2014/main" val="3188190259"/>
                    </a:ext>
                  </a:extLst>
                </a:gridCol>
                <a:gridCol w="3097501">
                  <a:extLst>
                    <a:ext uri="{9D8B030D-6E8A-4147-A177-3AD203B41FA5}">
                      <a16:colId xmlns:a16="http://schemas.microsoft.com/office/drawing/2014/main" val="3634720580"/>
                    </a:ext>
                  </a:extLst>
                </a:gridCol>
                <a:gridCol w="3787185">
                  <a:extLst>
                    <a:ext uri="{9D8B030D-6E8A-4147-A177-3AD203B41FA5}">
                      <a16:colId xmlns:a16="http://schemas.microsoft.com/office/drawing/2014/main" val="3714088065"/>
                    </a:ext>
                  </a:extLst>
                </a:gridCol>
              </a:tblGrid>
              <a:tr h="238070">
                <a:tc>
                  <a:txBody>
                    <a:bodyPr/>
                    <a:lstStyle/>
                    <a:p>
                      <a:pPr marR="345440" algn="ctr">
                        <a:spcAft>
                          <a:spcPts val="1200"/>
                        </a:spcAft>
                      </a:pPr>
                      <a:r>
                        <a:rPr lang="en-IN" sz="1600" kern="100" dirty="0">
                          <a:effectLst/>
                        </a:rPr>
                        <a:t>Author</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600" kern="100" dirty="0">
                          <a:effectLst/>
                        </a:rPr>
                        <a:t>Year</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600" kern="100" dirty="0">
                          <a:effectLst/>
                        </a:rPr>
                        <a:t>Title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600" kern="100" dirty="0">
                          <a:effectLst/>
                        </a:rPr>
                        <a:t>Focussed Country</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1173197204"/>
                  </a:ext>
                </a:extLst>
              </a:tr>
              <a:tr h="693715">
                <a:tc>
                  <a:txBody>
                    <a:bodyPr/>
                    <a:lstStyle/>
                    <a:p>
                      <a:pPr marR="345440" algn="ctr">
                        <a:spcAft>
                          <a:spcPts val="1200"/>
                        </a:spcAft>
                      </a:pPr>
                      <a:r>
                        <a:rPr lang="en-IN" sz="1100" kern="100">
                          <a:effectLst/>
                        </a:rPr>
                        <a:t>Karin Axelsson et al</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2011</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just">
                        <a:spcAft>
                          <a:spcPts val="1200"/>
                        </a:spcAft>
                      </a:pPr>
                      <a:r>
                        <a:rPr lang="en-IN" sz="1100" kern="100" dirty="0">
                          <a:effectLst/>
                        </a:rPr>
                        <a:t>Analysing best practice and critical success factors in a health information system case: Are there any shortcuts to successful IT implementation?</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Sweden</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1272311157"/>
                  </a:ext>
                </a:extLst>
              </a:tr>
              <a:tr h="1041556">
                <a:tc>
                  <a:txBody>
                    <a:bodyPr/>
                    <a:lstStyle/>
                    <a:p>
                      <a:pPr marR="345440" algn="ctr">
                        <a:spcAft>
                          <a:spcPts val="1200"/>
                        </a:spcAft>
                      </a:pPr>
                      <a:r>
                        <a:rPr lang="en-IN" sz="1200" kern="100">
                          <a:effectLst/>
                        </a:rPr>
                        <a:t>Josephine Nabukenye etal</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2023</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just">
                        <a:spcAft>
                          <a:spcPts val="1200"/>
                        </a:spcAft>
                      </a:pPr>
                      <a:r>
                        <a:rPr lang="en-IN" sz="1200" kern="100" dirty="0">
                          <a:effectLst/>
                        </a:rPr>
                        <a:t>Critical risk and success factors for sustainability of an electronic health data capture, processing and dissemination platform for Uganda</a:t>
                      </a:r>
                      <a:endParaRPr lang="en-IN" sz="1100" kern="100" dirty="0">
                        <a:effectLst/>
                      </a:endParaRPr>
                    </a:p>
                    <a:p>
                      <a:pPr marR="345440" algn="just">
                        <a:spcAft>
                          <a:spcPts val="1200"/>
                        </a:spcAft>
                      </a:pPr>
                      <a:r>
                        <a:rPr lang="en-IN" sz="1200" kern="100" dirty="0">
                          <a:effectLst/>
                        </a:rPr>
                        <a:t>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Uganda</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3659172772"/>
                  </a:ext>
                </a:extLst>
              </a:tr>
              <a:tr h="535657">
                <a:tc>
                  <a:txBody>
                    <a:bodyPr/>
                    <a:lstStyle/>
                    <a:p>
                      <a:pPr marR="345440" algn="ctr">
                        <a:spcAft>
                          <a:spcPts val="1200"/>
                        </a:spcAft>
                      </a:pPr>
                      <a:r>
                        <a:rPr lang="en-IN" sz="1200" kern="100">
                          <a:effectLst/>
                        </a:rPr>
                        <a:t>Reza Zandi Doulabi et al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2016</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just">
                        <a:spcAft>
                          <a:spcPts val="1200"/>
                        </a:spcAft>
                      </a:pPr>
                      <a:r>
                        <a:rPr lang="en-IN" sz="1200" kern="100">
                          <a:effectLst/>
                        </a:rPr>
                        <a:t>Identifying Success Factors of Healthcare Facility Construction Projects in Iran</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Iran</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2115958726"/>
                  </a:ext>
                </a:extLst>
              </a:tr>
              <a:tr h="714210">
                <a:tc>
                  <a:txBody>
                    <a:bodyPr/>
                    <a:lstStyle/>
                    <a:p>
                      <a:pPr marR="345440" algn="ctr">
                        <a:spcAft>
                          <a:spcPts val="1200"/>
                        </a:spcAft>
                      </a:pPr>
                      <a:r>
                        <a:rPr lang="en-IN" sz="1200" kern="100">
                          <a:effectLst/>
                        </a:rPr>
                        <a:t>Kaija Saranto</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2019</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just">
                        <a:spcAft>
                          <a:spcPts val="1200"/>
                        </a:spcAft>
                      </a:pPr>
                      <a:r>
                        <a:rPr lang="en-IN" sz="1200" kern="100">
                          <a:effectLst/>
                        </a:rPr>
                        <a:t>How to Assess Success of HIT Project Management: An Example of the Use of the Common Assessment Framework (CAF)</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Finland</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1026331741"/>
                  </a:ext>
                </a:extLst>
              </a:tr>
              <a:tr h="576470">
                <a:tc>
                  <a:txBody>
                    <a:bodyPr/>
                    <a:lstStyle/>
                    <a:p>
                      <a:pPr marR="345440" algn="ctr">
                        <a:spcAft>
                          <a:spcPts val="1200"/>
                        </a:spcAft>
                      </a:pPr>
                      <a:r>
                        <a:rPr lang="en-IN" sz="1200" kern="100">
                          <a:effectLst/>
                        </a:rPr>
                        <a:t>Daniel F. Ofori</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2013</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just">
                        <a:spcAft>
                          <a:spcPts val="1200"/>
                        </a:spcAft>
                      </a:pPr>
                      <a:r>
                        <a:rPr lang="en-IN" sz="1200" kern="100">
                          <a:effectLst/>
                        </a:rPr>
                        <a:t>Project Management Practices and Critical Success Factors–A Developing Country Perspective</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Ghana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2908438292"/>
                  </a:ext>
                </a:extLst>
              </a:tr>
              <a:tr h="863004">
                <a:tc>
                  <a:txBody>
                    <a:bodyPr/>
                    <a:lstStyle/>
                    <a:p>
                      <a:pPr marR="345440" algn="ctr">
                        <a:spcAft>
                          <a:spcPts val="1200"/>
                        </a:spcAft>
                      </a:pPr>
                      <a:r>
                        <a:rPr lang="en-IN" sz="1200" kern="100">
                          <a:effectLst/>
                        </a:rPr>
                        <a:t>Neo Bee Woon et al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a:effectLst/>
                        </a:rPr>
                        <a:t>2014</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indent="63500" algn="just">
                        <a:spcAft>
                          <a:spcPts val="1200"/>
                        </a:spcAft>
                      </a:pPr>
                      <a:r>
                        <a:rPr lang="en-IN" sz="1200" kern="100">
                          <a:effectLst/>
                        </a:rPr>
                        <a:t>The paradox of project success despite lack of the “My Pathway” telehealth platform usage</a:t>
                      </a:r>
                      <a:endParaRPr lang="en-IN" sz="1100" kern="100">
                        <a:effectLst/>
                      </a:endParaRPr>
                    </a:p>
                    <a:p>
                      <a:pPr marR="345440" indent="63500" algn="just">
                        <a:spcAft>
                          <a:spcPts val="1200"/>
                        </a:spcAft>
                      </a:pPr>
                      <a:r>
                        <a:rPr lang="en-IN" sz="1200" kern="100">
                          <a:effectLst/>
                        </a:rPr>
                        <a:t> </a:t>
                      </a:r>
                      <a:endParaRPr lang="en-IN"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Malaysia</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2566708525"/>
                  </a:ext>
                </a:extLst>
              </a:tr>
              <a:tr h="684451">
                <a:tc>
                  <a:txBody>
                    <a:bodyPr/>
                    <a:lstStyle/>
                    <a:p>
                      <a:pPr marR="345440" algn="ctr">
                        <a:spcAft>
                          <a:spcPts val="1200"/>
                        </a:spcAft>
                      </a:pPr>
                      <a:r>
                        <a:rPr lang="en-IN" sz="1200" kern="100" dirty="0">
                          <a:effectLst/>
                        </a:rPr>
                        <a:t>Amrik Sohal et al</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2022</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L="116840" marR="345440" algn="just">
                        <a:spcAft>
                          <a:spcPts val="1200"/>
                        </a:spcAft>
                      </a:pPr>
                      <a:r>
                        <a:rPr lang="en-IN" sz="1200" kern="100" dirty="0">
                          <a:effectLst/>
                        </a:rPr>
                        <a:t>Success factors for lean six sigma projects in healthcare</a:t>
                      </a:r>
                      <a:endParaRPr lang="en-IN" sz="1100" kern="100" dirty="0">
                        <a:effectLst/>
                      </a:endParaRPr>
                    </a:p>
                    <a:p>
                      <a:pPr marR="345440" indent="63500" algn="just">
                        <a:spcAft>
                          <a:spcPts val="1200"/>
                        </a:spcAft>
                      </a:pPr>
                      <a:r>
                        <a:rPr lang="en-IN" sz="1200" kern="100" dirty="0">
                          <a:effectLst/>
                        </a:rPr>
                        <a:t>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tc>
                  <a:txBody>
                    <a:bodyPr/>
                    <a:lstStyle/>
                    <a:p>
                      <a:pPr marR="345440" algn="ctr">
                        <a:spcAft>
                          <a:spcPts val="1200"/>
                        </a:spcAft>
                      </a:pPr>
                      <a:r>
                        <a:rPr lang="en-IN" sz="1200" kern="100" dirty="0">
                          <a:effectLst/>
                        </a:rPr>
                        <a:t>Melbourne</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6228" marR="26228" marT="0" marB="0"/>
                </a:tc>
                <a:extLst>
                  <a:ext uri="{0D108BD9-81ED-4DB2-BD59-A6C34878D82A}">
                    <a16:rowId xmlns:a16="http://schemas.microsoft.com/office/drawing/2014/main" val="3206181478"/>
                  </a:ext>
                </a:extLst>
              </a:tr>
            </a:tbl>
          </a:graphicData>
        </a:graphic>
      </p:graphicFrame>
      <p:sp>
        <p:nvSpPr>
          <p:cNvPr id="11" name="Title 10">
            <a:extLst>
              <a:ext uri="{FF2B5EF4-FFF2-40B4-BE49-F238E27FC236}">
                <a16:creationId xmlns:a16="http://schemas.microsoft.com/office/drawing/2014/main" id="{6E65BB64-F50E-5240-9CBB-E58838417214}"/>
              </a:ext>
            </a:extLst>
          </p:cNvPr>
          <p:cNvSpPr>
            <a:spLocks noGrp="1"/>
          </p:cNvSpPr>
          <p:nvPr>
            <p:ph type="title"/>
          </p:nvPr>
        </p:nvSpPr>
        <p:spPr>
          <a:xfrm>
            <a:off x="2401630" y="1116018"/>
            <a:ext cx="9911200" cy="528400"/>
          </a:xfrm>
        </p:spPr>
        <p:txBody>
          <a:bodyPr/>
          <a:lstStyle/>
          <a:p>
            <a:r>
              <a:rPr lang="en-IN" sz="1800" kern="1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Table  – Literature Review focussing on Critical Success factors at Global level</a:t>
            </a:r>
            <a:endParaRPr lang="en-IN" sz="1600"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sz="4400" dirty="0">
              <a:solidFill>
                <a:schemeClr val="tx1">
                  <a:lumMod val="50000"/>
                </a:schemeClr>
              </a:solidFill>
            </a:endParaRPr>
          </a:p>
        </p:txBody>
      </p:sp>
    </p:spTree>
    <p:extLst>
      <p:ext uri="{BB962C8B-B14F-4D97-AF65-F5344CB8AC3E}">
        <p14:creationId xmlns:p14="http://schemas.microsoft.com/office/powerpoint/2010/main" val="323656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5437C3-A9D0-553C-6AA9-D9DB74C0C1F5}"/>
              </a:ext>
            </a:extLst>
          </p:cNvPr>
          <p:cNvSpPr>
            <a:spLocks noGrp="1"/>
          </p:cNvSpPr>
          <p:nvPr>
            <p:ph type="sldNum"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1EDB9BC1-689B-9794-5B11-7B855FAE5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20"/>
            <a:ext cx="1051560" cy="494968"/>
          </a:xfrm>
          <a:prstGeom prst="rect">
            <a:avLst/>
          </a:prstGeom>
        </p:spPr>
      </p:pic>
      <p:graphicFrame>
        <p:nvGraphicFramePr>
          <p:cNvPr id="10" name="Table 10">
            <a:extLst>
              <a:ext uri="{FF2B5EF4-FFF2-40B4-BE49-F238E27FC236}">
                <a16:creationId xmlns:a16="http://schemas.microsoft.com/office/drawing/2014/main" id="{66DA2B0A-9BA0-A89C-7D16-042E50234029}"/>
              </a:ext>
            </a:extLst>
          </p:cNvPr>
          <p:cNvGraphicFramePr>
            <a:graphicFrameLocks noGrp="1"/>
          </p:cNvGraphicFramePr>
          <p:nvPr>
            <p:extLst>
              <p:ext uri="{D42A27DB-BD31-4B8C-83A1-F6EECF244321}">
                <p14:modId xmlns:p14="http://schemas.microsoft.com/office/powerpoint/2010/main" val="305893633"/>
              </p:ext>
            </p:extLst>
          </p:nvPr>
        </p:nvGraphicFramePr>
        <p:xfrm>
          <a:off x="495299" y="653817"/>
          <a:ext cx="11201401" cy="5327513"/>
        </p:xfrm>
        <a:graphic>
          <a:graphicData uri="http://schemas.openxmlformats.org/drawingml/2006/table">
            <a:tbl>
              <a:tblPr firstRow="1" bandRow="1">
                <a:tableStyleId>{5C22544A-7EE6-4342-B048-85BDC9FD1C3A}</a:tableStyleId>
              </a:tblPr>
              <a:tblGrid>
                <a:gridCol w="2502809">
                  <a:extLst>
                    <a:ext uri="{9D8B030D-6E8A-4147-A177-3AD203B41FA5}">
                      <a16:colId xmlns:a16="http://schemas.microsoft.com/office/drawing/2014/main" val="2521358139"/>
                    </a:ext>
                  </a:extLst>
                </a:gridCol>
                <a:gridCol w="1139552">
                  <a:extLst>
                    <a:ext uri="{9D8B030D-6E8A-4147-A177-3AD203B41FA5}">
                      <a16:colId xmlns:a16="http://schemas.microsoft.com/office/drawing/2014/main" val="2720011546"/>
                    </a:ext>
                  </a:extLst>
                </a:gridCol>
                <a:gridCol w="1154430">
                  <a:extLst>
                    <a:ext uri="{9D8B030D-6E8A-4147-A177-3AD203B41FA5}">
                      <a16:colId xmlns:a16="http://schemas.microsoft.com/office/drawing/2014/main" val="54140695"/>
                    </a:ext>
                  </a:extLst>
                </a:gridCol>
                <a:gridCol w="1100568">
                  <a:extLst>
                    <a:ext uri="{9D8B030D-6E8A-4147-A177-3AD203B41FA5}">
                      <a16:colId xmlns:a16="http://schemas.microsoft.com/office/drawing/2014/main" val="3808923437"/>
                    </a:ext>
                  </a:extLst>
                </a:gridCol>
                <a:gridCol w="1409633">
                  <a:extLst>
                    <a:ext uri="{9D8B030D-6E8A-4147-A177-3AD203B41FA5}">
                      <a16:colId xmlns:a16="http://schemas.microsoft.com/office/drawing/2014/main" val="3261477155"/>
                    </a:ext>
                  </a:extLst>
                </a:gridCol>
                <a:gridCol w="1314064">
                  <a:extLst>
                    <a:ext uri="{9D8B030D-6E8A-4147-A177-3AD203B41FA5}">
                      <a16:colId xmlns:a16="http://schemas.microsoft.com/office/drawing/2014/main" val="1494334137"/>
                    </a:ext>
                  </a:extLst>
                </a:gridCol>
                <a:gridCol w="1373794">
                  <a:extLst>
                    <a:ext uri="{9D8B030D-6E8A-4147-A177-3AD203B41FA5}">
                      <a16:colId xmlns:a16="http://schemas.microsoft.com/office/drawing/2014/main" val="2674790039"/>
                    </a:ext>
                  </a:extLst>
                </a:gridCol>
                <a:gridCol w="1206551">
                  <a:extLst>
                    <a:ext uri="{9D8B030D-6E8A-4147-A177-3AD203B41FA5}">
                      <a16:colId xmlns:a16="http://schemas.microsoft.com/office/drawing/2014/main" val="1746901921"/>
                    </a:ext>
                  </a:extLst>
                </a:gridCol>
              </a:tblGrid>
              <a:tr h="510643">
                <a:tc rowSpan="2">
                  <a:txBody>
                    <a:bodyPr/>
                    <a:lstStyle/>
                    <a:p>
                      <a:r>
                        <a:rPr lang="en-IN" sz="1600" dirty="0"/>
                        <a:t>Critical Success Factors</a:t>
                      </a:r>
                    </a:p>
                  </a:txBody>
                  <a:tcPr/>
                </a:tc>
                <a:tc gridSpan="7">
                  <a:txBody>
                    <a:bodyPr/>
                    <a:lstStyle/>
                    <a:p>
                      <a:r>
                        <a:rPr lang="en-IN" sz="1400" dirty="0"/>
                        <a:t>                                                  Countries</a:t>
                      </a:r>
                      <a:r>
                        <a:rPr lang="en-IN" sz="1400" baseline="0" dirty="0"/>
                        <a:t> </a:t>
                      </a:r>
                      <a:endParaRPr lang="en-IN" sz="1400"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93753684"/>
                  </a:ext>
                </a:extLst>
              </a:tr>
              <a:tr h="725650">
                <a:tc vMerge="1">
                  <a:txBody>
                    <a:bodyPr/>
                    <a:lstStyle/>
                    <a:p>
                      <a:endParaRPr lang="en-IN" sz="1400" dirty="0"/>
                    </a:p>
                  </a:txBody>
                  <a:tcPr/>
                </a:tc>
                <a:tc>
                  <a:txBody>
                    <a:bodyPr/>
                    <a:lstStyle/>
                    <a:p>
                      <a:r>
                        <a:rPr lang="en-IN" sz="1400" dirty="0"/>
                        <a:t>Sweden</a:t>
                      </a:r>
                    </a:p>
                  </a:txBody>
                  <a:tcPr/>
                </a:tc>
                <a:tc>
                  <a:txBody>
                    <a:bodyPr/>
                    <a:lstStyle/>
                    <a:p>
                      <a:r>
                        <a:rPr lang="en-IN" sz="1400" dirty="0"/>
                        <a:t>Uganda</a:t>
                      </a:r>
                    </a:p>
                  </a:txBody>
                  <a:tcPr/>
                </a:tc>
                <a:tc>
                  <a:txBody>
                    <a:bodyPr/>
                    <a:lstStyle/>
                    <a:p>
                      <a:r>
                        <a:rPr lang="en-IN" sz="1400" dirty="0"/>
                        <a:t>Iran</a:t>
                      </a:r>
                    </a:p>
                  </a:txBody>
                  <a:tcPr/>
                </a:tc>
                <a:tc>
                  <a:txBody>
                    <a:bodyPr/>
                    <a:lstStyle/>
                    <a:p>
                      <a:r>
                        <a:rPr lang="en-IN" sz="1400" dirty="0"/>
                        <a:t>Finland</a:t>
                      </a:r>
                    </a:p>
                  </a:txBody>
                  <a:tcPr/>
                </a:tc>
                <a:tc>
                  <a:txBody>
                    <a:bodyPr/>
                    <a:lstStyle/>
                    <a:p>
                      <a:r>
                        <a:rPr lang="en-IN" sz="1400" dirty="0"/>
                        <a:t>Ghana</a:t>
                      </a:r>
                    </a:p>
                  </a:txBody>
                  <a:tcPr/>
                </a:tc>
                <a:tc>
                  <a:txBody>
                    <a:bodyPr/>
                    <a:lstStyle/>
                    <a:p>
                      <a:r>
                        <a:rPr lang="en-IN" sz="1400" dirty="0"/>
                        <a:t>Malaysia</a:t>
                      </a:r>
                    </a:p>
                  </a:txBody>
                  <a:tcPr/>
                </a:tc>
                <a:tc>
                  <a:txBody>
                    <a:bodyPr/>
                    <a:lstStyle/>
                    <a:p>
                      <a:r>
                        <a:rPr lang="en-IN" sz="1400" dirty="0"/>
                        <a:t>Melbourne</a:t>
                      </a:r>
                    </a:p>
                  </a:txBody>
                  <a:tcPr/>
                </a:tc>
                <a:extLst>
                  <a:ext uri="{0D108BD9-81ED-4DB2-BD59-A6C34878D82A}">
                    <a16:rowId xmlns:a16="http://schemas.microsoft.com/office/drawing/2014/main" val="1795647468"/>
                  </a:ext>
                </a:extLst>
              </a:tr>
              <a:tr h="725650">
                <a:tc>
                  <a:txBody>
                    <a:bodyPr/>
                    <a:lstStyle/>
                    <a:p>
                      <a:r>
                        <a:rPr lang="en-IN" sz="1400" dirty="0"/>
                        <a:t>Clear Project</a:t>
                      </a:r>
                      <a:r>
                        <a:rPr lang="en-IN" sz="1400" baseline="0" dirty="0"/>
                        <a:t> Management Objectives</a:t>
                      </a:r>
                      <a:endParaRPr lang="en-IN" sz="1400" dirty="0"/>
                    </a:p>
                  </a:txBody>
                  <a:tcPr/>
                </a:tc>
                <a:tc>
                  <a:txBody>
                    <a:bodyPr/>
                    <a:lstStyle/>
                    <a:p>
                      <a:r>
                        <a:rPr lang="en-IN" sz="1400" baseline="0" dirty="0"/>
                        <a:t>  </a:t>
                      </a:r>
                      <a:r>
                        <a:rPr lang="en-IN" sz="1400" dirty="0"/>
                        <a:t> </a:t>
                      </a:r>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extLst>
                  <a:ext uri="{0D108BD9-81ED-4DB2-BD59-A6C34878D82A}">
                    <a16:rowId xmlns:a16="http://schemas.microsoft.com/office/drawing/2014/main" val="1363705049"/>
                  </a:ext>
                </a:extLst>
              </a:tr>
              <a:tr h="510643">
                <a:tc>
                  <a:txBody>
                    <a:bodyPr/>
                    <a:lstStyle/>
                    <a:p>
                      <a:r>
                        <a:rPr lang="en-IN" sz="1400" dirty="0"/>
                        <a:t>Top Management</a:t>
                      </a:r>
                      <a:r>
                        <a:rPr lang="en-IN" sz="1400" baseline="0" dirty="0"/>
                        <a:t> Support</a:t>
                      </a:r>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extLst>
                  <a:ext uri="{0D108BD9-81ED-4DB2-BD59-A6C34878D82A}">
                    <a16:rowId xmlns:a16="http://schemas.microsoft.com/office/drawing/2014/main" val="391244769"/>
                  </a:ext>
                </a:extLst>
              </a:tr>
              <a:tr h="510643">
                <a:tc>
                  <a:txBody>
                    <a:bodyPr/>
                    <a:lstStyle/>
                    <a:p>
                      <a:r>
                        <a:rPr lang="en-IN" sz="1400" dirty="0"/>
                        <a:t>Information/Communication</a:t>
                      </a:r>
                    </a:p>
                  </a:txBody>
                  <a:tcPr/>
                </a:tc>
                <a:tc>
                  <a:txBody>
                    <a:bodyPr/>
                    <a:lstStyle/>
                    <a:p>
                      <a:endParaRPr lang="en-IN" sz="140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extLst>
                  <a:ext uri="{0D108BD9-81ED-4DB2-BD59-A6C34878D82A}">
                    <a16:rowId xmlns:a16="http://schemas.microsoft.com/office/drawing/2014/main" val="2399457657"/>
                  </a:ext>
                </a:extLst>
              </a:tr>
              <a:tr h="326991">
                <a:tc>
                  <a:txBody>
                    <a:bodyPr/>
                    <a:lstStyle/>
                    <a:p>
                      <a:r>
                        <a:rPr lang="en-IN" sz="1400" dirty="0"/>
                        <a:t>Client</a:t>
                      </a:r>
                      <a:r>
                        <a:rPr lang="en-IN" sz="1400" baseline="0" dirty="0"/>
                        <a:t> Involvement</a:t>
                      </a:r>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extLst>
                  <a:ext uri="{0D108BD9-81ED-4DB2-BD59-A6C34878D82A}">
                    <a16:rowId xmlns:a16="http://schemas.microsoft.com/office/drawing/2014/main" val="3831255872"/>
                  </a:ext>
                </a:extLst>
              </a:tr>
              <a:tr h="326991">
                <a:tc>
                  <a:txBody>
                    <a:bodyPr/>
                    <a:lstStyle/>
                    <a:p>
                      <a:r>
                        <a:rPr lang="en-IN" sz="1400" dirty="0"/>
                        <a:t>Leadership</a:t>
                      </a:r>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extLst>
                  <a:ext uri="{0D108BD9-81ED-4DB2-BD59-A6C34878D82A}">
                    <a16:rowId xmlns:a16="http://schemas.microsoft.com/office/drawing/2014/main" val="399942982"/>
                  </a:ext>
                </a:extLst>
              </a:tr>
              <a:tr h="510643">
                <a:tc>
                  <a:txBody>
                    <a:bodyPr/>
                    <a:lstStyle/>
                    <a:p>
                      <a:r>
                        <a:rPr lang="en-IN" sz="1400" dirty="0"/>
                        <a:t>Realistic</a:t>
                      </a:r>
                      <a:r>
                        <a:rPr lang="en-IN" sz="1400" baseline="0" dirty="0"/>
                        <a:t> Cost and Time estimates</a:t>
                      </a:r>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a:p>
                  </a:txBody>
                  <a:tcPr/>
                </a:tc>
                <a:extLst>
                  <a:ext uri="{0D108BD9-81ED-4DB2-BD59-A6C34878D82A}">
                    <a16:rowId xmlns:a16="http://schemas.microsoft.com/office/drawing/2014/main" val="3780156776"/>
                  </a:ext>
                </a:extLst>
              </a:tr>
              <a:tr h="326991">
                <a:tc>
                  <a:txBody>
                    <a:bodyPr/>
                    <a:lstStyle/>
                    <a:p>
                      <a:r>
                        <a:rPr lang="en-IN" sz="1400" dirty="0"/>
                        <a:t>Adequate</a:t>
                      </a:r>
                      <a:r>
                        <a:rPr lang="en-IN" sz="1400" baseline="0" dirty="0"/>
                        <a:t> Resources</a:t>
                      </a:r>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extLst>
                  <a:ext uri="{0D108BD9-81ED-4DB2-BD59-A6C34878D82A}">
                    <a16:rowId xmlns:a16="http://schemas.microsoft.com/office/drawing/2014/main" val="335317178"/>
                  </a:ext>
                </a:extLst>
              </a:tr>
              <a:tr h="326991">
                <a:tc>
                  <a:txBody>
                    <a:bodyPr/>
                    <a:lstStyle/>
                    <a:p>
                      <a:r>
                        <a:rPr lang="en-IN" sz="1400" dirty="0"/>
                        <a:t>Human</a:t>
                      </a:r>
                      <a:r>
                        <a:rPr lang="en-IN" sz="1400" baseline="0" dirty="0"/>
                        <a:t> Resource </a:t>
                      </a:r>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a:p>
                  </a:txBody>
                  <a:tcPr/>
                </a:tc>
                <a:tc>
                  <a:txBody>
                    <a:bodyPr/>
                    <a:lstStyle/>
                    <a:p>
                      <a:endParaRPr lang="en-IN" sz="1400" dirty="0"/>
                    </a:p>
                  </a:txBody>
                  <a:tcPr/>
                </a:tc>
                <a:tc>
                  <a:txBody>
                    <a:bodyPr/>
                    <a:lstStyle/>
                    <a:p>
                      <a:endParaRPr lang="en-IN" sz="1400"/>
                    </a:p>
                  </a:txBody>
                  <a:tcPr/>
                </a:tc>
                <a:tc>
                  <a:txBody>
                    <a:bodyPr/>
                    <a:lstStyle/>
                    <a:p>
                      <a:endParaRPr lang="en-IN" sz="1400" dirty="0"/>
                    </a:p>
                  </a:txBody>
                  <a:tcPr/>
                </a:tc>
                <a:extLst>
                  <a:ext uri="{0D108BD9-81ED-4DB2-BD59-A6C34878D82A}">
                    <a16:rowId xmlns:a16="http://schemas.microsoft.com/office/drawing/2014/main" val="4016802532"/>
                  </a:ext>
                </a:extLst>
              </a:tr>
              <a:tr h="510643">
                <a:tc>
                  <a:txBody>
                    <a:bodyPr/>
                    <a:lstStyle/>
                    <a:p>
                      <a:r>
                        <a:rPr lang="en-IN" sz="1400" dirty="0"/>
                        <a:t>Monitor Performance and Feedback</a:t>
                      </a:r>
                    </a:p>
                  </a:txBody>
                  <a:tcPr/>
                </a:tc>
                <a:tc>
                  <a:txBody>
                    <a:bodyPr/>
                    <a:lstStyle/>
                    <a:p>
                      <a:endParaRPr lang="en-IN" sz="1400"/>
                    </a:p>
                  </a:txBody>
                  <a:tcPr/>
                </a:tc>
                <a:tc>
                  <a:txBody>
                    <a:bodyPr/>
                    <a:lstStyle/>
                    <a:p>
                      <a:endParaRPr lang="en-IN" sz="1400" dirty="0"/>
                    </a:p>
                  </a:txBody>
                  <a:tcPr/>
                </a:tc>
                <a:tc>
                  <a:txBody>
                    <a:bodyPr/>
                    <a:lstStyle/>
                    <a:p>
                      <a:endParaRPr lang="en-IN" sz="1400" dirty="0"/>
                    </a:p>
                  </a:txBody>
                  <a:tcPr/>
                </a:tc>
                <a:tc>
                  <a:txBody>
                    <a:bodyPr/>
                    <a:lstStyle/>
                    <a:p>
                      <a:endParaRPr lang="en-IN" sz="1400" dirty="0"/>
                    </a:p>
                  </a:txBody>
                  <a:tcPr/>
                </a:tc>
                <a:tc>
                  <a:txBody>
                    <a:bodyPr/>
                    <a:lstStyle/>
                    <a:p>
                      <a:endParaRPr lang="en-IN" sz="1400"/>
                    </a:p>
                  </a:txBody>
                  <a:tcPr/>
                </a:tc>
                <a:tc>
                  <a:txBody>
                    <a:bodyPr/>
                    <a:lstStyle/>
                    <a:p>
                      <a:endParaRPr lang="en-IN" sz="1400"/>
                    </a:p>
                  </a:txBody>
                  <a:tcPr/>
                </a:tc>
                <a:tc>
                  <a:txBody>
                    <a:bodyPr/>
                    <a:lstStyle/>
                    <a:p>
                      <a:endParaRPr lang="en-IN" sz="1400" dirty="0"/>
                    </a:p>
                  </a:txBody>
                  <a:tcPr/>
                </a:tc>
                <a:extLst>
                  <a:ext uri="{0D108BD9-81ED-4DB2-BD59-A6C34878D82A}">
                    <a16:rowId xmlns:a16="http://schemas.microsoft.com/office/drawing/2014/main" val="919156286"/>
                  </a:ext>
                </a:extLst>
              </a:tr>
            </a:tbl>
          </a:graphicData>
        </a:graphic>
      </p:graphicFrame>
      <p:pic>
        <p:nvPicPr>
          <p:cNvPr id="13" name="Graphic 12" descr="Checkmark">
            <a:extLst>
              <a:ext uri="{FF2B5EF4-FFF2-40B4-BE49-F238E27FC236}">
                <a16:creationId xmlns:a16="http://schemas.microsoft.com/office/drawing/2014/main" id="{535E9091-3903-D285-D619-DE0840EF8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070" y="1988820"/>
            <a:ext cx="259080" cy="259080"/>
          </a:xfrm>
          <a:prstGeom prst="rect">
            <a:avLst/>
          </a:prstGeom>
        </p:spPr>
      </p:pic>
      <p:pic>
        <p:nvPicPr>
          <p:cNvPr id="16" name="Graphic 15" descr="Checkmark">
            <a:extLst>
              <a:ext uri="{FF2B5EF4-FFF2-40B4-BE49-F238E27FC236}">
                <a16:creationId xmlns:a16="http://schemas.microsoft.com/office/drawing/2014/main" id="{DD8704C9-5527-AC79-F49E-51755BD0C1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070" y="4860432"/>
            <a:ext cx="259080" cy="259080"/>
          </a:xfrm>
          <a:prstGeom prst="rect">
            <a:avLst/>
          </a:prstGeom>
        </p:spPr>
      </p:pic>
      <p:pic>
        <p:nvPicPr>
          <p:cNvPr id="17" name="Graphic 16" descr="Checkmark">
            <a:extLst>
              <a:ext uri="{FF2B5EF4-FFF2-40B4-BE49-F238E27FC236}">
                <a16:creationId xmlns:a16="http://schemas.microsoft.com/office/drawing/2014/main" id="{2175028D-6650-2760-D16A-C5409B04FD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4190" y="1988820"/>
            <a:ext cx="259080" cy="259080"/>
          </a:xfrm>
          <a:prstGeom prst="rect">
            <a:avLst/>
          </a:prstGeom>
        </p:spPr>
      </p:pic>
      <p:pic>
        <p:nvPicPr>
          <p:cNvPr id="18" name="Graphic 17" descr="Checkmark">
            <a:extLst>
              <a:ext uri="{FF2B5EF4-FFF2-40B4-BE49-F238E27FC236}">
                <a16:creationId xmlns:a16="http://schemas.microsoft.com/office/drawing/2014/main" id="{8614EC34-0EE5-EBAE-FE82-FF8A27CBB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4190" y="2804160"/>
            <a:ext cx="259080" cy="259080"/>
          </a:xfrm>
          <a:prstGeom prst="rect">
            <a:avLst/>
          </a:prstGeom>
        </p:spPr>
      </p:pic>
      <p:pic>
        <p:nvPicPr>
          <p:cNvPr id="20" name="Graphic 19" descr="Checkmark">
            <a:extLst>
              <a:ext uri="{FF2B5EF4-FFF2-40B4-BE49-F238E27FC236}">
                <a16:creationId xmlns:a16="http://schemas.microsoft.com/office/drawing/2014/main" id="{A7751CC0-D3BF-ECDB-8650-AEE7673A2F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4190" y="3697178"/>
            <a:ext cx="259080" cy="259080"/>
          </a:xfrm>
          <a:prstGeom prst="rect">
            <a:avLst/>
          </a:prstGeom>
        </p:spPr>
      </p:pic>
      <p:pic>
        <p:nvPicPr>
          <p:cNvPr id="23" name="Graphic 22" descr="Checkmark">
            <a:extLst>
              <a:ext uri="{FF2B5EF4-FFF2-40B4-BE49-F238E27FC236}">
                <a16:creationId xmlns:a16="http://schemas.microsoft.com/office/drawing/2014/main" id="{16A450BC-D13D-3D0C-A26E-7341FFC559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4190" y="4878976"/>
            <a:ext cx="259080" cy="259080"/>
          </a:xfrm>
          <a:prstGeom prst="rect">
            <a:avLst/>
          </a:prstGeom>
        </p:spPr>
      </p:pic>
      <p:pic>
        <p:nvPicPr>
          <p:cNvPr id="24" name="Graphic 23" descr="Checkmark">
            <a:extLst>
              <a:ext uri="{FF2B5EF4-FFF2-40B4-BE49-F238E27FC236}">
                <a16:creationId xmlns:a16="http://schemas.microsoft.com/office/drawing/2014/main" id="{E9A47F80-C772-4218-4BBD-3B1009AB06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5310" y="1988820"/>
            <a:ext cx="259080" cy="259080"/>
          </a:xfrm>
          <a:prstGeom prst="rect">
            <a:avLst/>
          </a:prstGeom>
        </p:spPr>
      </p:pic>
      <p:pic>
        <p:nvPicPr>
          <p:cNvPr id="25" name="Graphic 24" descr="Checkmark">
            <a:extLst>
              <a:ext uri="{FF2B5EF4-FFF2-40B4-BE49-F238E27FC236}">
                <a16:creationId xmlns:a16="http://schemas.microsoft.com/office/drawing/2014/main" id="{0074BEC3-F404-DB51-22ED-A16C0ADB8A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5310" y="2804160"/>
            <a:ext cx="259080" cy="259080"/>
          </a:xfrm>
          <a:prstGeom prst="rect">
            <a:avLst/>
          </a:prstGeom>
        </p:spPr>
      </p:pic>
      <p:pic>
        <p:nvPicPr>
          <p:cNvPr id="26" name="Graphic 25" descr="Checkmark">
            <a:extLst>
              <a:ext uri="{FF2B5EF4-FFF2-40B4-BE49-F238E27FC236}">
                <a16:creationId xmlns:a16="http://schemas.microsoft.com/office/drawing/2014/main" id="{4AD4ACD9-35EB-E544-26B9-F908240C7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5310" y="3351529"/>
            <a:ext cx="259080" cy="259080"/>
          </a:xfrm>
          <a:prstGeom prst="rect">
            <a:avLst/>
          </a:prstGeom>
        </p:spPr>
      </p:pic>
      <p:pic>
        <p:nvPicPr>
          <p:cNvPr id="27" name="Graphic 26" descr="Checkmark">
            <a:extLst>
              <a:ext uri="{FF2B5EF4-FFF2-40B4-BE49-F238E27FC236}">
                <a16:creationId xmlns:a16="http://schemas.microsoft.com/office/drawing/2014/main" id="{5D7A3648-8927-2B52-0B9C-646905A39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9120" y="4010863"/>
            <a:ext cx="259080" cy="259080"/>
          </a:xfrm>
          <a:prstGeom prst="rect">
            <a:avLst/>
          </a:prstGeom>
        </p:spPr>
      </p:pic>
      <p:pic>
        <p:nvPicPr>
          <p:cNvPr id="28" name="Graphic 27" descr="Checkmark">
            <a:extLst>
              <a:ext uri="{FF2B5EF4-FFF2-40B4-BE49-F238E27FC236}">
                <a16:creationId xmlns:a16="http://schemas.microsoft.com/office/drawing/2014/main" id="{D6D8CF52-C573-5C85-EA8A-0954C8770C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5310" y="5171811"/>
            <a:ext cx="259080" cy="259080"/>
          </a:xfrm>
          <a:prstGeom prst="rect">
            <a:avLst/>
          </a:prstGeom>
        </p:spPr>
      </p:pic>
      <p:pic>
        <p:nvPicPr>
          <p:cNvPr id="30" name="Graphic 29" descr="Checkmark">
            <a:extLst>
              <a:ext uri="{FF2B5EF4-FFF2-40B4-BE49-F238E27FC236}">
                <a16:creationId xmlns:a16="http://schemas.microsoft.com/office/drawing/2014/main" id="{4EBDDDFC-A19D-7C95-9C1B-C1FA3565F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0" y="1988820"/>
            <a:ext cx="259080" cy="259080"/>
          </a:xfrm>
          <a:prstGeom prst="rect">
            <a:avLst/>
          </a:prstGeom>
        </p:spPr>
      </p:pic>
      <p:pic>
        <p:nvPicPr>
          <p:cNvPr id="31" name="Graphic 30" descr="Checkmark">
            <a:extLst>
              <a:ext uri="{FF2B5EF4-FFF2-40B4-BE49-F238E27FC236}">
                <a16:creationId xmlns:a16="http://schemas.microsoft.com/office/drawing/2014/main" id="{BE70C68F-B6E8-96DC-F42E-E5CC05D71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0" y="4351021"/>
            <a:ext cx="259080" cy="259080"/>
          </a:xfrm>
          <a:prstGeom prst="rect">
            <a:avLst/>
          </a:prstGeom>
        </p:spPr>
      </p:pic>
      <p:pic>
        <p:nvPicPr>
          <p:cNvPr id="33" name="Graphic 32" descr="Checkmark">
            <a:extLst>
              <a:ext uri="{FF2B5EF4-FFF2-40B4-BE49-F238E27FC236}">
                <a16:creationId xmlns:a16="http://schemas.microsoft.com/office/drawing/2014/main" id="{E271EA9E-7E05-A45D-CE59-4E8F3D8B0A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1030" y="5171811"/>
            <a:ext cx="259080" cy="259080"/>
          </a:xfrm>
          <a:prstGeom prst="rect">
            <a:avLst/>
          </a:prstGeom>
        </p:spPr>
      </p:pic>
      <p:pic>
        <p:nvPicPr>
          <p:cNvPr id="34" name="Graphic 33" descr="Checkmark">
            <a:extLst>
              <a:ext uri="{FF2B5EF4-FFF2-40B4-BE49-F238E27FC236}">
                <a16:creationId xmlns:a16="http://schemas.microsoft.com/office/drawing/2014/main" id="{738F55D6-6E0B-9AAF-AA88-46E5D7EF8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7923" y="1988820"/>
            <a:ext cx="259080" cy="259080"/>
          </a:xfrm>
          <a:prstGeom prst="rect">
            <a:avLst/>
          </a:prstGeom>
        </p:spPr>
      </p:pic>
      <p:pic>
        <p:nvPicPr>
          <p:cNvPr id="35" name="Graphic 34" descr="Checkmark">
            <a:extLst>
              <a:ext uri="{FF2B5EF4-FFF2-40B4-BE49-F238E27FC236}">
                <a16:creationId xmlns:a16="http://schemas.microsoft.com/office/drawing/2014/main" id="{A236AF58-E5A6-A94F-8409-8F5E64DFA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0" y="2758440"/>
            <a:ext cx="259080" cy="259080"/>
          </a:xfrm>
          <a:prstGeom prst="rect">
            <a:avLst/>
          </a:prstGeom>
        </p:spPr>
      </p:pic>
      <p:pic>
        <p:nvPicPr>
          <p:cNvPr id="36" name="Graphic 35" descr="Checkmark">
            <a:extLst>
              <a:ext uri="{FF2B5EF4-FFF2-40B4-BE49-F238E27FC236}">
                <a16:creationId xmlns:a16="http://schemas.microsoft.com/office/drawing/2014/main" id="{DE286674-87DB-8D96-C562-6890D59D5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2203" y="4003644"/>
            <a:ext cx="259080" cy="259080"/>
          </a:xfrm>
          <a:prstGeom prst="rect">
            <a:avLst/>
          </a:prstGeom>
        </p:spPr>
      </p:pic>
      <p:pic>
        <p:nvPicPr>
          <p:cNvPr id="37" name="Graphic 36" descr="Checkmark">
            <a:extLst>
              <a:ext uri="{FF2B5EF4-FFF2-40B4-BE49-F238E27FC236}">
                <a16:creationId xmlns:a16="http://schemas.microsoft.com/office/drawing/2014/main" id="{F314FC6B-5B4B-69BB-DFC5-0FF0F5374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2203" y="4373026"/>
            <a:ext cx="259080" cy="259080"/>
          </a:xfrm>
          <a:prstGeom prst="rect">
            <a:avLst/>
          </a:prstGeom>
        </p:spPr>
      </p:pic>
      <p:pic>
        <p:nvPicPr>
          <p:cNvPr id="38" name="Graphic 37" descr="Checkmark">
            <a:extLst>
              <a:ext uri="{FF2B5EF4-FFF2-40B4-BE49-F238E27FC236}">
                <a16:creationId xmlns:a16="http://schemas.microsoft.com/office/drawing/2014/main" id="{D4159352-B782-99E0-10CF-01B71394A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1606" y="5525748"/>
            <a:ext cx="259080" cy="259080"/>
          </a:xfrm>
          <a:prstGeom prst="rect">
            <a:avLst/>
          </a:prstGeom>
        </p:spPr>
      </p:pic>
      <p:pic>
        <p:nvPicPr>
          <p:cNvPr id="39" name="Graphic 38" descr="Checkmark">
            <a:extLst>
              <a:ext uri="{FF2B5EF4-FFF2-40B4-BE49-F238E27FC236}">
                <a16:creationId xmlns:a16="http://schemas.microsoft.com/office/drawing/2014/main" id="{5E6D7BD3-0395-88B5-0CF2-E5A045255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2086" y="5176748"/>
            <a:ext cx="259080" cy="259080"/>
          </a:xfrm>
          <a:prstGeom prst="rect">
            <a:avLst/>
          </a:prstGeom>
        </p:spPr>
      </p:pic>
      <p:pic>
        <p:nvPicPr>
          <p:cNvPr id="40" name="Graphic 39" descr="Checkmark">
            <a:extLst>
              <a:ext uri="{FF2B5EF4-FFF2-40B4-BE49-F238E27FC236}">
                <a16:creationId xmlns:a16="http://schemas.microsoft.com/office/drawing/2014/main" id="{0D8453D6-3FFD-E40F-8E9A-8670F0C3D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3219" y="1980564"/>
            <a:ext cx="259080" cy="259080"/>
          </a:xfrm>
          <a:prstGeom prst="rect">
            <a:avLst/>
          </a:prstGeom>
        </p:spPr>
      </p:pic>
      <p:pic>
        <p:nvPicPr>
          <p:cNvPr id="41" name="Graphic 40" descr="Checkmark">
            <a:extLst>
              <a:ext uri="{FF2B5EF4-FFF2-40B4-BE49-F238E27FC236}">
                <a16:creationId xmlns:a16="http://schemas.microsoft.com/office/drawing/2014/main" id="{BA71F7FC-4E50-EEDC-F95F-362C0A368A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271" y="3299460"/>
            <a:ext cx="259080" cy="259080"/>
          </a:xfrm>
          <a:prstGeom prst="rect">
            <a:avLst/>
          </a:prstGeom>
        </p:spPr>
      </p:pic>
      <p:pic>
        <p:nvPicPr>
          <p:cNvPr id="42" name="Graphic 41" descr="Checkmark">
            <a:extLst>
              <a:ext uri="{FF2B5EF4-FFF2-40B4-BE49-F238E27FC236}">
                <a16:creationId xmlns:a16="http://schemas.microsoft.com/office/drawing/2014/main" id="{53309972-A9C9-99A1-66B6-BA0FB5F639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2271" y="4001979"/>
            <a:ext cx="259080" cy="259080"/>
          </a:xfrm>
          <a:prstGeom prst="rect">
            <a:avLst/>
          </a:prstGeom>
        </p:spPr>
      </p:pic>
      <p:pic>
        <p:nvPicPr>
          <p:cNvPr id="43" name="Graphic 42" descr="Checkmark">
            <a:extLst>
              <a:ext uri="{FF2B5EF4-FFF2-40B4-BE49-F238E27FC236}">
                <a16:creationId xmlns:a16="http://schemas.microsoft.com/office/drawing/2014/main" id="{AAFAF6DE-8583-B55D-6AA8-263DBE9564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3822" y="3714169"/>
            <a:ext cx="259080" cy="259080"/>
          </a:xfrm>
          <a:prstGeom prst="rect">
            <a:avLst/>
          </a:prstGeom>
        </p:spPr>
      </p:pic>
      <p:pic>
        <p:nvPicPr>
          <p:cNvPr id="44" name="Graphic 43" descr="Checkmark">
            <a:extLst>
              <a:ext uri="{FF2B5EF4-FFF2-40B4-BE49-F238E27FC236}">
                <a16:creationId xmlns:a16="http://schemas.microsoft.com/office/drawing/2014/main" id="{0634B008-400D-7684-A8F1-F7417A1300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3219" y="4357787"/>
            <a:ext cx="259080" cy="259080"/>
          </a:xfrm>
          <a:prstGeom prst="rect">
            <a:avLst/>
          </a:prstGeom>
        </p:spPr>
      </p:pic>
      <p:pic>
        <p:nvPicPr>
          <p:cNvPr id="45" name="Graphic 44" descr="Checkmark">
            <a:extLst>
              <a:ext uri="{FF2B5EF4-FFF2-40B4-BE49-F238E27FC236}">
                <a16:creationId xmlns:a16="http://schemas.microsoft.com/office/drawing/2014/main" id="{7A9CB4E6-700A-2933-B7A9-9E333A483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2963" y="4843615"/>
            <a:ext cx="259080" cy="259080"/>
          </a:xfrm>
          <a:prstGeom prst="rect">
            <a:avLst/>
          </a:prstGeom>
        </p:spPr>
      </p:pic>
      <p:pic>
        <p:nvPicPr>
          <p:cNvPr id="46" name="Graphic 45" descr="Checkmark">
            <a:extLst>
              <a:ext uri="{FF2B5EF4-FFF2-40B4-BE49-F238E27FC236}">
                <a16:creationId xmlns:a16="http://schemas.microsoft.com/office/drawing/2014/main" id="{BD4F0CC1-3C05-A1DF-AA4E-635A120C9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6798" y="5517404"/>
            <a:ext cx="259080" cy="259080"/>
          </a:xfrm>
          <a:prstGeom prst="rect">
            <a:avLst/>
          </a:prstGeom>
        </p:spPr>
      </p:pic>
      <p:pic>
        <p:nvPicPr>
          <p:cNvPr id="48" name="Graphic 47" descr="Checkmark">
            <a:extLst>
              <a:ext uri="{FF2B5EF4-FFF2-40B4-BE49-F238E27FC236}">
                <a16:creationId xmlns:a16="http://schemas.microsoft.com/office/drawing/2014/main" id="{143C20E8-2CE0-6DE5-288C-C25010B2AD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1600" y="1978795"/>
            <a:ext cx="259080" cy="259080"/>
          </a:xfrm>
          <a:prstGeom prst="rect">
            <a:avLst/>
          </a:prstGeom>
        </p:spPr>
      </p:pic>
      <p:pic>
        <p:nvPicPr>
          <p:cNvPr id="49" name="Graphic 48" descr="Checkmark">
            <a:extLst>
              <a:ext uri="{FF2B5EF4-FFF2-40B4-BE49-F238E27FC236}">
                <a16:creationId xmlns:a16="http://schemas.microsoft.com/office/drawing/2014/main" id="{F73A1EF8-E00C-4071-F7FC-514A005A3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460" y="3697178"/>
            <a:ext cx="259080" cy="259080"/>
          </a:xfrm>
          <a:prstGeom prst="rect">
            <a:avLst/>
          </a:prstGeom>
        </p:spPr>
      </p:pic>
      <p:pic>
        <p:nvPicPr>
          <p:cNvPr id="50" name="Graphic 49" descr="Checkmark">
            <a:extLst>
              <a:ext uri="{FF2B5EF4-FFF2-40B4-BE49-F238E27FC236}">
                <a16:creationId xmlns:a16="http://schemas.microsoft.com/office/drawing/2014/main" id="{E1653AA9-55B3-8AB9-8B40-A43F3DFF7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00335" y="4373026"/>
            <a:ext cx="259080" cy="259080"/>
          </a:xfrm>
          <a:prstGeom prst="rect">
            <a:avLst/>
          </a:prstGeom>
        </p:spPr>
      </p:pic>
      <p:pic>
        <p:nvPicPr>
          <p:cNvPr id="52" name="Graphic 51" descr="Checkmark">
            <a:extLst>
              <a:ext uri="{FF2B5EF4-FFF2-40B4-BE49-F238E27FC236}">
                <a16:creationId xmlns:a16="http://schemas.microsoft.com/office/drawing/2014/main" id="{96091120-F705-ABC0-1AC8-B41E9A3212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9533" y="5172234"/>
            <a:ext cx="259080" cy="259080"/>
          </a:xfrm>
          <a:prstGeom prst="rect">
            <a:avLst/>
          </a:prstGeom>
        </p:spPr>
      </p:pic>
      <p:sp>
        <p:nvSpPr>
          <p:cNvPr id="54" name="Title 10">
            <a:extLst>
              <a:ext uri="{FF2B5EF4-FFF2-40B4-BE49-F238E27FC236}">
                <a16:creationId xmlns:a16="http://schemas.microsoft.com/office/drawing/2014/main" id="{25935B27-51A2-A3CD-815D-07D45DEA2520}"/>
              </a:ext>
            </a:extLst>
          </p:cNvPr>
          <p:cNvSpPr>
            <a:spLocks noGrp="1"/>
          </p:cNvSpPr>
          <p:nvPr>
            <p:ph type="title"/>
          </p:nvPr>
        </p:nvSpPr>
        <p:spPr>
          <a:xfrm>
            <a:off x="2666325" y="602980"/>
            <a:ext cx="9911200" cy="528400"/>
          </a:xfrm>
        </p:spPr>
        <p:txBody>
          <a:bodyPr/>
          <a:lstStyle/>
          <a:p>
            <a:r>
              <a:rPr lang="en-IN" sz="1800" kern="1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Table  – Summarized Critical Success Factors based on Literature Review </a:t>
            </a:r>
            <a:endParaRPr lang="en-IN" sz="1600" kern="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sz="4400" dirty="0">
              <a:solidFill>
                <a:schemeClr val="tx1">
                  <a:lumMod val="50000"/>
                </a:schemeClr>
              </a:solidFill>
            </a:endParaRPr>
          </a:p>
        </p:txBody>
      </p:sp>
    </p:spTree>
    <p:extLst>
      <p:ext uri="{BB962C8B-B14F-4D97-AF65-F5344CB8AC3E}">
        <p14:creationId xmlns:p14="http://schemas.microsoft.com/office/powerpoint/2010/main" val="384554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6" name="Title 1">
            <a:extLst>
              <a:ext uri="{FF2B5EF4-FFF2-40B4-BE49-F238E27FC236}">
                <a16:creationId xmlns:a16="http://schemas.microsoft.com/office/drawing/2014/main" id="{4943B516-31C8-A8FB-D641-5D92B2156AA6}"/>
              </a:ext>
            </a:extLst>
          </p:cNvPr>
          <p:cNvSpPr txBox="1">
            <a:spLocks/>
          </p:cNvSpPr>
          <p:nvPr/>
        </p:nvSpPr>
        <p:spPr>
          <a:xfrm>
            <a:off x="1475382" y="295017"/>
            <a:ext cx="9911200" cy="528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1pPr>
            <a:lvl2pPr marR="0" lvl="1"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2pPr>
            <a:lvl3pPr marR="0" lvl="2"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3pPr>
            <a:lvl4pPr marR="0" lvl="3"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4pPr>
            <a:lvl5pPr marR="0" lvl="4"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5pPr>
            <a:lvl6pPr marR="0" lvl="5"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6pPr>
            <a:lvl7pPr marR="0" lvl="6"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7pPr>
            <a:lvl8pPr marR="0" lvl="7"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8pPr>
            <a:lvl9pPr marR="0" lvl="8" algn="l" rtl="0" eaLnBrk="1" hangingPunct="1">
              <a:lnSpc>
                <a:spcPct val="90000"/>
              </a:lnSpc>
              <a:spcBef>
                <a:spcPts val="0"/>
              </a:spcBef>
              <a:spcAft>
                <a:spcPts val="0"/>
              </a:spcAft>
              <a:buClr>
                <a:schemeClr val="dk1"/>
              </a:buClr>
              <a:buSzPts val="4800"/>
              <a:buFont typeface="Inria Serif"/>
              <a:buNone/>
              <a:defRPr sz="6400" b="1" i="0" u="none" strike="noStrike" cap="none">
                <a:solidFill>
                  <a:schemeClr val="dk1"/>
                </a:solidFill>
                <a:latin typeface="Inria Serif"/>
                <a:ea typeface="Inria Serif"/>
                <a:cs typeface="Inria Serif"/>
                <a:sym typeface="Inria Serif"/>
              </a:defRPr>
            </a:lvl9pPr>
          </a:lstStyle>
          <a:p>
            <a:pPr algn="ctr"/>
            <a:r>
              <a:rPr lang="en-IN" sz="3600" dirty="0">
                <a:solidFill>
                  <a:schemeClr val="tx1">
                    <a:lumMod val="50000"/>
                  </a:schemeClr>
                </a:solidFill>
              </a:rPr>
              <a:t>DISCUSSION</a:t>
            </a:r>
          </a:p>
        </p:txBody>
      </p:sp>
      <p:pic>
        <p:nvPicPr>
          <p:cNvPr id="7" name="Picture 6">
            <a:extLst>
              <a:ext uri="{FF2B5EF4-FFF2-40B4-BE49-F238E27FC236}">
                <a16:creationId xmlns:a16="http://schemas.microsoft.com/office/drawing/2014/main" id="{6A43972A-F499-18EC-3338-8BFB8DDC6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10"/>
            <a:ext cx="1383030" cy="650991"/>
          </a:xfrm>
          <a:prstGeom prst="rect">
            <a:avLst/>
          </a:prstGeom>
        </p:spPr>
      </p:pic>
      <p:sp>
        <p:nvSpPr>
          <p:cNvPr id="8" name="Footer Placeholder 3">
            <a:extLst>
              <a:ext uri="{FF2B5EF4-FFF2-40B4-BE49-F238E27FC236}">
                <a16:creationId xmlns:a16="http://schemas.microsoft.com/office/drawing/2014/main" id="{0F87FE8C-2F1B-E3B2-12CF-B55BEE4D395D}"/>
              </a:ext>
            </a:extLst>
          </p:cNvPr>
          <p:cNvSpPr txBox="1">
            <a:spLocks/>
          </p:cNvSpPr>
          <p:nvPr/>
        </p:nvSpPr>
        <p:spPr>
          <a:xfrm>
            <a:off x="11430" y="6421870"/>
            <a:ext cx="12192000" cy="436130"/>
          </a:xfrm>
          <a:prstGeom prst="rect">
            <a:avLst/>
          </a:prstGeom>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1600" b="1" dirty="0"/>
              <a:t>A review on Critical Success Factors (CSF) of healthcare projects at Global scale</a:t>
            </a:r>
          </a:p>
        </p:txBody>
      </p:sp>
      <p:sp>
        <p:nvSpPr>
          <p:cNvPr id="2" name="TextBox 1">
            <a:extLst>
              <a:ext uri="{FF2B5EF4-FFF2-40B4-BE49-F238E27FC236}">
                <a16:creationId xmlns:a16="http://schemas.microsoft.com/office/drawing/2014/main" id="{01458FA6-2250-A8FB-9749-73129A5FC5E1}"/>
              </a:ext>
            </a:extLst>
          </p:cNvPr>
          <p:cNvSpPr txBox="1"/>
          <p:nvPr/>
        </p:nvSpPr>
        <p:spPr>
          <a:xfrm>
            <a:off x="6217921" y="1126819"/>
            <a:ext cx="5425440" cy="4801314"/>
          </a:xfrm>
          <a:prstGeom prst="rect">
            <a:avLst/>
          </a:prstGeom>
          <a:noFill/>
        </p:spPr>
        <p:txBody>
          <a:bodyPr wrap="square" rtlCol="0">
            <a:spAutoFit/>
          </a:bodyPr>
          <a:lstStyle/>
          <a:p>
            <a:pPr algn="just"/>
            <a:r>
              <a:rPr lang="en-US" sz="1800" dirty="0"/>
              <a:t>As these factors have been most frequently mentioned in the identified literature, it is highly probable that these factors can be implemented by companies in the healthcare sector and are also implemented in most project management approaches. </a:t>
            </a:r>
          </a:p>
          <a:p>
            <a:pPr algn="just"/>
            <a:endParaRPr lang="en-IN" sz="1800" dirty="0"/>
          </a:p>
          <a:p>
            <a:pPr algn="just"/>
            <a:r>
              <a:rPr lang="en-US" sz="1800" dirty="0"/>
              <a:t>The results reveal that the critical success factors relate to: the project managers’ performance; the organization that owns the development project; the characteristic of the team members; and to the external project environment. </a:t>
            </a:r>
          </a:p>
          <a:p>
            <a:pPr algn="just"/>
            <a:endParaRPr lang="en-US" sz="1800" dirty="0"/>
          </a:p>
          <a:p>
            <a:pPr algn="just"/>
            <a:r>
              <a:rPr lang="en-US" sz="1800" dirty="0"/>
              <a:t>At the same time, revealing that these critical success factors can be combined as social, economic, and environment factors which are the triple objectives of development.</a:t>
            </a:r>
            <a:r>
              <a:rPr lang="en-IN" sz="1800" dirty="0"/>
              <a:t>  </a:t>
            </a:r>
          </a:p>
        </p:txBody>
      </p:sp>
      <p:graphicFrame>
        <p:nvGraphicFramePr>
          <p:cNvPr id="3" name="Table 4">
            <a:extLst>
              <a:ext uri="{FF2B5EF4-FFF2-40B4-BE49-F238E27FC236}">
                <a16:creationId xmlns:a16="http://schemas.microsoft.com/office/drawing/2014/main" id="{D044B184-30D8-8206-161D-3948BCFB73B0}"/>
              </a:ext>
            </a:extLst>
          </p:cNvPr>
          <p:cNvGraphicFramePr>
            <a:graphicFrameLocks noGrp="1"/>
          </p:cNvGraphicFramePr>
          <p:nvPr>
            <p:extLst>
              <p:ext uri="{D42A27DB-BD31-4B8C-83A1-F6EECF244321}">
                <p14:modId xmlns:p14="http://schemas.microsoft.com/office/powerpoint/2010/main" val="1856383384"/>
              </p:ext>
            </p:extLst>
          </p:nvPr>
        </p:nvGraphicFramePr>
        <p:xfrm>
          <a:off x="969262" y="1170503"/>
          <a:ext cx="4639376" cy="4785360"/>
        </p:xfrm>
        <a:graphic>
          <a:graphicData uri="http://schemas.openxmlformats.org/drawingml/2006/table">
            <a:tbl>
              <a:tblPr firstRow="1" bandRow="1">
                <a:tableStyleId>{5C22544A-7EE6-4342-B048-85BDC9FD1C3A}</a:tableStyleId>
              </a:tblPr>
              <a:tblGrid>
                <a:gridCol w="2913172">
                  <a:extLst>
                    <a:ext uri="{9D8B030D-6E8A-4147-A177-3AD203B41FA5}">
                      <a16:colId xmlns:a16="http://schemas.microsoft.com/office/drawing/2014/main" val="3947513180"/>
                    </a:ext>
                  </a:extLst>
                </a:gridCol>
                <a:gridCol w="1726204">
                  <a:extLst>
                    <a:ext uri="{9D8B030D-6E8A-4147-A177-3AD203B41FA5}">
                      <a16:colId xmlns:a16="http://schemas.microsoft.com/office/drawing/2014/main" val="481535433"/>
                    </a:ext>
                  </a:extLst>
                </a:gridCol>
              </a:tblGrid>
              <a:tr h="370840">
                <a:tc>
                  <a:txBody>
                    <a:bodyPr/>
                    <a:lstStyle/>
                    <a:p>
                      <a:r>
                        <a:rPr lang="en-IN" sz="1600" dirty="0"/>
                        <a:t>CSFs</a:t>
                      </a:r>
                    </a:p>
                  </a:txBody>
                  <a:tcPr/>
                </a:tc>
                <a:tc>
                  <a:txBody>
                    <a:bodyPr/>
                    <a:lstStyle/>
                    <a:p>
                      <a:r>
                        <a:rPr lang="en-IN" sz="1600" dirty="0"/>
                        <a:t>Total named in literature sources</a:t>
                      </a:r>
                    </a:p>
                  </a:txBody>
                  <a:tcPr/>
                </a:tc>
                <a:extLst>
                  <a:ext uri="{0D108BD9-81ED-4DB2-BD59-A6C34878D82A}">
                    <a16:rowId xmlns:a16="http://schemas.microsoft.com/office/drawing/2014/main" val="2191873157"/>
                  </a:ext>
                </a:extLst>
              </a:tr>
              <a:tr h="370840">
                <a:tc>
                  <a:txBody>
                    <a:bodyPr/>
                    <a:lstStyle/>
                    <a:p>
                      <a:r>
                        <a:rPr lang="en-IN" sz="1600" dirty="0"/>
                        <a:t>Clear Project Management Objectives</a:t>
                      </a:r>
                    </a:p>
                  </a:txBody>
                  <a:tcPr/>
                </a:tc>
                <a:tc>
                  <a:txBody>
                    <a:bodyPr/>
                    <a:lstStyle/>
                    <a:p>
                      <a:pPr algn="ctr"/>
                      <a:r>
                        <a:rPr lang="en-IN" sz="1600" dirty="0"/>
                        <a:t>7</a:t>
                      </a:r>
                    </a:p>
                  </a:txBody>
                  <a:tcPr/>
                </a:tc>
                <a:extLst>
                  <a:ext uri="{0D108BD9-81ED-4DB2-BD59-A6C34878D82A}">
                    <a16:rowId xmlns:a16="http://schemas.microsoft.com/office/drawing/2014/main" val="1977283608"/>
                  </a:ext>
                </a:extLst>
              </a:tr>
              <a:tr h="370840">
                <a:tc>
                  <a:txBody>
                    <a:bodyPr/>
                    <a:lstStyle/>
                    <a:p>
                      <a:r>
                        <a:rPr lang="en-IN" sz="1600" dirty="0"/>
                        <a:t>Human Resources</a:t>
                      </a:r>
                    </a:p>
                  </a:txBody>
                  <a:tcPr/>
                </a:tc>
                <a:tc>
                  <a:txBody>
                    <a:bodyPr/>
                    <a:lstStyle/>
                    <a:p>
                      <a:pPr algn="ctr"/>
                      <a:r>
                        <a:rPr lang="en-IN" sz="1600" dirty="0"/>
                        <a:t>5</a:t>
                      </a:r>
                    </a:p>
                  </a:txBody>
                  <a:tcPr/>
                </a:tc>
                <a:extLst>
                  <a:ext uri="{0D108BD9-81ED-4DB2-BD59-A6C34878D82A}">
                    <a16:rowId xmlns:a16="http://schemas.microsoft.com/office/drawing/2014/main" val="3236205248"/>
                  </a:ext>
                </a:extLst>
              </a:tr>
              <a:tr h="370840">
                <a:tc>
                  <a:txBody>
                    <a:bodyPr/>
                    <a:lstStyle/>
                    <a:p>
                      <a:r>
                        <a:rPr lang="en-IN" sz="1600" dirty="0"/>
                        <a:t>Adequate Resources</a:t>
                      </a:r>
                    </a:p>
                  </a:txBody>
                  <a:tcPr/>
                </a:tc>
                <a:tc>
                  <a:txBody>
                    <a:bodyPr/>
                    <a:lstStyle/>
                    <a:p>
                      <a:pPr algn="ctr"/>
                      <a:r>
                        <a:rPr lang="en-IN" sz="1600" dirty="0"/>
                        <a:t>4</a:t>
                      </a:r>
                    </a:p>
                  </a:txBody>
                  <a:tcPr/>
                </a:tc>
                <a:extLst>
                  <a:ext uri="{0D108BD9-81ED-4DB2-BD59-A6C34878D82A}">
                    <a16:rowId xmlns:a16="http://schemas.microsoft.com/office/drawing/2014/main" val="652523833"/>
                  </a:ext>
                </a:extLst>
              </a:tr>
              <a:tr h="407537">
                <a:tc>
                  <a:txBody>
                    <a:bodyPr/>
                    <a:lstStyle/>
                    <a:p>
                      <a:r>
                        <a:rPr lang="en-IN" sz="1600" dirty="0"/>
                        <a:t>Realistic Cost and Time Estimates</a:t>
                      </a:r>
                    </a:p>
                  </a:txBody>
                  <a:tcPr/>
                </a:tc>
                <a:tc>
                  <a:txBody>
                    <a:bodyPr/>
                    <a:lstStyle/>
                    <a:p>
                      <a:pPr algn="ctr"/>
                      <a:r>
                        <a:rPr lang="en-IN" sz="1600" dirty="0"/>
                        <a:t>4</a:t>
                      </a:r>
                    </a:p>
                  </a:txBody>
                  <a:tcPr/>
                </a:tc>
                <a:extLst>
                  <a:ext uri="{0D108BD9-81ED-4DB2-BD59-A6C34878D82A}">
                    <a16:rowId xmlns:a16="http://schemas.microsoft.com/office/drawing/2014/main" val="182694811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a:ln>
                            <a:noFill/>
                          </a:ln>
                          <a:solidFill>
                            <a:srgbClr val="424650"/>
                          </a:solidFill>
                          <a:effectLst/>
                          <a:uLnTx/>
                          <a:uFillTx/>
                          <a:latin typeface="Arial"/>
                          <a:ea typeface="+mn-ea"/>
                          <a:cs typeface="+mn-cs"/>
                          <a:sym typeface="Arial"/>
                        </a:rPr>
                        <a:t>Monitor Performance and Feedback </a:t>
                      </a:r>
                      <a:endParaRPr kumimoji="0" lang="en-IN" sz="1600" b="0" i="0" u="none" strike="noStrike" kern="0" cap="none" spc="0" normalizeH="0" baseline="0" noProof="0" dirty="0">
                        <a:ln>
                          <a:noFill/>
                        </a:ln>
                        <a:solidFill>
                          <a:srgbClr val="424650"/>
                        </a:solidFill>
                        <a:effectLst/>
                        <a:uLnTx/>
                        <a:uFillTx/>
                        <a:latin typeface="Arial"/>
                        <a:ea typeface="+mn-ea"/>
                        <a:cs typeface="+mn-cs"/>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b="0" i="0" u="none" strike="noStrike" kern="0" cap="none" spc="0" normalizeH="0" baseline="0" noProof="0" dirty="0">
                          <a:ln>
                            <a:noFill/>
                          </a:ln>
                          <a:solidFill>
                            <a:srgbClr val="424650"/>
                          </a:solidFill>
                          <a:effectLst/>
                          <a:uLnTx/>
                          <a:uFillTx/>
                          <a:latin typeface="Arial"/>
                          <a:ea typeface="+mn-ea"/>
                          <a:cs typeface="+mn-cs"/>
                          <a:sym typeface="Arial"/>
                        </a:rPr>
                        <a:t>3</a:t>
                      </a:r>
                    </a:p>
                  </a:txBody>
                  <a:tcPr/>
                </a:tc>
                <a:extLst>
                  <a:ext uri="{0D108BD9-81ED-4DB2-BD59-A6C34878D82A}">
                    <a16:rowId xmlns:a16="http://schemas.microsoft.com/office/drawing/2014/main" val="1482948328"/>
                  </a:ext>
                </a:extLst>
              </a:tr>
              <a:tr h="370840">
                <a:tc>
                  <a:txBody>
                    <a:bodyPr/>
                    <a:lstStyle/>
                    <a:p>
                      <a:r>
                        <a:rPr lang="en-IN" sz="1600" dirty="0"/>
                        <a:t>Client Involvement </a:t>
                      </a:r>
                    </a:p>
                  </a:txBody>
                  <a:tcPr/>
                </a:tc>
                <a:tc>
                  <a:txBody>
                    <a:bodyPr/>
                    <a:lstStyle/>
                    <a:p>
                      <a:pPr algn="ctr"/>
                      <a:r>
                        <a:rPr lang="en-IN" sz="1600" dirty="0"/>
                        <a:t>3</a:t>
                      </a:r>
                    </a:p>
                  </a:txBody>
                  <a:tcPr/>
                </a:tc>
                <a:extLst>
                  <a:ext uri="{0D108BD9-81ED-4DB2-BD59-A6C34878D82A}">
                    <a16:rowId xmlns:a16="http://schemas.microsoft.com/office/drawing/2014/main" val="1969021157"/>
                  </a:ext>
                </a:extLst>
              </a:tr>
              <a:tr h="370840">
                <a:tc>
                  <a:txBody>
                    <a:bodyPr/>
                    <a:lstStyle/>
                    <a:p>
                      <a:r>
                        <a:rPr lang="en-IN" sz="1600" dirty="0"/>
                        <a:t>Leadership</a:t>
                      </a:r>
                    </a:p>
                  </a:txBody>
                  <a:tcPr/>
                </a:tc>
                <a:tc>
                  <a:txBody>
                    <a:bodyPr/>
                    <a:lstStyle/>
                    <a:p>
                      <a:pPr algn="ctr"/>
                      <a:r>
                        <a:rPr lang="en-IN" sz="1600" dirty="0"/>
                        <a:t>3</a:t>
                      </a:r>
                    </a:p>
                  </a:txBody>
                  <a:tcPr/>
                </a:tc>
                <a:extLst>
                  <a:ext uri="{0D108BD9-81ED-4DB2-BD59-A6C34878D82A}">
                    <a16:rowId xmlns:a16="http://schemas.microsoft.com/office/drawing/2014/main" val="1024790889"/>
                  </a:ext>
                </a:extLst>
              </a:tr>
              <a:tr h="370840">
                <a:tc>
                  <a:txBody>
                    <a:bodyPr/>
                    <a:lstStyle/>
                    <a:p>
                      <a:r>
                        <a:rPr lang="en-IN" sz="1600" dirty="0"/>
                        <a:t>Top Management Support</a:t>
                      </a:r>
                    </a:p>
                  </a:txBody>
                  <a:tcPr/>
                </a:tc>
                <a:tc>
                  <a:txBody>
                    <a:bodyPr/>
                    <a:lstStyle/>
                    <a:p>
                      <a:pPr algn="ctr"/>
                      <a:r>
                        <a:rPr lang="en-IN" sz="1600" dirty="0"/>
                        <a:t>3</a:t>
                      </a:r>
                    </a:p>
                  </a:txBody>
                  <a:tcPr/>
                </a:tc>
                <a:extLst>
                  <a:ext uri="{0D108BD9-81ED-4DB2-BD59-A6C34878D82A}">
                    <a16:rowId xmlns:a16="http://schemas.microsoft.com/office/drawing/2014/main" val="4238314877"/>
                  </a:ext>
                </a:extLst>
              </a:tr>
              <a:tr h="370840">
                <a:tc>
                  <a:txBody>
                    <a:bodyPr/>
                    <a:lstStyle/>
                    <a:p>
                      <a:r>
                        <a:rPr lang="en-IN" sz="1600" dirty="0"/>
                        <a:t>Information/Communication</a:t>
                      </a:r>
                    </a:p>
                  </a:txBody>
                  <a:tcPr/>
                </a:tc>
                <a:tc>
                  <a:txBody>
                    <a:bodyPr/>
                    <a:lstStyle/>
                    <a:p>
                      <a:pPr algn="ctr"/>
                      <a:r>
                        <a:rPr lang="en-IN" sz="1600" dirty="0"/>
                        <a:t>2</a:t>
                      </a:r>
                    </a:p>
                  </a:txBody>
                  <a:tcPr/>
                </a:tc>
                <a:extLst>
                  <a:ext uri="{0D108BD9-81ED-4DB2-BD59-A6C34878D82A}">
                    <a16:rowId xmlns:a16="http://schemas.microsoft.com/office/drawing/2014/main" val="2915398354"/>
                  </a:ext>
                </a:extLst>
              </a:tr>
            </a:tbl>
          </a:graphicData>
        </a:graphic>
      </p:graphicFrame>
    </p:spTree>
    <p:extLst>
      <p:ext uri="{BB962C8B-B14F-4D97-AF65-F5344CB8AC3E}">
        <p14:creationId xmlns:p14="http://schemas.microsoft.com/office/powerpoint/2010/main" val="2616270879"/>
      </p:ext>
    </p:extLst>
  </p:cSld>
  <p:clrMapOvr>
    <a:masterClrMapping/>
  </p:clrMapOvr>
</p:sld>
</file>

<file path=ppt/theme/theme1.xml><?xml version="1.0" encoding="utf-8"?>
<a:theme xmlns:a="http://schemas.openxmlformats.org/drawingml/2006/main"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6012</TotalTime>
  <Words>1332</Words>
  <Application>Microsoft Office PowerPoint</Application>
  <PresentationFormat>Widescreen</PresentationFormat>
  <Paragraphs>141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Inria Sans Light</vt:lpstr>
      <vt:lpstr>Inria Serif</vt:lpstr>
      <vt:lpstr>Times New Roman</vt:lpstr>
      <vt:lpstr>Adrian template</vt:lpstr>
      <vt:lpstr>PowerPoint Presentation</vt:lpstr>
      <vt:lpstr>PowerPoint Presentation</vt:lpstr>
      <vt:lpstr>PowerPoint Presentation</vt:lpstr>
      <vt:lpstr>Rockart (1981) defined critical success factors as the few areas in which successful competitive performance for the individual, department, or organisation is guaranteed by satisfactory results. They are the select few crucial areas where success is essential for the organisation. </vt:lpstr>
      <vt:lpstr>PowerPoint Presentation</vt:lpstr>
      <vt:lpstr>PowerPoint Presentation</vt:lpstr>
      <vt:lpstr>Table  – Literature Review focussing on Critical Success factors at Global level </vt:lpstr>
      <vt:lpstr>Table  – Summarized Critical Success Factors based on Literature Review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Sumit Goel</cp:lastModifiedBy>
  <cp:revision>8</cp:revision>
  <dcterms:created xsi:type="dcterms:W3CDTF">2022-05-20T15:11:38Z</dcterms:created>
  <dcterms:modified xsi:type="dcterms:W3CDTF">2023-06-28T05:48:56Z</dcterms:modified>
</cp:coreProperties>
</file>