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Lst>
  <p:notesMasterIdLst>
    <p:notesMasterId r:id="rId29"/>
  </p:notesMasterIdLst>
  <p:sldIdLst>
    <p:sldId id="256" r:id="rId2"/>
    <p:sldId id="330" r:id="rId3"/>
    <p:sldId id="257" r:id="rId4"/>
    <p:sldId id="262" r:id="rId5"/>
    <p:sldId id="302" r:id="rId6"/>
    <p:sldId id="259" r:id="rId7"/>
    <p:sldId id="263" r:id="rId8"/>
    <p:sldId id="264" r:id="rId9"/>
    <p:sldId id="312" r:id="rId10"/>
    <p:sldId id="313" r:id="rId11"/>
    <p:sldId id="310" r:id="rId12"/>
    <p:sldId id="316" r:id="rId13"/>
    <p:sldId id="317" r:id="rId14"/>
    <p:sldId id="318" r:id="rId15"/>
    <p:sldId id="319" r:id="rId16"/>
    <p:sldId id="320" r:id="rId17"/>
    <p:sldId id="307" r:id="rId18"/>
    <p:sldId id="309" r:id="rId19"/>
    <p:sldId id="324" r:id="rId20"/>
    <p:sldId id="325" r:id="rId21"/>
    <p:sldId id="327" r:id="rId22"/>
    <p:sldId id="328" r:id="rId23"/>
    <p:sldId id="267" r:id="rId24"/>
    <p:sldId id="322" r:id="rId25"/>
    <p:sldId id="323" r:id="rId26"/>
    <p:sldId id="321" r:id="rId27"/>
    <p:sldId id="266" r:id="rId28"/>
  </p:sldIdLst>
  <p:sldSz cx="9144000" cy="5143500" type="screen16x9"/>
  <p:notesSz cx="6858000" cy="9144000"/>
  <p:embeddedFontLst>
    <p:embeddedFont>
      <p:font typeface="Calibri" panose="020F0502020204030204" pitchFamily="34" charset="0"/>
      <p:regular r:id="rId30"/>
      <p:bold r:id="rId31"/>
      <p:italic r:id="rId32"/>
      <p:boldItalic r:id="rId33"/>
    </p:embeddedFont>
    <p:embeddedFont>
      <p:font typeface="Nobile" panose="020B0604020202020204" charset="0"/>
      <p:regular r:id="rId34"/>
      <p:bold r:id="rId35"/>
      <p:italic r:id="rId36"/>
      <p:boldItalic r:id="rId37"/>
    </p:embeddedFont>
    <p:embeddedFont>
      <p:font typeface="Ubuntu Medium" panose="020B0604020202020204" charset="0"/>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60A29E1-E049-4FB0-91D4-F7BF1FADBA8C}">
  <a:tblStyle styleId="{860A29E1-E049-4FB0-91D4-F7BF1FADBA8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321" autoAdjust="0"/>
  </p:normalViewPr>
  <p:slideViewPr>
    <p:cSldViewPr snapToGrid="0">
      <p:cViewPr varScale="1">
        <p:scale>
          <a:sx n="89" d="100"/>
          <a:sy n="89" d="100"/>
        </p:scale>
        <p:origin x="84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font" Target="fonts/font12.fntdata"/></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C:\Users\user\Favorites\Desktop\DISSERTATION\cataract%20data\Cataract%20data%20-%20100%20-%20Copy.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file:///C:\Users\user\Favorites\Desktop\DISSERTATION\cataract%20data\Cataract%20data%20-%20100%20-%20Copy.xlsx" TargetMode="Externa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3.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4.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r>
              <a:rPr lang="en-IN" sz="1200" dirty="0">
                <a:latin typeface="+mn-lt"/>
              </a:rPr>
              <a:t>Occupation wise distribution</a:t>
            </a:r>
          </a:p>
        </c:rich>
      </c:tx>
      <c:layout>
        <c:manualLayout>
          <c:xMode val="edge"/>
          <c:yMode val="edge"/>
          <c:x val="0.22548163791146272"/>
          <c:y val="3.2500883176173272E-2"/>
        </c:manualLayout>
      </c:layout>
      <c:overlay val="0"/>
      <c:spPr>
        <a:noFill/>
        <a:ln>
          <a:noFill/>
        </a:ln>
        <a:effectLst/>
      </c:spPr>
      <c:txPr>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lumMod val="40000"/>
                <a:lumOff val="60000"/>
              </a:schemeClr>
            </a:solidFill>
            <a:ln>
              <a:solidFill>
                <a:sysClr val="windowText" lastClr="000000"/>
              </a:solidFill>
            </a:ln>
            <a:effectLst/>
          </c:spPr>
          <c:invertIfNegative val="0"/>
          <c:dPt>
            <c:idx val="1"/>
            <c:invertIfNegative val="0"/>
            <c:bubble3D val="0"/>
            <c:spPr>
              <a:solidFill>
                <a:schemeClr val="accent6">
                  <a:lumMod val="60000"/>
                  <a:lumOff val="40000"/>
                </a:schemeClr>
              </a:solidFill>
              <a:ln>
                <a:solidFill>
                  <a:sysClr val="windowText" lastClr="000000"/>
                </a:solidFill>
              </a:ln>
              <a:effectLst/>
            </c:spPr>
            <c:extLst>
              <c:ext xmlns:c16="http://schemas.microsoft.com/office/drawing/2014/chart" uri="{C3380CC4-5D6E-409C-BE32-E72D297353CC}">
                <c16:uniqueId val="{00000001-082E-45AF-BF8C-DD3C5CB2ABA7}"/>
              </c:ext>
            </c:extLst>
          </c:dPt>
          <c:dPt>
            <c:idx val="2"/>
            <c:invertIfNegative val="0"/>
            <c:bubble3D val="0"/>
            <c:spPr>
              <a:solidFill>
                <a:schemeClr val="accent4">
                  <a:lumMod val="40000"/>
                  <a:lumOff val="60000"/>
                </a:schemeClr>
              </a:solidFill>
              <a:ln>
                <a:solidFill>
                  <a:sysClr val="windowText" lastClr="000000"/>
                </a:solidFill>
              </a:ln>
              <a:effectLst/>
            </c:spPr>
            <c:extLst>
              <c:ext xmlns:c16="http://schemas.microsoft.com/office/drawing/2014/chart" uri="{C3380CC4-5D6E-409C-BE32-E72D297353CC}">
                <c16:uniqueId val="{00000003-082E-45AF-BF8C-DD3C5CB2ABA7}"/>
              </c:ext>
            </c:extLst>
          </c:dPt>
          <c:dPt>
            <c:idx val="3"/>
            <c:invertIfNegative val="0"/>
            <c:bubble3D val="0"/>
            <c:spPr>
              <a:solidFill>
                <a:schemeClr val="accent2">
                  <a:lumMod val="40000"/>
                  <a:lumOff val="60000"/>
                </a:schemeClr>
              </a:solidFill>
              <a:ln>
                <a:solidFill>
                  <a:sysClr val="windowText" lastClr="000000"/>
                </a:solidFill>
              </a:ln>
              <a:effectLst/>
            </c:spPr>
            <c:extLst>
              <c:ext xmlns:c16="http://schemas.microsoft.com/office/drawing/2014/chart" uri="{C3380CC4-5D6E-409C-BE32-E72D297353CC}">
                <c16:uniqueId val="{00000005-082E-45AF-BF8C-DD3C5CB2ABA7}"/>
              </c:ext>
            </c:extLst>
          </c:dPt>
          <c:dLbls>
            <c:spPr>
              <a:noFill/>
              <a:ln>
                <a:noFill/>
              </a:ln>
              <a:effectLst/>
            </c:spPr>
            <c:txPr>
              <a:bodyPr rot="-5400000" spcFirstLastPara="1" vertOverflow="clip" horzOverflow="clip" vert="horz" wrap="square" lIns="38100" tIns="19050" rIns="38100" bIns="19050" anchor="ctr" anchorCtr="1">
                <a:spAutoFit/>
              </a:bodyPr>
              <a:lstStyle/>
              <a:p>
                <a:pPr>
                  <a:defRPr sz="1600" b="1"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Occupation!$A$2:$A$5</c:f>
              <c:strCache>
                <c:ptCount val="4"/>
                <c:pt idx="0">
                  <c:v>Not working </c:v>
                </c:pt>
                <c:pt idx="1">
                  <c:v>Labour</c:v>
                </c:pt>
                <c:pt idx="2">
                  <c:v>Other</c:v>
                </c:pt>
                <c:pt idx="3">
                  <c:v>Farmer</c:v>
                </c:pt>
              </c:strCache>
            </c:strRef>
          </c:cat>
          <c:val>
            <c:numRef>
              <c:f>Occupation!$C$2:$C$5</c:f>
              <c:numCache>
                <c:formatCode>0%</c:formatCode>
                <c:ptCount val="4"/>
                <c:pt idx="0">
                  <c:v>0.74</c:v>
                </c:pt>
                <c:pt idx="1">
                  <c:v>0.12</c:v>
                </c:pt>
                <c:pt idx="2">
                  <c:v>0.09</c:v>
                </c:pt>
                <c:pt idx="3">
                  <c:v>0.05</c:v>
                </c:pt>
              </c:numCache>
            </c:numRef>
          </c:val>
          <c:extLst>
            <c:ext xmlns:c16="http://schemas.microsoft.com/office/drawing/2014/chart" uri="{C3380CC4-5D6E-409C-BE32-E72D297353CC}">
              <c16:uniqueId val="{00000006-082E-45AF-BF8C-DD3C5CB2ABA7}"/>
            </c:ext>
          </c:extLst>
        </c:ser>
        <c:dLbls>
          <c:dLblPos val="outEnd"/>
          <c:showLegendKey val="0"/>
          <c:showVal val="1"/>
          <c:showCatName val="0"/>
          <c:showSerName val="0"/>
          <c:showPercent val="0"/>
          <c:showBubbleSize val="0"/>
        </c:dLbls>
        <c:gapWidth val="444"/>
        <c:overlap val="-90"/>
        <c:axId val="813146479"/>
        <c:axId val="813140655"/>
      </c:barChart>
      <c:catAx>
        <c:axId val="813146479"/>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cap="all" spc="120" normalizeH="0" baseline="0">
                <a:solidFill>
                  <a:sysClr val="windowText" lastClr="000000"/>
                </a:solidFill>
                <a:latin typeface="+mn-lt"/>
                <a:ea typeface="+mn-ea"/>
                <a:cs typeface="+mn-cs"/>
              </a:defRPr>
            </a:pPr>
            <a:endParaRPr lang="en-US"/>
          </a:p>
        </c:txPr>
        <c:crossAx val="813140655"/>
        <c:crosses val="autoZero"/>
        <c:auto val="1"/>
        <c:lblAlgn val="ctr"/>
        <c:lblOffset val="100"/>
        <c:noMultiLvlLbl val="0"/>
      </c:catAx>
      <c:valAx>
        <c:axId val="813140655"/>
        <c:scaling>
          <c:orientation val="minMax"/>
        </c:scaling>
        <c:delete val="1"/>
        <c:axPos val="l"/>
        <c:numFmt formatCode="0%" sourceLinked="1"/>
        <c:majorTickMark val="none"/>
        <c:minorTickMark val="none"/>
        <c:tickLblPos val="nextTo"/>
        <c:crossAx val="813146479"/>
        <c:crosses val="autoZero"/>
        <c:crossBetween val="between"/>
      </c:valAx>
      <c:spPr>
        <a:noFill/>
        <a:ln>
          <a:noFill/>
        </a:ln>
        <a:effectLst/>
      </c:spPr>
    </c:plotArea>
    <c:plotVisOnly val="1"/>
    <c:dispBlanksAs val="gap"/>
    <c:showDLblsOverMax val="0"/>
  </c:chart>
  <c:spPr>
    <a:solidFill>
      <a:schemeClr val="lt1"/>
    </a:solidFill>
    <a:ln w="9525" cap="flat" cmpd="sng" algn="ctr">
      <a:solidFill>
        <a:sysClr val="windowText" lastClr="000000"/>
      </a:solidFill>
      <a:round/>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r>
              <a:rPr lang="en-IN" sz="1400" dirty="0">
                <a:latin typeface="+mj-lt"/>
              </a:rPr>
              <a:t> </a:t>
            </a:r>
            <a:r>
              <a:rPr lang="en-IN" sz="1400" dirty="0">
                <a:latin typeface="+mn-lt"/>
              </a:rPr>
              <a:t>How much difficulty do you have in seeing differences in colour?</a:t>
            </a:r>
          </a:p>
        </c:rich>
      </c:tx>
      <c:overlay val="0"/>
      <c:spPr>
        <a:noFill/>
        <a:ln>
          <a:noFill/>
        </a:ln>
        <a:effectLst/>
      </c:spPr>
      <c:txPr>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6539435216529833E-2"/>
          <c:y val="0.35020730607817407"/>
          <c:w val="0.90239061302478396"/>
          <c:h val="0.51243910919063151"/>
        </c:manualLayout>
      </c:layout>
      <c:barChart>
        <c:barDir val="col"/>
        <c:grouping val="clustered"/>
        <c:varyColors val="0"/>
        <c:ser>
          <c:idx val="0"/>
          <c:order val="0"/>
          <c:spPr>
            <a:solidFill>
              <a:srgbClr val="2E5C00"/>
            </a:solidFill>
            <a:ln>
              <a:solidFill>
                <a:schemeClr val="tx1"/>
              </a:solidFill>
            </a:ln>
            <a:effectLst/>
          </c:spPr>
          <c:invertIfNegative val="0"/>
          <c:dLbls>
            <c:dLbl>
              <c:idx val="0"/>
              <c:spPr>
                <a:noFill/>
                <a:ln>
                  <a:noFill/>
                </a:ln>
                <a:effectLst/>
              </c:spPr>
              <c:txPr>
                <a:bodyPr rot="-5400000" spcFirstLastPara="1" vertOverflow="clip" horzOverflow="clip" vert="horz" wrap="square" lIns="38100" tIns="19050" rIns="38100" bIns="19050" anchor="ctr" anchorCtr="1">
                  <a:spAutoFit/>
                </a:bodyPr>
                <a:lstStyle/>
                <a:p>
                  <a:pPr>
                    <a:defRPr sz="1600" b="1"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0-BAA0-4BFD-B2D8-6D93C6356252}"/>
                </c:ext>
              </c:extLst>
            </c:dLbl>
            <c:dLbl>
              <c:idx val="1"/>
              <c:spPr>
                <a:noFill/>
                <a:ln>
                  <a:noFill/>
                </a:ln>
                <a:effectLst/>
              </c:spPr>
              <c:txPr>
                <a:bodyPr rot="-5400000" spcFirstLastPara="1" vertOverflow="clip" horzOverflow="clip" vert="horz" wrap="square" lIns="38100" tIns="19050" rIns="38100" bIns="19050" anchor="ctr" anchorCtr="1">
                  <a:spAutoFit/>
                </a:bodyPr>
                <a:lstStyle/>
                <a:p>
                  <a:pPr>
                    <a:defRPr sz="1600" b="1"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BAA0-4BFD-B2D8-6D93C6356252}"/>
                </c:ext>
              </c:extLst>
            </c:dLbl>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'Post Q7'!$A$12:$A$13</c:f>
              <c:strCache>
                <c:ptCount val="2"/>
                <c:pt idx="0">
                  <c:v>None</c:v>
                </c:pt>
                <c:pt idx="1">
                  <c:v>Mild</c:v>
                </c:pt>
              </c:strCache>
            </c:strRef>
          </c:cat>
          <c:val>
            <c:numRef>
              <c:f>'Post Q7'!$G$12:$G$13</c:f>
              <c:numCache>
                <c:formatCode>0%</c:formatCode>
                <c:ptCount val="2"/>
                <c:pt idx="0">
                  <c:v>0.99</c:v>
                </c:pt>
                <c:pt idx="1">
                  <c:v>0.01</c:v>
                </c:pt>
              </c:numCache>
            </c:numRef>
          </c:val>
          <c:extLst>
            <c:ext xmlns:c16="http://schemas.microsoft.com/office/drawing/2014/chart" uri="{C3380CC4-5D6E-409C-BE32-E72D297353CC}">
              <c16:uniqueId val="{00000002-BAA0-4BFD-B2D8-6D93C6356252}"/>
            </c:ext>
          </c:extLst>
        </c:ser>
        <c:dLbls>
          <c:dLblPos val="outEnd"/>
          <c:showLegendKey val="0"/>
          <c:showVal val="1"/>
          <c:showCatName val="0"/>
          <c:showSerName val="0"/>
          <c:showPercent val="0"/>
          <c:showBubbleSize val="0"/>
        </c:dLbls>
        <c:gapWidth val="444"/>
        <c:overlap val="-90"/>
        <c:axId val="1416471455"/>
        <c:axId val="1416470207"/>
      </c:barChart>
      <c:catAx>
        <c:axId val="1416471455"/>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cap="all" spc="120" normalizeH="0" baseline="0">
                <a:solidFill>
                  <a:sysClr val="windowText" lastClr="000000"/>
                </a:solidFill>
                <a:latin typeface="+mn-lt"/>
                <a:ea typeface="+mn-ea"/>
                <a:cs typeface="+mn-cs"/>
              </a:defRPr>
            </a:pPr>
            <a:endParaRPr lang="en-US"/>
          </a:p>
        </c:txPr>
        <c:crossAx val="1416470207"/>
        <c:crosses val="autoZero"/>
        <c:auto val="1"/>
        <c:lblAlgn val="ctr"/>
        <c:lblOffset val="100"/>
        <c:noMultiLvlLbl val="0"/>
      </c:catAx>
      <c:valAx>
        <c:axId val="1416470207"/>
        <c:scaling>
          <c:orientation val="minMax"/>
        </c:scaling>
        <c:delete val="1"/>
        <c:axPos val="l"/>
        <c:numFmt formatCode="0%" sourceLinked="1"/>
        <c:majorTickMark val="none"/>
        <c:minorTickMark val="none"/>
        <c:tickLblPos val="nextTo"/>
        <c:crossAx val="1416471455"/>
        <c:crosses val="autoZero"/>
        <c:crossBetween val="between"/>
      </c:valAx>
      <c:spPr>
        <a:noFill/>
        <a:ln>
          <a:noFill/>
        </a:ln>
        <a:effectLst/>
      </c:spPr>
    </c:plotArea>
    <c:plotVisOnly val="1"/>
    <c:dispBlanksAs val="gap"/>
    <c:showDLblsOverMax val="0"/>
  </c:chart>
  <c:spPr>
    <a:solidFill>
      <a:schemeClr val="lt1"/>
    </a:solidFill>
    <a:ln w="9525" cap="flat" cmpd="sng" algn="ctr">
      <a:solidFill>
        <a:schemeClr val="tx1"/>
      </a:solidFill>
      <a:round/>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IN" sz="1600" dirty="0"/>
              <a:t> How much difficulty do you have in recognising people you know from a distance of 20 metres?</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0.26112326563206439"/>
          <c:y val="0.36116538648072555"/>
          <c:w val="0.46572906574597644"/>
          <c:h val="0.61139753390335605"/>
        </c:manualLayout>
      </c:layout>
      <c:pieChart>
        <c:varyColors val="1"/>
        <c:ser>
          <c:idx val="0"/>
          <c:order val="0"/>
          <c:spPr>
            <a:solidFill>
              <a:schemeClr val="accent6"/>
            </a:solidFill>
            <a:ln>
              <a:solidFill>
                <a:sysClr val="windowText" lastClr="000000"/>
              </a:solidFill>
            </a:ln>
          </c:spPr>
          <c:dPt>
            <c:idx val="0"/>
            <c:bubble3D val="0"/>
            <c:spPr>
              <a:solidFill>
                <a:schemeClr val="accent6">
                  <a:lumMod val="40000"/>
                  <a:lumOff val="60000"/>
                </a:schemeClr>
              </a:solidFill>
              <a:ln>
                <a:solidFill>
                  <a:sysClr val="windowText" lastClr="000000"/>
                </a:solid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1AAA-45FF-94CE-C9F1CE6010A4}"/>
              </c:ext>
            </c:extLst>
          </c:dPt>
          <c:dPt>
            <c:idx val="1"/>
            <c:bubble3D val="0"/>
            <c:spPr>
              <a:solidFill>
                <a:schemeClr val="accent6"/>
              </a:solidFill>
              <a:ln>
                <a:solidFill>
                  <a:sysClr val="windowText" lastClr="000000"/>
                </a:solid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1AAA-45FF-94CE-C9F1CE6010A4}"/>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'Post Q11'!$A$13:$A$14</c:f>
              <c:strCache>
                <c:ptCount val="2"/>
                <c:pt idx="0">
                  <c:v>None</c:v>
                </c:pt>
                <c:pt idx="1">
                  <c:v>Mild</c:v>
                </c:pt>
              </c:strCache>
            </c:strRef>
          </c:cat>
          <c:val>
            <c:numRef>
              <c:f>'Post Q11'!$G$13:$G$14</c:f>
              <c:numCache>
                <c:formatCode>0%</c:formatCode>
                <c:ptCount val="2"/>
                <c:pt idx="0">
                  <c:v>0.95</c:v>
                </c:pt>
                <c:pt idx="1">
                  <c:v>0.05</c:v>
                </c:pt>
              </c:numCache>
            </c:numRef>
          </c:val>
          <c:extLst>
            <c:ext xmlns:c16="http://schemas.microsoft.com/office/drawing/2014/chart" uri="{C3380CC4-5D6E-409C-BE32-E72D297353CC}">
              <c16:uniqueId val="{00000004-1AAA-45FF-94CE-C9F1CE6010A4}"/>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78329135032617569"/>
          <c:y val="0.56141885502347477"/>
          <c:w val="0.10634325071782134"/>
          <c:h val="0.21439149399848237"/>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ysClr val="windowText" lastClr="000000"/>
      </a:solidFill>
      <a:round/>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65000"/>
                    <a:lumOff val="35000"/>
                  </a:schemeClr>
                </a:solidFill>
                <a:latin typeface="+mn-lt"/>
                <a:ea typeface="+mn-ea"/>
                <a:cs typeface="+mn-cs"/>
              </a:defRPr>
            </a:pPr>
            <a:r>
              <a:rPr lang="en-IN"/>
              <a:t>Before</a:t>
            </a:r>
            <a:r>
              <a:rPr lang="en-IN" baseline="0"/>
              <a:t> Surgery</a:t>
            </a:r>
            <a:endParaRPr lang="en-IN"/>
          </a:p>
        </c:rich>
      </c:tx>
      <c:layout>
        <c:manualLayout>
          <c:xMode val="edge"/>
          <c:yMode val="edge"/>
          <c:x val="0.31745597726311409"/>
          <c:y val="0.88425919181336854"/>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65000"/>
                  <a:lumOff val="35000"/>
                </a:schemeClr>
              </a:solidFill>
              <a:latin typeface="+mn-lt"/>
              <a:ea typeface="+mn-ea"/>
              <a:cs typeface="+mn-cs"/>
            </a:defRPr>
          </a:pPr>
          <a:endParaRPr lang="en-US"/>
        </a:p>
      </c:txPr>
    </c:title>
    <c:autoTitleDeleted val="0"/>
    <c:plotArea>
      <c:layout>
        <c:manualLayout>
          <c:layoutTarget val="inner"/>
          <c:xMode val="edge"/>
          <c:yMode val="edge"/>
          <c:x val="0.21144468674373013"/>
          <c:y val="0.16078444661631941"/>
          <c:w val="0.51192545653532651"/>
          <c:h val="0.69492148629723538"/>
        </c:manualLayout>
      </c:layout>
      <c:pieChart>
        <c:varyColors val="1"/>
        <c:ser>
          <c:idx val="0"/>
          <c:order val="0"/>
          <c:spPr>
            <a:solidFill>
              <a:schemeClr val="accent1">
                <a:lumMod val="40000"/>
                <a:lumOff val="60000"/>
              </a:schemeClr>
            </a:solidFill>
            <a:ln>
              <a:solidFill>
                <a:schemeClr val="accent1"/>
              </a:solidFill>
            </a:ln>
          </c:spPr>
          <c:dPt>
            <c:idx val="0"/>
            <c:bubble3D val="0"/>
            <c:spPr>
              <a:solidFill>
                <a:schemeClr val="bg1"/>
              </a:solidFill>
              <a:ln>
                <a:solidFill>
                  <a:schemeClr val="accent1"/>
                </a:solidFill>
              </a:ln>
              <a:effectLst>
                <a:outerShdw blurRad="317500" algn="ctr" rotWithShape="0">
                  <a:prstClr val="black">
                    <a:alpha val="25000"/>
                  </a:prstClr>
                </a:outerShdw>
              </a:effectLst>
            </c:spPr>
            <c:extLst>
              <c:ext xmlns:c16="http://schemas.microsoft.com/office/drawing/2014/chart" uri="{C3380CC4-5D6E-409C-BE32-E72D297353CC}">
                <c16:uniqueId val="{00000001-6E68-46BB-BD61-108FB22733DC}"/>
              </c:ext>
            </c:extLst>
          </c:dPt>
          <c:dPt>
            <c:idx val="1"/>
            <c:bubble3D val="0"/>
            <c:spPr>
              <a:solidFill>
                <a:schemeClr val="bg1"/>
              </a:solidFill>
              <a:ln>
                <a:solidFill>
                  <a:schemeClr val="accent1"/>
                </a:solidFill>
              </a:ln>
              <a:effectLst>
                <a:outerShdw blurRad="317500" algn="ctr" rotWithShape="0">
                  <a:prstClr val="black">
                    <a:alpha val="25000"/>
                  </a:prstClr>
                </a:outerShdw>
              </a:effectLst>
            </c:spPr>
            <c:extLst>
              <c:ext xmlns:c16="http://schemas.microsoft.com/office/drawing/2014/chart" uri="{C3380CC4-5D6E-409C-BE32-E72D297353CC}">
                <c16:uniqueId val="{00000003-6E68-46BB-BD61-108FB22733DC}"/>
              </c:ext>
            </c:extLst>
          </c:dPt>
          <c:dPt>
            <c:idx val="2"/>
            <c:bubble3D val="0"/>
            <c:spPr>
              <a:solidFill>
                <a:schemeClr val="accent6">
                  <a:lumMod val="60000"/>
                  <a:lumOff val="40000"/>
                </a:schemeClr>
              </a:solidFill>
              <a:ln>
                <a:solidFill>
                  <a:schemeClr val="accent1"/>
                </a:solidFill>
              </a:ln>
              <a:effectLst>
                <a:outerShdw blurRad="317500" algn="ctr" rotWithShape="0">
                  <a:prstClr val="black">
                    <a:alpha val="25000"/>
                  </a:prstClr>
                </a:outerShdw>
              </a:effectLst>
            </c:spPr>
            <c:extLst>
              <c:ext xmlns:c16="http://schemas.microsoft.com/office/drawing/2014/chart" uri="{C3380CC4-5D6E-409C-BE32-E72D297353CC}">
                <c16:uniqueId val="{00000005-6E68-46BB-BD61-108FB22733DC}"/>
              </c:ext>
            </c:extLst>
          </c:dPt>
          <c:dPt>
            <c:idx val="3"/>
            <c:bubble3D val="0"/>
            <c:spPr>
              <a:solidFill>
                <a:schemeClr val="accent2">
                  <a:lumMod val="40000"/>
                  <a:lumOff val="60000"/>
                </a:schemeClr>
              </a:solidFill>
              <a:ln>
                <a:solidFill>
                  <a:schemeClr val="tx1"/>
                </a:solidFill>
              </a:ln>
              <a:effectLst>
                <a:outerShdw blurRad="317500" algn="ctr" rotWithShape="0">
                  <a:prstClr val="black">
                    <a:alpha val="25000"/>
                  </a:prstClr>
                </a:outerShdw>
              </a:effectLst>
            </c:spPr>
            <c:extLst>
              <c:ext xmlns:c16="http://schemas.microsoft.com/office/drawing/2014/chart" uri="{C3380CC4-5D6E-409C-BE32-E72D297353CC}">
                <c16:uniqueId val="{00000007-6E68-46BB-BD61-108FB22733DC}"/>
              </c:ext>
            </c:extLst>
          </c:dPt>
          <c:dPt>
            <c:idx val="4"/>
            <c:bubble3D val="0"/>
            <c:spPr>
              <a:solidFill>
                <a:schemeClr val="accent1">
                  <a:lumMod val="40000"/>
                  <a:lumOff val="60000"/>
                </a:schemeClr>
              </a:solidFill>
              <a:ln>
                <a:solidFill>
                  <a:schemeClr val="accent1"/>
                </a:solidFill>
              </a:ln>
              <a:effectLst>
                <a:outerShdw blurRad="317500" algn="ctr" rotWithShape="0">
                  <a:prstClr val="black">
                    <a:alpha val="25000"/>
                  </a:prstClr>
                </a:outerShdw>
              </a:effectLst>
            </c:spPr>
            <c:extLst>
              <c:ext xmlns:c16="http://schemas.microsoft.com/office/drawing/2014/chart" uri="{C3380CC4-5D6E-409C-BE32-E72D297353CC}">
                <c16:uniqueId val="{00000009-6E68-46BB-BD61-108FB22733DC}"/>
              </c:ext>
            </c:extLst>
          </c:dPt>
          <c:dLbls>
            <c:spPr>
              <a:solidFill>
                <a:schemeClr val="tx1"/>
              </a:solid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'B&amp;A rating of eyesight'!$B$24:$B$28</c:f>
              <c:strCache>
                <c:ptCount val="5"/>
                <c:pt idx="0">
                  <c:v>very good</c:v>
                </c:pt>
                <c:pt idx="1">
                  <c:v>good</c:v>
                </c:pt>
                <c:pt idx="2">
                  <c:v>bad</c:v>
                </c:pt>
                <c:pt idx="3">
                  <c:v>very bad</c:v>
                </c:pt>
                <c:pt idx="4">
                  <c:v>moderate</c:v>
                </c:pt>
              </c:strCache>
            </c:strRef>
          </c:cat>
          <c:val>
            <c:numRef>
              <c:f>'B&amp;A rating of eyesight'!$D$24:$D$28</c:f>
              <c:numCache>
                <c:formatCode>General</c:formatCode>
                <c:ptCount val="5"/>
                <c:pt idx="0">
                  <c:v>0</c:v>
                </c:pt>
                <c:pt idx="1">
                  <c:v>0</c:v>
                </c:pt>
                <c:pt idx="2">
                  <c:v>0.71</c:v>
                </c:pt>
                <c:pt idx="3">
                  <c:v>0.24</c:v>
                </c:pt>
                <c:pt idx="4">
                  <c:v>0.05</c:v>
                </c:pt>
              </c:numCache>
            </c:numRef>
          </c:val>
          <c:extLst>
            <c:ext xmlns:c16="http://schemas.microsoft.com/office/drawing/2014/chart" uri="{C3380CC4-5D6E-409C-BE32-E72D297353CC}">
              <c16:uniqueId val="{0000000A-6E68-46BB-BD61-108FB22733DC}"/>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layout>
        <c:manualLayout>
          <c:xMode val="edge"/>
          <c:yMode val="edge"/>
          <c:x val="0.76934969107474849"/>
          <c:y val="0.31788507169288976"/>
          <c:w val="0.1841590692855811"/>
          <c:h val="0.35488518016942328"/>
        </c:manualLayout>
      </c:layout>
      <c:overlay val="0"/>
      <c:spPr>
        <a:solidFill>
          <a:schemeClr val="bg1">
            <a:alpha val="78000"/>
          </a:schemeClr>
        </a:solidFill>
        <a:ln>
          <a:noFill/>
        </a:ln>
        <a:effectLst/>
      </c:spPr>
      <c:txPr>
        <a:bodyPr rot="0" spcFirstLastPara="1" vertOverflow="ellipsis" vert="horz" wrap="square" anchor="ctr" anchorCtr="1"/>
        <a:lstStyle/>
        <a:p>
          <a:pPr>
            <a:defRPr sz="1000"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IN"/>
              <a:t>After Surgery</a:t>
            </a:r>
          </a:p>
        </c:rich>
      </c:tx>
      <c:layout>
        <c:manualLayout>
          <c:xMode val="edge"/>
          <c:yMode val="edge"/>
          <c:x val="0.30778736172078275"/>
          <c:y val="0.89193953149982497"/>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0.19069898258379309"/>
          <c:y val="0.11222063422545413"/>
          <c:w val="0.51597975415762831"/>
          <c:h val="0.74217356538977963"/>
        </c:manualLayout>
      </c:layout>
      <c:pieChart>
        <c:varyColors val="1"/>
        <c:ser>
          <c:idx val="0"/>
          <c:order val="0"/>
          <c:spPr>
            <a:solidFill>
              <a:schemeClr val="accent6">
                <a:lumMod val="60000"/>
                <a:lumOff val="40000"/>
              </a:schemeClr>
            </a:solidFill>
            <a:ln>
              <a:solidFill>
                <a:schemeClr val="tx1"/>
              </a:solidFill>
            </a:ln>
          </c:spPr>
          <c:dPt>
            <c:idx val="0"/>
            <c:bubble3D val="0"/>
            <c:spPr>
              <a:solidFill>
                <a:schemeClr val="accent6">
                  <a:lumMod val="60000"/>
                  <a:lumOff val="40000"/>
                </a:schemeClr>
              </a:solidFill>
              <a:ln>
                <a:solidFill>
                  <a:schemeClr val="tx1"/>
                </a:solid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5FD7-4430-92EB-9BF8D3F50D8E}"/>
              </c:ext>
            </c:extLst>
          </c:dPt>
          <c:dPt>
            <c:idx val="1"/>
            <c:bubble3D val="0"/>
            <c:spPr>
              <a:solidFill>
                <a:schemeClr val="accent2">
                  <a:lumMod val="60000"/>
                  <a:lumOff val="40000"/>
                </a:schemeClr>
              </a:solidFill>
              <a:ln>
                <a:solidFill>
                  <a:schemeClr val="tx1"/>
                </a:solid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5FD7-4430-92EB-9BF8D3F50D8E}"/>
              </c:ext>
            </c:extLst>
          </c:dPt>
          <c:dPt>
            <c:idx val="2"/>
            <c:bubble3D val="0"/>
            <c:spPr>
              <a:solidFill>
                <a:srgbClr val="FFFFFF"/>
              </a:solidFill>
              <a:ln>
                <a:solidFill>
                  <a:schemeClr val="tx1"/>
                </a:solid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5FD7-4430-92EB-9BF8D3F50D8E}"/>
              </c:ext>
            </c:extLst>
          </c:dPt>
          <c:dPt>
            <c:idx val="3"/>
            <c:bubble3D val="0"/>
            <c:spPr>
              <a:solidFill>
                <a:schemeClr val="bg1"/>
              </a:solidFill>
              <a:ln>
                <a:solidFill>
                  <a:schemeClr val="tx1"/>
                </a:solid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5FD7-4430-92EB-9BF8D3F50D8E}"/>
              </c:ext>
            </c:extLst>
          </c:dPt>
          <c:dPt>
            <c:idx val="4"/>
            <c:bubble3D val="0"/>
            <c:spPr>
              <a:solidFill>
                <a:schemeClr val="bg1"/>
              </a:solidFill>
              <a:ln>
                <a:solidFill>
                  <a:schemeClr val="tx1"/>
                </a:solid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5FD7-4430-92EB-9BF8D3F50D8E}"/>
              </c:ext>
            </c:extLst>
          </c:dPt>
          <c:dLbls>
            <c:spPr>
              <a:solidFill>
                <a:schemeClr val="tx1"/>
              </a:solid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'B&amp;A rating of eyesight'!$N$24:$N$28</c:f>
              <c:strCache>
                <c:ptCount val="5"/>
                <c:pt idx="0">
                  <c:v>very good</c:v>
                </c:pt>
                <c:pt idx="1">
                  <c:v>good</c:v>
                </c:pt>
                <c:pt idx="2">
                  <c:v>Moderate</c:v>
                </c:pt>
                <c:pt idx="3">
                  <c:v>bad </c:v>
                </c:pt>
                <c:pt idx="4">
                  <c:v>very bad</c:v>
                </c:pt>
              </c:strCache>
            </c:strRef>
          </c:cat>
          <c:val>
            <c:numRef>
              <c:f>'B&amp;A rating of eyesight'!$P$24:$P$28</c:f>
              <c:numCache>
                <c:formatCode>General</c:formatCode>
                <c:ptCount val="5"/>
                <c:pt idx="0">
                  <c:v>0.64</c:v>
                </c:pt>
                <c:pt idx="1">
                  <c:v>0.36</c:v>
                </c:pt>
                <c:pt idx="2">
                  <c:v>0</c:v>
                </c:pt>
                <c:pt idx="3">
                  <c:v>0</c:v>
                </c:pt>
                <c:pt idx="4">
                  <c:v>0</c:v>
                </c:pt>
              </c:numCache>
            </c:numRef>
          </c:val>
          <c:extLst>
            <c:ext xmlns:c16="http://schemas.microsoft.com/office/drawing/2014/chart" uri="{C3380CC4-5D6E-409C-BE32-E72D297353CC}">
              <c16:uniqueId val="{0000000A-5FD7-4430-92EB-9BF8D3F50D8E}"/>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78432479628102791"/>
          <c:y val="0.31254343756285485"/>
          <c:w val="0.20091591142155374"/>
          <c:h val="0.3947720345033639"/>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0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IN" sz="1800" dirty="0"/>
              <a:t>Before</a:t>
            </a:r>
            <a:r>
              <a:rPr lang="en-IN" sz="1800" baseline="0" dirty="0"/>
              <a:t> surgery</a:t>
            </a:r>
            <a:endParaRPr lang="en-IN" sz="1800" dirty="0"/>
          </a:p>
        </c:rich>
      </c:tx>
      <c:layout>
        <c:manualLayout>
          <c:xMode val="edge"/>
          <c:yMode val="edge"/>
          <c:x val="0.29671461740359384"/>
          <c:y val="2.3148148148148147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0.22218529174237836"/>
          <c:y val="0.21800925925925929"/>
          <c:w val="0.50359347757914408"/>
          <c:h val="0.6714577865266842"/>
        </c:manualLayout>
      </c:layout>
      <c:pieChart>
        <c:varyColors val="1"/>
        <c:ser>
          <c:idx val="0"/>
          <c:order val="0"/>
          <c:spPr>
            <a:ln>
              <a:solidFill>
                <a:schemeClr val="tx1"/>
              </a:solidFill>
            </a:ln>
          </c:spPr>
          <c:dPt>
            <c:idx val="0"/>
            <c:bubble3D val="0"/>
            <c:spPr>
              <a:solidFill>
                <a:schemeClr val="accent1"/>
              </a:solidFill>
              <a:ln>
                <a:solidFill>
                  <a:schemeClr val="tx1"/>
                </a:solid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B42A-4ED1-AC98-B0EFB533B109}"/>
              </c:ext>
            </c:extLst>
          </c:dPt>
          <c:dPt>
            <c:idx val="1"/>
            <c:bubble3D val="0"/>
            <c:spPr>
              <a:solidFill>
                <a:schemeClr val="accent2"/>
              </a:solidFill>
              <a:ln>
                <a:solidFill>
                  <a:schemeClr val="tx1"/>
                </a:solid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B42A-4ED1-AC98-B0EFB533B109}"/>
              </c:ext>
            </c:extLst>
          </c:dPt>
          <c:dPt>
            <c:idx val="2"/>
            <c:bubble3D val="0"/>
            <c:spPr>
              <a:solidFill>
                <a:schemeClr val="accent3"/>
              </a:solidFill>
              <a:ln>
                <a:solidFill>
                  <a:schemeClr val="tx1"/>
                </a:solid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B42A-4ED1-AC98-B0EFB533B109}"/>
              </c:ext>
            </c:extLst>
          </c:dPt>
          <c:dPt>
            <c:idx val="3"/>
            <c:bubble3D val="0"/>
            <c:spPr>
              <a:solidFill>
                <a:schemeClr val="accent4">
                  <a:lumMod val="60000"/>
                  <a:lumOff val="40000"/>
                </a:schemeClr>
              </a:solidFill>
              <a:ln>
                <a:solidFill>
                  <a:schemeClr val="tx1"/>
                </a:solid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B42A-4ED1-AC98-B0EFB533B109}"/>
              </c:ext>
            </c:extLst>
          </c:dPt>
          <c:dPt>
            <c:idx val="4"/>
            <c:bubble3D val="0"/>
            <c:spPr>
              <a:solidFill>
                <a:schemeClr val="accent2">
                  <a:lumMod val="40000"/>
                  <a:lumOff val="60000"/>
                </a:schemeClr>
              </a:solidFill>
              <a:ln>
                <a:solidFill>
                  <a:schemeClr val="tx1"/>
                </a:solid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B42A-4ED1-AC98-B0EFB533B109}"/>
              </c:ext>
            </c:extLst>
          </c:dPt>
          <c:dLbls>
            <c:dLbl>
              <c:idx val="0"/>
              <c:layout>
                <c:manualLayout>
                  <c:x val="-1.8499899051080154E-2"/>
                  <c:y val="0.15653069407990663"/>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B42A-4ED1-AC98-B0EFB533B109}"/>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'B&amp;A difficulty in recognizing f'!$O$4:$O$8</c:f>
              <c:strCache>
                <c:ptCount val="5"/>
                <c:pt idx="0">
                  <c:v>None</c:v>
                </c:pt>
                <c:pt idx="1">
                  <c:v>Mild</c:v>
                </c:pt>
                <c:pt idx="2">
                  <c:v>Moderate</c:v>
                </c:pt>
                <c:pt idx="3">
                  <c:v>Severe</c:v>
                </c:pt>
                <c:pt idx="4">
                  <c:v>Extreme</c:v>
                </c:pt>
              </c:strCache>
            </c:strRef>
          </c:cat>
          <c:val>
            <c:numRef>
              <c:f>'B&amp;A difficulty in recognizing f'!$Q$4:$Q$8</c:f>
              <c:numCache>
                <c:formatCode>0%</c:formatCode>
                <c:ptCount val="5"/>
                <c:pt idx="0">
                  <c:v>0.03</c:v>
                </c:pt>
                <c:pt idx="1">
                  <c:v>0.13</c:v>
                </c:pt>
                <c:pt idx="2">
                  <c:v>0.2</c:v>
                </c:pt>
                <c:pt idx="3">
                  <c:v>0.4</c:v>
                </c:pt>
                <c:pt idx="4">
                  <c:v>0.24</c:v>
                </c:pt>
              </c:numCache>
            </c:numRef>
          </c:val>
          <c:extLst>
            <c:ext xmlns:c16="http://schemas.microsoft.com/office/drawing/2014/chart" uri="{C3380CC4-5D6E-409C-BE32-E72D297353CC}">
              <c16:uniqueId val="{0000000A-B42A-4ED1-AC98-B0EFB533B109}"/>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7671804966686856"/>
          <c:y val="0.37929498396033834"/>
          <c:w val="0.19300701594992933"/>
          <c:h val="0.43267898804316129"/>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05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IN" sz="1800" baseline="0"/>
              <a:t>After surgery</a:t>
            </a:r>
            <a:endParaRPr lang="en-IN" sz="1800"/>
          </a:p>
        </c:rich>
      </c:tx>
      <c:layout>
        <c:manualLayout>
          <c:xMode val="edge"/>
          <c:yMode val="edge"/>
          <c:x val="0.29605631814360611"/>
          <c:y val="3.2407407407407406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0.19883847037457725"/>
          <c:y val="0.22726851851851851"/>
          <c:w val="0.50359347757914408"/>
          <c:h val="0.6714577865266842"/>
        </c:manualLayout>
      </c:layout>
      <c:pieChart>
        <c:varyColors val="1"/>
        <c:ser>
          <c:idx val="1"/>
          <c:order val="0"/>
          <c:dPt>
            <c:idx val="0"/>
            <c:bubble3D val="0"/>
            <c:spPr>
              <a:solidFill>
                <a:schemeClr val="accent4">
                  <a:lumMod val="60000"/>
                  <a:lumOff val="40000"/>
                </a:schemeClr>
              </a:solidFill>
              <a:ln>
                <a:solidFill>
                  <a:schemeClr val="tx1"/>
                </a:solid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F2C7-48D9-839A-689F689B47E4}"/>
              </c:ext>
            </c:extLst>
          </c:dPt>
          <c:dPt>
            <c:idx val="1"/>
            <c:bubble3D val="0"/>
            <c:spPr>
              <a:solidFill>
                <a:schemeClr val="accent2"/>
              </a:solidFill>
              <a:ln>
                <a:solidFill>
                  <a:schemeClr val="tx1"/>
                </a:solid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F2C7-48D9-839A-689F689B47E4}"/>
              </c:ext>
            </c:extLst>
          </c:dPt>
          <c:dPt>
            <c:idx val="2"/>
            <c:bubble3D val="0"/>
            <c:spPr>
              <a:solidFill>
                <a:schemeClr val="bg1"/>
              </a:solidFill>
              <a:ln>
                <a:solidFill>
                  <a:schemeClr val="tx1"/>
                </a:solid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F2C7-48D9-839A-689F689B47E4}"/>
              </c:ext>
            </c:extLst>
          </c:dPt>
          <c:dPt>
            <c:idx val="3"/>
            <c:bubble3D val="0"/>
            <c:spPr>
              <a:solidFill>
                <a:schemeClr val="bg1"/>
              </a:solidFill>
              <a:ln>
                <a:solidFill>
                  <a:schemeClr val="tx1"/>
                </a:solid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F2C7-48D9-839A-689F689B47E4}"/>
              </c:ext>
            </c:extLst>
          </c:dPt>
          <c:dPt>
            <c:idx val="4"/>
            <c:bubble3D val="0"/>
            <c:spPr>
              <a:solidFill>
                <a:schemeClr val="bg1"/>
              </a:solidFill>
              <a:ln>
                <a:solidFill>
                  <a:schemeClr val="tx1"/>
                </a:solid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F2C7-48D9-839A-689F689B47E4}"/>
              </c:ext>
            </c:extLst>
          </c:dPt>
          <c:dLbls>
            <c:dLbl>
              <c:idx val="4"/>
              <c:tx>
                <c:rich>
                  <a:bodyPr/>
                  <a:lstStyle/>
                  <a:p>
                    <a:r>
                      <a:rPr lang="en-US"/>
                      <a:t>2%</a:t>
                    </a:r>
                  </a:p>
                </c:rich>
              </c:tx>
              <c:dLblPos val="ctr"/>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9-F2C7-48D9-839A-689F689B47E4}"/>
                </c:ext>
              </c:extLst>
            </c:dLbl>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'B&amp;A difficulty in recognizing f'!$T$4:$T$8</c:f>
              <c:strCache>
                <c:ptCount val="5"/>
                <c:pt idx="0">
                  <c:v>None</c:v>
                </c:pt>
                <c:pt idx="1">
                  <c:v>Mild</c:v>
                </c:pt>
                <c:pt idx="2">
                  <c:v>Moderate</c:v>
                </c:pt>
                <c:pt idx="3">
                  <c:v>Severe</c:v>
                </c:pt>
                <c:pt idx="4">
                  <c:v>Extreme</c:v>
                </c:pt>
              </c:strCache>
            </c:strRef>
          </c:cat>
          <c:val>
            <c:numRef>
              <c:f>'B&amp;A difficulty in recognizing f'!$V$4:$V$8</c:f>
              <c:numCache>
                <c:formatCode>0%</c:formatCode>
                <c:ptCount val="5"/>
                <c:pt idx="0">
                  <c:v>0.98</c:v>
                </c:pt>
                <c:pt idx="1">
                  <c:v>0.02</c:v>
                </c:pt>
                <c:pt idx="2">
                  <c:v>0</c:v>
                </c:pt>
                <c:pt idx="3">
                  <c:v>0</c:v>
                </c:pt>
                <c:pt idx="4">
                  <c:v>0</c:v>
                </c:pt>
              </c:numCache>
            </c:numRef>
          </c:val>
          <c:extLst>
            <c:ext xmlns:c16="http://schemas.microsoft.com/office/drawing/2014/chart" uri="{C3380CC4-5D6E-409C-BE32-E72D297353CC}">
              <c16:uniqueId val="{0000000A-F2C7-48D9-839A-689F689B47E4}"/>
            </c:ext>
          </c:extLst>
        </c:ser>
        <c:ser>
          <c:idx val="0"/>
          <c:order val="1"/>
          <c:spPr>
            <a:ln>
              <a:solidFill>
                <a:schemeClr val="tx1"/>
              </a:solidFill>
            </a:ln>
          </c:spPr>
          <c:dPt>
            <c:idx val="0"/>
            <c:bubble3D val="0"/>
            <c:spPr>
              <a:solidFill>
                <a:schemeClr val="accent1"/>
              </a:solidFill>
              <a:ln>
                <a:solidFill>
                  <a:schemeClr val="tx1"/>
                </a:solid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C-F2C7-48D9-839A-689F689B47E4}"/>
              </c:ext>
            </c:extLst>
          </c:dPt>
          <c:dPt>
            <c:idx val="1"/>
            <c:bubble3D val="0"/>
            <c:spPr>
              <a:solidFill>
                <a:schemeClr val="accent2"/>
              </a:solidFill>
              <a:ln>
                <a:solidFill>
                  <a:schemeClr val="tx1"/>
                </a:solid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E-F2C7-48D9-839A-689F689B47E4}"/>
              </c:ext>
            </c:extLst>
          </c:dPt>
          <c:dPt>
            <c:idx val="2"/>
            <c:bubble3D val="0"/>
            <c:spPr>
              <a:solidFill>
                <a:schemeClr val="accent3"/>
              </a:solidFill>
              <a:ln>
                <a:solidFill>
                  <a:schemeClr val="tx1"/>
                </a:solid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0-F2C7-48D9-839A-689F689B47E4}"/>
              </c:ext>
            </c:extLst>
          </c:dPt>
          <c:dPt>
            <c:idx val="3"/>
            <c:bubble3D val="0"/>
            <c:spPr>
              <a:solidFill>
                <a:schemeClr val="accent4">
                  <a:lumMod val="60000"/>
                  <a:lumOff val="40000"/>
                </a:schemeClr>
              </a:solidFill>
              <a:ln>
                <a:solidFill>
                  <a:schemeClr val="tx1"/>
                </a:solid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2-F2C7-48D9-839A-689F689B47E4}"/>
              </c:ext>
            </c:extLst>
          </c:dPt>
          <c:dPt>
            <c:idx val="4"/>
            <c:bubble3D val="0"/>
            <c:spPr>
              <a:solidFill>
                <a:schemeClr val="accent2">
                  <a:lumMod val="40000"/>
                  <a:lumOff val="60000"/>
                </a:schemeClr>
              </a:solidFill>
              <a:ln>
                <a:solidFill>
                  <a:schemeClr val="tx1"/>
                </a:solid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4-F2C7-48D9-839A-689F689B47E4}"/>
              </c:ext>
            </c:extLst>
          </c:dPt>
          <c:dLbls>
            <c:dLbl>
              <c:idx val="0"/>
              <c:layout>
                <c:manualLayout>
                  <c:x val="-1.8499899051080154E-2"/>
                  <c:y val="0.15653069407990663"/>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C-F2C7-48D9-839A-689F689B47E4}"/>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'B&amp;A difficulty in recognizing f'!$O$4:$O$8</c:f>
              <c:strCache>
                <c:ptCount val="5"/>
                <c:pt idx="0">
                  <c:v>None</c:v>
                </c:pt>
                <c:pt idx="1">
                  <c:v>Mild</c:v>
                </c:pt>
                <c:pt idx="2">
                  <c:v>Moderate</c:v>
                </c:pt>
                <c:pt idx="3">
                  <c:v>Severe</c:v>
                </c:pt>
                <c:pt idx="4">
                  <c:v>Extreme</c:v>
                </c:pt>
              </c:strCache>
            </c:strRef>
          </c:cat>
          <c:val>
            <c:numRef>
              <c:f>'B&amp;A difficulty in recognizing f'!$Q$4:$Q$8</c:f>
              <c:numCache>
                <c:formatCode>0%</c:formatCode>
                <c:ptCount val="5"/>
                <c:pt idx="0">
                  <c:v>0.03</c:v>
                </c:pt>
                <c:pt idx="1">
                  <c:v>0.13</c:v>
                </c:pt>
                <c:pt idx="2">
                  <c:v>0.2</c:v>
                </c:pt>
                <c:pt idx="3">
                  <c:v>0.4</c:v>
                </c:pt>
                <c:pt idx="4">
                  <c:v>0.24</c:v>
                </c:pt>
              </c:numCache>
            </c:numRef>
          </c:val>
          <c:extLst>
            <c:ext xmlns:c16="http://schemas.microsoft.com/office/drawing/2014/chart" uri="{C3380CC4-5D6E-409C-BE32-E72D297353CC}">
              <c16:uniqueId val="{00000015-F2C7-48D9-839A-689F689B47E4}"/>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73833445635921424"/>
          <c:y val="0.36077646544181979"/>
          <c:w val="0.19300701594992933"/>
          <c:h val="0.43267898804316129"/>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05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sz="1600"/>
              <a:t>After surgery</a:t>
            </a:r>
          </a:p>
        </c:rich>
      </c:tx>
      <c:layout>
        <c:manualLayout>
          <c:xMode val="edge"/>
          <c:yMode val="edge"/>
          <c:x val="0.32966764120316394"/>
          <c:y val="3.8897873174556501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0.21483950041552324"/>
          <c:y val="0.24841924216189137"/>
          <c:w val="0.45904354032833689"/>
          <c:h val="0.61513123805530046"/>
        </c:manualLayout>
      </c:layout>
      <c:pieChart>
        <c:varyColors val="1"/>
        <c:ser>
          <c:idx val="0"/>
          <c:order val="0"/>
          <c:spPr>
            <a:solidFill>
              <a:srgbClr val="D1B2E8"/>
            </a:solidFill>
          </c:spPr>
          <c:dPt>
            <c:idx val="0"/>
            <c:bubble3D val="0"/>
            <c:spPr>
              <a:solidFill>
                <a:srgbClr val="D1B2E8"/>
              </a:solidFill>
              <a:ln>
                <a:solidFill>
                  <a:schemeClr val="tx1"/>
                </a:solid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23F1-425F-A624-FAEE4BBFF7FB}"/>
              </c:ext>
            </c:extLst>
          </c:dPt>
          <c:dPt>
            <c:idx val="1"/>
            <c:bubble3D val="0"/>
            <c:spPr>
              <a:solidFill>
                <a:srgbClr val="7030A0"/>
              </a:solidFill>
              <a:ln>
                <a:solidFill>
                  <a:schemeClr val="tx1"/>
                </a:solid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23F1-425F-A624-FAEE4BBFF7FB}"/>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'Post Q8'!$A$12:$A$13</c:f>
              <c:strCache>
                <c:ptCount val="2"/>
                <c:pt idx="0">
                  <c:v>None</c:v>
                </c:pt>
                <c:pt idx="1">
                  <c:v>Mild</c:v>
                </c:pt>
              </c:strCache>
            </c:strRef>
          </c:cat>
          <c:val>
            <c:numRef>
              <c:f>'Post Q8'!$G$12:$G$13</c:f>
              <c:numCache>
                <c:formatCode>0%</c:formatCode>
                <c:ptCount val="2"/>
                <c:pt idx="0">
                  <c:v>0.98</c:v>
                </c:pt>
                <c:pt idx="1">
                  <c:v>0.02</c:v>
                </c:pt>
              </c:numCache>
            </c:numRef>
          </c:val>
          <c:extLst>
            <c:ext xmlns:c16="http://schemas.microsoft.com/office/drawing/2014/chart" uri="{C3380CC4-5D6E-409C-BE32-E72D297353CC}">
              <c16:uniqueId val="{00000004-23F1-425F-A624-FAEE4BBFF7FB}"/>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76183595501587342"/>
          <c:y val="0.38727239809642044"/>
          <c:w val="0.14430984281862261"/>
          <c:h val="0.30108110904200286"/>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defRPr sz="900"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18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1327bd9a77b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9" name="Google Shape;629;g1327bd9a77b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29431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130a337373b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130a337373b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130a337373b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130a337373b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130a337373b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130a337373b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1327bd9a77b_0_28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1327bd9a77b_0_28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130a337373b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130a337373b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1327bd9a77b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1327bd9a77b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1327bd9a77b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9" name="Google Shape;629;g1327bd9a77b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1327bd9a77b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9" name="Google Shape;629;g1327bd9a77b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62011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1327bd9a77b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9" name="Google Shape;629;g1327bd9a77b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256015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pic>
        <p:nvPicPr>
          <p:cNvPr id="10" name="Google Shape;10;p2"/>
          <p:cNvPicPr preferRelativeResize="0"/>
          <p:nvPr/>
        </p:nvPicPr>
        <p:blipFill>
          <a:blip r:embed="rId2">
            <a:alphaModFix amt="63000"/>
          </a:blip>
          <a:stretch>
            <a:fillRect/>
          </a:stretch>
        </p:blipFill>
        <p:spPr>
          <a:xfrm>
            <a:off x="152403" y="1458100"/>
            <a:ext cx="8839204" cy="4031160"/>
          </a:xfrm>
          <a:prstGeom prst="rect">
            <a:avLst/>
          </a:prstGeom>
          <a:noFill/>
          <a:ln>
            <a:noFill/>
          </a:ln>
        </p:spPr>
      </p:pic>
      <p:pic>
        <p:nvPicPr>
          <p:cNvPr id="11" name="Google Shape;11;p2"/>
          <p:cNvPicPr preferRelativeResize="0"/>
          <p:nvPr/>
        </p:nvPicPr>
        <p:blipFill>
          <a:blip r:embed="rId3">
            <a:alphaModFix amt="22000"/>
          </a:blip>
          <a:stretch>
            <a:fillRect/>
          </a:stretch>
        </p:blipFill>
        <p:spPr>
          <a:xfrm>
            <a:off x="-756149" y="1841450"/>
            <a:ext cx="10213601" cy="1740500"/>
          </a:xfrm>
          <a:prstGeom prst="rect">
            <a:avLst/>
          </a:prstGeom>
          <a:noFill/>
          <a:ln>
            <a:noFill/>
          </a:ln>
        </p:spPr>
      </p:pic>
      <p:pic>
        <p:nvPicPr>
          <p:cNvPr id="12" name="Google Shape;12;p2"/>
          <p:cNvPicPr preferRelativeResize="0"/>
          <p:nvPr/>
        </p:nvPicPr>
        <p:blipFill>
          <a:blip r:embed="rId4">
            <a:alphaModFix amt="42000"/>
          </a:blip>
          <a:stretch>
            <a:fillRect/>
          </a:stretch>
        </p:blipFill>
        <p:spPr>
          <a:xfrm>
            <a:off x="1" y="858072"/>
            <a:ext cx="9144003" cy="1897559"/>
          </a:xfrm>
          <a:prstGeom prst="rect">
            <a:avLst/>
          </a:prstGeom>
          <a:noFill/>
          <a:ln>
            <a:noFill/>
          </a:ln>
        </p:spPr>
      </p:pic>
      <p:sp>
        <p:nvSpPr>
          <p:cNvPr id="13" name="Google Shape;13;p2"/>
          <p:cNvSpPr/>
          <p:nvPr/>
        </p:nvSpPr>
        <p:spPr>
          <a:xfrm>
            <a:off x="51" y="2753300"/>
            <a:ext cx="9174600" cy="823500"/>
          </a:xfrm>
          <a:prstGeom prst="rect">
            <a:avLst/>
          </a:prstGeom>
          <a:solidFill>
            <a:schemeClr val="accent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1"/>
          </a:p>
        </p:txBody>
      </p:sp>
      <p:sp>
        <p:nvSpPr>
          <p:cNvPr id="14" name="Google Shape;14;p2"/>
          <p:cNvSpPr/>
          <p:nvPr/>
        </p:nvSpPr>
        <p:spPr>
          <a:xfrm>
            <a:off x="288875" y="219775"/>
            <a:ext cx="8566200" cy="4704000"/>
          </a:xfrm>
          <a:prstGeom prst="round2DiagRect">
            <a:avLst>
              <a:gd name="adj1" fmla="val 7374"/>
              <a:gd name="adj2" fmla="val 0"/>
            </a:avLst>
          </a:prstGeom>
          <a:noFill/>
          <a:ln w="9525" cap="flat" cmpd="sng">
            <a:solidFill>
              <a:schemeClr val="dk1"/>
            </a:solidFill>
            <a:prstDash val="solid"/>
            <a:round/>
            <a:headEnd type="none" w="sm" len="sm"/>
            <a:tailEnd type="none" w="sm" len="sm"/>
          </a:ln>
        </p:spPr>
        <p:txBody>
          <a:bodyPr spcFirstLastPara="1" wrap="square" lIns="68569" tIns="68569" rIns="68569" bIns="68569" anchor="ctr" anchorCtr="0">
            <a:noAutofit/>
          </a:bodyPr>
          <a:lstStyle/>
          <a:p>
            <a:pPr marL="0" lvl="0" indent="0" algn="l" rtl="0">
              <a:spcBef>
                <a:spcPts val="0"/>
              </a:spcBef>
              <a:spcAft>
                <a:spcPts val="0"/>
              </a:spcAft>
              <a:buNone/>
            </a:pPr>
            <a:endParaRPr sz="1051"/>
          </a:p>
        </p:txBody>
      </p:sp>
      <p:sp>
        <p:nvSpPr>
          <p:cNvPr id="15" name="Google Shape;15;p2"/>
          <p:cNvSpPr txBox="1">
            <a:spLocks noGrp="1"/>
          </p:cNvSpPr>
          <p:nvPr>
            <p:ph type="ctrTitle"/>
          </p:nvPr>
        </p:nvSpPr>
        <p:spPr>
          <a:xfrm>
            <a:off x="720000" y="1008575"/>
            <a:ext cx="5578800" cy="26310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3900"/>
            </a:lvl1pPr>
            <a:lvl2pPr lvl="1" algn="ctr">
              <a:spcBef>
                <a:spcPts val="0"/>
              </a:spcBef>
              <a:spcAft>
                <a:spcPts val="0"/>
              </a:spcAft>
              <a:buSzPts val="5200"/>
              <a:buNone/>
              <a:defRPr sz="3900"/>
            </a:lvl2pPr>
            <a:lvl3pPr lvl="2" algn="ctr">
              <a:spcBef>
                <a:spcPts val="0"/>
              </a:spcBef>
              <a:spcAft>
                <a:spcPts val="0"/>
              </a:spcAft>
              <a:buSzPts val="5200"/>
              <a:buNone/>
              <a:defRPr sz="3900"/>
            </a:lvl3pPr>
            <a:lvl4pPr lvl="3" algn="ctr">
              <a:spcBef>
                <a:spcPts val="0"/>
              </a:spcBef>
              <a:spcAft>
                <a:spcPts val="0"/>
              </a:spcAft>
              <a:buSzPts val="5200"/>
              <a:buNone/>
              <a:defRPr sz="3900"/>
            </a:lvl4pPr>
            <a:lvl5pPr lvl="4" algn="ctr">
              <a:spcBef>
                <a:spcPts val="0"/>
              </a:spcBef>
              <a:spcAft>
                <a:spcPts val="0"/>
              </a:spcAft>
              <a:buSzPts val="5200"/>
              <a:buNone/>
              <a:defRPr sz="3900"/>
            </a:lvl5pPr>
            <a:lvl6pPr lvl="5" algn="ctr">
              <a:spcBef>
                <a:spcPts val="0"/>
              </a:spcBef>
              <a:spcAft>
                <a:spcPts val="0"/>
              </a:spcAft>
              <a:buSzPts val="5200"/>
              <a:buNone/>
              <a:defRPr sz="3900"/>
            </a:lvl6pPr>
            <a:lvl7pPr lvl="6" algn="ctr">
              <a:spcBef>
                <a:spcPts val="0"/>
              </a:spcBef>
              <a:spcAft>
                <a:spcPts val="0"/>
              </a:spcAft>
              <a:buSzPts val="5200"/>
              <a:buNone/>
              <a:defRPr sz="3900"/>
            </a:lvl7pPr>
            <a:lvl8pPr lvl="7" algn="ctr">
              <a:spcBef>
                <a:spcPts val="0"/>
              </a:spcBef>
              <a:spcAft>
                <a:spcPts val="0"/>
              </a:spcAft>
              <a:buSzPts val="5200"/>
              <a:buNone/>
              <a:defRPr sz="3900"/>
            </a:lvl8pPr>
            <a:lvl9pPr lvl="8" algn="ctr">
              <a:spcBef>
                <a:spcPts val="0"/>
              </a:spcBef>
              <a:spcAft>
                <a:spcPts val="0"/>
              </a:spcAft>
              <a:buSzPts val="5200"/>
              <a:buNone/>
              <a:defRPr sz="3900"/>
            </a:lvl9pPr>
          </a:lstStyle>
          <a:p>
            <a:endParaRPr/>
          </a:p>
        </p:txBody>
      </p:sp>
      <p:sp>
        <p:nvSpPr>
          <p:cNvPr id="16" name="Google Shape;16;p2"/>
          <p:cNvSpPr txBox="1">
            <a:spLocks noGrp="1"/>
          </p:cNvSpPr>
          <p:nvPr>
            <p:ph type="subTitle" idx="1"/>
          </p:nvPr>
        </p:nvSpPr>
        <p:spPr>
          <a:xfrm>
            <a:off x="720000" y="3676525"/>
            <a:ext cx="5578800" cy="45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dk1"/>
              </a:buClr>
              <a:buSzPts val="2800"/>
              <a:buNone/>
              <a:defRPr sz="1351">
                <a:solidFill>
                  <a:schemeClr val="dk1"/>
                </a:solidFill>
              </a:defRPr>
            </a:lvl1pPr>
            <a:lvl2pPr lvl="1" algn="ctr">
              <a:lnSpc>
                <a:spcPct val="100000"/>
              </a:lnSpc>
              <a:spcBef>
                <a:spcPts val="0"/>
              </a:spcBef>
              <a:spcAft>
                <a:spcPts val="0"/>
              </a:spcAft>
              <a:buClr>
                <a:schemeClr val="dk1"/>
              </a:buClr>
              <a:buSzPts val="2800"/>
              <a:buNone/>
              <a:defRPr sz="2100">
                <a:solidFill>
                  <a:schemeClr val="dk1"/>
                </a:solidFill>
              </a:defRPr>
            </a:lvl2pPr>
            <a:lvl3pPr lvl="2" algn="ctr">
              <a:lnSpc>
                <a:spcPct val="100000"/>
              </a:lnSpc>
              <a:spcBef>
                <a:spcPts val="0"/>
              </a:spcBef>
              <a:spcAft>
                <a:spcPts val="0"/>
              </a:spcAft>
              <a:buClr>
                <a:schemeClr val="dk1"/>
              </a:buClr>
              <a:buSzPts val="2800"/>
              <a:buNone/>
              <a:defRPr sz="2100">
                <a:solidFill>
                  <a:schemeClr val="dk1"/>
                </a:solidFill>
              </a:defRPr>
            </a:lvl3pPr>
            <a:lvl4pPr lvl="3" algn="ctr">
              <a:lnSpc>
                <a:spcPct val="100000"/>
              </a:lnSpc>
              <a:spcBef>
                <a:spcPts val="0"/>
              </a:spcBef>
              <a:spcAft>
                <a:spcPts val="0"/>
              </a:spcAft>
              <a:buClr>
                <a:schemeClr val="dk1"/>
              </a:buClr>
              <a:buSzPts val="2800"/>
              <a:buNone/>
              <a:defRPr sz="2100">
                <a:solidFill>
                  <a:schemeClr val="dk1"/>
                </a:solidFill>
              </a:defRPr>
            </a:lvl4pPr>
            <a:lvl5pPr lvl="4" algn="ctr">
              <a:lnSpc>
                <a:spcPct val="100000"/>
              </a:lnSpc>
              <a:spcBef>
                <a:spcPts val="0"/>
              </a:spcBef>
              <a:spcAft>
                <a:spcPts val="0"/>
              </a:spcAft>
              <a:buClr>
                <a:schemeClr val="dk1"/>
              </a:buClr>
              <a:buSzPts val="2800"/>
              <a:buNone/>
              <a:defRPr sz="2100">
                <a:solidFill>
                  <a:schemeClr val="dk1"/>
                </a:solidFill>
              </a:defRPr>
            </a:lvl5pPr>
            <a:lvl6pPr lvl="5" algn="ctr">
              <a:lnSpc>
                <a:spcPct val="100000"/>
              </a:lnSpc>
              <a:spcBef>
                <a:spcPts val="0"/>
              </a:spcBef>
              <a:spcAft>
                <a:spcPts val="0"/>
              </a:spcAft>
              <a:buClr>
                <a:schemeClr val="dk1"/>
              </a:buClr>
              <a:buSzPts val="2800"/>
              <a:buNone/>
              <a:defRPr sz="2100">
                <a:solidFill>
                  <a:schemeClr val="dk1"/>
                </a:solidFill>
              </a:defRPr>
            </a:lvl6pPr>
            <a:lvl7pPr lvl="6" algn="ctr">
              <a:lnSpc>
                <a:spcPct val="100000"/>
              </a:lnSpc>
              <a:spcBef>
                <a:spcPts val="0"/>
              </a:spcBef>
              <a:spcAft>
                <a:spcPts val="0"/>
              </a:spcAft>
              <a:buClr>
                <a:schemeClr val="dk1"/>
              </a:buClr>
              <a:buSzPts val="2800"/>
              <a:buNone/>
              <a:defRPr sz="2100">
                <a:solidFill>
                  <a:schemeClr val="dk1"/>
                </a:solidFill>
              </a:defRPr>
            </a:lvl7pPr>
            <a:lvl8pPr lvl="7" algn="ctr">
              <a:lnSpc>
                <a:spcPct val="100000"/>
              </a:lnSpc>
              <a:spcBef>
                <a:spcPts val="0"/>
              </a:spcBef>
              <a:spcAft>
                <a:spcPts val="0"/>
              </a:spcAft>
              <a:buClr>
                <a:schemeClr val="dk1"/>
              </a:buClr>
              <a:buSzPts val="2800"/>
              <a:buNone/>
              <a:defRPr sz="2100">
                <a:solidFill>
                  <a:schemeClr val="dk1"/>
                </a:solidFill>
              </a:defRPr>
            </a:lvl8pPr>
            <a:lvl9pPr lvl="8" algn="ctr">
              <a:lnSpc>
                <a:spcPct val="100000"/>
              </a:lnSpc>
              <a:spcBef>
                <a:spcPts val="0"/>
              </a:spcBef>
              <a:spcAft>
                <a:spcPts val="0"/>
              </a:spcAft>
              <a:buClr>
                <a:schemeClr val="dk1"/>
              </a:buClr>
              <a:buSzPts val="2800"/>
              <a:buNone/>
              <a:defRPr sz="2100">
                <a:solidFill>
                  <a:schemeClr val="dk1"/>
                </a:solidFill>
              </a:defRPr>
            </a:lvl9pPr>
          </a:lstStyle>
          <a:p>
            <a:endParaRPr/>
          </a:p>
        </p:txBody>
      </p:sp>
      <p:pic>
        <p:nvPicPr>
          <p:cNvPr id="17" name="Google Shape;17;p2"/>
          <p:cNvPicPr preferRelativeResize="0"/>
          <p:nvPr/>
        </p:nvPicPr>
        <p:blipFill>
          <a:blip r:embed="rId5">
            <a:alphaModFix/>
          </a:blip>
          <a:stretch>
            <a:fillRect/>
          </a:stretch>
        </p:blipFill>
        <p:spPr>
          <a:xfrm>
            <a:off x="7135978" y="-529025"/>
            <a:ext cx="2483703" cy="24849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six columns">
  <p:cSld name="CUSTOM_1">
    <p:spTree>
      <p:nvGrpSpPr>
        <p:cNvPr id="1" name="Shape 195"/>
        <p:cNvGrpSpPr/>
        <p:nvPr/>
      </p:nvGrpSpPr>
      <p:grpSpPr>
        <a:xfrm>
          <a:off x="0" y="0"/>
          <a:ext cx="0" cy="0"/>
          <a:chOff x="0" y="0"/>
          <a:chExt cx="0" cy="0"/>
        </a:xfrm>
      </p:grpSpPr>
      <p:pic>
        <p:nvPicPr>
          <p:cNvPr id="196" name="Google Shape;196;p21"/>
          <p:cNvPicPr preferRelativeResize="0"/>
          <p:nvPr/>
        </p:nvPicPr>
        <p:blipFill>
          <a:blip r:embed="rId2">
            <a:alphaModFix amt="22000"/>
          </a:blip>
          <a:stretch>
            <a:fillRect/>
          </a:stretch>
        </p:blipFill>
        <p:spPr>
          <a:xfrm flipH="1">
            <a:off x="-603749" y="705300"/>
            <a:ext cx="10213601" cy="1740500"/>
          </a:xfrm>
          <a:prstGeom prst="rect">
            <a:avLst/>
          </a:prstGeom>
          <a:noFill/>
          <a:ln>
            <a:noFill/>
          </a:ln>
        </p:spPr>
      </p:pic>
      <p:sp>
        <p:nvSpPr>
          <p:cNvPr id="197" name="Google Shape;197;p21"/>
          <p:cNvSpPr/>
          <p:nvPr/>
        </p:nvSpPr>
        <p:spPr>
          <a:xfrm>
            <a:off x="51" y="474700"/>
            <a:ext cx="9174600" cy="572700"/>
          </a:xfrm>
          <a:prstGeom prst="rect">
            <a:avLst/>
          </a:prstGeom>
          <a:solidFill>
            <a:schemeClr val="accent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1"/>
          </a:p>
        </p:txBody>
      </p:sp>
      <p:sp>
        <p:nvSpPr>
          <p:cNvPr id="198" name="Google Shape;198;p21"/>
          <p:cNvSpPr/>
          <p:nvPr/>
        </p:nvSpPr>
        <p:spPr>
          <a:xfrm>
            <a:off x="288875" y="219775"/>
            <a:ext cx="8566200" cy="4704000"/>
          </a:xfrm>
          <a:prstGeom prst="round2DiagRect">
            <a:avLst>
              <a:gd name="adj1" fmla="val 7374"/>
              <a:gd name="adj2" fmla="val 0"/>
            </a:avLst>
          </a:prstGeom>
          <a:noFill/>
          <a:ln w="9525" cap="flat" cmpd="sng">
            <a:solidFill>
              <a:schemeClr val="dk1"/>
            </a:solidFill>
            <a:prstDash val="solid"/>
            <a:round/>
            <a:headEnd type="none" w="sm" len="sm"/>
            <a:tailEnd type="none" w="sm" len="sm"/>
          </a:ln>
        </p:spPr>
        <p:txBody>
          <a:bodyPr spcFirstLastPara="1" wrap="square" lIns="68569" tIns="68569" rIns="68569" bIns="68569" anchor="ctr" anchorCtr="0">
            <a:noAutofit/>
          </a:bodyPr>
          <a:lstStyle/>
          <a:p>
            <a:pPr marL="0" lvl="0" indent="0" algn="l" rtl="0">
              <a:spcBef>
                <a:spcPts val="0"/>
              </a:spcBef>
              <a:spcAft>
                <a:spcPts val="0"/>
              </a:spcAft>
              <a:buNone/>
            </a:pPr>
            <a:endParaRPr sz="1051"/>
          </a:p>
        </p:txBody>
      </p:sp>
      <p:sp>
        <p:nvSpPr>
          <p:cNvPr id="199" name="Google Shape;199;p21"/>
          <p:cNvSpPr txBox="1">
            <a:spLocks noGrp="1"/>
          </p:cNvSpPr>
          <p:nvPr>
            <p:ph type="subTitle" idx="1"/>
          </p:nvPr>
        </p:nvSpPr>
        <p:spPr>
          <a:xfrm>
            <a:off x="720003" y="2398318"/>
            <a:ext cx="2479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600"/>
              <a:buNone/>
              <a:defRPr>
                <a:solidFill>
                  <a:schemeClr val="dk1"/>
                </a:solidFill>
              </a:defRPr>
            </a:lvl1pPr>
            <a:lvl2pPr lvl="1" algn="ctr" rtl="0">
              <a:spcBef>
                <a:spcPts val="0"/>
              </a:spcBef>
              <a:spcAft>
                <a:spcPts val="0"/>
              </a:spcAft>
              <a:buClr>
                <a:schemeClr val="dk1"/>
              </a:buClr>
              <a:buSzPts val="1600"/>
              <a:buNone/>
              <a:defRPr>
                <a:solidFill>
                  <a:schemeClr val="dk1"/>
                </a:solidFill>
              </a:defRPr>
            </a:lvl2pPr>
            <a:lvl3pPr lvl="2" algn="ctr" rtl="0">
              <a:spcBef>
                <a:spcPts val="0"/>
              </a:spcBef>
              <a:spcAft>
                <a:spcPts val="0"/>
              </a:spcAft>
              <a:buClr>
                <a:schemeClr val="dk1"/>
              </a:buClr>
              <a:buSzPts val="1600"/>
              <a:buNone/>
              <a:defRPr>
                <a:solidFill>
                  <a:schemeClr val="dk1"/>
                </a:solidFill>
              </a:defRPr>
            </a:lvl3pPr>
            <a:lvl4pPr lvl="3" algn="ctr" rtl="0">
              <a:spcBef>
                <a:spcPts val="0"/>
              </a:spcBef>
              <a:spcAft>
                <a:spcPts val="0"/>
              </a:spcAft>
              <a:buClr>
                <a:schemeClr val="dk1"/>
              </a:buClr>
              <a:buSzPts val="1600"/>
              <a:buNone/>
              <a:defRPr>
                <a:solidFill>
                  <a:schemeClr val="dk1"/>
                </a:solidFill>
              </a:defRPr>
            </a:lvl4pPr>
            <a:lvl5pPr lvl="4" algn="ctr" rtl="0">
              <a:spcBef>
                <a:spcPts val="0"/>
              </a:spcBef>
              <a:spcAft>
                <a:spcPts val="0"/>
              </a:spcAft>
              <a:buClr>
                <a:schemeClr val="dk1"/>
              </a:buClr>
              <a:buSzPts val="1600"/>
              <a:buNone/>
              <a:defRPr>
                <a:solidFill>
                  <a:schemeClr val="dk1"/>
                </a:solidFill>
              </a:defRPr>
            </a:lvl5pPr>
            <a:lvl6pPr lvl="5" algn="ctr" rtl="0">
              <a:spcBef>
                <a:spcPts val="0"/>
              </a:spcBef>
              <a:spcAft>
                <a:spcPts val="0"/>
              </a:spcAft>
              <a:buClr>
                <a:schemeClr val="dk1"/>
              </a:buClr>
              <a:buSzPts val="1600"/>
              <a:buNone/>
              <a:defRPr>
                <a:solidFill>
                  <a:schemeClr val="dk1"/>
                </a:solidFill>
              </a:defRPr>
            </a:lvl6pPr>
            <a:lvl7pPr lvl="6" algn="ctr" rtl="0">
              <a:spcBef>
                <a:spcPts val="0"/>
              </a:spcBef>
              <a:spcAft>
                <a:spcPts val="0"/>
              </a:spcAft>
              <a:buClr>
                <a:schemeClr val="dk1"/>
              </a:buClr>
              <a:buSzPts val="1600"/>
              <a:buNone/>
              <a:defRPr>
                <a:solidFill>
                  <a:schemeClr val="dk1"/>
                </a:solidFill>
              </a:defRPr>
            </a:lvl7pPr>
            <a:lvl8pPr lvl="7" algn="ctr" rtl="0">
              <a:spcBef>
                <a:spcPts val="0"/>
              </a:spcBef>
              <a:spcAft>
                <a:spcPts val="0"/>
              </a:spcAft>
              <a:buClr>
                <a:schemeClr val="dk1"/>
              </a:buClr>
              <a:buSzPts val="1600"/>
              <a:buNone/>
              <a:defRPr>
                <a:solidFill>
                  <a:schemeClr val="dk1"/>
                </a:solidFill>
              </a:defRPr>
            </a:lvl8pPr>
            <a:lvl9pPr lvl="8" algn="ctr" rtl="0">
              <a:spcBef>
                <a:spcPts val="0"/>
              </a:spcBef>
              <a:spcAft>
                <a:spcPts val="0"/>
              </a:spcAft>
              <a:buClr>
                <a:schemeClr val="dk1"/>
              </a:buClr>
              <a:buSzPts val="1600"/>
              <a:buNone/>
              <a:defRPr>
                <a:solidFill>
                  <a:schemeClr val="dk1"/>
                </a:solidFill>
              </a:defRPr>
            </a:lvl9pPr>
          </a:lstStyle>
          <a:p>
            <a:endParaRPr/>
          </a:p>
        </p:txBody>
      </p:sp>
      <p:sp>
        <p:nvSpPr>
          <p:cNvPr id="200" name="Google Shape;200;p21"/>
          <p:cNvSpPr txBox="1">
            <a:spLocks noGrp="1"/>
          </p:cNvSpPr>
          <p:nvPr>
            <p:ph type="subTitle" idx="2"/>
          </p:nvPr>
        </p:nvSpPr>
        <p:spPr>
          <a:xfrm>
            <a:off x="720003" y="2020675"/>
            <a:ext cx="2479500" cy="35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000"/>
              <a:buFont typeface="Ubuntu Medium"/>
              <a:buNone/>
              <a:defRPr sz="1651">
                <a:solidFill>
                  <a:schemeClr val="dk1"/>
                </a:solidFill>
                <a:latin typeface="Ubuntu Medium"/>
                <a:ea typeface="Ubuntu Medium"/>
                <a:cs typeface="Ubuntu Medium"/>
                <a:sym typeface="Ubuntu Medium"/>
              </a:defRPr>
            </a:lvl1pPr>
            <a:lvl2pPr lvl="1" algn="ctr"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2pPr>
            <a:lvl3pPr lvl="2" algn="ctr"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3pPr>
            <a:lvl4pPr lvl="3" algn="ctr"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4pPr>
            <a:lvl5pPr lvl="4" algn="ctr"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5pPr>
            <a:lvl6pPr lvl="5" algn="ctr"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6pPr>
            <a:lvl7pPr lvl="6" algn="ctr"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7pPr>
            <a:lvl8pPr lvl="7" algn="ctr"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8pPr>
            <a:lvl9pPr lvl="8" algn="ctr"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9pPr>
          </a:lstStyle>
          <a:p>
            <a:endParaRPr/>
          </a:p>
        </p:txBody>
      </p:sp>
      <p:sp>
        <p:nvSpPr>
          <p:cNvPr id="201" name="Google Shape;201;p21"/>
          <p:cNvSpPr txBox="1">
            <a:spLocks noGrp="1"/>
          </p:cNvSpPr>
          <p:nvPr>
            <p:ph type="subTitle" idx="3"/>
          </p:nvPr>
        </p:nvSpPr>
        <p:spPr>
          <a:xfrm>
            <a:off x="3332251" y="2398318"/>
            <a:ext cx="2479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600"/>
              <a:buNone/>
              <a:defRPr>
                <a:solidFill>
                  <a:schemeClr val="dk1"/>
                </a:solidFill>
              </a:defRPr>
            </a:lvl1pPr>
            <a:lvl2pPr lvl="1" algn="ctr" rtl="0">
              <a:spcBef>
                <a:spcPts val="0"/>
              </a:spcBef>
              <a:spcAft>
                <a:spcPts val="0"/>
              </a:spcAft>
              <a:buClr>
                <a:schemeClr val="dk1"/>
              </a:buClr>
              <a:buSzPts val="1600"/>
              <a:buNone/>
              <a:defRPr>
                <a:solidFill>
                  <a:schemeClr val="dk1"/>
                </a:solidFill>
              </a:defRPr>
            </a:lvl2pPr>
            <a:lvl3pPr lvl="2" algn="ctr" rtl="0">
              <a:spcBef>
                <a:spcPts val="0"/>
              </a:spcBef>
              <a:spcAft>
                <a:spcPts val="0"/>
              </a:spcAft>
              <a:buClr>
                <a:schemeClr val="dk1"/>
              </a:buClr>
              <a:buSzPts val="1600"/>
              <a:buNone/>
              <a:defRPr>
                <a:solidFill>
                  <a:schemeClr val="dk1"/>
                </a:solidFill>
              </a:defRPr>
            </a:lvl3pPr>
            <a:lvl4pPr lvl="3" algn="ctr" rtl="0">
              <a:spcBef>
                <a:spcPts val="0"/>
              </a:spcBef>
              <a:spcAft>
                <a:spcPts val="0"/>
              </a:spcAft>
              <a:buClr>
                <a:schemeClr val="dk1"/>
              </a:buClr>
              <a:buSzPts val="1600"/>
              <a:buNone/>
              <a:defRPr>
                <a:solidFill>
                  <a:schemeClr val="dk1"/>
                </a:solidFill>
              </a:defRPr>
            </a:lvl4pPr>
            <a:lvl5pPr lvl="4" algn="ctr" rtl="0">
              <a:spcBef>
                <a:spcPts val="0"/>
              </a:spcBef>
              <a:spcAft>
                <a:spcPts val="0"/>
              </a:spcAft>
              <a:buClr>
                <a:schemeClr val="dk1"/>
              </a:buClr>
              <a:buSzPts val="1600"/>
              <a:buNone/>
              <a:defRPr>
                <a:solidFill>
                  <a:schemeClr val="dk1"/>
                </a:solidFill>
              </a:defRPr>
            </a:lvl5pPr>
            <a:lvl6pPr lvl="5" algn="ctr" rtl="0">
              <a:spcBef>
                <a:spcPts val="0"/>
              </a:spcBef>
              <a:spcAft>
                <a:spcPts val="0"/>
              </a:spcAft>
              <a:buClr>
                <a:schemeClr val="dk1"/>
              </a:buClr>
              <a:buSzPts val="1600"/>
              <a:buNone/>
              <a:defRPr>
                <a:solidFill>
                  <a:schemeClr val="dk1"/>
                </a:solidFill>
              </a:defRPr>
            </a:lvl6pPr>
            <a:lvl7pPr lvl="6" algn="ctr" rtl="0">
              <a:spcBef>
                <a:spcPts val="0"/>
              </a:spcBef>
              <a:spcAft>
                <a:spcPts val="0"/>
              </a:spcAft>
              <a:buClr>
                <a:schemeClr val="dk1"/>
              </a:buClr>
              <a:buSzPts val="1600"/>
              <a:buNone/>
              <a:defRPr>
                <a:solidFill>
                  <a:schemeClr val="dk1"/>
                </a:solidFill>
              </a:defRPr>
            </a:lvl7pPr>
            <a:lvl8pPr lvl="7" algn="ctr" rtl="0">
              <a:spcBef>
                <a:spcPts val="0"/>
              </a:spcBef>
              <a:spcAft>
                <a:spcPts val="0"/>
              </a:spcAft>
              <a:buClr>
                <a:schemeClr val="dk1"/>
              </a:buClr>
              <a:buSzPts val="1600"/>
              <a:buNone/>
              <a:defRPr>
                <a:solidFill>
                  <a:schemeClr val="dk1"/>
                </a:solidFill>
              </a:defRPr>
            </a:lvl8pPr>
            <a:lvl9pPr lvl="8" algn="ctr" rtl="0">
              <a:spcBef>
                <a:spcPts val="0"/>
              </a:spcBef>
              <a:spcAft>
                <a:spcPts val="0"/>
              </a:spcAft>
              <a:buClr>
                <a:schemeClr val="dk1"/>
              </a:buClr>
              <a:buSzPts val="1600"/>
              <a:buNone/>
              <a:defRPr>
                <a:solidFill>
                  <a:schemeClr val="dk1"/>
                </a:solidFill>
              </a:defRPr>
            </a:lvl9pPr>
          </a:lstStyle>
          <a:p>
            <a:endParaRPr/>
          </a:p>
        </p:txBody>
      </p:sp>
      <p:sp>
        <p:nvSpPr>
          <p:cNvPr id="202" name="Google Shape;202;p21"/>
          <p:cNvSpPr txBox="1">
            <a:spLocks noGrp="1"/>
          </p:cNvSpPr>
          <p:nvPr>
            <p:ph type="subTitle" idx="4"/>
          </p:nvPr>
        </p:nvSpPr>
        <p:spPr>
          <a:xfrm>
            <a:off x="3332251" y="2020675"/>
            <a:ext cx="2479500" cy="35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000"/>
              <a:buFont typeface="Ubuntu Medium"/>
              <a:buNone/>
              <a:defRPr sz="1651">
                <a:solidFill>
                  <a:schemeClr val="dk1"/>
                </a:solidFill>
                <a:latin typeface="Ubuntu Medium"/>
                <a:ea typeface="Ubuntu Medium"/>
                <a:cs typeface="Ubuntu Medium"/>
                <a:sym typeface="Ubuntu Medium"/>
              </a:defRPr>
            </a:lvl1pPr>
            <a:lvl2pPr lvl="1" algn="ctr"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2pPr>
            <a:lvl3pPr lvl="2" algn="ctr"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3pPr>
            <a:lvl4pPr lvl="3" algn="ctr"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4pPr>
            <a:lvl5pPr lvl="4" algn="ctr"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5pPr>
            <a:lvl6pPr lvl="5" algn="ctr"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6pPr>
            <a:lvl7pPr lvl="6" algn="ctr"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7pPr>
            <a:lvl8pPr lvl="7" algn="ctr"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8pPr>
            <a:lvl9pPr lvl="8" algn="ctr"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9pPr>
          </a:lstStyle>
          <a:p>
            <a:endParaRPr/>
          </a:p>
        </p:txBody>
      </p:sp>
      <p:sp>
        <p:nvSpPr>
          <p:cNvPr id="203" name="Google Shape;203;p21"/>
          <p:cNvSpPr txBox="1">
            <a:spLocks noGrp="1"/>
          </p:cNvSpPr>
          <p:nvPr>
            <p:ph type="subTitle" idx="5"/>
          </p:nvPr>
        </p:nvSpPr>
        <p:spPr>
          <a:xfrm>
            <a:off x="5944503" y="2398318"/>
            <a:ext cx="2479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600"/>
              <a:buNone/>
              <a:defRPr>
                <a:solidFill>
                  <a:schemeClr val="dk1"/>
                </a:solidFill>
              </a:defRPr>
            </a:lvl1pPr>
            <a:lvl2pPr lvl="1" algn="ctr" rtl="0">
              <a:spcBef>
                <a:spcPts val="0"/>
              </a:spcBef>
              <a:spcAft>
                <a:spcPts val="0"/>
              </a:spcAft>
              <a:buClr>
                <a:schemeClr val="dk1"/>
              </a:buClr>
              <a:buSzPts val="1600"/>
              <a:buNone/>
              <a:defRPr>
                <a:solidFill>
                  <a:schemeClr val="dk1"/>
                </a:solidFill>
              </a:defRPr>
            </a:lvl2pPr>
            <a:lvl3pPr lvl="2" algn="ctr" rtl="0">
              <a:spcBef>
                <a:spcPts val="0"/>
              </a:spcBef>
              <a:spcAft>
                <a:spcPts val="0"/>
              </a:spcAft>
              <a:buClr>
                <a:schemeClr val="dk1"/>
              </a:buClr>
              <a:buSzPts val="1600"/>
              <a:buNone/>
              <a:defRPr>
                <a:solidFill>
                  <a:schemeClr val="dk1"/>
                </a:solidFill>
              </a:defRPr>
            </a:lvl3pPr>
            <a:lvl4pPr lvl="3" algn="ctr" rtl="0">
              <a:spcBef>
                <a:spcPts val="0"/>
              </a:spcBef>
              <a:spcAft>
                <a:spcPts val="0"/>
              </a:spcAft>
              <a:buClr>
                <a:schemeClr val="dk1"/>
              </a:buClr>
              <a:buSzPts val="1600"/>
              <a:buNone/>
              <a:defRPr>
                <a:solidFill>
                  <a:schemeClr val="dk1"/>
                </a:solidFill>
              </a:defRPr>
            </a:lvl4pPr>
            <a:lvl5pPr lvl="4" algn="ctr" rtl="0">
              <a:spcBef>
                <a:spcPts val="0"/>
              </a:spcBef>
              <a:spcAft>
                <a:spcPts val="0"/>
              </a:spcAft>
              <a:buClr>
                <a:schemeClr val="dk1"/>
              </a:buClr>
              <a:buSzPts val="1600"/>
              <a:buNone/>
              <a:defRPr>
                <a:solidFill>
                  <a:schemeClr val="dk1"/>
                </a:solidFill>
              </a:defRPr>
            </a:lvl5pPr>
            <a:lvl6pPr lvl="5" algn="ctr" rtl="0">
              <a:spcBef>
                <a:spcPts val="0"/>
              </a:spcBef>
              <a:spcAft>
                <a:spcPts val="0"/>
              </a:spcAft>
              <a:buClr>
                <a:schemeClr val="dk1"/>
              </a:buClr>
              <a:buSzPts val="1600"/>
              <a:buNone/>
              <a:defRPr>
                <a:solidFill>
                  <a:schemeClr val="dk1"/>
                </a:solidFill>
              </a:defRPr>
            </a:lvl6pPr>
            <a:lvl7pPr lvl="6" algn="ctr" rtl="0">
              <a:spcBef>
                <a:spcPts val="0"/>
              </a:spcBef>
              <a:spcAft>
                <a:spcPts val="0"/>
              </a:spcAft>
              <a:buClr>
                <a:schemeClr val="dk1"/>
              </a:buClr>
              <a:buSzPts val="1600"/>
              <a:buNone/>
              <a:defRPr>
                <a:solidFill>
                  <a:schemeClr val="dk1"/>
                </a:solidFill>
              </a:defRPr>
            </a:lvl7pPr>
            <a:lvl8pPr lvl="7" algn="ctr" rtl="0">
              <a:spcBef>
                <a:spcPts val="0"/>
              </a:spcBef>
              <a:spcAft>
                <a:spcPts val="0"/>
              </a:spcAft>
              <a:buClr>
                <a:schemeClr val="dk1"/>
              </a:buClr>
              <a:buSzPts val="1600"/>
              <a:buNone/>
              <a:defRPr>
                <a:solidFill>
                  <a:schemeClr val="dk1"/>
                </a:solidFill>
              </a:defRPr>
            </a:lvl8pPr>
            <a:lvl9pPr lvl="8" algn="ctr" rtl="0">
              <a:spcBef>
                <a:spcPts val="0"/>
              </a:spcBef>
              <a:spcAft>
                <a:spcPts val="0"/>
              </a:spcAft>
              <a:buClr>
                <a:schemeClr val="dk1"/>
              </a:buClr>
              <a:buSzPts val="1600"/>
              <a:buNone/>
              <a:defRPr>
                <a:solidFill>
                  <a:schemeClr val="dk1"/>
                </a:solidFill>
              </a:defRPr>
            </a:lvl9pPr>
          </a:lstStyle>
          <a:p>
            <a:endParaRPr/>
          </a:p>
        </p:txBody>
      </p:sp>
      <p:sp>
        <p:nvSpPr>
          <p:cNvPr id="204" name="Google Shape;204;p21"/>
          <p:cNvSpPr txBox="1">
            <a:spLocks noGrp="1"/>
          </p:cNvSpPr>
          <p:nvPr>
            <p:ph type="subTitle" idx="6"/>
          </p:nvPr>
        </p:nvSpPr>
        <p:spPr>
          <a:xfrm>
            <a:off x="5944503" y="2020675"/>
            <a:ext cx="2479500" cy="35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000"/>
              <a:buFont typeface="Ubuntu Medium"/>
              <a:buNone/>
              <a:defRPr sz="1651">
                <a:solidFill>
                  <a:schemeClr val="dk1"/>
                </a:solidFill>
                <a:latin typeface="Ubuntu Medium"/>
                <a:ea typeface="Ubuntu Medium"/>
                <a:cs typeface="Ubuntu Medium"/>
                <a:sym typeface="Ubuntu Medium"/>
              </a:defRPr>
            </a:lvl1pPr>
            <a:lvl2pPr lvl="1" algn="ctr"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2pPr>
            <a:lvl3pPr lvl="2" algn="ctr"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3pPr>
            <a:lvl4pPr lvl="3" algn="ctr"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4pPr>
            <a:lvl5pPr lvl="4" algn="ctr"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5pPr>
            <a:lvl6pPr lvl="5" algn="ctr"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6pPr>
            <a:lvl7pPr lvl="6" algn="ctr"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7pPr>
            <a:lvl8pPr lvl="7" algn="ctr"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8pPr>
            <a:lvl9pPr lvl="8" algn="ctr"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9pPr>
          </a:lstStyle>
          <a:p>
            <a:endParaRPr/>
          </a:p>
        </p:txBody>
      </p:sp>
      <p:sp>
        <p:nvSpPr>
          <p:cNvPr id="205" name="Google Shape;205;p21"/>
          <p:cNvSpPr txBox="1">
            <a:spLocks noGrp="1"/>
          </p:cNvSpPr>
          <p:nvPr>
            <p:ph type="subTitle" idx="7"/>
          </p:nvPr>
        </p:nvSpPr>
        <p:spPr>
          <a:xfrm>
            <a:off x="720003" y="4117668"/>
            <a:ext cx="2479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600"/>
              <a:buNone/>
              <a:defRPr>
                <a:solidFill>
                  <a:schemeClr val="dk1"/>
                </a:solidFill>
              </a:defRPr>
            </a:lvl1pPr>
            <a:lvl2pPr lvl="1" algn="ctr" rtl="0">
              <a:spcBef>
                <a:spcPts val="0"/>
              </a:spcBef>
              <a:spcAft>
                <a:spcPts val="0"/>
              </a:spcAft>
              <a:buClr>
                <a:schemeClr val="dk1"/>
              </a:buClr>
              <a:buSzPts val="1600"/>
              <a:buNone/>
              <a:defRPr>
                <a:solidFill>
                  <a:schemeClr val="dk1"/>
                </a:solidFill>
              </a:defRPr>
            </a:lvl2pPr>
            <a:lvl3pPr lvl="2" algn="ctr" rtl="0">
              <a:spcBef>
                <a:spcPts val="0"/>
              </a:spcBef>
              <a:spcAft>
                <a:spcPts val="0"/>
              </a:spcAft>
              <a:buClr>
                <a:schemeClr val="dk1"/>
              </a:buClr>
              <a:buSzPts val="1600"/>
              <a:buNone/>
              <a:defRPr>
                <a:solidFill>
                  <a:schemeClr val="dk1"/>
                </a:solidFill>
              </a:defRPr>
            </a:lvl3pPr>
            <a:lvl4pPr lvl="3" algn="ctr" rtl="0">
              <a:spcBef>
                <a:spcPts val="0"/>
              </a:spcBef>
              <a:spcAft>
                <a:spcPts val="0"/>
              </a:spcAft>
              <a:buClr>
                <a:schemeClr val="dk1"/>
              </a:buClr>
              <a:buSzPts val="1600"/>
              <a:buNone/>
              <a:defRPr>
                <a:solidFill>
                  <a:schemeClr val="dk1"/>
                </a:solidFill>
              </a:defRPr>
            </a:lvl4pPr>
            <a:lvl5pPr lvl="4" algn="ctr" rtl="0">
              <a:spcBef>
                <a:spcPts val="0"/>
              </a:spcBef>
              <a:spcAft>
                <a:spcPts val="0"/>
              </a:spcAft>
              <a:buClr>
                <a:schemeClr val="dk1"/>
              </a:buClr>
              <a:buSzPts val="1600"/>
              <a:buNone/>
              <a:defRPr>
                <a:solidFill>
                  <a:schemeClr val="dk1"/>
                </a:solidFill>
              </a:defRPr>
            </a:lvl5pPr>
            <a:lvl6pPr lvl="5" algn="ctr" rtl="0">
              <a:spcBef>
                <a:spcPts val="0"/>
              </a:spcBef>
              <a:spcAft>
                <a:spcPts val="0"/>
              </a:spcAft>
              <a:buClr>
                <a:schemeClr val="dk1"/>
              </a:buClr>
              <a:buSzPts val="1600"/>
              <a:buNone/>
              <a:defRPr>
                <a:solidFill>
                  <a:schemeClr val="dk1"/>
                </a:solidFill>
              </a:defRPr>
            </a:lvl6pPr>
            <a:lvl7pPr lvl="6" algn="ctr" rtl="0">
              <a:spcBef>
                <a:spcPts val="0"/>
              </a:spcBef>
              <a:spcAft>
                <a:spcPts val="0"/>
              </a:spcAft>
              <a:buClr>
                <a:schemeClr val="dk1"/>
              </a:buClr>
              <a:buSzPts val="1600"/>
              <a:buNone/>
              <a:defRPr>
                <a:solidFill>
                  <a:schemeClr val="dk1"/>
                </a:solidFill>
              </a:defRPr>
            </a:lvl7pPr>
            <a:lvl8pPr lvl="7" algn="ctr" rtl="0">
              <a:spcBef>
                <a:spcPts val="0"/>
              </a:spcBef>
              <a:spcAft>
                <a:spcPts val="0"/>
              </a:spcAft>
              <a:buClr>
                <a:schemeClr val="dk1"/>
              </a:buClr>
              <a:buSzPts val="1600"/>
              <a:buNone/>
              <a:defRPr>
                <a:solidFill>
                  <a:schemeClr val="dk1"/>
                </a:solidFill>
              </a:defRPr>
            </a:lvl8pPr>
            <a:lvl9pPr lvl="8" algn="ctr" rtl="0">
              <a:spcBef>
                <a:spcPts val="0"/>
              </a:spcBef>
              <a:spcAft>
                <a:spcPts val="0"/>
              </a:spcAft>
              <a:buClr>
                <a:schemeClr val="dk1"/>
              </a:buClr>
              <a:buSzPts val="1600"/>
              <a:buNone/>
              <a:defRPr>
                <a:solidFill>
                  <a:schemeClr val="dk1"/>
                </a:solidFill>
              </a:defRPr>
            </a:lvl9pPr>
          </a:lstStyle>
          <a:p>
            <a:endParaRPr/>
          </a:p>
        </p:txBody>
      </p:sp>
      <p:sp>
        <p:nvSpPr>
          <p:cNvPr id="206" name="Google Shape;206;p21"/>
          <p:cNvSpPr txBox="1">
            <a:spLocks noGrp="1"/>
          </p:cNvSpPr>
          <p:nvPr>
            <p:ph type="subTitle" idx="8"/>
          </p:nvPr>
        </p:nvSpPr>
        <p:spPr>
          <a:xfrm>
            <a:off x="720003" y="3740025"/>
            <a:ext cx="2479500" cy="35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000"/>
              <a:buFont typeface="Ubuntu Medium"/>
              <a:buNone/>
              <a:defRPr sz="1651">
                <a:solidFill>
                  <a:schemeClr val="dk1"/>
                </a:solidFill>
                <a:latin typeface="Ubuntu Medium"/>
                <a:ea typeface="Ubuntu Medium"/>
                <a:cs typeface="Ubuntu Medium"/>
                <a:sym typeface="Ubuntu Medium"/>
              </a:defRPr>
            </a:lvl1pPr>
            <a:lvl2pPr lvl="1" algn="ctr"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2pPr>
            <a:lvl3pPr lvl="2" algn="ctr"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3pPr>
            <a:lvl4pPr lvl="3" algn="ctr"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4pPr>
            <a:lvl5pPr lvl="4" algn="ctr"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5pPr>
            <a:lvl6pPr lvl="5" algn="ctr"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6pPr>
            <a:lvl7pPr lvl="6" algn="ctr"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7pPr>
            <a:lvl8pPr lvl="7" algn="ctr"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8pPr>
            <a:lvl9pPr lvl="8" algn="ctr"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9pPr>
          </a:lstStyle>
          <a:p>
            <a:endParaRPr/>
          </a:p>
        </p:txBody>
      </p:sp>
      <p:sp>
        <p:nvSpPr>
          <p:cNvPr id="207" name="Google Shape;207;p21"/>
          <p:cNvSpPr txBox="1">
            <a:spLocks noGrp="1"/>
          </p:cNvSpPr>
          <p:nvPr>
            <p:ph type="subTitle" idx="9"/>
          </p:nvPr>
        </p:nvSpPr>
        <p:spPr>
          <a:xfrm>
            <a:off x="3332251" y="4117668"/>
            <a:ext cx="2479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600"/>
              <a:buNone/>
              <a:defRPr>
                <a:solidFill>
                  <a:schemeClr val="dk1"/>
                </a:solidFill>
              </a:defRPr>
            </a:lvl1pPr>
            <a:lvl2pPr lvl="1" algn="ctr" rtl="0">
              <a:spcBef>
                <a:spcPts val="0"/>
              </a:spcBef>
              <a:spcAft>
                <a:spcPts val="0"/>
              </a:spcAft>
              <a:buClr>
                <a:schemeClr val="dk1"/>
              </a:buClr>
              <a:buSzPts val="1600"/>
              <a:buNone/>
              <a:defRPr>
                <a:solidFill>
                  <a:schemeClr val="dk1"/>
                </a:solidFill>
              </a:defRPr>
            </a:lvl2pPr>
            <a:lvl3pPr lvl="2" algn="ctr" rtl="0">
              <a:spcBef>
                <a:spcPts val="0"/>
              </a:spcBef>
              <a:spcAft>
                <a:spcPts val="0"/>
              </a:spcAft>
              <a:buClr>
                <a:schemeClr val="dk1"/>
              </a:buClr>
              <a:buSzPts val="1600"/>
              <a:buNone/>
              <a:defRPr>
                <a:solidFill>
                  <a:schemeClr val="dk1"/>
                </a:solidFill>
              </a:defRPr>
            </a:lvl3pPr>
            <a:lvl4pPr lvl="3" algn="ctr" rtl="0">
              <a:spcBef>
                <a:spcPts val="0"/>
              </a:spcBef>
              <a:spcAft>
                <a:spcPts val="0"/>
              </a:spcAft>
              <a:buClr>
                <a:schemeClr val="dk1"/>
              </a:buClr>
              <a:buSzPts val="1600"/>
              <a:buNone/>
              <a:defRPr>
                <a:solidFill>
                  <a:schemeClr val="dk1"/>
                </a:solidFill>
              </a:defRPr>
            </a:lvl4pPr>
            <a:lvl5pPr lvl="4" algn="ctr" rtl="0">
              <a:spcBef>
                <a:spcPts val="0"/>
              </a:spcBef>
              <a:spcAft>
                <a:spcPts val="0"/>
              </a:spcAft>
              <a:buClr>
                <a:schemeClr val="dk1"/>
              </a:buClr>
              <a:buSzPts val="1600"/>
              <a:buNone/>
              <a:defRPr>
                <a:solidFill>
                  <a:schemeClr val="dk1"/>
                </a:solidFill>
              </a:defRPr>
            </a:lvl5pPr>
            <a:lvl6pPr lvl="5" algn="ctr" rtl="0">
              <a:spcBef>
                <a:spcPts val="0"/>
              </a:spcBef>
              <a:spcAft>
                <a:spcPts val="0"/>
              </a:spcAft>
              <a:buClr>
                <a:schemeClr val="dk1"/>
              </a:buClr>
              <a:buSzPts val="1600"/>
              <a:buNone/>
              <a:defRPr>
                <a:solidFill>
                  <a:schemeClr val="dk1"/>
                </a:solidFill>
              </a:defRPr>
            </a:lvl6pPr>
            <a:lvl7pPr lvl="6" algn="ctr" rtl="0">
              <a:spcBef>
                <a:spcPts val="0"/>
              </a:spcBef>
              <a:spcAft>
                <a:spcPts val="0"/>
              </a:spcAft>
              <a:buClr>
                <a:schemeClr val="dk1"/>
              </a:buClr>
              <a:buSzPts val="1600"/>
              <a:buNone/>
              <a:defRPr>
                <a:solidFill>
                  <a:schemeClr val="dk1"/>
                </a:solidFill>
              </a:defRPr>
            </a:lvl7pPr>
            <a:lvl8pPr lvl="7" algn="ctr" rtl="0">
              <a:spcBef>
                <a:spcPts val="0"/>
              </a:spcBef>
              <a:spcAft>
                <a:spcPts val="0"/>
              </a:spcAft>
              <a:buClr>
                <a:schemeClr val="dk1"/>
              </a:buClr>
              <a:buSzPts val="1600"/>
              <a:buNone/>
              <a:defRPr>
                <a:solidFill>
                  <a:schemeClr val="dk1"/>
                </a:solidFill>
              </a:defRPr>
            </a:lvl8pPr>
            <a:lvl9pPr lvl="8" algn="ctr" rtl="0">
              <a:spcBef>
                <a:spcPts val="0"/>
              </a:spcBef>
              <a:spcAft>
                <a:spcPts val="0"/>
              </a:spcAft>
              <a:buClr>
                <a:schemeClr val="dk1"/>
              </a:buClr>
              <a:buSzPts val="1600"/>
              <a:buNone/>
              <a:defRPr>
                <a:solidFill>
                  <a:schemeClr val="dk1"/>
                </a:solidFill>
              </a:defRPr>
            </a:lvl9pPr>
          </a:lstStyle>
          <a:p>
            <a:endParaRPr/>
          </a:p>
        </p:txBody>
      </p:sp>
      <p:sp>
        <p:nvSpPr>
          <p:cNvPr id="208" name="Google Shape;208;p21"/>
          <p:cNvSpPr txBox="1">
            <a:spLocks noGrp="1"/>
          </p:cNvSpPr>
          <p:nvPr>
            <p:ph type="subTitle" idx="13"/>
          </p:nvPr>
        </p:nvSpPr>
        <p:spPr>
          <a:xfrm>
            <a:off x="3332251" y="3740025"/>
            <a:ext cx="2479500" cy="35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000"/>
              <a:buFont typeface="Ubuntu Medium"/>
              <a:buNone/>
              <a:defRPr sz="1651">
                <a:solidFill>
                  <a:schemeClr val="dk1"/>
                </a:solidFill>
                <a:latin typeface="Ubuntu Medium"/>
                <a:ea typeface="Ubuntu Medium"/>
                <a:cs typeface="Ubuntu Medium"/>
                <a:sym typeface="Ubuntu Medium"/>
              </a:defRPr>
            </a:lvl1pPr>
            <a:lvl2pPr lvl="1" algn="ctr"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2pPr>
            <a:lvl3pPr lvl="2" algn="ctr"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3pPr>
            <a:lvl4pPr lvl="3" algn="ctr"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4pPr>
            <a:lvl5pPr lvl="4" algn="ctr"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5pPr>
            <a:lvl6pPr lvl="5" algn="ctr"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6pPr>
            <a:lvl7pPr lvl="6" algn="ctr"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7pPr>
            <a:lvl8pPr lvl="7" algn="ctr"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8pPr>
            <a:lvl9pPr lvl="8" algn="ctr"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9pPr>
          </a:lstStyle>
          <a:p>
            <a:endParaRPr/>
          </a:p>
        </p:txBody>
      </p:sp>
      <p:sp>
        <p:nvSpPr>
          <p:cNvPr id="209" name="Google Shape;209;p21"/>
          <p:cNvSpPr txBox="1">
            <a:spLocks noGrp="1"/>
          </p:cNvSpPr>
          <p:nvPr>
            <p:ph type="subTitle" idx="14"/>
          </p:nvPr>
        </p:nvSpPr>
        <p:spPr>
          <a:xfrm>
            <a:off x="5944503" y="4117668"/>
            <a:ext cx="2479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600"/>
              <a:buNone/>
              <a:defRPr>
                <a:solidFill>
                  <a:schemeClr val="dk1"/>
                </a:solidFill>
              </a:defRPr>
            </a:lvl1pPr>
            <a:lvl2pPr lvl="1" algn="ctr" rtl="0">
              <a:spcBef>
                <a:spcPts val="0"/>
              </a:spcBef>
              <a:spcAft>
                <a:spcPts val="0"/>
              </a:spcAft>
              <a:buClr>
                <a:schemeClr val="dk1"/>
              </a:buClr>
              <a:buSzPts val="1600"/>
              <a:buNone/>
              <a:defRPr>
                <a:solidFill>
                  <a:schemeClr val="dk1"/>
                </a:solidFill>
              </a:defRPr>
            </a:lvl2pPr>
            <a:lvl3pPr lvl="2" algn="ctr" rtl="0">
              <a:spcBef>
                <a:spcPts val="0"/>
              </a:spcBef>
              <a:spcAft>
                <a:spcPts val="0"/>
              </a:spcAft>
              <a:buClr>
                <a:schemeClr val="dk1"/>
              </a:buClr>
              <a:buSzPts val="1600"/>
              <a:buNone/>
              <a:defRPr>
                <a:solidFill>
                  <a:schemeClr val="dk1"/>
                </a:solidFill>
              </a:defRPr>
            </a:lvl3pPr>
            <a:lvl4pPr lvl="3" algn="ctr" rtl="0">
              <a:spcBef>
                <a:spcPts val="0"/>
              </a:spcBef>
              <a:spcAft>
                <a:spcPts val="0"/>
              </a:spcAft>
              <a:buClr>
                <a:schemeClr val="dk1"/>
              </a:buClr>
              <a:buSzPts val="1600"/>
              <a:buNone/>
              <a:defRPr>
                <a:solidFill>
                  <a:schemeClr val="dk1"/>
                </a:solidFill>
              </a:defRPr>
            </a:lvl4pPr>
            <a:lvl5pPr lvl="4" algn="ctr" rtl="0">
              <a:spcBef>
                <a:spcPts val="0"/>
              </a:spcBef>
              <a:spcAft>
                <a:spcPts val="0"/>
              </a:spcAft>
              <a:buClr>
                <a:schemeClr val="dk1"/>
              </a:buClr>
              <a:buSzPts val="1600"/>
              <a:buNone/>
              <a:defRPr>
                <a:solidFill>
                  <a:schemeClr val="dk1"/>
                </a:solidFill>
              </a:defRPr>
            </a:lvl5pPr>
            <a:lvl6pPr lvl="5" algn="ctr" rtl="0">
              <a:spcBef>
                <a:spcPts val="0"/>
              </a:spcBef>
              <a:spcAft>
                <a:spcPts val="0"/>
              </a:spcAft>
              <a:buClr>
                <a:schemeClr val="dk1"/>
              </a:buClr>
              <a:buSzPts val="1600"/>
              <a:buNone/>
              <a:defRPr>
                <a:solidFill>
                  <a:schemeClr val="dk1"/>
                </a:solidFill>
              </a:defRPr>
            </a:lvl6pPr>
            <a:lvl7pPr lvl="6" algn="ctr" rtl="0">
              <a:spcBef>
                <a:spcPts val="0"/>
              </a:spcBef>
              <a:spcAft>
                <a:spcPts val="0"/>
              </a:spcAft>
              <a:buClr>
                <a:schemeClr val="dk1"/>
              </a:buClr>
              <a:buSzPts val="1600"/>
              <a:buNone/>
              <a:defRPr>
                <a:solidFill>
                  <a:schemeClr val="dk1"/>
                </a:solidFill>
              </a:defRPr>
            </a:lvl7pPr>
            <a:lvl8pPr lvl="7" algn="ctr" rtl="0">
              <a:spcBef>
                <a:spcPts val="0"/>
              </a:spcBef>
              <a:spcAft>
                <a:spcPts val="0"/>
              </a:spcAft>
              <a:buClr>
                <a:schemeClr val="dk1"/>
              </a:buClr>
              <a:buSzPts val="1600"/>
              <a:buNone/>
              <a:defRPr>
                <a:solidFill>
                  <a:schemeClr val="dk1"/>
                </a:solidFill>
              </a:defRPr>
            </a:lvl8pPr>
            <a:lvl9pPr lvl="8" algn="ctr" rtl="0">
              <a:spcBef>
                <a:spcPts val="0"/>
              </a:spcBef>
              <a:spcAft>
                <a:spcPts val="0"/>
              </a:spcAft>
              <a:buClr>
                <a:schemeClr val="dk1"/>
              </a:buClr>
              <a:buSzPts val="1600"/>
              <a:buNone/>
              <a:defRPr>
                <a:solidFill>
                  <a:schemeClr val="dk1"/>
                </a:solidFill>
              </a:defRPr>
            </a:lvl9pPr>
          </a:lstStyle>
          <a:p>
            <a:endParaRPr/>
          </a:p>
        </p:txBody>
      </p:sp>
      <p:sp>
        <p:nvSpPr>
          <p:cNvPr id="210" name="Google Shape;210;p21"/>
          <p:cNvSpPr txBox="1">
            <a:spLocks noGrp="1"/>
          </p:cNvSpPr>
          <p:nvPr>
            <p:ph type="subTitle" idx="15"/>
          </p:nvPr>
        </p:nvSpPr>
        <p:spPr>
          <a:xfrm>
            <a:off x="5944503" y="3740025"/>
            <a:ext cx="2479500" cy="35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000"/>
              <a:buFont typeface="Ubuntu Medium"/>
              <a:buNone/>
              <a:defRPr sz="1651">
                <a:solidFill>
                  <a:schemeClr val="dk1"/>
                </a:solidFill>
                <a:latin typeface="Ubuntu Medium"/>
                <a:ea typeface="Ubuntu Medium"/>
                <a:cs typeface="Ubuntu Medium"/>
                <a:sym typeface="Ubuntu Medium"/>
              </a:defRPr>
            </a:lvl1pPr>
            <a:lvl2pPr lvl="1" algn="ctr"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2pPr>
            <a:lvl3pPr lvl="2" algn="ctr"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3pPr>
            <a:lvl4pPr lvl="3" algn="ctr"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4pPr>
            <a:lvl5pPr lvl="4" algn="ctr"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5pPr>
            <a:lvl6pPr lvl="5" algn="ctr"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6pPr>
            <a:lvl7pPr lvl="6" algn="ctr"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7pPr>
            <a:lvl8pPr lvl="7" algn="ctr"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8pPr>
            <a:lvl9pPr lvl="8" algn="ctr"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9pPr>
          </a:lstStyle>
          <a:p>
            <a:endParaRPr/>
          </a:p>
        </p:txBody>
      </p:sp>
      <p:sp>
        <p:nvSpPr>
          <p:cNvPr id="211" name="Google Shape;211;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212" name="Google Shape;212;p21"/>
          <p:cNvPicPr preferRelativeResize="0"/>
          <p:nvPr/>
        </p:nvPicPr>
        <p:blipFill>
          <a:blip r:embed="rId3">
            <a:alphaModFix/>
          </a:blip>
          <a:stretch>
            <a:fillRect/>
          </a:stretch>
        </p:blipFill>
        <p:spPr>
          <a:xfrm>
            <a:off x="7604045" y="-1028450"/>
            <a:ext cx="2483703" cy="2484900"/>
          </a:xfrm>
          <a:prstGeom prst="rect">
            <a:avLst/>
          </a:prstGeom>
          <a:noFill/>
          <a:ln>
            <a:noFill/>
          </a:ln>
        </p:spPr>
      </p:pic>
      <p:pic>
        <p:nvPicPr>
          <p:cNvPr id="213" name="Google Shape;213;p21"/>
          <p:cNvPicPr preferRelativeResize="0"/>
          <p:nvPr/>
        </p:nvPicPr>
        <p:blipFill>
          <a:blip r:embed="rId4">
            <a:alphaModFix amt="42000"/>
          </a:blip>
          <a:stretch>
            <a:fillRect/>
          </a:stretch>
        </p:blipFill>
        <p:spPr>
          <a:xfrm>
            <a:off x="1" y="3335927"/>
            <a:ext cx="9144003" cy="1897559"/>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CUSTOM_4">
    <p:spTree>
      <p:nvGrpSpPr>
        <p:cNvPr id="1" name="Shape 241"/>
        <p:cNvGrpSpPr/>
        <p:nvPr/>
      </p:nvGrpSpPr>
      <p:grpSpPr>
        <a:xfrm>
          <a:off x="0" y="0"/>
          <a:ext cx="0" cy="0"/>
          <a:chOff x="0" y="0"/>
          <a:chExt cx="0" cy="0"/>
        </a:xfrm>
      </p:grpSpPr>
      <p:pic>
        <p:nvPicPr>
          <p:cNvPr id="242" name="Google Shape;242;p24"/>
          <p:cNvPicPr preferRelativeResize="0"/>
          <p:nvPr/>
        </p:nvPicPr>
        <p:blipFill>
          <a:blip r:embed="rId2">
            <a:alphaModFix amt="42000"/>
          </a:blip>
          <a:stretch>
            <a:fillRect/>
          </a:stretch>
        </p:blipFill>
        <p:spPr>
          <a:xfrm flipH="1">
            <a:off x="-442702" y="1622971"/>
            <a:ext cx="9144003" cy="1897559"/>
          </a:xfrm>
          <a:prstGeom prst="rect">
            <a:avLst/>
          </a:prstGeom>
          <a:noFill/>
          <a:ln>
            <a:noFill/>
          </a:ln>
        </p:spPr>
      </p:pic>
      <p:pic>
        <p:nvPicPr>
          <p:cNvPr id="243" name="Google Shape;243;p24"/>
          <p:cNvPicPr preferRelativeResize="0"/>
          <p:nvPr/>
        </p:nvPicPr>
        <p:blipFill>
          <a:blip r:embed="rId3">
            <a:alphaModFix amt="63000"/>
          </a:blip>
          <a:stretch>
            <a:fillRect/>
          </a:stretch>
        </p:blipFill>
        <p:spPr>
          <a:xfrm flipH="1">
            <a:off x="-290302" y="2460900"/>
            <a:ext cx="8839204" cy="4031160"/>
          </a:xfrm>
          <a:prstGeom prst="rect">
            <a:avLst/>
          </a:prstGeom>
          <a:noFill/>
          <a:ln>
            <a:noFill/>
          </a:ln>
        </p:spPr>
      </p:pic>
      <p:sp>
        <p:nvSpPr>
          <p:cNvPr id="244" name="Google Shape;244;p24"/>
          <p:cNvSpPr/>
          <p:nvPr/>
        </p:nvSpPr>
        <p:spPr>
          <a:xfrm>
            <a:off x="288875" y="219775"/>
            <a:ext cx="8566200" cy="4704000"/>
          </a:xfrm>
          <a:prstGeom prst="round2DiagRect">
            <a:avLst>
              <a:gd name="adj1" fmla="val 7374"/>
              <a:gd name="adj2" fmla="val 0"/>
            </a:avLst>
          </a:prstGeom>
          <a:noFill/>
          <a:ln w="9525" cap="flat" cmpd="sng">
            <a:solidFill>
              <a:schemeClr val="dk1"/>
            </a:solidFill>
            <a:prstDash val="solid"/>
            <a:round/>
            <a:headEnd type="none" w="sm" len="sm"/>
            <a:tailEnd type="none" w="sm" len="sm"/>
          </a:ln>
        </p:spPr>
        <p:txBody>
          <a:bodyPr spcFirstLastPara="1" wrap="square" lIns="68569" tIns="68569" rIns="68569" bIns="68569" anchor="ctr" anchorCtr="0">
            <a:noAutofit/>
          </a:bodyPr>
          <a:lstStyle/>
          <a:p>
            <a:pPr marL="0" lvl="0" indent="0" algn="l" rtl="0">
              <a:spcBef>
                <a:spcPts val="0"/>
              </a:spcBef>
              <a:spcAft>
                <a:spcPts val="0"/>
              </a:spcAft>
              <a:buNone/>
            </a:pPr>
            <a:endParaRPr sz="1051"/>
          </a:p>
        </p:txBody>
      </p:sp>
      <p:pic>
        <p:nvPicPr>
          <p:cNvPr id="245" name="Google Shape;245;p24"/>
          <p:cNvPicPr preferRelativeResize="0"/>
          <p:nvPr/>
        </p:nvPicPr>
        <p:blipFill>
          <a:blip r:embed="rId4">
            <a:alphaModFix amt="22000"/>
          </a:blip>
          <a:stretch>
            <a:fillRect/>
          </a:stretch>
        </p:blipFill>
        <p:spPr>
          <a:xfrm flipH="1">
            <a:off x="-756149" y="85775"/>
            <a:ext cx="10213601" cy="1740500"/>
          </a:xfrm>
          <a:prstGeom prst="rect">
            <a:avLst/>
          </a:prstGeom>
          <a:noFill/>
          <a:ln>
            <a:noFill/>
          </a:ln>
        </p:spPr>
      </p:pic>
      <p:pic>
        <p:nvPicPr>
          <p:cNvPr id="246" name="Google Shape;246;p24"/>
          <p:cNvPicPr preferRelativeResize="0"/>
          <p:nvPr/>
        </p:nvPicPr>
        <p:blipFill>
          <a:blip r:embed="rId4">
            <a:alphaModFix amt="22000"/>
          </a:blip>
          <a:stretch>
            <a:fillRect/>
          </a:stretch>
        </p:blipFill>
        <p:spPr>
          <a:xfrm>
            <a:off x="-756149" y="3640475"/>
            <a:ext cx="10213601" cy="17405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CUSTOM_4_1">
    <p:spTree>
      <p:nvGrpSpPr>
        <p:cNvPr id="1" name="Shape 247"/>
        <p:cNvGrpSpPr/>
        <p:nvPr/>
      </p:nvGrpSpPr>
      <p:grpSpPr>
        <a:xfrm>
          <a:off x="0" y="0"/>
          <a:ext cx="0" cy="0"/>
          <a:chOff x="0" y="0"/>
          <a:chExt cx="0" cy="0"/>
        </a:xfrm>
      </p:grpSpPr>
      <p:pic>
        <p:nvPicPr>
          <p:cNvPr id="248" name="Google Shape;248;p25"/>
          <p:cNvPicPr preferRelativeResize="0"/>
          <p:nvPr/>
        </p:nvPicPr>
        <p:blipFill>
          <a:blip r:embed="rId2">
            <a:alphaModFix amt="42000"/>
          </a:blip>
          <a:stretch>
            <a:fillRect/>
          </a:stretch>
        </p:blipFill>
        <p:spPr>
          <a:xfrm flipH="1">
            <a:off x="-442702" y="3640802"/>
            <a:ext cx="9144003" cy="1897559"/>
          </a:xfrm>
          <a:prstGeom prst="rect">
            <a:avLst/>
          </a:prstGeom>
          <a:noFill/>
          <a:ln>
            <a:noFill/>
          </a:ln>
        </p:spPr>
      </p:pic>
      <p:pic>
        <p:nvPicPr>
          <p:cNvPr id="249" name="Google Shape;249;p25"/>
          <p:cNvPicPr preferRelativeResize="0"/>
          <p:nvPr/>
        </p:nvPicPr>
        <p:blipFill>
          <a:blip r:embed="rId3">
            <a:alphaModFix amt="63000"/>
          </a:blip>
          <a:stretch>
            <a:fillRect/>
          </a:stretch>
        </p:blipFill>
        <p:spPr>
          <a:xfrm flipH="1">
            <a:off x="-290302" y="2994300"/>
            <a:ext cx="8839204" cy="4031160"/>
          </a:xfrm>
          <a:prstGeom prst="rect">
            <a:avLst/>
          </a:prstGeom>
          <a:noFill/>
          <a:ln>
            <a:noFill/>
          </a:ln>
        </p:spPr>
      </p:pic>
      <p:sp>
        <p:nvSpPr>
          <p:cNvPr id="250" name="Google Shape;250;p25"/>
          <p:cNvSpPr/>
          <p:nvPr/>
        </p:nvSpPr>
        <p:spPr>
          <a:xfrm>
            <a:off x="288875" y="219775"/>
            <a:ext cx="8566200" cy="4704000"/>
          </a:xfrm>
          <a:prstGeom prst="round2DiagRect">
            <a:avLst>
              <a:gd name="adj1" fmla="val 7374"/>
              <a:gd name="adj2" fmla="val 0"/>
            </a:avLst>
          </a:prstGeom>
          <a:noFill/>
          <a:ln w="9525" cap="flat" cmpd="sng">
            <a:solidFill>
              <a:schemeClr val="dk1"/>
            </a:solidFill>
            <a:prstDash val="solid"/>
            <a:round/>
            <a:headEnd type="none" w="sm" len="sm"/>
            <a:tailEnd type="none" w="sm" len="sm"/>
          </a:ln>
        </p:spPr>
        <p:txBody>
          <a:bodyPr spcFirstLastPara="1" wrap="square" lIns="68569" tIns="68569" rIns="68569" bIns="68569" anchor="ctr" anchorCtr="0">
            <a:noAutofit/>
          </a:bodyPr>
          <a:lstStyle/>
          <a:p>
            <a:pPr marL="0" lvl="0" indent="0" algn="l" rtl="0">
              <a:spcBef>
                <a:spcPts val="0"/>
              </a:spcBef>
              <a:spcAft>
                <a:spcPts val="0"/>
              </a:spcAft>
              <a:buNone/>
            </a:pPr>
            <a:endParaRPr sz="1051"/>
          </a:p>
        </p:txBody>
      </p:sp>
      <p:pic>
        <p:nvPicPr>
          <p:cNvPr id="251" name="Google Shape;251;p25"/>
          <p:cNvPicPr preferRelativeResize="0"/>
          <p:nvPr/>
        </p:nvPicPr>
        <p:blipFill>
          <a:blip r:embed="rId2">
            <a:alphaModFix amt="42000"/>
          </a:blip>
          <a:stretch>
            <a:fillRect/>
          </a:stretch>
        </p:blipFill>
        <p:spPr>
          <a:xfrm>
            <a:off x="-61702" y="-445954"/>
            <a:ext cx="9144003" cy="1897559"/>
          </a:xfrm>
          <a:prstGeom prst="rect">
            <a:avLst/>
          </a:prstGeom>
          <a:noFill/>
          <a:ln>
            <a:noFill/>
          </a:ln>
        </p:spPr>
      </p:pic>
      <p:pic>
        <p:nvPicPr>
          <p:cNvPr id="252" name="Google Shape;252;p25"/>
          <p:cNvPicPr preferRelativeResize="0"/>
          <p:nvPr/>
        </p:nvPicPr>
        <p:blipFill>
          <a:blip r:embed="rId3">
            <a:alphaModFix amt="63000"/>
          </a:blip>
          <a:stretch>
            <a:fillRect/>
          </a:stretch>
        </p:blipFill>
        <p:spPr>
          <a:xfrm>
            <a:off x="90699" y="-1092450"/>
            <a:ext cx="8839204" cy="403116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sp>
        <p:nvSpPr>
          <p:cNvPr id="19" name="Google Shape;19;p3"/>
          <p:cNvSpPr/>
          <p:nvPr/>
        </p:nvSpPr>
        <p:spPr>
          <a:xfrm>
            <a:off x="51" y="2580725"/>
            <a:ext cx="9174600" cy="841800"/>
          </a:xfrm>
          <a:prstGeom prst="rect">
            <a:avLst/>
          </a:prstGeom>
          <a:solidFill>
            <a:schemeClr val="accent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1"/>
          </a:p>
        </p:txBody>
      </p:sp>
      <p:pic>
        <p:nvPicPr>
          <p:cNvPr id="20" name="Google Shape;20;p3"/>
          <p:cNvPicPr preferRelativeResize="0"/>
          <p:nvPr/>
        </p:nvPicPr>
        <p:blipFill>
          <a:blip r:embed="rId2">
            <a:alphaModFix amt="22000"/>
          </a:blip>
          <a:stretch>
            <a:fillRect/>
          </a:stretch>
        </p:blipFill>
        <p:spPr>
          <a:xfrm>
            <a:off x="-756149" y="1701537"/>
            <a:ext cx="10213601" cy="1740500"/>
          </a:xfrm>
          <a:prstGeom prst="rect">
            <a:avLst/>
          </a:prstGeom>
          <a:noFill/>
          <a:ln>
            <a:noFill/>
          </a:ln>
        </p:spPr>
      </p:pic>
      <p:pic>
        <p:nvPicPr>
          <p:cNvPr id="21" name="Google Shape;21;p3"/>
          <p:cNvPicPr preferRelativeResize="0"/>
          <p:nvPr/>
        </p:nvPicPr>
        <p:blipFill>
          <a:blip r:embed="rId3">
            <a:alphaModFix amt="63000"/>
          </a:blip>
          <a:stretch>
            <a:fillRect/>
          </a:stretch>
        </p:blipFill>
        <p:spPr>
          <a:xfrm>
            <a:off x="152403" y="1458100"/>
            <a:ext cx="8839204" cy="4031160"/>
          </a:xfrm>
          <a:prstGeom prst="rect">
            <a:avLst/>
          </a:prstGeom>
          <a:noFill/>
          <a:ln>
            <a:noFill/>
          </a:ln>
        </p:spPr>
      </p:pic>
      <p:pic>
        <p:nvPicPr>
          <p:cNvPr id="22" name="Google Shape;22;p3"/>
          <p:cNvPicPr preferRelativeResize="0"/>
          <p:nvPr/>
        </p:nvPicPr>
        <p:blipFill>
          <a:blip r:embed="rId4">
            <a:alphaModFix amt="42000"/>
          </a:blip>
          <a:stretch>
            <a:fillRect/>
          </a:stretch>
        </p:blipFill>
        <p:spPr>
          <a:xfrm>
            <a:off x="1" y="413727"/>
            <a:ext cx="9144003" cy="1897559"/>
          </a:xfrm>
          <a:prstGeom prst="rect">
            <a:avLst/>
          </a:prstGeom>
          <a:noFill/>
          <a:ln>
            <a:noFill/>
          </a:ln>
        </p:spPr>
      </p:pic>
      <p:sp>
        <p:nvSpPr>
          <p:cNvPr id="23" name="Google Shape;23;p3"/>
          <p:cNvSpPr/>
          <p:nvPr/>
        </p:nvSpPr>
        <p:spPr>
          <a:xfrm>
            <a:off x="288875" y="219775"/>
            <a:ext cx="8566200" cy="4704000"/>
          </a:xfrm>
          <a:prstGeom prst="round2DiagRect">
            <a:avLst>
              <a:gd name="adj1" fmla="val 7374"/>
              <a:gd name="adj2" fmla="val 0"/>
            </a:avLst>
          </a:prstGeom>
          <a:noFill/>
          <a:ln w="9525" cap="flat" cmpd="sng">
            <a:solidFill>
              <a:schemeClr val="dk1"/>
            </a:solidFill>
            <a:prstDash val="solid"/>
            <a:round/>
            <a:headEnd type="none" w="sm" len="sm"/>
            <a:tailEnd type="none" w="sm" len="sm"/>
          </a:ln>
        </p:spPr>
        <p:txBody>
          <a:bodyPr spcFirstLastPara="1" wrap="square" lIns="68569" tIns="68569" rIns="68569" bIns="68569" anchor="ctr" anchorCtr="0">
            <a:noAutofit/>
          </a:bodyPr>
          <a:lstStyle/>
          <a:p>
            <a:pPr marL="0" lvl="0" indent="0" algn="l" rtl="0">
              <a:spcBef>
                <a:spcPts val="0"/>
              </a:spcBef>
              <a:spcAft>
                <a:spcPts val="0"/>
              </a:spcAft>
              <a:buNone/>
            </a:pPr>
            <a:endParaRPr sz="1051"/>
          </a:p>
        </p:txBody>
      </p:sp>
      <p:pic>
        <p:nvPicPr>
          <p:cNvPr id="24" name="Google Shape;24;p3"/>
          <p:cNvPicPr preferRelativeResize="0"/>
          <p:nvPr/>
        </p:nvPicPr>
        <p:blipFill>
          <a:blip r:embed="rId5">
            <a:alphaModFix/>
          </a:blip>
          <a:stretch>
            <a:fillRect/>
          </a:stretch>
        </p:blipFill>
        <p:spPr>
          <a:xfrm>
            <a:off x="7604045" y="-1028450"/>
            <a:ext cx="2483703" cy="2484900"/>
          </a:xfrm>
          <a:prstGeom prst="rect">
            <a:avLst/>
          </a:prstGeom>
          <a:noFill/>
          <a:ln>
            <a:noFill/>
          </a:ln>
        </p:spPr>
      </p:pic>
      <p:sp>
        <p:nvSpPr>
          <p:cNvPr id="25" name="Google Shape;25;p3"/>
          <p:cNvSpPr txBox="1">
            <a:spLocks noGrp="1"/>
          </p:cNvSpPr>
          <p:nvPr>
            <p:ph type="title"/>
          </p:nvPr>
        </p:nvSpPr>
        <p:spPr>
          <a:xfrm>
            <a:off x="720003" y="2580713"/>
            <a:ext cx="28473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2700"/>
            </a:lvl1pPr>
            <a:lvl2pPr lvl="1" algn="ctr">
              <a:spcBef>
                <a:spcPts val="0"/>
              </a:spcBef>
              <a:spcAft>
                <a:spcPts val="0"/>
              </a:spcAft>
              <a:buSzPts val="3600"/>
              <a:buNone/>
              <a:defRPr sz="2700"/>
            </a:lvl2pPr>
            <a:lvl3pPr lvl="2" algn="ctr">
              <a:spcBef>
                <a:spcPts val="0"/>
              </a:spcBef>
              <a:spcAft>
                <a:spcPts val="0"/>
              </a:spcAft>
              <a:buSzPts val="3600"/>
              <a:buNone/>
              <a:defRPr sz="2700"/>
            </a:lvl3pPr>
            <a:lvl4pPr lvl="3" algn="ctr">
              <a:spcBef>
                <a:spcPts val="0"/>
              </a:spcBef>
              <a:spcAft>
                <a:spcPts val="0"/>
              </a:spcAft>
              <a:buSzPts val="3600"/>
              <a:buNone/>
              <a:defRPr sz="2700"/>
            </a:lvl4pPr>
            <a:lvl5pPr lvl="4" algn="ctr">
              <a:spcBef>
                <a:spcPts val="0"/>
              </a:spcBef>
              <a:spcAft>
                <a:spcPts val="0"/>
              </a:spcAft>
              <a:buSzPts val="3600"/>
              <a:buNone/>
              <a:defRPr sz="2700"/>
            </a:lvl5pPr>
            <a:lvl6pPr lvl="5" algn="ctr">
              <a:spcBef>
                <a:spcPts val="0"/>
              </a:spcBef>
              <a:spcAft>
                <a:spcPts val="0"/>
              </a:spcAft>
              <a:buSzPts val="3600"/>
              <a:buNone/>
              <a:defRPr sz="2700"/>
            </a:lvl6pPr>
            <a:lvl7pPr lvl="6" algn="ctr">
              <a:spcBef>
                <a:spcPts val="0"/>
              </a:spcBef>
              <a:spcAft>
                <a:spcPts val="0"/>
              </a:spcAft>
              <a:buSzPts val="3600"/>
              <a:buNone/>
              <a:defRPr sz="2700"/>
            </a:lvl7pPr>
            <a:lvl8pPr lvl="7" algn="ctr">
              <a:spcBef>
                <a:spcPts val="0"/>
              </a:spcBef>
              <a:spcAft>
                <a:spcPts val="0"/>
              </a:spcAft>
              <a:buSzPts val="3600"/>
              <a:buNone/>
              <a:defRPr sz="2700"/>
            </a:lvl8pPr>
            <a:lvl9pPr lvl="8" algn="ctr">
              <a:spcBef>
                <a:spcPts val="0"/>
              </a:spcBef>
              <a:spcAft>
                <a:spcPts val="0"/>
              </a:spcAft>
              <a:buSzPts val="3600"/>
              <a:buNone/>
              <a:defRPr sz="2700"/>
            </a:lvl9pPr>
          </a:lstStyle>
          <a:p>
            <a:endParaRPr/>
          </a:p>
        </p:txBody>
      </p:sp>
      <p:sp>
        <p:nvSpPr>
          <p:cNvPr id="26" name="Google Shape;26;p3"/>
          <p:cNvSpPr txBox="1">
            <a:spLocks noGrp="1"/>
          </p:cNvSpPr>
          <p:nvPr>
            <p:ph type="title" idx="2" hasCustomPrompt="1"/>
          </p:nvPr>
        </p:nvSpPr>
        <p:spPr>
          <a:xfrm>
            <a:off x="720003" y="584500"/>
            <a:ext cx="2847300" cy="1963500"/>
          </a:xfrm>
          <a:prstGeom prst="rect">
            <a:avLst/>
          </a:prstGeom>
        </p:spPr>
        <p:txBody>
          <a:bodyPr spcFirstLastPara="1" wrap="square" lIns="91425" tIns="91425" rIns="91425" bIns="91425" anchor="b" anchorCtr="0">
            <a:noAutofit/>
          </a:bodyPr>
          <a:lstStyle>
            <a:lvl1pPr lvl="0" rtl="0">
              <a:spcBef>
                <a:spcPts val="0"/>
              </a:spcBef>
              <a:spcAft>
                <a:spcPts val="0"/>
              </a:spcAft>
              <a:buSzPts val="12000"/>
              <a:buNone/>
              <a:defRPr sz="9000"/>
            </a:lvl1pPr>
            <a:lvl2pPr lvl="1" algn="ctr" rtl="0">
              <a:spcBef>
                <a:spcPts val="0"/>
              </a:spcBef>
              <a:spcAft>
                <a:spcPts val="0"/>
              </a:spcAft>
              <a:buSzPts val="12000"/>
              <a:buNone/>
              <a:defRPr sz="9000"/>
            </a:lvl2pPr>
            <a:lvl3pPr lvl="2" algn="ctr" rtl="0">
              <a:spcBef>
                <a:spcPts val="0"/>
              </a:spcBef>
              <a:spcAft>
                <a:spcPts val="0"/>
              </a:spcAft>
              <a:buSzPts val="12000"/>
              <a:buNone/>
              <a:defRPr sz="9000"/>
            </a:lvl3pPr>
            <a:lvl4pPr lvl="3" algn="ctr" rtl="0">
              <a:spcBef>
                <a:spcPts val="0"/>
              </a:spcBef>
              <a:spcAft>
                <a:spcPts val="0"/>
              </a:spcAft>
              <a:buSzPts val="12000"/>
              <a:buNone/>
              <a:defRPr sz="9000"/>
            </a:lvl4pPr>
            <a:lvl5pPr lvl="4" algn="ctr" rtl="0">
              <a:spcBef>
                <a:spcPts val="0"/>
              </a:spcBef>
              <a:spcAft>
                <a:spcPts val="0"/>
              </a:spcAft>
              <a:buSzPts val="12000"/>
              <a:buNone/>
              <a:defRPr sz="9000"/>
            </a:lvl5pPr>
            <a:lvl6pPr lvl="5" algn="ctr" rtl="0">
              <a:spcBef>
                <a:spcPts val="0"/>
              </a:spcBef>
              <a:spcAft>
                <a:spcPts val="0"/>
              </a:spcAft>
              <a:buSzPts val="12000"/>
              <a:buNone/>
              <a:defRPr sz="9000"/>
            </a:lvl6pPr>
            <a:lvl7pPr lvl="6" algn="ctr" rtl="0">
              <a:spcBef>
                <a:spcPts val="0"/>
              </a:spcBef>
              <a:spcAft>
                <a:spcPts val="0"/>
              </a:spcAft>
              <a:buSzPts val="12000"/>
              <a:buNone/>
              <a:defRPr sz="9000"/>
            </a:lvl7pPr>
            <a:lvl8pPr lvl="7" algn="ctr" rtl="0">
              <a:spcBef>
                <a:spcPts val="0"/>
              </a:spcBef>
              <a:spcAft>
                <a:spcPts val="0"/>
              </a:spcAft>
              <a:buSzPts val="12000"/>
              <a:buNone/>
              <a:defRPr sz="9000"/>
            </a:lvl8pPr>
            <a:lvl9pPr lvl="8" algn="ctr" rtl="0">
              <a:spcBef>
                <a:spcPts val="0"/>
              </a:spcBef>
              <a:spcAft>
                <a:spcPts val="0"/>
              </a:spcAft>
              <a:buSzPts val="12000"/>
              <a:buNone/>
              <a:defRPr sz="9000"/>
            </a:lvl9pPr>
          </a:lstStyle>
          <a:p>
            <a:r>
              <a:t>xx%</a:t>
            </a:r>
          </a:p>
        </p:txBody>
      </p:sp>
      <p:sp>
        <p:nvSpPr>
          <p:cNvPr id="27" name="Google Shape;27;p3"/>
          <p:cNvSpPr txBox="1">
            <a:spLocks noGrp="1"/>
          </p:cNvSpPr>
          <p:nvPr>
            <p:ph type="subTitle" idx="1"/>
          </p:nvPr>
        </p:nvSpPr>
        <p:spPr>
          <a:xfrm>
            <a:off x="720003" y="3691950"/>
            <a:ext cx="2847300" cy="6636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0"/>
        <p:cNvGrpSpPr/>
        <p:nvPr/>
      </p:nvGrpSpPr>
      <p:grpSpPr>
        <a:xfrm>
          <a:off x="0" y="0"/>
          <a:ext cx="0" cy="0"/>
          <a:chOff x="0" y="0"/>
          <a:chExt cx="0" cy="0"/>
        </a:xfrm>
      </p:grpSpPr>
      <p:pic>
        <p:nvPicPr>
          <p:cNvPr id="51" name="Google Shape;51;p6"/>
          <p:cNvPicPr preferRelativeResize="0"/>
          <p:nvPr/>
        </p:nvPicPr>
        <p:blipFill>
          <a:blip r:embed="rId2">
            <a:alphaModFix amt="42000"/>
          </a:blip>
          <a:stretch>
            <a:fillRect/>
          </a:stretch>
        </p:blipFill>
        <p:spPr>
          <a:xfrm flipH="1">
            <a:off x="-442702" y="858072"/>
            <a:ext cx="9144003" cy="1897559"/>
          </a:xfrm>
          <a:prstGeom prst="rect">
            <a:avLst/>
          </a:prstGeom>
          <a:noFill/>
          <a:ln>
            <a:noFill/>
          </a:ln>
        </p:spPr>
      </p:pic>
      <p:sp>
        <p:nvSpPr>
          <p:cNvPr id="52" name="Google Shape;52;p6"/>
          <p:cNvSpPr/>
          <p:nvPr/>
        </p:nvSpPr>
        <p:spPr>
          <a:xfrm>
            <a:off x="51" y="474700"/>
            <a:ext cx="9174600" cy="572700"/>
          </a:xfrm>
          <a:prstGeom prst="rect">
            <a:avLst/>
          </a:prstGeom>
          <a:solidFill>
            <a:schemeClr val="accent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1"/>
          </a:p>
        </p:txBody>
      </p:sp>
      <p:sp>
        <p:nvSpPr>
          <p:cNvPr id="53" name="Google Shape;53;p6"/>
          <p:cNvSpPr/>
          <p:nvPr/>
        </p:nvSpPr>
        <p:spPr>
          <a:xfrm>
            <a:off x="288875" y="219775"/>
            <a:ext cx="8566200" cy="4704000"/>
          </a:xfrm>
          <a:prstGeom prst="round2DiagRect">
            <a:avLst>
              <a:gd name="adj1" fmla="val 7374"/>
              <a:gd name="adj2" fmla="val 0"/>
            </a:avLst>
          </a:prstGeom>
          <a:noFill/>
          <a:ln w="9525" cap="flat" cmpd="sng">
            <a:solidFill>
              <a:schemeClr val="dk1"/>
            </a:solidFill>
            <a:prstDash val="solid"/>
            <a:round/>
            <a:headEnd type="none" w="sm" len="sm"/>
            <a:tailEnd type="none" w="sm" len="sm"/>
          </a:ln>
        </p:spPr>
        <p:txBody>
          <a:bodyPr spcFirstLastPara="1" wrap="square" lIns="68569" tIns="68569" rIns="68569" bIns="68569" anchor="ctr" anchorCtr="0">
            <a:noAutofit/>
          </a:bodyPr>
          <a:lstStyle/>
          <a:p>
            <a:pPr marL="0" lvl="0" indent="0" algn="l" rtl="0">
              <a:spcBef>
                <a:spcPts val="0"/>
              </a:spcBef>
              <a:spcAft>
                <a:spcPts val="0"/>
              </a:spcAft>
              <a:buNone/>
            </a:pPr>
            <a:endParaRPr sz="1051"/>
          </a:p>
        </p:txBody>
      </p:sp>
      <p:sp>
        <p:nvSpPr>
          <p:cNvPr id="54" name="Google Shape;54;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pic>
        <p:nvPicPr>
          <p:cNvPr id="55" name="Google Shape;55;p6"/>
          <p:cNvPicPr preferRelativeResize="0"/>
          <p:nvPr/>
        </p:nvPicPr>
        <p:blipFill>
          <a:blip r:embed="rId3">
            <a:alphaModFix/>
          </a:blip>
          <a:stretch>
            <a:fillRect/>
          </a:stretch>
        </p:blipFill>
        <p:spPr>
          <a:xfrm>
            <a:off x="-933336" y="3654200"/>
            <a:ext cx="2483703" cy="2484900"/>
          </a:xfrm>
          <a:prstGeom prst="rect">
            <a:avLst/>
          </a:prstGeom>
          <a:noFill/>
          <a:ln>
            <a:noFill/>
          </a:ln>
        </p:spPr>
      </p:pic>
      <p:pic>
        <p:nvPicPr>
          <p:cNvPr id="56" name="Google Shape;56;p6"/>
          <p:cNvPicPr preferRelativeResize="0"/>
          <p:nvPr/>
        </p:nvPicPr>
        <p:blipFill>
          <a:blip r:embed="rId4">
            <a:alphaModFix amt="63000"/>
          </a:blip>
          <a:stretch>
            <a:fillRect/>
          </a:stretch>
        </p:blipFill>
        <p:spPr>
          <a:xfrm>
            <a:off x="152403" y="1458100"/>
            <a:ext cx="8839204" cy="4031160"/>
          </a:xfrm>
          <a:prstGeom prst="rect">
            <a:avLst/>
          </a:prstGeom>
          <a:noFill/>
          <a:ln>
            <a:noFill/>
          </a:ln>
        </p:spPr>
      </p:pic>
      <p:pic>
        <p:nvPicPr>
          <p:cNvPr id="57" name="Google Shape;57;p6"/>
          <p:cNvPicPr preferRelativeResize="0"/>
          <p:nvPr/>
        </p:nvPicPr>
        <p:blipFill>
          <a:blip r:embed="rId3">
            <a:alphaModFix/>
          </a:blip>
          <a:stretch>
            <a:fillRect/>
          </a:stretch>
        </p:blipFill>
        <p:spPr>
          <a:xfrm>
            <a:off x="7135978" y="-529025"/>
            <a:ext cx="2483703" cy="2484900"/>
          </a:xfrm>
          <a:prstGeom prst="rect">
            <a:avLst/>
          </a:prstGeom>
          <a:noFill/>
          <a:ln>
            <a:noFill/>
          </a:ln>
        </p:spPr>
      </p:pic>
      <p:pic>
        <p:nvPicPr>
          <p:cNvPr id="58" name="Google Shape;58;p6"/>
          <p:cNvPicPr preferRelativeResize="0"/>
          <p:nvPr/>
        </p:nvPicPr>
        <p:blipFill>
          <a:blip r:embed="rId5">
            <a:alphaModFix amt="22000"/>
          </a:blip>
          <a:stretch>
            <a:fillRect/>
          </a:stretch>
        </p:blipFill>
        <p:spPr>
          <a:xfrm flipH="1">
            <a:off x="-756149" y="3289250"/>
            <a:ext cx="10213601" cy="17405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9"/>
        <p:cNvGrpSpPr/>
        <p:nvPr/>
      </p:nvGrpSpPr>
      <p:grpSpPr>
        <a:xfrm>
          <a:off x="0" y="0"/>
          <a:ext cx="0" cy="0"/>
          <a:chOff x="0" y="0"/>
          <a:chExt cx="0" cy="0"/>
        </a:xfrm>
      </p:grpSpPr>
      <p:pic>
        <p:nvPicPr>
          <p:cNvPr id="60" name="Google Shape;60;p7"/>
          <p:cNvPicPr preferRelativeResize="0"/>
          <p:nvPr/>
        </p:nvPicPr>
        <p:blipFill>
          <a:blip r:embed="rId2">
            <a:alphaModFix amt="42000"/>
          </a:blip>
          <a:stretch>
            <a:fillRect/>
          </a:stretch>
        </p:blipFill>
        <p:spPr>
          <a:xfrm>
            <a:off x="1" y="858072"/>
            <a:ext cx="9144003" cy="1897559"/>
          </a:xfrm>
          <a:prstGeom prst="rect">
            <a:avLst/>
          </a:prstGeom>
          <a:noFill/>
          <a:ln>
            <a:noFill/>
          </a:ln>
        </p:spPr>
      </p:pic>
      <p:sp>
        <p:nvSpPr>
          <p:cNvPr id="61" name="Google Shape;61;p7"/>
          <p:cNvSpPr/>
          <p:nvPr/>
        </p:nvSpPr>
        <p:spPr>
          <a:xfrm>
            <a:off x="51" y="474700"/>
            <a:ext cx="9174600" cy="572700"/>
          </a:xfrm>
          <a:prstGeom prst="rect">
            <a:avLst/>
          </a:prstGeom>
          <a:solidFill>
            <a:schemeClr val="accent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1"/>
          </a:p>
        </p:txBody>
      </p:sp>
      <p:sp>
        <p:nvSpPr>
          <p:cNvPr id="62" name="Google Shape;62;p7"/>
          <p:cNvSpPr/>
          <p:nvPr/>
        </p:nvSpPr>
        <p:spPr>
          <a:xfrm>
            <a:off x="288875" y="219775"/>
            <a:ext cx="8566200" cy="4704000"/>
          </a:xfrm>
          <a:prstGeom prst="round2DiagRect">
            <a:avLst>
              <a:gd name="adj1" fmla="val 7374"/>
              <a:gd name="adj2" fmla="val 0"/>
            </a:avLst>
          </a:prstGeom>
          <a:noFill/>
          <a:ln w="9525" cap="flat" cmpd="sng">
            <a:solidFill>
              <a:schemeClr val="dk1"/>
            </a:solidFill>
            <a:prstDash val="solid"/>
            <a:round/>
            <a:headEnd type="none" w="sm" len="sm"/>
            <a:tailEnd type="none" w="sm" len="sm"/>
          </a:ln>
        </p:spPr>
        <p:txBody>
          <a:bodyPr spcFirstLastPara="1" wrap="square" lIns="68569" tIns="68569" rIns="68569" bIns="68569" anchor="ctr" anchorCtr="0">
            <a:noAutofit/>
          </a:bodyPr>
          <a:lstStyle/>
          <a:p>
            <a:pPr marL="0" lvl="0" indent="0" algn="l" rtl="0">
              <a:spcBef>
                <a:spcPts val="0"/>
              </a:spcBef>
              <a:spcAft>
                <a:spcPts val="0"/>
              </a:spcAft>
              <a:buNone/>
            </a:pPr>
            <a:endParaRPr sz="1051"/>
          </a:p>
        </p:txBody>
      </p:sp>
      <p:sp>
        <p:nvSpPr>
          <p:cNvPr id="63" name="Google Shape;63;p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64" name="Google Shape;64;p7"/>
          <p:cNvPicPr preferRelativeResize="0"/>
          <p:nvPr/>
        </p:nvPicPr>
        <p:blipFill>
          <a:blip r:embed="rId3">
            <a:alphaModFix/>
          </a:blip>
          <a:stretch>
            <a:fillRect/>
          </a:stretch>
        </p:blipFill>
        <p:spPr>
          <a:xfrm>
            <a:off x="-940236" y="3651225"/>
            <a:ext cx="2483703" cy="2484900"/>
          </a:xfrm>
          <a:prstGeom prst="rect">
            <a:avLst/>
          </a:prstGeom>
          <a:noFill/>
          <a:ln>
            <a:noFill/>
          </a:ln>
        </p:spPr>
      </p:pic>
      <p:pic>
        <p:nvPicPr>
          <p:cNvPr id="65" name="Google Shape;65;p7"/>
          <p:cNvPicPr preferRelativeResize="0"/>
          <p:nvPr/>
        </p:nvPicPr>
        <p:blipFill>
          <a:blip r:embed="rId4">
            <a:alphaModFix amt="63000"/>
          </a:blip>
          <a:stretch>
            <a:fillRect/>
          </a:stretch>
        </p:blipFill>
        <p:spPr>
          <a:xfrm>
            <a:off x="152403" y="3193875"/>
            <a:ext cx="8839204" cy="4031160"/>
          </a:xfrm>
          <a:prstGeom prst="rect">
            <a:avLst/>
          </a:prstGeom>
          <a:noFill/>
          <a:ln>
            <a:noFill/>
          </a:ln>
        </p:spPr>
      </p:pic>
      <p:pic>
        <p:nvPicPr>
          <p:cNvPr id="66" name="Google Shape;66;p7"/>
          <p:cNvPicPr preferRelativeResize="0"/>
          <p:nvPr/>
        </p:nvPicPr>
        <p:blipFill>
          <a:blip r:embed="rId3">
            <a:alphaModFix/>
          </a:blip>
          <a:stretch>
            <a:fillRect/>
          </a:stretch>
        </p:blipFill>
        <p:spPr>
          <a:xfrm>
            <a:off x="7135978" y="-529025"/>
            <a:ext cx="2483703" cy="2484900"/>
          </a:xfrm>
          <a:prstGeom prst="rect">
            <a:avLst/>
          </a:prstGeom>
          <a:noFill/>
          <a:ln>
            <a:noFill/>
          </a:ln>
        </p:spPr>
      </p:pic>
      <p:pic>
        <p:nvPicPr>
          <p:cNvPr id="67" name="Google Shape;67;p7"/>
          <p:cNvPicPr preferRelativeResize="0"/>
          <p:nvPr/>
        </p:nvPicPr>
        <p:blipFill>
          <a:blip r:embed="rId5">
            <a:alphaModFix amt="22000"/>
          </a:blip>
          <a:stretch>
            <a:fillRect/>
          </a:stretch>
        </p:blipFill>
        <p:spPr>
          <a:xfrm>
            <a:off x="-756149" y="3289250"/>
            <a:ext cx="10213601" cy="1740500"/>
          </a:xfrm>
          <a:prstGeom prst="rect">
            <a:avLst/>
          </a:prstGeom>
          <a:noFill/>
          <a:ln>
            <a:noFill/>
          </a:ln>
        </p:spPr>
      </p:pic>
      <p:sp>
        <p:nvSpPr>
          <p:cNvPr id="68" name="Google Shape;68;p7"/>
          <p:cNvSpPr txBox="1">
            <a:spLocks noGrp="1"/>
          </p:cNvSpPr>
          <p:nvPr>
            <p:ph type="body" idx="1"/>
          </p:nvPr>
        </p:nvSpPr>
        <p:spPr>
          <a:xfrm>
            <a:off x="2160251" y="1729400"/>
            <a:ext cx="6262500" cy="1753800"/>
          </a:xfrm>
          <a:prstGeom prst="rect">
            <a:avLst/>
          </a:prstGeom>
        </p:spPr>
        <p:txBody>
          <a:bodyPr spcFirstLastPara="1" wrap="square" lIns="91425" tIns="91425" rIns="91425" bIns="91425" anchor="t" anchorCtr="0">
            <a:noAutofit/>
          </a:bodyPr>
          <a:lstStyle>
            <a:lvl1pPr marL="342891" lvl="0" indent="-228594">
              <a:spcBef>
                <a:spcPts val="0"/>
              </a:spcBef>
              <a:spcAft>
                <a:spcPts val="0"/>
              </a:spcAft>
              <a:buSzPts val="1200"/>
              <a:buChar char="●"/>
              <a:defRPr/>
            </a:lvl1pPr>
            <a:lvl2pPr marL="685783" lvl="1" indent="-228594">
              <a:spcBef>
                <a:spcPts val="0"/>
              </a:spcBef>
              <a:spcAft>
                <a:spcPts val="0"/>
              </a:spcAft>
              <a:buSzPts val="1200"/>
              <a:buChar char="○"/>
              <a:defRPr sz="900"/>
            </a:lvl2pPr>
            <a:lvl3pPr marL="1028674" lvl="2" indent="-228594">
              <a:spcBef>
                <a:spcPts val="0"/>
              </a:spcBef>
              <a:spcAft>
                <a:spcPts val="0"/>
              </a:spcAft>
              <a:buSzPts val="1200"/>
              <a:buChar char="■"/>
              <a:defRPr sz="900"/>
            </a:lvl3pPr>
            <a:lvl4pPr marL="1371566" lvl="3" indent="-228594">
              <a:spcBef>
                <a:spcPts val="0"/>
              </a:spcBef>
              <a:spcAft>
                <a:spcPts val="0"/>
              </a:spcAft>
              <a:buSzPts val="1200"/>
              <a:buChar char="●"/>
              <a:defRPr sz="900"/>
            </a:lvl4pPr>
            <a:lvl5pPr marL="1714457" lvl="4" indent="-228594">
              <a:spcBef>
                <a:spcPts val="0"/>
              </a:spcBef>
              <a:spcAft>
                <a:spcPts val="0"/>
              </a:spcAft>
              <a:buSzPts val="1200"/>
              <a:buChar char="○"/>
              <a:defRPr sz="900"/>
            </a:lvl5pPr>
            <a:lvl6pPr marL="2057349" lvl="5" indent="-228594">
              <a:spcBef>
                <a:spcPts val="0"/>
              </a:spcBef>
              <a:spcAft>
                <a:spcPts val="0"/>
              </a:spcAft>
              <a:buSzPts val="1200"/>
              <a:buChar char="■"/>
              <a:defRPr sz="900"/>
            </a:lvl6pPr>
            <a:lvl7pPr marL="2400240" lvl="6" indent="-228594">
              <a:spcBef>
                <a:spcPts val="0"/>
              </a:spcBef>
              <a:spcAft>
                <a:spcPts val="0"/>
              </a:spcAft>
              <a:buSzPts val="1200"/>
              <a:buChar char="●"/>
              <a:defRPr sz="900"/>
            </a:lvl7pPr>
            <a:lvl8pPr marL="2743131" lvl="7" indent="-228594">
              <a:spcBef>
                <a:spcPts val="0"/>
              </a:spcBef>
              <a:spcAft>
                <a:spcPts val="0"/>
              </a:spcAft>
              <a:buSzPts val="1200"/>
              <a:buChar char="○"/>
              <a:defRPr sz="900"/>
            </a:lvl8pPr>
            <a:lvl9pPr marL="3086023" lvl="8" indent="-228594">
              <a:spcBef>
                <a:spcPts val="0"/>
              </a:spcBef>
              <a:spcAft>
                <a:spcPts val="0"/>
              </a:spcAft>
              <a:buSzPts val="1200"/>
              <a:buChar char="■"/>
              <a:defRPr sz="9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6"/>
        <p:cNvGrpSpPr/>
        <p:nvPr/>
      </p:nvGrpSpPr>
      <p:grpSpPr>
        <a:xfrm>
          <a:off x="0" y="0"/>
          <a:ext cx="0" cy="0"/>
          <a:chOff x="0" y="0"/>
          <a:chExt cx="0" cy="0"/>
        </a:xfrm>
      </p:grpSpPr>
      <p:sp>
        <p:nvSpPr>
          <p:cNvPr id="87" name="Google Shape;87;p10"/>
          <p:cNvSpPr/>
          <p:nvPr/>
        </p:nvSpPr>
        <p:spPr>
          <a:xfrm>
            <a:off x="51" y="3884400"/>
            <a:ext cx="9174600" cy="719100"/>
          </a:xfrm>
          <a:prstGeom prst="rect">
            <a:avLst/>
          </a:prstGeom>
          <a:solidFill>
            <a:schemeClr val="accent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1"/>
          </a:p>
        </p:txBody>
      </p:sp>
      <p:sp>
        <p:nvSpPr>
          <p:cNvPr id="88" name="Google Shape;88;p10"/>
          <p:cNvSpPr txBox="1">
            <a:spLocks noGrp="1"/>
          </p:cNvSpPr>
          <p:nvPr>
            <p:ph type="body" idx="1"/>
          </p:nvPr>
        </p:nvSpPr>
        <p:spPr>
          <a:xfrm>
            <a:off x="720000" y="3941400"/>
            <a:ext cx="7704000" cy="605100"/>
          </a:xfrm>
          <a:prstGeom prst="rect">
            <a:avLst/>
          </a:prstGeom>
        </p:spPr>
        <p:txBody>
          <a:bodyPr spcFirstLastPara="1" wrap="square" lIns="91425" tIns="91425" rIns="91425" bIns="91425" anchor="ctr" anchorCtr="0">
            <a:noAutofit/>
          </a:bodyPr>
          <a:lstStyle>
            <a:lvl1pPr marL="342891" lvl="0" indent="-171446" algn="ctr">
              <a:lnSpc>
                <a:spcPct val="100000"/>
              </a:lnSpc>
              <a:spcBef>
                <a:spcPts val="0"/>
              </a:spcBef>
              <a:spcAft>
                <a:spcPts val="0"/>
              </a:spcAft>
              <a:buSzPts val="1600"/>
              <a:buNone/>
              <a:defRPr sz="2625">
                <a:latin typeface="Ubuntu Medium"/>
                <a:ea typeface="Ubuntu Medium"/>
                <a:cs typeface="Ubuntu Medium"/>
                <a:sym typeface="Ubuntu Medium"/>
              </a:defRPr>
            </a:lvl1pPr>
          </a:lstStyle>
          <a:p>
            <a:endParaRPr/>
          </a:p>
        </p:txBody>
      </p:sp>
      <p:sp>
        <p:nvSpPr>
          <p:cNvPr id="89" name="Google Shape;89;p10"/>
          <p:cNvSpPr/>
          <p:nvPr/>
        </p:nvSpPr>
        <p:spPr>
          <a:xfrm>
            <a:off x="288875" y="219775"/>
            <a:ext cx="8566200" cy="4704000"/>
          </a:xfrm>
          <a:prstGeom prst="round2DiagRect">
            <a:avLst>
              <a:gd name="adj1" fmla="val 7374"/>
              <a:gd name="adj2" fmla="val 0"/>
            </a:avLst>
          </a:prstGeom>
          <a:noFill/>
          <a:ln w="9525" cap="flat" cmpd="sng">
            <a:solidFill>
              <a:schemeClr val="dk1"/>
            </a:solidFill>
            <a:prstDash val="solid"/>
            <a:round/>
            <a:headEnd type="none" w="sm" len="sm"/>
            <a:tailEnd type="none" w="sm" len="sm"/>
          </a:ln>
        </p:spPr>
        <p:txBody>
          <a:bodyPr spcFirstLastPara="1" wrap="square" lIns="68569" tIns="68569" rIns="68569" bIns="68569" anchor="ctr" anchorCtr="0">
            <a:noAutofit/>
          </a:bodyPr>
          <a:lstStyle/>
          <a:p>
            <a:pPr marL="0" lvl="0" indent="0" algn="l" rtl="0">
              <a:spcBef>
                <a:spcPts val="0"/>
              </a:spcBef>
              <a:spcAft>
                <a:spcPts val="0"/>
              </a:spcAft>
              <a:buNone/>
            </a:pPr>
            <a:endParaRPr sz="1051"/>
          </a:p>
        </p:txBody>
      </p:sp>
      <p:pic>
        <p:nvPicPr>
          <p:cNvPr id="90" name="Google Shape;90;p10"/>
          <p:cNvPicPr preferRelativeResize="0"/>
          <p:nvPr/>
        </p:nvPicPr>
        <p:blipFill>
          <a:blip r:embed="rId2">
            <a:alphaModFix amt="22000"/>
          </a:blip>
          <a:stretch>
            <a:fillRect/>
          </a:stretch>
        </p:blipFill>
        <p:spPr>
          <a:xfrm flipH="1">
            <a:off x="-756149" y="3289250"/>
            <a:ext cx="10213601" cy="17405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00"/>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1">
  <p:cSld name="CUSTOM_1_1_1">
    <p:spTree>
      <p:nvGrpSpPr>
        <p:cNvPr id="1" name="Shape 129"/>
        <p:cNvGrpSpPr/>
        <p:nvPr/>
      </p:nvGrpSpPr>
      <p:grpSpPr>
        <a:xfrm>
          <a:off x="0" y="0"/>
          <a:ext cx="0" cy="0"/>
          <a:chOff x="0" y="0"/>
          <a:chExt cx="0" cy="0"/>
        </a:xfrm>
      </p:grpSpPr>
      <p:sp>
        <p:nvSpPr>
          <p:cNvPr id="130" name="Google Shape;130;p15"/>
          <p:cNvSpPr/>
          <p:nvPr/>
        </p:nvSpPr>
        <p:spPr>
          <a:xfrm>
            <a:off x="51" y="474700"/>
            <a:ext cx="9174600" cy="572700"/>
          </a:xfrm>
          <a:prstGeom prst="rect">
            <a:avLst/>
          </a:prstGeom>
          <a:solidFill>
            <a:schemeClr val="accent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1"/>
          </a:p>
        </p:txBody>
      </p:sp>
      <p:sp>
        <p:nvSpPr>
          <p:cNvPr id="131" name="Google Shape;131;p15"/>
          <p:cNvSpPr/>
          <p:nvPr/>
        </p:nvSpPr>
        <p:spPr>
          <a:xfrm>
            <a:off x="288875" y="219775"/>
            <a:ext cx="8566200" cy="4704000"/>
          </a:xfrm>
          <a:prstGeom prst="round2DiagRect">
            <a:avLst>
              <a:gd name="adj1" fmla="val 7374"/>
              <a:gd name="adj2" fmla="val 0"/>
            </a:avLst>
          </a:prstGeom>
          <a:noFill/>
          <a:ln w="9525" cap="flat" cmpd="sng">
            <a:solidFill>
              <a:schemeClr val="dk1"/>
            </a:solidFill>
            <a:prstDash val="solid"/>
            <a:round/>
            <a:headEnd type="none" w="sm" len="sm"/>
            <a:tailEnd type="none" w="sm" len="sm"/>
          </a:ln>
        </p:spPr>
        <p:txBody>
          <a:bodyPr spcFirstLastPara="1" wrap="square" lIns="68569" tIns="68569" rIns="68569" bIns="68569" anchor="ctr" anchorCtr="0">
            <a:noAutofit/>
          </a:bodyPr>
          <a:lstStyle/>
          <a:p>
            <a:pPr marL="0" lvl="0" indent="0" algn="l" rtl="0">
              <a:spcBef>
                <a:spcPts val="0"/>
              </a:spcBef>
              <a:spcAft>
                <a:spcPts val="0"/>
              </a:spcAft>
              <a:buNone/>
            </a:pPr>
            <a:endParaRPr sz="1051"/>
          </a:p>
        </p:txBody>
      </p:sp>
      <p:sp>
        <p:nvSpPr>
          <p:cNvPr id="132" name="Google Shape;132;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133" name="Google Shape;133;p15"/>
          <p:cNvPicPr preferRelativeResize="0"/>
          <p:nvPr/>
        </p:nvPicPr>
        <p:blipFill>
          <a:blip r:embed="rId2">
            <a:alphaModFix/>
          </a:blip>
          <a:stretch>
            <a:fillRect/>
          </a:stretch>
        </p:blipFill>
        <p:spPr>
          <a:xfrm>
            <a:off x="-937516" y="-665575"/>
            <a:ext cx="2483703" cy="2484900"/>
          </a:xfrm>
          <a:prstGeom prst="rect">
            <a:avLst/>
          </a:prstGeom>
          <a:noFill/>
          <a:ln>
            <a:noFill/>
          </a:ln>
        </p:spPr>
      </p:pic>
      <p:pic>
        <p:nvPicPr>
          <p:cNvPr id="134" name="Google Shape;134;p15"/>
          <p:cNvPicPr preferRelativeResize="0"/>
          <p:nvPr/>
        </p:nvPicPr>
        <p:blipFill>
          <a:blip r:embed="rId3">
            <a:alphaModFix amt="42000"/>
          </a:blip>
          <a:stretch>
            <a:fillRect/>
          </a:stretch>
        </p:blipFill>
        <p:spPr>
          <a:xfrm>
            <a:off x="1" y="691177"/>
            <a:ext cx="9144003" cy="1897559"/>
          </a:xfrm>
          <a:prstGeom prst="rect">
            <a:avLst/>
          </a:prstGeom>
          <a:noFill/>
          <a:ln>
            <a:noFill/>
          </a:ln>
        </p:spPr>
      </p:pic>
      <p:pic>
        <p:nvPicPr>
          <p:cNvPr id="135" name="Google Shape;135;p15"/>
          <p:cNvPicPr preferRelativeResize="0"/>
          <p:nvPr/>
        </p:nvPicPr>
        <p:blipFill>
          <a:blip r:embed="rId4">
            <a:alphaModFix amt="22000"/>
          </a:blip>
          <a:stretch>
            <a:fillRect/>
          </a:stretch>
        </p:blipFill>
        <p:spPr>
          <a:xfrm>
            <a:off x="-756149" y="3625725"/>
            <a:ext cx="10213601" cy="17405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hree columns">
  <p:cSld name="CUSTOM_1_1">
    <p:spTree>
      <p:nvGrpSpPr>
        <p:cNvPr id="1" name="Shape 152"/>
        <p:cNvGrpSpPr/>
        <p:nvPr/>
      </p:nvGrpSpPr>
      <p:grpSpPr>
        <a:xfrm>
          <a:off x="0" y="0"/>
          <a:ext cx="0" cy="0"/>
          <a:chOff x="0" y="0"/>
          <a:chExt cx="0" cy="0"/>
        </a:xfrm>
      </p:grpSpPr>
      <p:sp>
        <p:nvSpPr>
          <p:cNvPr id="153" name="Google Shape;153;p18"/>
          <p:cNvSpPr/>
          <p:nvPr/>
        </p:nvSpPr>
        <p:spPr>
          <a:xfrm>
            <a:off x="51" y="474700"/>
            <a:ext cx="9174600" cy="572700"/>
          </a:xfrm>
          <a:prstGeom prst="rect">
            <a:avLst/>
          </a:prstGeom>
          <a:solidFill>
            <a:schemeClr val="accent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1"/>
          </a:p>
        </p:txBody>
      </p:sp>
      <p:sp>
        <p:nvSpPr>
          <p:cNvPr id="154" name="Google Shape;154;p18"/>
          <p:cNvSpPr/>
          <p:nvPr/>
        </p:nvSpPr>
        <p:spPr>
          <a:xfrm>
            <a:off x="288875" y="219775"/>
            <a:ext cx="8566200" cy="4704000"/>
          </a:xfrm>
          <a:prstGeom prst="round2DiagRect">
            <a:avLst>
              <a:gd name="adj1" fmla="val 7374"/>
              <a:gd name="adj2" fmla="val 0"/>
            </a:avLst>
          </a:prstGeom>
          <a:noFill/>
          <a:ln w="9525" cap="flat" cmpd="sng">
            <a:solidFill>
              <a:schemeClr val="dk1"/>
            </a:solidFill>
            <a:prstDash val="solid"/>
            <a:round/>
            <a:headEnd type="none" w="sm" len="sm"/>
            <a:tailEnd type="none" w="sm" len="sm"/>
          </a:ln>
        </p:spPr>
        <p:txBody>
          <a:bodyPr spcFirstLastPara="1" wrap="square" lIns="68569" tIns="68569" rIns="68569" bIns="68569" anchor="ctr" anchorCtr="0">
            <a:noAutofit/>
          </a:bodyPr>
          <a:lstStyle/>
          <a:p>
            <a:pPr marL="0" lvl="0" indent="0" algn="l" rtl="0">
              <a:spcBef>
                <a:spcPts val="0"/>
              </a:spcBef>
              <a:spcAft>
                <a:spcPts val="0"/>
              </a:spcAft>
              <a:buNone/>
            </a:pPr>
            <a:endParaRPr sz="1051"/>
          </a:p>
        </p:txBody>
      </p:sp>
      <p:sp>
        <p:nvSpPr>
          <p:cNvPr id="155" name="Google Shape;155;p18"/>
          <p:cNvSpPr txBox="1">
            <a:spLocks noGrp="1"/>
          </p:cNvSpPr>
          <p:nvPr>
            <p:ph type="subTitle" idx="1"/>
          </p:nvPr>
        </p:nvSpPr>
        <p:spPr>
          <a:xfrm>
            <a:off x="720003" y="3429525"/>
            <a:ext cx="2479500" cy="11739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600"/>
              <a:buNone/>
              <a:defRPr>
                <a:solidFill>
                  <a:schemeClr val="dk1"/>
                </a:solidFill>
              </a:defRPr>
            </a:lvl1pPr>
            <a:lvl2pPr lvl="1" algn="ctr" rtl="0">
              <a:spcBef>
                <a:spcPts val="0"/>
              </a:spcBef>
              <a:spcAft>
                <a:spcPts val="0"/>
              </a:spcAft>
              <a:buClr>
                <a:schemeClr val="dk1"/>
              </a:buClr>
              <a:buSzPts val="1600"/>
              <a:buNone/>
              <a:defRPr>
                <a:solidFill>
                  <a:schemeClr val="dk1"/>
                </a:solidFill>
              </a:defRPr>
            </a:lvl2pPr>
            <a:lvl3pPr lvl="2" algn="ctr" rtl="0">
              <a:spcBef>
                <a:spcPts val="0"/>
              </a:spcBef>
              <a:spcAft>
                <a:spcPts val="0"/>
              </a:spcAft>
              <a:buClr>
                <a:schemeClr val="dk1"/>
              </a:buClr>
              <a:buSzPts val="1600"/>
              <a:buNone/>
              <a:defRPr>
                <a:solidFill>
                  <a:schemeClr val="dk1"/>
                </a:solidFill>
              </a:defRPr>
            </a:lvl3pPr>
            <a:lvl4pPr lvl="3" algn="ctr" rtl="0">
              <a:spcBef>
                <a:spcPts val="0"/>
              </a:spcBef>
              <a:spcAft>
                <a:spcPts val="0"/>
              </a:spcAft>
              <a:buClr>
                <a:schemeClr val="dk1"/>
              </a:buClr>
              <a:buSzPts val="1600"/>
              <a:buNone/>
              <a:defRPr>
                <a:solidFill>
                  <a:schemeClr val="dk1"/>
                </a:solidFill>
              </a:defRPr>
            </a:lvl4pPr>
            <a:lvl5pPr lvl="4" algn="ctr" rtl="0">
              <a:spcBef>
                <a:spcPts val="0"/>
              </a:spcBef>
              <a:spcAft>
                <a:spcPts val="0"/>
              </a:spcAft>
              <a:buClr>
                <a:schemeClr val="dk1"/>
              </a:buClr>
              <a:buSzPts val="1600"/>
              <a:buNone/>
              <a:defRPr>
                <a:solidFill>
                  <a:schemeClr val="dk1"/>
                </a:solidFill>
              </a:defRPr>
            </a:lvl5pPr>
            <a:lvl6pPr lvl="5" algn="ctr" rtl="0">
              <a:spcBef>
                <a:spcPts val="0"/>
              </a:spcBef>
              <a:spcAft>
                <a:spcPts val="0"/>
              </a:spcAft>
              <a:buClr>
                <a:schemeClr val="dk1"/>
              </a:buClr>
              <a:buSzPts val="1600"/>
              <a:buNone/>
              <a:defRPr>
                <a:solidFill>
                  <a:schemeClr val="dk1"/>
                </a:solidFill>
              </a:defRPr>
            </a:lvl6pPr>
            <a:lvl7pPr lvl="6" algn="ctr" rtl="0">
              <a:spcBef>
                <a:spcPts val="0"/>
              </a:spcBef>
              <a:spcAft>
                <a:spcPts val="0"/>
              </a:spcAft>
              <a:buClr>
                <a:schemeClr val="dk1"/>
              </a:buClr>
              <a:buSzPts val="1600"/>
              <a:buNone/>
              <a:defRPr>
                <a:solidFill>
                  <a:schemeClr val="dk1"/>
                </a:solidFill>
              </a:defRPr>
            </a:lvl7pPr>
            <a:lvl8pPr lvl="7" algn="ctr" rtl="0">
              <a:spcBef>
                <a:spcPts val="0"/>
              </a:spcBef>
              <a:spcAft>
                <a:spcPts val="0"/>
              </a:spcAft>
              <a:buClr>
                <a:schemeClr val="dk1"/>
              </a:buClr>
              <a:buSzPts val="1600"/>
              <a:buNone/>
              <a:defRPr>
                <a:solidFill>
                  <a:schemeClr val="dk1"/>
                </a:solidFill>
              </a:defRPr>
            </a:lvl8pPr>
            <a:lvl9pPr lvl="8" algn="ctr" rtl="0">
              <a:spcBef>
                <a:spcPts val="0"/>
              </a:spcBef>
              <a:spcAft>
                <a:spcPts val="0"/>
              </a:spcAft>
              <a:buClr>
                <a:schemeClr val="dk1"/>
              </a:buClr>
              <a:buSzPts val="1600"/>
              <a:buNone/>
              <a:defRPr>
                <a:solidFill>
                  <a:schemeClr val="dk1"/>
                </a:solidFill>
              </a:defRPr>
            </a:lvl9pPr>
          </a:lstStyle>
          <a:p>
            <a:endParaRPr/>
          </a:p>
        </p:txBody>
      </p:sp>
      <p:sp>
        <p:nvSpPr>
          <p:cNvPr id="156" name="Google Shape;156;p18"/>
          <p:cNvSpPr txBox="1">
            <a:spLocks noGrp="1"/>
          </p:cNvSpPr>
          <p:nvPr>
            <p:ph type="subTitle" idx="2"/>
          </p:nvPr>
        </p:nvSpPr>
        <p:spPr>
          <a:xfrm>
            <a:off x="720003" y="2905975"/>
            <a:ext cx="2479500" cy="420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000"/>
              <a:buFont typeface="Ubuntu Medium"/>
              <a:buNone/>
              <a:defRPr sz="1651">
                <a:solidFill>
                  <a:schemeClr val="dk1"/>
                </a:solidFill>
                <a:latin typeface="Ubuntu Medium"/>
                <a:ea typeface="Ubuntu Medium"/>
                <a:cs typeface="Ubuntu Medium"/>
                <a:sym typeface="Ubuntu Medium"/>
              </a:defRPr>
            </a:lvl1pPr>
            <a:lvl2pPr lvl="1" algn="ctr"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2pPr>
            <a:lvl3pPr lvl="2" algn="ctr"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3pPr>
            <a:lvl4pPr lvl="3" algn="ctr"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4pPr>
            <a:lvl5pPr lvl="4" algn="ctr"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5pPr>
            <a:lvl6pPr lvl="5" algn="ctr"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6pPr>
            <a:lvl7pPr lvl="6" algn="ctr"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7pPr>
            <a:lvl8pPr lvl="7" algn="ctr"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8pPr>
            <a:lvl9pPr lvl="8" algn="ctr"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9pPr>
          </a:lstStyle>
          <a:p>
            <a:endParaRPr/>
          </a:p>
        </p:txBody>
      </p:sp>
      <p:sp>
        <p:nvSpPr>
          <p:cNvPr id="157" name="Google Shape;157;p18"/>
          <p:cNvSpPr txBox="1">
            <a:spLocks noGrp="1"/>
          </p:cNvSpPr>
          <p:nvPr>
            <p:ph type="subTitle" idx="3"/>
          </p:nvPr>
        </p:nvSpPr>
        <p:spPr>
          <a:xfrm>
            <a:off x="3332251" y="3429525"/>
            <a:ext cx="2479500" cy="11739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600"/>
              <a:buNone/>
              <a:defRPr>
                <a:solidFill>
                  <a:schemeClr val="dk1"/>
                </a:solidFill>
              </a:defRPr>
            </a:lvl1pPr>
            <a:lvl2pPr lvl="1" algn="ctr" rtl="0">
              <a:spcBef>
                <a:spcPts val="0"/>
              </a:spcBef>
              <a:spcAft>
                <a:spcPts val="0"/>
              </a:spcAft>
              <a:buClr>
                <a:schemeClr val="dk1"/>
              </a:buClr>
              <a:buSzPts val="1600"/>
              <a:buNone/>
              <a:defRPr>
                <a:solidFill>
                  <a:schemeClr val="dk1"/>
                </a:solidFill>
              </a:defRPr>
            </a:lvl2pPr>
            <a:lvl3pPr lvl="2" algn="ctr" rtl="0">
              <a:spcBef>
                <a:spcPts val="0"/>
              </a:spcBef>
              <a:spcAft>
                <a:spcPts val="0"/>
              </a:spcAft>
              <a:buClr>
                <a:schemeClr val="dk1"/>
              </a:buClr>
              <a:buSzPts val="1600"/>
              <a:buNone/>
              <a:defRPr>
                <a:solidFill>
                  <a:schemeClr val="dk1"/>
                </a:solidFill>
              </a:defRPr>
            </a:lvl3pPr>
            <a:lvl4pPr lvl="3" algn="ctr" rtl="0">
              <a:spcBef>
                <a:spcPts val="0"/>
              </a:spcBef>
              <a:spcAft>
                <a:spcPts val="0"/>
              </a:spcAft>
              <a:buClr>
                <a:schemeClr val="dk1"/>
              </a:buClr>
              <a:buSzPts val="1600"/>
              <a:buNone/>
              <a:defRPr>
                <a:solidFill>
                  <a:schemeClr val="dk1"/>
                </a:solidFill>
              </a:defRPr>
            </a:lvl4pPr>
            <a:lvl5pPr lvl="4" algn="ctr" rtl="0">
              <a:spcBef>
                <a:spcPts val="0"/>
              </a:spcBef>
              <a:spcAft>
                <a:spcPts val="0"/>
              </a:spcAft>
              <a:buClr>
                <a:schemeClr val="dk1"/>
              </a:buClr>
              <a:buSzPts val="1600"/>
              <a:buNone/>
              <a:defRPr>
                <a:solidFill>
                  <a:schemeClr val="dk1"/>
                </a:solidFill>
              </a:defRPr>
            </a:lvl5pPr>
            <a:lvl6pPr lvl="5" algn="ctr" rtl="0">
              <a:spcBef>
                <a:spcPts val="0"/>
              </a:spcBef>
              <a:spcAft>
                <a:spcPts val="0"/>
              </a:spcAft>
              <a:buClr>
                <a:schemeClr val="dk1"/>
              </a:buClr>
              <a:buSzPts val="1600"/>
              <a:buNone/>
              <a:defRPr>
                <a:solidFill>
                  <a:schemeClr val="dk1"/>
                </a:solidFill>
              </a:defRPr>
            </a:lvl6pPr>
            <a:lvl7pPr lvl="6" algn="ctr" rtl="0">
              <a:spcBef>
                <a:spcPts val="0"/>
              </a:spcBef>
              <a:spcAft>
                <a:spcPts val="0"/>
              </a:spcAft>
              <a:buClr>
                <a:schemeClr val="dk1"/>
              </a:buClr>
              <a:buSzPts val="1600"/>
              <a:buNone/>
              <a:defRPr>
                <a:solidFill>
                  <a:schemeClr val="dk1"/>
                </a:solidFill>
              </a:defRPr>
            </a:lvl7pPr>
            <a:lvl8pPr lvl="7" algn="ctr" rtl="0">
              <a:spcBef>
                <a:spcPts val="0"/>
              </a:spcBef>
              <a:spcAft>
                <a:spcPts val="0"/>
              </a:spcAft>
              <a:buClr>
                <a:schemeClr val="dk1"/>
              </a:buClr>
              <a:buSzPts val="1600"/>
              <a:buNone/>
              <a:defRPr>
                <a:solidFill>
                  <a:schemeClr val="dk1"/>
                </a:solidFill>
              </a:defRPr>
            </a:lvl8pPr>
            <a:lvl9pPr lvl="8" algn="ctr" rtl="0">
              <a:spcBef>
                <a:spcPts val="0"/>
              </a:spcBef>
              <a:spcAft>
                <a:spcPts val="0"/>
              </a:spcAft>
              <a:buClr>
                <a:schemeClr val="dk1"/>
              </a:buClr>
              <a:buSzPts val="1600"/>
              <a:buNone/>
              <a:defRPr>
                <a:solidFill>
                  <a:schemeClr val="dk1"/>
                </a:solidFill>
              </a:defRPr>
            </a:lvl9pPr>
          </a:lstStyle>
          <a:p>
            <a:endParaRPr/>
          </a:p>
        </p:txBody>
      </p:sp>
      <p:sp>
        <p:nvSpPr>
          <p:cNvPr id="158" name="Google Shape;158;p18"/>
          <p:cNvSpPr txBox="1">
            <a:spLocks noGrp="1"/>
          </p:cNvSpPr>
          <p:nvPr>
            <p:ph type="subTitle" idx="4"/>
          </p:nvPr>
        </p:nvSpPr>
        <p:spPr>
          <a:xfrm>
            <a:off x="3332251" y="2905975"/>
            <a:ext cx="2479500" cy="420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000"/>
              <a:buFont typeface="Ubuntu Medium"/>
              <a:buNone/>
              <a:defRPr sz="1651">
                <a:solidFill>
                  <a:schemeClr val="dk1"/>
                </a:solidFill>
                <a:latin typeface="Ubuntu Medium"/>
                <a:ea typeface="Ubuntu Medium"/>
                <a:cs typeface="Ubuntu Medium"/>
                <a:sym typeface="Ubuntu Medium"/>
              </a:defRPr>
            </a:lvl1pPr>
            <a:lvl2pPr lvl="1" algn="ctr"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2pPr>
            <a:lvl3pPr lvl="2" algn="ctr"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3pPr>
            <a:lvl4pPr lvl="3" algn="ctr"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4pPr>
            <a:lvl5pPr lvl="4" algn="ctr"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5pPr>
            <a:lvl6pPr lvl="5" algn="ctr"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6pPr>
            <a:lvl7pPr lvl="6" algn="ctr"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7pPr>
            <a:lvl8pPr lvl="7" algn="ctr"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8pPr>
            <a:lvl9pPr lvl="8" algn="ctr"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9pPr>
          </a:lstStyle>
          <a:p>
            <a:endParaRPr/>
          </a:p>
        </p:txBody>
      </p:sp>
      <p:sp>
        <p:nvSpPr>
          <p:cNvPr id="159" name="Google Shape;159;p18"/>
          <p:cNvSpPr txBox="1">
            <a:spLocks noGrp="1"/>
          </p:cNvSpPr>
          <p:nvPr>
            <p:ph type="subTitle" idx="5"/>
          </p:nvPr>
        </p:nvSpPr>
        <p:spPr>
          <a:xfrm>
            <a:off x="5944503" y="3429525"/>
            <a:ext cx="2479500" cy="11739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600"/>
              <a:buNone/>
              <a:defRPr>
                <a:solidFill>
                  <a:schemeClr val="dk1"/>
                </a:solidFill>
              </a:defRPr>
            </a:lvl1pPr>
            <a:lvl2pPr lvl="1" algn="ctr" rtl="0">
              <a:spcBef>
                <a:spcPts val="0"/>
              </a:spcBef>
              <a:spcAft>
                <a:spcPts val="0"/>
              </a:spcAft>
              <a:buClr>
                <a:schemeClr val="dk1"/>
              </a:buClr>
              <a:buSzPts val="1600"/>
              <a:buNone/>
              <a:defRPr>
                <a:solidFill>
                  <a:schemeClr val="dk1"/>
                </a:solidFill>
              </a:defRPr>
            </a:lvl2pPr>
            <a:lvl3pPr lvl="2" algn="ctr" rtl="0">
              <a:spcBef>
                <a:spcPts val="0"/>
              </a:spcBef>
              <a:spcAft>
                <a:spcPts val="0"/>
              </a:spcAft>
              <a:buClr>
                <a:schemeClr val="dk1"/>
              </a:buClr>
              <a:buSzPts val="1600"/>
              <a:buNone/>
              <a:defRPr>
                <a:solidFill>
                  <a:schemeClr val="dk1"/>
                </a:solidFill>
              </a:defRPr>
            </a:lvl3pPr>
            <a:lvl4pPr lvl="3" algn="ctr" rtl="0">
              <a:spcBef>
                <a:spcPts val="0"/>
              </a:spcBef>
              <a:spcAft>
                <a:spcPts val="0"/>
              </a:spcAft>
              <a:buClr>
                <a:schemeClr val="dk1"/>
              </a:buClr>
              <a:buSzPts val="1600"/>
              <a:buNone/>
              <a:defRPr>
                <a:solidFill>
                  <a:schemeClr val="dk1"/>
                </a:solidFill>
              </a:defRPr>
            </a:lvl4pPr>
            <a:lvl5pPr lvl="4" algn="ctr" rtl="0">
              <a:spcBef>
                <a:spcPts val="0"/>
              </a:spcBef>
              <a:spcAft>
                <a:spcPts val="0"/>
              </a:spcAft>
              <a:buClr>
                <a:schemeClr val="dk1"/>
              </a:buClr>
              <a:buSzPts val="1600"/>
              <a:buNone/>
              <a:defRPr>
                <a:solidFill>
                  <a:schemeClr val="dk1"/>
                </a:solidFill>
              </a:defRPr>
            </a:lvl5pPr>
            <a:lvl6pPr lvl="5" algn="ctr" rtl="0">
              <a:spcBef>
                <a:spcPts val="0"/>
              </a:spcBef>
              <a:spcAft>
                <a:spcPts val="0"/>
              </a:spcAft>
              <a:buClr>
                <a:schemeClr val="dk1"/>
              </a:buClr>
              <a:buSzPts val="1600"/>
              <a:buNone/>
              <a:defRPr>
                <a:solidFill>
                  <a:schemeClr val="dk1"/>
                </a:solidFill>
              </a:defRPr>
            </a:lvl6pPr>
            <a:lvl7pPr lvl="6" algn="ctr" rtl="0">
              <a:spcBef>
                <a:spcPts val="0"/>
              </a:spcBef>
              <a:spcAft>
                <a:spcPts val="0"/>
              </a:spcAft>
              <a:buClr>
                <a:schemeClr val="dk1"/>
              </a:buClr>
              <a:buSzPts val="1600"/>
              <a:buNone/>
              <a:defRPr>
                <a:solidFill>
                  <a:schemeClr val="dk1"/>
                </a:solidFill>
              </a:defRPr>
            </a:lvl7pPr>
            <a:lvl8pPr lvl="7" algn="ctr" rtl="0">
              <a:spcBef>
                <a:spcPts val="0"/>
              </a:spcBef>
              <a:spcAft>
                <a:spcPts val="0"/>
              </a:spcAft>
              <a:buClr>
                <a:schemeClr val="dk1"/>
              </a:buClr>
              <a:buSzPts val="1600"/>
              <a:buNone/>
              <a:defRPr>
                <a:solidFill>
                  <a:schemeClr val="dk1"/>
                </a:solidFill>
              </a:defRPr>
            </a:lvl8pPr>
            <a:lvl9pPr lvl="8" algn="ctr" rtl="0">
              <a:spcBef>
                <a:spcPts val="0"/>
              </a:spcBef>
              <a:spcAft>
                <a:spcPts val="0"/>
              </a:spcAft>
              <a:buClr>
                <a:schemeClr val="dk1"/>
              </a:buClr>
              <a:buSzPts val="1600"/>
              <a:buNone/>
              <a:defRPr>
                <a:solidFill>
                  <a:schemeClr val="dk1"/>
                </a:solidFill>
              </a:defRPr>
            </a:lvl9pPr>
          </a:lstStyle>
          <a:p>
            <a:endParaRPr/>
          </a:p>
        </p:txBody>
      </p:sp>
      <p:sp>
        <p:nvSpPr>
          <p:cNvPr id="160" name="Google Shape;160;p18"/>
          <p:cNvSpPr txBox="1">
            <a:spLocks noGrp="1"/>
          </p:cNvSpPr>
          <p:nvPr>
            <p:ph type="subTitle" idx="6"/>
          </p:nvPr>
        </p:nvSpPr>
        <p:spPr>
          <a:xfrm>
            <a:off x="5944503" y="2905975"/>
            <a:ext cx="2479500" cy="420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000"/>
              <a:buFont typeface="Ubuntu Medium"/>
              <a:buNone/>
              <a:defRPr sz="1651">
                <a:solidFill>
                  <a:schemeClr val="dk1"/>
                </a:solidFill>
                <a:latin typeface="Ubuntu Medium"/>
                <a:ea typeface="Ubuntu Medium"/>
                <a:cs typeface="Ubuntu Medium"/>
                <a:sym typeface="Ubuntu Medium"/>
              </a:defRPr>
            </a:lvl1pPr>
            <a:lvl2pPr lvl="1" algn="ctr"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2pPr>
            <a:lvl3pPr lvl="2" algn="ctr"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3pPr>
            <a:lvl4pPr lvl="3" algn="ctr"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4pPr>
            <a:lvl5pPr lvl="4" algn="ctr"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5pPr>
            <a:lvl6pPr lvl="5" algn="ctr"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6pPr>
            <a:lvl7pPr lvl="6" algn="ctr"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7pPr>
            <a:lvl8pPr lvl="7" algn="ctr"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8pPr>
            <a:lvl9pPr lvl="8" algn="ctr"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9pPr>
          </a:lstStyle>
          <a:p>
            <a:endParaRPr/>
          </a:p>
        </p:txBody>
      </p:sp>
      <p:sp>
        <p:nvSpPr>
          <p:cNvPr id="161" name="Google Shape;161;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162" name="Google Shape;162;p18"/>
          <p:cNvPicPr preferRelativeResize="0"/>
          <p:nvPr/>
        </p:nvPicPr>
        <p:blipFill>
          <a:blip r:embed="rId2">
            <a:alphaModFix/>
          </a:blip>
          <a:stretch>
            <a:fillRect/>
          </a:stretch>
        </p:blipFill>
        <p:spPr>
          <a:xfrm>
            <a:off x="-937516" y="-665575"/>
            <a:ext cx="2483703" cy="2484900"/>
          </a:xfrm>
          <a:prstGeom prst="rect">
            <a:avLst/>
          </a:prstGeom>
          <a:noFill/>
          <a:ln>
            <a:noFill/>
          </a:ln>
        </p:spPr>
      </p:pic>
      <p:pic>
        <p:nvPicPr>
          <p:cNvPr id="163" name="Google Shape;163;p18"/>
          <p:cNvPicPr preferRelativeResize="0"/>
          <p:nvPr/>
        </p:nvPicPr>
        <p:blipFill>
          <a:blip r:embed="rId3">
            <a:alphaModFix amt="42000"/>
          </a:blip>
          <a:stretch>
            <a:fillRect/>
          </a:stretch>
        </p:blipFill>
        <p:spPr>
          <a:xfrm>
            <a:off x="1" y="858072"/>
            <a:ext cx="9144003" cy="1897559"/>
          </a:xfrm>
          <a:prstGeom prst="rect">
            <a:avLst/>
          </a:prstGeom>
          <a:noFill/>
          <a:ln>
            <a:noFill/>
          </a:ln>
        </p:spPr>
      </p:pic>
      <p:pic>
        <p:nvPicPr>
          <p:cNvPr id="164" name="Google Shape;164;p18"/>
          <p:cNvPicPr preferRelativeResize="0"/>
          <p:nvPr/>
        </p:nvPicPr>
        <p:blipFill>
          <a:blip r:embed="rId4">
            <a:alphaModFix amt="49000"/>
          </a:blip>
          <a:stretch>
            <a:fillRect/>
          </a:stretch>
        </p:blipFill>
        <p:spPr>
          <a:xfrm>
            <a:off x="152403" y="2260675"/>
            <a:ext cx="8839204" cy="4031160"/>
          </a:xfrm>
          <a:prstGeom prst="rect">
            <a:avLst/>
          </a:prstGeom>
          <a:noFill/>
          <a:ln>
            <a:noFill/>
          </a:ln>
        </p:spPr>
      </p:pic>
      <p:pic>
        <p:nvPicPr>
          <p:cNvPr id="165" name="Google Shape;165;p18"/>
          <p:cNvPicPr preferRelativeResize="0"/>
          <p:nvPr/>
        </p:nvPicPr>
        <p:blipFill>
          <a:blip r:embed="rId5">
            <a:alphaModFix amt="22000"/>
          </a:blip>
          <a:stretch>
            <a:fillRect/>
          </a:stretch>
        </p:blipFill>
        <p:spPr>
          <a:xfrm>
            <a:off x="-756149" y="3289250"/>
            <a:ext cx="10213601" cy="17405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four columns">
  <p:cSld name="CUSTOM_2">
    <p:spTree>
      <p:nvGrpSpPr>
        <p:cNvPr id="1" name="Shape 180"/>
        <p:cNvGrpSpPr/>
        <p:nvPr/>
      </p:nvGrpSpPr>
      <p:grpSpPr>
        <a:xfrm>
          <a:off x="0" y="0"/>
          <a:ext cx="0" cy="0"/>
          <a:chOff x="0" y="0"/>
          <a:chExt cx="0" cy="0"/>
        </a:xfrm>
      </p:grpSpPr>
      <p:pic>
        <p:nvPicPr>
          <p:cNvPr id="181" name="Google Shape;181;p20"/>
          <p:cNvPicPr preferRelativeResize="0"/>
          <p:nvPr/>
        </p:nvPicPr>
        <p:blipFill>
          <a:blip r:embed="rId2">
            <a:alphaModFix amt="22000"/>
          </a:blip>
          <a:stretch>
            <a:fillRect/>
          </a:stretch>
        </p:blipFill>
        <p:spPr>
          <a:xfrm flipH="1">
            <a:off x="-603749" y="705300"/>
            <a:ext cx="10213601" cy="1740500"/>
          </a:xfrm>
          <a:prstGeom prst="rect">
            <a:avLst/>
          </a:prstGeom>
          <a:noFill/>
          <a:ln>
            <a:noFill/>
          </a:ln>
        </p:spPr>
      </p:pic>
      <p:sp>
        <p:nvSpPr>
          <p:cNvPr id="182" name="Google Shape;182;p20"/>
          <p:cNvSpPr/>
          <p:nvPr/>
        </p:nvSpPr>
        <p:spPr>
          <a:xfrm>
            <a:off x="51" y="474700"/>
            <a:ext cx="9174600" cy="572700"/>
          </a:xfrm>
          <a:prstGeom prst="rect">
            <a:avLst/>
          </a:prstGeom>
          <a:solidFill>
            <a:schemeClr val="accent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1"/>
          </a:p>
        </p:txBody>
      </p:sp>
      <p:sp>
        <p:nvSpPr>
          <p:cNvPr id="183" name="Google Shape;183;p20"/>
          <p:cNvSpPr/>
          <p:nvPr/>
        </p:nvSpPr>
        <p:spPr>
          <a:xfrm>
            <a:off x="288875" y="219775"/>
            <a:ext cx="8566200" cy="4704000"/>
          </a:xfrm>
          <a:prstGeom prst="round2DiagRect">
            <a:avLst>
              <a:gd name="adj1" fmla="val 7374"/>
              <a:gd name="adj2" fmla="val 0"/>
            </a:avLst>
          </a:prstGeom>
          <a:noFill/>
          <a:ln w="9525" cap="flat" cmpd="sng">
            <a:solidFill>
              <a:schemeClr val="dk1"/>
            </a:solidFill>
            <a:prstDash val="solid"/>
            <a:round/>
            <a:headEnd type="none" w="sm" len="sm"/>
            <a:tailEnd type="none" w="sm" len="sm"/>
          </a:ln>
        </p:spPr>
        <p:txBody>
          <a:bodyPr spcFirstLastPara="1" wrap="square" lIns="68569" tIns="68569" rIns="68569" bIns="68569" anchor="ctr" anchorCtr="0">
            <a:noAutofit/>
          </a:bodyPr>
          <a:lstStyle/>
          <a:p>
            <a:pPr marL="0" lvl="0" indent="0" algn="l" rtl="0">
              <a:spcBef>
                <a:spcPts val="0"/>
              </a:spcBef>
              <a:spcAft>
                <a:spcPts val="0"/>
              </a:spcAft>
              <a:buNone/>
            </a:pPr>
            <a:endParaRPr sz="1051"/>
          </a:p>
        </p:txBody>
      </p:sp>
      <p:pic>
        <p:nvPicPr>
          <p:cNvPr id="184" name="Google Shape;184;p20"/>
          <p:cNvPicPr preferRelativeResize="0"/>
          <p:nvPr/>
        </p:nvPicPr>
        <p:blipFill>
          <a:blip r:embed="rId3">
            <a:alphaModFix/>
          </a:blip>
          <a:stretch>
            <a:fillRect/>
          </a:stretch>
        </p:blipFill>
        <p:spPr>
          <a:xfrm>
            <a:off x="7604045" y="-1028450"/>
            <a:ext cx="2483703" cy="2484900"/>
          </a:xfrm>
          <a:prstGeom prst="rect">
            <a:avLst/>
          </a:prstGeom>
          <a:noFill/>
          <a:ln>
            <a:noFill/>
          </a:ln>
        </p:spPr>
      </p:pic>
      <p:pic>
        <p:nvPicPr>
          <p:cNvPr id="185" name="Google Shape;185;p20"/>
          <p:cNvPicPr preferRelativeResize="0"/>
          <p:nvPr/>
        </p:nvPicPr>
        <p:blipFill>
          <a:blip r:embed="rId4">
            <a:alphaModFix amt="42000"/>
          </a:blip>
          <a:stretch>
            <a:fillRect/>
          </a:stretch>
        </p:blipFill>
        <p:spPr>
          <a:xfrm>
            <a:off x="1" y="3335927"/>
            <a:ext cx="9144003" cy="1897559"/>
          </a:xfrm>
          <a:prstGeom prst="rect">
            <a:avLst/>
          </a:prstGeom>
          <a:noFill/>
          <a:ln>
            <a:noFill/>
          </a:ln>
        </p:spPr>
      </p:pic>
      <p:sp>
        <p:nvSpPr>
          <p:cNvPr id="186" name="Google Shape;186;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7" name="Google Shape;187;p20"/>
          <p:cNvSpPr txBox="1">
            <a:spLocks noGrp="1"/>
          </p:cNvSpPr>
          <p:nvPr>
            <p:ph type="subTitle" idx="1"/>
          </p:nvPr>
        </p:nvSpPr>
        <p:spPr>
          <a:xfrm>
            <a:off x="1040639" y="1601950"/>
            <a:ext cx="2974800" cy="8952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1600"/>
              <a:buNone/>
              <a:defRPr>
                <a:solidFill>
                  <a:schemeClr val="dk1"/>
                </a:solidFill>
              </a:defRPr>
            </a:lvl1pPr>
            <a:lvl2pPr lvl="1" rtl="0">
              <a:spcBef>
                <a:spcPts val="0"/>
              </a:spcBef>
              <a:spcAft>
                <a:spcPts val="0"/>
              </a:spcAft>
              <a:buClr>
                <a:schemeClr val="dk1"/>
              </a:buClr>
              <a:buSzPts val="1600"/>
              <a:buNone/>
              <a:defRPr>
                <a:solidFill>
                  <a:schemeClr val="dk1"/>
                </a:solidFill>
              </a:defRPr>
            </a:lvl2pPr>
            <a:lvl3pPr lvl="2" rtl="0">
              <a:spcBef>
                <a:spcPts val="0"/>
              </a:spcBef>
              <a:spcAft>
                <a:spcPts val="0"/>
              </a:spcAft>
              <a:buClr>
                <a:schemeClr val="dk1"/>
              </a:buClr>
              <a:buSzPts val="1600"/>
              <a:buNone/>
              <a:defRPr>
                <a:solidFill>
                  <a:schemeClr val="dk1"/>
                </a:solidFill>
              </a:defRPr>
            </a:lvl3pPr>
            <a:lvl4pPr lvl="3" rtl="0">
              <a:spcBef>
                <a:spcPts val="0"/>
              </a:spcBef>
              <a:spcAft>
                <a:spcPts val="0"/>
              </a:spcAft>
              <a:buClr>
                <a:schemeClr val="dk1"/>
              </a:buClr>
              <a:buSzPts val="1600"/>
              <a:buNone/>
              <a:defRPr>
                <a:solidFill>
                  <a:schemeClr val="dk1"/>
                </a:solidFill>
              </a:defRPr>
            </a:lvl4pPr>
            <a:lvl5pPr lvl="4" rtl="0">
              <a:spcBef>
                <a:spcPts val="0"/>
              </a:spcBef>
              <a:spcAft>
                <a:spcPts val="0"/>
              </a:spcAft>
              <a:buClr>
                <a:schemeClr val="dk1"/>
              </a:buClr>
              <a:buSzPts val="1600"/>
              <a:buNone/>
              <a:defRPr>
                <a:solidFill>
                  <a:schemeClr val="dk1"/>
                </a:solidFill>
              </a:defRPr>
            </a:lvl5pPr>
            <a:lvl6pPr lvl="5" rtl="0">
              <a:spcBef>
                <a:spcPts val="0"/>
              </a:spcBef>
              <a:spcAft>
                <a:spcPts val="0"/>
              </a:spcAft>
              <a:buClr>
                <a:schemeClr val="dk1"/>
              </a:buClr>
              <a:buSzPts val="1600"/>
              <a:buNone/>
              <a:defRPr>
                <a:solidFill>
                  <a:schemeClr val="dk1"/>
                </a:solidFill>
              </a:defRPr>
            </a:lvl6pPr>
            <a:lvl7pPr lvl="6" rtl="0">
              <a:spcBef>
                <a:spcPts val="0"/>
              </a:spcBef>
              <a:spcAft>
                <a:spcPts val="0"/>
              </a:spcAft>
              <a:buClr>
                <a:schemeClr val="dk1"/>
              </a:buClr>
              <a:buSzPts val="1600"/>
              <a:buNone/>
              <a:defRPr>
                <a:solidFill>
                  <a:schemeClr val="dk1"/>
                </a:solidFill>
              </a:defRPr>
            </a:lvl7pPr>
            <a:lvl8pPr lvl="7" rtl="0">
              <a:spcBef>
                <a:spcPts val="0"/>
              </a:spcBef>
              <a:spcAft>
                <a:spcPts val="0"/>
              </a:spcAft>
              <a:buClr>
                <a:schemeClr val="dk1"/>
              </a:buClr>
              <a:buSzPts val="1600"/>
              <a:buNone/>
              <a:defRPr>
                <a:solidFill>
                  <a:schemeClr val="dk1"/>
                </a:solidFill>
              </a:defRPr>
            </a:lvl8pPr>
            <a:lvl9pPr lvl="8" rtl="0">
              <a:spcBef>
                <a:spcPts val="0"/>
              </a:spcBef>
              <a:spcAft>
                <a:spcPts val="0"/>
              </a:spcAft>
              <a:buClr>
                <a:schemeClr val="dk1"/>
              </a:buClr>
              <a:buSzPts val="1600"/>
              <a:buNone/>
              <a:defRPr>
                <a:solidFill>
                  <a:schemeClr val="dk1"/>
                </a:solidFill>
              </a:defRPr>
            </a:lvl9pPr>
          </a:lstStyle>
          <a:p>
            <a:endParaRPr/>
          </a:p>
        </p:txBody>
      </p:sp>
      <p:sp>
        <p:nvSpPr>
          <p:cNvPr id="188" name="Google Shape;188;p20"/>
          <p:cNvSpPr txBox="1">
            <a:spLocks noGrp="1"/>
          </p:cNvSpPr>
          <p:nvPr>
            <p:ph type="subTitle" idx="2"/>
          </p:nvPr>
        </p:nvSpPr>
        <p:spPr>
          <a:xfrm>
            <a:off x="1040639" y="2497150"/>
            <a:ext cx="2974800" cy="420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1pPr>
            <a:lvl2pPr lvl="1"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2pPr>
            <a:lvl3pPr lvl="2"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3pPr>
            <a:lvl4pPr lvl="3"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4pPr>
            <a:lvl5pPr lvl="4"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5pPr>
            <a:lvl6pPr lvl="5"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6pPr>
            <a:lvl7pPr lvl="6"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7pPr>
            <a:lvl8pPr lvl="7"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8pPr>
            <a:lvl9pPr lvl="8"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9pPr>
          </a:lstStyle>
          <a:p>
            <a:endParaRPr/>
          </a:p>
        </p:txBody>
      </p:sp>
      <p:sp>
        <p:nvSpPr>
          <p:cNvPr id="189" name="Google Shape;189;p20"/>
          <p:cNvSpPr txBox="1">
            <a:spLocks noGrp="1"/>
          </p:cNvSpPr>
          <p:nvPr>
            <p:ph type="subTitle" idx="3"/>
          </p:nvPr>
        </p:nvSpPr>
        <p:spPr>
          <a:xfrm>
            <a:off x="5128563" y="1601950"/>
            <a:ext cx="2974800" cy="8952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1600"/>
              <a:buNone/>
              <a:defRPr>
                <a:solidFill>
                  <a:schemeClr val="dk1"/>
                </a:solidFill>
              </a:defRPr>
            </a:lvl1pPr>
            <a:lvl2pPr lvl="1" rtl="0">
              <a:spcBef>
                <a:spcPts val="0"/>
              </a:spcBef>
              <a:spcAft>
                <a:spcPts val="0"/>
              </a:spcAft>
              <a:buClr>
                <a:schemeClr val="dk1"/>
              </a:buClr>
              <a:buSzPts val="1600"/>
              <a:buNone/>
              <a:defRPr>
                <a:solidFill>
                  <a:schemeClr val="dk1"/>
                </a:solidFill>
              </a:defRPr>
            </a:lvl2pPr>
            <a:lvl3pPr lvl="2" rtl="0">
              <a:spcBef>
                <a:spcPts val="0"/>
              </a:spcBef>
              <a:spcAft>
                <a:spcPts val="0"/>
              </a:spcAft>
              <a:buClr>
                <a:schemeClr val="dk1"/>
              </a:buClr>
              <a:buSzPts val="1600"/>
              <a:buNone/>
              <a:defRPr>
                <a:solidFill>
                  <a:schemeClr val="dk1"/>
                </a:solidFill>
              </a:defRPr>
            </a:lvl3pPr>
            <a:lvl4pPr lvl="3" rtl="0">
              <a:spcBef>
                <a:spcPts val="0"/>
              </a:spcBef>
              <a:spcAft>
                <a:spcPts val="0"/>
              </a:spcAft>
              <a:buClr>
                <a:schemeClr val="dk1"/>
              </a:buClr>
              <a:buSzPts val="1600"/>
              <a:buNone/>
              <a:defRPr>
                <a:solidFill>
                  <a:schemeClr val="dk1"/>
                </a:solidFill>
              </a:defRPr>
            </a:lvl4pPr>
            <a:lvl5pPr lvl="4" rtl="0">
              <a:spcBef>
                <a:spcPts val="0"/>
              </a:spcBef>
              <a:spcAft>
                <a:spcPts val="0"/>
              </a:spcAft>
              <a:buClr>
                <a:schemeClr val="dk1"/>
              </a:buClr>
              <a:buSzPts val="1600"/>
              <a:buNone/>
              <a:defRPr>
                <a:solidFill>
                  <a:schemeClr val="dk1"/>
                </a:solidFill>
              </a:defRPr>
            </a:lvl5pPr>
            <a:lvl6pPr lvl="5" rtl="0">
              <a:spcBef>
                <a:spcPts val="0"/>
              </a:spcBef>
              <a:spcAft>
                <a:spcPts val="0"/>
              </a:spcAft>
              <a:buClr>
                <a:schemeClr val="dk1"/>
              </a:buClr>
              <a:buSzPts val="1600"/>
              <a:buNone/>
              <a:defRPr>
                <a:solidFill>
                  <a:schemeClr val="dk1"/>
                </a:solidFill>
              </a:defRPr>
            </a:lvl6pPr>
            <a:lvl7pPr lvl="6" rtl="0">
              <a:spcBef>
                <a:spcPts val="0"/>
              </a:spcBef>
              <a:spcAft>
                <a:spcPts val="0"/>
              </a:spcAft>
              <a:buClr>
                <a:schemeClr val="dk1"/>
              </a:buClr>
              <a:buSzPts val="1600"/>
              <a:buNone/>
              <a:defRPr>
                <a:solidFill>
                  <a:schemeClr val="dk1"/>
                </a:solidFill>
              </a:defRPr>
            </a:lvl7pPr>
            <a:lvl8pPr lvl="7" rtl="0">
              <a:spcBef>
                <a:spcPts val="0"/>
              </a:spcBef>
              <a:spcAft>
                <a:spcPts val="0"/>
              </a:spcAft>
              <a:buClr>
                <a:schemeClr val="dk1"/>
              </a:buClr>
              <a:buSzPts val="1600"/>
              <a:buNone/>
              <a:defRPr>
                <a:solidFill>
                  <a:schemeClr val="dk1"/>
                </a:solidFill>
              </a:defRPr>
            </a:lvl8pPr>
            <a:lvl9pPr lvl="8" rtl="0">
              <a:spcBef>
                <a:spcPts val="0"/>
              </a:spcBef>
              <a:spcAft>
                <a:spcPts val="0"/>
              </a:spcAft>
              <a:buClr>
                <a:schemeClr val="dk1"/>
              </a:buClr>
              <a:buSzPts val="1600"/>
              <a:buNone/>
              <a:defRPr>
                <a:solidFill>
                  <a:schemeClr val="dk1"/>
                </a:solidFill>
              </a:defRPr>
            </a:lvl9pPr>
          </a:lstStyle>
          <a:p>
            <a:endParaRPr/>
          </a:p>
        </p:txBody>
      </p:sp>
      <p:sp>
        <p:nvSpPr>
          <p:cNvPr id="190" name="Google Shape;190;p20"/>
          <p:cNvSpPr txBox="1">
            <a:spLocks noGrp="1"/>
          </p:cNvSpPr>
          <p:nvPr>
            <p:ph type="subTitle" idx="4"/>
          </p:nvPr>
        </p:nvSpPr>
        <p:spPr>
          <a:xfrm>
            <a:off x="5128563" y="2497150"/>
            <a:ext cx="2974800" cy="420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1pPr>
            <a:lvl2pPr lvl="1"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2pPr>
            <a:lvl3pPr lvl="2"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3pPr>
            <a:lvl4pPr lvl="3"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4pPr>
            <a:lvl5pPr lvl="4"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5pPr>
            <a:lvl6pPr lvl="5"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6pPr>
            <a:lvl7pPr lvl="6"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7pPr>
            <a:lvl8pPr lvl="7"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8pPr>
            <a:lvl9pPr lvl="8"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9pPr>
          </a:lstStyle>
          <a:p>
            <a:endParaRPr/>
          </a:p>
        </p:txBody>
      </p:sp>
      <p:sp>
        <p:nvSpPr>
          <p:cNvPr id="191" name="Google Shape;191;p20"/>
          <p:cNvSpPr txBox="1">
            <a:spLocks noGrp="1"/>
          </p:cNvSpPr>
          <p:nvPr>
            <p:ph type="subTitle" idx="5"/>
          </p:nvPr>
        </p:nvSpPr>
        <p:spPr>
          <a:xfrm>
            <a:off x="1040639" y="3244675"/>
            <a:ext cx="2974800" cy="8952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1600"/>
              <a:buNone/>
              <a:defRPr>
                <a:solidFill>
                  <a:schemeClr val="dk1"/>
                </a:solidFill>
              </a:defRPr>
            </a:lvl1pPr>
            <a:lvl2pPr lvl="1" rtl="0">
              <a:spcBef>
                <a:spcPts val="0"/>
              </a:spcBef>
              <a:spcAft>
                <a:spcPts val="0"/>
              </a:spcAft>
              <a:buClr>
                <a:schemeClr val="dk1"/>
              </a:buClr>
              <a:buSzPts val="1600"/>
              <a:buNone/>
              <a:defRPr>
                <a:solidFill>
                  <a:schemeClr val="dk1"/>
                </a:solidFill>
              </a:defRPr>
            </a:lvl2pPr>
            <a:lvl3pPr lvl="2" rtl="0">
              <a:spcBef>
                <a:spcPts val="0"/>
              </a:spcBef>
              <a:spcAft>
                <a:spcPts val="0"/>
              </a:spcAft>
              <a:buClr>
                <a:schemeClr val="dk1"/>
              </a:buClr>
              <a:buSzPts val="1600"/>
              <a:buNone/>
              <a:defRPr>
                <a:solidFill>
                  <a:schemeClr val="dk1"/>
                </a:solidFill>
              </a:defRPr>
            </a:lvl3pPr>
            <a:lvl4pPr lvl="3" rtl="0">
              <a:spcBef>
                <a:spcPts val="0"/>
              </a:spcBef>
              <a:spcAft>
                <a:spcPts val="0"/>
              </a:spcAft>
              <a:buClr>
                <a:schemeClr val="dk1"/>
              </a:buClr>
              <a:buSzPts val="1600"/>
              <a:buNone/>
              <a:defRPr>
                <a:solidFill>
                  <a:schemeClr val="dk1"/>
                </a:solidFill>
              </a:defRPr>
            </a:lvl4pPr>
            <a:lvl5pPr lvl="4" rtl="0">
              <a:spcBef>
                <a:spcPts val="0"/>
              </a:spcBef>
              <a:spcAft>
                <a:spcPts val="0"/>
              </a:spcAft>
              <a:buClr>
                <a:schemeClr val="dk1"/>
              </a:buClr>
              <a:buSzPts val="1600"/>
              <a:buNone/>
              <a:defRPr>
                <a:solidFill>
                  <a:schemeClr val="dk1"/>
                </a:solidFill>
              </a:defRPr>
            </a:lvl5pPr>
            <a:lvl6pPr lvl="5" rtl="0">
              <a:spcBef>
                <a:spcPts val="0"/>
              </a:spcBef>
              <a:spcAft>
                <a:spcPts val="0"/>
              </a:spcAft>
              <a:buClr>
                <a:schemeClr val="dk1"/>
              </a:buClr>
              <a:buSzPts val="1600"/>
              <a:buNone/>
              <a:defRPr>
                <a:solidFill>
                  <a:schemeClr val="dk1"/>
                </a:solidFill>
              </a:defRPr>
            </a:lvl6pPr>
            <a:lvl7pPr lvl="6" rtl="0">
              <a:spcBef>
                <a:spcPts val="0"/>
              </a:spcBef>
              <a:spcAft>
                <a:spcPts val="0"/>
              </a:spcAft>
              <a:buClr>
                <a:schemeClr val="dk1"/>
              </a:buClr>
              <a:buSzPts val="1600"/>
              <a:buNone/>
              <a:defRPr>
                <a:solidFill>
                  <a:schemeClr val="dk1"/>
                </a:solidFill>
              </a:defRPr>
            </a:lvl7pPr>
            <a:lvl8pPr lvl="7" rtl="0">
              <a:spcBef>
                <a:spcPts val="0"/>
              </a:spcBef>
              <a:spcAft>
                <a:spcPts val="0"/>
              </a:spcAft>
              <a:buClr>
                <a:schemeClr val="dk1"/>
              </a:buClr>
              <a:buSzPts val="1600"/>
              <a:buNone/>
              <a:defRPr>
                <a:solidFill>
                  <a:schemeClr val="dk1"/>
                </a:solidFill>
              </a:defRPr>
            </a:lvl8pPr>
            <a:lvl9pPr lvl="8" rtl="0">
              <a:spcBef>
                <a:spcPts val="0"/>
              </a:spcBef>
              <a:spcAft>
                <a:spcPts val="0"/>
              </a:spcAft>
              <a:buClr>
                <a:schemeClr val="dk1"/>
              </a:buClr>
              <a:buSzPts val="1600"/>
              <a:buNone/>
              <a:defRPr>
                <a:solidFill>
                  <a:schemeClr val="dk1"/>
                </a:solidFill>
              </a:defRPr>
            </a:lvl9pPr>
          </a:lstStyle>
          <a:p>
            <a:endParaRPr/>
          </a:p>
        </p:txBody>
      </p:sp>
      <p:sp>
        <p:nvSpPr>
          <p:cNvPr id="192" name="Google Shape;192;p20"/>
          <p:cNvSpPr txBox="1">
            <a:spLocks noGrp="1"/>
          </p:cNvSpPr>
          <p:nvPr>
            <p:ph type="subTitle" idx="6"/>
          </p:nvPr>
        </p:nvSpPr>
        <p:spPr>
          <a:xfrm>
            <a:off x="1040639" y="4139875"/>
            <a:ext cx="2974800" cy="420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1pPr>
            <a:lvl2pPr lvl="1"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2pPr>
            <a:lvl3pPr lvl="2"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3pPr>
            <a:lvl4pPr lvl="3"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4pPr>
            <a:lvl5pPr lvl="4"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5pPr>
            <a:lvl6pPr lvl="5"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6pPr>
            <a:lvl7pPr lvl="6"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7pPr>
            <a:lvl8pPr lvl="7"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8pPr>
            <a:lvl9pPr lvl="8"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9pPr>
          </a:lstStyle>
          <a:p>
            <a:endParaRPr/>
          </a:p>
        </p:txBody>
      </p:sp>
      <p:sp>
        <p:nvSpPr>
          <p:cNvPr id="193" name="Google Shape;193;p20"/>
          <p:cNvSpPr txBox="1">
            <a:spLocks noGrp="1"/>
          </p:cNvSpPr>
          <p:nvPr>
            <p:ph type="subTitle" idx="7"/>
          </p:nvPr>
        </p:nvSpPr>
        <p:spPr>
          <a:xfrm>
            <a:off x="5128563" y="3244675"/>
            <a:ext cx="2974800" cy="8952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1600"/>
              <a:buNone/>
              <a:defRPr>
                <a:solidFill>
                  <a:schemeClr val="dk1"/>
                </a:solidFill>
              </a:defRPr>
            </a:lvl1pPr>
            <a:lvl2pPr lvl="1" rtl="0">
              <a:spcBef>
                <a:spcPts val="0"/>
              </a:spcBef>
              <a:spcAft>
                <a:spcPts val="0"/>
              </a:spcAft>
              <a:buClr>
                <a:schemeClr val="dk1"/>
              </a:buClr>
              <a:buSzPts val="1600"/>
              <a:buNone/>
              <a:defRPr>
                <a:solidFill>
                  <a:schemeClr val="dk1"/>
                </a:solidFill>
              </a:defRPr>
            </a:lvl2pPr>
            <a:lvl3pPr lvl="2" rtl="0">
              <a:spcBef>
                <a:spcPts val="0"/>
              </a:spcBef>
              <a:spcAft>
                <a:spcPts val="0"/>
              </a:spcAft>
              <a:buClr>
                <a:schemeClr val="dk1"/>
              </a:buClr>
              <a:buSzPts val="1600"/>
              <a:buNone/>
              <a:defRPr>
                <a:solidFill>
                  <a:schemeClr val="dk1"/>
                </a:solidFill>
              </a:defRPr>
            </a:lvl3pPr>
            <a:lvl4pPr lvl="3" rtl="0">
              <a:spcBef>
                <a:spcPts val="0"/>
              </a:spcBef>
              <a:spcAft>
                <a:spcPts val="0"/>
              </a:spcAft>
              <a:buClr>
                <a:schemeClr val="dk1"/>
              </a:buClr>
              <a:buSzPts val="1600"/>
              <a:buNone/>
              <a:defRPr>
                <a:solidFill>
                  <a:schemeClr val="dk1"/>
                </a:solidFill>
              </a:defRPr>
            </a:lvl4pPr>
            <a:lvl5pPr lvl="4" rtl="0">
              <a:spcBef>
                <a:spcPts val="0"/>
              </a:spcBef>
              <a:spcAft>
                <a:spcPts val="0"/>
              </a:spcAft>
              <a:buClr>
                <a:schemeClr val="dk1"/>
              </a:buClr>
              <a:buSzPts val="1600"/>
              <a:buNone/>
              <a:defRPr>
                <a:solidFill>
                  <a:schemeClr val="dk1"/>
                </a:solidFill>
              </a:defRPr>
            </a:lvl5pPr>
            <a:lvl6pPr lvl="5" rtl="0">
              <a:spcBef>
                <a:spcPts val="0"/>
              </a:spcBef>
              <a:spcAft>
                <a:spcPts val="0"/>
              </a:spcAft>
              <a:buClr>
                <a:schemeClr val="dk1"/>
              </a:buClr>
              <a:buSzPts val="1600"/>
              <a:buNone/>
              <a:defRPr>
                <a:solidFill>
                  <a:schemeClr val="dk1"/>
                </a:solidFill>
              </a:defRPr>
            </a:lvl6pPr>
            <a:lvl7pPr lvl="6" rtl="0">
              <a:spcBef>
                <a:spcPts val="0"/>
              </a:spcBef>
              <a:spcAft>
                <a:spcPts val="0"/>
              </a:spcAft>
              <a:buClr>
                <a:schemeClr val="dk1"/>
              </a:buClr>
              <a:buSzPts val="1600"/>
              <a:buNone/>
              <a:defRPr>
                <a:solidFill>
                  <a:schemeClr val="dk1"/>
                </a:solidFill>
              </a:defRPr>
            </a:lvl7pPr>
            <a:lvl8pPr lvl="7" rtl="0">
              <a:spcBef>
                <a:spcPts val="0"/>
              </a:spcBef>
              <a:spcAft>
                <a:spcPts val="0"/>
              </a:spcAft>
              <a:buClr>
                <a:schemeClr val="dk1"/>
              </a:buClr>
              <a:buSzPts val="1600"/>
              <a:buNone/>
              <a:defRPr>
                <a:solidFill>
                  <a:schemeClr val="dk1"/>
                </a:solidFill>
              </a:defRPr>
            </a:lvl8pPr>
            <a:lvl9pPr lvl="8" rtl="0">
              <a:spcBef>
                <a:spcPts val="0"/>
              </a:spcBef>
              <a:spcAft>
                <a:spcPts val="0"/>
              </a:spcAft>
              <a:buClr>
                <a:schemeClr val="dk1"/>
              </a:buClr>
              <a:buSzPts val="1600"/>
              <a:buNone/>
              <a:defRPr>
                <a:solidFill>
                  <a:schemeClr val="dk1"/>
                </a:solidFill>
              </a:defRPr>
            </a:lvl9pPr>
          </a:lstStyle>
          <a:p>
            <a:endParaRPr/>
          </a:p>
        </p:txBody>
      </p:sp>
      <p:sp>
        <p:nvSpPr>
          <p:cNvPr id="194" name="Google Shape;194;p20"/>
          <p:cNvSpPr txBox="1">
            <a:spLocks noGrp="1"/>
          </p:cNvSpPr>
          <p:nvPr>
            <p:ph type="subTitle" idx="8"/>
          </p:nvPr>
        </p:nvSpPr>
        <p:spPr>
          <a:xfrm>
            <a:off x="5128563" y="4139875"/>
            <a:ext cx="2974800" cy="420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1pPr>
            <a:lvl2pPr lvl="1"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2pPr>
            <a:lvl3pPr lvl="2"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3pPr>
            <a:lvl4pPr lvl="3"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4pPr>
            <a:lvl5pPr lvl="4"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5pPr>
            <a:lvl6pPr lvl="5"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6pPr>
            <a:lvl7pPr lvl="6"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7pPr>
            <a:lvl8pPr lvl="7"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8pPr>
            <a:lvl9pPr lvl="8" rtl="0">
              <a:spcBef>
                <a:spcPts val="0"/>
              </a:spcBef>
              <a:spcAft>
                <a:spcPts val="0"/>
              </a:spcAft>
              <a:buClr>
                <a:schemeClr val="dk1"/>
              </a:buClr>
              <a:buSzPts val="2000"/>
              <a:buFont typeface="Ubuntu Medium"/>
              <a:buNone/>
              <a:defRPr sz="1500">
                <a:solidFill>
                  <a:schemeClr val="dk1"/>
                </a:solidFill>
                <a:latin typeface="Ubuntu Medium"/>
                <a:ea typeface="Ubuntu Medium"/>
                <a:cs typeface="Ubuntu Medium"/>
                <a:sym typeface="Ubuntu Medium"/>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gradFill>
          <a:gsLst>
            <a:gs pos="0">
              <a:schemeClr val="lt2"/>
            </a:gs>
            <a:gs pos="100000">
              <a:schemeClr val="accent2"/>
            </a:gs>
          </a:gsLst>
          <a:lin ang="5400012"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Ubuntu Medium"/>
              <a:buNone/>
              <a:defRPr sz="3000">
                <a:solidFill>
                  <a:schemeClr val="dk1"/>
                </a:solidFill>
                <a:latin typeface="Ubuntu Medium"/>
                <a:ea typeface="Ubuntu Medium"/>
                <a:cs typeface="Ubuntu Medium"/>
                <a:sym typeface="Ubuntu Medium"/>
              </a:defRPr>
            </a:lvl1pPr>
            <a:lvl2pPr lvl="1">
              <a:spcBef>
                <a:spcPts val="0"/>
              </a:spcBef>
              <a:spcAft>
                <a:spcPts val="0"/>
              </a:spcAft>
              <a:buClr>
                <a:schemeClr val="dk1"/>
              </a:buClr>
              <a:buSzPts val="3000"/>
              <a:buFont typeface="Ubuntu Medium"/>
              <a:buNone/>
              <a:defRPr sz="3000">
                <a:solidFill>
                  <a:schemeClr val="dk1"/>
                </a:solidFill>
                <a:latin typeface="Ubuntu Medium"/>
                <a:ea typeface="Ubuntu Medium"/>
                <a:cs typeface="Ubuntu Medium"/>
                <a:sym typeface="Ubuntu Medium"/>
              </a:defRPr>
            </a:lvl2pPr>
            <a:lvl3pPr lvl="2">
              <a:spcBef>
                <a:spcPts val="0"/>
              </a:spcBef>
              <a:spcAft>
                <a:spcPts val="0"/>
              </a:spcAft>
              <a:buClr>
                <a:schemeClr val="dk1"/>
              </a:buClr>
              <a:buSzPts val="3000"/>
              <a:buFont typeface="Ubuntu Medium"/>
              <a:buNone/>
              <a:defRPr sz="3000">
                <a:solidFill>
                  <a:schemeClr val="dk1"/>
                </a:solidFill>
                <a:latin typeface="Ubuntu Medium"/>
                <a:ea typeface="Ubuntu Medium"/>
                <a:cs typeface="Ubuntu Medium"/>
                <a:sym typeface="Ubuntu Medium"/>
              </a:defRPr>
            </a:lvl3pPr>
            <a:lvl4pPr lvl="3">
              <a:spcBef>
                <a:spcPts val="0"/>
              </a:spcBef>
              <a:spcAft>
                <a:spcPts val="0"/>
              </a:spcAft>
              <a:buClr>
                <a:schemeClr val="dk1"/>
              </a:buClr>
              <a:buSzPts val="3000"/>
              <a:buFont typeface="Ubuntu Medium"/>
              <a:buNone/>
              <a:defRPr sz="3000">
                <a:solidFill>
                  <a:schemeClr val="dk1"/>
                </a:solidFill>
                <a:latin typeface="Ubuntu Medium"/>
                <a:ea typeface="Ubuntu Medium"/>
                <a:cs typeface="Ubuntu Medium"/>
                <a:sym typeface="Ubuntu Medium"/>
              </a:defRPr>
            </a:lvl4pPr>
            <a:lvl5pPr lvl="4">
              <a:spcBef>
                <a:spcPts val="0"/>
              </a:spcBef>
              <a:spcAft>
                <a:spcPts val="0"/>
              </a:spcAft>
              <a:buClr>
                <a:schemeClr val="dk1"/>
              </a:buClr>
              <a:buSzPts val="3000"/>
              <a:buFont typeface="Ubuntu Medium"/>
              <a:buNone/>
              <a:defRPr sz="3000">
                <a:solidFill>
                  <a:schemeClr val="dk1"/>
                </a:solidFill>
                <a:latin typeface="Ubuntu Medium"/>
                <a:ea typeface="Ubuntu Medium"/>
                <a:cs typeface="Ubuntu Medium"/>
                <a:sym typeface="Ubuntu Medium"/>
              </a:defRPr>
            </a:lvl5pPr>
            <a:lvl6pPr lvl="5">
              <a:spcBef>
                <a:spcPts val="0"/>
              </a:spcBef>
              <a:spcAft>
                <a:spcPts val="0"/>
              </a:spcAft>
              <a:buClr>
                <a:schemeClr val="dk1"/>
              </a:buClr>
              <a:buSzPts val="3000"/>
              <a:buFont typeface="Ubuntu Medium"/>
              <a:buNone/>
              <a:defRPr sz="3000">
                <a:solidFill>
                  <a:schemeClr val="dk1"/>
                </a:solidFill>
                <a:latin typeface="Ubuntu Medium"/>
                <a:ea typeface="Ubuntu Medium"/>
                <a:cs typeface="Ubuntu Medium"/>
                <a:sym typeface="Ubuntu Medium"/>
              </a:defRPr>
            </a:lvl6pPr>
            <a:lvl7pPr lvl="6">
              <a:spcBef>
                <a:spcPts val="0"/>
              </a:spcBef>
              <a:spcAft>
                <a:spcPts val="0"/>
              </a:spcAft>
              <a:buClr>
                <a:schemeClr val="dk1"/>
              </a:buClr>
              <a:buSzPts val="3000"/>
              <a:buFont typeface="Ubuntu Medium"/>
              <a:buNone/>
              <a:defRPr sz="3000">
                <a:solidFill>
                  <a:schemeClr val="dk1"/>
                </a:solidFill>
                <a:latin typeface="Ubuntu Medium"/>
                <a:ea typeface="Ubuntu Medium"/>
                <a:cs typeface="Ubuntu Medium"/>
                <a:sym typeface="Ubuntu Medium"/>
              </a:defRPr>
            </a:lvl7pPr>
            <a:lvl8pPr lvl="7">
              <a:spcBef>
                <a:spcPts val="0"/>
              </a:spcBef>
              <a:spcAft>
                <a:spcPts val="0"/>
              </a:spcAft>
              <a:buClr>
                <a:schemeClr val="dk1"/>
              </a:buClr>
              <a:buSzPts val="3000"/>
              <a:buFont typeface="Ubuntu Medium"/>
              <a:buNone/>
              <a:defRPr sz="3000">
                <a:solidFill>
                  <a:schemeClr val="dk1"/>
                </a:solidFill>
                <a:latin typeface="Ubuntu Medium"/>
                <a:ea typeface="Ubuntu Medium"/>
                <a:cs typeface="Ubuntu Medium"/>
                <a:sym typeface="Ubuntu Medium"/>
              </a:defRPr>
            </a:lvl8pPr>
            <a:lvl9pPr lvl="8">
              <a:spcBef>
                <a:spcPts val="0"/>
              </a:spcBef>
              <a:spcAft>
                <a:spcPts val="0"/>
              </a:spcAft>
              <a:buClr>
                <a:schemeClr val="dk1"/>
              </a:buClr>
              <a:buSzPts val="3000"/>
              <a:buFont typeface="Ubuntu Medium"/>
              <a:buNone/>
              <a:defRPr sz="3000">
                <a:solidFill>
                  <a:schemeClr val="dk1"/>
                </a:solidFill>
                <a:latin typeface="Ubuntu Medium"/>
                <a:ea typeface="Ubuntu Medium"/>
                <a:cs typeface="Ubuntu Medium"/>
                <a:sym typeface="Ubuntu Medium"/>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Nobile"/>
              <a:buChar char="●"/>
              <a:defRPr sz="1600">
                <a:solidFill>
                  <a:schemeClr val="dk1"/>
                </a:solidFill>
                <a:latin typeface="Nobile"/>
                <a:ea typeface="Nobile"/>
                <a:cs typeface="Nobile"/>
                <a:sym typeface="Nobile"/>
              </a:defRPr>
            </a:lvl1pPr>
            <a:lvl2pPr marL="914400" lvl="1" indent="-330200">
              <a:lnSpc>
                <a:spcPct val="100000"/>
              </a:lnSpc>
              <a:spcBef>
                <a:spcPts val="0"/>
              </a:spcBef>
              <a:spcAft>
                <a:spcPts val="0"/>
              </a:spcAft>
              <a:buClr>
                <a:schemeClr val="dk1"/>
              </a:buClr>
              <a:buSzPts val="1600"/>
              <a:buFont typeface="Nobile"/>
              <a:buChar char="○"/>
              <a:defRPr sz="1600">
                <a:solidFill>
                  <a:schemeClr val="dk1"/>
                </a:solidFill>
                <a:latin typeface="Nobile"/>
                <a:ea typeface="Nobile"/>
                <a:cs typeface="Nobile"/>
                <a:sym typeface="Nobile"/>
              </a:defRPr>
            </a:lvl2pPr>
            <a:lvl3pPr marL="1371600" lvl="2" indent="-330200">
              <a:lnSpc>
                <a:spcPct val="100000"/>
              </a:lnSpc>
              <a:spcBef>
                <a:spcPts val="0"/>
              </a:spcBef>
              <a:spcAft>
                <a:spcPts val="0"/>
              </a:spcAft>
              <a:buClr>
                <a:schemeClr val="dk1"/>
              </a:buClr>
              <a:buSzPts val="1600"/>
              <a:buFont typeface="Nobile"/>
              <a:buChar char="■"/>
              <a:defRPr sz="1600">
                <a:solidFill>
                  <a:schemeClr val="dk1"/>
                </a:solidFill>
                <a:latin typeface="Nobile"/>
                <a:ea typeface="Nobile"/>
                <a:cs typeface="Nobile"/>
                <a:sym typeface="Nobile"/>
              </a:defRPr>
            </a:lvl3pPr>
            <a:lvl4pPr marL="1828800" lvl="3" indent="-330200">
              <a:lnSpc>
                <a:spcPct val="100000"/>
              </a:lnSpc>
              <a:spcBef>
                <a:spcPts val="0"/>
              </a:spcBef>
              <a:spcAft>
                <a:spcPts val="0"/>
              </a:spcAft>
              <a:buClr>
                <a:schemeClr val="dk1"/>
              </a:buClr>
              <a:buSzPts val="1600"/>
              <a:buFont typeface="Nobile"/>
              <a:buChar char="●"/>
              <a:defRPr sz="1600">
                <a:solidFill>
                  <a:schemeClr val="dk1"/>
                </a:solidFill>
                <a:latin typeface="Nobile"/>
                <a:ea typeface="Nobile"/>
                <a:cs typeface="Nobile"/>
                <a:sym typeface="Nobile"/>
              </a:defRPr>
            </a:lvl4pPr>
            <a:lvl5pPr marL="2286000" lvl="4" indent="-330200">
              <a:lnSpc>
                <a:spcPct val="100000"/>
              </a:lnSpc>
              <a:spcBef>
                <a:spcPts val="0"/>
              </a:spcBef>
              <a:spcAft>
                <a:spcPts val="0"/>
              </a:spcAft>
              <a:buClr>
                <a:schemeClr val="dk1"/>
              </a:buClr>
              <a:buSzPts val="1600"/>
              <a:buFont typeface="Nobile"/>
              <a:buChar char="○"/>
              <a:defRPr sz="1600">
                <a:solidFill>
                  <a:schemeClr val="dk1"/>
                </a:solidFill>
                <a:latin typeface="Nobile"/>
                <a:ea typeface="Nobile"/>
                <a:cs typeface="Nobile"/>
                <a:sym typeface="Nobile"/>
              </a:defRPr>
            </a:lvl5pPr>
            <a:lvl6pPr marL="2743200" lvl="5" indent="-330200">
              <a:lnSpc>
                <a:spcPct val="100000"/>
              </a:lnSpc>
              <a:spcBef>
                <a:spcPts val="0"/>
              </a:spcBef>
              <a:spcAft>
                <a:spcPts val="0"/>
              </a:spcAft>
              <a:buClr>
                <a:schemeClr val="dk1"/>
              </a:buClr>
              <a:buSzPts val="1600"/>
              <a:buFont typeface="Nobile"/>
              <a:buChar char="■"/>
              <a:defRPr sz="1600">
                <a:solidFill>
                  <a:schemeClr val="dk1"/>
                </a:solidFill>
                <a:latin typeface="Nobile"/>
                <a:ea typeface="Nobile"/>
                <a:cs typeface="Nobile"/>
                <a:sym typeface="Nobile"/>
              </a:defRPr>
            </a:lvl6pPr>
            <a:lvl7pPr marL="3200400" lvl="6" indent="-330200">
              <a:lnSpc>
                <a:spcPct val="100000"/>
              </a:lnSpc>
              <a:spcBef>
                <a:spcPts val="0"/>
              </a:spcBef>
              <a:spcAft>
                <a:spcPts val="0"/>
              </a:spcAft>
              <a:buClr>
                <a:schemeClr val="dk1"/>
              </a:buClr>
              <a:buSzPts val="1600"/>
              <a:buFont typeface="Nobile"/>
              <a:buChar char="●"/>
              <a:defRPr sz="1600">
                <a:solidFill>
                  <a:schemeClr val="dk1"/>
                </a:solidFill>
                <a:latin typeface="Nobile"/>
                <a:ea typeface="Nobile"/>
                <a:cs typeface="Nobile"/>
                <a:sym typeface="Nobile"/>
              </a:defRPr>
            </a:lvl7pPr>
            <a:lvl8pPr marL="3657600" lvl="7" indent="-330200">
              <a:lnSpc>
                <a:spcPct val="100000"/>
              </a:lnSpc>
              <a:spcBef>
                <a:spcPts val="0"/>
              </a:spcBef>
              <a:spcAft>
                <a:spcPts val="0"/>
              </a:spcAft>
              <a:buClr>
                <a:schemeClr val="dk1"/>
              </a:buClr>
              <a:buSzPts val="1600"/>
              <a:buFont typeface="Nobile"/>
              <a:buChar char="○"/>
              <a:defRPr sz="1600">
                <a:solidFill>
                  <a:schemeClr val="dk1"/>
                </a:solidFill>
                <a:latin typeface="Nobile"/>
                <a:ea typeface="Nobile"/>
                <a:cs typeface="Nobile"/>
                <a:sym typeface="Nobile"/>
              </a:defRPr>
            </a:lvl8pPr>
            <a:lvl9pPr marL="4114800" lvl="8" indent="-330200">
              <a:lnSpc>
                <a:spcPct val="100000"/>
              </a:lnSpc>
              <a:spcBef>
                <a:spcPts val="0"/>
              </a:spcBef>
              <a:spcAft>
                <a:spcPts val="0"/>
              </a:spcAft>
              <a:buClr>
                <a:schemeClr val="dk1"/>
              </a:buClr>
              <a:buSzPts val="1600"/>
              <a:buFont typeface="Nobile"/>
              <a:buChar char="■"/>
              <a:defRPr sz="1600">
                <a:solidFill>
                  <a:schemeClr val="dk1"/>
                </a:solidFill>
                <a:latin typeface="Nobile"/>
                <a:ea typeface="Nobile"/>
                <a:cs typeface="Nobile"/>
                <a:sym typeface="Nobile"/>
              </a:defRPr>
            </a:lvl9pPr>
          </a:lstStyle>
          <a:p>
            <a:endParaRPr/>
          </a:p>
        </p:txBody>
      </p:sp>
      <p:sp>
        <p:nvSpPr>
          <p:cNvPr id="8" name="Google Shape;8;p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lvl="0" algn="r">
              <a:buNone/>
              <a:defRPr sz="751">
                <a:solidFill>
                  <a:schemeClr val="dk2"/>
                </a:solidFill>
              </a:defRPr>
            </a:lvl1pPr>
            <a:lvl2pPr lvl="1" algn="r">
              <a:buNone/>
              <a:defRPr sz="751">
                <a:solidFill>
                  <a:schemeClr val="dk2"/>
                </a:solidFill>
              </a:defRPr>
            </a:lvl2pPr>
            <a:lvl3pPr lvl="2" algn="r">
              <a:buNone/>
              <a:defRPr sz="751">
                <a:solidFill>
                  <a:schemeClr val="dk2"/>
                </a:solidFill>
              </a:defRPr>
            </a:lvl3pPr>
            <a:lvl4pPr lvl="3" algn="r">
              <a:buNone/>
              <a:defRPr sz="751">
                <a:solidFill>
                  <a:schemeClr val="dk2"/>
                </a:solidFill>
              </a:defRPr>
            </a:lvl4pPr>
            <a:lvl5pPr lvl="4" algn="r">
              <a:buNone/>
              <a:defRPr sz="751">
                <a:solidFill>
                  <a:schemeClr val="dk2"/>
                </a:solidFill>
              </a:defRPr>
            </a:lvl5pPr>
            <a:lvl6pPr lvl="5" algn="r">
              <a:buNone/>
              <a:defRPr sz="751">
                <a:solidFill>
                  <a:schemeClr val="dk2"/>
                </a:solidFill>
              </a:defRPr>
            </a:lvl6pPr>
            <a:lvl7pPr lvl="6" algn="r">
              <a:buNone/>
              <a:defRPr sz="751">
                <a:solidFill>
                  <a:schemeClr val="dk2"/>
                </a:solidFill>
              </a:defRPr>
            </a:lvl7pPr>
            <a:lvl8pPr lvl="7" algn="r">
              <a:buNone/>
              <a:defRPr sz="751">
                <a:solidFill>
                  <a:schemeClr val="dk2"/>
                </a:solidFill>
              </a:defRPr>
            </a:lvl8pPr>
            <a:lvl9pPr lvl="8" algn="r">
              <a:buNone/>
              <a:defRPr sz="751">
                <a:solidFill>
                  <a:schemeClr val="dk2"/>
                </a:solidFill>
              </a:defRPr>
            </a:lvl9pPr>
          </a:lstStyle>
          <a:p>
            <a:fld id="{00000000-1234-1234-1234-123412341234}" type="slidenum">
              <a:rPr lang="en" smtClean="0"/>
              <a:pPr/>
              <a:t>‹#›</a:t>
            </a:fld>
            <a:endParaRPr lang="en"/>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6" r:id="rId5"/>
    <p:sldLayoutId id="2147483658" r:id="rId6"/>
    <p:sldLayoutId id="2147483661" r:id="rId7"/>
    <p:sldLayoutId id="2147483664" r:id="rId8"/>
    <p:sldLayoutId id="2147483666" r:id="rId9"/>
    <p:sldLayoutId id="2147483667" r:id="rId10"/>
    <p:sldLayoutId id="2147483670" r:id="rId11"/>
    <p:sldLayoutId id="214748367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chart" Target="../charts/chart8.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hyperlink" Target="https://apps.who.int/iris/handle/10665/68601"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hyperlink" Target="https://www.ncbi.nlm.nih.gov/pmc/articles/PMC2478719/" TargetMode="External"/><Relationship Id="rId5" Type="http://schemas.openxmlformats.org/officeDocument/2006/relationships/hyperlink" Target="https://npcbvi.mohfw.gov.in/Home" TargetMode="Externa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g"/><Relationship Id="rId7"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27.jpeg"/><Relationship Id="rId11" Type="http://schemas.openxmlformats.org/officeDocument/2006/relationships/image" Target="../media/image32.jpeg"/><Relationship Id="rId5" Type="http://schemas.openxmlformats.org/officeDocument/2006/relationships/image" Target="../media/image26.jpeg"/><Relationship Id="rId10" Type="http://schemas.openxmlformats.org/officeDocument/2006/relationships/image" Target="../media/image31.jpeg"/><Relationship Id="rId4" Type="http://schemas.openxmlformats.org/officeDocument/2006/relationships/image" Target="../media/image25.jpeg"/><Relationship Id="rId9" Type="http://schemas.openxmlformats.org/officeDocument/2006/relationships/image" Target="../media/image30.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chart" Target="../charts/chart1.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29"/>
          <p:cNvSpPr/>
          <p:nvPr/>
        </p:nvSpPr>
        <p:spPr>
          <a:xfrm>
            <a:off x="5246158" y="1849855"/>
            <a:ext cx="2824425" cy="2824651"/>
          </a:xfrm>
          <a:prstGeom prst="ellipse">
            <a:avLst/>
          </a:prstGeom>
          <a:gradFill>
            <a:gsLst>
              <a:gs pos="0">
                <a:srgbClr val="0CEDAA">
                  <a:alpha val="49411"/>
                </a:srgbClr>
              </a:gs>
              <a:gs pos="50000">
                <a:srgbClr val="FFFFFF">
                  <a:alpha val="0"/>
                </a:srgbClr>
              </a:gs>
              <a:gs pos="100000">
                <a:srgbClr val="FFFFFF">
                  <a:alpha val="0"/>
                </a:srgbClr>
              </a:gs>
            </a:gsLst>
            <a:path path="circle">
              <a:fillToRect l="50000" t="50000" r="50000" b="50000"/>
            </a:path>
            <a:tileRect/>
          </a:gradFill>
          <a:ln>
            <a:noFill/>
          </a:ln>
        </p:spPr>
        <p:txBody>
          <a:bodyPr spcFirstLastPara="1" wrap="square" lIns="68569" tIns="68569" rIns="68569" bIns="68569" anchor="ctr" anchorCtr="0">
            <a:noAutofit/>
          </a:bodyPr>
          <a:lstStyle/>
          <a:p>
            <a:endParaRPr sz="1051">
              <a:solidFill>
                <a:srgbClr val="002060"/>
              </a:solidFill>
            </a:endParaRPr>
          </a:p>
        </p:txBody>
      </p:sp>
      <p:pic>
        <p:nvPicPr>
          <p:cNvPr id="266" name="Google Shape;266;p29"/>
          <p:cNvPicPr preferRelativeResize="0"/>
          <p:nvPr/>
        </p:nvPicPr>
        <p:blipFill>
          <a:blip r:embed="rId3">
            <a:alphaModFix/>
          </a:blip>
          <a:stretch>
            <a:fillRect/>
          </a:stretch>
        </p:blipFill>
        <p:spPr>
          <a:xfrm>
            <a:off x="6436175" y="2287751"/>
            <a:ext cx="1845704" cy="1563619"/>
          </a:xfrm>
          <a:prstGeom prst="rect">
            <a:avLst/>
          </a:prstGeom>
          <a:noFill/>
          <a:ln>
            <a:noFill/>
          </a:ln>
          <a:effectLst>
            <a:outerShdw blurRad="57150" dist="19050" dir="5400000" algn="bl" rotWithShape="0">
              <a:srgbClr val="000000">
                <a:alpha val="20000"/>
              </a:srgbClr>
            </a:outerShdw>
          </a:effectLst>
        </p:spPr>
      </p:pic>
      <p:sp>
        <p:nvSpPr>
          <p:cNvPr id="267" name="Google Shape;267;p29"/>
          <p:cNvSpPr/>
          <p:nvPr/>
        </p:nvSpPr>
        <p:spPr>
          <a:xfrm>
            <a:off x="642983" y="788183"/>
            <a:ext cx="149851" cy="149851"/>
          </a:xfrm>
          <a:prstGeom prst="star4">
            <a:avLst>
              <a:gd name="adj" fmla="val 12500"/>
            </a:avLst>
          </a:prstGeom>
          <a:solidFill>
            <a:schemeClr val="dk1"/>
          </a:solidFill>
          <a:ln>
            <a:noFill/>
          </a:ln>
        </p:spPr>
        <p:txBody>
          <a:bodyPr spcFirstLastPara="1" wrap="square" lIns="68569" tIns="68569" rIns="68569" bIns="68569" anchor="ctr" anchorCtr="0">
            <a:noAutofit/>
          </a:bodyPr>
          <a:lstStyle/>
          <a:p>
            <a:endParaRPr sz="1051">
              <a:solidFill>
                <a:srgbClr val="002060"/>
              </a:solidFill>
            </a:endParaRPr>
          </a:p>
        </p:txBody>
      </p:sp>
      <p:sp>
        <p:nvSpPr>
          <p:cNvPr id="268" name="Google Shape;268;p29"/>
          <p:cNvSpPr/>
          <p:nvPr/>
        </p:nvSpPr>
        <p:spPr>
          <a:xfrm>
            <a:off x="6640593" y="1098142"/>
            <a:ext cx="149851" cy="149851"/>
          </a:xfrm>
          <a:prstGeom prst="star4">
            <a:avLst>
              <a:gd name="adj" fmla="val 12500"/>
            </a:avLst>
          </a:prstGeom>
          <a:solidFill>
            <a:schemeClr val="dk1"/>
          </a:solidFill>
          <a:ln>
            <a:noFill/>
          </a:ln>
        </p:spPr>
        <p:txBody>
          <a:bodyPr spcFirstLastPara="1" wrap="square" lIns="68569" tIns="68569" rIns="68569" bIns="68569" anchor="ctr" anchorCtr="0">
            <a:noAutofit/>
          </a:bodyPr>
          <a:lstStyle/>
          <a:p>
            <a:endParaRPr sz="1051">
              <a:solidFill>
                <a:srgbClr val="002060"/>
              </a:solidFill>
            </a:endParaRPr>
          </a:p>
        </p:txBody>
      </p:sp>
      <p:sp>
        <p:nvSpPr>
          <p:cNvPr id="269" name="Google Shape;269;p29"/>
          <p:cNvSpPr/>
          <p:nvPr/>
        </p:nvSpPr>
        <p:spPr>
          <a:xfrm>
            <a:off x="4477841" y="642938"/>
            <a:ext cx="2824425" cy="2824651"/>
          </a:xfrm>
          <a:prstGeom prst="ellipse">
            <a:avLst/>
          </a:prstGeom>
          <a:gradFill>
            <a:gsLst>
              <a:gs pos="0">
                <a:srgbClr val="0CEDAA">
                  <a:alpha val="49411"/>
                </a:srgbClr>
              </a:gs>
              <a:gs pos="50000">
                <a:srgbClr val="FFFFFF">
                  <a:alpha val="0"/>
                </a:srgbClr>
              </a:gs>
              <a:gs pos="100000">
                <a:srgbClr val="FFFFFF">
                  <a:alpha val="0"/>
                </a:srgbClr>
              </a:gs>
            </a:gsLst>
            <a:path path="circle">
              <a:fillToRect l="50000" t="50000" r="50000" b="50000"/>
            </a:path>
            <a:tileRect/>
          </a:gradFill>
          <a:ln>
            <a:noFill/>
          </a:ln>
        </p:spPr>
        <p:txBody>
          <a:bodyPr spcFirstLastPara="1" wrap="square" lIns="68569" tIns="68569" rIns="68569" bIns="68569" anchor="ctr" anchorCtr="0">
            <a:noAutofit/>
          </a:bodyPr>
          <a:lstStyle/>
          <a:p>
            <a:endParaRPr sz="1051">
              <a:solidFill>
                <a:srgbClr val="002060"/>
              </a:solidFill>
            </a:endParaRPr>
          </a:p>
        </p:txBody>
      </p:sp>
      <p:pic>
        <p:nvPicPr>
          <p:cNvPr id="270" name="Google Shape;270;p29"/>
          <p:cNvPicPr preferRelativeResize="0"/>
          <p:nvPr/>
        </p:nvPicPr>
        <p:blipFill>
          <a:blip r:embed="rId4">
            <a:alphaModFix amt="50000"/>
          </a:blip>
          <a:stretch>
            <a:fillRect/>
          </a:stretch>
        </p:blipFill>
        <p:spPr>
          <a:xfrm flipH="1">
            <a:off x="6202889" y="788183"/>
            <a:ext cx="2717564" cy="1352864"/>
          </a:xfrm>
          <a:prstGeom prst="rect">
            <a:avLst/>
          </a:prstGeom>
          <a:noFill/>
          <a:ln>
            <a:noFill/>
          </a:ln>
          <a:effectLst>
            <a:outerShdw blurRad="57150" dist="19050" dir="5400000" algn="bl" rotWithShape="0">
              <a:srgbClr val="000000">
                <a:alpha val="20000"/>
              </a:srgbClr>
            </a:outerShdw>
          </a:effectLst>
        </p:spPr>
      </p:pic>
      <p:sp>
        <p:nvSpPr>
          <p:cNvPr id="271" name="Google Shape;271;p29"/>
          <p:cNvSpPr/>
          <p:nvPr/>
        </p:nvSpPr>
        <p:spPr>
          <a:xfrm>
            <a:off x="2478413" y="2303674"/>
            <a:ext cx="149851" cy="149851"/>
          </a:xfrm>
          <a:prstGeom prst="star4">
            <a:avLst>
              <a:gd name="adj" fmla="val 12500"/>
            </a:avLst>
          </a:prstGeom>
          <a:solidFill>
            <a:schemeClr val="dk1"/>
          </a:solidFill>
          <a:ln>
            <a:noFill/>
          </a:ln>
        </p:spPr>
        <p:txBody>
          <a:bodyPr spcFirstLastPara="1" wrap="square" lIns="68569" tIns="68569" rIns="68569" bIns="68569" anchor="ctr" anchorCtr="0">
            <a:noAutofit/>
          </a:bodyPr>
          <a:lstStyle/>
          <a:p>
            <a:endParaRPr sz="1051">
              <a:solidFill>
                <a:srgbClr val="002060"/>
              </a:solidFill>
            </a:endParaRPr>
          </a:p>
        </p:txBody>
      </p:sp>
      <p:sp>
        <p:nvSpPr>
          <p:cNvPr id="12" name="Title 11">
            <a:extLst>
              <a:ext uri="{FF2B5EF4-FFF2-40B4-BE49-F238E27FC236}">
                <a16:creationId xmlns:a16="http://schemas.microsoft.com/office/drawing/2014/main" id="{AEA7DC6A-4F30-4CE5-8B44-64D22F17CE58}"/>
              </a:ext>
            </a:extLst>
          </p:cNvPr>
          <p:cNvSpPr txBox="1">
            <a:spLocks noGrp="1"/>
          </p:cNvSpPr>
          <p:nvPr>
            <p:ph type="ctrTitle"/>
          </p:nvPr>
        </p:nvSpPr>
        <p:spPr>
          <a:xfrm>
            <a:off x="612364" y="-47297"/>
            <a:ext cx="4927335" cy="2646848"/>
          </a:xfrm>
          <a:prstGeom prst="rect">
            <a:avLst/>
          </a:prstGeom>
          <a:noFill/>
        </p:spPr>
        <p:txBody>
          <a:bodyPr wrap="square" rtlCol="0">
            <a:spAutoFit/>
          </a:bodyPr>
          <a:lstStyle/>
          <a:p>
            <a:pPr algn="ctr"/>
            <a:endParaRPr lang="en-IN" sz="2400" dirty="0">
              <a:solidFill>
                <a:srgbClr val="002060"/>
              </a:solidFill>
            </a:endParaRPr>
          </a:p>
          <a:p>
            <a:pPr algn="ctr"/>
            <a:endParaRPr lang="en-IN" sz="2400" dirty="0">
              <a:solidFill>
                <a:srgbClr val="002060"/>
              </a:solidFill>
            </a:endParaRPr>
          </a:p>
          <a:p>
            <a:r>
              <a:rPr lang="en-IN" sz="2800" b="1" dirty="0">
                <a:solidFill>
                  <a:schemeClr val="tx1"/>
                </a:solidFill>
              </a:rPr>
              <a:t>Quality of life among cataract operated patients in selected blocks of Jharkhand</a:t>
            </a:r>
          </a:p>
        </p:txBody>
      </p:sp>
      <p:pic>
        <p:nvPicPr>
          <p:cNvPr id="13" name="Picture 12">
            <a:extLst>
              <a:ext uri="{FF2B5EF4-FFF2-40B4-BE49-F238E27FC236}">
                <a16:creationId xmlns:a16="http://schemas.microsoft.com/office/drawing/2014/main" id="{BED7317C-4093-4C2D-8DFE-3E5F40DE32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1637" y="107100"/>
            <a:ext cx="1903847" cy="253435"/>
          </a:xfrm>
          <a:prstGeom prst="rect">
            <a:avLst/>
          </a:prstGeom>
        </p:spPr>
      </p:pic>
      <p:sp>
        <p:nvSpPr>
          <p:cNvPr id="16" name="TextBox 15">
            <a:extLst>
              <a:ext uri="{FF2B5EF4-FFF2-40B4-BE49-F238E27FC236}">
                <a16:creationId xmlns:a16="http://schemas.microsoft.com/office/drawing/2014/main" id="{CB831535-B0A1-4AE0-B5AE-68136BF8518E}"/>
              </a:ext>
            </a:extLst>
          </p:cNvPr>
          <p:cNvSpPr txBox="1"/>
          <p:nvPr/>
        </p:nvSpPr>
        <p:spPr>
          <a:xfrm>
            <a:off x="604933" y="3703365"/>
            <a:ext cx="3891708" cy="954107"/>
          </a:xfrm>
          <a:prstGeom prst="rect">
            <a:avLst/>
          </a:prstGeom>
          <a:noFill/>
        </p:spPr>
        <p:txBody>
          <a:bodyPr wrap="square">
            <a:spAutoFit/>
          </a:bodyPr>
          <a:lstStyle/>
          <a:p>
            <a:r>
              <a:rPr lang="en-IN" b="1" dirty="0">
                <a:solidFill>
                  <a:schemeClr val="tx1"/>
                </a:solidFill>
              </a:rPr>
              <a:t>By-</a:t>
            </a:r>
          </a:p>
          <a:p>
            <a:r>
              <a:rPr lang="en-IN" b="1" dirty="0">
                <a:solidFill>
                  <a:schemeClr val="tx1"/>
                </a:solidFill>
              </a:rPr>
              <a:t>Dr. Minal Tembhurne </a:t>
            </a:r>
          </a:p>
          <a:p>
            <a:r>
              <a:rPr lang="en-IN" b="1" dirty="0">
                <a:solidFill>
                  <a:schemeClr val="tx1"/>
                </a:solidFill>
              </a:rPr>
              <a:t>PG/21/139</a:t>
            </a:r>
          </a:p>
          <a:p>
            <a:r>
              <a:rPr lang="en-IN" b="1" dirty="0">
                <a:solidFill>
                  <a:schemeClr val="tx1"/>
                </a:solidFill>
              </a:rPr>
              <a:t>Mentor – Dr. Himanshu Tolani</a:t>
            </a:r>
          </a:p>
        </p:txBody>
      </p:sp>
      <p:pic>
        <p:nvPicPr>
          <p:cNvPr id="20" name="Picture 19">
            <a:extLst>
              <a:ext uri="{FF2B5EF4-FFF2-40B4-BE49-F238E27FC236}">
                <a16:creationId xmlns:a16="http://schemas.microsoft.com/office/drawing/2014/main" id="{6F026190-7A1A-42AA-98BD-9EF423E7C27B}"/>
              </a:ext>
            </a:extLst>
          </p:cNvPr>
          <p:cNvPicPr>
            <a:picLocks noChangeAspect="1"/>
          </p:cNvPicPr>
          <p:nvPr/>
        </p:nvPicPr>
        <p:blipFill>
          <a:blip r:embed="rId6">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108516" y="56897"/>
            <a:ext cx="762184" cy="35875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E89EDAB4-5E90-433F-B713-75E00CE240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870" y="1179203"/>
            <a:ext cx="4870496" cy="331347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8DC894A-E68D-5E32-3547-60C5F54577E6}"/>
              </a:ext>
            </a:extLst>
          </p:cNvPr>
          <p:cNvSpPr txBox="1"/>
          <p:nvPr/>
        </p:nvSpPr>
        <p:spPr>
          <a:xfrm>
            <a:off x="715488" y="616944"/>
            <a:ext cx="8152468" cy="307777"/>
          </a:xfrm>
          <a:prstGeom prst="rect">
            <a:avLst/>
          </a:prstGeom>
          <a:noFill/>
        </p:spPr>
        <p:txBody>
          <a:bodyPr wrap="square" rtlCol="0">
            <a:spAutoFit/>
          </a:bodyPr>
          <a:lstStyle/>
          <a:p>
            <a:r>
              <a:rPr lang="en-US" dirty="0"/>
              <a:t>Q. Because of your eyesight, how often have you felt that you are a burden on others?</a:t>
            </a:r>
          </a:p>
        </p:txBody>
      </p:sp>
      <p:sp>
        <p:nvSpPr>
          <p:cNvPr id="3" name="TextBox 2">
            <a:extLst>
              <a:ext uri="{FF2B5EF4-FFF2-40B4-BE49-F238E27FC236}">
                <a16:creationId xmlns:a16="http://schemas.microsoft.com/office/drawing/2014/main" id="{6A88F3EF-1525-39FB-F390-DEDB72E4B01B}"/>
              </a:ext>
            </a:extLst>
          </p:cNvPr>
          <p:cNvSpPr txBox="1"/>
          <p:nvPr/>
        </p:nvSpPr>
        <p:spPr>
          <a:xfrm>
            <a:off x="5891843" y="1179203"/>
            <a:ext cx="2976113" cy="3323987"/>
          </a:xfrm>
          <a:prstGeom prst="rect">
            <a:avLst/>
          </a:prstGeom>
          <a:noFill/>
        </p:spPr>
        <p:txBody>
          <a:bodyPr wrap="square" rtlCol="0">
            <a:spAutoFit/>
          </a:bodyPr>
          <a:lstStyle/>
          <a:p>
            <a:pPr>
              <a:buFont typeface="Arial" panose="020B0604020202020204" pitchFamily="34" charset="0"/>
              <a:buChar char="•"/>
            </a:pPr>
            <a:r>
              <a:rPr lang="en-US" b="1" i="0" dirty="0">
                <a:solidFill>
                  <a:schemeClr val="bg1">
                    <a:lumMod val="50000"/>
                  </a:schemeClr>
                </a:solidFill>
                <a:effectLst/>
                <a:latin typeface="+mn-lt"/>
              </a:rPr>
              <a:t>36% </a:t>
            </a:r>
            <a:r>
              <a:rPr lang="en-US" b="0" i="0" dirty="0">
                <a:solidFill>
                  <a:schemeClr val="bg1">
                    <a:lumMod val="50000"/>
                  </a:schemeClr>
                </a:solidFill>
                <a:effectLst/>
                <a:latin typeface="+mn-lt"/>
              </a:rPr>
              <a:t>of patients </a:t>
            </a:r>
            <a:r>
              <a:rPr lang="en-US" b="0" i="0" u="sng" dirty="0">
                <a:solidFill>
                  <a:schemeClr val="bg1">
                    <a:lumMod val="50000"/>
                  </a:schemeClr>
                </a:solidFill>
                <a:effectLst/>
                <a:latin typeface="+mn-lt"/>
              </a:rPr>
              <a:t>sometimes felt </a:t>
            </a:r>
            <a:r>
              <a:rPr lang="en-US" b="0" i="0" dirty="0">
                <a:solidFill>
                  <a:schemeClr val="bg1">
                    <a:lumMod val="50000"/>
                  </a:schemeClr>
                </a:solidFill>
                <a:effectLst/>
                <a:latin typeface="+mn-lt"/>
              </a:rPr>
              <a:t>like a burden on others because of their eyesight.</a:t>
            </a:r>
          </a:p>
          <a:p>
            <a:endParaRPr lang="en-US" b="0" i="0" dirty="0">
              <a:solidFill>
                <a:schemeClr val="bg1">
                  <a:lumMod val="50000"/>
                </a:schemeClr>
              </a:solidFill>
              <a:effectLst/>
              <a:latin typeface="+mn-lt"/>
            </a:endParaRPr>
          </a:p>
          <a:p>
            <a:pPr algn="l">
              <a:buFont typeface="Arial" panose="020B0604020202020204" pitchFamily="34" charset="0"/>
              <a:buChar char="•"/>
            </a:pPr>
            <a:r>
              <a:rPr lang="en-US" b="1" i="0" dirty="0">
                <a:solidFill>
                  <a:schemeClr val="bg1">
                    <a:lumMod val="50000"/>
                  </a:schemeClr>
                </a:solidFill>
                <a:effectLst/>
                <a:latin typeface="+mn-lt"/>
              </a:rPr>
              <a:t>26% </a:t>
            </a:r>
            <a:r>
              <a:rPr lang="en-US" b="0" i="0" dirty="0">
                <a:solidFill>
                  <a:schemeClr val="bg1">
                    <a:lumMod val="50000"/>
                  </a:schemeClr>
                </a:solidFill>
                <a:effectLst/>
                <a:latin typeface="+mn-lt"/>
              </a:rPr>
              <a:t>of patients </a:t>
            </a:r>
            <a:r>
              <a:rPr lang="en-US" b="0" i="0" u="sng" dirty="0">
                <a:solidFill>
                  <a:schemeClr val="bg1">
                    <a:lumMod val="50000"/>
                  </a:schemeClr>
                </a:solidFill>
                <a:effectLst/>
                <a:latin typeface="+mn-lt"/>
              </a:rPr>
              <a:t>never felt </a:t>
            </a:r>
            <a:r>
              <a:rPr lang="en-US" b="0" i="0" dirty="0">
                <a:solidFill>
                  <a:schemeClr val="bg1">
                    <a:lumMod val="50000"/>
                  </a:schemeClr>
                </a:solidFill>
                <a:effectLst/>
                <a:latin typeface="+mn-lt"/>
              </a:rPr>
              <a:t>like a burden on others</a:t>
            </a:r>
          </a:p>
          <a:p>
            <a:pPr algn="l"/>
            <a:endParaRPr lang="en-US" b="0" i="0" dirty="0">
              <a:solidFill>
                <a:schemeClr val="bg1">
                  <a:lumMod val="50000"/>
                </a:schemeClr>
              </a:solidFill>
              <a:effectLst/>
              <a:latin typeface="+mn-lt"/>
            </a:endParaRPr>
          </a:p>
          <a:p>
            <a:pPr algn="l">
              <a:buFont typeface="Arial" panose="020B0604020202020204" pitchFamily="34" charset="0"/>
              <a:buChar char="•"/>
            </a:pPr>
            <a:r>
              <a:rPr lang="en-US" b="1" i="0" dirty="0">
                <a:solidFill>
                  <a:schemeClr val="bg1">
                    <a:lumMod val="50000"/>
                  </a:schemeClr>
                </a:solidFill>
                <a:effectLst/>
                <a:latin typeface="+mn-lt"/>
              </a:rPr>
              <a:t>20% </a:t>
            </a:r>
            <a:r>
              <a:rPr lang="en-US" b="0" i="0" dirty="0">
                <a:solidFill>
                  <a:schemeClr val="bg1">
                    <a:lumMod val="50000"/>
                  </a:schemeClr>
                </a:solidFill>
                <a:effectLst/>
                <a:latin typeface="+mn-lt"/>
              </a:rPr>
              <a:t>of patients </a:t>
            </a:r>
            <a:r>
              <a:rPr lang="en-US" b="0" i="0" u="sng" dirty="0">
                <a:solidFill>
                  <a:schemeClr val="bg1">
                    <a:lumMod val="50000"/>
                  </a:schemeClr>
                </a:solidFill>
                <a:effectLst/>
                <a:latin typeface="+mn-lt"/>
              </a:rPr>
              <a:t>rarely felt </a:t>
            </a:r>
            <a:r>
              <a:rPr lang="en-US" b="0" i="0" dirty="0">
                <a:solidFill>
                  <a:schemeClr val="bg1">
                    <a:lumMod val="50000"/>
                  </a:schemeClr>
                </a:solidFill>
                <a:effectLst/>
                <a:latin typeface="+mn-lt"/>
              </a:rPr>
              <a:t>like a burden on others</a:t>
            </a:r>
          </a:p>
          <a:p>
            <a:pPr algn="l"/>
            <a:endParaRPr lang="en-US" b="0" i="0" dirty="0">
              <a:solidFill>
                <a:schemeClr val="bg1">
                  <a:lumMod val="50000"/>
                </a:schemeClr>
              </a:solidFill>
              <a:effectLst/>
              <a:latin typeface="+mn-lt"/>
            </a:endParaRPr>
          </a:p>
          <a:p>
            <a:pPr algn="l">
              <a:buFont typeface="Arial" panose="020B0604020202020204" pitchFamily="34" charset="0"/>
              <a:buChar char="•"/>
            </a:pPr>
            <a:r>
              <a:rPr lang="en-US" b="1" i="0" dirty="0">
                <a:solidFill>
                  <a:schemeClr val="bg1">
                    <a:lumMod val="50000"/>
                  </a:schemeClr>
                </a:solidFill>
                <a:effectLst/>
                <a:latin typeface="+mn-lt"/>
              </a:rPr>
              <a:t>15% </a:t>
            </a:r>
            <a:r>
              <a:rPr lang="en-US" b="0" i="0" dirty="0">
                <a:solidFill>
                  <a:schemeClr val="bg1">
                    <a:lumMod val="50000"/>
                  </a:schemeClr>
                </a:solidFill>
                <a:effectLst/>
                <a:latin typeface="+mn-lt"/>
              </a:rPr>
              <a:t>of patients </a:t>
            </a:r>
            <a:r>
              <a:rPr lang="en-US" b="0" i="0" u="sng" dirty="0">
                <a:solidFill>
                  <a:schemeClr val="bg1">
                    <a:lumMod val="50000"/>
                  </a:schemeClr>
                </a:solidFill>
                <a:effectLst/>
                <a:latin typeface="+mn-lt"/>
              </a:rPr>
              <a:t>often felt </a:t>
            </a:r>
            <a:r>
              <a:rPr lang="en-US" b="0" i="0" dirty="0">
                <a:solidFill>
                  <a:schemeClr val="bg1">
                    <a:lumMod val="50000"/>
                  </a:schemeClr>
                </a:solidFill>
                <a:effectLst/>
                <a:latin typeface="+mn-lt"/>
              </a:rPr>
              <a:t>like a burden others</a:t>
            </a:r>
          </a:p>
          <a:p>
            <a:pPr algn="l"/>
            <a:endParaRPr lang="en-US" b="0" i="0" dirty="0">
              <a:solidFill>
                <a:schemeClr val="bg1">
                  <a:lumMod val="50000"/>
                </a:schemeClr>
              </a:solidFill>
              <a:effectLst/>
              <a:latin typeface="+mn-lt"/>
            </a:endParaRPr>
          </a:p>
          <a:p>
            <a:pPr algn="l">
              <a:buFont typeface="Arial" panose="020B0604020202020204" pitchFamily="34" charset="0"/>
              <a:buChar char="•"/>
            </a:pPr>
            <a:r>
              <a:rPr lang="en-US" b="1" i="0" dirty="0">
                <a:solidFill>
                  <a:schemeClr val="bg1">
                    <a:lumMod val="50000"/>
                  </a:schemeClr>
                </a:solidFill>
                <a:effectLst/>
                <a:latin typeface="+mn-lt"/>
              </a:rPr>
              <a:t>3% </a:t>
            </a:r>
            <a:r>
              <a:rPr lang="en-US" b="0" i="0" dirty="0">
                <a:solidFill>
                  <a:schemeClr val="bg1">
                    <a:lumMod val="50000"/>
                  </a:schemeClr>
                </a:solidFill>
                <a:effectLst/>
                <a:latin typeface="+mn-lt"/>
              </a:rPr>
              <a:t>of patients </a:t>
            </a:r>
            <a:r>
              <a:rPr lang="en-US" b="0" i="0" u="sng" dirty="0">
                <a:solidFill>
                  <a:schemeClr val="bg1">
                    <a:lumMod val="50000"/>
                  </a:schemeClr>
                </a:solidFill>
                <a:effectLst/>
                <a:latin typeface="+mn-lt"/>
              </a:rPr>
              <a:t>very often felt </a:t>
            </a:r>
            <a:r>
              <a:rPr lang="en-US" b="0" i="0" dirty="0">
                <a:solidFill>
                  <a:schemeClr val="bg1">
                    <a:lumMod val="50000"/>
                  </a:schemeClr>
                </a:solidFill>
                <a:effectLst/>
                <a:latin typeface="+mn-lt"/>
              </a:rPr>
              <a:t>like a burden others</a:t>
            </a:r>
          </a:p>
        </p:txBody>
      </p:sp>
      <p:sp>
        <p:nvSpPr>
          <p:cNvPr id="5" name="Rectangle: Rounded Corners 4">
            <a:extLst>
              <a:ext uri="{FF2B5EF4-FFF2-40B4-BE49-F238E27FC236}">
                <a16:creationId xmlns:a16="http://schemas.microsoft.com/office/drawing/2014/main" id="{03DFFB16-F916-0E4B-3B1F-9372F3421CB9}"/>
              </a:ext>
            </a:extLst>
          </p:cNvPr>
          <p:cNvSpPr/>
          <p:nvPr/>
        </p:nvSpPr>
        <p:spPr>
          <a:xfrm>
            <a:off x="34251" y="495441"/>
            <a:ext cx="594911" cy="40872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p>
          <a:p>
            <a:pPr algn="ctr"/>
            <a:endParaRPr lang="en-IN" b="1" dirty="0"/>
          </a:p>
          <a:p>
            <a:pPr algn="ctr"/>
            <a:endParaRPr lang="en-IN" b="1" dirty="0"/>
          </a:p>
          <a:p>
            <a:pPr algn="ctr"/>
            <a:r>
              <a:rPr lang="en-IN" b="1" dirty="0"/>
              <a:t> </a:t>
            </a:r>
          </a:p>
          <a:p>
            <a:pPr algn="ctr"/>
            <a:r>
              <a:rPr lang="en-IN" b="1" dirty="0"/>
              <a:t>S</a:t>
            </a:r>
          </a:p>
          <a:p>
            <a:pPr algn="ctr"/>
            <a:r>
              <a:rPr lang="en-IN" b="1" dirty="0"/>
              <a:t>U</a:t>
            </a:r>
          </a:p>
          <a:p>
            <a:pPr algn="ctr"/>
            <a:r>
              <a:rPr lang="en-IN" b="1" dirty="0"/>
              <a:t>R</a:t>
            </a:r>
          </a:p>
          <a:p>
            <a:pPr algn="ctr"/>
            <a:r>
              <a:rPr lang="en-IN" b="1" dirty="0"/>
              <a:t>G</a:t>
            </a:r>
          </a:p>
          <a:p>
            <a:pPr algn="ctr"/>
            <a:r>
              <a:rPr lang="en-IN" b="1" dirty="0"/>
              <a:t>E</a:t>
            </a:r>
          </a:p>
          <a:p>
            <a:pPr algn="ctr"/>
            <a:r>
              <a:rPr lang="en-IN" b="1" dirty="0"/>
              <a:t>R</a:t>
            </a:r>
          </a:p>
          <a:p>
            <a:pPr algn="ctr"/>
            <a:r>
              <a:rPr lang="en-IN" b="1" dirty="0"/>
              <a:t>Y</a:t>
            </a:r>
          </a:p>
        </p:txBody>
      </p:sp>
      <p:sp>
        <p:nvSpPr>
          <p:cNvPr id="6" name="Rectangle: Rounded Corners 5">
            <a:extLst>
              <a:ext uri="{FF2B5EF4-FFF2-40B4-BE49-F238E27FC236}">
                <a16:creationId xmlns:a16="http://schemas.microsoft.com/office/drawing/2014/main" id="{58AB281D-127E-CE93-B26F-6669D979082D}"/>
              </a:ext>
            </a:extLst>
          </p:cNvPr>
          <p:cNvSpPr/>
          <p:nvPr/>
        </p:nvSpPr>
        <p:spPr>
          <a:xfrm>
            <a:off x="34251" y="495441"/>
            <a:ext cx="576756" cy="4441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000" b="1" dirty="0">
                <a:solidFill>
                  <a:srgbClr val="FF0000"/>
                </a:solidFill>
              </a:rPr>
              <a:t>PRE</a:t>
            </a:r>
          </a:p>
        </p:txBody>
      </p:sp>
    </p:spTree>
    <p:extLst>
      <p:ext uri="{BB962C8B-B14F-4D97-AF65-F5344CB8AC3E}">
        <p14:creationId xmlns:p14="http://schemas.microsoft.com/office/powerpoint/2010/main" val="22014256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A61AC6E-3AA8-3A0A-47BE-9126079D9534}"/>
              </a:ext>
            </a:extLst>
          </p:cNvPr>
          <p:cNvPicPr>
            <a:picLocks noChangeAspect="1"/>
          </p:cNvPicPr>
          <p:nvPr/>
        </p:nvPicPr>
        <p:blipFill>
          <a:blip r:embed="rId2"/>
          <a:stretch>
            <a:fillRect/>
          </a:stretch>
        </p:blipFill>
        <p:spPr>
          <a:xfrm>
            <a:off x="760869" y="1179203"/>
            <a:ext cx="4870496" cy="3311982"/>
          </a:xfrm>
          <a:prstGeom prst="rect">
            <a:avLst/>
          </a:prstGeom>
        </p:spPr>
      </p:pic>
      <p:sp>
        <p:nvSpPr>
          <p:cNvPr id="4" name="TextBox 3">
            <a:extLst>
              <a:ext uri="{FF2B5EF4-FFF2-40B4-BE49-F238E27FC236}">
                <a16:creationId xmlns:a16="http://schemas.microsoft.com/office/drawing/2014/main" id="{96127054-94AA-E95D-3A1E-0E8DE7A80AB6}"/>
              </a:ext>
            </a:extLst>
          </p:cNvPr>
          <p:cNvSpPr txBox="1"/>
          <p:nvPr/>
        </p:nvSpPr>
        <p:spPr>
          <a:xfrm>
            <a:off x="715488" y="616944"/>
            <a:ext cx="8152468" cy="307777"/>
          </a:xfrm>
          <a:prstGeom prst="rect">
            <a:avLst/>
          </a:prstGeom>
          <a:noFill/>
        </p:spPr>
        <p:txBody>
          <a:bodyPr wrap="square" rtlCol="0">
            <a:spAutoFit/>
          </a:bodyPr>
          <a:lstStyle/>
          <a:p>
            <a:r>
              <a:rPr lang="en-US" dirty="0"/>
              <a:t>Q. How much difficulty do you have in noticing obstacles while you walk alone?</a:t>
            </a:r>
          </a:p>
        </p:txBody>
      </p:sp>
      <p:sp>
        <p:nvSpPr>
          <p:cNvPr id="5" name="TextBox 4">
            <a:extLst>
              <a:ext uri="{FF2B5EF4-FFF2-40B4-BE49-F238E27FC236}">
                <a16:creationId xmlns:a16="http://schemas.microsoft.com/office/drawing/2014/main" id="{E176E033-BFB7-9F37-B051-D30225FF3AC1}"/>
              </a:ext>
            </a:extLst>
          </p:cNvPr>
          <p:cNvSpPr txBox="1"/>
          <p:nvPr/>
        </p:nvSpPr>
        <p:spPr>
          <a:xfrm>
            <a:off x="5763072" y="1819531"/>
            <a:ext cx="2976113" cy="2031325"/>
          </a:xfrm>
          <a:prstGeom prst="rect">
            <a:avLst/>
          </a:prstGeom>
          <a:noFill/>
        </p:spPr>
        <p:txBody>
          <a:bodyPr wrap="square" rtlCol="0">
            <a:spAutoFit/>
          </a:bodyPr>
          <a:lstStyle/>
          <a:p>
            <a:pPr>
              <a:buFont typeface="Arial" panose="020B0604020202020204" pitchFamily="34" charset="0"/>
              <a:buChar char="•"/>
            </a:pPr>
            <a:r>
              <a:rPr lang="en-US" b="1" dirty="0">
                <a:solidFill>
                  <a:schemeClr val="bg1">
                    <a:lumMod val="50000"/>
                  </a:schemeClr>
                </a:solidFill>
                <a:latin typeface="+mn-lt"/>
              </a:rPr>
              <a:t>96</a:t>
            </a:r>
            <a:r>
              <a:rPr lang="en-US" b="1" i="0" dirty="0">
                <a:solidFill>
                  <a:schemeClr val="bg1">
                    <a:lumMod val="50000"/>
                  </a:schemeClr>
                </a:solidFill>
                <a:effectLst/>
                <a:latin typeface="+mn-lt"/>
              </a:rPr>
              <a:t>% </a:t>
            </a:r>
            <a:r>
              <a:rPr lang="en-US" b="0" i="0" dirty="0">
                <a:solidFill>
                  <a:schemeClr val="bg1">
                    <a:lumMod val="50000"/>
                  </a:schemeClr>
                </a:solidFill>
                <a:effectLst/>
                <a:latin typeface="+mn-lt"/>
              </a:rPr>
              <a:t>of patients have </a:t>
            </a:r>
            <a:r>
              <a:rPr lang="en-US" b="0" i="0" u="sng" dirty="0">
                <a:solidFill>
                  <a:schemeClr val="bg1">
                    <a:lumMod val="50000"/>
                  </a:schemeClr>
                </a:solidFill>
                <a:effectLst/>
                <a:latin typeface="+mn-lt"/>
              </a:rPr>
              <a:t>no difficulty while walking alone.</a:t>
            </a:r>
            <a:endParaRPr lang="en-US" b="0" i="0" dirty="0">
              <a:solidFill>
                <a:schemeClr val="bg1">
                  <a:lumMod val="50000"/>
                </a:schemeClr>
              </a:solidFill>
              <a:effectLst/>
              <a:latin typeface="+mn-lt"/>
            </a:endParaRPr>
          </a:p>
          <a:p>
            <a:endParaRPr lang="en-US" b="0" i="0" dirty="0">
              <a:solidFill>
                <a:schemeClr val="bg1">
                  <a:lumMod val="50000"/>
                </a:schemeClr>
              </a:solidFill>
              <a:effectLst/>
              <a:latin typeface="+mn-lt"/>
            </a:endParaRPr>
          </a:p>
          <a:p>
            <a:pPr algn="l">
              <a:buFont typeface="Arial" panose="020B0604020202020204" pitchFamily="34" charset="0"/>
              <a:buChar char="•"/>
            </a:pPr>
            <a:r>
              <a:rPr lang="en-US" b="1" dirty="0">
                <a:solidFill>
                  <a:schemeClr val="bg1">
                    <a:lumMod val="50000"/>
                  </a:schemeClr>
                </a:solidFill>
                <a:latin typeface="+mn-lt"/>
              </a:rPr>
              <a:t>3%</a:t>
            </a:r>
            <a:r>
              <a:rPr lang="en-US" b="1" i="0" dirty="0">
                <a:solidFill>
                  <a:schemeClr val="bg1">
                    <a:lumMod val="50000"/>
                  </a:schemeClr>
                </a:solidFill>
                <a:effectLst/>
                <a:latin typeface="+mn-lt"/>
              </a:rPr>
              <a:t> </a:t>
            </a:r>
            <a:r>
              <a:rPr lang="en-US" b="0" i="0" dirty="0">
                <a:solidFill>
                  <a:schemeClr val="bg1">
                    <a:lumMod val="50000"/>
                  </a:schemeClr>
                </a:solidFill>
                <a:effectLst/>
                <a:latin typeface="+mn-lt"/>
              </a:rPr>
              <a:t>of patients have </a:t>
            </a:r>
            <a:r>
              <a:rPr lang="en-US" u="sng" dirty="0">
                <a:solidFill>
                  <a:schemeClr val="bg1">
                    <a:lumMod val="50000"/>
                  </a:schemeClr>
                </a:solidFill>
                <a:latin typeface="+mn-lt"/>
              </a:rPr>
              <a:t>mild</a:t>
            </a:r>
            <a:r>
              <a:rPr lang="en-US" b="0" i="0" u="sng" dirty="0">
                <a:solidFill>
                  <a:schemeClr val="bg1">
                    <a:lumMod val="50000"/>
                  </a:schemeClr>
                </a:solidFill>
                <a:effectLst/>
                <a:latin typeface="+mn-lt"/>
              </a:rPr>
              <a:t> difficulty while walking alone</a:t>
            </a:r>
            <a:endParaRPr lang="en-US" b="0" i="0" dirty="0">
              <a:solidFill>
                <a:schemeClr val="bg1">
                  <a:lumMod val="50000"/>
                </a:schemeClr>
              </a:solidFill>
              <a:effectLst/>
              <a:latin typeface="+mn-lt"/>
            </a:endParaRPr>
          </a:p>
          <a:p>
            <a:pPr algn="l"/>
            <a:endParaRPr lang="en-US" b="0" i="0" dirty="0">
              <a:solidFill>
                <a:schemeClr val="bg1">
                  <a:lumMod val="50000"/>
                </a:schemeClr>
              </a:solidFill>
              <a:effectLst/>
              <a:latin typeface="+mn-lt"/>
            </a:endParaRPr>
          </a:p>
          <a:p>
            <a:pPr algn="l">
              <a:buFont typeface="Arial" panose="020B0604020202020204" pitchFamily="34" charset="0"/>
              <a:buChar char="•"/>
            </a:pPr>
            <a:r>
              <a:rPr lang="en-US" b="1" dirty="0">
                <a:solidFill>
                  <a:schemeClr val="bg1">
                    <a:lumMod val="50000"/>
                  </a:schemeClr>
                </a:solidFill>
                <a:latin typeface="+mn-lt"/>
              </a:rPr>
              <a:t>1</a:t>
            </a:r>
            <a:r>
              <a:rPr lang="en-US" b="1" i="0" dirty="0">
                <a:solidFill>
                  <a:schemeClr val="bg1">
                    <a:lumMod val="50000"/>
                  </a:schemeClr>
                </a:solidFill>
                <a:effectLst/>
                <a:latin typeface="+mn-lt"/>
              </a:rPr>
              <a:t>% </a:t>
            </a:r>
            <a:r>
              <a:rPr lang="en-US" b="0" i="0" dirty="0">
                <a:solidFill>
                  <a:schemeClr val="bg1">
                    <a:lumMod val="50000"/>
                  </a:schemeClr>
                </a:solidFill>
                <a:effectLst/>
                <a:latin typeface="+mn-lt"/>
              </a:rPr>
              <a:t>of patients have </a:t>
            </a:r>
            <a:r>
              <a:rPr lang="en-US" b="0" i="0" u="sng" dirty="0">
                <a:solidFill>
                  <a:schemeClr val="bg1">
                    <a:lumMod val="50000"/>
                  </a:schemeClr>
                </a:solidFill>
                <a:effectLst/>
                <a:latin typeface="+mn-lt"/>
              </a:rPr>
              <a:t>moderate difficulty while walking alone</a:t>
            </a:r>
            <a:endParaRPr lang="en-US" b="0" i="0" dirty="0">
              <a:solidFill>
                <a:schemeClr val="bg1">
                  <a:lumMod val="50000"/>
                </a:schemeClr>
              </a:solidFill>
              <a:effectLst/>
              <a:latin typeface="+mn-lt"/>
            </a:endParaRPr>
          </a:p>
          <a:p>
            <a:pPr algn="l"/>
            <a:endParaRPr lang="en-US" b="0" i="0" dirty="0">
              <a:solidFill>
                <a:schemeClr val="bg1">
                  <a:lumMod val="50000"/>
                </a:schemeClr>
              </a:solidFill>
              <a:effectLst/>
              <a:latin typeface="+mn-lt"/>
            </a:endParaRPr>
          </a:p>
        </p:txBody>
      </p:sp>
      <p:sp>
        <p:nvSpPr>
          <p:cNvPr id="12" name="Rectangle: Rounded Corners 11">
            <a:extLst>
              <a:ext uri="{FF2B5EF4-FFF2-40B4-BE49-F238E27FC236}">
                <a16:creationId xmlns:a16="http://schemas.microsoft.com/office/drawing/2014/main" id="{B2FEDD19-6C3A-AF35-C36C-35E09EE2F733}"/>
              </a:ext>
            </a:extLst>
          </p:cNvPr>
          <p:cNvSpPr/>
          <p:nvPr/>
        </p:nvSpPr>
        <p:spPr>
          <a:xfrm>
            <a:off x="34251" y="560801"/>
            <a:ext cx="594911" cy="40872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a:t>S</a:t>
            </a:r>
          </a:p>
          <a:p>
            <a:pPr algn="ctr"/>
            <a:r>
              <a:rPr lang="en-IN" b="1" dirty="0"/>
              <a:t>U</a:t>
            </a:r>
          </a:p>
          <a:p>
            <a:pPr algn="ctr"/>
            <a:r>
              <a:rPr lang="en-IN" b="1" dirty="0"/>
              <a:t>R</a:t>
            </a:r>
          </a:p>
          <a:p>
            <a:pPr algn="ctr"/>
            <a:r>
              <a:rPr lang="en-IN" b="1" dirty="0"/>
              <a:t>G</a:t>
            </a:r>
          </a:p>
          <a:p>
            <a:pPr algn="ctr"/>
            <a:r>
              <a:rPr lang="en-IN" b="1" dirty="0"/>
              <a:t>E</a:t>
            </a:r>
          </a:p>
          <a:p>
            <a:pPr algn="ctr"/>
            <a:r>
              <a:rPr lang="en-IN" b="1" dirty="0"/>
              <a:t>R</a:t>
            </a:r>
          </a:p>
          <a:p>
            <a:pPr algn="ctr"/>
            <a:r>
              <a:rPr lang="en-IN" b="1" dirty="0"/>
              <a:t>Y</a:t>
            </a:r>
          </a:p>
        </p:txBody>
      </p:sp>
      <p:sp>
        <p:nvSpPr>
          <p:cNvPr id="13" name="Rectangle: Rounded Corners 12">
            <a:extLst>
              <a:ext uri="{FF2B5EF4-FFF2-40B4-BE49-F238E27FC236}">
                <a16:creationId xmlns:a16="http://schemas.microsoft.com/office/drawing/2014/main" id="{6015DE9B-D0EC-6B1B-788C-FA7E1256691A}"/>
              </a:ext>
            </a:extLst>
          </p:cNvPr>
          <p:cNvSpPr/>
          <p:nvPr/>
        </p:nvSpPr>
        <p:spPr>
          <a:xfrm>
            <a:off x="34251" y="560801"/>
            <a:ext cx="576756" cy="4441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000" b="1" dirty="0">
                <a:solidFill>
                  <a:srgbClr val="FF0000"/>
                </a:solidFill>
              </a:rPr>
              <a:t>POST</a:t>
            </a:r>
          </a:p>
        </p:txBody>
      </p:sp>
    </p:spTree>
    <p:extLst>
      <p:ext uri="{BB962C8B-B14F-4D97-AF65-F5344CB8AC3E}">
        <p14:creationId xmlns:p14="http://schemas.microsoft.com/office/powerpoint/2010/main" val="4793336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D2884062-9E2F-485A-9631-8F29B4434CE4}"/>
              </a:ext>
            </a:extLst>
          </p:cNvPr>
          <p:cNvGraphicFramePr>
            <a:graphicFrameLocks/>
          </p:cNvGraphicFramePr>
          <p:nvPr>
            <p:extLst>
              <p:ext uri="{D42A27DB-BD31-4B8C-83A1-F6EECF244321}">
                <p14:modId xmlns:p14="http://schemas.microsoft.com/office/powerpoint/2010/main" val="3862300177"/>
              </p:ext>
            </p:extLst>
          </p:nvPr>
        </p:nvGraphicFramePr>
        <p:xfrm>
          <a:off x="760869" y="1167197"/>
          <a:ext cx="4870496" cy="3311981"/>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96127054-94AA-E95D-3A1E-0E8DE7A80AB6}"/>
              </a:ext>
            </a:extLst>
          </p:cNvPr>
          <p:cNvSpPr txBox="1"/>
          <p:nvPr/>
        </p:nvSpPr>
        <p:spPr>
          <a:xfrm>
            <a:off x="715488" y="583758"/>
            <a:ext cx="8152468" cy="523220"/>
          </a:xfrm>
          <a:prstGeom prst="rect">
            <a:avLst/>
          </a:prstGeom>
          <a:noFill/>
        </p:spPr>
        <p:txBody>
          <a:bodyPr wrap="square" rtlCol="0">
            <a:spAutoFit/>
          </a:bodyPr>
          <a:lstStyle/>
          <a:p>
            <a:r>
              <a:rPr lang="en-US" dirty="0"/>
              <a:t>Q. Because of your eyesight, </a:t>
            </a:r>
            <a:r>
              <a:rPr lang="en-IN" dirty="0"/>
              <a:t>How much difficulty do you have in seeing difference in colour ?</a:t>
            </a:r>
          </a:p>
          <a:p>
            <a:endParaRPr lang="en-US" dirty="0"/>
          </a:p>
        </p:txBody>
      </p:sp>
      <p:sp>
        <p:nvSpPr>
          <p:cNvPr id="5" name="TextBox 4">
            <a:extLst>
              <a:ext uri="{FF2B5EF4-FFF2-40B4-BE49-F238E27FC236}">
                <a16:creationId xmlns:a16="http://schemas.microsoft.com/office/drawing/2014/main" id="{E176E033-BFB7-9F37-B051-D30225FF3AC1}"/>
              </a:ext>
            </a:extLst>
          </p:cNvPr>
          <p:cNvSpPr txBox="1"/>
          <p:nvPr/>
        </p:nvSpPr>
        <p:spPr>
          <a:xfrm>
            <a:off x="5891843" y="1167198"/>
            <a:ext cx="2976113" cy="2031325"/>
          </a:xfrm>
          <a:prstGeom prst="rect">
            <a:avLst/>
          </a:prstGeom>
          <a:noFill/>
        </p:spPr>
        <p:txBody>
          <a:bodyPr wrap="square" rtlCol="0">
            <a:spAutoFit/>
          </a:bodyPr>
          <a:lstStyle/>
          <a:p>
            <a:pPr algn="l">
              <a:buFont typeface="Arial" panose="020B0604020202020204" pitchFamily="34" charset="0"/>
              <a:buChar char="•"/>
            </a:pPr>
            <a:r>
              <a:rPr lang="en-US" b="1" i="0" dirty="0">
                <a:solidFill>
                  <a:schemeClr val="bg1">
                    <a:lumMod val="50000"/>
                  </a:schemeClr>
                </a:solidFill>
                <a:effectLst/>
                <a:latin typeface="+mn-lt"/>
              </a:rPr>
              <a:t>None (99%): </a:t>
            </a:r>
            <a:r>
              <a:rPr lang="en-US" b="0" i="0" dirty="0">
                <a:solidFill>
                  <a:schemeClr val="bg1">
                    <a:lumMod val="50000"/>
                  </a:schemeClr>
                </a:solidFill>
                <a:effectLst/>
                <a:latin typeface="+mn-lt"/>
              </a:rPr>
              <a:t>The patient has no difficulty</a:t>
            </a:r>
          </a:p>
          <a:p>
            <a:pPr algn="l"/>
            <a:endParaRPr lang="en-US" b="0" i="0" dirty="0">
              <a:solidFill>
                <a:schemeClr val="bg1">
                  <a:lumMod val="50000"/>
                </a:schemeClr>
              </a:solidFill>
              <a:effectLst/>
              <a:latin typeface="+mn-lt"/>
            </a:endParaRPr>
          </a:p>
          <a:p>
            <a:pPr algn="l">
              <a:buFont typeface="Arial" panose="020B0604020202020204" pitchFamily="34" charset="0"/>
              <a:buChar char="•"/>
            </a:pPr>
            <a:r>
              <a:rPr lang="en-US" b="1" i="0" dirty="0">
                <a:solidFill>
                  <a:schemeClr val="bg1">
                    <a:lumMod val="50000"/>
                  </a:schemeClr>
                </a:solidFill>
                <a:effectLst/>
                <a:latin typeface="+mn-lt"/>
              </a:rPr>
              <a:t>Mild (1%): </a:t>
            </a:r>
            <a:r>
              <a:rPr lang="en-US" b="0" i="0" dirty="0">
                <a:solidFill>
                  <a:schemeClr val="bg1">
                    <a:lumMod val="50000"/>
                  </a:schemeClr>
                </a:solidFill>
                <a:effectLst/>
                <a:latin typeface="+mn-lt"/>
              </a:rPr>
              <a:t>The patient may have some difficulty </a:t>
            </a:r>
          </a:p>
          <a:p>
            <a:pPr algn="l"/>
            <a:endParaRPr lang="en-US" b="0" i="0" dirty="0">
              <a:solidFill>
                <a:schemeClr val="bg1">
                  <a:lumMod val="50000"/>
                </a:schemeClr>
              </a:solidFill>
              <a:effectLst/>
              <a:latin typeface="+mn-lt"/>
            </a:endParaRPr>
          </a:p>
          <a:p>
            <a:pPr algn="l">
              <a:buFont typeface="Arial" panose="020B0604020202020204" pitchFamily="34" charset="0"/>
              <a:buChar char="•"/>
            </a:pPr>
            <a:r>
              <a:rPr lang="en-US" b="0" i="0" dirty="0">
                <a:solidFill>
                  <a:schemeClr val="bg1">
                    <a:lumMod val="50000"/>
                  </a:schemeClr>
                </a:solidFill>
                <a:effectLst/>
                <a:latin typeface="+mn-lt"/>
              </a:rPr>
              <a:t>The patient has 0% of Moderate, Severe and Extreme difficulty recognizing faces</a:t>
            </a:r>
          </a:p>
        </p:txBody>
      </p:sp>
      <p:sp>
        <p:nvSpPr>
          <p:cNvPr id="12" name="Rectangle: Rounded Corners 11">
            <a:extLst>
              <a:ext uri="{FF2B5EF4-FFF2-40B4-BE49-F238E27FC236}">
                <a16:creationId xmlns:a16="http://schemas.microsoft.com/office/drawing/2014/main" id="{B2FEDD19-6C3A-AF35-C36C-35E09EE2F733}"/>
              </a:ext>
            </a:extLst>
          </p:cNvPr>
          <p:cNvSpPr/>
          <p:nvPr/>
        </p:nvSpPr>
        <p:spPr>
          <a:xfrm>
            <a:off x="34251" y="560801"/>
            <a:ext cx="594911" cy="40872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a:t> </a:t>
            </a:r>
          </a:p>
          <a:p>
            <a:pPr algn="ctr"/>
            <a:r>
              <a:rPr lang="en-IN" b="1" dirty="0"/>
              <a:t>S</a:t>
            </a:r>
          </a:p>
          <a:p>
            <a:pPr algn="ctr"/>
            <a:r>
              <a:rPr lang="en-IN" b="1" dirty="0"/>
              <a:t>U</a:t>
            </a:r>
          </a:p>
          <a:p>
            <a:pPr algn="ctr"/>
            <a:r>
              <a:rPr lang="en-IN" b="1" dirty="0"/>
              <a:t>R</a:t>
            </a:r>
          </a:p>
          <a:p>
            <a:pPr algn="ctr"/>
            <a:r>
              <a:rPr lang="en-IN" b="1" dirty="0"/>
              <a:t>G</a:t>
            </a:r>
          </a:p>
          <a:p>
            <a:pPr algn="ctr"/>
            <a:r>
              <a:rPr lang="en-IN" b="1" dirty="0"/>
              <a:t>E</a:t>
            </a:r>
          </a:p>
          <a:p>
            <a:pPr algn="ctr"/>
            <a:r>
              <a:rPr lang="en-IN" b="1" dirty="0"/>
              <a:t>R</a:t>
            </a:r>
          </a:p>
          <a:p>
            <a:pPr algn="ctr"/>
            <a:r>
              <a:rPr lang="en-IN" b="1" dirty="0"/>
              <a:t>Y</a:t>
            </a:r>
          </a:p>
        </p:txBody>
      </p:sp>
      <p:sp>
        <p:nvSpPr>
          <p:cNvPr id="13" name="Rectangle: Rounded Corners 12">
            <a:extLst>
              <a:ext uri="{FF2B5EF4-FFF2-40B4-BE49-F238E27FC236}">
                <a16:creationId xmlns:a16="http://schemas.microsoft.com/office/drawing/2014/main" id="{6015DE9B-D0EC-6B1B-788C-FA7E1256691A}"/>
              </a:ext>
            </a:extLst>
          </p:cNvPr>
          <p:cNvSpPr/>
          <p:nvPr/>
        </p:nvSpPr>
        <p:spPr>
          <a:xfrm>
            <a:off x="34251" y="560801"/>
            <a:ext cx="576756" cy="4441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000" b="1" dirty="0">
                <a:solidFill>
                  <a:srgbClr val="FF0000"/>
                </a:solidFill>
              </a:rPr>
              <a:t>POST</a:t>
            </a:r>
          </a:p>
        </p:txBody>
      </p:sp>
    </p:spTree>
    <p:extLst>
      <p:ext uri="{BB962C8B-B14F-4D97-AF65-F5344CB8AC3E}">
        <p14:creationId xmlns:p14="http://schemas.microsoft.com/office/powerpoint/2010/main" val="13573963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0D8CAA38-71A8-23A8-809D-F57FCFBFDFC1}"/>
              </a:ext>
            </a:extLst>
          </p:cNvPr>
          <p:cNvGraphicFramePr>
            <a:graphicFrameLocks/>
          </p:cNvGraphicFramePr>
          <p:nvPr>
            <p:extLst>
              <p:ext uri="{D42A27DB-BD31-4B8C-83A1-F6EECF244321}">
                <p14:modId xmlns:p14="http://schemas.microsoft.com/office/powerpoint/2010/main" val="3993465584"/>
              </p:ext>
            </p:extLst>
          </p:nvPr>
        </p:nvGraphicFramePr>
        <p:xfrm>
          <a:off x="760869" y="1167197"/>
          <a:ext cx="4870496" cy="331198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96127054-94AA-E95D-3A1E-0E8DE7A80AB6}"/>
              </a:ext>
            </a:extLst>
          </p:cNvPr>
          <p:cNvSpPr txBox="1"/>
          <p:nvPr/>
        </p:nvSpPr>
        <p:spPr>
          <a:xfrm>
            <a:off x="715488" y="512564"/>
            <a:ext cx="8152468" cy="738664"/>
          </a:xfrm>
          <a:prstGeom prst="rect">
            <a:avLst/>
          </a:prstGeom>
          <a:noFill/>
        </p:spPr>
        <p:txBody>
          <a:bodyPr wrap="square" rtlCol="0">
            <a:spAutoFit/>
          </a:bodyPr>
          <a:lstStyle/>
          <a:p>
            <a:r>
              <a:rPr lang="en-US" dirty="0"/>
              <a:t>Q. Because of your eyesight, how much difficulty do you have in recognizing people you know from  distance of 20 meters?</a:t>
            </a:r>
            <a:endParaRPr lang="en-IN" dirty="0"/>
          </a:p>
          <a:p>
            <a:endParaRPr lang="en-US" dirty="0"/>
          </a:p>
        </p:txBody>
      </p:sp>
      <p:sp>
        <p:nvSpPr>
          <p:cNvPr id="5" name="TextBox 4">
            <a:extLst>
              <a:ext uri="{FF2B5EF4-FFF2-40B4-BE49-F238E27FC236}">
                <a16:creationId xmlns:a16="http://schemas.microsoft.com/office/drawing/2014/main" id="{E176E033-BFB7-9F37-B051-D30225FF3AC1}"/>
              </a:ext>
            </a:extLst>
          </p:cNvPr>
          <p:cNvSpPr txBox="1"/>
          <p:nvPr/>
        </p:nvSpPr>
        <p:spPr>
          <a:xfrm>
            <a:off x="5891843" y="1167198"/>
            <a:ext cx="2976113" cy="2031325"/>
          </a:xfrm>
          <a:prstGeom prst="rect">
            <a:avLst/>
          </a:prstGeom>
          <a:noFill/>
        </p:spPr>
        <p:txBody>
          <a:bodyPr wrap="square" rtlCol="0">
            <a:spAutoFit/>
          </a:bodyPr>
          <a:lstStyle/>
          <a:p>
            <a:pPr algn="l">
              <a:buFont typeface="Arial" panose="020B0604020202020204" pitchFamily="34" charset="0"/>
              <a:buChar char="•"/>
            </a:pPr>
            <a:r>
              <a:rPr lang="en-US" b="1" i="0" dirty="0">
                <a:solidFill>
                  <a:schemeClr val="bg1">
                    <a:lumMod val="50000"/>
                  </a:schemeClr>
                </a:solidFill>
                <a:effectLst/>
                <a:latin typeface="+mn-lt"/>
              </a:rPr>
              <a:t>None (95%): </a:t>
            </a:r>
            <a:r>
              <a:rPr lang="en-US" b="0" i="0" dirty="0">
                <a:solidFill>
                  <a:schemeClr val="bg1">
                    <a:lumMod val="50000"/>
                  </a:schemeClr>
                </a:solidFill>
                <a:effectLst/>
                <a:latin typeface="+mn-lt"/>
              </a:rPr>
              <a:t>The patient has no difficulty</a:t>
            </a:r>
          </a:p>
          <a:p>
            <a:pPr algn="l"/>
            <a:endParaRPr lang="en-US" b="0" i="0" dirty="0">
              <a:solidFill>
                <a:schemeClr val="bg1">
                  <a:lumMod val="50000"/>
                </a:schemeClr>
              </a:solidFill>
              <a:effectLst/>
              <a:latin typeface="+mn-lt"/>
            </a:endParaRPr>
          </a:p>
          <a:p>
            <a:pPr algn="l">
              <a:buFont typeface="Arial" panose="020B0604020202020204" pitchFamily="34" charset="0"/>
              <a:buChar char="•"/>
            </a:pPr>
            <a:r>
              <a:rPr lang="en-US" b="1" i="0" dirty="0">
                <a:solidFill>
                  <a:schemeClr val="bg1">
                    <a:lumMod val="50000"/>
                  </a:schemeClr>
                </a:solidFill>
                <a:effectLst/>
                <a:latin typeface="+mn-lt"/>
              </a:rPr>
              <a:t>Mild (5%): </a:t>
            </a:r>
            <a:r>
              <a:rPr lang="en-US" b="0" i="0" dirty="0">
                <a:solidFill>
                  <a:schemeClr val="bg1">
                    <a:lumMod val="50000"/>
                  </a:schemeClr>
                </a:solidFill>
                <a:effectLst/>
                <a:latin typeface="+mn-lt"/>
              </a:rPr>
              <a:t>The patient may have some difficulty </a:t>
            </a:r>
          </a:p>
          <a:p>
            <a:pPr algn="l"/>
            <a:endParaRPr lang="en-US" b="0" i="0" dirty="0">
              <a:solidFill>
                <a:schemeClr val="bg1">
                  <a:lumMod val="50000"/>
                </a:schemeClr>
              </a:solidFill>
              <a:effectLst/>
              <a:latin typeface="+mn-lt"/>
            </a:endParaRPr>
          </a:p>
          <a:p>
            <a:pPr algn="l">
              <a:buFont typeface="Arial" panose="020B0604020202020204" pitchFamily="34" charset="0"/>
              <a:buChar char="•"/>
            </a:pPr>
            <a:r>
              <a:rPr lang="en-US" b="0" i="0" dirty="0">
                <a:solidFill>
                  <a:schemeClr val="bg1">
                    <a:lumMod val="50000"/>
                  </a:schemeClr>
                </a:solidFill>
                <a:effectLst/>
                <a:latin typeface="+mn-lt"/>
              </a:rPr>
              <a:t>The patient has 0% of Moderate, Severe and Extreme difficulty recognizing faces</a:t>
            </a:r>
          </a:p>
        </p:txBody>
      </p:sp>
      <p:sp>
        <p:nvSpPr>
          <p:cNvPr id="12" name="Rectangle: Rounded Corners 11">
            <a:extLst>
              <a:ext uri="{FF2B5EF4-FFF2-40B4-BE49-F238E27FC236}">
                <a16:creationId xmlns:a16="http://schemas.microsoft.com/office/drawing/2014/main" id="{B2FEDD19-6C3A-AF35-C36C-35E09EE2F733}"/>
              </a:ext>
            </a:extLst>
          </p:cNvPr>
          <p:cNvSpPr/>
          <p:nvPr/>
        </p:nvSpPr>
        <p:spPr>
          <a:xfrm>
            <a:off x="34251" y="560801"/>
            <a:ext cx="594911" cy="40872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a:t> </a:t>
            </a:r>
          </a:p>
          <a:p>
            <a:pPr algn="ctr"/>
            <a:r>
              <a:rPr lang="en-IN" b="1" dirty="0"/>
              <a:t>S</a:t>
            </a:r>
          </a:p>
          <a:p>
            <a:pPr algn="ctr"/>
            <a:r>
              <a:rPr lang="en-IN" b="1" dirty="0"/>
              <a:t>U</a:t>
            </a:r>
          </a:p>
          <a:p>
            <a:pPr algn="ctr"/>
            <a:r>
              <a:rPr lang="en-IN" b="1" dirty="0"/>
              <a:t>R</a:t>
            </a:r>
          </a:p>
          <a:p>
            <a:pPr algn="ctr"/>
            <a:r>
              <a:rPr lang="en-IN" b="1" dirty="0"/>
              <a:t>G</a:t>
            </a:r>
          </a:p>
          <a:p>
            <a:pPr algn="ctr"/>
            <a:r>
              <a:rPr lang="en-IN" b="1" dirty="0"/>
              <a:t>E</a:t>
            </a:r>
          </a:p>
          <a:p>
            <a:pPr algn="ctr"/>
            <a:r>
              <a:rPr lang="en-IN" b="1" dirty="0"/>
              <a:t>R</a:t>
            </a:r>
          </a:p>
          <a:p>
            <a:pPr algn="ctr"/>
            <a:r>
              <a:rPr lang="en-IN" b="1" dirty="0"/>
              <a:t>Y</a:t>
            </a:r>
          </a:p>
        </p:txBody>
      </p:sp>
      <p:sp>
        <p:nvSpPr>
          <p:cNvPr id="13" name="Rectangle: Rounded Corners 12">
            <a:extLst>
              <a:ext uri="{FF2B5EF4-FFF2-40B4-BE49-F238E27FC236}">
                <a16:creationId xmlns:a16="http://schemas.microsoft.com/office/drawing/2014/main" id="{6015DE9B-D0EC-6B1B-788C-FA7E1256691A}"/>
              </a:ext>
            </a:extLst>
          </p:cNvPr>
          <p:cNvSpPr/>
          <p:nvPr/>
        </p:nvSpPr>
        <p:spPr>
          <a:xfrm>
            <a:off x="34251" y="560801"/>
            <a:ext cx="576756" cy="4441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000" b="1" dirty="0">
                <a:solidFill>
                  <a:srgbClr val="FF0000"/>
                </a:solidFill>
              </a:rPr>
              <a:t>POST</a:t>
            </a:r>
          </a:p>
        </p:txBody>
      </p:sp>
    </p:spTree>
    <p:extLst>
      <p:ext uri="{BB962C8B-B14F-4D97-AF65-F5344CB8AC3E}">
        <p14:creationId xmlns:p14="http://schemas.microsoft.com/office/powerpoint/2010/main" val="14181314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EC117C-B58A-9155-29ED-72D6D2DAA4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868" y="1167197"/>
            <a:ext cx="4870495" cy="3311980"/>
          </a:xfrm>
          <a:prstGeom prst="rect">
            <a:avLst/>
          </a:prstGeom>
          <a:noFill/>
          <a:ln>
            <a:solidFill>
              <a:sysClr val="windowText" lastClr="000000"/>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6127054-94AA-E95D-3A1E-0E8DE7A80AB6}"/>
              </a:ext>
            </a:extLst>
          </p:cNvPr>
          <p:cNvSpPr txBox="1"/>
          <p:nvPr/>
        </p:nvSpPr>
        <p:spPr>
          <a:xfrm>
            <a:off x="715488" y="512564"/>
            <a:ext cx="8152468" cy="738664"/>
          </a:xfrm>
          <a:prstGeom prst="rect">
            <a:avLst/>
          </a:prstGeom>
          <a:noFill/>
        </p:spPr>
        <p:txBody>
          <a:bodyPr wrap="square" rtlCol="0">
            <a:spAutoFit/>
          </a:bodyPr>
          <a:lstStyle/>
          <a:p>
            <a:r>
              <a:rPr lang="en-US" dirty="0"/>
              <a:t>Q.</a:t>
            </a:r>
            <a:r>
              <a:rPr lang="en-IN" dirty="0"/>
              <a:t> </a:t>
            </a:r>
            <a:r>
              <a:rPr lang="en-US" dirty="0"/>
              <a:t>Because of your eyesight, how much difficulty do you have in seeing close objects (e.g., making out differences in coins or notes)</a:t>
            </a:r>
            <a:endParaRPr lang="en-IN" dirty="0"/>
          </a:p>
          <a:p>
            <a:endParaRPr lang="en-US" dirty="0"/>
          </a:p>
        </p:txBody>
      </p:sp>
      <p:sp>
        <p:nvSpPr>
          <p:cNvPr id="5" name="TextBox 4">
            <a:extLst>
              <a:ext uri="{FF2B5EF4-FFF2-40B4-BE49-F238E27FC236}">
                <a16:creationId xmlns:a16="http://schemas.microsoft.com/office/drawing/2014/main" id="{E176E033-BFB7-9F37-B051-D30225FF3AC1}"/>
              </a:ext>
            </a:extLst>
          </p:cNvPr>
          <p:cNvSpPr txBox="1"/>
          <p:nvPr/>
        </p:nvSpPr>
        <p:spPr>
          <a:xfrm>
            <a:off x="5891843" y="1167198"/>
            <a:ext cx="2976113" cy="2031325"/>
          </a:xfrm>
          <a:prstGeom prst="rect">
            <a:avLst/>
          </a:prstGeom>
          <a:noFill/>
        </p:spPr>
        <p:txBody>
          <a:bodyPr wrap="square" rtlCol="0">
            <a:spAutoFit/>
          </a:bodyPr>
          <a:lstStyle/>
          <a:p>
            <a:pPr algn="l">
              <a:buFont typeface="Arial" panose="020B0604020202020204" pitchFamily="34" charset="0"/>
              <a:buChar char="•"/>
            </a:pPr>
            <a:r>
              <a:rPr lang="en-US" b="1" i="0" dirty="0">
                <a:solidFill>
                  <a:schemeClr val="bg1">
                    <a:lumMod val="50000"/>
                  </a:schemeClr>
                </a:solidFill>
                <a:effectLst/>
                <a:latin typeface="+mn-lt"/>
              </a:rPr>
              <a:t>None (97%): </a:t>
            </a:r>
            <a:r>
              <a:rPr lang="en-US" b="0" i="0" dirty="0">
                <a:solidFill>
                  <a:schemeClr val="bg1">
                    <a:lumMod val="50000"/>
                  </a:schemeClr>
                </a:solidFill>
                <a:effectLst/>
                <a:latin typeface="+mn-lt"/>
              </a:rPr>
              <a:t>The patient has no difficulty</a:t>
            </a:r>
          </a:p>
          <a:p>
            <a:pPr algn="l"/>
            <a:endParaRPr lang="en-US" b="0" i="0" dirty="0">
              <a:solidFill>
                <a:schemeClr val="bg1">
                  <a:lumMod val="50000"/>
                </a:schemeClr>
              </a:solidFill>
              <a:effectLst/>
              <a:latin typeface="+mn-lt"/>
            </a:endParaRPr>
          </a:p>
          <a:p>
            <a:pPr algn="l">
              <a:buFont typeface="Arial" panose="020B0604020202020204" pitchFamily="34" charset="0"/>
              <a:buChar char="•"/>
            </a:pPr>
            <a:r>
              <a:rPr lang="en-US" b="1" i="0" dirty="0">
                <a:solidFill>
                  <a:schemeClr val="bg1">
                    <a:lumMod val="50000"/>
                  </a:schemeClr>
                </a:solidFill>
                <a:effectLst/>
                <a:latin typeface="+mn-lt"/>
              </a:rPr>
              <a:t>Mild (3%): </a:t>
            </a:r>
            <a:r>
              <a:rPr lang="en-US" b="0" i="0" dirty="0">
                <a:solidFill>
                  <a:schemeClr val="bg1">
                    <a:lumMod val="50000"/>
                  </a:schemeClr>
                </a:solidFill>
                <a:effectLst/>
                <a:latin typeface="+mn-lt"/>
              </a:rPr>
              <a:t>The patient may have some difficulty </a:t>
            </a:r>
          </a:p>
          <a:p>
            <a:pPr algn="l"/>
            <a:endParaRPr lang="en-US" b="0" i="0" dirty="0">
              <a:solidFill>
                <a:schemeClr val="bg1">
                  <a:lumMod val="50000"/>
                </a:schemeClr>
              </a:solidFill>
              <a:effectLst/>
              <a:latin typeface="+mn-lt"/>
            </a:endParaRPr>
          </a:p>
          <a:p>
            <a:pPr algn="l">
              <a:buFont typeface="Arial" panose="020B0604020202020204" pitchFamily="34" charset="0"/>
              <a:buChar char="•"/>
            </a:pPr>
            <a:r>
              <a:rPr lang="en-US" b="0" i="0" dirty="0">
                <a:solidFill>
                  <a:schemeClr val="bg1">
                    <a:lumMod val="50000"/>
                  </a:schemeClr>
                </a:solidFill>
                <a:effectLst/>
                <a:latin typeface="+mn-lt"/>
              </a:rPr>
              <a:t>The patient has 0% of Moderate, Severe and Extreme difficulty recognizing faces</a:t>
            </a:r>
          </a:p>
        </p:txBody>
      </p:sp>
      <p:sp>
        <p:nvSpPr>
          <p:cNvPr id="12" name="Rectangle: Rounded Corners 11">
            <a:extLst>
              <a:ext uri="{FF2B5EF4-FFF2-40B4-BE49-F238E27FC236}">
                <a16:creationId xmlns:a16="http://schemas.microsoft.com/office/drawing/2014/main" id="{B2FEDD19-6C3A-AF35-C36C-35E09EE2F733}"/>
              </a:ext>
            </a:extLst>
          </p:cNvPr>
          <p:cNvSpPr/>
          <p:nvPr/>
        </p:nvSpPr>
        <p:spPr>
          <a:xfrm>
            <a:off x="34251" y="560801"/>
            <a:ext cx="594911" cy="40872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a:t> </a:t>
            </a:r>
          </a:p>
          <a:p>
            <a:pPr algn="ctr"/>
            <a:r>
              <a:rPr lang="en-IN" b="1" dirty="0"/>
              <a:t>S</a:t>
            </a:r>
          </a:p>
          <a:p>
            <a:pPr algn="ctr"/>
            <a:r>
              <a:rPr lang="en-IN" b="1" dirty="0"/>
              <a:t>U</a:t>
            </a:r>
          </a:p>
          <a:p>
            <a:pPr algn="ctr"/>
            <a:r>
              <a:rPr lang="en-IN" b="1" dirty="0"/>
              <a:t>R</a:t>
            </a:r>
          </a:p>
          <a:p>
            <a:pPr algn="ctr"/>
            <a:r>
              <a:rPr lang="en-IN" b="1" dirty="0"/>
              <a:t>G</a:t>
            </a:r>
          </a:p>
          <a:p>
            <a:pPr algn="ctr"/>
            <a:r>
              <a:rPr lang="en-IN" b="1" dirty="0"/>
              <a:t>E</a:t>
            </a:r>
          </a:p>
          <a:p>
            <a:pPr algn="ctr"/>
            <a:r>
              <a:rPr lang="en-IN" b="1" dirty="0"/>
              <a:t>R</a:t>
            </a:r>
          </a:p>
          <a:p>
            <a:pPr algn="ctr"/>
            <a:r>
              <a:rPr lang="en-IN" b="1" dirty="0"/>
              <a:t>Y</a:t>
            </a:r>
          </a:p>
        </p:txBody>
      </p:sp>
      <p:sp>
        <p:nvSpPr>
          <p:cNvPr id="13" name="Rectangle: Rounded Corners 12">
            <a:extLst>
              <a:ext uri="{FF2B5EF4-FFF2-40B4-BE49-F238E27FC236}">
                <a16:creationId xmlns:a16="http://schemas.microsoft.com/office/drawing/2014/main" id="{6015DE9B-D0EC-6B1B-788C-FA7E1256691A}"/>
              </a:ext>
            </a:extLst>
          </p:cNvPr>
          <p:cNvSpPr/>
          <p:nvPr/>
        </p:nvSpPr>
        <p:spPr>
          <a:xfrm>
            <a:off x="34251" y="560801"/>
            <a:ext cx="576756" cy="4441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000" b="1" dirty="0">
                <a:solidFill>
                  <a:srgbClr val="FF0000"/>
                </a:solidFill>
              </a:rPr>
              <a:t>POST</a:t>
            </a:r>
          </a:p>
        </p:txBody>
      </p:sp>
    </p:spTree>
    <p:extLst>
      <p:ext uri="{BB962C8B-B14F-4D97-AF65-F5344CB8AC3E}">
        <p14:creationId xmlns:p14="http://schemas.microsoft.com/office/powerpoint/2010/main" val="22542801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30BF7E-A4B5-A63F-D77F-509051FAFF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867" y="1167198"/>
            <a:ext cx="4870495" cy="3311980"/>
          </a:xfrm>
          <a:prstGeom prst="rect">
            <a:avLst/>
          </a:prstGeom>
          <a:noFill/>
          <a:ln>
            <a:solidFill>
              <a:sysClr val="windowText" lastClr="000000"/>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6127054-94AA-E95D-3A1E-0E8DE7A80AB6}"/>
              </a:ext>
            </a:extLst>
          </p:cNvPr>
          <p:cNvSpPr txBox="1"/>
          <p:nvPr/>
        </p:nvSpPr>
        <p:spPr>
          <a:xfrm>
            <a:off x="715488" y="512564"/>
            <a:ext cx="8152468" cy="738664"/>
          </a:xfrm>
          <a:prstGeom prst="rect">
            <a:avLst/>
          </a:prstGeom>
          <a:noFill/>
        </p:spPr>
        <p:txBody>
          <a:bodyPr wrap="square" rtlCol="0">
            <a:spAutoFit/>
          </a:bodyPr>
          <a:lstStyle/>
          <a:p>
            <a:r>
              <a:rPr lang="en-US" dirty="0"/>
              <a:t>Q. Because of your eyesight, how much difficulty do you have in seeing </a:t>
            </a:r>
            <a:r>
              <a:rPr lang="en-IN" dirty="0"/>
              <a:t>irregularities in the path when walking ?</a:t>
            </a:r>
          </a:p>
          <a:p>
            <a:endParaRPr lang="en-US" dirty="0"/>
          </a:p>
        </p:txBody>
      </p:sp>
      <p:sp>
        <p:nvSpPr>
          <p:cNvPr id="5" name="TextBox 4">
            <a:extLst>
              <a:ext uri="{FF2B5EF4-FFF2-40B4-BE49-F238E27FC236}">
                <a16:creationId xmlns:a16="http://schemas.microsoft.com/office/drawing/2014/main" id="{E176E033-BFB7-9F37-B051-D30225FF3AC1}"/>
              </a:ext>
            </a:extLst>
          </p:cNvPr>
          <p:cNvSpPr txBox="1"/>
          <p:nvPr/>
        </p:nvSpPr>
        <p:spPr>
          <a:xfrm>
            <a:off x="5891843" y="1167198"/>
            <a:ext cx="2976113" cy="2031325"/>
          </a:xfrm>
          <a:prstGeom prst="rect">
            <a:avLst/>
          </a:prstGeom>
          <a:noFill/>
        </p:spPr>
        <p:txBody>
          <a:bodyPr wrap="square" rtlCol="0">
            <a:spAutoFit/>
          </a:bodyPr>
          <a:lstStyle/>
          <a:p>
            <a:pPr algn="l">
              <a:buFont typeface="Arial" panose="020B0604020202020204" pitchFamily="34" charset="0"/>
              <a:buChar char="•"/>
            </a:pPr>
            <a:r>
              <a:rPr lang="en-US" b="1" i="0" dirty="0">
                <a:solidFill>
                  <a:schemeClr val="bg1">
                    <a:lumMod val="50000"/>
                  </a:schemeClr>
                </a:solidFill>
                <a:effectLst/>
                <a:latin typeface="+mn-lt"/>
              </a:rPr>
              <a:t>None (99%): </a:t>
            </a:r>
            <a:r>
              <a:rPr lang="en-US" b="0" i="0" dirty="0">
                <a:solidFill>
                  <a:schemeClr val="bg1">
                    <a:lumMod val="50000"/>
                  </a:schemeClr>
                </a:solidFill>
                <a:effectLst/>
                <a:latin typeface="+mn-lt"/>
              </a:rPr>
              <a:t>The patient has no difficulty</a:t>
            </a:r>
          </a:p>
          <a:p>
            <a:pPr algn="l"/>
            <a:endParaRPr lang="en-US" b="0" i="0" dirty="0">
              <a:solidFill>
                <a:schemeClr val="bg1">
                  <a:lumMod val="50000"/>
                </a:schemeClr>
              </a:solidFill>
              <a:effectLst/>
              <a:latin typeface="+mn-lt"/>
            </a:endParaRPr>
          </a:p>
          <a:p>
            <a:pPr algn="l">
              <a:buFont typeface="Arial" panose="020B0604020202020204" pitchFamily="34" charset="0"/>
              <a:buChar char="•"/>
            </a:pPr>
            <a:r>
              <a:rPr lang="en-US" b="1" i="0" dirty="0">
                <a:solidFill>
                  <a:schemeClr val="bg1">
                    <a:lumMod val="50000"/>
                  </a:schemeClr>
                </a:solidFill>
                <a:effectLst/>
                <a:latin typeface="+mn-lt"/>
              </a:rPr>
              <a:t>Mild (1%): </a:t>
            </a:r>
            <a:r>
              <a:rPr lang="en-US" b="0" i="0" dirty="0">
                <a:solidFill>
                  <a:schemeClr val="bg1">
                    <a:lumMod val="50000"/>
                  </a:schemeClr>
                </a:solidFill>
                <a:effectLst/>
                <a:latin typeface="+mn-lt"/>
              </a:rPr>
              <a:t>The patient may have some difficulty </a:t>
            </a:r>
          </a:p>
          <a:p>
            <a:pPr algn="l"/>
            <a:endParaRPr lang="en-US" b="0" i="0" dirty="0">
              <a:solidFill>
                <a:schemeClr val="bg1">
                  <a:lumMod val="50000"/>
                </a:schemeClr>
              </a:solidFill>
              <a:effectLst/>
              <a:latin typeface="+mn-lt"/>
            </a:endParaRPr>
          </a:p>
          <a:p>
            <a:pPr algn="l">
              <a:buFont typeface="Arial" panose="020B0604020202020204" pitchFamily="34" charset="0"/>
              <a:buChar char="•"/>
            </a:pPr>
            <a:r>
              <a:rPr lang="en-US" b="0" i="0" dirty="0">
                <a:solidFill>
                  <a:schemeClr val="bg1">
                    <a:lumMod val="50000"/>
                  </a:schemeClr>
                </a:solidFill>
                <a:effectLst/>
                <a:latin typeface="+mn-lt"/>
              </a:rPr>
              <a:t>The patient has 0% of Moderate, Severe and Extreme difficulty recognizing faces</a:t>
            </a:r>
          </a:p>
        </p:txBody>
      </p:sp>
      <p:sp>
        <p:nvSpPr>
          <p:cNvPr id="12" name="Rectangle: Rounded Corners 11">
            <a:extLst>
              <a:ext uri="{FF2B5EF4-FFF2-40B4-BE49-F238E27FC236}">
                <a16:creationId xmlns:a16="http://schemas.microsoft.com/office/drawing/2014/main" id="{B2FEDD19-6C3A-AF35-C36C-35E09EE2F733}"/>
              </a:ext>
            </a:extLst>
          </p:cNvPr>
          <p:cNvSpPr/>
          <p:nvPr/>
        </p:nvSpPr>
        <p:spPr>
          <a:xfrm>
            <a:off x="34251" y="560801"/>
            <a:ext cx="594911" cy="40872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a:t> </a:t>
            </a:r>
          </a:p>
          <a:p>
            <a:pPr algn="ctr"/>
            <a:r>
              <a:rPr lang="en-IN" b="1" dirty="0"/>
              <a:t>S</a:t>
            </a:r>
          </a:p>
          <a:p>
            <a:pPr algn="ctr"/>
            <a:r>
              <a:rPr lang="en-IN" b="1" dirty="0"/>
              <a:t>U</a:t>
            </a:r>
          </a:p>
          <a:p>
            <a:pPr algn="ctr"/>
            <a:r>
              <a:rPr lang="en-IN" b="1" dirty="0"/>
              <a:t>R</a:t>
            </a:r>
          </a:p>
          <a:p>
            <a:pPr algn="ctr"/>
            <a:r>
              <a:rPr lang="en-IN" b="1" dirty="0"/>
              <a:t>G</a:t>
            </a:r>
          </a:p>
          <a:p>
            <a:pPr algn="ctr"/>
            <a:r>
              <a:rPr lang="en-IN" b="1" dirty="0"/>
              <a:t>E</a:t>
            </a:r>
          </a:p>
          <a:p>
            <a:pPr algn="ctr"/>
            <a:r>
              <a:rPr lang="en-IN" b="1" dirty="0"/>
              <a:t>R</a:t>
            </a:r>
          </a:p>
          <a:p>
            <a:pPr algn="ctr"/>
            <a:r>
              <a:rPr lang="en-IN" b="1" dirty="0"/>
              <a:t>Y</a:t>
            </a:r>
          </a:p>
        </p:txBody>
      </p:sp>
      <p:sp>
        <p:nvSpPr>
          <p:cNvPr id="13" name="Rectangle: Rounded Corners 12">
            <a:extLst>
              <a:ext uri="{FF2B5EF4-FFF2-40B4-BE49-F238E27FC236}">
                <a16:creationId xmlns:a16="http://schemas.microsoft.com/office/drawing/2014/main" id="{6015DE9B-D0EC-6B1B-788C-FA7E1256691A}"/>
              </a:ext>
            </a:extLst>
          </p:cNvPr>
          <p:cNvSpPr/>
          <p:nvPr/>
        </p:nvSpPr>
        <p:spPr>
          <a:xfrm>
            <a:off x="34251" y="560801"/>
            <a:ext cx="576756" cy="4441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000" b="1" dirty="0">
                <a:solidFill>
                  <a:srgbClr val="FF0000"/>
                </a:solidFill>
              </a:rPr>
              <a:t>POST</a:t>
            </a:r>
          </a:p>
        </p:txBody>
      </p:sp>
    </p:spTree>
    <p:extLst>
      <p:ext uri="{BB962C8B-B14F-4D97-AF65-F5344CB8AC3E}">
        <p14:creationId xmlns:p14="http://schemas.microsoft.com/office/powerpoint/2010/main" val="25090311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2D8EA0-5D90-48FE-1C55-F8329AA04A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866" y="1167198"/>
            <a:ext cx="4870495" cy="3311980"/>
          </a:xfrm>
          <a:prstGeom prst="rect">
            <a:avLst/>
          </a:prstGeom>
          <a:noFill/>
          <a:ln>
            <a:solidFill>
              <a:sysClr val="windowText" lastClr="000000"/>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6127054-94AA-E95D-3A1E-0E8DE7A80AB6}"/>
              </a:ext>
            </a:extLst>
          </p:cNvPr>
          <p:cNvSpPr txBox="1"/>
          <p:nvPr/>
        </p:nvSpPr>
        <p:spPr>
          <a:xfrm>
            <a:off x="715488" y="512564"/>
            <a:ext cx="8152468" cy="523220"/>
          </a:xfrm>
          <a:prstGeom prst="rect">
            <a:avLst/>
          </a:prstGeom>
          <a:noFill/>
        </p:spPr>
        <p:txBody>
          <a:bodyPr wrap="square" rtlCol="0">
            <a:spAutoFit/>
          </a:bodyPr>
          <a:lstStyle/>
          <a:p>
            <a:r>
              <a:rPr lang="en-US" dirty="0"/>
              <a:t>Q.</a:t>
            </a:r>
            <a:r>
              <a:rPr lang="en-IN" dirty="0"/>
              <a:t> </a:t>
            </a:r>
            <a:r>
              <a:rPr lang="en-US" dirty="0"/>
              <a:t>Because of your eyesight, how much difficulty do you have in </a:t>
            </a:r>
            <a:r>
              <a:rPr lang="en-IN" dirty="0"/>
              <a:t>carrying out your usual work ?</a:t>
            </a:r>
          </a:p>
          <a:p>
            <a:endParaRPr lang="en-US" dirty="0"/>
          </a:p>
        </p:txBody>
      </p:sp>
      <p:sp>
        <p:nvSpPr>
          <p:cNvPr id="5" name="TextBox 4">
            <a:extLst>
              <a:ext uri="{FF2B5EF4-FFF2-40B4-BE49-F238E27FC236}">
                <a16:creationId xmlns:a16="http://schemas.microsoft.com/office/drawing/2014/main" id="{E176E033-BFB7-9F37-B051-D30225FF3AC1}"/>
              </a:ext>
            </a:extLst>
          </p:cNvPr>
          <p:cNvSpPr txBox="1"/>
          <p:nvPr/>
        </p:nvSpPr>
        <p:spPr>
          <a:xfrm>
            <a:off x="5891843" y="1167198"/>
            <a:ext cx="2976113" cy="2031325"/>
          </a:xfrm>
          <a:prstGeom prst="rect">
            <a:avLst/>
          </a:prstGeom>
          <a:noFill/>
        </p:spPr>
        <p:txBody>
          <a:bodyPr wrap="square" rtlCol="0">
            <a:spAutoFit/>
          </a:bodyPr>
          <a:lstStyle/>
          <a:p>
            <a:pPr algn="l">
              <a:buFont typeface="Arial" panose="020B0604020202020204" pitchFamily="34" charset="0"/>
              <a:buChar char="•"/>
            </a:pPr>
            <a:r>
              <a:rPr lang="en-US" b="1" i="0" dirty="0">
                <a:solidFill>
                  <a:schemeClr val="bg1">
                    <a:lumMod val="50000"/>
                  </a:schemeClr>
                </a:solidFill>
                <a:effectLst/>
                <a:latin typeface="+mn-lt"/>
              </a:rPr>
              <a:t>None (</a:t>
            </a:r>
            <a:r>
              <a:rPr lang="en-US" b="1" dirty="0">
                <a:solidFill>
                  <a:schemeClr val="bg1">
                    <a:lumMod val="50000"/>
                  </a:schemeClr>
                </a:solidFill>
                <a:latin typeface="+mn-lt"/>
              </a:rPr>
              <a:t>82</a:t>
            </a:r>
            <a:r>
              <a:rPr lang="en-US" b="1" i="0" dirty="0">
                <a:solidFill>
                  <a:schemeClr val="bg1">
                    <a:lumMod val="50000"/>
                  </a:schemeClr>
                </a:solidFill>
                <a:effectLst/>
                <a:latin typeface="+mn-lt"/>
              </a:rPr>
              <a:t>%): </a:t>
            </a:r>
            <a:r>
              <a:rPr lang="en-US" b="0" i="0" dirty="0">
                <a:solidFill>
                  <a:schemeClr val="bg1">
                    <a:lumMod val="50000"/>
                  </a:schemeClr>
                </a:solidFill>
                <a:effectLst/>
                <a:latin typeface="+mn-lt"/>
              </a:rPr>
              <a:t>The patient has no difficulty</a:t>
            </a:r>
          </a:p>
          <a:p>
            <a:pPr algn="l"/>
            <a:endParaRPr lang="en-US" b="0" i="0" dirty="0">
              <a:solidFill>
                <a:schemeClr val="bg1">
                  <a:lumMod val="50000"/>
                </a:schemeClr>
              </a:solidFill>
              <a:effectLst/>
              <a:latin typeface="+mn-lt"/>
            </a:endParaRPr>
          </a:p>
          <a:p>
            <a:pPr algn="l">
              <a:buFont typeface="Arial" panose="020B0604020202020204" pitchFamily="34" charset="0"/>
              <a:buChar char="•"/>
            </a:pPr>
            <a:r>
              <a:rPr lang="en-US" b="1" i="0" dirty="0">
                <a:solidFill>
                  <a:schemeClr val="bg1">
                    <a:lumMod val="50000"/>
                  </a:schemeClr>
                </a:solidFill>
                <a:effectLst/>
                <a:latin typeface="+mn-lt"/>
              </a:rPr>
              <a:t>Mild (18%): </a:t>
            </a:r>
            <a:r>
              <a:rPr lang="en-US" b="0" i="0" dirty="0">
                <a:solidFill>
                  <a:schemeClr val="bg1">
                    <a:lumMod val="50000"/>
                  </a:schemeClr>
                </a:solidFill>
                <a:effectLst/>
                <a:latin typeface="+mn-lt"/>
              </a:rPr>
              <a:t>The patient may have some difficulty </a:t>
            </a:r>
          </a:p>
          <a:p>
            <a:pPr algn="l"/>
            <a:endParaRPr lang="en-US" b="0" i="0" dirty="0">
              <a:solidFill>
                <a:schemeClr val="bg1">
                  <a:lumMod val="50000"/>
                </a:schemeClr>
              </a:solidFill>
              <a:effectLst/>
              <a:latin typeface="+mn-lt"/>
            </a:endParaRPr>
          </a:p>
          <a:p>
            <a:pPr algn="l">
              <a:buFont typeface="Arial" panose="020B0604020202020204" pitchFamily="34" charset="0"/>
              <a:buChar char="•"/>
            </a:pPr>
            <a:r>
              <a:rPr lang="en-US" b="0" i="0" dirty="0">
                <a:solidFill>
                  <a:schemeClr val="bg1">
                    <a:lumMod val="50000"/>
                  </a:schemeClr>
                </a:solidFill>
                <a:effectLst/>
                <a:latin typeface="+mn-lt"/>
              </a:rPr>
              <a:t>The patient has 0% of Moderate, Severe and Extreme difficulty recognizing faces</a:t>
            </a:r>
          </a:p>
        </p:txBody>
      </p:sp>
      <p:sp>
        <p:nvSpPr>
          <p:cNvPr id="12" name="Rectangle: Rounded Corners 11">
            <a:extLst>
              <a:ext uri="{FF2B5EF4-FFF2-40B4-BE49-F238E27FC236}">
                <a16:creationId xmlns:a16="http://schemas.microsoft.com/office/drawing/2014/main" id="{B2FEDD19-6C3A-AF35-C36C-35E09EE2F733}"/>
              </a:ext>
            </a:extLst>
          </p:cNvPr>
          <p:cNvSpPr/>
          <p:nvPr/>
        </p:nvSpPr>
        <p:spPr>
          <a:xfrm>
            <a:off x="34251" y="560801"/>
            <a:ext cx="594911" cy="40872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a:t> </a:t>
            </a:r>
          </a:p>
          <a:p>
            <a:pPr algn="ctr"/>
            <a:r>
              <a:rPr lang="en-IN" b="1" dirty="0"/>
              <a:t>S</a:t>
            </a:r>
          </a:p>
          <a:p>
            <a:pPr algn="ctr"/>
            <a:r>
              <a:rPr lang="en-IN" b="1" dirty="0"/>
              <a:t>U</a:t>
            </a:r>
          </a:p>
          <a:p>
            <a:pPr algn="ctr"/>
            <a:r>
              <a:rPr lang="en-IN" b="1" dirty="0"/>
              <a:t>R</a:t>
            </a:r>
          </a:p>
          <a:p>
            <a:pPr algn="ctr"/>
            <a:r>
              <a:rPr lang="en-IN" b="1" dirty="0"/>
              <a:t>G</a:t>
            </a:r>
          </a:p>
          <a:p>
            <a:pPr algn="ctr"/>
            <a:r>
              <a:rPr lang="en-IN" b="1" dirty="0"/>
              <a:t>E</a:t>
            </a:r>
          </a:p>
          <a:p>
            <a:pPr algn="ctr"/>
            <a:r>
              <a:rPr lang="en-IN" b="1" dirty="0"/>
              <a:t>R</a:t>
            </a:r>
          </a:p>
          <a:p>
            <a:pPr algn="ctr"/>
            <a:r>
              <a:rPr lang="en-IN" b="1" dirty="0"/>
              <a:t>Y</a:t>
            </a:r>
          </a:p>
        </p:txBody>
      </p:sp>
      <p:sp>
        <p:nvSpPr>
          <p:cNvPr id="13" name="Rectangle: Rounded Corners 12">
            <a:extLst>
              <a:ext uri="{FF2B5EF4-FFF2-40B4-BE49-F238E27FC236}">
                <a16:creationId xmlns:a16="http://schemas.microsoft.com/office/drawing/2014/main" id="{6015DE9B-D0EC-6B1B-788C-FA7E1256691A}"/>
              </a:ext>
            </a:extLst>
          </p:cNvPr>
          <p:cNvSpPr/>
          <p:nvPr/>
        </p:nvSpPr>
        <p:spPr>
          <a:xfrm>
            <a:off x="34251" y="560801"/>
            <a:ext cx="576756" cy="4441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000" b="1" dirty="0">
                <a:solidFill>
                  <a:srgbClr val="FF0000"/>
                </a:solidFill>
              </a:rPr>
              <a:t>POST</a:t>
            </a:r>
          </a:p>
        </p:txBody>
      </p:sp>
    </p:spTree>
    <p:extLst>
      <p:ext uri="{BB962C8B-B14F-4D97-AF65-F5344CB8AC3E}">
        <p14:creationId xmlns:p14="http://schemas.microsoft.com/office/powerpoint/2010/main" val="4655470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hart 12">
            <a:extLst>
              <a:ext uri="{FF2B5EF4-FFF2-40B4-BE49-F238E27FC236}">
                <a16:creationId xmlns:a16="http://schemas.microsoft.com/office/drawing/2014/main" id="{C31CC757-8A71-4B4E-9338-1F8AD276DD04}"/>
              </a:ext>
            </a:extLst>
          </p:cNvPr>
          <p:cNvGraphicFramePr>
            <a:graphicFrameLocks/>
          </p:cNvGraphicFramePr>
          <p:nvPr>
            <p:extLst>
              <p:ext uri="{D42A27DB-BD31-4B8C-83A1-F6EECF244321}">
                <p14:modId xmlns:p14="http://schemas.microsoft.com/office/powerpoint/2010/main" val="2420087894"/>
              </p:ext>
            </p:extLst>
          </p:nvPr>
        </p:nvGraphicFramePr>
        <p:xfrm>
          <a:off x="497190" y="1188170"/>
          <a:ext cx="3866793" cy="272209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4" name="Chart 13">
            <a:extLst>
              <a:ext uri="{FF2B5EF4-FFF2-40B4-BE49-F238E27FC236}">
                <a16:creationId xmlns:a16="http://schemas.microsoft.com/office/drawing/2014/main" id="{220350DA-F7B0-4C66-B321-DECC60EC7542}"/>
              </a:ext>
            </a:extLst>
          </p:cNvPr>
          <p:cNvGraphicFramePr>
            <a:graphicFrameLocks/>
          </p:cNvGraphicFramePr>
          <p:nvPr>
            <p:extLst>
              <p:ext uri="{D42A27DB-BD31-4B8C-83A1-F6EECF244321}">
                <p14:modId xmlns:p14="http://schemas.microsoft.com/office/powerpoint/2010/main" val="3965585872"/>
              </p:ext>
            </p:extLst>
          </p:nvPr>
        </p:nvGraphicFramePr>
        <p:xfrm>
          <a:off x="4945142" y="1188171"/>
          <a:ext cx="3701668" cy="2714402"/>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a:extLst>
              <a:ext uri="{FF2B5EF4-FFF2-40B4-BE49-F238E27FC236}">
                <a16:creationId xmlns:a16="http://schemas.microsoft.com/office/drawing/2014/main" id="{61FC579E-D6ED-49FC-905F-80EC86E6360B}"/>
              </a:ext>
            </a:extLst>
          </p:cNvPr>
          <p:cNvSpPr txBox="1"/>
          <p:nvPr/>
        </p:nvSpPr>
        <p:spPr>
          <a:xfrm>
            <a:off x="561862" y="594911"/>
            <a:ext cx="6544019" cy="307777"/>
          </a:xfrm>
          <a:prstGeom prst="rect">
            <a:avLst/>
          </a:prstGeom>
          <a:noFill/>
        </p:spPr>
        <p:txBody>
          <a:bodyPr wrap="square" rtlCol="0">
            <a:spAutoFit/>
          </a:bodyPr>
          <a:lstStyle/>
          <a:p>
            <a:r>
              <a:rPr lang="en-IN" b="1"/>
              <a:t>Overall rating of eyesight before and after cataract surgery</a:t>
            </a:r>
            <a:endParaRPr lang="en-IN" b="1" dirty="0"/>
          </a:p>
        </p:txBody>
      </p:sp>
      <p:sp>
        <p:nvSpPr>
          <p:cNvPr id="2" name="TextBox 1">
            <a:extLst>
              <a:ext uri="{FF2B5EF4-FFF2-40B4-BE49-F238E27FC236}">
                <a16:creationId xmlns:a16="http://schemas.microsoft.com/office/drawing/2014/main" id="{3FB6DC95-66DC-417C-82B2-1C68BA93F679}"/>
              </a:ext>
            </a:extLst>
          </p:cNvPr>
          <p:cNvSpPr txBox="1"/>
          <p:nvPr/>
        </p:nvSpPr>
        <p:spPr>
          <a:xfrm>
            <a:off x="561862" y="4141694"/>
            <a:ext cx="3802121" cy="738664"/>
          </a:xfrm>
          <a:prstGeom prst="rect">
            <a:avLst/>
          </a:prstGeom>
          <a:noFill/>
        </p:spPr>
        <p:txBody>
          <a:bodyPr wrap="square" rtlCol="0">
            <a:spAutoFit/>
          </a:bodyPr>
          <a:lstStyle/>
          <a:p>
            <a:pPr marL="285750" indent="-285750">
              <a:buFont typeface="Arial" panose="020B0604020202020204" pitchFamily="34" charset="0"/>
              <a:buChar char="•"/>
            </a:pPr>
            <a:r>
              <a:rPr lang="en-IN" dirty="0"/>
              <a:t>71% rated their eyesight as bad</a:t>
            </a:r>
          </a:p>
          <a:p>
            <a:pPr marL="285750" indent="-285750">
              <a:buFont typeface="Arial" panose="020B0604020202020204" pitchFamily="34" charset="0"/>
              <a:buChar char="•"/>
            </a:pPr>
            <a:r>
              <a:rPr lang="en-IN" dirty="0"/>
              <a:t>24% rated their eyesight as very bad </a:t>
            </a:r>
          </a:p>
          <a:p>
            <a:pPr marL="285750" indent="-285750">
              <a:buFont typeface="Arial" panose="020B0604020202020204" pitchFamily="34" charset="0"/>
              <a:buChar char="•"/>
            </a:pPr>
            <a:r>
              <a:rPr lang="en-IN" dirty="0"/>
              <a:t>5% rated their as moderate </a:t>
            </a:r>
          </a:p>
        </p:txBody>
      </p:sp>
      <p:sp>
        <p:nvSpPr>
          <p:cNvPr id="3" name="TextBox 2">
            <a:extLst>
              <a:ext uri="{FF2B5EF4-FFF2-40B4-BE49-F238E27FC236}">
                <a16:creationId xmlns:a16="http://schemas.microsoft.com/office/drawing/2014/main" id="{729F802F-5034-4081-A525-61D2A18C0753}"/>
              </a:ext>
            </a:extLst>
          </p:cNvPr>
          <p:cNvSpPr txBox="1"/>
          <p:nvPr/>
        </p:nvSpPr>
        <p:spPr>
          <a:xfrm>
            <a:off x="4945142" y="4141694"/>
            <a:ext cx="3802121" cy="738664"/>
          </a:xfrm>
          <a:prstGeom prst="rect">
            <a:avLst/>
          </a:prstGeom>
          <a:noFill/>
        </p:spPr>
        <p:txBody>
          <a:bodyPr wrap="square" rtlCol="0">
            <a:spAutoFit/>
          </a:bodyPr>
          <a:lstStyle/>
          <a:p>
            <a:pPr marL="285750" indent="-285750">
              <a:buFont typeface="Arial" panose="020B0604020202020204" pitchFamily="34" charset="0"/>
              <a:buChar char="•"/>
            </a:pPr>
            <a:r>
              <a:rPr lang="en-IN" dirty="0"/>
              <a:t>64% rated their eyesight as very good</a:t>
            </a:r>
          </a:p>
          <a:p>
            <a:pPr marL="285750" indent="-285750">
              <a:buFont typeface="Arial" panose="020B0604020202020204" pitchFamily="34" charset="0"/>
              <a:buChar char="•"/>
            </a:pPr>
            <a:r>
              <a:rPr lang="en-IN" dirty="0"/>
              <a:t>36% rated their eyesight as good </a:t>
            </a:r>
          </a:p>
          <a:p>
            <a:endParaRPr lang="en-IN" dirty="0"/>
          </a:p>
        </p:txBody>
      </p:sp>
    </p:spTree>
    <p:extLst>
      <p:ext uri="{BB962C8B-B14F-4D97-AF65-F5344CB8AC3E}">
        <p14:creationId xmlns:p14="http://schemas.microsoft.com/office/powerpoint/2010/main" val="28362216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9EE3539-FAD5-449F-BC2E-7ADCD82F66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283" y="1063743"/>
            <a:ext cx="4083333" cy="2770645"/>
          </a:xfrm>
          <a:prstGeom prst="rect">
            <a:avLst/>
          </a:prstGeom>
          <a:noFill/>
          <a:ln>
            <a:solidFill>
              <a:sysClr val="windowText" lastClr="000000"/>
            </a:solidFill>
          </a:ln>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CB1E2EC9-828E-4ECC-AD06-2078BADDAE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5386" y="1052986"/>
            <a:ext cx="4131727" cy="2764881"/>
          </a:xfrm>
          <a:prstGeom prst="rect">
            <a:avLst/>
          </a:prstGeom>
          <a:noFill/>
          <a:ln>
            <a:solidFill>
              <a:sysClr val="windowText" lastClr="000000"/>
            </a:solidFill>
          </a:ln>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5291E108-E89B-4611-B608-BA4238F4F594}"/>
              </a:ext>
            </a:extLst>
          </p:cNvPr>
          <p:cNvSpPr txBox="1"/>
          <p:nvPr/>
        </p:nvSpPr>
        <p:spPr>
          <a:xfrm>
            <a:off x="323412" y="623245"/>
            <a:ext cx="5431315" cy="307777"/>
          </a:xfrm>
          <a:prstGeom prst="rect">
            <a:avLst/>
          </a:prstGeom>
          <a:noFill/>
        </p:spPr>
        <p:txBody>
          <a:bodyPr wrap="square" rtlCol="0">
            <a:spAutoFit/>
          </a:bodyPr>
          <a:lstStyle/>
          <a:p>
            <a:r>
              <a:rPr lang="en-IN" b="1" dirty="0"/>
              <a:t>Difficulty in going down stairs before and after surgery</a:t>
            </a:r>
          </a:p>
        </p:txBody>
      </p:sp>
      <p:sp>
        <p:nvSpPr>
          <p:cNvPr id="2" name="TextBox 1">
            <a:extLst>
              <a:ext uri="{FF2B5EF4-FFF2-40B4-BE49-F238E27FC236}">
                <a16:creationId xmlns:a16="http://schemas.microsoft.com/office/drawing/2014/main" id="{3A4BA25D-F83D-4CCB-A701-D110B8E6FBFF}"/>
              </a:ext>
            </a:extLst>
          </p:cNvPr>
          <p:cNvSpPr txBox="1"/>
          <p:nvPr/>
        </p:nvSpPr>
        <p:spPr>
          <a:xfrm>
            <a:off x="321493" y="3855904"/>
            <a:ext cx="4753753" cy="1046440"/>
          </a:xfrm>
          <a:prstGeom prst="rect">
            <a:avLst/>
          </a:prstGeom>
          <a:noFill/>
        </p:spPr>
        <p:txBody>
          <a:bodyPr wrap="square" rtlCol="0">
            <a:spAutoFit/>
          </a:bodyPr>
          <a:lstStyle/>
          <a:p>
            <a:pPr marL="285750" indent="-285750">
              <a:buFont typeface="Arial" panose="020B0604020202020204" pitchFamily="34" charset="0"/>
              <a:buChar char="•"/>
            </a:pPr>
            <a:r>
              <a:rPr lang="en-IN" sz="1200" dirty="0"/>
              <a:t>9% of patients said they have no difficulty</a:t>
            </a:r>
          </a:p>
          <a:p>
            <a:pPr marL="285750" indent="-285750">
              <a:buFont typeface="Arial" panose="020B0604020202020204" pitchFamily="34" charset="0"/>
              <a:buChar char="•"/>
            </a:pPr>
            <a:r>
              <a:rPr lang="en-IN" sz="1200" dirty="0"/>
              <a:t>34% of patients said they have mild difficulty</a:t>
            </a:r>
          </a:p>
          <a:p>
            <a:pPr marL="285750" indent="-285750">
              <a:buFont typeface="Arial" panose="020B0604020202020204" pitchFamily="34" charset="0"/>
              <a:buChar char="•"/>
            </a:pPr>
            <a:r>
              <a:rPr lang="en-IN" sz="1200" dirty="0"/>
              <a:t>30% of patients said they have moderate diifculty</a:t>
            </a:r>
          </a:p>
          <a:p>
            <a:pPr marL="285750" indent="-285750">
              <a:buFont typeface="Arial" panose="020B0604020202020204" pitchFamily="34" charset="0"/>
              <a:buChar char="•"/>
            </a:pPr>
            <a:r>
              <a:rPr lang="en-IN" sz="1200" dirty="0"/>
              <a:t>20% of patients said they have severe difficulty</a:t>
            </a:r>
          </a:p>
          <a:p>
            <a:pPr marL="285750" indent="-285750">
              <a:buFont typeface="Arial" panose="020B0604020202020204" pitchFamily="34" charset="0"/>
              <a:buChar char="•"/>
            </a:pPr>
            <a:r>
              <a:rPr lang="en-IN" sz="1200" dirty="0"/>
              <a:t>7% of patients said they have extreme difficulty </a:t>
            </a:r>
          </a:p>
        </p:txBody>
      </p:sp>
      <p:sp>
        <p:nvSpPr>
          <p:cNvPr id="8" name="TextBox 7">
            <a:extLst>
              <a:ext uri="{FF2B5EF4-FFF2-40B4-BE49-F238E27FC236}">
                <a16:creationId xmlns:a16="http://schemas.microsoft.com/office/drawing/2014/main" id="{0D521127-5555-405F-9F8A-1B723629F9FC}"/>
              </a:ext>
            </a:extLst>
          </p:cNvPr>
          <p:cNvSpPr txBox="1"/>
          <p:nvPr/>
        </p:nvSpPr>
        <p:spPr>
          <a:xfrm>
            <a:off x="4592406" y="3866662"/>
            <a:ext cx="4753753" cy="1046440"/>
          </a:xfrm>
          <a:prstGeom prst="rect">
            <a:avLst/>
          </a:prstGeom>
          <a:noFill/>
        </p:spPr>
        <p:txBody>
          <a:bodyPr wrap="square" rtlCol="0">
            <a:spAutoFit/>
          </a:bodyPr>
          <a:lstStyle/>
          <a:p>
            <a:pPr marL="285750" indent="-285750">
              <a:buFont typeface="Arial" panose="020B0604020202020204" pitchFamily="34" charset="0"/>
              <a:buChar char="•"/>
            </a:pPr>
            <a:r>
              <a:rPr lang="en-IN" sz="1200" dirty="0"/>
              <a:t>90% of patients said they have no difficulty</a:t>
            </a:r>
          </a:p>
          <a:p>
            <a:pPr marL="285750" indent="-285750">
              <a:buFont typeface="Arial" panose="020B0604020202020204" pitchFamily="34" charset="0"/>
              <a:buChar char="•"/>
            </a:pPr>
            <a:r>
              <a:rPr lang="en-IN" sz="1200" dirty="0"/>
              <a:t>9% of patients said they have mild difficulty</a:t>
            </a:r>
          </a:p>
          <a:p>
            <a:pPr marL="285750" indent="-285750">
              <a:buFont typeface="Arial" panose="020B0604020202020204" pitchFamily="34" charset="0"/>
              <a:buChar char="•"/>
            </a:pPr>
            <a:r>
              <a:rPr lang="en-IN" sz="1200" dirty="0"/>
              <a:t>1% of patients said they have moderate diifculty</a:t>
            </a:r>
          </a:p>
          <a:p>
            <a:pPr marL="285750" indent="-285750">
              <a:buFont typeface="Arial" panose="020B0604020202020204" pitchFamily="34" charset="0"/>
              <a:buChar char="•"/>
            </a:pPr>
            <a:r>
              <a:rPr lang="en-IN" sz="1200" dirty="0"/>
              <a:t>0% of patients said they have severe difficulty</a:t>
            </a:r>
          </a:p>
          <a:p>
            <a:pPr marL="285750" indent="-285750">
              <a:buFont typeface="Arial" panose="020B0604020202020204" pitchFamily="34" charset="0"/>
              <a:buChar char="•"/>
            </a:pPr>
            <a:r>
              <a:rPr lang="en-IN" sz="1200" dirty="0"/>
              <a:t>0% of patients said they have extreme difficulty </a:t>
            </a:r>
          </a:p>
        </p:txBody>
      </p:sp>
    </p:spTree>
    <p:extLst>
      <p:ext uri="{BB962C8B-B14F-4D97-AF65-F5344CB8AC3E}">
        <p14:creationId xmlns:p14="http://schemas.microsoft.com/office/powerpoint/2010/main" val="11292142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a:extLst>
              <a:ext uri="{FF2B5EF4-FFF2-40B4-BE49-F238E27FC236}">
                <a16:creationId xmlns:a16="http://schemas.microsoft.com/office/drawing/2014/main" id="{FBDC02E2-09FF-47F6-BF9E-D9F10497A581}"/>
              </a:ext>
            </a:extLst>
          </p:cNvPr>
          <p:cNvGraphicFramePr>
            <a:graphicFrameLocks/>
          </p:cNvGraphicFramePr>
          <p:nvPr>
            <p:extLst>
              <p:ext uri="{D42A27DB-BD31-4B8C-83A1-F6EECF244321}">
                <p14:modId xmlns:p14="http://schemas.microsoft.com/office/powerpoint/2010/main" val="683499369"/>
              </p:ext>
            </p:extLst>
          </p:nvPr>
        </p:nvGraphicFramePr>
        <p:xfrm>
          <a:off x="417512" y="1080279"/>
          <a:ext cx="39624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Chart 12">
            <a:extLst>
              <a:ext uri="{FF2B5EF4-FFF2-40B4-BE49-F238E27FC236}">
                <a16:creationId xmlns:a16="http://schemas.microsoft.com/office/drawing/2014/main" id="{34C5B782-E98A-44C2-B94D-F68A28AD809E}"/>
              </a:ext>
            </a:extLst>
          </p:cNvPr>
          <p:cNvGraphicFramePr>
            <a:graphicFrameLocks/>
          </p:cNvGraphicFramePr>
          <p:nvPr>
            <p:extLst>
              <p:ext uri="{D42A27DB-BD31-4B8C-83A1-F6EECF244321}">
                <p14:modId xmlns:p14="http://schemas.microsoft.com/office/powerpoint/2010/main" val="1377935391"/>
              </p:ext>
            </p:extLst>
          </p:nvPr>
        </p:nvGraphicFramePr>
        <p:xfrm>
          <a:off x="4850147" y="1080279"/>
          <a:ext cx="3895725"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Box 15">
            <a:extLst>
              <a:ext uri="{FF2B5EF4-FFF2-40B4-BE49-F238E27FC236}">
                <a16:creationId xmlns:a16="http://schemas.microsoft.com/office/drawing/2014/main" id="{2439651B-595C-4BCC-8E5B-CC487C34453A}"/>
              </a:ext>
            </a:extLst>
          </p:cNvPr>
          <p:cNvSpPr txBox="1"/>
          <p:nvPr/>
        </p:nvSpPr>
        <p:spPr>
          <a:xfrm>
            <a:off x="426739" y="587758"/>
            <a:ext cx="7421024" cy="307777"/>
          </a:xfrm>
          <a:prstGeom prst="rect">
            <a:avLst/>
          </a:prstGeom>
          <a:noFill/>
        </p:spPr>
        <p:txBody>
          <a:bodyPr wrap="square" rtlCol="0">
            <a:spAutoFit/>
          </a:bodyPr>
          <a:lstStyle/>
          <a:p>
            <a:r>
              <a:rPr lang="en-IN" b="1" dirty="0"/>
              <a:t>Difficulty in recognizing the face of a person standing near before and after surgery</a:t>
            </a:r>
          </a:p>
        </p:txBody>
      </p:sp>
      <p:sp>
        <p:nvSpPr>
          <p:cNvPr id="7" name="TextBox 6">
            <a:extLst>
              <a:ext uri="{FF2B5EF4-FFF2-40B4-BE49-F238E27FC236}">
                <a16:creationId xmlns:a16="http://schemas.microsoft.com/office/drawing/2014/main" id="{6C1BB5BE-C7F6-4A87-8D2E-9888AD0A789D}"/>
              </a:ext>
            </a:extLst>
          </p:cNvPr>
          <p:cNvSpPr txBox="1"/>
          <p:nvPr/>
        </p:nvSpPr>
        <p:spPr>
          <a:xfrm>
            <a:off x="321493" y="3866662"/>
            <a:ext cx="4753753" cy="1046440"/>
          </a:xfrm>
          <a:prstGeom prst="rect">
            <a:avLst/>
          </a:prstGeom>
          <a:noFill/>
        </p:spPr>
        <p:txBody>
          <a:bodyPr wrap="square" rtlCol="0">
            <a:spAutoFit/>
          </a:bodyPr>
          <a:lstStyle/>
          <a:p>
            <a:pPr marL="285750" indent="-285750">
              <a:buFont typeface="Arial" panose="020B0604020202020204" pitchFamily="34" charset="0"/>
              <a:buChar char="•"/>
            </a:pPr>
            <a:r>
              <a:rPr lang="en-IN" sz="1200" dirty="0"/>
              <a:t>3% of patients said they have no difficulty</a:t>
            </a:r>
          </a:p>
          <a:p>
            <a:pPr marL="285750" indent="-285750">
              <a:buFont typeface="Arial" panose="020B0604020202020204" pitchFamily="34" charset="0"/>
              <a:buChar char="•"/>
            </a:pPr>
            <a:r>
              <a:rPr lang="en-IN" sz="1200" dirty="0"/>
              <a:t>13% of patients said they have mild difficulty</a:t>
            </a:r>
          </a:p>
          <a:p>
            <a:pPr marL="285750" indent="-285750">
              <a:buFont typeface="Arial" panose="020B0604020202020204" pitchFamily="34" charset="0"/>
              <a:buChar char="•"/>
            </a:pPr>
            <a:r>
              <a:rPr lang="en-IN" sz="1200" dirty="0"/>
              <a:t>20% of patients said they have moderate diifculty</a:t>
            </a:r>
          </a:p>
          <a:p>
            <a:pPr marL="285750" indent="-285750">
              <a:buFont typeface="Arial" panose="020B0604020202020204" pitchFamily="34" charset="0"/>
              <a:buChar char="•"/>
            </a:pPr>
            <a:r>
              <a:rPr lang="en-IN" sz="1200" dirty="0"/>
              <a:t>40% of patients said they have severe difficulty</a:t>
            </a:r>
          </a:p>
          <a:p>
            <a:pPr marL="285750" indent="-285750">
              <a:buFont typeface="Arial" panose="020B0604020202020204" pitchFamily="34" charset="0"/>
              <a:buChar char="•"/>
            </a:pPr>
            <a:r>
              <a:rPr lang="en-IN" sz="1200" dirty="0"/>
              <a:t>24% of patients said they have extreme difficulty </a:t>
            </a:r>
          </a:p>
        </p:txBody>
      </p:sp>
      <p:sp>
        <p:nvSpPr>
          <p:cNvPr id="8" name="TextBox 7">
            <a:extLst>
              <a:ext uri="{FF2B5EF4-FFF2-40B4-BE49-F238E27FC236}">
                <a16:creationId xmlns:a16="http://schemas.microsoft.com/office/drawing/2014/main" id="{972907C1-56B1-4206-8A77-C895D44DE91F}"/>
              </a:ext>
            </a:extLst>
          </p:cNvPr>
          <p:cNvSpPr txBox="1"/>
          <p:nvPr/>
        </p:nvSpPr>
        <p:spPr>
          <a:xfrm>
            <a:off x="4850147" y="4078026"/>
            <a:ext cx="4753753" cy="646331"/>
          </a:xfrm>
          <a:prstGeom prst="rect">
            <a:avLst/>
          </a:prstGeom>
          <a:noFill/>
        </p:spPr>
        <p:txBody>
          <a:bodyPr wrap="square" rtlCol="0">
            <a:spAutoFit/>
          </a:bodyPr>
          <a:lstStyle/>
          <a:p>
            <a:pPr marL="285750" indent="-285750">
              <a:buFont typeface="Arial" panose="020B0604020202020204" pitchFamily="34" charset="0"/>
              <a:buChar char="•"/>
            </a:pPr>
            <a:r>
              <a:rPr lang="en-IN" sz="1200" dirty="0"/>
              <a:t>98% of patients said they have no difficulty</a:t>
            </a:r>
          </a:p>
          <a:p>
            <a:pPr marL="285750" indent="-285750">
              <a:buFont typeface="Arial" panose="020B0604020202020204" pitchFamily="34" charset="0"/>
              <a:buChar char="•"/>
            </a:pPr>
            <a:r>
              <a:rPr lang="en-IN" sz="1200" dirty="0"/>
              <a:t>2% of patients said they have mild difficulty</a:t>
            </a:r>
          </a:p>
          <a:p>
            <a:pPr marL="285750" indent="-285750">
              <a:buFont typeface="Arial" panose="020B0604020202020204" pitchFamily="34" charset="0"/>
              <a:buChar char="•"/>
            </a:pPr>
            <a:endParaRPr lang="en-IN" sz="1200" dirty="0"/>
          </a:p>
        </p:txBody>
      </p:sp>
    </p:spTree>
    <p:extLst>
      <p:ext uri="{BB962C8B-B14F-4D97-AF65-F5344CB8AC3E}">
        <p14:creationId xmlns:p14="http://schemas.microsoft.com/office/powerpoint/2010/main" val="2285720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B3812EA-A180-453F-9EA4-0C0620BC34E0}"/>
              </a:ext>
            </a:extLst>
          </p:cNvPr>
          <p:cNvPicPr>
            <a:picLocks noChangeAspect="1"/>
          </p:cNvPicPr>
          <p:nvPr/>
        </p:nvPicPr>
        <p:blipFill>
          <a:blip r:embed="rId2"/>
          <a:stretch>
            <a:fillRect/>
          </a:stretch>
        </p:blipFill>
        <p:spPr>
          <a:xfrm>
            <a:off x="364835" y="336372"/>
            <a:ext cx="8414329" cy="4470756"/>
          </a:xfrm>
          <a:prstGeom prst="rect">
            <a:avLst/>
          </a:prstGeom>
        </p:spPr>
      </p:pic>
    </p:spTree>
    <p:extLst>
      <p:ext uri="{BB962C8B-B14F-4D97-AF65-F5344CB8AC3E}">
        <p14:creationId xmlns:p14="http://schemas.microsoft.com/office/powerpoint/2010/main" val="23833507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hart 12">
            <a:extLst>
              <a:ext uri="{FF2B5EF4-FFF2-40B4-BE49-F238E27FC236}">
                <a16:creationId xmlns:a16="http://schemas.microsoft.com/office/drawing/2014/main" id="{965BA1A7-5CF2-46CE-B46A-C6D3080C7DF0}"/>
              </a:ext>
            </a:extLst>
          </p:cNvPr>
          <p:cNvGraphicFramePr>
            <a:graphicFrameLocks/>
          </p:cNvGraphicFramePr>
          <p:nvPr>
            <p:extLst>
              <p:ext uri="{D42A27DB-BD31-4B8C-83A1-F6EECF244321}">
                <p14:modId xmlns:p14="http://schemas.microsoft.com/office/powerpoint/2010/main" val="3657819721"/>
              </p:ext>
            </p:extLst>
          </p:nvPr>
        </p:nvGraphicFramePr>
        <p:xfrm>
          <a:off x="4961478" y="1105694"/>
          <a:ext cx="3783060" cy="2755631"/>
        </p:xfrm>
        <a:graphic>
          <a:graphicData uri="http://schemas.openxmlformats.org/drawingml/2006/chart">
            <c:chart xmlns:c="http://schemas.openxmlformats.org/drawingml/2006/chart" xmlns:r="http://schemas.openxmlformats.org/officeDocument/2006/relationships" r:id="rId2"/>
          </a:graphicData>
        </a:graphic>
      </p:graphicFrame>
      <p:sp>
        <p:nvSpPr>
          <p:cNvPr id="14" name="TextBox 13">
            <a:extLst>
              <a:ext uri="{FF2B5EF4-FFF2-40B4-BE49-F238E27FC236}">
                <a16:creationId xmlns:a16="http://schemas.microsoft.com/office/drawing/2014/main" id="{5BC34C52-1EDD-426A-BC42-E504FED6A2BE}"/>
              </a:ext>
            </a:extLst>
          </p:cNvPr>
          <p:cNvSpPr txBox="1"/>
          <p:nvPr/>
        </p:nvSpPr>
        <p:spPr>
          <a:xfrm>
            <a:off x="399462" y="592852"/>
            <a:ext cx="5707464" cy="307777"/>
          </a:xfrm>
          <a:prstGeom prst="rect">
            <a:avLst/>
          </a:prstGeom>
          <a:noFill/>
        </p:spPr>
        <p:txBody>
          <a:bodyPr wrap="square" rtlCol="0">
            <a:spAutoFit/>
          </a:bodyPr>
          <a:lstStyle/>
          <a:p>
            <a:r>
              <a:rPr lang="en-IN" b="1" dirty="0"/>
              <a:t>Difficulty in searching for something in crowded shelf</a:t>
            </a:r>
          </a:p>
        </p:txBody>
      </p:sp>
      <p:sp>
        <p:nvSpPr>
          <p:cNvPr id="7" name="TextBox 6">
            <a:extLst>
              <a:ext uri="{FF2B5EF4-FFF2-40B4-BE49-F238E27FC236}">
                <a16:creationId xmlns:a16="http://schemas.microsoft.com/office/drawing/2014/main" id="{0F1B7BB6-713D-4994-9090-7D0F92851630}"/>
              </a:ext>
            </a:extLst>
          </p:cNvPr>
          <p:cNvSpPr txBox="1"/>
          <p:nvPr/>
        </p:nvSpPr>
        <p:spPr>
          <a:xfrm>
            <a:off x="399462" y="3919465"/>
            <a:ext cx="4753753" cy="1046440"/>
          </a:xfrm>
          <a:prstGeom prst="rect">
            <a:avLst/>
          </a:prstGeom>
          <a:noFill/>
        </p:spPr>
        <p:txBody>
          <a:bodyPr wrap="square" rtlCol="0">
            <a:spAutoFit/>
          </a:bodyPr>
          <a:lstStyle/>
          <a:p>
            <a:pPr marL="285750" indent="-285750">
              <a:buFont typeface="Arial" panose="020B0604020202020204" pitchFamily="34" charset="0"/>
              <a:buChar char="•"/>
            </a:pPr>
            <a:r>
              <a:rPr lang="en-IN" sz="1200" dirty="0"/>
              <a:t>2% of patients said they have no difficulty</a:t>
            </a:r>
          </a:p>
          <a:p>
            <a:pPr marL="285750" indent="-285750">
              <a:buFont typeface="Arial" panose="020B0604020202020204" pitchFamily="34" charset="0"/>
              <a:buChar char="•"/>
            </a:pPr>
            <a:r>
              <a:rPr lang="en-IN" sz="1200" dirty="0"/>
              <a:t>13% of patients said they have mild difficulty</a:t>
            </a:r>
          </a:p>
          <a:p>
            <a:pPr marL="285750" indent="-285750">
              <a:buFont typeface="Arial" panose="020B0604020202020204" pitchFamily="34" charset="0"/>
              <a:buChar char="•"/>
            </a:pPr>
            <a:r>
              <a:rPr lang="en-IN" sz="1200" dirty="0"/>
              <a:t>8% of patients said they have moderate diifculty</a:t>
            </a:r>
          </a:p>
          <a:p>
            <a:pPr marL="285750" indent="-285750">
              <a:buFont typeface="Arial" panose="020B0604020202020204" pitchFamily="34" charset="0"/>
              <a:buChar char="•"/>
            </a:pPr>
            <a:r>
              <a:rPr lang="en-IN" sz="1200" dirty="0"/>
              <a:t>47% of patients said they have severe difficulty</a:t>
            </a:r>
          </a:p>
          <a:p>
            <a:pPr marL="285750" indent="-285750">
              <a:buFont typeface="Arial" panose="020B0604020202020204" pitchFamily="34" charset="0"/>
              <a:buChar char="•"/>
            </a:pPr>
            <a:r>
              <a:rPr lang="en-IN" sz="1200" dirty="0"/>
              <a:t>30% of patients said they have extreme difficulty </a:t>
            </a:r>
          </a:p>
        </p:txBody>
      </p:sp>
      <p:sp>
        <p:nvSpPr>
          <p:cNvPr id="8" name="TextBox 7">
            <a:extLst>
              <a:ext uri="{FF2B5EF4-FFF2-40B4-BE49-F238E27FC236}">
                <a16:creationId xmlns:a16="http://schemas.microsoft.com/office/drawing/2014/main" id="{F9188913-3AEC-4CA0-B32E-CF47CCC74409}"/>
              </a:ext>
            </a:extLst>
          </p:cNvPr>
          <p:cNvSpPr txBox="1"/>
          <p:nvPr/>
        </p:nvSpPr>
        <p:spPr>
          <a:xfrm>
            <a:off x="4961478" y="4092788"/>
            <a:ext cx="4753753" cy="646331"/>
          </a:xfrm>
          <a:prstGeom prst="rect">
            <a:avLst/>
          </a:prstGeom>
          <a:noFill/>
        </p:spPr>
        <p:txBody>
          <a:bodyPr wrap="square" rtlCol="0">
            <a:spAutoFit/>
          </a:bodyPr>
          <a:lstStyle/>
          <a:p>
            <a:pPr marL="285750" indent="-285750">
              <a:buFont typeface="Arial" panose="020B0604020202020204" pitchFamily="34" charset="0"/>
              <a:buChar char="•"/>
            </a:pPr>
            <a:r>
              <a:rPr lang="en-IN" sz="1200" dirty="0"/>
              <a:t>98% of patients said they have no difficulty</a:t>
            </a:r>
          </a:p>
          <a:p>
            <a:pPr marL="285750" indent="-285750">
              <a:buFont typeface="Arial" panose="020B0604020202020204" pitchFamily="34" charset="0"/>
              <a:buChar char="•"/>
            </a:pPr>
            <a:r>
              <a:rPr lang="en-IN" sz="1200" dirty="0"/>
              <a:t>2% of patients said they have mild difficulty</a:t>
            </a:r>
          </a:p>
          <a:p>
            <a:pPr marL="285750" indent="-285750">
              <a:buFont typeface="Arial" panose="020B0604020202020204" pitchFamily="34" charset="0"/>
              <a:buChar char="•"/>
            </a:pPr>
            <a:endParaRPr lang="en-IN" sz="1200" dirty="0"/>
          </a:p>
        </p:txBody>
      </p:sp>
      <p:pic>
        <p:nvPicPr>
          <p:cNvPr id="5" name="Picture 4">
            <a:extLst>
              <a:ext uri="{FF2B5EF4-FFF2-40B4-BE49-F238E27FC236}">
                <a16:creationId xmlns:a16="http://schemas.microsoft.com/office/drawing/2014/main" id="{E022DB50-8FD2-47D0-9B11-22D17227D018}"/>
              </a:ext>
            </a:extLst>
          </p:cNvPr>
          <p:cNvPicPr>
            <a:picLocks noChangeAspect="1"/>
          </p:cNvPicPr>
          <p:nvPr/>
        </p:nvPicPr>
        <p:blipFill>
          <a:blip r:embed="rId3"/>
          <a:stretch>
            <a:fillRect/>
          </a:stretch>
        </p:blipFill>
        <p:spPr>
          <a:xfrm>
            <a:off x="546984" y="1105694"/>
            <a:ext cx="3901778" cy="2755631"/>
          </a:xfrm>
          <a:prstGeom prst="rect">
            <a:avLst/>
          </a:prstGeom>
        </p:spPr>
      </p:pic>
    </p:spTree>
    <p:extLst>
      <p:ext uri="{BB962C8B-B14F-4D97-AF65-F5344CB8AC3E}">
        <p14:creationId xmlns:p14="http://schemas.microsoft.com/office/powerpoint/2010/main" val="24510063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4C846-D808-4141-8BA2-B25BFCC0BA9B}"/>
              </a:ext>
            </a:extLst>
          </p:cNvPr>
          <p:cNvSpPr>
            <a:spLocks noGrp="1"/>
          </p:cNvSpPr>
          <p:nvPr>
            <p:ph type="title"/>
          </p:nvPr>
        </p:nvSpPr>
        <p:spPr>
          <a:xfrm>
            <a:off x="3522834" y="454964"/>
            <a:ext cx="7704000" cy="572700"/>
          </a:xfrm>
        </p:spPr>
        <p:txBody>
          <a:bodyPr/>
          <a:lstStyle/>
          <a:p>
            <a:r>
              <a:rPr lang="en-IN" sz="2800" dirty="0"/>
              <a:t>DISCUSSION</a:t>
            </a:r>
          </a:p>
        </p:txBody>
      </p:sp>
      <p:sp>
        <p:nvSpPr>
          <p:cNvPr id="3" name="Text Placeholder 2">
            <a:extLst>
              <a:ext uri="{FF2B5EF4-FFF2-40B4-BE49-F238E27FC236}">
                <a16:creationId xmlns:a16="http://schemas.microsoft.com/office/drawing/2014/main" id="{DD62A7A1-F5CB-461B-8AE8-B98F59018E8F}"/>
              </a:ext>
            </a:extLst>
          </p:cNvPr>
          <p:cNvSpPr>
            <a:spLocks noGrp="1"/>
          </p:cNvSpPr>
          <p:nvPr>
            <p:ph type="body" idx="1"/>
          </p:nvPr>
        </p:nvSpPr>
        <p:spPr>
          <a:xfrm>
            <a:off x="143680" y="1174811"/>
            <a:ext cx="8625420" cy="1753800"/>
          </a:xfrm>
        </p:spPr>
        <p:txBody>
          <a:bodyPr/>
          <a:lstStyle/>
          <a:p>
            <a:pPr algn="just"/>
            <a:r>
              <a:rPr lang="en-IN" dirty="0">
                <a:solidFill>
                  <a:srgbClr val="000000"/>
                </a:solidFill>
                <a:latin typeface="Calibri" panose="020F0502020204030204" pitchFamily="34" charset="0"/>
              </a:rPr>
              <a:t>The previous study shows that majority of the participants were female </a:t>
            </a:r>
            <a:r>
              <a:rPr lang="en-IN" sz="1400" dirty="0">
                <a:solidFill>
                  <a:srgbClr val="000000"/>
                </a:solidFill>
                <a:latin typeface="Calibri" panose="020F0502020204030204" pitchFamily="34" charset="0"/>
              </a:rPr>
              <a:t>(</a:t>
            </a:r>
            <a:r>
              <a:rPr lang="en-IN" sz="1400" b="0" i="0" dirty="0">
                <a:solidFill>
                  <a:srgbClr val="212529"/>
                </a:solidFill>
                <a:effectLst/>
                <a:latin typeface="noto serif" panose="020B0604020202020204" pitchFamily="18" charset="0"/>
              </a:rPr>
              <a:t>52.3%</a:t>
            </a:r>
            <a:r>
              <a:rPr lang="en-IN" sz="1400" dirty="0">
                <a:solidFill>
                  <a:srgbClr val="000000"/>
                </a:solidFill>
                <a:latin typeface="Calibri" panose="020F0502020204030204" pitchFamily="34" charset="0"/>
              </a:rPr>
              <a:t>) (</a:t>
            </a:r>
            <a:r>
              <a:rPr lang="en-IN" sz="1400" dirty="0" err="1">
                <a:solidFill>
                  <a:srgbClr val="000000"/>
                </a:solidFill>
                <a:latin typeface="Calibri" panose="020F0502020204030204" pitchFamily="34" charset="0"/>
              </a:rPr>
              <a:t>Amedo</a:t>
            </a:r>
            <a:r>
              <a:rPr lang="en-IN" sz="1400" dirty="0">
                <a:solidFill>
                  <a:srgbClr val="000000"/>
                </a:solidFill>
                <a:latin typeface="Calibri" panose="020F0502020204030204" pitchFamily="34" charset="0"/>
              </a:rPr>
              <a:t> AO et al, 2016) </a:t>
            </a:r>
            <a:r>
              <a:rPr lang="en-IN" dirty="0">
                <a:solidFill>
                  <a:srgbClr val="000000"/>
                </a:solidFill>
                <a:latin typeface="Calibri" panose="020F0502020204030204" pitchFamily="34" charset="0"/>
              </a:rPr>
              <a:t>and </a:t>
            </a:r>
            <a:r>
              <a:rPr lang="en-IN" sz="1400" dirty="0">
                <a:solidFill>
                  <a:srgbClr val="000000"/>
                </a:solidFill>
                <a:latin typeface="Calibri" panose="020F0502020204030204" pitchFamily="34" charset="0"/>
              </a:rPr>
              <a:t> t</a:t>
            </a:r>
            <a:r>
              <a:rPr lang="en-IN" dirty="0">
                <a:solidFill>
                  <a:srgbClr val="000000"/>
                </a:solidFill>
                <a:latin typeface="Calibri" panose="020F0502020204030204" pitchFamily="34" charset="0"/>
              </a:rPr>
              <a:t>he majority of cataract patients in this study were males, comprising 60% of the total sample, while females constituted the remaining 40%. </a:t>
            </a:r>
          </a:p>
          <a:p>
            <a:pPr algn="just"/>
            <a:endParaRPr lang="en-IN" dirty="0">
              <a:solidFill>
                <a:srgbClr val="000000"/>
              </a:solidFill>
              <a:latin typeface="Calibri" panose="020F0502020204030204" pitchFamily="34" charset="0"/>
            </a:endParaRPr>
          </a:p>
          <a:p>
            <a:pPr algn="just"/>
            <a:r>
              <a:rPr lang="en-IN" dirty="0">
                <a:solidFill>
                  <a:srgbClr val="000000"/>
                </a:solidFill>
                <a:latin typeface="Calibri" panose="020F0502020204030204" pitchFamily="34" charset="0"/>
              </a:rPr>
              <a:t>The income distribution among the cataract patients reveals that there is a higher prevalence of cataracts among individuals with lower income levels.</a:t>
            </a:r>
          </a:p>
          <a:p>
            <a:pPr algn="just"/>
            <a:endParaRPr lang="en-IN" dirty="0">
              <a:solidFill>
                <a:srgbClr val="000000"/>
              </a:solidFill>
              <a:latin typeface="Calibri" panose="020F0502020204030204" pitchFamily="34" charset="0"/>
            </a:endParaRPr>
          </a:p>
          <a:p>
            <a:pPr algn="just"/>
            <a:r>
              <a:rPr lang="en-IN" dirty="0">
                <a:solidFill>
                  <a:srgbClr val="000000"/>
                </a:solidFill>
                <a:latin typeface="Calibri" panose="020F0502020204030204" pitchFamily="34" charset="0"/>
              </a:rPr>
              <a:t>The findings indicate varying degrees of difficulty in recognizing faces among cataract patients. A small percentage (3%) reported no difficulty in recognizing faces, while a significant proportion experienced moderate (20%), severe (40%), or extreme difficulty (24%) in this regard. These results highlight the impact of cataracts on facial recognition abilities, which can have significant social implications for individuals affected by this condition.</a:t>
            </a:r>
          </a:p>
        </p:txBody>
      </p:sp>
    </p:spTree>
    <p:extLst>
      <p:ext uri="{BB962C8B-B14F-4D97-AF65-F5344CB8AC3E}">
        <p14:creationId xmlns:p14="http://schemas.microsoft.com/office/powerpoint/2010/main" val="5757684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76DBC42-BD03-43FF-BE69-22DEB520151A}"/>
              </a:ext>
            </a:extLst>
          </p:cNvPr>
          <p:cNvSpPr>
            <a:spLocks noGrp="1"/>
          </p:cNvSpPr>
          <p:nvPr>
            <p:ph type="body" idx="1"/>
          </p:nvPr>
        </p:nvSpPr>
        <p:spPr>
          <a:xfrm>
            <a:off x="205327" y="941124"/>
            <a:ext cx="8402645" cy="1753800"/>
          </a:xfrm>
        </p:spPr>
        <p:txBody>
          <a:bodyPr/>
          <a:lstStyle/>
          <a:p>
            <a:pPr algn="just"/>
            <a:r>
              <a:rPr lang="en-IN" dirty="0">
                <a:solidFill>
                  <a:srgbClr val="000000"/>
                </a:solidFill>
                <a:latin typeface="Calibri" panose="020F0502020204030204" pitchFamily="34" charset="0"/>
              </a:rPr>
              <a:t>The study reveals that a substantial proportion of cataract patients (42%) reported rarely participating in social functions due to their eyesight, while 44% mentioned occasional participation. This indicates that cataracts can have a notable impact on a person's social life, potentially leading to reduced engagement and isolation.</a:t>
            </a:r>
          </a:p>
          <a:p>
            <a:pPr algn="just"/>
            <a:endParaRPr lang="en-IN" dirty="0">
              <a:solidFill>
                <a:srgbClr val="000000"/>
              </a:solidFill>
              <a:latin typeface="Calibri" panose="020F0502020204030204" pitchFamily="34" charset="0"/>
            </a:endParaRPr>
          </a:p>
          <a:p>
            <a:pPr algn="just"/>
            <a:r>
              <a:rPr lang="en-IN" dirty="0">
                <a:solidFill>
                  <a:srgbClr val="000000"/>
                </a:solidFill>
                <a:latin typeface="Calibri" panose="020F0502020204030204" pitchFamily="34" charset="0"/>
              </a:rPr>
              <a:t>In terms of mobility and obstacle detection, the majority of respondents (96%) reported no difficulty in noticing obstacles while walking alone. Only a small percentage experienced mild (3%) or moderate (1%) difficulty in this aspect. This suggests that the majority of cataract patients in the study did not face significant challenges in detecting potential obstacles during their walks.</a:t>
            </a:r>
          </a:p>
          <a:p>
            <a:pPr algn="just"/>
            <a:endParaRPr lang="en-IN" dirty="0">
              <a:solidFill>
                <a:srgbClr val="000000"/>
              </a:solidFill>
              <a:latin typeface="Calibri" panose="020F0502020204030204" pitchFamily="34" charset="0"/>
            </a:endParaRPr>
          </a:p>
          <a:p>
            <a:pPr algn="just"/>
            <a:r>
              <a:rPr lang="en-IN" dirty="0">
                <a:solidFill>
                  <a:srgbClr val="000000"/>
                </a:solidFill>
                <a:latin typeface="Calibri" panose="020F0502020204030204" pitchFamily="34" charset="0"/>
              </a:rPr>
              <a:t>The vast majority of respondents (99%) reported no difficulty in perceiving differences in colors. A small percentage mentioned mild difficulty (1%), while no respondents reported moderate, severe, or extreme difficulty in this aspect. This indicates that cataract patients in the study generally retained their ability to perceive colors accurately, suggesting that color vision is less affected by cataracts compared to other visual functions.</a:t>
            </a:r>
          </a:p>
          <a:p>
            <a:pPr algn="just"/>
            <a:endParaRPr lang="en-IN" b="1" dirty="0">
              <a:solidFill>
                <a:srgbClr val="000000"/>
              </a:solidFill>
              <a:latin typeface="Calibri" panose="020F0502020204030204" pitchFamily="34" charset="0"/>
            </a:endParaRPr>
          </a:p>
          <a:p>
            <a:pPr marL="114297" indent="0" algn="just">
              <a:buNone/>
            </a:pPr>
            <a:endParaRPr lang="en-IN" dirty="0"/>
          </a:p>
        </p:txBody>
      </p:sp>
    </p:spTree>
    <p:extLst>
      <p:ext uri="{BB962C8B-B14F-4D97-AF65-F5344CB8AC3E}">
        <p14:creationId xmlns:p14="http://schemas.microsoft.com/office/powerpoint/2010/main" val="41926674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40"/>
          <p:cNvSpPr txBox="1">
            <a:spLocks noGrp="1"/>
          </p:cNvSpPr>
          <p:nvPr>
            <p:ph type="title"/>
          </p:nvPr>
        </p:nvSpPr>
        <p:spPr>
          <a:xfrm>
            <a:off x="659004" y="425870"/>
            <a:ext cx="5778000" cy="429525"/>
          </a:xfrm>
          <a:prstGeom prst="rect">
            <a:avLst/>
          </a:prstGeom>
        </p:spPr>
        <p:txBody>
          <a:bodyPr spcFirstLastPara="1" wrap="square" lIns="68569" tIns="68569" rIns="68569" bIns="68569" anchor="t" anchorCtr="0">
            <a:noAutofit/>
          </a:bodyPr>
          <a:lstStyle/>
          <a:p>
            <a:r>
              <a:rPr lang="en" dirty="0"/>
              <a:t>Conclusion</a:t>
            </a:r>
            <a:endParaRPr dirty="0"/>
          </a:p>
        </p:txBody>
      </p:sp>
      <p:grpSp>
        <p:nvGrpSpPr>
          <p:cNvPr id="633" name="Google Shape;633;p40"/>
          <p:cNvGrpSpPr/>
          <p:nvPr/>
        </p:nvGrpSpPr>
        <p:grpSpPr>
          <a:xfrm>
            <a:off x="6744428" y="3431119"/>
            <a:ext cx="1927164" cy="1712381"/>
            <a:chOff x="-37779" y="1837022"/>
            <a:chExt cx="3468000" cy="3501129"/>
          </a:xfrm>
        </p:grpSpPr>
        <p:sp>
          <p:nvSpPr>
            <p:cNvPr id="634" name="Google Shape;634;p40"/>
            <p:cNvSpPr/>
            <p:nvPr/>
          </p:nvSpPr>
          <p:spPr>
            <a:xfrm rot="701552">
              <a:off x="229230" y="2137280"/>
              <a:ext cx="2933982" cy="2934043"/>
            </a:xfrm>
            <a:prstGeom prst="ellipse">
              <a:avLst/>
            </a:prstGeom>
            <a:gradFill>
              <a:gsLst>
                <a:gs pos="0">
                  <a:srgbClr val="0CEDAA">
                    <a:alpha val="49411"/>
                  </a:srgbClr>
                </a:gs>
                <a:gs pos="50000">
                  <a:srgbClr val="FFFFFF">
                    <a:alpha val="0"/>
                  </a:srgbClr>
                </a:gs>
                <a:gs pos="100000">
                  <a:srgbClr val="FFFFFF">
                    <a:alpha val="0"/>
                  </a:srgbClr>
                </a:gs>
              </a:gsLst>
              <a:path path="circle">
                <a:fillToRect l="50000" t="50000" r="50000" b="50000"/>
              </a:path>
              <a:tileRect/>
            </a:gradFill>
            <a:ln>
              <a:noFill/>
            </a:ln>
          </p:spPr>
          <p:txBody>
            <a:bodyPr spcFirstLastPara="1" wrap="square" lIns="68569" tIns="68569" rIns="68569" bIns="68569" anchor="ctr" anchorCtr="0">
              <a:noAutofit/>
            </a:bodyPr>
            <a:lstStyle/>
            <a:p>
              <a:endParaRPr sz="1051"/>
            </a:p>
          </p:txBody>
        </p:sp>
        <p:pic>
          <p:nvPicPr>
            <p:cNvPr id="635" name="Google Shape;635;p40"/>
            <p:cNvPicPr preferRelativeResize="0"/>
            <p:nvPr/>
          </p:nvPicPr>
          <p:blipFill>
            <a:blip r:embed="rId3">
              <a:alphaModFix amt="50000"/>
            </a:blip>
            <a:stretch>
              <a:fillRect/>
            </a:stretch>
          </p:blipFill>
          <p:spPr>
            <a:xfrm>
              <a:off x="719999" y="1837022"/>
              <a:ext cx="2597126" cy="2766477"/>
            </a:xfrm>
            <a:prstGeom prst="rect">
              <a:avLst/>
            </a:prstGeom>
            <a:noFill/>
            <a:ln>
              <a:noFill/>
            </a:ln>
          </p:spPr>
        </p:pic>
      </p:grpSp>
      <p:grpSp>
        <p:nvGrpSpPr>
          <p:cNvPr id="636" name="Google Shape;636;p40"/>
          <p:cNvGrpSpPr/>
          <p:nvPr/>
        </p:nvGrpSpPr>
        <p:grpSpPr>
          <a:xfrm>
            <a:off x="7338333" y="-33467"/>
            <a:ext cx="1487025" cy="1487251"/>
            <a:chOff x="6983100" y="-67800"/>
            <a:chExt cx="1982700" cy="1983000"/>
          </a:xfrm>
        </p:grpSpPr>
        <p:sp>
          <p:nvSpPr>
            <p:cNvPr id="637" name="Google Shape;637;p40"/>
            <p:cNvSpPr/>
            <p:nvPr/>
          </p:nvSpPr>
          <p:spPr>
            <a:xfrm>
              <a:off x="6983100" y="-67800"/>
              <a:ext cx="1982700" cy="1983000"/>
            </a:xfrm>
            <a:prstGeom prst="ellipse">
              <a:avLst/>
            </a:prstGeom>
            <a:gradFill>
              <a:gsLst>
                <a:gs pos="0">
                  <a:srgbClr val="0CEDAA">
                    <a:alpha val="49411"/>
                  </a:srgbClr>
                </a:gs>
                <a:gs pos="50000">
                  <a:srgbClr val="FFFFFF">
                    <a:alpha val="0"/>
                  </a:srgbClr>
                </a:gs>
                <a:gs pos="100000">
                  <a:srgbClr val="FFFFFF">
                    <a:alpha val="0"/>
                  </a:srgbClr>
                </a:gs>
              </a:gsLst>
              <a:path path="circle">
                <a:fillToRect l="50000" t="50000" r="50000" b="50000"/>
              </a:path>
              <a:tileRect/>
            </a:gradFill>
            <a:ln>
              <a:noFill/>
            </a:ln>
          </p:spPr>
          <p:txBody>
            <a:bodyPr spcFirstLastPara="1" wrap="square" lIns="68569" tIns="68569" rIns="68569" bIns="68569" anchor="ctr" anchorCtr="0">
              <a:noAutofit/>
            </a:bodyPr>
            <a:lstStyle/>
            <a:p>
              <a:endParaRPr sz="1051"/>
            </a:p>
          </p:txBody>
        </p:sp>
        <p:pic>
          <p:nvPicPr>
            <p:cNvPr id="638" name="Google Shape;638;p40"/>
            <p:cNvPicPr preferRelativeResize="0"/>
            <p:nvPr/>
          </p:nvPicPr>
          <p:blipFill>
            <a:blip r:embed="rId4">
              <a:alphaModFix/>
            </a:blip>
            <a:stretch>
              <a:fillRect/>
            </a:stretch>
          </p:blipFill>
          <p:spPr>
            <a:xfrm>
              <a:off x="7273396" y="399324"/>
              <a:ext cx="1295652" cy="1097630"/>
            </a:xfrm>
            <a:prstGeom prst="rect">
              <a:avLst/>
            </a:prstGeom>
            <a:noFill/>
            <a:ln>
              <a:noFill/>
            </a:ln>
            <a:effectLst>
              <a:outerShdw blurRad="57150" dist="19050" dir="5400000" algn="bl" rotWithShape="0">
                <a:srgbClr val="000000">
                  <a:alpha val="20000"/>
                </a:srgbClr>
              </a:outerShdw>
            </a:effectLst>
          </p:spPr>
        </p:pic>
      </p:grpSp>
      <p:sp>
        <p:nvSpPr>
          <p:cNvPr id="639" name="Google Shape;639;p40"/>
          <p:cNvSpPr/>
          <p:nvPr/>
        </p:nvSpPr>
        <p:spPr>
          <a:xfrm>
            <a:off x="-392176" y="973003"/>
            <a:ext cx="149851" cy="149851"/>
          </a:xfrm>
          <a:prstGeom prst="star4">
            <a:avLst>
              <a:gd name="adj" fmla="val 12500"/>
            </a:avLst>
          </a:prstGeom>
          <a:solidFill>
            <a:schemeClr val="dk1"/>
          </a:solidFill>
          <a:ln>
            <a:noFill/>
          </a:ln>
        </p:spPr>
        <p:txBody>
          <a:bodyPr spcFirstLastPara="1" wrap="square" lIns="68569" tIns="68569" rIns="68569" bIns="68569" anchor="ctr" anchorCtr="0">
            <a:noAutofit/>
          </a:bodyPr>
          <a:lstStyle/>
          <a:p>
            <a:endParaRPr sz="1051"/>
          </a:p>
        </p:txBody>
      </p:sp>
      <p:sp>
        <p:nvSpPr>
          <p:cNvPr id="4" name="TextBox 3">
            <a:extLst>
              <a:ext uri="{FF2B5EF4-FFF2-40B4-BE49-F238E27FC236}">
                <a16:creationId xmlns:a16="http://schemas.microsoft.com/office/drawing/2014/main" id="{82CFD32C-49C3-48D1-94BF-022013A52D57}"/>
              </a:ext>
            </a:extLst>
          </p:cNvPr>
          <p:cNvSpPr txBox="1"/>
          <p:nvPr/>
        </p:nvSpPr>
        <p:spPr>
          <a:xfrm>
            <a:off x="492289" y="1385304"/>
            <a:ext cx="7779588" cy="2722348"/>
          </a:xfrm>
          <a:prstGeom prst="rect">
            <a:avLst/>
          </a:prstGeom>
          <a:noFill/>
        </p:spPr>
        <p:txBody>
          <a:bodyPr wrap="square" rtlCol="0">
            <a:spAutoFit/>
          </a:bodyPr>
          <a:lstStyle/>
          <a:p>
            <a:pPr marL="342900" lvl="0" indent="-342900" algn="just">
              <a:lnSpc>
                <a:spcPct val="106000"/>
              </a:lnSpc>
              <a:buFont typeface="Symbol" panose="05050102010706020507" pitchFamily="18" charset="2"/>
              <a:buChar char=""/>
            </a:pPr>
            <a:r>
              <a:rPr lang="en-IN" sz="1800" dirty="0">
                <a:effectLst/>
                <a:latin typeface="Calibri" panose="020F0502020204030204" pitchFamily="34" charset="0"/>
                <a:ea typeface="Calibri" panose="020F0502020204030204" pitchFamily="34" charset="0"/>
                <a:cs typeface="Times New Roman" panose="02020603050405020304" pitchFamily="18" charset="0"/>
              </a:rPr>
              <a:t>There are significant gender disparities among cataract patients, with males being more affected. </a:t>
            </a:r>
          </a:p>
          <a:p>
            <a:pPr marL="342900" lvl="0" indent="-342900" algn="just">
              <a:lnSpc>
                <a:spcPct val="106000"/>
              </a:lnSpc>
              <a:buFont typeface="Symbol" panose="05050102010706020507" pitchFamily="18" charset="2"/>
              <a:buChar char=""/>
            </a:pPr>
            <a:r>
              <a:rPr lang="en-IN" sz="1800" dirty="0">
                <a:effectLst/>
                <a:latin typeface="Calibri" panose="020F0502020204030204" pitchFamily="34" charset="0"/>
                <a:ea typeface="Calibri" panose="020F0502020204030204" pitchFamily="34" charset="0"/>
                <a:cs typeface="Times New Roman" panose="02020603050405020304" pitchFamily="18" charset="0"/>
              </a:rPr>
              <a:t>Lower-income individuals were more likely to have cataracts, reflecting the impact of socioeconomic factors on the prevalence of the condition. </a:t>
            </a:r>
          </a:p>
          <a:p>
            <a:pPr marL="342900" lvl="0" indent="-342900" algn="just">
              <a:lnSpc>
                <a:spcPct val="106000"/>
              </a:lnSpc>
              <a:buFont typeface="Symbol" panose="05050102010706020507" pitchFamily="18" charset="2"/>
              <a:buChar char=""/>
            </a:pPr>
            <a:r>
              <a:rPr lang="en-IN" sz="1800" dirty="0">
                <a:effectLst/>
                <a:latin typeface="Calibri" panose="020F0502020204030204" pitchFamily="34" charset="0"/>
                <a:ea typeface="Calibri" panose="020F0502020204030204" pitchFamily="34" charset="0"/>
                <a:cs typeface="Times New Roman" panose="02020603050405020304" pitchFamily="18" charset="0"/>
              </a:rPr>
              <a:t>Before surgery, majority of cataract patients had difficulties in recognizing the faces, searching something in crowded shelf, and also, they were hesitant to participate in any social functions.</a:t>
            </a:r>
          </a:p>
          <a:p>
            <a:pPr marL="342900" lvl="0" indent="-342900" algn="just">
              <a:lnSpc>
                <a:spcPct val="106000"/>
              </a:lnSpc>
              <a:buFont typeface="Symbol" panose="05050102010706020507" pitchFamily="18" charset="2"/>
              <a:buChar char=""/>
            </a:pPr>
            <a:r>
              <a:rPr lang="en-IN" sz="1800" dirty="0">
                <a:effectLst/>
                <a:latin typeface="Calibri" panose="020F0502020204030204" pitchFamily="34" charset="0"/>
                <a:ea typeface="Calibri" panose="020F0502020204030204" pitchFamily="34" charset="0"/>
                <a:cs typeface="Times New Roman" panose="02020603050405020304" pitchFamily="18" charset="0"/>
              </a:rPr>
              <a:t>Also, about 36% of patients felt ashamed and burden on others because of their poor eyesight.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40"/>
          <p:cNvSpPr txBox="1">
            <a:spLocks noGrp="1"/>
          </p:cNvSpPr>
          <p:nvPr>
            <p:ph type="title"/>
          </p:nvPr>
        </p:nvSpPr>
        <p:spPr>
          <a:xfrm>
            <a:off x="659004" y="425870"/>
            <a:ext cx="5778000" cy="429525"/>
          </a:xfrm>
          <a:prstGeom prst="rect">
            <a:avLst/>
          </a:prstGeom>
        </p:spPr>
        <p:txBody>
          <a:bodyPr spcFirstLastPara="1" wrap="square" lIns="68569" tIns="68569" rIns="68569" bIns="68569" anchor="t" anchorCtr="0">
            <a:noAutofit/>
          </a:bodyPr>
          <a:lstStyle/>
          <a:p>
            <a:r>
              <a:rPr lang="en" dirty="0"/>
              <a:t>Conclusion</a:t>
            </a:r>
            <a:endParaRPr dirty="0"/>
          </a:p>
        </p:txBody>
      </p:sp>
      <p:grpSp>
        <p:nvGrpSpPr>
          <p:cNvPr id="633" name="Google Shape;633;p40"/>
          <p:cNvGrpSpPr/>
          <p:nvPr/>
        </p:nvGrpSpPr>
        <p:grpSpPr>
          <a:xfrm>
            <a:off x="6744428" y="3534266"/>
            <a:ext cx="1927164" cy="1712381"/>
            <a:chOff x="-37779" y="1837022"/>
            <a:chExt cx="3468000" cy="3501129"/>
          </a:xfrm>
        </p:grpSpPr>
        <p:sp>
          <p:nvSpPr>
            <p:cNvPr id="634" name="Google Shape;634;p40"/>
            <p:cNvSpPr/>
            <p:nvPr/>
          </p:nvSpPr>
          <p:spPr>
            <a:xfrm rot="701552">
              <a:off x="229230" y="2137280"/>
              <a:ext cx="2933982" cy="2934043"/>
            </a:xfrm>
            <a:prstGeom prst="ellipse">
              <a:avLst/>
            </a:prstGeom>
            <a:gradFill>
              <a:gsLst>
                <a:gs pos="0">
                  <a:srgbClr val="0CEDAA">
                    <a:alpha val="49411"/>
                  </a:srgbClr>
                </a:gs>
                <a:gs pos="50000">
                  <a:srgbClr val="FFFFFF">
                    <a:alpha val="0"/>
                  </a:srgbClr>
                </a:gs>
                <a:gs pos="100000">
                  <a:srgbClr val="FFFFFF">
                    <a:alpha val="0"/>
                  </a:srgbClr>
                </a:gs>
              </a:gsLst>
              <a:path path="circle">
                <a:fillToRect l="50000" t="50000" r="50000" b="50000"/>
              </a:path>
              <a:tileRect/>
            </a:gradFill>
            <a:ln>
              <a:noFill/>
            </a:ln>
          </p:spPr>
          <p:txBody>
            <a:bodyPr spcFirstLastPara="1" wrap="square" lIns="68569" tIns="68569" rIns="68569" bIns="68569" anchor="ctr" anchorCtr="0">
              <a:noAutofit/>
            </a:bodyPr>
            <a:lstStyle/>
            <a:p>
              <a:endParaRPr sz="1051"/>
            </a:p>
          </p:txBody>
        </p:sp>
        <p:pic>
          <p:nvPicPr>
            <p:cNvPr id="635" name="Google Shape;635;p40"/>
            <p:cNvPicPr preferRelativeResize="0"/>
            <p:nvPr/>
          </p:nvPicPr>
          <p:blipFill>
            <a:blip r:embed="rId3">
              <a:alphaModFix amt="50000"/>
            </a:blip>
            <a:stretch>
              <a:fillRect/>
            </a:stretch>
          </p:blipFill>
          <p:spPr>
            <a:xfrm>
              <a:off x="719999" y="1837022"/>
              <a:ext cx="2597126" cy="2766477"/>
            </a:xfrm>
            <a:prstGeom prst="rect">
              <a:avLst/>
            </a:prstGeom>
            <a:noFill/>
            <a:ln>
              <a:noFill/>
            </a:ln>
          </p:spPr>
        </p:pic>
      </p:grpSp>
      <p:grpSp>
        <p:nvGrpSpPr>
          <p:cNvPr id="636" name="Google Shape;636;p40"/>
          <p:cNvGrpSpPr/>
          <p:nvPr/>
        </p:nvGrpSpPr>
        <p:grpSpPr>
          <a:xfrm>
            <a:off x="7338333" y="-33467"/>
            <a:ext cx="1487025" cy="1487251"/>
            <a:chOff x="6983100" y="-67800"/>
            <a:chExt cx="1982700" cy="1983000"/>
          </a:xfrm>
        </p:grpSpPr>
        <p:sp>
          <p:nvSpPr>
            <p:cNvPr id="637" name="Google Shape;637;p40"/>
            <p:cNvSpPr/>
            <p:nvPr/>
          </p:nvSpPr>
          <p:spPr>
            <a:xfrm>
              <a:off x="6983100" y="-67800"/>
              <a:ext cx="1982700" cy="1983000"/>
            </a:xfrm>
            <a:prstGeom prst="ellipse">
              <a:avLst/>
            </a:prstGeom>
            <a:gradFill>
              <a:gsLst>
                <a:gs pos="0">
                  <a:srgbClr val="0CEDAA">
                    <a:alpha val="49411"/>
                  </a:srgbClr>
                </a:gs>
                <a:gs pos="50000">
                  <a:srgbClr val="FFFFFF">
                    <a:alpha val="0"/>
                  </a:srgbClr>
                </a:gs>
                <a:gs pos="100000">
                  <a:srgbClr val="FFFFFF">
                    <a:alpha val="0"/>
                  </a:srgbClr>
                </a:gs>
              </a:gsLst>
              <a:path path="circle">
                <a:fillToRect l="50000" t="50000" r="50000" b="50000"/>
              </a:path>
              <a:tileRect/>
            </a:gradFill>
            <a:ln>
              <a:noFill/>
            </a:ln>
          </p:spPr>
          <p:txBody>
            <a:bodyPr spcFirstLastPara="1" wrap="square" lIns="68569" tIns="68569" rIns="68569" bIns="68569" anchor="ctr" anchorCtr="0">
              <a:noAutofit/>
            </a:bodyPr>
            <a:lstStyle/>
            <a:p>
              <a:endParaRPr sz="1051"/>
            </a:p>
          </p:txBody>
        </p:sp>
        <p:pic>
          <p:nvPicPr>
            <p:cNvPr id="638" name="Google Shape;638;p40"/>
            <p:cNvPicPr preferRelativeResize="0"/>
            <p:nvPr/>
          </p:nvPicPr>
          <p:blipFill>
            <a:blip r:embed="rId4">
              <a:alphaModFix/>
            </a:blip>
            <a:stretch>
              <a:fillRect/>
            </a:stretch>
          </p:blipFill>
          <p:spPr>
            <a:xfrm>
              <a:off x="7273396" y="399324"/>
              <a:ext cx="1295652" cy="1097630"/>
            </a:xfrm>
            <a:prstGeom prst="rect">
              <a:avLst/>
            </a:prstGeom>
            <a:noFill/>
            <a:ln>
              <a:noFill/>
            </a:ln>
            <a:effectLst>
              <a:outerShdw blurRad="57150" dist="19050" dir="5400000" algn="bl" rotWithShape="0">
                <a:srgbClr val="000000">
                  <a:alpha val="20000"/>
                </a:srgbClr>
              </a:outerShdw>
            </a:effectLst>
          </p:spPr>
        </p:pic>
      </p:grpSp>
      <p:sp>
        <p:nvSpPr>
          <p:cNvPr id="639" name="Google Shape;639;p40"/>
          <p:cNvSpPr/>
          <p:nvPr/>
        </p:nvSpPr>
        <p:spPr>
          <a:xfrm>
            <a:off x="-392176" y="973003"/>
            <a:ext cx="149851" cy="149851"/>
          </a:xfrm>
          <a:prstGeom prst="star4">
            <a:avLst>
              <a:gd name="adj" fmla="val 12500"/>
            </a:avLst>
          </a:prstGeom>
          <a:solidFill>
            <a:schemeClr val="dk1"/>
          </a:solidFill>
          <a:ln>
            <a:noFill/>
          </a:ln>
        </p:spPr>
        <p:txBody>
          <a:bodyPr spcFirstLastPara="1" wrap="square" lIns="68569" tIns="68569" rIns="68569" bIns="68569" anchor="ctr" anchorCtr="0">
            <a:noAutofit/>
          </a:bodyPr>
          <a:lstStyle/>
          <a:p>
            <a:endParaRPr sz="1051"/>
          </a:p>
        </p:txBody>
      </p:sp>
      <p:sp>
        <p:nvSpPr>
          <p:cNvPr id="4" name="TextBox 3">
            <a:extLst>
              <a:ext uri="{FF2B5EF4-FFF2-40B4-BE49-F238E27FC236}">
                <a16:creationId xmlns:a16="http://schemas.microsoft.com/office/drawing/2014/main" id="{82CFD32C-49C3-48D1-94BF-022013A52D57}"/>
              </a:ext>
            </a:extLst>
          </p:cNvPr>
          <p:cNvSpPr txBox="1"/>
          <p:nvPr/>
        </p:nvSpPr>
        <p:spPr>
          <a:xfrm>
            <a:off x="472408" y="1314731"/>
            <a:ext cx="7779588" cy="3309560"/>
          </a:xfrm>
          <a:prstGeom prst="rect">
            <a:avLst/>
          </a:prstGeom>
          <a:noFill/>
        </p:spPr>
        <p:txBody>
          <a:bodyPr wrap="square" rtlCol="0">
            <a:spAutoFit/>
          </a:bodyPr>
          <a:lstStyle/>
          <a:p>
            <a:pPr marL="342900" lvl="0" indent="-342900" algn="just">
              <a:lnSpc>
                <a:spcPct val="106000"/>
              </a:lnSpc>
              <a:buFont typeface="Symbol" panose="05050102010706020507" pitchFamily="18" charset="2"/>
              <a:buChar char=""/>
            </a:pPr>
            <a:r>
              <a:rPr lang="en-IN" sz="1800" dirty="0">
                <a:effectLst/>
                <a:latin typeface="Calibri" panose="020F0502020204030204" pitchFamily="34" charset="0"/>
                <a:ea typeface="Calibri" panose="020F0502020204030204" pitchFamily="34" charset="0"/>
                <a:cs typeface="Times New Roman" panose="02020603050405020304" pitchFamily="18" charset="0"/>
              </a:rPr>
              <a:t>Many cataract patients (45%) worry often about losing their remaining eyesight, indicating significant concerns about their vision.</a:t>
            </a:r>
          </a:p>
          <a:p>
            <a:pPr marL="342900" lvl="0" indent="-342900" algn="just">
              <a:lnSpc>
                <a:spcPct val="106000"/>
              </a:lnSpc>
              <a:buFont typeface="Symbol" panose="05050102010706020507" pitchFamily="18" charset="2"/>
              <a:buChar char=""/>
            </a:pPr>
            <a:r>
              <a:rPr lang="en-IN" sz="1800" dirty="0">
                <a:effectLst/>
                <a:latin typeface="Calibri" panose="020F0502020204030204" pitchFamily="34" charset="0"/>
                <a:ea typeface="Calibri" panose="020F0502020204030204" pitchFamily="34" charset="0"/>
                <a:cs typeface="Times New Roman" panose="02020603050405020304" pitchFamily="18" charset="0"/>
              </a:rPr>
              <a:t>The analysis reveals a positive outcome after cataract surgery, with a significant improvement in the perceived quality of eyesight. The majority of respondents reported very good eyesight, indicating successful visual restoration and enhanced quality of life for cataract patients.</a:t>
            </a:r>
          </a:p>
          <a:p>
            <a:pPr marL="342900" lvl="0" indent="-342900" algn="just">
              <a:lnSpc>
                <a:spcPct val="106000"/>
              </a:lnSpc>
              <a:buFont typeface="Symbol" panose="05050102010706020507" pitchFamily="18" charset="2"/>
              <a:buChar char=""/>
            </a:pPr>
            <a:r>
              <a:rPr lang="en-IN" sz="1800" dirty="0">
                <a:effectLst/>
                <a:latin typeface="Calibri" panose="020F0502020204030204" pitchFamily="34" charset="0"/>
                <a:ea typeface="Calibri" panose="020F0502020204030204" pitchFamily="34" charset="0"/>
                <a:cs typeface="Times New Roman" panose="02020603050405020304" pitchFamily="18" charset="0"/>
              </a:rPr>
              <a:t>Post-surgery, patient had no any difficulties in noticing obstacles while walking alone, searching for something in a crowded shelf, navigate steps or stairs and also, the surgery has significantly improved facial recognition. Patients successfully restored the colour vision and along with there is improvement in their near and distant vision.</a:t>
            </a:r>
          </a:p>
        </p:txBody>
      </p:sp>
    </p:spTree>
    <p:extLst>
      <p:ext uri="{BB962C8B-B14F-4D97-AF65-F5344CB8AC3E}">
        <p14:creationId xmlns:p14="http://schemas.microsoft.com/office/powerpoint/2010/main" val="88447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40"/>
          <p:cNvSpPr txBox="1">
            <a:spLocks noGrp="1"/>
          </p:cNvSpPr>
          <p:nvPr>
            <p:ph type="title"/>
          </p:nvPr>
        </p:nvSpPr>
        <p:spPr>
          <a:xfrm>
            <a:off x="659004" y="425870"/>
            <a:ext cx="5778000" cy="429525"/>
          </a:xfrm>
          <a:prstGeom prst="rect">
            <a:avLst/>
          </a:prstGeom>
        </p:spPr>
        <p:txBody>
          <a:bodyPr spcFirstLastPara="1" wrap="square" lIns="68569" tIns="68569" rIns="68569" bIns="68569" anchor="t" anchorCtr="0">
            <a:noAutofit/>
          </a:bodyPr>
          <a:lstStyle/>
          <a:p>
            <a:r>
              <a:rPr lang="en" dirty="0"/>
              <a:t>Conclusion</a:t>
            </a:r>
            <a:endParaRPr dirty="0"/>
          </a:p>
        </p:txBody>
      </p:sp>
      <p:grpSp>
        <p:nvGrpSpPr>
          <p:cNvPr id="633" name="Google Shape;633;p40"/>
          <p:cNvGrpSpPr/>
          <p:nvPr/>
        </p:nvGrpSpPr>
        <p:grpSpPr>
          <a:xfrm>
            <a:off x="6858000" y="3330893"/>
            <a:ext cx="1883166" cy="1699010"/>
            <a:chOff x="-37779" y="1837022"/>
            <a:chExt cx="3468000" cy="3501129"/>
          </a:xfrm>
        </p:grpSpPr>
        <p:sp>
          <p:nvSpPr>
            <p:cNvPr id="634" name="Google Shape;634;p40"/>
            <p:cNvSpPr/>
            <p:nvPr/>
          </p:nvSpPr>
          <p:spPr>
            <a:xfrm rot="701552">
              <a:off x="229230" y="2137280"/>
              <a:ext cx="2933982" cy="2934043"/>
            </a:xfrm>
            <a:prstGeom prst="ellipse">
              <a:avLst/>
            </a:prstGeom>
            <a:gradFill>
              <a:gsLst>
                <a:gs pos="0">
                  <a:srgbClr val="0CEDAA">
                    <a:alpha val="49411"/>
                  </a:srgbClr>
                </a:gs>
                <a:gs pos="50000">
                  <a:srgbClr val="FFFFFF">
                    <a:alpha val="0"/>
                  </a:srgbClr>
                </a:gs>
                <a:gs pos="100000">
                  <a:srgbClr val="FFFFFF">
                    <a:alpha val="0"/>
                  </a:srgbClr>
                </a:gs>
              </a:gsLst>
              <a:path path="circle">
                <a:fillToRect l="50000" t="50000" r="50000" b="50000"/>
              </a:path>
              <a:tileRect/>
            </a:gradFill>
            <a:ln>
              <a:noFill/>
            </a:ln>
          </p:spPr>
          <p:txBody>
            <a:bodyPr spcFirstLastPara="1" wrap="square" lIns="68569" tIns="68569" rIns="68569" bIns="68569" anchor="ctr" anchorCtr="0">
              <a:noAutofit/>
            </a:bodyPr>
            <a:lstStyle/>
            <a:p>
              <a:endParaRPr sz="1051"/>
            </a:p>
          </p:txBody>
        </p:sp>
        <p:pic>
          <p:nvPicPr>
            <p:cNvPr id="635" name="Google Shape;635;p40"/>
            <p:cNvPicPr preferRelativeResize="0"/>
            <p:nvPr/>
          </p:nvPicPr>
          <p:blipFill>
            <a:blip r:embed="rId3">
              <a:alphaModFix amt="50000"/>
            </a:blip>
            <a:stretch>
              <a:fillRect/>
            </a:stretch>
          </p:blipFill>
          <p:spPr>
            <a:xfrm>
              <a:off x="719999" y="1837022"/>
              <a:ext cx="2597126" cy="2766477"/>
            </a:xfrm>
            <a:prstGeom prst="rect">
              <a:avLst/>
            </a:prstGeom>
            <a:noFill/>
            <a:ln>
              <a:noFill/>
            </a:ln>
          </p:spPr>
        </p:pic>
      </p:grpSp>
      <p:grpSp>
        <p:nvGrpSpPr>
          <p:cNvPr id="636" name="Google Shape;636;p40"/>
          <p:cNvGrpSpPr/>
          <p:nvPr/>
        </p:nvGrpSpPr>
        <p:grpSpPr>
          <a:xfrm>
            <a:off x="7338333" y="-33467"/>
            <a:ext cx="1487025" cy="1487251"/>
            <a:chOff x="6983100" y="-67800"/>
            <a:chExt cx="1982700" cy="1983000"/>
          </a:xfrm>
        </p:grpSpPr>
        <p:sp>
          <p:nvSpPr>
            <p:cNvPr id="637" name="Google Shape;637;p40"/>
            <p:cNvSpPr/>
            <p:nvPr/>
          </p:nvSpPr>
          <p:spPr>
            <a:xfrm>
              <a:off x="6983100" y="-67800"/>
              <a:ext cx="1982700" cy="1983000"/>
            </a:xfrm>
            <a:prstGeom prst="ellipse">
              <a:avLst/>
            </a:prstGeom>
            <a:gradFill>
              <a:gsLst>
                <a:gs pos="0">
                  <a:srgbClr val="0CEDAA">
                    <a:alpha val="49411"/>
                  </a:srgbClr>
                </a:gs>
                <a:gs pos="50000">
                  <a:srgbClr val="FFFFFF">
                    <a:alpha val="0"/>
                  </a:srgbClr>
                </a:gs>
                <a:gs pos="100000">
                  <a:srgbClr val="FFFFFF">
                    <a:alpha val="0"/>
                  </a:srgbClr>
                </a:gs>
              </a:gsLst>
              <a:path path="circle">
                <a:fillToRect l="50000" t="50000" r="50000" b="50000"/>
              </a:path>
              <a:tileRect/>
            </a:gradFill>
            <a:ln>
              <a:noFill/>
            </a:ln>
          </p:spPr>
          <p:txBody>
            <a:bodyPr spcFirstLastPara="1" wrap="square" lIns="68569" tIns="68569" rIns="68569" bIns="68569" anchor="ctr" anchorCtr="0">
              <a:noAutofit/>
            </a:bodyPr>
            <a:lstStyle/>
            <a:p>
              <a:endParaRPr sz="1051"/>
            </a:p>
          </p:txBody>
        </p:sp>
        <p:pic>
          <p:nvPicPr>
            <p:cNvPr id="638" name="Google Shape;638;p40"/>
            <p:cNvPicPr preferRelativeResize="0"/>
            <p:nvPr/>
          </p:nvPicPr>
          <p:blipFill>
            <a:blip r:embed="rId4">
              <a:alphaModFix/>
            </a:blip>
            <a:stretch>
              <a:fillRect/>
            </a:stretch>
          </p:blipFill>
          <p:spPr>
            <a:xfrm>
              <a:off x="7273396" y="399324"/>
              <a:ext cx="1295652" cy="1097630"/>
            </a:xfrm>
            <a:prstGeom prst="rect">
              <a:avLst/>
            </a:prstGeom>
            <a:noFill/>
            <a:ln>
              <a:noFill/>
            </a:ln>
            <a:effectLst>
              <a:outerShdw blurRad="57150" dist="19050" dir="5400000" algn="bl" rotWithShape="0">
                <a:srgbClr val="000000">
                  <a:alpha val="20000"/>
                </a:srgbClr>
              </a:outerShdw>
            </a:effectLst>
          </p:spPr>
        </p:pic>
      </p:grpSp>
      <p:sp>
        <p:nvSpPr>
          <p:cNvPr id="639" name="Google Shape;639;p40"/>
          <p:cNvSpPr/>
          <p:nvPr/>
        </p:nvSpPr>
        <p:spPr>
          <a:xfrm>
            <a:off x="-392176" y="973003"/>
            <a:ext cx="149851" cy="149851"/>
          </a:xfrm>
          <a:prstGeom prst="star4">
            <a:avLst>
              <a:gd name="adj" fmla="val 12500"/>
            </a:avLst>
          </a:prstGeom>
          <a:solidFill>
            <a:schemeClr val="dk1"/>
          </a:solidFill>
          <a:ln>
            <a:noFill/>
          </a:ln>
        </p:spPr>
        <p:txBody>
          <a:bodyPr spcFirstLastPara="1" wrap="square" lIns="68569" tIns="68569" rIns="68569" bIns="68569" anchor="ctr" anchorCtr="0">
            <a:noAutofit/>
          </a:bodyPr>
          <a:lstStyle/>
          <a:p>
            <a:endParaRPr sz="1051"/>
          </a:p>
        </p:txBody>
      </p:sp>
      <p:sp>
        <p:nvSpPr>
          <p:cNvPr id="4" name="TextBox 3">
            <a:extLst>
              <a:ext uri="{FF2B5EF4-FFF2-40B4-BE49-F238E27FC236}">
                <a16:creationId xmlns:a16="http://schemas.microsoft.com/office/drawing/2014/main" id="{82CFD32C-49C3-48D1-94BF-022013A52D57}"/>
              </a:ext>
            </a:extLst>
          </p:cNvPr>
          <p:cNvSpPr txBox="1"/>
          <p:nvPr/>
        </p:nvSpPr>
        <p:spPr>
          <a:xfrm>
            <a:off x="472408" y="1314731"/>
            <a:ext cx="7779588" cy="1841530"/>
          </a:xfrm>
          <a:prstGeom prst="rect">
            <a:avLst/>
          </a:prstGeom>
          <a:noFill/>
        </p:spPr>
        <p:txBody>
          <a:bodyPr wrap="square" rtlCol="0">
            <a:spAutoFit/>
          </a:bodyPr>
          <a:lstStyle/>
          <a:p>
            <a:pPr marL="342900" lvl="0" indent="-342900" algn="just">
              <a:lnSpc>
                <a:spcPct val="106000"/>
              </a:lnSpc>
              <a:buFont typeface="Symbol" panose="05050102010706020507" pitchFamily="18" charset="2"/>
              <a:buChar char=""/>
            </a:pPr>
            <a:r>
              <a:rPr lang="en-IN" sz="1800" dirty="0">
                <a:effectLst/>
                <a:latin typeface="Calibri" panose="020F0502020204030204" pitchFamily="34" charset="0"/>
                <a:ea typeface="Calibri" panose="020F0502020204030204" pitchFamily="34" charset="0"/>
                <a:cs typeface="Times New Roman" panose="02020603050405020304" pitchFamily="18" charset="0"/>
              </a:rPr>
              <a:t>A significant reduction in pain or discomfort in the eyes of respondents after cataract surgery, highlighting the success of the surgical intervention in improving their well-being.</a:t>
            </a:r>
          </a:p>
          <a:p>
            <a:pPr marL="342900" lvl="0" indent="-342900" algn="just">
              <a:lnSpc>
                <a:spcPct val="106000"/>
              </a:lnSpc>
              <a:spcAft>
                <a:spcPts val="800"/>
              </a:spcAft>
              <a:buFont typeface="Symbol" panose="05050102010706020507" pitchFamily="18" charset="2"/>
              <a:buChar char=""/>
            </a:pPr>
            <a:r>
              <a:rPr lang="en-IN" sz="1800" dirty="0">
                <a:effectLst/>
                <a:latin typeface="Calibri" panose="020F0502020204030204" pitchFamily="34" charset="0"/>
                <a:ea typeface="Calibri" panose="020F0502020204030204" pitchFamily="34" charset="0"/>
                <a:cs typeface="Times New Roman" panose="02020603050405020304" pitchFamily="18" charset="0"/>
              </a:rPr>
              <a:t>The patient experiences no significant difficulty in carrying out their usual work, indicating successful restoration of vision and minimal impact on occupational tasks after the cataract surgery.</a:t>
            </a:r>
          </a:p>
        </p:txBody>
      </p:sp>
    </p:spTree>
    <p:extLst>
      <p:ext uri="{BB962C8B-B14F-4D97-AF65-F5344CB8AC3E}">
        <p14:creationId xmlns:p14="http://schemas.microsoft.com/office/powerpoint/2010/main" val="19661314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40"/>
          <p:cNvSpPr txBox="1">
            <a:spLocks noGrp="1"/>
          </p:cNvSpPr>
          <p:nvPr>
            <p:ph type="title"/>
          </p:nvPr>
        </p:nvSpPr>
        <p:spPr>
          <a:xfrm>
            <a:off x="659004" y="425870"/>
            <a:ext cx="5778000" cy="429525"/>
          </a:xfrm>
          <a:prstGeom prst="rect">
            <a:avLst/>
          </a:prstGeom>
        </p:spPr>
        <p:txBody>
          <a:bodyPr spcFirstLastPara="1" wrap="square" lIns="68569" tIns="68569" rIns="68569" bIns="68569" anchor="t" anchorCtr="0">
            <a:noAutofit/>
          </a:bodyPr>
          <a:lstStyle/>
          <a:p>
            <a:r>
              <a:rPr lang="en" dirty="0"/>
              <a:t>References</a:t>
            </a:r>
            <a:endParaRPr dirty="0"/>
          </a:p>
        </p:txBody>
      </p:sp>
      <p:grpSp>
        <p:nvGrpSpPr>
          <p:cNvPr id="633" name="Google Shape;633;p40"/>
          <p:cNvGrpSpPr/>
          <p:nvPr/>
        </p:nvGrpSpPr>
        <p:grpSpPr>
          <a:xfrm>
            <a:off x="6744428" y="3374397"/>
            <a:ext cx="1927164" cy="1712381"/>
            <a:chOff x="-37779" y="1837022"/>
            <a:chExt cx="3468000" cy="3501129"/>
          </a:xfrm>
        </p:grpSpPr>
        <p:sp>
          <p:nvSpPr>
            <p:cNvPr id="634" name="Google Shape;634;p40"/>
            <p:cNvSpPr/>
            <p:nvPr/>
          </p:nvSpPr>
          <p:spPr>
            <a:xfrm rot="701552">
              <a:off x="229230" y="2137280"/>
              <a:ext cx="2933982" cy="2934043"/>
            </a:xfrm>
            <a:prstGeom prst="ellipse">
              <a:avLst/>
            </a:prstGeom>
            <a:gradFill>
              <a:gsLst>
                <a:gs pos="0">
                  <a:srgbClr val="0CEDAA">
                    <a:alpha val="49411"/>
                  </a:srgbClr>
                </a:gs>
                <a:gs pos="50000">
                  <a:srgbClr val="FFFFFF">
                    <a:alpha val="0"/>
                  </a:srgbClr>
                </a:gs>
                <a:gs pos="100000">
                  <a:srgbClr val="FFFFFF">
                    <a:alpha val="0"/>
                  </a:srgbClr>
                </a:gs>
              </a:gsLst>
              <a:path path="circle">
                <a:fillToRect l="50000" t="50000" r="50000" b="50000"/>
              </a:path>
              <a:tileRect/>
            </a:gradFill>
            <a:ln>
              <a:noFill/>
            </a:ln>
          </p:spPr>
          <p:txBody>
            <a:bodyPr spcFirstLastPara="1" wrap="square" lIns="68569" tIns="68569" rIns="68569" bIns="68569" anchor="ctr" anchorCtr="0">
              <a:noAutofit/>
            </a:bodyPr>
            <a:lstStyle/>
            <a:p>
              <a:endParaRPr sz="1051"/>
            </a:p>
          </p:txBody>
        </p:sp>
        <p:pic>
          <p:nvPicPr>
            <p:cNvPr id="635" name="Google Shape;635;p40"/>
            <p:cNvPicPr preferRelativeResize="0"/>
            <p:nvPr/>
          </p:nvPicPr>
          <p:blipFill>
            <a:blip r:embed="rId3">
              <a:alphaModFix amt="50000"/>
            </a:blip>
            <a:stretch>
              <a:fillRect/>
            </a:stretch>
          </p:blipFill>
          <p:spPr>
            <a:xfrm>
              <a:off x="719999" y="1837022"/>
              <a:ext cx="2597126" cy="2766477"/>
            </a:xfrm>
            <a:prstGeom prst="rect">
              <a:avLst/>
            </a:prstGeom>
            <a:noFill/>
            <a:ln>
              <a:noFill/>
            </a:ln>
          </p:spPr>
        </p:pic>
      </p:grpSp>
      <p:grpSp>
        <p:nvGrpSpPr>
          <p:cNvPr id="636" name="Google Shape;636;p40"/>
          <p:cNvGrpSpPr/>
          <p:nvPr/>
        </p:nvGrpSpPr>
        <p:grpSpPr>
          <a:xfrm>
            <a:off x="7338333" y="-33467"/>
            <a:ext cx="1487025" cy="1487251"/>
            <a:chOff x="6983100" y="-67800"/>
            <a:chExt cx="1982700" cy="1983000"/>
          </a:xfrm>
        </p:grpSpPr>
        <p:sp>
          <p:nvSpPr>
            <p:cNvPr id="637" name="Google Shape;637;p40"/>
            <p:cNvSpPr/>
            <p:nvPr/>
          </p:nvSpPr>
          <p:spPr>
            <a:xfrm>
              <a:off x="6983100" y="-67800"/>
              <a:ext cx="1982700" cy="1983000"/>
            </a:xfrm>
            <a:prstGeom prst="ellipse">
              <a:avLst/>
            </a:prstGeom>
            <a:gradFill>
              <a:gsLst>
                <a:gs pos="0">
                  <a:srgbClr val="0CEDAA">
                    <a:alpha val="49411"/>
                  </a:srgbClr>
                </a:gs>
                <a:gs pos="50000">
                  <a:srgbClr val="FFFFFF">
                    <a:alpha val="0"/>
                  </a:srgbClr>
                </a:gs>
                <a:gs pos="100000">
                  <a:srgbClr val="FFFFFF">
                    <a:alpha val="0"/>
                  </a:srgbClr>
                </a:gs>
              </a:gsLst>
              <a:path path="circle">
                <a:fillToRect l="50000" t="50000" r="50000" b="50000"/>
              </a:path>
              <a:tileRect/>
            </a:gradFill>
            <a:ln>
              <a:noFill/>
            </a:ln>
          </p:spPr>
          <p:txBody>
            <a:bodyPr spcFirstLastPara="1" wrap="square" lIns="68569" tIns="68569" rIns="68569" bIns="68569" anchor="ctr" anchorCtr="0">
              <a:noAutofit/>
            </a:bodyPr>
            <a:lstStyle/>
            <a:p>
              <a:endParaRPr sz="1051"/>
            </a:p>
          </p:txBody>
        </p:sp>
        <p:pic>
          <p:nvPicPr>
            <p:cNvPr id="638" name="Google Shape;638;p40"/>
            <p:cNvPicPr preferRelativeResize="0"/>
            <p:nvPr/>
          </p:nvPicPr>
          <p:blipFill>
            <a:blip r:embed="rId4">
              <a:alphaModFix/>
            </a:blip>
            <a:stretch>
              <a:fillRect/>
            </a:stretch>
          </p:blipFill>
          <p:spPr>
            <a:xfrm>
              <a:off x="7273396" y="399324"/>
              <a:ext cx="1295652" cy="1097630"/>
            </a:xfrm>
            <a:prstGeom prst="rect">
              <a:avLst/>
            </a:prstGeom>
            <a:noFill/>
            <a:ln>
              <a:noFill/>
            </a:ln>
            <a:effectLst>
              <a:outerShdw blurRad="57150" dist="19050" dir="5400000" algn="bl" rotWithShape="0">
                <a:srgbClr val="000000">
                  <a:alpha val="20000"/>
                </a:srgbClr>
              </a:outerShdw>
            </a:effectLst>
          </p:spPr>
        </p:pic>
      </p:grpSp>
      <p:sp>
        <p:nvSpPr>
          <p:cNvPr id="639" name="Google Shape;639;p40"/>
          <p:cNvSpPr/>
          <p:nvPr/>
        </p:nvSpPr>
        <p:spPr>
          <a:xfrm>
            <a:off x="-392176" y="973003"/>
            <a:ext cx="149851" cy="149851"/>
          </a:xfrm>
          <a:prstGeom prst="star4">
            <a:avLst>
              <a:gd name="adj" fmla="val 12500"/>
            </a:avLst>
          </a:prstGeom>
          <a:solidFill>
            <a:schemeClr val="dk1"/>
          </a:solidFill>
          <a:ln>
            <a:noFill/>
          </a:ln>
        </p:spPr>
        <p:txBody>
          <a:bodyPr spcFirstLastPara="1" wrap="square" lIns="68569" tIns="68569" rIns="68569" bIns="68569" anchor="ctr" anchorCtr="0">
            <a:noAutofit/>
          </a:bodyPr>
          <a:lstStyle/>
          <a:p>
            <a:endParaRPr sz="1051"/>
          </a:p>
        </p:txBody>
      </p:sp>
      <p:sp>
        <p:nvSpPr>
          <p:cNvPr id="4" name="TextBox 3">
            <a:extLst>
              <a:ext uri="{FF2B5EF4-FFF2-40B4-BE49-F238E27FC236}">
                <a16:creationId xmlns:a16="http://schemas.microsoft.com/office/drawing/2014/main" id="{82CFD32C-49C3-48D1-94BF-022013A52D57}"/>
              </a:ext>
            </a:extLst>
          </p:cNvPr>
          <p:cNvSpPr txBox="1"/>
          <p:nvPr/>
        </p:nvSpPr>
        <p:spPr>
          <a:xfrm>
            <a:off x="472408" y="1314731"/>
            <a:ext cx="7779588" cy="2933047"/>
          </a:xfrm>
          <a:prstGeom prst="rect">
            <a:avLst/>
          </a:prstGeom>
          <a:noFill/>
        </p:spPr>
        <p:txBody>
          <a:bodyPr wrap="square" rtlCol="0">
            <a:spAutoFit/>
          </a:bodyPr>
          <a:lstStyle/>
          <a:p>
            <a:pPr marL="285750" indent="-285750">
              <a:buFont typeface="Arial" panose="020B0604020202020204" pitchFamily="34" charset="0"/>
              <a:buChar char="•"/>
            </a:pPr>
            <a:r>
              <a:rPr lang="en-IN" dirty="0">
                <a:solidFill>
                  <a:srgbClr val="000000"/>
                </a:solidFill>
                <a:effectLst/>
                <a:latin typeface="+mj-lt"/>
                <a:ea typeface="Times New Roman" panose="02020603050405020304" pitchFamily="18" charset="0"/>
              </a:rPr>
              <a:t>Kapoor H, Chatterjee A, Daniel R, Foster A. Evaluation of visual outcome of cataract surgery in an Indian eye camp. Br J </a:t>
            </a:r>
            <a:r>
              <a:rPr lang="en-IN" dirty="0" err="1">
                <a:solidFill>
                  <a:srgbClr val="000000"/>
                </a:solidFill>
                <a:effectLst/>
                <a:latin typeface="+mj-lt"/>
                <a:ea typeface="Times New Roman" panose="02020603050405020304" pitchFamily="18" charset="0"/>
              </a:rPr>
              <a:t>Ophthalmol</a:t>
            </a:r>
            <a:r>
              <a:rPr lang="en-IN" dirty="0">
                <a:solidFill>
                  <a:srgbClr val="000000"/>
                </a:solidFill>
                <a:effectLst/>
                <a:latin typeface="+mj-lt"/>
                <a:ea typeface="Times New Roman" panose="02020603050405020304" pitchFamily="18" charset="0"/>
              </a:rPr>
              <a:t> 1999;83:343-6</a:t>
            </a:r>
          </a:p>
          <a:p>
            <a:pPr marL="285750" indent="-285750">
              <a:buFont typeface="Arial" panose="020B0604020202020204" pitchFamily="34" charset="0"/>
              <a:buChar char="•"/>
            </a:pPr>
            <a:endParaRPr lang="en-IN" dirty="0">
              <a:solidFill>
                <a:srgbClr val="000000"/>
              </a:solidFill>
              <a:effectLst/>
              <a:latin typeface="+mj-lt"/>
              <a:ea typeface="Times New Roman" panose="02020603050405020304" pitchFamily="18" charset="0"/>
            </a:endParaRPr>
          </a:p>
          <a:p>
            <a:pPr marL="285750" indent="-285750">
              <a:buFont typeface="Arial" panose="020B0604020202020204" pitchFamily="34" charset="0"/>
              <a:buChar char="•"/>
            </a:pPr>
            <a:r>
              <a:rPr lang="en-IN" u="sng" dirty="0">
                <a:effectLst/>
                <a:latin typeface="+mj-lt"/>
                <a:ea typeface="Corbel" panose="020B050302020402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https://npcbvi.mohfw.gov.in/Home</a:t>
            </a:r>
            <a:endParaRPr lang="en-IN" u="sng" dirty="0">
              <a:effectLst/>
              <a:latin typeface="+mj-lt"/>
              <a:ea typeface="Corbel" panose="020B0503020204020204" pitchFamily="34" charset="0"/>
              <a:cs typeface="Times New Roman" panose="02020603050405020304" pitchFamily="18" charset="0"/>
            </a:endParaRPr>
          </a:p>
          <a:p>
            <a:pPr marL="285750" indent="-285750">
              <a:buFont typeface="Arial" panose="020B0604020202020204" pitchFamily="34" charset="0"/>
              <a:buChar char="•"/>
            </a:pPr>
            <a:endParaRPr lang="en-IN" dirty="0">
              <a:effectLst/>
              <a:latin typeface="+mj-lt"/>
              <a:ea typeface="Corbel" panose="020B0503020204020204" pitchFamily="34" charset="0"/>
              <a:cs typeface="Times New Roman" panose="02020603050405020304" pitchFamily="18" charset="0"/>
            </a:endParaRPr>
          </a:p>
          <a:p>
            <a:pPr marL="285750" indent="-285750">
              <a:lnSpc>
                <a:spcPct val="115000"/>
              </a:lnSpc>
              <a:spcAft>
                <a:spcPts val="1000"/>
              </a:spcAft>
              <a:buFont typeface="Arial" panose="020B0604020202020204" pitchFamily="34" charset="0"/>
              <a:buChar char="•"/>
            </a:pPr>
            <a:r>
              <a:rPr lang="en-IN" u="sng" dirty="0">
                <a:effectLst/>
                <a:latin typeface="+mj-lt"/>
                <a:ea typeface="Corbel" panose="020B050302020402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https://www.ncbi.nlm.nih.gov/pmc/articles/PMC2478719/</a:t>
            </a:r>
            <a:endParaRPr lang="en-IN" dirty="0">
              <a:effectLst/>
              <a:latin typeface="+mj-lt"/>
              <a:ea typeface="Corbel" panose="020B0503020204020204" pitchFamily="34" charset="0"/>
              <a:cs typeface="Times New Roman" panose="02020603050405020304" pitchFamily="18" charset="0"/>
            </a:endParaRPr>
          </a:p>
          <a:p>
            <a:pPr marL="285750" indent="-285750" algn="just">
              <a:lnSpc>
                <a:spcPct val="150000"/>
              </a:lnSpc>
              <a:spcAft>
                <a:spcPts val="1000"/>
              </a:spcAft>
              <a:buFont typeface="Arial" panose="020B0604020202020204" pitchFamily="34" charset="0"/>
              <a:buChar char="•"/>
            </a:pPr>
            <a:r>
              <a:rPr lang="en-IN" b="0" i="0" u="none" strike="noStrike" dirty="0">
                <a:effectLst/>
                <a:latin typeface="+mj-lt"/>
                <a:hlinkClick r:id="rId7">
                  <a:extLst>
                    <a:ext uri="{A12FA001-AC4F-418D-AE19-62706E023703}">
                      <ahyp:hlinkClr xmlns:ahyp="http://schemas.microsoft.com/office/drawing/2018/hyperlinkcolor" val="tx"/>
                    </a:ext>
                  </a:extLst>
                </a:hlinkClick>
              </a:rPr>
              <a:t>https://apps.who.int/iris/handle/10665/68601</a:t>
            </a:r>
            <a:endParaRPr lang="en-IN" b="0" i="0" u="none" strike="noStrike" dirty="0">
              <a:effectLst/>
              <a:latin typeface="+mj-lt"/>
            </a:endParaRPr>
          </a:p>
          <a:p>
            <a:pPr marL="285750" indent="-285750" algn="just">
              <a:lnSpc>
                <a:spcPct val="150000"/>
              </a:lnSpc>
              <a:spcAft>
                <a:spcPts val="1000"/>
              </a:spcAft>
              <a:buFont typeface="Arial" panose="020B0604020202020204" pitchFamily="34" charset="0"/>
              <a:buChar char="•"/>
            </a:pPr>
            <a:r>
              <a:rPr lang="en-IN" b="0" i="0" dirty="0" err="1">
                <a:solidFill>
                  <a:srgbClr val="212529"/>
                </a:solidFill>
                <a:effectLst/>
                <a:latin typeface="+mj-lt"/>
              </a:rPr>
              <a:t>Amedo</a:t>
            </a:r>
            <a:r>
              <a:rPr lang="en-IN" b="0" i="0" dirty="0">
                <a:solidFill>
                  <a:srgbClr val="212529"/>
                </a:solidFill>
                <a:effectLst/>
                <a:latin typeface="+mj-lt"/>
              </a:rPr>
              <a:t> AO, Koomson NY, Pascal TM, </a:t>
            </a:r>
            <a:r>
              <a:rPr lang="en-IN" b="0" i="0" dirty="0" err="1">
                <a:solidFill>
                  <a:srgbClr val="212529"/>
                </a:solidFill>
                <a:effectLst/>
                <a:latin typeface="+mj-lt"/>
              </a:rPr>
              <a:t>Kumah</a:t>
            </a:r>
            <a:r>
              <a:rPr lang="en-IN" b="0" i="0" dirty="0">
                <a:solidFill>
                  <a:srgbClr val="212529"/>
                </a:solidFill>
                <a:effectLst/>
                <a:latin typeface="+mj-lt"/>
              </a:rPr>
              <a:t> DB, et al. (2016). Quality of Life of Cataract Patients Before and After Surgery-Evidence From Four Rural Communities in Ghana. Mathews J </a:t>
            </a:r>
            <a:r>
              <a:rPr lang="en-IN" b="0" i="0" dirty="0" err="1">
                <a:solidFill>
                  <a:srgbClr val="212529"/>
                </a:solidFill>
                <a:effectLst/>
                <a:latin typeface="+mj-lt"/>
              </a:rPr>
              <a:t>Ophthalmol</a:t>
            </a:r>
            <a:r>
              <a:rPr lang="en-IN" b="0" i="0" dirty="0">
                <a:solidFill>
                  <a:srgbClr val="212529"/>
                </a:solidFill>
                <a:effectLst/>
                <a:latin typeface="+mj-lt"/>
              </a:rPr>
              <a:t>. 1(1): 003.</a:t>
            </a:r>
            <a:endParaRPr lang="en-IN" dirty="0">
              <a:effectLst/>
              <a:latin typeface="+mj-lt"/>
              <a:ea typeface="Times New Roman" panose="02020603050405020304" pitchFamily="18" charset="0"/>
            </a:endParaRPr>
          </a:p>
        </p:txBody>
      </p:sp>
    </p:spTree>
    <p:extLst>
      <p:ext uri="{BB962C8B-B14F-4D97-AF65-F5344CB8AC3E}">
        <p14:creationId xmlns:p14="http://schemas.microsoft.com/office/powerpoint/2010/main" val="11322772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23"/>
        <p:cNvGrpSpPr/>
        <p:nvPr/>
      </p:nvGrpSpPr>
      <p:grpSpPr>
        <a:xfrm>
          <a:off x="0" y="0"/>
          <a:ext cx="0" cy="0"/>
          <a:chOff x="0" y="0"/>
          <a:chExt cx="0" cy="0"/>
        </a:xfrm>
      </p:grpSpPr>
      <p:sp>
        <p:nvSpPr>
          <p:cNvPr id="624" name="Google Shape;624;p39"/>
          <p:cNvSpPr txBox="1">
            <a:spLocks noGrp="1"/>
          </p:cNvSpPr>
          <p:nvPr>
            <p:ph type="body" idx="1"/>
          </p:nvPr>
        </p:nvSpPr>
        <p:spPr>
          <a:xfrm>
            <a:off x="1683000" y="3949016"/>
            <a:ext cx="5778000" cy="453825"/>
          </a:xfrm>
          <a:prstGeom prst="rect">
            <a:avLst/>
          </a:prstGeom>
        </p:spPr>
        <p:txBody>
          <a:bodyPr spcFirstLastPara="1" wrap="square" lIns="68569" tIns="68569" rIns="68569" bIns="68569" anchor="ctr" anchorCtr="0">
            <a:noAutofit/>
          </a:bodyPr>
          <a:lstStyle/>
          <a:p>
            <a:pPr marL="0" indent="0"/>
            <a:r>
              <a:rPr lang="en" dirty="0"/>
              <a:t>A picture is worth a thousand words</a:t>
            </a:r>
            <a:endParaRPr dirty="0"/>
          </a:p>
        </p:txBody>
      </p:sp>
      <p:sp>
        <p:nvSpPr>
          <p:cNvPr id="625" name="Google Shape;625;p39"/>
          <p:cNvSpPr/>
          <p:nvPr/>
        </p:nvSpPr>
        <p:spPr>
          <a:xfrm>
            <a:off x="-392176" y="3486835"/>
            <a:ext cx="149851" cy="149851"/>
          </a:xfrm>
          <a:prstGeom prst="star4">
            <a:avLst>
              <a:gd name="adj" fmla="val 12500"/>
            </a:avLst>
          </a:prstGeom>
          <a:solidFill>
            <a:schemeClr val="dk1"/>
          </a:solidFill>
          <a:ln>
            <a:noFill/>
          </a:ln>
        </p:spPr>
        <p:txBody>
          <a:bodyPr spcFirstLastPara="1" wrap="square" lIns="68569" tIns="68569" rIns="68569" bIns="68569" anchor="ctr" anchorCtr="0">
            <a:noAutofit/>
          </a:bodyPr>
          <a:lstStyle/>
          <a:p>
            <a:endParaRPr sz="1051"/>
          </a:p>
        </p:txBody>
      </p:sp>
      <p:sp>
        <p:nvSpPr>
          <p:cNvPr id="626" name="Google Shape;626;p39"/>
          <p:cNvSpPr/>
          <p:nvPr/>
        </p:nvSpPr>
        <p:spPr>
          <a:xfrm>
            <a:off x="9386325" y="4020629"/>
            <a:ext cx="149851" cy="149851"/>
          </a:xfrm>
          <a:prstGeom prst="star4">
            <a:avLst>
              <a:gd name="adj" fmla="val 12500"/>
            </a:avLst>
          </a:prstGeom>
          <a:solidFill>
            <a:schemeClr val="dk1"/>
          </a:solidFill>
          <a:ln>
            <a:noFill/>
          </a:ln>
        </p:spPr>
        <p:txBody>
          <a:bodyPr spcFirstLastPara="1" wrap="square" lIns="68569" tIns="68569" rIns="68569" bIns="68569" anchor="ctr" anchorCtr="0">
            <a:noAutofit/>
          </a:bodyPr>
          <a:lstStyle/>
          <a:p>
            <a:endParaRPr sz="1051"/>
          </a:p>
        </p:txBody>
      </p:sp>
      <p:pic>
        <p:nvPicPr>
          <p:cNvPr id="10" name="Picture 9">
            <a:extLst>
              <a:ext uri="{FF2B5EF4-FFF2-40B4-BE49-F238E27FC236}">
                <a16:creationId xmlns:a16="http://schemas.microsoft.com/office/drawing/2014/main" id="{800BD0B0-6F0F-4A6C-A6B3-1221951AE1E8}"/>
              </a:ext>
            </a:extLst>
          </p:cNvPr>
          <p:cNvPicPr>
            <a:picLocks noChangeAspect="1"/>
          </p:cNvPicPr>
          <p:nvPr/>
        </p:nvPicPr>
        <p:blipFill>
          <a:blip r:embed="rId4"/>
          <a:stretch>
            <a:fillRect/>
          </a:stretch>
        </p:blipFill>
        <p:spPr>
          <a:xfrm>
            <a:off x="24998" y="681957"/>
            <a:ext cx="1297026" cy="1729368"/>
          </a:xfrm>
          <a:prstGeom prst="rect">
            <a:avLst/>
          </a:prstGeom>
        </p:spPr>
      </p:pic>
      <p:pic>
        <p:nvPicPr>
          <p:cNvPr id="14" name="Picture 13">
            <a:extLst>
              <a:ext uri="{FF2B5EF4-FFF2-40B4-BE49-F238E27FC236}">
                <a16:creationId xmlns:a16="http://schemas.microsoft.com/office/drawing/2014/main" id="{A440E354-9E3C-42AB-AACE-C142BDBCDE93}"/>
              </a:ext>
            </a:extLst>
          </p:cNvPr>
          <p:cNvPicPr>
            <a:picLocks noChangeAspect="1"/>
          </p:cNvPicPr>
          <p:nvPr/>
        </p:nvPicPr>
        <p:blipFill>
          <a:blip r:embed="rId5"/>
          <a:stretch>
            <a:fillRect/>
          </a:stretch>
        </p:blipFill>
        <p:spPr>
          <a:xfrm>
            <a:off x="170491" y="91200"/>
            <a:ext cx="2173312" cy="2790555"/>
          </a:xfrm>
          <a:prstGeom prst="rect">
            <a:avLst/>
          </a:prstGeom>
        </p:spPr>
      </p:pic>
      <p:pic>
        <p:nvPicPr>
          <p:cNvPr id="16" name="Picture 15">
            <a:extLst>
              <a:ext uri="{FF2B5EF4-FFF2-40B4-BE49-F238E27FC236}">
                <a16:creationId xmlns:a16="http://schemas.microsoft.com/office/drawing/2014/main" id="{A381147C-DB99-4244-A83E-948C51BA7D36}"/>
              </a:ext>
            </a:extLst>
          </p:cNvPr>
          <p:cNvPicPr>
            <a:picLocks noChangeAspect="1"/>
          </p:cNvPicPr>
          <p:nvPr/>
        </p:nvPicPr>
        <p:blipFill>
          <a:blip r:embed="rId6"/>
          <a:stretch>
            <a:fillRect/>
          </a:stretch>
        </p:blipFill>
        <p:spPr>
          <a:xfrm>
            <a:off x="2395193" y="147549"/>
            <a:ext cx="3917473" cy="2790556"/>
          </a:xfrm>
          <a:prstGeom prst="rect">
            <a:avLst/>
          </a:prstGeom>
        </p:spPr>
      </p:pic>
      <p:pic>
        <p:nvPicPr>
          <p:cNvPr id="22" name="Picture 21">
            <a:extLst>
              <a:ext uri="{FF2B5EF4-FFF2-40B4-BE49-F238E27FC236}">
                <a16:creationId xmlns:a16="http://schemas.microsoft.com/office/drawing/2014/main" id="{D494E7A3-529B-4A0F-9B2D-271DA37C475E}"/>
              </a:ext>
            </a:extLst>
          </p:cNvPr>
          <p:cNvPicPr>
            <a:picLocks noChangeAspect="1"/>
          </p:cNvPicPr>
          <p:nvPr/>
        </p:nvPicPr>
        <p:blipFill>
          <a:blip r:embed="rId7"/>
          <a:stretch>
            <a:fillRect/>
          </a:stretch>
        </p:blipFill>
        <p:spPr>
          <a:xfrm>
            <a:off x="6017008" y="2948227"/>
            <a:ext cx="2894471" cy="2170853"/>
          </a:xfrm>
          <a:prstGeom prst="rect">
            <a:avLst/>
          </a:prstGeom>
        </p:spPr>
      </p:pic>
      <p:pic>
        <p:nvPicPr>
          <p:cNvPr id="24" name="Picture 23">
            <a:extLst>
              <a:ext uri="{FF2B5EF4-FFF2-40B4-BE49-F238E27FC236}">
                <a16:creationId xmlns:a16="http://schemas.microsoft.com/office/drawing/2014/main" id="{DDCCDB0E-FBCF-4A5E-A222-A08D6655335E}"/>
              </a:ext>
            </a:extLst>
          </p:cNvPr>
          <p:cNvPicPr>
            <a:picLocks noChangeAspect="1"/>
          </p:cNvPicPr>
          <p:nvPr/>
        </p:nvPicPr>
        <p:blipFill rotWithShape="1">
          <a:blip r:embed="rId8"/>
          <a:srcRect t="13154"/>
          <a:stretch/>
        </p:blipFill>
        <p:spPr>
          <a:xfrm>
            <a:off x="124408" y="2931415"/>
            <a:ext cx="2782779" cy="2170853"/>
          </a:xfrm>
          <a:prstGeom prst="rect">
            <a:avLst/>
          </a:prstGeom>
        </p:spPr>
      </p:pic>
      <p:pic>
        <p:nvPicPr>
          <p:cNvPr id="26" name="Picture 25">
            <a:extLst>
              <a:ext uri="{FF2B5EF4-FFF2-40B4-BE49-F238E27FC236}">
                <a16:creationId xmlns:a16="http://schemas.microsoft.com/office/drawing/2014/main" id="{28686795-BE2B-4621-A13A-9F4E0B9AEB0B}"/>
              </a:ext>
            </a:extLst>
          </p:cNvPr>
          <p:cNvPicPr>
            <a:picLocks noChangeAspect="1"/>
          </p:cNvPicPr>
          <p:nvPr/>
        </p:nvPicPr>
        <p:blipFill>
          <a:blip r:embed="rId9"/>
          <a:stretch>
            <a:fillRect/>
          </a:stretch>
        </p:blipFill>
        <p:spPr>
          <a:xfrm>
            <a:off x="3046635" y="2991437"/>
            <a:ext cx="2894471" cy="2110831"/>
          </a:xfrm>
          <a:prstGeom prst="rect">
            <a:avLst/>
          </a:prstGeom>
        </p:spPr>
      </p:pic>
      <p:sp>
        <p:nvSpPr>
          <p:cNvPr id="27" name="Rectangle 26">
            <a:extLst>
              <a:ext uri="{FF2B5EF4-FFF2-40B4-BE49-F238E27FC236}">
                <a16:creationId xmlns:a16="http://schemas.microsoft.com/office/drawing/2014/main" id="{B1F3025E-4C73-4C99-9E14-0D5F0A1F00A1}"/>
              </a:ext>
            </a:extLst>
          </p:cNvPr>
          <p:cNvSpPr/>
          <p:nvPr/>
        </p:nvSpPr>
        <p:spPr>
          <a:xfrm>
            <a:off x="2412693" y="2516665"/>
            <a:ext cx="3849419" cy="7841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3200" b="1" dirty="0"/>
              <a:t>THANK YOU</a:t>
            </a:r>
          </a:p>
        </p:txBody>
      </p:sp>
      <p:pic>
        <p:nvPicPr>
          <p:cNvPr id="29" name="Picture 28">
            <a:extLst>
              <a:ext uri="{FF2B5EF4-FFF2-40B4-BE49-F238E27FC236}">
                <a16:creationId xmlns:a16="http://schemas.microsoft.com/office/drawing/2014/main" id="{1D50B563-3C47-458D-B3ED-BF4E86BE5A7A}"/>
              </a:ext>
            </a:extLst>
          </p:cNvPr>
          <p:cNvPicPr>
            <a:picLocks noChangeAspect="1"/>
          </p:cNvPicPr>
          <p:nvPr/>
        </p:nvPicPr>
        <p:blipFill rotWithShape="1">
          <a:blip r:embed="rId4"/>
          <a:srcRect t="27416" r="14509"/>
          <a:stretch/>
        </p:blipFill>
        <p:spPr>
          <a:xfrm>
            <a:off x="6344603" y="1871997"/>
            <a:ext cx="1108901" cy="1255309"/>
          </a:xfrm>
          <a:prstGeom prst="rect">
            <a:avLst/>
          </a:prstGeom>
        </p:spPr>
      </p:pic>
      <p:pic>
        <p:nvPicPr>
          <p:cNvPr id="33" name="Picture 32">
            <a:extLst>
              <a:ext uri="{FF2B5EF4-FFF2-40B4-BE49-F238E27FC236}">
                <a16:creationId xmlns:a16="http://schemas.microsoft.com/office/drawing/2014/main" id="{BC7EA223-E765-481B-BBFD-D1A6CB2F36BE}"/>
              </a:ext>
            </a:extLst>
          </p:cNvPr>
          <p:cNvPicPr>
            <a:picLocks noChangeAspect="1"/>
          </p:cNvPicPr>
          <p:nvPr/>
        </p:nvPicPr>
        <p:blipFill>
          <a:blip r:embed="rId10"/>
          <a:stretch>
            <a:fillRect/>
          </a:stretch>
        </p:blipFill>
        <p:spPr>
          <a:xfrm>
            <a:off x="7511672" y="1723276"/>
            <a:ext cx="1399807" cy="1589187"/>
          </a:xfrm>
          <a:prstGeom prst="rect">
            <a:avLst/>
          </a:prstGeom>
        </p:spPr>
      </p:pic>
      <p:pic>
        <p:nvPicPr>
          <p:cNvPr id="35" name="Picture 34">
            <a:extLst>
              <a:ext uri="{FF2B5EF4-FFF2-40B4-BE49-F238E27FC236}">
                <a16:creationId xmlns:a16="http://schemas.microsoft.com/office/drawing/2014/main" id="{37FF630F-0A31-4C15-A6EF-2E2B291A7928}"/>
              </a:ext>
            </a:extLst>
          </p:cNvPr>
          <p:cNvPicPr>
            <a:picLocks noChangeAspect="1"/>
          </p:cNvPicPr>
          <p:nvPr/>
        </p:nvPicPr>
        <p:blipFill>
          <a:blip r:embed="rId11"/>
          <a:stretch>
            <a:fillRect/>
          </a:stretch>
        </p:blipFill>
        <p:spPr>
          <a:xfrm>
            <a:off x="6397107" y="39103"/>
            <a:ext cx="2514372" cy="162998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30"/>
          <p:cNvSpPr txBox="1">
            <a:spLocks noGrp="1"/>
          </p:cNvSpPr>
          <p:nvPr>
            <p:ph type="title"/>
          </p:nvPr>
        </p:nvSpPr>
        <p:spPr>
          <a:xfrm>
            <a:off x="3579103" y="440771"/>
            <a:ext cx="5778000" cy="429525"/>
          </a:xfrm>
          <a:prstGeom prst="rect">
            <a:avLst/>
          </a:prstGeom>
        </p:spPr>
        <p:txBody>
          <a:bodyPr spcFirstLastPara="1" wrap="square" lIns="68569" tIns="68569" rIns="68569" bIns="68569" anchor="t" anchorCtr="0">
            <a:noAutofit/>
          </a:bodyPr>
          <a:lstStyle/>
          <a:p>
            <a:r>
              <a:rPr lang="en" dirty="0">
                <a:solidFill>
                  <a:schemeClr val="tx1"/>
                </a:solidFill>
              </a:rPr>
              <a:t>Contents</a:t>
            </a:r>
            <a:endParaRPr dirty="0">
              <a:solidFill>
                <a:schemeClr val="tx1"/>
              </a:solidFill>
            </a:endParaRPr>
          </a:p>
        </p:txBody>
      </p:sp>
      <p:sp>
        <p:nvSpPr>
          <p:cNvPr id="278" name="Google Shape;278;p30"/>
          <p:cNvSpPr txBox="1"/>
          <p:nvPr/>
        </p:nvSpPr>
        <p:spPr>
          <a:xfrm>
            <a:off x="5941050" y="877455"/>
            <a:ext cx="1674391" cy="757035"/>
          </a:xfrm>
          <a:prstGeom prst="rect">
            <a:avLst/>
          </a:prstGeom>
          <a:noFill/>
          <a:ln>
            <a:noFill/>
          </a:ln>
        </p:spPr>
        <p:txBody>
          <a:bodyPr spcFirstLastPara="1" wrap="square" lIns="68569" tIns="68569" rIns="0" bIns="68569" anchor="t" anchorCtr="0">
            <a:noAutofit/>
          </a:bodyPr>
          <a:lstStyle/>
          <a:p>
            <a:pPr marL="128585" indent="-128585">
              <a:buFont typeface="Arial" panose="020B0604020202020204" pitchFamily="34" charset="0"/>
              <a:buChar char="•"/>
            </a:pPr>
            <a:endParaRPr lang="en-IN" sz="600" b="1" dirty="0">
              <a:solidFill>
                <a:srgbClr val="002060"/>
              </a:solidFill>
              <a:latin typeface="Nobile"/>
              <a:ea typeface="Nobile"/>
              <a:cs typeface="Nobile"/>
              <a:sym typeface="Nobile"/>
            </a:endParaRPr>
          </a:p>
          <a:p>
            <a:pPr marL="128585" indent="-128585">
              <a:buFont typeface="Arial" panose="020B0604020202020204" pitchFamily="34" charset="0"/>
              <a:buChar char="•"/>
            </a:pPr>
            <a:endParaRPr lang="en-IN" sz="600" b="1" dirty="0">
              <a:solidFill>
                <a:srgbClr val="002060"/>
              </a:solidFill>
              <a:latin typeface="Nobile"/>
              <a:ea typeface="Nobile"/>
              <a:cs typeface="Nobile"/>
              <a:sym typeface="Nobile"/>
            </a:endParaRPr>
          </a:p>
          <a:p>
            <a:pPr marL="128585" indent="-128585">
              <a:buFont typeface="Arial" panose="020B0604020202020204" pitchFamily="34" charset="0"/>
              <a:buChar char="•"/>
            </a:pPr>
            <a:endParaRPr lang="en-IN" sz="600" b="1" dirty="0">
              <a:solidFill>
                <a:srgbClr val="002060"/>
              </a:solidFill>
              <a:latin typeface="Nobile"/>
              <a:ea typeface="Nobile"/>
              <a:cs typeface="Nobile"/>
              <a:sym typeface="Nobile"/>
            </a:endParaRPr>
          </a:p>
          <a:p>
            <a:pPr marL="128585" indent="-128585">
              <a:buFont typeface="Arial" panose="020B0604020202020204" pitchFamily="34" charset="0"/>
              <a:buChar char="•"/>
            </a:pPr>
            <a:endParaRPr lang="en-IN" sz="600" b="1" dirty="0">
              <a:solidFill>
                <a:srgbClr val="002060"/>
              </a:solidFill>
              <a:latin typeface="Nobile"/>
              <a:ea typeface="Nobile"/>
              <a:cs typeface="Nobile"/>
              <a:sym typeface="Nobile"/>
            </a:endParaRPr>
          </a:p>
          <a:p>
            <a:pPr marL="128585" indent="-128585">
              <a:buFont typeface="Arial" panose="020B0604020202020204" pitchFamily="34" charset="0"/>
              <a:buChar char="•"/>
            </a:pPr>
            <a:endParaRPr lang="en-IN" sz="600" b="1" dirty="0">
              <a:solidFill>
                <a:srgbClr val="002060"/>
              </a:solidFill>
              <a:latin typeface="Nobile"/>
              <a:ea typeface="Nobile"/>
              <a:cs typeface="Nobile"/>
              <a:sym typeface="Nobile"/>
            </a:endParaRPr>
          </a:p>
          <a:p>
            <a:pPr marL="128585" indent="-128585">
              <a:buFont typeface="Arial" panose="020B0604020202020204" pitchFamily="34" charset="0"/>
              <a:buChar char="•"/>
            </a:pPr>
            <a:endParaRPr lang="en-IN" sz="600" b="1" dirty="0">
              <a:solidFill>
                <a:srgbClr val="002060"/>
              </a:solidFill>
              <a:latin typeface="Nobile"/>
              <a:ea typeface="Nobile"/>
              <a:cs typeface="Nobile"/>
              <a:sym typeface="Nobile"/>
            </a:endParaRPr>
          </a:p>
          <a:p>
            <a:pPr marL="128585" indent="-128585">
              <a:buFont typeface="Arial" panose="020B0604020202020204" pitchFamily="34" charset="0"/>
              <a:buChar char="•"/>
            </a:pPr>
            <a:endParaRPr lang="en-IN" sz="600" b="1" dirty="0">
              <a:solidFill>
                <a:srgbClr val="002060"/>
              </a:solidFill>
              <a:latin typeface="Nobile"/>
              <a:ea typeface="Nobile"/>
              <a:cs typeface="Nobile"/>
              <a:sym typeface="Nobile"/>
            </a:endParaRPr>
          </a:p>
          <a:p>
            <a:pPr marL="128585" indent="-128585">
              <a:buFont typeface="Arial" panose="020B0604020202020204" pitchFamily="34" charset="0"/>
              <a:buChar char="•"/>
            </a:pPr>
            <a:endParaRPr lang="en-IN" sz="600" b="1" dirty="0">
              <a:solidFill>
                <a:srgbClr val="002060"/>
              </a:solidFill>
              <a:latin typeface="Nobile"/>
              <a:ea typeface="Nobile"/>
              <a:cs typeface="Nobile"/>
              <a:sym typeface="Nobile"/>
            </a:endParaRPr>
          </a:p>
          <a:p>
            <a:pPr marL="128585" indent="-128585">
              <a:buFont typeface="Arial" panose="020B0604020202020204" pitchFamily="34" charset="0"/>
              <a:buChar char="•"/>
            </a:pPr>
            <a:endParaRPr lang="en-IN" sz="600" b="1" dirty="0">
              <a:solidFill>
                <a:srgbClr val="002060"/>
              </a:solidFill>
              <a:latin typeface="Nobile"/>
              <a:ea typeface="Nobile"/>
              <a:cs typeface="Nobile"/>
              <a:sym typeface="Nobile"/>
            </a:endParaRPr>
          </a:p>
          <a:p>
            <a:endParaRPr sz="600" dirty="0">
              <a:solidFill>
                <a:srgbClr val="002060"/>
              </a:solidFill>
              <a:latin typeface="Nobile"/>
              <a:ea typeface="Nobile"/>
              <a:cs typeface="Nobile"/>
              <a:sym typeface="Nobile"/>
            </a:endParaRPr>
          </a:p>
          <a:p>
            <a:endParaRPr sz="600" b="1" dirty="0">
              <a:solidFill>
                <a:srgbClr val="002060"/>
              </a:solidFill>
              <a:latin typeface="Nobile"/>
              <a:ea typeface="Nobile"/>
              <a:cs typeface="Nobile"/>
              <a:sym typeface="Nobile"/>
            </a:endParaRPr>
          </a:p>
        </p:txBody>
      </p:sp>
      <p:grpSp>
        <p:nvGrpSpPr>
          <p:cNvPr id="281" name="Google Shape;281;p30"/>
          <p:cNvGrpSpPr/>
          <p:nvPr/>
        </p:nvGrpSpPr>
        <p:grpSpPr>
          <a:xfrm>
            <a:off x="6791670" y="133829"/>
            <a:ext cx="1487025" cy="1487251"/>
            <a:chOff x="6983100" y="-67800"/>
            <a:chExt cx="1982700" cy="1983000"/>
          </a:xfrm>
        </p:grpSpPr>
        <p:sp>
          <p:nvSpPr>
            <p:cNvPr id="282" name="Google Shape;282;p30"/>
            <p:cNvSpPr/>
            <p:nvPr/>
          </p:nvSpPr>
          <p:spPr>
            <a:xfrm>
              <a:off x="6983100" y="-67800"/>
              <a:ext cx="1982700" cy="1983000"/>
            </a:xfrm>
            <a:prstGeom prst="ellipse">
              <a:avLst/>
            </a:prstGeom>
            <a:gradFill>
              <a:gsLst>
                <a:gs pos="0">
                  <a:srgbClr val="0CEDAA">
                    <a:alpha val="49411"/>
                  </a:srgbClr>
                </a:gs>
                <a:gs pos="50000">
                  <a:srgbClr val="FFFFFF">
                    <a:alpha val="0"/>
                  </a:srgbClr>
                </a:gs>
                <a:gs pos="100000">
                  <a:srgbClr val="FFFFFF">
                    <a:alpha val="0"/>
                  </a:srgbClr>
                </a:gs>
              </a:gsLst>
              <a:path path="circle">
                <a:fillToRect l="50000" t="50000" r="50000" b="50000"/>
              </a:path>
              <a:tileRect/>
            </a:gradFill>
            <a:ln>
              <a:noFill/>
            </a:ln>
          </p:spPr>
          <p:txBody>
            <a:bodyPr spcFirstLastPara="1" wrap="square" lIns="68569" tIns="68569" rIns="68569" bIns="68569" anchor="ctr" anchorCtr="0">
              <a:noAutofit/>
            </a:bodyPr>
            <a:lstStyle/>
            <a:p>
              <a:endParaRPr sz="1051" dirty="0">
                <a:solidFill>
                  <a:srgbClr val="002060"/>
                </a:solidFill>
              </a:endParaRPr>
            </a:p>
          </p:txBody>
        </p:sp>
        <p:pic>
          <p:nvPicPr>
            <p:cNvPr id="283" name="Google Shape;283;p30"/>
            <p:cNvPicPr preferRelativeResize="0"/>
            <p:nvPr/>
          </p:nvPicPr>
          <p:blipFill>
            <a:blip r:embed="rId3">
              <a:alphaModFix/>
            </a:blip>
            <a:stretch>
              <a:fillRect/>
            </a:stretch>
          </p:blipFill>
          <p:spPr>
            <a:xfrm>
              <a:off x="7273396" y="399324"/>
              <a:ext cx="1295652" cy="1097630"/>
            </a:xfrm>
            <a:prstGeom prst="rect">
              <a:avLst/>
            </a:prstGeom>
            <a:noFill/>
            <a:ln>
              <a:noFill/>
            </a:ln>
            <a:effectLst>
              <a:outerShdw blurRad="57150" dist="19050" dir="5400000" algn="bl" rotWithShape="0">
                <a:srgbClr val="000000">
                  <a:alpha val="20000"/>
                </a:srgbClr>
              </a:outerShdw>
            </a:effectLst>
          </p:spPr>
        </p:pic>
      </p:grpSp>
      <p:sp>
        <p:nvSpPr>
          <p:cNvPr id="10" name="Google Shape;294;p31">
            <a:extLst>
              <a:ext uri="{FF2B5EF4-FFF2-40B4-BE49-F238E27FC236}">
                <a16:creationId xmlns:a16="http://schemas.microsoft.com/office/drawing/2014/main" id="{F3DBCE2C-2DD9-486F-9AD3-3405D65F3753}"/>
              </a:ext>
            </a:extLst>
          </p:cNvPr>
          <p:cNvSpPr txBox="1">
            <a:spLocks/>
          </p:cNvSpPr>
          <p:nvPr/>
        </p:nvSpPr>
        <p:spPr>
          <a:xfrm>
            <a:off x="1428437" y="2046874"/>
            <a:ext cx="1928251" cy="302625"/>
          </a:xfrm>
          <a:prstGeom prst="rect">
            <a:avLst/>
          </a:prstGeom>
        </p:spPr>
        <p:txBody>
          <a:bodyPr spcFirstLastPara="1" wrap="square" lIns="68569" tIns="68569" rIns="68569" bIns="68569"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900"/>
              </a:spcAft>
            </a:pPr>
            <a:r>
              <a:rPr lang="en-IN" b="1" dirty="0">
                <a:latin typeface="Nobile"/>
                <a:ea typeface="Nobile"/>
                <a:cs typeface="Nobile"/>
                <a:sym typeface="Nobile"/>
              </a:rPr>
              <a:t>Introduction</a:t>
            </a:r>
          </a:p>
          <a:p>
            <a:pPr>
              <a:spcAft>
                <a:spcPts val="900"/>
              </a:spcAft>
            </a:pPr>
            <a:endParaRPr lang="en-IN" dirty="0"/>
          </a:p>
        </p:txBody>
      </p:sp>
      <p:sp>
        <p:nvSpPr>
          <p:cNvPr id="11" name="Google Shape;291;p31">
            <a:extLst>
              <a:ext uri="{FF2B5EF4-FFF2-40B4-BE49-F238E27FC236}">
                <a16:creationId xmlns:a16="http://schemas.microsoft.com/office/drawing/2014/main" id="{BDC7D53A-1B4C-4D11-B7A0-3683C8B9FEBD}"/>
              </a:ext>
            </a:extLst>
          </p:cNvPr>
          <p:cNvSpPr/>
          <p:nvPr/>
        </p:nvSpPr>
        <p:spPr>
          <a:xfrm>
            <a:off x="827967" y="1499045"/>
            <a:ext cx="589455" cy="410444"/>
          </a:xfrm>
          <a:prstGeom prst="roundRect">
            <a:avLst>
              <a:gd name="adj" fmla="val 26531"/>
            </a:avLst>
          </a:prstGeom>
          <a:solidFill>
            <a:schemeClr val="accent1"/>
          </a:solidFill>
          <a:ln>
            <a:noFill/>
          </a:ln>
        </p:spPr>
        <p:txBody>
          <a:bodyPr spcFirstLastPara="1" wrap="square" lIns="68569" tIns="68569" rIns="68569" bIns="68569" anchor="ctr" anchorCtr="0">
            <a:noAutofit/>
          </a:bodyPr>
          <a:lstStyle/>
          <a:p>
            <a:endParaRPr>
              <a:solidFill>
                <a:srgbClr val="002060"/>
              </a:solidFill>
            </a:endParaRPr>
          </a:p>
        </p:txBody>
      </p:sp>
      <p:sp>
        <p:nvSpPr>
          <p:cNvPr id="12" name="Google Shape;293;p31">
            <a:extLst>
              <a:ext uri="{FF2B5EF4-FFF2-40B4-BE49-F238E27FC236}">
                <a16:creationId xmlns:a16="http://schemas.microsoft.com/office/drawing/2014/main" id="{98A44E41-8250-4AEF-BD76-AEFD8B89C750}"/>
              </a:ext>
            </a:extLst>
          </p:cNvPr>
          <p:cNvSpPr txBox="1">
            <a:spLocks/>
          </p:cNvSpPr>
          <p:nvPr/>
        </p:nvSpPr>
        <p:spPr>
          <a:xfrm>
            <a:off x="663979" y="1369095"/>
            <a:ext cx="899180" cy="526895"/>
          </a:xfrm>
          <a:prstGeom prst="rect">
            <a:avLst/>
          </a:prstGeom>
        </p:spPr>
        <p:txBody>
          <a:bodyPr spcFirstLastPara="1" wrap="square" lIns="68569" tIns="68569" rIns="68569" bIns="68569"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b="1" dirty="0">
                <a:solidFill>
                  <a:srgbClr val="002060"/>
                </a:solidFill>
              </a:rPr>
              <a:t>01</a:t>
            </a:r>
          </a:p>
        </p:txBody>
      </p:sp>
      <p:sp>
        <p:nvSpPr>
          <p:cNvPr id="15" name="Google Shape;291;p31">
            <a:extLst>
              <a:ext uri="{FF2B5EF4-FFF2-40B4-BE49-F238E27FC236}">
                <a16:creationId xmlns:a16="http://schemas.microsoft.com/office/drawing/2014/main" id="{F8232CB4-470C-4BBD-BF1C-9DE069131251}"/>
              </a:ext>
            </a:extLst>
          </p:cNvPr>
          <p:cNvSpPr/>
          <p:nvPr/>
        </p:nvSpPr>
        <p:spPr>
          <a:xfrm>
            <a:off x="3579103" y="1513532"/>
            <a:ext cx="589455" cy="410444"/>
          </a:xfrm>
          <a:prstGeom prst="roundRect">
            <a:avLst>
              <a:gd name="adj" fmla="val 26531"/>
            </a:avLst>
          </a:prstGeom>
          <a:solidFill>
            <a:schemeClr val="accent1"/>
          </a:solidFill>
          <a:ln>
            <a:noFill/>
          </a:ln>
        </p:spPr>
        <p:txBody>
          <a:bodyPr spcFirstLastPara="1" wrap="square" lIns="68569" tIns="68569" rIns="68569" bIns="68569" anchor="ctr" anchorCtr="0">
            <a:noAutofit/>
          </a:bodyPr>
          <a:lstStyle/>
          <a:p>
            <a:endParaRPr>
              <a:solidFill>
                <a:srgbClr val="002060"/>
              </a:solidFill>
            </a:endParaRPr>
          </a:p>
        </p:txBody>
      </p:sp>
      <p:sp>
        <p:nvSpPr>
          <p:cNvPr id="16" name="Google Shape;293;p31">
            <a:extLst>
              <a:ext uri="{FF2B5EF4-FFF2-40B4-BE49-F238E27FC236}">
                <a16:creationId xmlns:a16="http://schemas.microsoft.com/office/drawing/2014/main" id="{77D42492-6BCB-44B8-B780-8164DF99D6DF}"/>
              </a:ext>
            </a:extLst>
          </p:cNvPr>
          <p:cNvSpPr txBox="1">
            <a:spLocks/>
          </p:cNvSpPr>
          <p:nvPr/>
        </p:nvSpPr>
        <p:spPr>
          <a:xfrm>
            <a:off x="3416580" y="1418329"/>
            <a:ext cx="899180" cy="526895"/>
          </a:xfrm>
          <a:prstGeom prst="rect">
            <a:avLst/>
          </a:prstGeom>
        </p:spPr>
        <p:txBody>
          <a:bodyPr spcFirstLastPara="1" wrap="square" lIns="68569" tIns="68569" rIns="68569" bIns="68569"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b="1" dirty="0">
                <a:solidFill>
                  <a:srgbClr val="002060"/>
                </a:solidFill>
              </a:rPr>
              <a:t>02</a:t>
            </a:r>
          </a:p>
        </p:txBody>
      </p:sp>
      <p:sp>
        <p:nvSpPr>
          <p:cNvPr id="21" name="Google Shape;291;p31">
            <a:extLst>
              <a:ext uri="{FF2B5EF4-FFF2-40B4-BE49-F238E27FC236}">
                <a16:creationId xmlns:a16="http://schemas.microsoft.com/office/drawing/2014/main" id="{E8991534-F2D9-41F6-A237-F936780805F8}"/>
              </a:ext>
            </a:extLst>
          </p:cNvPr>
          <p:cNvSpPr/>
          <p:nvPr/>
        </p:nvSpPr>
        <p:spPr>
          <a:xfrm>
            <a:off x="824066" y="2620609"/>
            <a:ext cx="589455" cy="410444"/>
          </a:xfrm>
          <a:prstGeom prst="roundRect">
            <a:avLst>
              <a:gd name="adj" fmla="val 26531"/>
            </a:avLst>
          </a:prstGeom>
          <a:solidFill>
            <a:schemeClr val="accent1"/>
          </a:solidFill>
          <a:ln>
            <a:noFill/>
          </a:ln>
        </p:spPr>
        <p:txBody>
          <a:bodyPr spcFirstLastPara="1" wrap="square" lIns="68569" tIns="68569" rIns="68569" bIns="68569" anchor="ctr" anchorCtr="0">
            <a:noAutofit/>
          </a:bodyPr>
          <a:lstStyle/>
          <a:p>
            <a:endParaRPr dirty="0">
              <a:solidFill>
                <a:srgbClr val="002060"/>
              </a:solidFill>
            </a:endParaRPr>
          </a:p>
        </p:txBody>
      </p:sp>
      <p:sp>
        <p:nvSpPr>
          <p:cNvPr id="22" name="Google Shape;293;p31">
            <a:extLst>
              <a:ext uri="{FF2B5EF4-FFF2-40B4-BE49-F238E27FC236}">
                <a16:creationId xmlns:a16="http://schemas.microsoft.com/office/drawing/2014/main" id="{55C451E9-73E8-4730-A84A-6CCA6BECA49B}"/>
              </a:ext>
            </a:extLst>
          </p:cNvPr>
          <p:cNvSpPr txBox="1">
            <a:spLocks/>
          </p:cNvSpPr>
          <p:nvPr/>
        </p:nvSpPr>
        <p:spPr>
          <a:xfrm>
            <a:off x="666778" y="2505451"/>
            <a:ext cx="899180" cy="526895"/>
          </a:xfrm>
          <a:prstGeom prst="rect">
            <a:avLst/>
          </a:prstGeom>
        </p:spPr>
        <p:txBody>
          <a:bodyPr spcFirstLastPara="1" wrap="square" lIns="68569" tIns="68569" rIns="68569" bIns="68569"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b="1" dirty="0">
                <a:solidFill>
                  <a:srgbClr val="002060"/>
                </a:solidFill>
              </a:rPr>
              <a:t>04</a:t>
            </a:r>
          </a:p>
        </p:txBody>
      </p:sp>
      <p:sp>
        <p:nvSpPr>
          <p:cNvPr id="23" name="Google Shape;291;p31">
            <a:extLst>
              <a:ext uri="{FF2B5EF4-FFF2-40B4-BE49-F238E27FC236}">
                <a16:creationId xmlns:a16="http://schemas.microsoft.com/office/drawing/2014/main" id="{4602A50C-7CAC-40F1-934F-058295BBD9E5}"/>
              </a:ext>
            </a:extLst>
          </p:cNvPr>
          <p:cNvSpPr/>
          <p:nvPr/>
        </p:nvSpPr>
        <p:spPr>
          <a:xfrm>
            <a:off x="824058" y="3567663"/>
            <a:ext cx="589455" cy="410444"/>
          </a:xfrm>
          <a:prstGeom prst="roundRect">
            <a:avLst>
              <a:gd name="adj" fmla="val 26531"/>
            </a:avLst>
          </a:prstGeom>
          <a:solidFill>
            <a:schemeClr val="accent1"/>
          </a:solidFill>
          <a:ln>
            <a:noFill/>
          </a:ln>
        </p:spPr>
        <p:txBody>
          <a:bodyPr spcFirstLastPara="1" wrap="square" lIns="68569" tIns="68569" rIns="68569" bIns="68569" anchor="ctr" anchorCtr="0">
            <a:noAutofit/>
          </a:bodyPr>
          <a:lstStyle/>
          <a:p>
            <a:endParaRPr>
              <a:solidFill>
                <a:srgbClr val="002060"/>
              </a:solidFill>
            </a:endParaRPr>
          </a:p>
        </p:txBody>
      </p:sp>
      <p:sp>
        <p:nvSpPr>
          <p:cNvPr id="24" name="Google Shape;293;p31">
            <a:extLst>
              <a:ext uri="{FF2B5EF4-FFF2-40B4-BE49-F238E27FC236}">
                <a16:creationId xmlns:a16="http://schemas.microsoft.com/office/drawing/2014/main" id="{5BC6DABE-E3DC-46D6-91C4-E734BE29ABBC}"/>
              </a:ext>
            </a:extLst>
          </p:cNvPr>
          <p:cNvSpPr txBox="1">
            <a:spLocks/>
          </p:cNvSpPr>
          <p:nvPr/>
        </p:nvSpPr>
        <p:spPr>
          <a:xfrm>
            <a:off x="705772" y="3508751"/>
            <a:ext cx="899180" cy="526895"/>
          </a:xfrm>
          <a:prstGeom prst="rect">
            <a:avLst/>
          </a:prstGeom>
        </p:spPr>
        <p:txBody>
          <a:bodyPr spcFirstLastPara="1" wrap="square" lIns="68569" tIns="68569" rIns="68569" bIns="68569"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b="1" dirty="0">
                <a:solidFill>
                  <a:srgbClr val="002060"/>
                </a:solidFill>
              </a:rPr>
              <a:t>07</a:t>
            </a:r>
          </a:p>
        </p:txBody>
      </p:sp>
      <p:sp>
        <p:nvSpPr>
          <p:cNvPr id="28" name="Google Shape;294;p31">
            <a:extLst>
              <a:ext uri="{FF2B5EF4-FFF2-40B4-BE49-F238E27FC236}">
                <a16:creationId xmlns:a16="http://schemas.microsoft.com/office/drawing/2014/main" id="{11AC3D31-FDB5-4F6B-A9BF-1F957B3FBBD8}"/>
              </a:ext>
            </a:extLst>
          </p:cNvPr>
          <p:cNvSpPr txBox="1">
            <a:spLocks/>
          </p:cNvSpPr>
          <p:nvPr/>
        </p:nvSpPr>
        <p:spPr>
          <a:xfrm>
            <a:off x="4174728" y="2382153"/>
            <a:ext cx="1928251" cy="302625"/>
          </a:xfrm>
          <a:prstGeom prst="rect">
            <a:avLst/>
          </a:prstGeom>
        </p:spPr>
        <p:txBody>
          <a:bodyPr spcFirstLastPara="1" wrap="square" lIns="68569" tIns="68569" rIns="68569" bIns="68569"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900"/>
              </a:spcAft>
            </a:pPr>
            <a:r>
              <a:rPr lang="en-IN" b="1" dirty="0">
                <a:latin typeface="Nobile"/>
                <a:ea typeface="Nobile"/>
                <a:cs typeface="Nobile"/>
                <a:sym typeface="Nobile"/>
              </a:rPr>
              <a:t>Objective</a:t>
            </a:r>
          </a:p>
          <a:p>
            <a:pPr>
              <a:spcAft>
                <a:spcPts val="900"/>
              </a:spcAft>
            </a:pPr>
            <a:endParaRPr lang="en-IN" b="1" dirty="0">
              <a:latin typeface="Nobile"/>
              <a:ea typeface="Nobile"/>
              <a:cs typeface="Nobile"/>
              <a:sym typeface="Nobile"/>
            </a:endParaRPr>
          </a:p>
          <a:p>
            <a:pPr>
              <a:spcAft>
                <a:spcPts val="900"/>
              </a:spcAft>
            </a:pPr>
            <a:endParaRPr lang="en-IN" dirty="0"/>
          </a:p>
        </p:txBody>
      </p:sp>
      <p:sp>
        <p:nvSpPr>
          <p:cNvPr id="30" name="Google Shape;294;p31">
            <a:extLst>
              <a:ext uri="{FF2B5EF4-FFF2-40B4-BE49-F238E27FC236}">
                <a16:creationId xmlns:a16="http://schemas.microsoft.com/office/drawing/2014/main" id="{6A571B43-C84A-43BC-B072-7AF622A46C31}"/>
              </a:ext>
            </a:extLst>
          </p:cNvPr>
          <p:cNvSpPr txBox="1">
            <a:spLocks/>
          </p:cNvSpPr>
          <p:nvPr/>
        </p:nvSpPr>
        <p:spPr>
          <a:xfrm>
            <a:off x="6523493" y="3053597"/>
            <a:ext cx="1928251" cy="302625"/>
          </a:xfrm>
          <a:prstGeom prst="rect">
            <a:avLst/>
          </a:prstGeom>
        </p:spPr>
        <p:txBody>
          <a:bodyPr spcFirstLastPara="1" wrap="square" lIns="68569" tIns="68569" rIns="68569" bIns="68569"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IN" b="1" dirty="0">
                <a:latin typeface="Nobile"/>
                <a:ea typeface="Nobile"/>
                <a:cs typeface="Nobile"/>
                <a:sym typeface="Nobile"/>
              </a:rPr>
              <a:t>Conclusion</a:t>
            </a:r>
          </a:p>
          <a:p>
            <a:pPr>
              <a:spcAft>
                <a:spcPts val="900"/>
              </a:spcAft>
            </a:pPr>
            <a:endParaRPr lang="en-IN" dirty="0"/>
          </a:p>
        </p:txBody>
      </p:sp>
      <p:sp>
        <p:nvSpPr>
          <p:cNvPr id="31" name="Google Shape;294;p31">
            <a:extLst>
              <a:ext uri="{FF2B5EF4-FFF2-40B4-BE49-F238E27FC236}">
                <a16:creationId xmlns:a16="http://schemas.microsoft.com/office/drawing/2014/main" id="{49B1DAF9-3718-4BC0-A2BE-50773531730A}"/>
              </a:ext>
            </a:extLst>
          </p:cNvPr>
          <p:cNvSpPr txBox="1">
            <a:spLocks/>
          </p:cNvSpPr>
          <p:nvPr/>
        </p:nvSpPr>
        <p:spPr>
          <a:xfrm>
            <a:off x="1473823" y="4082974"/>
            <a:ext cx="1928251" cy="302625"/>
          </a:xfrm>
          <a:prstGeom prst="rect">
            <a:avLst/>
          </a:prstGeom>
        </p:spPr>
        <p:txBody>
          <a:bodyPr spcFirstLastPara="1" wrap="square" lIns="68569" tIns="68569" rIns="68569" bIns="68569"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900"/>
              </a:spcAft>
            </a:pPr>
            <a:r>
              <a:rPr lang="en-IN" b="1" dirty="0">
                <a:latin typeface="Nobile"/>
                <a:ea typeface="Nobile"/>
                <a:cs typeface="Nobile"/>
                <a:sym typeface="Nobile"/>
              </a:rPr>
              <a:t>References</a:t>
            </a:r>
          </a:p>
          <a:p>
            <a:pPr>
              <a:spcAft>
                <a:spcPts val="900"/>
              </a:spcAft>
            </a:pPr>
            <a:endParaRPr lang="en-IN" sz="1051" dirty="0"/>
          </a:p>
        </p:txBody>
      </p:sp>
      <p:sp>
        <p:nvSpPr>
          <p:cNvPr id="32" name="Google Shape;294;p31">
            <a:extLst>
              <a:ext uri="{FF2B5EF4-FFF2-40B4-BE49-F238E27FC236}">
                <a16:creationId xmlns:a16="http://schemas.microsoft.com/office/drawing/2014/main" id="{BBF8B8A2-91CC-47AA-9E23-59BAACD1731D}"/>
              </a:ext>
            </a:extLst>
          </p:cNvPr>
          <p:cNvSpPr txBox="1">
            <a:spLocks/>
          </p:cNvSpPr>
          <p:nvPr/>
        </p:nvSpPr>
        <p:spPr>
          <a:xfrm>
            <a:off x="1435620" y="3618462"/>
            <a:ext cx="1928251" cy="302625"/>
          </a:xfrm>
          <a:prstGeom prst="rect">
            <a:avLst/>
          </a:prstGeom>
        </p:spPr>
        <p:txBody>
          <a:bodyPr spcFirstLastPara="1" wrap="square" lIns="68569" tIns="68569" rIns="68569" bIns="68569"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900"/>
              </a:spcAft>
            </a:pPr>
            <a:r>
              <a:rPr lang="en-IN" b="1" dirty="0">
                <a:latin typeface="Nobile"/>
                <a:ea typeface="Nobile"/>
                <a:cs typeface="Nobile"/>
                <a:sym typeface="Nobile"/>
              </a:rPr>
              <a:t>Data analysis and Results</a:t>
            </a:r>
          </a:p>
          <a:p>
            <a:pPr>
              <a:spcAft>
                <a:spcPts val="900"/>
              </a:spcAft>
            </a:pPr>
            <a:endParaRPr lang="en-IN" b="1" dirty="0">
              <a:latin typeface="Nobile"/>
              <a:ea typeface="Nobile"/>
              <a:cs typeface="Nobile"/>
              <a:sym typeface="Nobile"/>
            </a:endParaRPr>
          </a:p>
          <a:p>
            <a:pPr>
              <a:spcAft>
                <a:spcPts val="900"/>
              </a:spcAft>
            </a:pPr>
            <a:endParaRPr lang="en-IN" dirty="0"/>
          </a:p>
        </p:txBody>
      </p:sp>
      <p:sp>
        <p:nvSpPr>
          <p:cNvPr id="34" name="Google Shape;291;p31">
            <a:extLst>
              <a:ext uri="{FF2B5EF4-FFF2-40B4-BE49-F238E27FC236}">
                <a16:creationId xmlns:a16="http://schemas.microsoft.com/office/drawing/2014/main" id="{A7BC56AD-E671-40DA-A80E-FAE502AF8C79}"/>
              </a:ext>
            </a:extLst>
          </p:cNvPr>
          <p:cNvSpPr/>
          <p:nvPr/>
        </p:nvSpPr>
        <p:spPr>
          <a:xfrm>
            <a:off x="5902716" y="2623192"/>
            <a:ext cx="589455" cy="410444"/>
          </a:xfrm>
          <a:prstGeom prst="roundRect">
            <a:avLst>
              <a:gd name="adj" fmla="val 26531"/>
            </a:avLst>
          </a:prstGeom>
          <a:solidFill>
            <a:schemeClr val="accent1"/>
          </a:solidFill>
          <a:ln>
            <a:noFill/>
          </a:ln>
        </p:spPr>
        <p:txBody>
          <a:bodyPr spcFirstLastPara="1" wrap="square" lIns="68569" tIns="68569" rIns="68569" bIns="68569" anchor="ctr" anchorCtr="0">
            <a:noAutofit/>
          </a:bodyPr>
          <a:lstStyle/>
          <a:p>
            <a:endParaRPr dirty="0">
              <a:solidFill>
                <a:srgbClr val="002060"/>
              </a:solidFill>
            </a:endParaRPr>
          </a:p>
        </p:txBody>
      </p:sp>
      <p:sp>
        <p:nvSpPr>
          <p:cNvPr id="35" name="Google Shape;293;p31">
            <a:extLst>
              <a:ext uri="{FF2B5EF4-FFF2-40B4-BE49-F238E27FC236}">
                <a16:creationId xmlns:a16="http://schemas.microsoft.com/office/drawing/2014/main" id="{52409C5F-21E2-4EAC-8247-3226735652F5}"/>
              </a:ext>
            </a:extLst>
          </p:cNvPr>
          <p:cNvSpPr txBox="1">
            <a:spLocks/>
          </p:cNvSpPr>
          <p:nvPr/>
        </p:nvSpPr>
        <p:spPr>
          <a:xfrm>
            <a:off x="5736820" y="2503871"/>
            <a:ext cx="899180" cy="526895"/>
          </a:xfrm>
          <a:prstGeom prst="rect">
            <a:avLst/>
          </a:prstGeom>
        </p:spPr>
        <p:txBody>
          <a:bodyPr spcFirstLastPara="1" wrap="square" lIns="68569" tIns="68569" rIns="68569" bIns="68569"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b="1" dirty="0">
                <a:solidFill>
                  <a:srgbClr val="002060"/>
                </a:solidFill>
              </a:rPr>
              <a:t>06</a:t>
            </a:r>
          </a:p>
        </p:txBody>
      </p:sp>
      <p:sp>
        <p:nvSpPr>
          <p:cNvPr id="44" name="Google Shape;1234;p54">
            <a:extLst>
              <a:ext uri="{FF2B5EF4-FFF2-40B4-BE49-F238E27FC236}">
                <a16:creationId xmlns:a16="http://schemas.microsoft.com/office/drawing/2014/main" id="{5B87C27E-CD75-4A44-BB7C-37D6112DDB60}"/>
              </a:ext>
            </a:extLst>
          </p:cNvPr>
          <p:cNvSpPr/>
          <p:nvPr/>
        </p:nvSpPr>
        <p:spPr>
          <a:xfrm>
            <a:off x="6645289" y="3180109"/>
            <a:ext cx="1686314" cy="1603494"/>
          </a:xfrm>
          <a:custGeom>
            <a:avLst/>
            <a:gdLst/>
            <a:ahLst/>
            <a:cxnLst/>
            <a:rect l="l" t="t" r="r" b="b"/>
            <a:pathLst>
              <a:path w="12238" h="11786" extrusionOk="0">
                <a:moveTo>
                  <a:pt x="8993" y="1049"/>
                </a:moveTo>
                <a:cubicBezTo>
                  <a:pt x="9373" y="1049"/>
                  <a:pt x="9683" y="1360"/>
                  <a:pt x="9683" y="1740"/>
                </a:cubicBezTo>
                <a:cubicBezTo>
                  <a:pt x="9683" y="2101"/>
                  <a:pt x="9373" y="2412"/>
                  <a:pt x="8993" y="2412"/>
                </a:cubicBezTo>
                <a:cubicBezTo>
                  <a:pt x="8631" y="2412"/>
                  <a:pt x="8320" y="2101"/>
                  <a:pt x="8320" y="1740"/>
                </a:cubicBezTo>
                <a:cubicBezTo>
                  <a:pt x="8320" y="1360"/>
                  <a:pt x="8631" y="1049"/>
                  <a:pt x="8993" y="1049"/>
                </a:cubicBezTo>
                <a:close/>
                <a:moveTo>
                  <a:pt x="8044" y="1376"/>
                </a:moveTo>
                <a:cubicBezTo>
                  <a:pt x="7992" y="1480"/>
                  <a:pt x="7975" y="1602"/>
                  <a:pt x="7975" y="1740"/>
                </a:cubicBezTo>
                <a:cubicBezTo>
                  <a:pt x="7975" y="2292"/>
                  <a:pt x="8440" y="2757"/>
                  <a:pt x="8993" y="2757"/>
                </a:cubicBezTo>
                <a:cubicBezTo>
                  <a:pt x="9114" y="2757"/>
                  <a:pt x="9235" y="2741"/>
                  <a:pt x="9338" y="2706"/>
                </a:cubicBezTo>
                <a:lnTo>
                  <a:pt x="9338" y="2706"/>
                </a:lnTo>
                <a:cubicBezTo>
                  <a:pt x="9269" y="3293"/>
                  <a:pt x="8751" y="3759"/>
                  <a:pt x="8148" y="3759"/>
                </a:cubicBezTo>
                <a:cubicBezTo>
                  <a:pt x="7492" y="3759"/>
                  <a:pt x="6956" y="3224"/>
                  <a:pt x="6956" y="2568"/>
                </a:cubicBezTo>
                <a:cubicBezTo>
                  <a:pt x="6956" y="1947"/>
                  <a:pt x="7439" y="1429"/>
                  <a:pt x="8044" y="1376"/>
                </a:cubicBezTo>
                <a:close/>
                <a:moveTo>
                  <a:pt x="6525" y="1066"/>
                </a:moveTo>
                <a:cubicBezTo>
                  <a:pt x="6145" y="1446"/>
                  <a:pt x="5920" y="1981"/>
                  <a:pt x="5920" y="2568"/>
                </a:cubicBezTo>
                <a:cubicBezTo>
                  <a:pt x="5920" y="3137"/>
                  <a:pt x="6145" y="3673"/>
                  <a:pt x="6525" y="4069"/>
                </a:cubicBezTo>
                <a:cubicBezTo>
                  <a:pt x="5489" y="3620"/>
                  <a:pt x="4799" y="2861"/>
                  <a:pt x="4539" y="2568"/>
                </a:cubicBezTo>
                <a:cubicBezTo>
                  <a:pt x="4799" y="2257"/>
                  <a:pt x="5489" y="1515"/>
                  <a:pt x="6525" y="1066"/>
                </a:cubicBezTo>
                <a:close/>
                <a:moveTo>
                  <a:pt x="8044" y="686"/>
                </a:moveTo>
                <a:cubicBezTo>
                  <a:pt x="8251" y="686"/>
                  <a:pt x="8475" y="704"/>
                  <a:pt x="8682" y="755"/>
                </a:cubicBezTo>
                <a:cubicBezTo>
                  <a:pt x="8510" y="824"/>
                  <a:pt x="8371" y="911"/>
                  <a:pt x="8251" y="1031"/>
                </a:cubicBezTo>
                <a:lnTo>
                  <a:pt x="8148" y="1031"/>
                </a:lnTo>
                <a:cubicBezTo>
                  <a:pt x="7301" y="1031"/>
                  <a:pt x="6611" y="1722"/>
                  <a:pt x="6611" y="2568"/>
                </a:cubicBezTo>
                <a:cubicBezTo>
                  <a:pt x="6611" y="3413"/>
                  <a:pt x="7301" y="4104"/>
                  <a:pt x="8148" y="4104"/>
                </a:cubicBezTo>
                <a:cubicBezTo>
                  <a:pt x="8993" y="4104"/>
                  <a:pt x="9683" y="3413"/>
                  <a:pt x="9683" y="2568"/>
                </a:cubicBezTo>
                <a:lnTo>
                  <a:pt x="9683" y="2499"/>
                </a:lnTo>
                <a:cubicBezTo>
                  <a:pt x="9805" y="2378"/>
                  <a:pt x="9908" y="2240"/>
                  <a:pt x="9959" y="2085"/>
                </a:cubicBezTo>
                <a:cubicBezTo>
                  <a:pt x="10012" y="2240"/>
                  <a:pt x="10029" y="2396"/>
                  <a:pt x="10029" y="2568"/>
                </a:cubicBezTo>
                <a:cubicBezTo>
                  <a:pt x="10029" y="3569"/>
                  <a:pt x="9235" y="4380"/>
                  <a:pt x="8251" y="4432"/>
                </a:cubicBezTo>
                <a:cubicBezTo>
                  <a:pt x="8217" y="4441"/>
                  <a:pt x="8182" y="4445"/>
                  <a:pt x="8148" y="4445"/>
                </a:cubicBezTo>
                <a:cubicBezTo>
                  <a:pt x="8113" y="4445"/>
                  <a:pt x="8079" y="4441"/>
                  <a:pt x="8044" y="4432"/>
                </a:cubicBezTo>
                <a:cubicBezTo>
                  <a:pt x="7060" y="4380"/>
                  <a:pt x="6266" y="3569"/>
                  <a:pt x="6266" y="2568"/>
                </a:cubicBezTo>
                <a:cubicBezTo>
                  <a:pt x="6266" y="1567"/>
                  <a:pt x="7060" y="738"/>
                  <a:pt x="8044" y="686"/>
                </a:cubicBezTo>
                <a:close/>
                <a:moveTo>
                  <a:pt x="3970" y="1222"/>
                </a:moveTo>
                <a:cubicBezTo>
                  <a:pt x="4385" y="1222"/>
                  <a:pt x="4781" y="1325"/>
                  <a:pt x="5126" y="1515"/>
                </a:cubicBezTo>
                <a:cubicBezTo>
                  <a:pt x="4712" y="1843"/>
                  <a:pt x="4419" y="2170"/>
                  <a:pt x="4263" y="2343"/>
                </a:cubicBezTo>
                <a:cubicBezTo>
                  <a:pt x="4160" y="2481"/>
                  <a:pt x="4160" y="2654"/>
                  <a:pt x="4263" y="2775"/>
                </a:cubicBezTo>
                <a:cubicBezTo>
                  <a:pt x="4523" y="3086"/>
                  <a:pt x="5230" y="3846"/>
                  <a:pt x="6266" y="4329"/>
                </a:cubicBezTo>
                <a:cubicBezTo>
                  <a:pt x="6162" y="4691"/>
                  <a:pt x="5955" y="5036"/>
                  <a:pt x="5679" y="5330"/>
                </a:cubicBezTo>
                <a:cubicBezTo>
                  <a:pt x="5213" y="5779"/>
                  <a:pt x="4608" y="6037"/>
                  <a:pt x="3970" y="6037"/>
                </a:cubicBezTo>
                <a:cubicBezTo>
                  <a:pt x="3331" y="6037"/>
                  <a:pt x="2728" y="5779"/>
                  <a:pt x="2261" y="5330"/>
                </a:cubicBezTo>
                <a:cubicBezTo>
                  <a:pt x="1329" y="4380"/>
                  <a:pt x="1329" y="2861"/>
                  <a:pt x="2261" y="1929"/>
                </a:cubicBezTo>
                <a:cubicBezTo>
                  <a:pt x="2728" y="1463"/>
                  <a:pt x="3331" y="1222"/>
                  <a:pt x="3970" y="1222"/>
                </a:cubicBezTo>
                <a:close/>
                <a:moveTo>
                  <a:pt x="6732" y="5968"/>
                </a:moveTo>
                <a:lnTo>
                  <a:pt x="7129" y="6366"/>
                </a:lnTo>
                <a:lnTo>
                  <a:pt x="6714" y="6780"/>
                </a:lnTo>
                <a:lnTo>
                  <a:pt x="6318" y="6382"/>
                </a:lnTo>
                <a:cubicBezTo>
                  <a:pt x="6387" y="6313"/>
                  <a:pt x="6456" y="6262"/>
                  <a:pt x="6525" y="6193"/>
                </a:cubicBezTo>
                <a:cubicBezTo>
                  <a:pt x="6594" y="6124"/>
                  <a:pt x="6663" y="6037"/>
                  <a:pt x="6732" y="5968"/>
                </a:cubicBezTo>
                <a:close/>
                <a:moveTo>
                  <a:pt x="3970" y="359"/>
                </a:moveTo>
                <a:cubicBezTo>
                  <a:pt x="4643" y="359"/>
                  <a:pt x="5333" y="566"/>
                  <a:pt x="5904" y="980"/>
                </a:cubicBezTo>
                <a:cubicBezTo>
                  <a:pt x="5731" y="1084"/>
                  <a:pt x="5575" y="1187"/>
                  <a:pt x="5420" y="1291"/>
                </a:cubicBezTo>
                <a:cubicBezTo>
                  <a:pt x="4988" y="1015"/>
                  <a:pt x="4488" y="877"/>
                  <a:pt x="3970" y="877"/>
                </a:cubicBezTo>
                <a:cubicBezTo>
                  <a:pt x="3228" y="877"/>
                  <a:pt x="2537" y="1153"/>
                  <a:pt x="2019" y="1671"/>
                </a:cubicBezTo>
                <a:cubicBezTo>
                  <a:pt x="949" y="2757"/>
                  <a:pt x="949" y="4502"/>
                  <a:pt x="2019" y="5572"/>
                </a:cubicBezTo>
                <a:cubicBezTo>
                  <a:pt x="2537" y="6090"/>
                  <a:pt x="3228" y="6382"/>
                  <a:pt x="3970" y="6382"/>
                </a:cubicBezTo>
                <a:cubicBezTo>
                  <a:pt x="4712" y="6382"/>
                  <a:pt x="5402" y="6090"/>
                  <a:pt x="5920" y="5572"/>
                </a:cubicBezTo>
                <a:cubicBezTo>
                  <a:pt x="6231" y="5261"/>
                  <a:pt x="6456" y="4881"/>
                  <a:pt x="6594" y="4467"/>
                </a:cubicBezTo>
                <a:cubicBezTo>
                  <a:pt x="6749" y="4536"/>
                  <a:pt x="6905" y="4587"/>
                  <a:pt x="7078" y="4640"/>
                </a:cubicBezTo>
                <a:cubicBezTo>
                  <a:pt x="6921" y="5123"/>
                  <a:pt x="6663" y="5572"/>
                  <a:pt x="6283" y="5934"/>
                </a:cubicBezTo>
                <a:cubicBezTo>
                  <a:pt x="5645" y="6572"/>
                  <a:pt x="4808" y="6892"/>
                  <a:pt x="3970" y="6892"/>
                </a:cubicBezTo>
                <a:cubicBezTo>
                  <a:pt x="3133" y="6892"/>
                  <a:pt x="2296" y="6572"/>
                  <a:pt x="1657" y="5934"/>
                </a:cubicBezTo>
                <a:cubicBezTo>
                  <a:pt x="1036" y="5330"/>
                  <a:pt x="691" y="4502"/>
                  <a:pt x="691" y="3620"/>
                </a:cubicBezTo>
                <a:cubicBezTo>
                  <a:pt x="691" y="2757"/>
                  <a:pt x="1036" y="1929"/>
                  <a:pt x="1657" y="1307"/>
                </a:cubicBezTo>
                <a:cubicBezTo>
                  <a:pt x="2295" y="669"/>
                  <a:pt x="3124" y="359"/>
                  <a:pt x="3970" y="359"/>
                </a:cubicBezTo>
                <a:close/>
                <a:moveTo>
                  <a:pt x="7423" y="6555"/>
                </a:moveTo>
                <a:lnTo>
                  <a:pt x="7941" y="6693"/>
                </a:lnTo>
                <a:lnTo>
                  <a:pt x="7492" y="7142"/>
                </a:lnTo>
                <a:lnTo>
                  <a:pt x="7060" y="7574"/>
                </a:lnTo>
                <a:lnTo>
                  <a:pt x="6905" y="7073"/>
                </a:lnTo>
                <a:lnTo>
                  <a:pt x="7423" y="6555"/>
                </a:lnTo>
                <a:close/>
                <a:moveTo>
                  <a:pt x="3967" y="0"/>
                </a:moveTo>
                <a:cubicBezTo>
                  <a:pt x="3041" y="0"/>
                  <a:pt x="2117" y="355"/>
                  <a:pt x="1416" y="1066"/>
                </a:cubicBezTo>
                <a:cubicBezTo>
                  <a:pt x="0" y="2481"/>
                  <a:pt x="0" y="4778"/>
                  <a:pt x="1416" y="6193"/>
                </a:cubicBezTo>
                <a:cubicBezTo>
                  <a:pt x="2123" y="6884"/>
                  <a:pt x="3038" y="7245"/>
                  <a:pt x="3970" y="7245"/>
                </a:cubicBezTo>
                <a:cubicBezTo>
                  <a:pt x="4695" y="7245"/>
                  <a:pt x="5420" y="7022"/>
                  <a:pt x="6042" y="6589"/>
                </a:cubicBezTo>
                <a:lnTo>
                  <a:pt x="6560" y="7125"/>
                </a:lnTo>
                <a:cubicBezTo>
                  <a:pt x="6576" y="7194"/>
                  <a:pt x="6783" y="7867"/>
                  <a:pt x="6801" y="7919"/>
                </a:cubicBezTo>
                <a:cubicBezTo>
                  <a:pt x="6801" y="7954"/>
                  <a:pt x="6818" y="7988"/>
                  <a:pt x="6852" y="8023"/>
                </a:cubicBezTo>
                <a:lnTo>
                  <a:pt x="8493" y="9680"/>
                </a:lnTo>
                <a:cubicBezTo>
                  <a:pt x="8527" y="9706"/>
                  <a:pt x="8571" y="9718"/>
                  <a:pt x="8614" y="9718"/>
                </a:cubicBezTo>
                <a:cubicBezTo>
                  <a:pt x="8657" y="9718"/>
                  <a:pt x="8700" y="9706"/>
                  <a:pt x="8735" y="9680"/>
                </a:cubicBezTo>
                <a:cubicBezTo>
                  <a:pt x="8804" y="9611"/>
                  <a:pt x="8804" y="9489"/>
                  <a:pt x="8735" y="9420"/>
                </a:cubicBezTo>
                <a:lnTo>
                  <a:pt x="7216" y="7901"/>
                </a:lnTo>
                <a:lnTo>
                  <a:pt x="8268" y="6866"/>
                </a:lnTo>
                <a:lnTo>
                  <a:pt x="11565" y="10180"/>
                </a:lnTo>
                <a:cubicBezTo>
                  <a:pt x="11858" y="10456"/>
                  <a:pt x="11858" y="10939"/>
                  <a:pt x="11565" y="11216"/>
                </a:cubicBezTo>
                <a:cubicBezTo>
                  <a:pt x="11427" y="11363"/>
                  <a:pt x="11242" y="11436"/>
                  <a:pt x="11054" y="11436"/>
                </a:cubicBezTo>
                <a:cubicBezTo>
                  <a:pt x="10866" y="11436"/>
                  <a:pt x="10676" y="11363"/>
                  <a:pt x="10530" y="11216"/>
                </a:cubicBezTo>
                <a:lnTo>
                  <a:pt x="9304" y="9991"/>
                </a:lnTo>
                <a:cubicBezTo>
                  <a:pt x="9269" y="9956"/>
                  <a:pt x="9226" y="9939"/>
                  <a:pt x="9183" y="9939"/>
                </a:cubicBezTo>
                <a:cubicBezTo>
                  <a:pt x="9140" y="9939"/>
                  <a:pt x="9096" y="9956"/>
                  <a:pt x="9062" y="9991"/>
                </a:cubicBezTo>
                <a:cubicBezTo>
                  <a:pt x="8993" y="10060"/>
                  <a:pt x="8993" y="10163"/>
                  <a:pt x="9062" y="10232"/>
                </a:cubicBezTo>
                <a:lnTo>
                  <a:pt x="10288" y="11457"/>
                </a:lnTo>
                <a:cubicBezTo>
                  <a:pt x="10495" y="11682"/>
                  <a:pt x="10771" y="11786"/>
                  <a:pt x="11048" y="11786"/>
                </a:cubicBezTo>
                <a:cubicBezTo>
                  <a:pt x="11324" y="11786"/>
                  <a:pt x="11600" y="11682"/>
                  <a:pt x="11824" y="11457"/>
                </a:cubicBezTo>
                <a:cubicBezTo>
                  <a:pt x="12238" y="11043"/>
                  <a:pt x="12238" y="10352"/>
                  <a:pt x="11824" y="9938"/>
                </a:cubicBezTo>
                <a:lnTo>
                  <a:pt x="8406" y="6520"/>
                </a:lnTo>
                <a:cubicBezTo>
                  <a:pt x="8371" y="6486"/>
                  <a:pt x="8355" y="6469"/>
                  <a:pt x="8302" y="6451"/>
                </a:cubicBezTo>
                <a:lnTo>
                  <a:pt x="7439" y="6193"/>
                </a:lnTo>
                <a:lnTo>
                  <a:pt x="6939" y="5692"/>
                </a:lnTo>
                <a:cubicBezTo>
                  <a:pt x="7147" y="5381"/>
                  <a:pt x="7319" y="5054"/>
                  <a:pt x="7423" y="4709"/>
                </a:cubicBezTo>
                <a:cubicBezTo>
                  <a:pt x="7612" y="4743"/>
                  <a:pt x="7802" y="4778"/>
                  <a:pt x="8010" y="4778"/>
                </a:cubicBezTo>
                <a:cubicBezTo>
                  <a:pt x="8052" y="4786"/>
                  <a:pt x="8100" y="4790"/>
                  <a:pt x="8147" y="4790"/>
                </a:cubicBezTo>
                <a:cubicBezTo>
                  <a:pt x="8195" y="4790"/>
                  <a:pt x="8242" y="4786"/>
                  <a:pt x="8286" y="4778"/>
                </a:cubicBezTo>
                <a:cubicBezTo>
                  <a:pt x="10270" y="4691"/>
                  <a:pt x="11651" y="3241"/>
                  <a:pt x="12031" y="2775"/>
                </a:cubicBezTo>
                <a:cubicBezTo>
                  <a:pt x="12134" y="2654"/>
                  <a:pt x="12134" y="2481"/>
                  <a:pt x="12031" y="2343"/>
                </a:cubicBezTo>
                <a:cubicBezTo>
                  <a:pt x="11927" y="2223"/>
                  <a:pt x="11738" y="2016"/>
                  <a:pt x="11496" y="1791"/>
                </a:cubicBezTo>
                <a:cubicBezTo>
                  <a:pt x="11453" y="1756"/>
                  <a:pt x="11405" y="1739"/>
                  <a:pt x="11360" y="1739"/>
                </a:cubicBezTo>
                <a:cubicBezTo>
                  <a:pt x="11315" y="1739"/>
                  <a:pt x="11271" y="1756"/>
                  <a:pt x="11237" y="1791"/>
                </a:cubicBezTo>
                <a:cubicBezTo>
                  <a:pt x="11186" y="1860"/>
                  <a:pt x="11186" y="1981"/>
                  <a:pt x="11255" y="2032"/>
                </a:cubicBezTo>
                <a:cubicBezTo>
                  <a:pt x="11496" y="2257"/>
                  <a:pt x="11669" y="2447"/>
                  <a:pt x="11755" y="2568"/>
                </a:cubicBezTo>
                <a:cubicBezTo>
                  <a:pt x="11513" y="2861"/>
                  <a:pt x="10806" y="3620"/>
                  <a:pt x="9787" y="4069"/>
                </a:cubicBezTo>
                <a:cubicBezTo>
                  <a:pt x="10150" y="3673"/>
                  <a:pt x="10374" y="3137"/>
                  <a:pt x="10374" y="2568"/>
                </a:cubicBezTo>
                <a:cubicBezTo>
                  <a:pt x="10374" y="1981"/>
                  <a:pt x="10150" y="1463"/>
                  <a:pt x="9787" y="1066"/>
                </a:cubicBezTo>
                <a:lnTo>
                  <a:pt x="9787" y="1066"/>
                </a:lnTo>
                <a:cubicBezTo>
                  <a:pt x="10081" y="1187"/>
                  <a:pt x="10357" y="1360"/>
                  <a:pt x="10650" y="1549"/>
                </a:cubicBezTo>
                <a:cubicBezTo>
                  <a:pt x="10677" y="1570"/>
                  <a:pt x="10712" y="1579"/>
                  <a:pt x="10748" y="1579"/>
                </a:cubicBezTo>
                <a:cubicBezTo>
                  <a:pt x="10804" y="1579"/>
                  <a:pt x="10861" y="1556"/>
                  <a:pt x="10892" y="1515"/>
                </a:cubicBezTo>
                <a:cubicBezTo>
                  <a:pt x="10944" y="1429"/>
                  <a:pt x="10926" y="1325"/>
                  <a:pt x="10841" y="1273"/>
                </a:cubicBezTo>
                <a:cubicBezTo>
                  <a:pt x="10443" y="997"/>
                  <a:pt x="10012" y="755"/>
                  <a:pt x="9545" y="600"/>
                </a:cubicBezTo>
                <a:cubicBezTo>
                  <a:pt x="9096" y="440"/>
                  <a:pt x="8616" y="339"/>
                  <a:pt x="8135" y="339"/>
                </a:cubicBezTo>
                <a:cubicBezTo>
                  <a:pt x="8099" y="339"/>
                  <a:pt x="8062" y="340"/>
                  <a:pt x="8026" y="341"/>
                </a:cubicBezTo>
                <a:cubicBezTo>
                  <a:pt x="7354" y="375"/>
                  <a:pt x="6749" y="566"/>
                  <a:pt x="6249" y="808"/>
                </a:cubicBezTo>
                <a:cubicBezTo>
                  <a:pt x="5582" y="269"/>
                  <a:pt x="4773" y="0"/>
                  <a:pt x="3967" y="0"/>
                </a:cubicBezTo>
                <a:close/>
              </a:path>
            </a:pathLst>
          </a:cu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spcFirstLastPara="1" wrap="square" lIns="68569" tIns="68569" rIns="68569" bIns="68569" anchor="ctr" anchorCtr="0">
            <a:noAutofit/>
          </a:bodyPr>
          <a:lstStyle/>
          <a:p>
            <a:endParaRPr sz="1051"/>
          </a:p>
        </p:txBody>
      </p:sp>
      <p:sp>
        <p:nvSpPr>
          <p:cNvPr id="37" name="Google Shape;294;p31">
            <a:extLst>
              <a:ext uri="{FF2B5EF4-FFF2-40B4-BE49-F238E27FC236}">
                <a16:creationId xmlns:a16="http://schemas.microsoft.com/office/drawing/2014/main" id="{7EC8223F-5CEA-45C1-AC1C-A22EF46B4F21}"/>
              </a:ext>
            </a:extLst>
          </p:cNvPr>
          <p:cNvSpPr txBox="1">
            <a:spLocks/>
          </p:cNvSpPr>
          <p:nvPr/>
        </p:nvSpPr>
        <p:spPr>
          <a:xfrm>
            <a:off x="4180530" y="3488212"/>
            <a:ext cx="1928251" cy="302625"/>
          </a:xfrm>
          <a:prstGeom prst="rect">
            <a:avLst/>
          </a:prstGeom>
        </p:spPr>
        <p:txBody>
          <a:bodyPr spcFirstLastPara="1" wrap="square" lIns="68569" tIns="68569" rIns="68569" bIns="68569"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900"/>
              </a:spcAft>
            </a:pPr>
            <a:r>
              <a:rPr lang="en-IN" b="1" dirty="0">
                <a:latin typeface="Nobile"/>
                <a:ea typeface="Nobile"/>
                <a:cs typeface="Nobile"/>
                <a:sym typeface="Nobile"/>
              </a:rPr>
              <a:t>Discussion</a:t>
            </a:r>
          </a:p>
          <a:p>
            <a:pPr>
              <a:spcAft>
                <a:spcPts val="900"/>
              </a:spcAft>
            </a:pPr>
            <a:endParaRPr lang="en-IN" b="1" dirty="0">
              <a:latin typeface="Nobile"/>
              <a:ea typeface="Nobile"/>
              <a:cs typeface="Nobile"/>
              <a:sym typeface="Nobile"/>
            </a:endParaRPr>
          </a:p>
          <a:p>
            <a:pPr>
              <a:spcAft>
                <a:spcPts val="900"/>
              </a:spcAft>
            </a:pPr>
            <a:endParaRPr lang="en-IN" dirty="0"/>
          </a:p>
        </p:txBody>
      </p:sp>
      <p:sp>
        <p:nvSpPr>
          <p:cNvPr id="39" name="Google Shape;291;p31">
            <a:extLst>
              <a:ext uri="{FF2B5EF4-FFF2-40B4-BE49-F238E27FC236}">
                <a16:creationId xmlns:a16="http://schemas.microsoft.com/office/drawing/2014/main" id="{70C67BF9-7977-45EA-8774-39545812BC8F}"/>
              </a:ext>
            </a:extLst>
          </p:cNvPr>
          <p:cNvSpPr/>
          <p:nvPr/>
        </p:nvSpPr>
        <p:spPr>
          <a:xfrm>
            <a:off x="3591075" y="2630394"/>
            <a:ext cx="589455" cy="410444"/>
          </a:xfrm>
          <a:prstGeom prst="roundRect">
            <a:avLst>
              <a:gd name="adj" fmla="val 26531"/>
            </a:avLst>
          </a:prstGeom>
          <a:solidFill>
            <a:schemeClr val="accent1"/>
          </a:solidFill>
          <a:ln>
            <a:noFill/>
          </a:ln>
        </p:spPr>
        <p:txBody>
          <a:bodyPr spcFirstLastPara="1" wrap="square" lIns="68569" tIns="68569" rIns="68569" bIns="68569" anchor="ctr" anchorCtr="0">
            <a:noAutofit/>
          </a:bodyPr>
          <a:lstStyle/>
          <a:p>
            <a:endParaRPr dirty="0">
              <a:solidFill>
                <a:srgbClr val="002060"/>
              </a:solidFill>
            </a:endParaRPr>
          </a:p>
        </p:txBody>
      </p:sp>
      <p:sp>
        <p:nvSpPr>
          <p:cNvPr id="40" name="Google Shape;293;p31">
            <a:extLst>
              <a:ext uri="{FF2B5EF4-FFF2-40B4-BE49-F238E27FC236}">
                <a16:creationId xmlns:a16="http://schemas.microsoft.com/office/drawing/2014/main" id="{5B3B5F07-4A32-4054-A7F3-F594CBFF2E9F}"/>
              </a:ext>
            </a:extLst>
          </p:cNvPr>
          <p:cNvSpPr txBox="1">
            <a:spLocks/>
          </p:cNvSpPr>
          <p:nvPr/>
        </p:nvSpPr>
        <p:spPr>
          <a:xfrm>
            <a:off x="3425179" y="2511073"/>
            <a:ext cx="899180" cy="526895"/>
          </a:xfrm>
          <a:prstGeom prst="rect">
            <a:avLst/>
          </a:prstGeom>
        </p:spPr>
        <p:txBody>
          <a:bodyPr spcFirstLastPara="1" wrap="square" lIns="68569" tIns="68569" rIns="68569" bIns="68569"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b="1" dirty="0">
                <a:solidFill>
                  <a:srgbClr val="002060"/>
                </a:solidFill>
              </a:rPr>
              <a:t>05</a:t>
            </a:r>
          </a:p>
        </p:txBody>
      </p:sp>
      <p:sp>
        <p:nvSpPr>
          <p:cNvPr id="36" name="Google Shape;291;p31">
            <a:extLst>
              <a:ext uri="{FF2B5EF4-FFF2-40B4-BE49-F238E27FC236}">
                <a16:creationId xmlns:a16="http://schemas.microsoft.com/office/drawing/2014/main" id="{F2D9C103-7A6F-4DC4-9515-32A3D174C640}"/>
              </a:ext>
            </a:extLst>
          </p:cNvPr>
          <p:cNvSpPr/>
          <p:nvPr/>
        </p:nvSpPr>
        <p:spPr>
          <a:xfrm>
            <a:off x="5880295" y="1521564"/>
            <a:ext cx="589455" cy="410444"/>
          </a:xfrm>
          <a:prstGeom prst="roundRect">
            <a:avLst>
              <a:gd name="adj" fmla="val 26531"/>
            </a:avLst>
          </a:prstGeom>
          <a:solidFill>
            <a:schemeClr val="accent1"/>
          </a:solidFill>
          <a:ln>
            <a:noFill/>
          </a:ln>
        </p:spPr>
        <p:txBody>
          <a:bodyPr spcFirstLastPara="1" wrap="square" lIns="68569" tIns="68569" rIns="68569" bIns="68569" anchor="ctr" anchorCtr="0">
            <a:noAutofit/>
          </a:bodyPr>
          <a:lstStyle/>
          <a:p>
            <a:endParaRPr>
              <a:solidFill>
                <a:srgbClr val="002060"/>
              </a:solidFill>
            </a:endParaRPr>
          </a:p>
        </p:txBody>
      </p:sp>
      <p:sp>
        <p:nvSpPr>
          <p:cNvPr id="38" name="Google Shape;293;p31">
            <a:extLst>
              <a:ext uri="{FF2B5EF4-FFF2-40B4-BE49-F238E27FC236}">
                <a16:creationId xmlns:a16="http://schemas.microsoft.com/office/drawing/2014/main" id="{653BC7E4-7D32-4BD0-8EC7-064DAA117D26}"/>
              </a:ext>
            </a:extLst>
          </p:cNvPr>
          <p:cNvSpPr txBox="1">
            <a:spLocks/>
          </p:cNvSpPr>
          <p:nvPr/>
        </p:nvSpPr>
        <p:spPr>
          <a:xfrm>
            <a:off x="5749360" y="1428652"/>
            <a:ext cx="899180" cy="526895"/>
          </a:xfrm>
          <a:prstGeom prst="rect">
            <a:avLst/>
          </a:prstGeom>
        </p:spPr>
        <p:txBody>
          <a:bodyPr spcFirstLastPara="1" wrap="square" lIns="68569" tIns="68569" rIns="68569" bIns="68569"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b="1" dirty="0">
                <a:solidFill>
                  <a:srgbClr val="002060"/>
                </a:solidFill>
              </a:rPr>
              <a:t>03</a:t>
            </a:r>
          </a:p>
        </p:txBody>
      </p:sp>
      <p:sp>
        <p:nvSpPr>
          <p:cNvPr id="41" name="Google Shape;294;p31">
            <a:extLst>
              <a:ext uri="{FF2B5EF4-FFF2-40B4-BE49-F238E27FC236}">
                <a16:creationId xmlns:a16="http://schemas.microsoft.com/office/drawing/2014/main" id="{6542A94B-EB29-4A4E-8B70-92EC91A261FD}"/>
              </a:ext>
            </a:extLst>
          </p:cNvPr>
          <p:cNvSpPr txBox="1">
            <a:spLocks/>
          </p:cNvSpPr>
          <p:nvPr/>
        </p:nvSpPr>
        <p:spPr>
          <a:xfrm>
            <a:off x="6531135" y="1944737"/>
            <a:ext cx="1928251" cy="302625"/>
          </a:xfrm>
          <a:prstGeom prst="rect">
            <a:avLst/>
          </a:prstGeom>
        </p:spPr>
        <p:txBody>
          <a:bodyPr spcFirstLastPara="1" wrap="square" lIns="68569" tIns="68569" rIns="68569" bIns="68569"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IN" b="1" dirty="0">
                <a:latin typeface="Nobile"/>
                <a:ea typeface="Nobile"/>
                <a:cs typeface="Nobile"/>
                <a:sym typeface="Nobile"/>
              </a:rPr>
              <a:t>Methodology</a:t>
            </a:r>
          </a:p>
          <a:p>
            <a:pPr>
              <a:spcAft>
                <a:spcPts val="900"/>
              </a:spcAft>
            </a:pPr>
            <a:endParaRPr lang="en-IN"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112" name="Google Shape;324;p33">
            <a:extLst>
              <a:ext uri="{FF2B5EF4-FFF2-40B4-BE49-F238E27FC236}">
                <a16:creationId xmlns:a16="http://schemas.microsoft.com/office/drawing/2014/main" id="{A1BFC22C-BDEB-465D-9FFD-8E2473B42669}"/>
              </a:ext>
            </a:extLst>
          </p:cNvPr>
          <p:cNvSpPr txBox="1">
            <a:spLocks noGrp="1"/>
          </p:cNvSpPr>
          <p:nvPr>
            <p:ph type="title"/>
          </p:nvPr>
        </p:nvSpPr>
        <p:spPr>
          <a:xfrm>
            <a:off x="3093847" y="501626"/>
            <a:ext cx="3194100" cy="571275"/>
          </a:xfrm>
          <a:prstGeom prst="rect">
            <a:avLst/>
          </a:prstGeom>
        </p:spPr>
        <p:txBody>
          <a:bodyPr spcFirstLastPara="1" wrap="square" lIns="68569" tIns="68569" rIns="68569" bIns="68569" anchor="b" anchorCtr="0">
            <a:noAutofit/>
          </a:bodyPr>
          <a:lstStyle/>
          <a:p>
            <a:r>
              <a:rPr lang="en" dirty="0"/>
              <a:t>Introduction</a:t>
            </a:r>
            <a:endParaRPr dirty="0"/>
          </a:p>
        </p:txBody>
      </p:sp>
      <p:sp>
        <p:nvSpPr>
          <p:cNvPr id="113" name="Google Shape;325;p33">
            <a:extLst>
              <a:ext uri="{FF2B5EF4-FFF2-40B4-BE49-F238E27FC236}">
                <a16:creationId xmlns:a16="http://schemas.microsoft.com/office/drawing/2014/main" id="{2EE58DFE-9473-40FE-AF5F-BD37C4459F0D}"/>
              </a:ext>
            </a:extLst>
          </p:cNvPr>
          <p:cNvSpPr txBox="1">
            <a:spLocks noGrp="1"/>
          </p:cNvSpPr>
          <p:nvPr>
            <p:ph type="subTitle" idx="1"/>
          </p:nvPr>
        </p:nvSpPr>
        <p:spPr>
          <a:xfrm>
            <a:off x="601542" y="1378068"/>
            <a:ext cx="6220741" cy="3112571"/>
          </a:xfrm>
          <a:prstGeom prst="rect">
            <a:avLst/>
          </a:prstGeom>
        </p:spPr>
        <p:txBody>
          <a:bodyPr spcFirstLastPara="1" wrap="square" lIns="68569" tIns="68569" rIns="68569" bIns="68569" anchor="t" anchorCtr="0">
            <a:noAutofit/>
          </a:bodyPr>
          <a:lstStyle/>
          <a:p>
            <a:pPr marL="214308" indent="-214308" algn="l">
              <a:buFont typeface="Arial" panose="020B0604020202020204" pitchFamily="34" charset="0"/>
              <a:buChar char="•"/>
            </a:pPr>
            <a:r>
              <a:rPr lang="en-IN" sz="1800" dirty="0">
                <a:solidFill>
                  <a:srgbClr val="000000"/>
                </a:solidFill>
                <a:latin typeface="+mn-lt"/>
              </a:rPr>
              <a:t>Blindness – a major public health problem in India</a:t>
            </a:r>
          </a:p>
          <a:p>
            <a:pPr marL="214308" indent="-214308" algn="l">
              <a:buFont typeface="Arial" panose="020B0604020202020204" pitchFamily="34" charset="0"/>
              <a:buChar char="•"/>
            </a:pPr>
            <a:r>
              <a:rPr lang="en-IN" sz="1800" dirty="0">
                <a:solidFill>
                  <a:srgbClr val="000000"/>
                </a:solidFill>
                <a:latin typeface="+mn-lt"/>
              </a:rPr>
              <a:t>Commonest cause is Cataract (62.6%) (MoHFW, 2023)</a:t>
            </a:r>
          </a:p>
          <a:p>
            <a:pPr marL="0" indent="0" algn="l"/>
            <a:endParaRPr lang="en-IN" sz="1800" dirty="0">
              <a:solidFill>
                <a:srgbClr val="000000"/>
              </a:solidFill>
              <a:latin typeface="+mn-lt"/>
            </a:endParaRPr>
          </a:p>
          <a:p>
            <a:pPr marL="214308" indent="-214308" algn="l">
              <a:buFont typeface="Arial" panose="020B0604020202020204" pitchFamily="34" charset="0"/>
              <a:buChar char="•"/>
            </a:pPr>
            <a:r>
              <a:rPr lang="en-IN" sz="1800" dirty="0">
                <a:solidFill>
                  <a:srgbClr val="000000"/>
                </a:solidFill>
                <a:latin typeface="+mn-lt"/>
              </a:rPr>
              <a:t>What is cataract ?</a:t>
            </a:r>
          </a:p>
          <a:p>
            <a:pPr marL="0" indent="0" algn="l"/>
            <a:r>
              <a:rPr lang="en-IN" sz="1800" dirty="0">
                <a:solidFill>
                  <a:srgbClr val="000000"/>
                </a:solidFill>
                <a:latin typeface="+mn-lt"/>
              </a:rPr>
              <a:t>            A cataract is a medical condition characterized by the clouding of the lens of the eye, leading to a decrease in vision. The lens, which is normally clear, becomes opaque or hazy due to the accumulation of proteins or changes in its structure. This clouding obstructs the passage of light through the lens, resulting in blurred or distorted vision.</a:t>
            </a:r>
          </a:p>
        </p:txBody>
      </p:sp>
      <p:pic>
        <p:nvPicPr>
          <p:cNvPr id="114" name="Google Shape;326;p33">
            <a:extLst>
              <a:ext uri="{FF2B5EF4-FFF2-40B4-BE49-F238E27FC236}">
                <a16:creationId xmlns:a16="http://schemas.microsoft.com/office/drawing/2014/main" id="{125A807C-9206-4A46-B59E-608985931D33}"/>
              </a:ext>
            </a:extLst>
          </p:cNvPr>
          <p:cNvPicPr preferRelativeResize="0"/>
          <p:nvPr/>
        </p:nvPicPr>
        <p:blipFill rotWithShape="1">
          <a:blip r:embed="rId3">
            <a:alphaModFix amt="35000"/>
          </a:blip>
          <a:srcRect l="17827" r="15452"/>
          <a:stretch/>
        </p:blipFill>
        <p:spPr>
          <a:xfrm>
            <a:off x="6533001" y="2862504"/>
            <a:ext cx="2009457" cy="1963724"/>
          </a:xfrm>
          <a:prstGeom prst="ellipse">
            <a:avLst/>
          </a:prstGeom>
          <a:noFill/>
          <a:ln w="9525" cap="flat" cmpd="sng">
            <a:noFill/>
            <a:prstDash val="solid"/>
            <a:round/>
            <a:headEnd type="none" w="sm" len="sm"/>
            <a:tailEnd type="none" w="sm" len="sm"/>
          </a:ln>
        </p:spPr>
      </p:pic>
      <p:pic>
        <p:nvPicPr>
          <p:cNvPr id="115" name="Google Shape;327;p33">
            <a:extLst>
              <a:ext uri="{FF2B5EF4-FFF2-40B4-BE49-F238E27FC236}">
                <a16:creationId xmlns:a16="http://schemas.microsoft.com/office/drawing/2014/main" id="{1D65080F-819A-47B9-90C9-24114CAD4EDE}"/>
              </a:ext>
            </a:extLst>
          </p:cNvPr>
          <p:cNvPicPr preferRelativeResize="0"/>
          <p:nvPr/>
        </p:nvPicPr>
        <p:blipFill>
          <a:blip r:embed="rId4">
            <a:alphaModFix amt="50000"/>
          </a:blip>
          <a:stretch>
            <a:fillRect/>
          </a:stretch>
        </p:blipFill>
        <p:spPr>
          <a:xfrm>
            <a:off x="8184745" y="4490639"/>
            <a:ext cx="484100" cy="388427"/>
          </a:xfrm>
          <a:prstGeom prst="rect">
            <a:avLst/>
          </a:prstGeom>
          <a:noFill/>
          <a:ln>
            <a:noFill/>
          </a:ln>
        </p:spPr>
      </p:pic>
      <p:sp>
        <p:nvSpPr>
          <p:cNvPr id="116" name="Google Shape;328;p33">
            <a:extLst>
              <a:ext uri="{FF2B5EF4-FFF2-40B4-BE49-F238E27FC236}">
                <a16:creationId xmlns:a16="http://schemas.microsoft.com/office/drawing/2014/main" id="{1F5E9986-23DE-4456-B115-7CC130A4BB81}"/>
              </a:ext>
            </a:extLst>
          </p:cNvPr>
          <p:cNvSpPr/>
          <p:nvPr/>
        </p:nvSpPr>
        <p:spPr>
          <a:xfrm>
            <a:off x="9386325" y="1637767"/>
            <a:ext cx="149851" cy="149851"/>
          </a:xfrm>
          <a:prstGeom prst="star4">
            <a:avLst>
              <a:gd name="adj" fmla="val 12500"/>
            </a:avLst>
          </a:prstGeom>
          <a:solidFill>
            <a:schemeClr val="dk1"/>
          </a:solidFill>
          <a:ln>
            <a:noFill/>
          </a:ln>
        </p:spPr>
        <p:txBody>
          <a:bodyPr spcFirstLastPara="1" wrap="square" lIns="68569" tIns="68569" rIns="68569" bIns="68569" anchor="ctr" anchorCtr="0">
            <a:noAutofit/>
          </a:bodyPr>
          <a:lstStyle/>
          <a:p>
            <a:endParaRPr sz="1051"/>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86DB3A41-F746-47C3-A50C-5C56195F33AC}"/>
              </a:ext>
            </a:extLst>
          </p:cNvPr>
          <p:cNvSpPr txBox="1"/>
          <p:nvPr/>
        </p:nvSpPr>
        <p:spPr>
          <a:xfrm>
            <a:off x="429660" y="1323234"/>
            <a:ext cx="8053328" cy="3631763"/>
          </a:xfrm>
          <a:prstGeom prst="rect">
            <a:avLst/>
          </a:prstGeom>
          <a:noFill/>
        </p:spPr>
        <p:txBody>
          <a:bodyPr wrap="square" rtlCol="0">
            <a:spAutoFit/>
          </a:bodyPr>
          <a:lstStyle/>
          <a:p>
            <a:pPr marL="214308" indent="-214308">
              <a:buFont typeface="Arial" panose="020B0604020202020204" pitchFamily="34" charset="0"/>
              <a:buChar char="•"/>
            </a:pPr>
            <a:r>
              <a:rPr lang="en-IN" sz="1800" dirty="0">
                <a:sym typeface="Nobile"/>
              </a:rPr>
              <a:t>Although cataracts result from many conditions, the most frequent cause is natural ageing process. Other causes are genetics, trauma or injury, medical conditions and the risk factors are smoking, excessive alcohol, obesity, diabetes, excessive sun exposure.</a:t>
            </a:r>
          </a:p>
          <a:p>
            <a:pPr marL="214308" indent="-214308">
              <a:buFont typeface="Arial" panose="020B0604020202020204" pitchFamily="34" charset="0"/>
              <a:buChar char="•"/>
            </a:pPr>
            <a:r>
              <a:rPr lang="en-IN" sz="1800" dirty="0">
                <a:sym typeface="Nobile"/>
              </a:rPr>
              <a:t>Nowadays the burden of blindness due to cataract is growing because of Increase in life expectancy and lack of resources for cataract surgery.</a:t>
            </a:r>
          </a:p>
          <a:p>
            <a:pPr marL="214308" indent="-214308">
              <a:buFont typeface="Arial" panose="020B0604020202020204" pitchFamily="34" charset="0"/>
              <a:buChar char="•"/>
            </a:pPr>
            <a:r>
              <a:rPr lang="en-IN" sz="1800" dirty="0">
                <a:sym typeface="Nobile"/>
              </a:rPr>
              <a:t>TATA Steel foundation is working on the project for prevention for blindness specially on cataract. The project is focusing on the selected blocks of the Jharkhand region.</a:t>
            </a:r>
          </a:p>
          <a:p>
            <a:pPr marL="214308" indent="-214308">
              <a:buFont typeface="Arial" panose="020B0604020202020204" pitchFamily="34" charset="0"/>
              <a:buChar char="•"/>
            </a:pPr>
            <a:r>
              <a:rPr lang="en-IN" sz="1800" dirty="0">
                <a:sym typeface="Nobile"/>
              </a:rPr>
              <a:t>This study focuses on the pre condition of the cataract detected patients and besides it, the quality of life of the same patients after the cataract surgery.</a:t>
            </a:r>
            <a:br>
              <a:rPr lang="en-IN" sz="1800" dirty="0">
                <a:sym typeface="Nobile"/>
              </a:rPr>
            </a:br>
            <a:endParaRPr lang="en-IN" dirty="0"/>
          </a:p>
        </p:txBody>
      </p:sp>
    </p:spTree>
    <p:extLst>
      <p:ext uri="{BB962C8B-B14F-4D97-AF65-F5344CB8AC3E}">
        <p14:creationId xmlns:p14="http://schemas.microsoft.com/office/powerpoint/2010/main" val="22776467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32"/>
          <p:cNvSpPr/>
          <p:nvPr/>
        </p:nvSpPr>
        <p:spPr>
          <a:xfrm>
            <a:off x="4458500" y="1290403"/>
            <a:ext cx="2824425" cy="2824651"/>
          </a:xfrm>
          <a:prstGeom prst="ellipse">
            <a:avLst/>
          </a:prstGeom>
          <a:gradFill>
            <a:gsLst>
              <a:gs pos="0">
                <a:srgbClr val="0CEDAA">
                  <a:alpha val="49411"/>
                </a:srgbClr>
              </a:gs>
              <a:gs pos="50000">
                <a:srgbClr val="FFFFFF">
                  <a:alpha val="0"/>
                </a:srgbClr>
              </a:gs>
              <a:gs pos="100000">
                <a:srgbClr val="FFFFFF">
                  <a:alpha val="0"/>
                </a:srgbClr>
              </a:gs>
            </a:gsLst>
            <a:path path="circle">
              <a:fillToRect l="50000" t="50000" r="50000" b="50000"/>
            </a:path>
            <a:tileRect/>
          </a:gradFill>
          <a:ln>
            <a:noFill/>
          </a:ln>
        </p:spPr>
        <p:txBody>
          <a:bodyPr spcFirstLastPara="1" wrap="square" lIns="68569" tIns="68569" rIns="68569" bIns="68569" anchor="ctr" anchorCtr="0">
            <a:noAutofit/>
          </a:bodyPr>
          <a:lstStyle/>
          <a:p>
            <a:endParaRPr sz="1051"/>
          </a:p>
        </p:txBody>
      </p:sp>
      <p:sp>
        <p:nvSpPr>
          <p:cNvPr id="313" name="Google Shape;313;p32"/>
          <p:cNvSpPr txBox="1">
            <a:spLocks noGrp="1"/>
          </p:cNvSpPr>
          <p:nvPr>
            <p:ph type="title"/>
          </p:nvPr>
        </p:nvSpPr>
        <p:spPr>
          <a:xfrm>
            <a:off x="2873849" y="2578472"/>
            <a:ext cx="2135475" cy="631351"/>
          </a:xfrm>
          <a:prstGeom prst="rect">
            <a:avLst/>
          </a:prstGeom>
        </p:spPr>
        <p:txBody>
          <a:bodyPr spcFirstLastPara="1" wrap="square" lIns="68569" tIns="68569" rIns="68569" bIns="68569" anchor="ctr" anchorCtr="0">
            <a:noAutofit/>
          </a:bodyPr>
          <a:lstStyle/>
          <a:p>
            <a:r>
              <a:rPr lang="en" dirty="0">
                <a:solidFill>
                  <a:schemeClr val="tx1"/>
                </a:solidFill>
              </a:rPr>
              <a:t>Objective</a:t>
            </a:r>
            <a:endParaRPr dirty="0">
              <a:solidFill>
                <a:schemeClr val="tx1"/>
              </a:solidFill>
            </a:endParaRPr>
          </a:p>
        </p:txBody>
      </p:sp>
      <p:sp>
        <p:nvSpPr>
          <p:cNvPr id="315" name="Google Shape;315;p32"/>
          <p:cNvSpPr txBox="1">
            <a:spLocks noGrp="1"/>
          </p:cNvSpPr>
          <p:nvPr>
            <p:ph type="subTitle" idx="1"/>
          </p:nvPr>
        </p:nvSpPr>
        <p:spPr>
          <a:xfrm>
            <a:off x="1683001" y="3769019"/>
            <a:ext cx="5599924" cy="497700"/>
          </a:xfrm>
          <a:prstGeom prst="rect">
            <a:avLst/>
          </a:prstGeom>
        </p:spPr>
        <p:txBody>
          <a:bodyPr spcFirstLastPara="1" wrap="square" lIns="68569" tIns="68569" rIns="68569" bIns="68569" anchor="t" anchorCtr="0">
            <a:noAutofit/>
          </a:bodyPr>
          <a:lstStyle/>
          <a:p>
            <a:pPr marL="0" indent="0">
              <a:spcAft>
                <a:spcPts val="900"/>
              </a:spcAft>
            </a:pPr>
            <a:r>
              <a:rPr lang="en-IN" sz="1800" kern="1200" dirty="0">
                <a:solidFill>
                  <a:srgbClr val="000000"/>
                </a:solidFill>
                <a:latin typeface="+mn-lt"/>
                <a:ea typeface="+mn-ea"/>
                <a:cs typeface="+mn-cs"/>
              </a:rPr>
              <a:t>Assess the vision related quality of life of cataract operated patients in selected blocks of Jharkhand </a:t>
            </a:r>
            <a:endParaRPr sz="1351" dirty="0">
              <a:solidFill>
                <a:srgbClr val="000000"/>
              </a:solidFill>
              <a:latin typeface="+mn-lt"/>
            </a:endParaRPr>
          </a:p>
        </p:txBody>
      </p:sp>
      <p:pic>
        <p:nvPicPr>
          <p:cNvPr id="316" name="Google Shape;316;p32"/>
          <p:cNvPicPr preferRelativeResize="0"/>
          <p:nvPr/>
        </p:nvPicPr>
        <p:blipFill>
          <a:blip r:embed="rId3">
            <a:alphaModFix amt="35000"/>
          </a:blip>
          <a:stretch>
            <a:fillRect/>
          </a:stretch>
        </p:blipFill>
        <p:spPr>
          <a:xfrm rot="902685">
            <a:off x="5255586" y="1756235"/>
            <a:ext cx="3257352" cy="1474385"/>
          </a:xfrm>
          <a:prstGeom prst="rect">
            <a:avLst/>
          </a:prstGeom>
          <a:noFill/>
          <a:ln>
            <a:noFill/>
          </a:ln>
        </p:spPr>
      </p:pic>
      <p:sp>
        <p:nvSpPr>
          <p:cNvPr id="317" name="Google Shape;317;p32"/>
          <p:cNvSpPr/>
          <p:nvPr/>
        </p:nvSpPr>
        <p:spPr>
          <a:xfrm>
            <a:off x="-392176" y="2496817"/>
            <a:ext cx="149851" cy="149851"/>
          </a:xfrm>
          <a:prstGeom prst="star4">
            <a:avLst>
              <a:gd name="adj" fmla="val 12500"/>
            </a:avLst>
          </a:prstGeom>
          <a:solidFill>
            <a:schemeClr val="dk1"/>
          </a:solidFill>
          <a:ln>
            <a:noFill/>
          </a:ln>
        </p:spPr>
        <p:txBody>
          <a:bodyPr spcFirstLastPara="1" wrap="square" lIns="68569" tIns="68569" rIns="68569" bIns="68569" anchor="ctr" anchorCtr="0">
            <a:noAutofit/>
          </a:bodyPr>
          <a:lstStyle/>
          <a:p>
            <a:endParaRPr sz="1051"/>
          </a:p>
        </p:txBody>
      </p:sp>
      <p:sp>
        <p:nvSpPr>
          <p:cNvPr id="318" name="Google Shape;318;p32"/>
          <p:cNvSpPr/>
          <p:nvPr/>
        </p:nvSpPr>
        <p:spPr>
          <a:xfrm>
            <a:off x="2775324" y="2693183"/>
            <a:ext cx="149851" cy="149851"/>
          </a:xfrm>
          <a:prstGeom prst="star4">
            <a:avLst>
              <a:gd name="adj" fmla="val 12500"/>
            </a:avLst>
          </a:prstGeom>
          <a:solidFill>
            <a:schemeClr val="dk1"/>
          </a:solidFill>
          <a:ln>
            <a:noFill/>
          </a:ln>
        </p:spPr>
        <p:txBody>
          <a:bodyPr spcFirstLastPara="1" wrap="square" lIns="68569" tIns="68569" rIns="68569" bIns="68569" anchor="ctr" anchorCtr="0">
            <a:noAutofit/>
          </a:bodyPr>
          <a:lstStyle/>
          <a:p>
            <a:endParaRPr sz="1051"/>
          </a:p>
        </p:txBody>
      </p:sp>
      <p:sp>
        <p:nvSpPr>
          <p:cNvPr id="319" name="Google Shape;319;p32"/>
          <p:cNvSpPr/>
          <p:nvPr/>
        </p:nvSpPr>
        <p:spPr>
          <a:xfrm>
            <a:off x="6970856" y="2038286"/>
            <a:ext cx="149851" cy="149851"/>
          </a:xfrm>
          <a:prstGeom prst="star4">
            <a:avLst>
              <a:gd name="adj" fmla="val 12500"/>
            </a:avLst>
          </a:prstGeom>
          <a:solidFill>
            <a:schemeClr val="dk1"/>
          </a:solidFill>
          <a:ln>
            <a:noFill/>
          </a:ln>
        </p:spPr>
        <p:txBody>
          <a:bodyPr spcFirstLastPara="1" wrap="square" lIns="68569" tIns="68569" rIns="68569" bIns="68569" anchor="ctr" anchorCtr="0">
            <a:noAutofit/>
          </a:bodyPr>
          <a:lstStyle/>
          <a:p>
            <a:endParaRPr sz="1051"/>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36"/>
          <p:cNvSpPr txBox="1">
            <a:spLocks noGrp="1"/>
          </p:cNvSpPr>
          <p:nvPr>
            <p:ph type="title"/>
          </p:nvPr>
        </p:nvSpPr>
        <p:spPr>
          <a:xfrm>
            <a:off x="3366000" y="412646"/>
            <a:ext cx="5778000" cy="429525"/>
          </a:xfrm>
          <a:prstGeom prst="rect">
            <a:avLst/>
          </a:prstGeom>
        </p:spPr>
        <p:txBody>
          <a:bodyPr spcFirstLastPara="1" wrap="square" lIns="68569" tIns="68569" rIns="68569" bIns="68569" anchor="t" anchorCtr="0">
            <a:noAutofit/>
          </a:bodyPr>
          <a:lstStyle/>
          <a:p>
            <a:r>
              <a:rPr lang="en" dirty="0"/>
              <a:t>Methodology</a:t>
            </a:r>
            <a:endParaRPr dirty="0"/>
          </a:p>
        </p:txBody>
      </p:sp>
      <p:sp>
        <p:nvSpPr>
          <p:cNvPr id="469" name="Google Shape;469;p36"/>
          <p:cNvSpPr/>
          <p:nvPr/>
        </p:nvSpPr>
        <p:spPr>
          <a:xfrm>
            <a:off x="3220037" y="534484"/>
            <a:ext cx="149851" cy="149851"/>
          </a:xfrm>
          <a:prstGeom prst="star4">
            <a:avLst>
              <a:gd name="adj" fmla="val 12500"/>
            </a:avLst>
          </a:prstGeom>
          <a:solidFill>
            <a:schemeClr val="dk1"/>
          </a:solidFill>
          <a:ln>
            <a:noFill/>
          </a:ln>
        </p:spPr>
        <p:txBody>
          <a:bodyPr spcFirstLastPara="1" wrap="square" lIns="68569" tIns="68569" rIns="68569" bIns="68569" anchor="ctr" anchorCtr="0">
            <a:noAutofit/>
          </a:bodyPr>
          <a:lstStyle/>
          <a:p>
            <a:endParaRPr sz="1051"/>
          </a:p>
        </p:txBody>
      </p:sp>
      <p:sp>
        <p:nvSpPr>
          <p:cNvPr id="82" name="Google Shape;469;p36">
            <a:extLst>
              <a:ext uri="{FF2B5EF4-FFF2-40B4-BE49-F238E27FC236}">
                <a16:creationId xmlns:a16="http://schemas.microsoft.com/office/drawing/2014/main" id="{ED719A90-6359-4A4E-B45C-2A50512E9FF7}"/>
              </a:ext>
            </a:extLst>
          </p:cNvPr>
          <p:cNvSpPr/>
          <p:nvPr/>
        </p:nvSpPr>
        <p:spPr>
          <a:xfrm>
            <a:off x="3217890" y="830943"/>
            <a:ext cx="149851" cy="149851"/>
          </a:xfrm>
          <a:prstGeom prst="star4">
            <a:avLst>
              <a:gd name="adj" fmla="val 12500"/>
            </a:avLst>
          </a:prstGeom>
          <a:solidFill>
            <a:schemeClr val="dk1"/>
          </a:solidFill>
          <a:ln>
            <a:noFill/>
          </a:ln>
        </p:spPr>
        <p:txBody>
          <a:bodyPr spcFirstLastPara="1" wrap="square" lIns="68569" tIns="68569" rIns="68569" bIns="68569" anchor="ctr" anchorCtr="0">
            <a:noAutofit/>
          </a:bodyPr>
          <a:lstStyle/>
          <a:p>
            <a:endParaRPr sz="1051"/>
          </a:p>
        </p:txBody>
      </p:sp>
      <p:sp>
        <p:nvSpPr>
          <p:cNvPr id="89" name="Subtitle 88">
            <a:extLst>
              <a:ext uri="{FF2B5EF4-FFF2-40B4-BE49-F238E27FC236}">
                <a16:creationId xmlns:a16="http://schemas.microsoft.com/office/drawing/2014/main" id="{83B97809-1BE8-48A1-9D4D-402E7E31FD9C}"/>
              </a:ext>
            </a:extLst>
          </p:cNvPr>
          <p:cNvSpPr txBox="1">
            <a:spLocks noGrp="1"/>
          </p:cNvSpPr>
          <p:nvPr>
            <p:ph type="subTitle" idx="1"/>
          </p:nvPr>
        </p:nvSpPr>
        <p:spPr>
          <a:xfrm>
            <a:off x="480184" y="1000007"/>
            <a:ext cx="7795731" cy="3901038"/>
          </a:xfrm>
          <a:prstGeom prst="rect">
            <a:avLst/>
          </a:prstGeom>
          <a:noFill/>
        </p:spPr>
        <p:txBody>
          <a:bodyPr wrap="square" rtlCol="0">
            <a:spAutoFit/>
          </a:bodyPr>
          <a:lstStyle/>
          <a:p>
            <a:pPr lvl="0" algn="l">
              <a:lnSpc>
                <a:spcPct val="150000"/>
              </a:lnSpc>
            </a:pPr>
            <a:r>
              <a:rPr lang="en-IN" sz="1400" b="1" dirty="0">
                <a:solidFill>
                  <a:srgbClr val="000000"/>
                </a:solidFill>
                <a:latin typeface="+mn-lt"/>
              </a:rPr>
              <a:t>Study design - </a:t>
            </a:r>
            <a:r>
              <a:rPr lang="en-IN" sz="1400" dirty="0">
                <a:solidFill>
                  <a:srgbClr val="000000"/>
                </a:solidFill>
                <a:latin typeface="+mn-lt"/>
              </a:rPr>
              <a:t>Cross sectional study</a:t>
            </a:r>
            <a:endParaRPr lang="en-US" sz="1400" dirty="0">
              <a:solidFill>
                <a:srgbClr val="000000"/>
              </a:solidFill>
              <a:latin typeface="+mn-lt"/>
            </a:endParaRPr>
          </a:p>
          <a:p>
            <a:pPr lvl="0" algn="l">
              <a:lnSpc>
                <a:spcPct val="150000"/>
              </a:lnSpc>
            </a:pPr>
            <a:r>
              <a:rPr lang="en-IN" sz="1400" b="1" dirty="0">
                <a:solidFill>
                  <a:srgbClr val="000000"/>
                </a:solidFill>
                <a:latin typeface="+mn-lt"/>
              </a:rPr>
              <a:t>Study setting  - </a:t>
            </a:r>
            <a:r>
              <a:rPr lang="en-IN" sz="1400" dirty="0">
                <a:solidFill>
                  <a:srgbClr val="000000"/>
                </a:solidFill>
                <a:latin typeface="+mn-lt"/>
              </a:rPr>
              <a:t>Cataract surgery camp, Rajganj (Dhanbad) and Dumaria block in Jamshedpur</a:t>
            </a:r>
            <a:endParaRPr lang="en-US" sz="1400" dirty="0">
              <a:solidFill>
                <a:srgbClr val="000000"/>
              </a:solidFill>
              <a:latin typeface="+mn-lt"/>
            </a:endParaRPr>
          </a:p>
          <a:p>
            <a:pPr lvl="0" algn="l">
              <a:lnSpc>
                <a:spcPct val="150000"/>
              </a:lnSpc>
            </a:pPr>
            <a:r>
              <a:rPr lang="en-IN" sz="1400" b="1" dirty="0">
                <a:solidFill>
                  <a:srgbClr val="000000"/>
                </a:solidFill>
                <a:latin typeface="+mn-lt"/>
              </a:rPr>
              <a:t>Duration of study - </a:t>
            </a:r>
            <a:r>
              <a:rPr lang="en-IN" sz="1400" dirty="0">
                <a:solidFill>
                  <a:srgbClr val="000000"/>
                </a:solidFill>
                <a:latin typeface="+mn-lt"/>
              </a:rPr>
              <a:t>22 March to 22 May</a:t>
            </a:r>
            <a:endParaRPr lang="en-US" sz="1400" dirty="0">
              <a:solidFill>
                <a:srgbClr val="000000"/>
              </a:solidFill>
              <a:latin typeface="+mn-lt"/>
            </a:endParaRPr>
          </a:p>
          <a:p>
            <a:pPr lvl="0" algn="l">
              <a:lnSpc>
                <a:spcPct val="150000"/>
              </a:lnSpc>
            </a:pPr>
            <a:r>
              <a:rPr lang="en-IN" sz="1400" b="1" dirty="0">
                <a:solidFill>
                  <a:srgbClr val="000000"/>
                </a:solidFill>
                <a:latin typeface="+mn-lt"/>
              </a:rPr>
              <a:t>Study population - </a:t>
            </a:r>
            <a:r>
              <a:rPr lang="en-IN" sz="1400" dirty="0">
                <a:solidFill>
                  <a:srgbClr val="000000"/>
                </a:solidFill>
                <a:latin typeface="+mn-lt"/>
              </a:rPr>
              <a:t>Selected patients for cataract surgery</a:t>
            </a:r>
            <a:endParaRPr lang="en-US" sz="1400" dirty="0">
              <a:solidFill>
                <a:srgbClr val="000000"/>
              </a:solidFill>
              <a:latin typeface="+mn-lt"/>
            </a:endParaRPr>
          </a:p>
          <a:p>
            <a:pPr lvl="0" algn="l">
              <a:lnSpc>
                <a:spcPct val="150000"/>
              </a:lnSpc>
            </a:pPr>
            <a:r>
              <a:rPr lang="en-IN" sz="1400" b="1" dirty="0">
                <a:solidFill>
                  <a:srgbClr val="000000"/>
                </a:solidFill>
                <a:latin typeface="+mn-lt"/>
              </a:rPr>
              <a:t>Sample size- </a:t>
            </a:r>
            <a:r>
              <a:rPr lang="en-IN" sz="1400" dirty="0">
                <a:solidFill>
                  <a:srgbClr val="000000"/>
                </a:solidFill>
                <a:latin typeface="+mn-lt"/>
              </a:rPr>
              <a:t>100</a:t>
            </a:r>
          </a:p>
          <a:p>
            <a:pPr lvl="0" algn="l">
              <a:lnSpc>
                <a:spcPct val="150000"/>
              </a:lnSpc>
            </a:pPr>
            <a:endParaRPr lang="en-IN" sz="1400" b="1" dirty="0">
              <a:solidFill>
                <a:srgbClr val="000000"/>
              </a:solidFill>
              <a:latin typeface="+mn-lt"/>
            </a:endParaRPr>
          </a:p>
          <a:p>
            <a:pPr lvl="0" algn="l">
              <a:lnSpc>
                <a:spcPct val="150000"/>
              </a:lnSpc>
            </a:pPr>
            <a:endParaRPr lang="en-IN" sz="1400" b="1" dirty="0">
              <a:solidFill>
                <a:srgbClr val="000000"/>
              </a:solidFill>
              <a:latin typeface="+mn-lt"/>
            </a:endParaRPr>
          </a:p>
          <a:p>
            <a:pPr lvl="0" algn="l">
              <a:lnSpc>
                <a:spcPct val="150000"/>
              </a:lnSpc>
            </a:pPr>
            <a:endParaRPr lang="en-IN" sz="1400" b="1" dirty="0">
              <a:solidFill>
                <a:srgbClr val="000000"/>
              </a:solidFill>
              <a:latin typeface="+mn-lt"/>
            </a:endParaRPr>
          </a:p>
          <a:p>
            <a:pPr lvl="0" algn="l">
              <a:lnSpc>
                <a:spcPct val="150000"/>
              </a:lnSpc>
            </a:pPr>
            <a:r>
              <a:rPr lang="en-IN" sz="1400" b="1" dirty="0">
                <a:solidFill>
                  <a:srgbClr val="000000"/>
                </a:solidFill>
                <a:latin typeface="+mn-lt"/>
              </a:rPr>
              <a:t>Sampling technique - </a:t>
            </a:r>
            <a:r>
              <a:rPr lang="en-IN" sz="1400" dirty="0">
                <a:solidFill>
                  <a:srgbClr val="000000"/>
                </a:solidFill>
                <a:latin typeface="+mn-lt"/>
              </a:rPr>
              <a:t>Convenience sampling </a:t>
            </a:r>
          </a:p>
          <a:p>
            <a:pPr lvl="0" algn="l">
              <a:lnSpc>
                <a:spcPct val="150000"/>
              </a:lnSpc>
            </a:pPr>
            <a:r>
              <a:rPr lang="en-IN" sz="1400" b="1" dirty="0">
                <a:solidFill>
                  <a:srgbClr val="000000"/>
                </a:solidFill>
                <a:latin typeface="+mn-lt"/>
              </a:rPr>
              <a:t>Method of data collection -</a:t>
            </a:r>
            <a:r>
              <a:rPr lang="en-IN" sz="1400" dirty="0">
                <a:solidFill>
                  <a:srgbClr val="000000"/>
                </a:solidFill>
                <a:latin typeface="+mn-lt"/>
              </a:rPr>
              <a:t> Questionnaire (WHO)</a:t>
            </a:r>
            <a:endParaRPr lang="en-IN" sz="1400" b="1" dirty="0">
              <a:solidFill>
                <a:srgbClr val="000000"/>
              </a:solidFill>
              <a:latin typeface="+mn-lt"/>
            </a:endParaRPr>
          </a:p>
          <a:p>
            <a:pPr lvl="0" algn="l">
              <a:lnSpc>
                <a:spcPct val="150000"/>
              </a:lnSpc>
            </a:pPr>
            <a:r>
              <a:rPr lang="en-IN" sz="1400" b="1" dirty="0">
                <a:solidFill>
                  <a:srgbClr val="000000"/>
                </a:solidFill>
                <a:latin typeface="+mn-lt"/>
              </a:rPr>
              <a:t>Methods for data analysis - </a:t>
            </a:r>
            <a:r>
              <a:rPr lang="en-IN" sz="1400" dirty="0">
                <a:solidFill>
                  <a:srgbClr val="000000"/>
                </a:solidFill>
                <a:latin typeface="+mn-lt"/>
              </a:rPr>
              <a:t>Excel and SPSS</a:t>
            </a:r>
            <a:endParaRPr lang="en-US" sz="1400" b="1" dirty="0">
              <a:solidFill>
                <a:srgbClr val="000000"/>
              </a:solidFill>
              <a:latin typeface="+mn-lt"/>
            </a:endParaRPr>
          </a:p>
          <a:p>
            <a:pPr algn="l"/>
            <a:endParaRPr lang="en-IN" sz="1050" dirty="0">
              <a:solidFill>
                <a:srgbClr val="000000"/>
              </a:solidFill>
            </a:endParaRPr>
          </a:p>
        </p:txBody>
      </p:sp>
      <p:grpSp>
        <p:nvGrpSpPr>
          <p:cNvPr id="118" name="Google Shape;713;p43">
            <a:extLst>
              <a:ext uri="{FF2B5EF4-FFF2-40B4-BE49-F238E27FC236}">
                <a16:creationId xmlns:a16="http://schemas.microsoft.com/office/drawing/2014/main" id="{EEEADB8B-156B-44C5-BD0C-DA8CB085B474}"/>
              </a:ext>
            </a:extLst>
          </p:cNvPr>
          <p:cNvGrpSpPr/>
          <p:nvPr/>
        </p:nvGrpSpPr>
        <p:grpSpPr>
          <a:xfrm>
            <a:off x="7463568" y="572548"/>
            <a:ext cx="246396" cy="316079"/>
            <a:chOff x="6974158" y="2789537"/>
            <a:chExt cx="255247" cy="327458"/>
          </a:xfrm>
        </p:grpSpPr>
        <p:sp>
          <p:nvSpPr>
            <p:cNvPr id="119" name="Google Shape;714;p43">
              <a:extLst>
                <a:ext uri="{FF2B5EF4-FFF2-40B4-BE49-F238E27FC236}">
                  <a16:creationId xmlns:a16="http://schemas.microsoft.com/office/drawing/2014/main" id="{B1EDBBAC-5A4F-4386-A878-F823419ED064}"/>
                </a:ext>
              </a:extLst>
            </p:cNvPr>
            <p:cNvSpPr/>
            <p:nvPr/>
          </p:nvSpPr>
          <p:spPr>
            <a:xfrm>
              <a:off x="7066407" y="2897282"/>
              <a:ext cx="9876" cy="14798"/>
            </a:xfrm>
            <a:custGeom>
              <a:avLst/>
              <a:gdLst/>
              <a:ahLst/>
              <a:cxnLst/>
              <a:rect l="l" t="t" r="r" b="b"/>
              <a:pathLst>
                <a:path w="311" h="466" extrusionOk="0">
                  <a:moveTo>
                    <a:pt x="144" y="1"/>
                  </a:moveTo>
                  <a:cubicBezTo>
                    <a:pt x="60" y="1"/>
                    <a:pt x="1" y="84"/>
                    <a:pt x="1" y="155"/>
                  </a:cubicBezTo>
                  <a:lnTo>
                    <a:pt x="1" y="322"/>
                  </a:lnTo>
                  <a:cubicBezTo>
                    <a:pt x="1" y="405"/>
                    <a:pt x="72" y="465"/>
                    <a:pt x="144" y="465"/>
                  </a:cubicBezTo>
                  <a:cubicBezTo>
                    <a:pt x="227" y="465"/>
                    <a:pt x="299" y="394"/>
                    <a:pt x="299" y="322"/>
                  </a:cubicBezTo>
                  <a:lnTo>
                    <a:pt x="299" y="155"/>
                  </a:lnTo>
                  <a:cubicBezTo>
                    <a:pt x="310" y="60"/>
                    <a:pt x="239" y="1"/>
                    <a:pt x="144" y="1"/>
                  </a:cubicBezTo>
                  <a:close/>
                </a:path>
              </a:pathLst>
            </a:custGeom>
            <a:solidFill>
              <a:schemeClr val="dk1"/>
            </a:solidFill>
            <a:ln>
              <a:noFill/>
            </a:ln>
          </p:spPr>
          <p:txBody>
            <a:bodyPr spcFirstLastPara="1" wrap="square" lIns="68569" tIns="68569" rIns="68569" bIns="68569" anchor="ctr" anchorCtr="0">
              <a:noAutofit/>
            </a:bodyPr>
            <a:lstStyle/>
            <a:p>
              <a:endParaRPr sz="1051"/>
            </a:p>
          </p:txBody>
        </p:sp>
        <p:sp>
          <p:nvSpPr>
            <p:cNvPr id="120" name="Google Shape;715;p43">
              <a:extLst>
                <a:ext uri="{FF2B5EF4-FFF2-40B4-BE49-F238E27FC236}">
                  <a16:creationId xmlns:a16="http://schemas.microsoft.com/office/drawing/2014/main" id="{6CEA40C4-C5AA-4CB3-8EB3-D95BED80A3CB}"/>
                </a:ext>
              </a:extLst>
            </p:cNvPr>
            <p:cNvSpPr/>
            <p:nvPr/>
          </p:nvSpPr>
          <p:spPr>
            <a:xfrm>
              <a:off x="7127662" y="2897282"/>
              <a:ext cx="9495" cy="14798"/>
            </a:xfrm>
            <a:custGeom>
              <a:avLst/>
              <a:gdLst/>
              <a:ahLst/>
              <a:cxnLst/>
              <a:rect l="l" t="t" r="r" b="b"/>
              <a:pathLst>
                <a:path w="299" h="466" extrusionOk="0">
                  <a:moveTo>
                    <a:pt x="155" y="1"/>
                  </a:moveTo>
                  <a:cubicBezTo>
                    <a:pt x="60" y="1"/>
                    <a:pt x="1" y="84"/>
                    <a:pt x="1" y="155"/>
                  </a:cubicBezTo>
                  <a:lnTo>
                    <a:pt x="1" y="322"/>
                  </a:lnTo>
                  <a:cubicBezTo>
                    <a:pt x="1" y="405"/>
                    <a:pt x="84" y="465"/>
                    <a:pt x="155" y="465"/>
                  </a:cubicBezTo>
                  <a:cubicBezTo>
                    <a:pt x="227" y="465"/>
                    <a:pt x="298" y="394"/>
                    <a:pt x="298" y="322"/>
                  </a:cubicBezTo>
                  <a:lnTo>
                    <a:pt x="298" y="155"/>
                  </a:lnTo>
                  <a:cubicBezTo>
                    <a:pt x="298" y="60"/>
                    <a:pt x="239" y="1"/>
                    <a:pt x="155" y="1"/>
                  </a:cubicBezTo>
                  <a:close/>
                </a:path>
              </a:pathLst>
            </a:custGeom>
            <a:solidFill>
              <a:schemeClr val="dk1"/>
            </a:solidFill>
            <a:ln>
              <a:noFill/>
            </a:ln>
          </p:spPr>
          <p:txBody>
            <a:bodyPr spcFirstLastPara="1" wrap="square" lIns="68569" tIns="68569" rIns="68569" bIns="68569" anchor="ctr" anchorCtr="0">
              <a:noAutofit/>
            </a:bodyPr>
            <a:lstStyle/>
            <a:p>
              <a:endParaRPr sz="1051"/>
            </a:p>
          </p:txBody>
        </p:sp>
        <p:sp>
          <p:nvSpPr>
            <p:cNvPr id="121" name="Google Shape;716;p43">
              <a:extLst>
                <a:ext uri="{FF2B5EF4-FFF2-40B4-BE49-F238E27FC236}">
                  <a16:creationId xmlns:a16="http://schemas.microsoft.com/office/drawing/2014/main" id="{1597DBC7-E49D-4F71-8E4F-3329322E9711}"/>
                </a:ext>
              </a:extLst>
            </p:cNvPr>
            <p:cNvSpPr/>
            <p:nvPr/>
          </p:nvSpPr>
          <p:spPr>
            <a:xfrm>
              <a:off x="7081935" y="2933292"/>
              <a:ext cx="40837" cy="14703"/>
            </a:xfrm>
            <a:custGeom>
              <a:avLst/>
              <a:gdLst/>
              <a:ahLst/>
              <a:cxnLst/>
              <a:rect l="l" t="t" r="r" b="b"/>
              <a:pathLst>
                <a:path w="1286" h="463" extrusionOk="0">
                  <a:moveTo>
                    <a:pt x="162" y="1"/>
                  </a:moveTo>
                  <a:cubicBezTo>
                    <a:pt x="125" y="1"/>
                    <a:pt x="89" y="16"/>
                    <a:pt x="60" y="45"/>
                  </a:cubicBezTo>
                  <a:cubicBezTo>
                    <a:pt x="0" y="105"/>
                    <a:pt x="0" y="200"/>
                    <a:pt x="60" y="260"/>
                  </a:cubicBezTo>
                  <a:cubicBezTo>
                    <a:pt x="191" y="391"/>
                    <a:pt x="417" y="462"/>
                    <a:pt x="655" y="462"/>
                  </a:cubicBezTo>
                  <a:cubicBezTo>
                    <a:pt x="893" y="462"/>
                    <a:pt x="1119" y="391"/>
                    <a:pt x="1250" y="260"/>
                  </a:cubicBezTo>
                  <a:cubicBezTo>
                    <a:pt x="1286" y="200"/>
                    <a:pt x="1286" y="105"/>
                    <a:pt x="1226" y="45"/>
                  </a:cubicBezTo>
                  <a:cubicBezTo>
                    <a:pt x="1197" y="16"/>
                    <a:pt x="1158" y="1"/>
                    <a:pt x="1119" y="1"/>
                  </a:cubicBezTo>
                  <a:cubicBezTo>
                    <a:pt x="1081" y="1"/>
                    <a:pt x="1042" y="16"/>
                    <a:pt x="1012" y="45"/>
                  </a:cubicBezTo>
                  <a:cubicBezTo>
                    <a:pt x="953" y="105"/>
                    <a:pt x="822" y="164"/>
                    <a:pt x="643" y="164"/>
                  </a:cubicBezTo>
                  <a:cubicBezTo>
                    <a:pt x="464" y="164"/>
                    <a:pt x="310" y="105"/>
                    <a:pt x="274" y="45"/>
                  </a:cubicBezTo>
                  <a:cubicBezTo>
                    <a:pt x="238" y="16"/>
                    <a:pt x="199" y="1"/>
                    <a:pt x="162" y="1"/>
                  </a:cubicBezTo>
                  <a:close/>
                </a:path>
              </a:pathLst>
            </a:custGeom>
            <a:solidFill>
              <a:schemeClr val="dk1"/>
            </a:solidFill>
            <a:ln>
              <a:noFill/>
            </a:ln>
          </p:spPr>
          <p:txBody>
            <a:bodyPr spcFirstLastPara="1" wrap="square" lIns="68569" tIns="68569" rIns="68569" bIns="68569" anchor="ctr" anchorCtr="0">
              <a:noAutofit/>
            </a:bodyPr>
            <a:lstStyle/>
            <a:p>
              <a:endParaRPr sz="1051"/>
            </a:p>
          </p:txBody>
        </p:sp>
        <p:sp>
          <p:nvSpPr>
            <p:cNvPr id="122" name="Google Shape;717;p43">
              <a:extLst>
                <a:ext uri="{FF2B5EF4-FFF2-40B4-BE49-F238E27FC236}">
                  <a16:creationId xmlns:a16="http://schemas.microsoft.com/office/drawing/2014/main" id="{3D19A944-6E7B-4754-9B51-795D357DB028}"/>
                </a:ext>
              </a:extLst>
            </p:cNvPr>
            <p:cNvSpPr/>
            <p:nvPr/>
          </p:nvSpPr>
          <p:spPr>
            <a:xfrm>
              <a:off x="6974158" y="2789537"/>
              <a:ext cx="255247" cy="327458"/>
            </a:xfrm>
            <a:custGeom>
              <a:avLst/>
              <a:gdLst/>
              <a:ahLst/>
              <a:cxnLst/>
              <a:rect l="l" t="t" r="r" b="b"/>
              <a:pathLst>
                <a:path w="8038" h="10312" extrusionOk="0">
                  <a:moveTo>
                    <a:pt x="6228" y="2167"/>
                  </a:moveTo>
                  <a:lnTo>
                    <a:pt x="6132" y="3239"/>
                  </a:lnTo>
                  <a:lnTo>
                    <a:pt x="6121" y="3239"/>
                  </a:lnTo>
                  <a:cubicBezTo>
                    <a:pt x="6025" y="3239"/>
                    <a:pt x="5942" y="3156"/>
                    <a:pt x="5942" y="3060"/>
                  </a:cubicBezTo>
                  <a:lnTo>
                    <a:pt x="5942" y="2227"/>
                  </a:lnTo>
                  <a:cubicBezTo>
                    <a:pt x="6049" y="2227"/>
                    <a:pt x="6132" y="2191"/>
                    <a:pt x="6228" y="2167"/>
                  </a:cubicBezTo>
                  <a:close/>
                  <a:moveTo>
                    <a:pt x="5787" y="322"/>
                  </a:moveTo>
                  <a:cubicBezTo>
                    <a:pt x="6240" y="322"/>
                    <a:pt x="6609" y="691"/>
                    <a:pt x="6609" y="1131"/>
                  </a:cubicBezTo>
                  <a:cubicBezTo>
                    <a:pt x="6609" y="1584"/>
                    <a:pt x="6240" y="1953"/>
                    <a:pt x="5787" y="1953"/>
                  </a:cubicBezTo>
                  <a:cubicBezTo>
                    <a:pt x="5490" y="1953"/>
                    <a:pt x="5228" y="1786"/>
                    <a:pt x="5073" y="1536"/>
                  </a:cubicBezTo>
                  <a:cubicBezTo>
                    <a:pt x="5048" y="1487"/>
                    <a:pt x="4996" y="1455"/>
                    <a:pt x="4942" y="1455"/>
                  </a:cubicBezTo>
                  <a:cubicBezTo>
                    <a:pt x="4918" y="1455"/>
                    <a:pt x="4893" y="1462"/>
                    <a:pt x="4870" y="1477"/>
                  </a:cubicBezTo>
                  <a:cubicBezTo>
                    <a:pt x="4799" y="1524"/>
                    <a:pt x="4763" y="1608"/>
                    <a:pt x="4811" y="1691"/>
                  </a:cubicBezTo>
                  <a:cubicBezTo>
                    <a:pt x="4823" y="1703"/>
                    <a:pt x="4823" y="1715"/>
                    <a:pt x="4835" y="1727"/>
                  </a:cubicBezTo>
                  <a:cubicBezTo>
                    <a:pt x="4775" y="1763"/>
                    <a:pt x="4716" y="1786"/>
                    <a:pt x="4656" y="1786"/>
                  </a:cubicBezTo>
                  <a:cubicBezTo>
                    <a:pt x="4477" y="1786"/>
                    <a:pt x="4335" y="1643"/>
                    <a:pt x="4335" y="1465"/>
                  </a:cubicBezTo>
                  <a:cubicBezTo>
                    <a:pt x="4335" y="1370"/>
                    <a:pt x="4263" y="1310"/>
                    <a:pt x="4180" y="1310"/>
                  </a:cubicBezTo>
                  <a:cubicBezTo>
                    <a:pt x="4108" y="1310"/>
                    <a:pt x="4037" y="1393"/>
                    <a:pt x="4037" y="1465"/>
                  </a:cubicBezTo>
                  <a:cubicBezTo>
                    <a:pt x="4037" y="1810"/>
                    <a:pt x="4323" y="2108"/>
                    <a:pt x="4680" y="2108"/>
                  </a:cubicBezTo>
                  <a:cubicBezTo>
                    <a:pt x="4811" y="2108"/>
                    <a:pt x="4942" y="2060"/>
                    <a:pt x="5061" y="1965"/>
                  </a:cubicBezTo>
                  <a:cubicBezTo>
                    <a:pt x="5228" y="2120"/>
                    <a:pt x="5442" y="2227"/>
                    <a:pt x="5668" y="2251"/>
                  </a:cubicBezTo>
                  <a:lnTo>
                    <a:pt x="5668" y="3072"/>
                  </a:lnTo>
                  <a:cubicBezTo>
                    <a:pt x="5668" y="3334"/>
                    <a:pt x="5882" y="3548"/>
                    <a:pt x="6144" y="3548"/>
                  </a:cubicBezTo>
                  <a:lnTo>
                    <a:pt x="6382" y="3548"/>
                  </a:lnTo>
                  <a:cubicBezTo>
                    <a:pt x="6454" y="3548"/>
                    <a:pt x="6513" y="3572"/>
                    <a:pt x="6573" y="3632"/>
                  </a:cubicBezTo>
                  <a:cubicBezTo>
                    <a:pt x="6621" y="3691"/>
                    <a:pt x="6656" y="3751"/>
                    <a:pt x="6633" y="3834"/>
                  </a:cubicBezTo>
                  <a:cubicBezTo>
                    <a:pt x="6621" y="3953"/>
                    <a:pt x="6502" y="4049"/>
                    <a:pt x="6371" y="4049"/>
                  </a:cubicBezTo>
                  <a:lnTo>
                    <a:pt x="6299" y="4049"/>
                  </a:lnTo>
                  <a:lnTo>
                    <a:pt x="6299" y="4037"/>
                  </a:lnTo>
                  <a:cubicBezTo>
                    <a:pt x="6299" y="3953"/>
                    <a:pt x="6216" y="3894"/>
                    <a:pt x="6144" y="3894"/>
                  </a:cubicBezTo>
                  <a:cubicBezTo>
                    <a:pt x="6061" y="3894"/>
                    <a:pt x="6001" y="3965"/>
                    <a:pt x="6001" y="4037"/>
                  </a:cubicBezTo>
                  <a:cubicBezTo>
                    <a:pt x="6001" y="5108"/>
                    <a:pt x="5120" y="5977"/>
                    <a:pt x="4049" y="5977"/>
                  </a:cubicBezTo>
                  <a:cubicBezTo>
                    <a:pt x="2953" y="5977"/>
                    <a:pt x="2084" y="5096"/>
                    <a:pt x="2084" y="4025"/>
                  </a:cubicBezTo>
                  <a:cubicBezTo>
                    <a:pt x="2084" y="3929"/>
                    <a:pt x="2013" y="3870"/>
                    <a:pt x="1941" y="3870"/>
                  </a:cubicBezTo>
                  <a:cubicBezTo>
                    <a:pt x="1858" y="3870"/>
                    <a:pt x="1787" y="3953"/>
                    <a:pt x="1787" y="4025"/>
                  </a:cubicBezTo>
                  <a:lnTo>
                    <a:pt x="1787" y="4037"/>
                  </a:lnTo>
                  <a:lnTo>
                    <a:pt x="1703" y="4037"/>
                  </a:lnTo>
                  <a:cubicBezTo>
                    <a:pt x="1620" y="4037"/>
                    <a:pt x="1560" y="4013"/>
                    <a:pt x="1501" y="3953"/>
                  </a:cubicBezTo>
                  <a:cubicBezTo>
                    <a:pt x="1465" y="3894"/>
                    <a:pt x="1429" y="3834"/>
                    <a:pt x="1441" y="3751"/>
                  </a:cubicBezTo>
                  <a:cubicBezTo>
                    <a:pt x="1465" y="3632"/>
                    <a:pt x="1584" y="3537"/>
                    <a:pt x="1715" y="3537"/>
                  </a:cubicBezTo>
                  <a:lnTo>
                    <a:pt x="1941" y="3537"/>
                  </a:lnTo>
                  <a:cubicBezTo>
                    <a:pt x="2203" y="3537"/>
                    <a:pt x="2418" y="3322"/>
                    <a:pt x="2418" y="3060"/>
                  </a:cubicBezTo>
                  <a:lnTo>
                    <a:pt x="2418" y="2358"/>
                  </a:lnTo>
                  <a:cubicBezTo>
                    <a:pt x="2418" y="2084"/>
                    <a:pt x="2632" y="1870"/>
                    <a:pt x="2906" y="1870"/>
                  </a:cubicBezTo>
                  <a:lnTo>
                    <a:pt x="3525" y="1870"/>
                  </a:lnTo>
                  <a:cubicBezTo>
                    <a:pt x="3620" y="1870"/>
                    <a:pt x="3680" y="1786"/>
                    <a:pt x="3680" y="1715"/>
                  </a:cubicBezTo>
                  <a:cubicBezTo>
                    <a:pt x="3680" y="1632"/>
                    <a:pt x="3608" y="1572"/>
                    <a:pt x="3525" y="1572"/>
                  </a:cubicBezTo>
                  <a:lnTo>
                    <a:pt x="2906" y="1572"/>
                  </a:lnTo>
                  <a:cubicBezTo>
                    <a:pt x="2477" y="1572"/>
                    <a:pt x="2120" y="1929"/>
                    <a:pt x="2120" y="2358"/>
                  </a:cubicBezTo>
                  <a:lnTo>
                    <a:pt x="2120" y="3060"/>
                  </a:lnTo>
                  <a:cubicBezTo>
                    <a:pt x="2120" y="3144"/>
                    <a:pt x="2037" y="3239"/>
                    <a:pt x="1941" y="3239"/>
                  </a:cubicBezTo>
                  <a:lnTo>
                    <a:pt x="1906" y="3239"/>
                  </a:lnTo>
                  <a:lnTo>
                    <a:pt x="1739" y="1572"/>
                  </a:lnTo>
                  <a:cubicBezTo>
                    <a:pt x="1715" y="1251"/>
                    <a:pt x="1822" y="929"/>
                    <a:pt x="2025" y="691"/>
                  </a:cubicBezTo>
                  <a:cubicBezTo>
                    <a:pt x="2239" y="453"/>
                    <a:pt x="2549" y="322"/>
                    <a:pt x="2870" y="322"/>
                  </a:cubicBezTo>
                  <a:close/>
                  <a:moveTo>
                    <a:pt x="5013" y="6013"/>
                  </a:moveTo>
                  <a:lnTo>
                    <a:pt x="5013" y="6537"/>
                  </a:lnTo>
                  <a:cubicBezTo>
                    <a:pt x="5013" y="6823"/>
                    <a:pt x="5204" y="7073"/>
                    <a:pt x="5478" y="7144"/>
                  </a:cubicBezTo>
                  <a:lnTo>
                    <a:pt x="5740" y="7227"/>
                  </a:lnTo>
                  <a:cubicBezTo>
                    <a:pt x="5668" y="7478"/>
                    <a:pt x="5537" y="7716"/>
                    <a:pt x="5370" y="7906"/>
                  </a:cubicBezTo>
                  <a:cubicBezTo>
                    <a:pt x="5311" y="7966"/>
                    <a:pt x="5323" y="8073"/>
                    <a:pt x="5382" y="8120"/>
                  </a:cubicBezTo>
                  <a:cubicBezTo>
                    <a:pt x="5418" y="8144"/>
                    <a:pt x="5442" y="8156"/>
                    <a:pt x="5490" y="8156"/>
                  </a:cubicBezTo>
                  <a:cubicBezTo>
                    <a:pt x="5537" y="8156"/>
                    <a:pt x="5585" y="8144"/>
                    <a:pt x="5609" y="8120"/>
                  </a:cubicBezTo>
                  <a:cubicBezTo>
                    <a:pt x="5823" y="7882"/>
                    <a:pt x="5966" y="7608"/>
                    <a:pt x="6061" y="7311"/>
                  </a:cubicBezTo>
                  <a:lnTo>
                    <a:pt x="6382" y="7418"/>
                  </a:lnTo>
                  <a:cubicBezTo>
                    <a:pt x="6204" y="7906"/>
                    <a:pt x="5930" y="8335"/>
                    <a:pt x="5525" y="8668"/>
                  </a:cubicBezTo>
                  <a:cubicBezTo>
                    <a:pt x="5085" y="9013"/>
                    <a:pt x="4573" y="9204"/>
                    <a:pt x="4001" y="9204"/>
                  </a:cubicBezTo>
                  <a:cubicBezTo>
                    <a:pt x="3442" y="9204"/>
                    <a:pt x="2918" y="9025"/>
                    <a:pt x="2489" y="8668"/>
                  </a:cubicBezTo>
                  <a:cubicBezTo>
                    <a:pt x="2096" y="8359"/>
                    <a:pt x="1810" y="7918"/>
                    <a:pt x="1668" y="7442"/>
                  </a:cubicBezTo>
                  <a:lnTo>
                    <a:pt x="2001" y="7347"/>
                  </a:lnTo>
                  <a:cubicBezTo>
                    <a:pt x="2108" y="7739"/>
                    <a:pt x="2358" y="8097"/>
                    <a:pt x="2680" y="8370"/>
                  </a:cubicBezTo>
                  <a:cubicBezTo>
                    <a:pt x="3049" y="8668"/>
                    <a:pt x="3513" y="8847"/>
                    <a:pt x="4001" y="8847"/>
                  </a:cubicBezTo>
                  <a:cubicBezTo>
                    <a:pt x="4382" y="8847"/>
                    <a:pt x="4739" y="8751"/>
                    <a:pt x="5049" y="8561"/>
                  </a:cubicBezTo>
                  <a:cubicBezTo>
                    <a:pt x="5120" y="8513"/>
                    <a:pt x="5132" y="8430"/>
                    <a:pt x="5109" y="8359"/>
                  </a:cubicBezTo>
                  <a:cubicBezTo>
                    <a:pt x="5077" y="8304"/>
                    <a:pt x="5031" y="8280"/>
                    <a:pt x="4979" y="8280"/>
                  </a:cubicBezTo>
                  <a:cubicBezTo>
                    <a:pt x="4952" y="8280"/>
                    <a:pt x="4923" y="8287"/>
                    <a:pt x="4894" y="8299"/>
                  </a:cubicBezTo>
                  <a:cubicBezTo>
                    <a:pt x="4632" y="8442"/>
                    <a:pt x="4311" y="8537"/>
                    <a:pt x="4001" y="8537"/>
                  </a:cubicBezTo>
                  <a:cubicBezTo>
                    <a:pt x="3215" y="8537"/>
                    <a:pt x="2513" y="8001"/>
                    <a:pt x="2299" y="7239"/>
                  </a:cubicBezTo>
                  <a:lnTo>
                    <a:pt x="2596" y="7144"/>
                  </a:lnTo>
                  <a:cubicBezTo>
                    <a:pt x="2858" y="7073"/>
                    <a:pt x="3049" y="6823"/>
                    <a:pt x="3049" y="6537"/>
                  </a:cubicBezTo>
                  <a:lnTo>
                    <a:pt x="3049" y="6013"/>
                  </a:lnTo>
                  <a:cubicBezTo>
                    <a:pt x="3346" y="6168"/>
                    <a:pt x="3680" y="6239"/>
                    <a:pt x="4037" y="6239"/>
                  </a:cubicBezTo>
                  <a:cubicBezTo>
                    <a:pt x="4394" y="6239"/>
                    <a:pt x="4716" y="6168"/>
                    <a:pt x="5013" y="6013"/>
                  </a:cubicBezTo>
                  <a:close/>
                  <a:moveTo>
                    <a:pt x="2870" y="0"/>
                  </a:moveTo>
                  <a:cubicBezTo>
                    <a:pt x="2477" y="0"/>
                    <a:pt x="2084" y="179"/>
                    <a:pt x="1799" y="477"/>
                  </a:cubicBezTo>
                  <a:cubicBezTo>
                    <a:pt x="1537" y="774"/>
                    <a:pt x="1406" y="1179"/>
                    <a:pt x="1429" y="1596"/>
                  </a:cubicBezTo>
                  <a:lnTo>
                    <a:pt x="1596" y="3251"/>
                  </a:lnTo>
                  <a:cubicBezTo>
                    <a:pt x="1358" y="3298"/>
                    <a:pt x="1144" y="3489"/>
                    <a:pt x="1132" y="3739"/>
                  </a:cubicBezTo>
                  <a:cubicBezTo>
                    <a:pt x="1120" y="3894"/>
                    <a:pt x="1168" y="4049"/>
                    <a:pt x="1263" y="4168"/>
                  </a:cubicBezTo>
                  <a:cubicBezTo>
                    <a:pt x="1370" y="4287"/>
                    <a:pt x="1525" y="4346"/>
                    <a:pt x="1680" y="4346"/>
                  </a:cubicBezTo>
                  <a:lnTo>
                    <a:pt x="1799" y="4346"/>
                  </a:lnTo>
                  <a:cubicBezTo>
                    <a:pt x="1894" y="4989"/>
                    <a:pt x="2251" y="5525"/>
                    <a:pt x="2739" y="5882"/>
                  </a:cubicBezTo>
                  <a:lnTo>
                    <a:pt x="2739" y="6585"/>
                  </a:lnTo>
                  <a:cubicBezTo>
                    <a:pt x="2739" y="6727"/>
                    <a:pt x="2632" y="6870"/>
                    <a:pt x="2501" y="6894"/>
                  </a:cubicBezTo>
                  <a:lnTo>
                    <a:pt x="810" y="7406"/>
                  </a:lnTo>
                  <a:cubicBezTo>
                    <a:pt x="322" y="7537"/>
                    <a:pt x="1" y="7978"/>
                    <a:pt x="1" y="8478"/>
                  </a:cubicBezTo>
                  <a:lnTo>
                    <a:pt x="1" y="10168"/>
                  </a:lnTo>
                  <a:cubicBezTo>
                    <a:pt x="1" y="10252"/>
                    <a:pt x="72" y="10311"/>
                    <a:pt x="144" y="10311"/>
                  </a:cubicBezTo>
                  <a:cubicBezTo>
                    <a:pt x="227" y="10311"/>
                    <a:pt x="298" y="10240"/>
                    <a:pt x="298" y="10168"/>
                  </a:cubicBezTo>
                  <a:lnTo>
                    <a:pt x="298" y="8466"/>
                  </a:lnTo>
                  <a:cubicBezTo>
                    <a:pt x="298" y="8109"/>
                    <a:pt x="537" y="7787"/>
                    <a:pt x="882" y="7680"/>
                  </a:cubicBezTo>
                  <a:lnTo>
                    <a:pt x="1370" y="7537"/>
                  </a:lnTo>
                  <a:cubicBezTo>
                    <a:pt x="1513" y="8073"/>
                    <a:pt x="1846" y="8549"/>
                    <a:pt x="2275" y="8906"/>
                  </a:cubicBezTo>
                  <a:cubicBezTo>
                    <a:pt x="2751" y="9287"/>
                    <a:pt x="3358" y="9502"/>
                    <a:pt x="3989" y="9502"/>
                  </a:cubicBezTo>
                  <a:cubicBezTo>
                    <a:pt x="4608" y="9502"/>
                    <a:pt x="5204" y="9287"/>
                    <a:pt x="5704" y="8906"/>
                  </a:cubicBezTo>
                  <a:cubicBezTo>
                    <a:pt x="6144" y="8549"/>
                    <a:pt x="6454" y="8073"/>
                    <a:pt x="6621" y="7537"/>
                  </a:cubicBezTo>
                  <a:lnTo>
                    <a:pt x="7144" y="7680"/>
                  </a:lnTo>
                  <a:cubicBezTo>
                    <a:pt x="7490" y="7787"/>
                    <a:pt x="7728" y="8097"/>
                    <a:pt x="7728" y="8466"/>
                  </a:cubicBezTo>
                  <a:lnTo>
                    <a:pt x="7728" y="10168"/>
                  </a:lnTo>
                  <a:cubicBezTo>
                    <a:pt x="7728" y="10252"/>
                    <a:pt x="7799" y="10311"/>
                    <a:pt x="7871" y="10311"/>
                  </a:cubicBezTo>
                  <a:cubicBezTo>
                    <a:pt x="7966" y="10311"/>
                    <a:pt x="8026" y="10240"/>
                    <a:pt x="8026" y="10168"/>
                  </a:cubicBezTo>
                  <a:lnTo>
                    <a:pt x="8026" y="8466"/>
                  </a:lnTo>
                  <a:cubicBezTo>
                    <a:pt x="8037" y="7966"/>
                    <a:pt x="7716" y="7525"/>
                    <a:pt x="7240" y="7382"/>
                  </a:cubicBezTo>
                  <a:lnTo>
                    <a:pt x="5537" y="6882"/>
                  </a:lnTo>
                  <a:cubicBezTo>
                    <a:pt x="5406" y="6835"/>
                    <a:pt x="5299" y="6704"/>
                    <a:pt x="5299" y="6573"/>
                  </a:cubicBezTo>
                  <a:lnTo>
                    <a:pt x="5299" y="5870"/>
                  </a:lnTo>
                  <a:cubicBezTo>
                    <a:pt x="5811" y="5525"/>
                    <a:pt x="6168" y="4977"/>
                    <a:pt x="6240" y="4334"/>
                  </a:cubicBezTo>
                  <a:lnTo>
                    <a:pt x="6323" y="4334"/>
                  </a:lnTo>
                  <a:cubicBezTo>
                    <a:pt x="6621" y="4334"/>
                    <a:pt x="6871" y="4108"/>
                    <a:pt x="6906" y="3846"/>
                  </a:cubicBezTo>
                  <a:cubicBezTo>
                    <a:pt x="6918" y="3691"/>
                    <a:pt x="6871" y="3525"/>
                    <a:pt x="6775" y="3417"/>
                  </a:cubicBezTo>
                  <a:cubicBezTo>
                    <a:pt x="6680" y="3322"/>
                    <a:pt x="6561" y="3251"/>
                    <a:pt x="6442" y="3239"/>
                  </a:cubicBezTo>
                  <a:lnTo>
                    <a:pt x="6549" y="1941"/>
                  </a:lnTo>
                  <a:cubicBezTo>
                    <a:pt x="6775" y="1727"/>
                    <a:pt x="6906" y="1453"/>
                    <a:pt x="6906" y="1120"/>
                  </a:cubicBezTo>
                  <a:cubicBezTo>
                    <a:pt x="6906" y="512"/>
                    <a:pt x="6394" y="0"/>
                    <a:pt x="5787" y="0"/>
                  </a:cubicBezTo>
                  <a:close/>
                </a:path>
              </a:pathLst>
            </a:custGeom>
            <a:solidFill>
              <a:schemeClr val="dk1"/>
            </a:solidFill>
            <a:ln>
              <a:noFill/>
            </a:ln>
          </p:spPr>
          <p:txBody>
            <a:bodyPr spcFirstLastPara="1" wrap="square" lIns="68569" tIns="68569" rIns="68569" bIns="68569" anchor="ctr" anchorCtr="0">
              <a:noAutofit/>
            </a:bodyPr>
            <a:lstStyle/>
            <a:p>
              <a:endParaRPr sz="1051"/>
            </a:p>
          </p:txBody>
        </p:sp>
        <p:sp>
          <p:nvSpPr>
            <p:cNvPr id="123" name="Google Shape;718;p43">
              <a:extLst>
                <a:ext uri="{FF2B5EF4-FFF2-40B4-BE49-F238E27FC236}">
                  <a16:creationId xmlns:a16="http://schemas.microsoft.com/office/drawing/2014/main" id="{D4462642-2B6B-4FC8-B74A-E35AF0D31058}"/>
                </a:ext>
              </a:extLst>
            </p:cNvPr>
            <p:cNvSpPr/>
            <p:nvPr/>
          </p:nvSpPr>
          <p:spPr>
            <a:xfrm>
              <a:off x="7061135" y="2881785"/>
              <a:ext cx="20069" cy="9495"/>
            </a:xfrm>
            <a:custGeom>
              <a:avLst/>
              <a:gdLst/>
              <a:ahLst/>
              <a:cxnLst/>
              <a:rect l="l" t="t" r="r" b="b"/>
              <a:pathLst>
                <a:path w="632" h="299" extrusionOk="0">
                  <a:moveTo>
                    <a:pt x="155" y="1"/>
                  </a:moveTo>
                  <a:cubicBezTo>
                    <a:pt x="60" y="1"/>
                    <a:pt x="0" y="72"/>
                    <a:pt x="0" y="155"/>
                  </a:cubicBezTo>
                  <a:cubicBezTo>
                    <a:pt x="0" y="227"/>
                    <a:pt x="72" y="298"/>
                    <a:pt x="155" y="298"/>
                  </a:cubicBezTo>
                  <a:lnTo>
                    <a:pt x="476" y="298"/>
                  </a:lnTo>
                  <a:cubicBezTo>
                    <a:pt x="560" y="298"/>
                    <a:pt x="631" y="227"/>
                    <a:pt x="631" y="155"/>
                  </a:cubicBezTo>
                  <a:cubicBezTo>
                    <a:pt x="631" y="72"/>
                    <a:pt x="572" y="1"/>
                    <a:pt x="476" y="1"/>
                  </a:cubicBezTo>
                  <a:close/>
                </a:path>
              </a:pathLst>
            </a:custGeom>
            <a:solidFill>
              <a:schemeClr val="dk1"/>
            </a:solidFill>
            <a:ln>
              <a:noFill/>
            </a:ln>
          </p:spPr>
          <p:txBody>
            <a:bodyPr spcFirstLastPara="1" wrap="square" lIns="68569" tIns="68569" rIns="68569" bIns="68569" anchor="ctr" anchorCtr="0">
              <a:noAutofit/>
            </a:bodyPr>
            <a:lstStyle/>
            <a:p>
              <a:endParaRPr sz="1051"/>
            </a:p>
          </p:txBody>
        </p:sp>
        <p:sp>
          <p:nvSpPr>
            <p:cNvPr id="124" name="Google Shape;719;p43">
              <a:extLst>
                <a:ext uri="{FF2B5EF4-FFF2-40B4-BE49-F238E27FC236}">
                  <a16:creationId xmlns:a16="http://schemas.microsoft.com/office/drawing/2014/main" id="{F64CBA9D-AFF8-4956-B056-455A8E7735E0}"/>
                </a:ext>
              </a:extLst>
            </p:cNvPr>
            <p:cNvSpPr/>
            <p:nvPr/>
          </p:nvSpPr>
          <p:spPr>
            <a:xfrm>
              <a:off x="7122740" y="2881785"/>
              <a:ext cx="19688" cy="9495"/>
            </a:xfrm>
            <a:custGeom>
              <a:avLst/>
              <a:gdLst/>
              <a:ahLst/>
              <a:cxnLst/>
              <a:rect l="l" t="t" r="r" b="b"/>
              <a:pathLst>
                <a:path w="620" h="299" extrusionOk="0">
                  <a:moveTo>
                    <a:pt x="144" y="1"/>
                  </a:moveTo>
                  <a:cubicBezTo>
                    <a:pt x="60" y="1"/>
                    <a:pt x="1" y="72"/>
                    <a:pt x="1" y="155"/>
                  </a:cubicBezTo>
                  <a:cubicBezTo>
                    <a:pt x="1" y="227"/>
                    <a:pt x="72" y="298"/>
                    <a:pt x="144" y="298"/>
                  </a:cubicBezTo>
                  <a:lnTo>
                    <a:pt x="477" y="298"/>
                  </a:lnTo>
                  <a:cubicBezTo>
                    <a:pt x="560" y="298"/>
                    <a:pt x="620" y="227"/>
                    <a:pt x="620" y="155"/>
                  </a:cubicBezTo>
                  <a:cubicBezTo>
                    <a:pt x="620" y="72"/>
                    <a:pt x="560" y="1"/>
                    <a:pt x="477" y="1"/>
                  </a:cubicBezTo>
                  <a:close/>
                </a:path>
              </a:pathLst>
            </a:custGeom>
            <a:solidFill>
              <a:schemeClr val="dk1"/>
            </a:solidFill>
            <a:ln>
              <a:noFill/>
            </a:ln>
          </p:spPr>
          <p:txBody>
            <a:bodyPr spcFirstLastPara="1" wrap="square" lIns="68569" tIns="68569" rIns="68569" bIns="68569" anchor="ctr" anchorCtr="0">
              <a:noAutofit/>
            </a:bodyPr>
            <a:lstStyle/>
            <a:p>
              <a:endParaRPr sz="1051"/>
            </a:p>
          </p:txBody>
        </p:sp>
      </p:grpSp>
      <p:grpSp>
        <p:nvGrpSpPr>
          <p:cNvPr id="125" name="Google Shape;720;p43">
            <a:extLst>
              <a:ext uri="{FF2B5EF4-FFF2-40B4-BE49-F238E27FC236}">
                <a16:creationId xmlns:a16="http://schemas.microsoft.com/office/drawing/2014/main" id="{C063C34E-34AD-4832-B32B-D5DF4CF0C27A}"/>
              </a:ext>
            </a:extLst>
          </p:cNvPr>
          <p:cNvGrpSpPr/>
          <p:nvPr/>
        </p:nvGrpSpPr>
        <p:grpSpPr>
          <a:xfrm>
            <a:off x="7793700" y="573631"/>
            <a:ext cx="235820" cy="314975"/>
            <a:chOff x="7530697" y="2790299"/>
            <a:chExt cx="244291" cy="326314"/>
          </a:xfrm>
        </p:grpSpPr>
        <p:sp>
          <p:nvSpPr>
            <p:cNvPr id="126" name="Google Shape;721;p43">
              <a:extLst>
                <a:ext uri="{FF2B5EF4-FFF2-40B4-BE49-F238E27FC236}">
                  <a16:creationId xmlns:a16="http://schemas.microsoft.com/office/drawing/2014/main" id="{5F895F47-9FEC-41DE-9375-204E2914CF23}"/>
                </a:ext>
              </a:extLst>
            </p:cNvPr>
            <p:cNvSpPr/>
            <p:nvPr/>
          </p:nvSpPr>
          <p:spPr>
            <a:xfrm>
              <a:off x="7616911" y="2907507"/>
              <a:ext cx="9463" cy="14385"/>
            </a:xfrm>
            <a:custGeom>
              <a:avLst/>
              <a:gdLst/>
              <a:ahLst/>
              <a:cxnLst/>
              <a:rect l="l" t="t" r="r" b="b"/>
              <a:pathLst>
                <a:path w="298" h="453" extrusionOk="0">
                  <a:moveTo>
                    <a:pt x="155" y="0"/>
                  </a:moveTo>
                  <a:cubicBezTo>
                    <a:pt x="60" y="0"/>
                    <a:pt x="0" y="72"/>
                    <a:pt x="0" y="143"/>
                  </a:cubicBezTo>
                  <a:lnTo>
                    <a:pt x="0" y="310"/>
                  </a:lnTo>
                  <a:cubicBezTo>
                    <a:pt x="0" y="393"/>
                    <a:pt x="72" y="453"/>
                    <a:pt x="155" y="453"/>
                  </a:cubicBezTo>
                  <a:cubicBezTo>
                    <a:pt x="227" y="453"/>
                    <a:pt x="298" y="381"/>
                    <a:pt x="298" y="310"/>
                  </a:cubicBezTo>
                  <a:lnTo>
                    <a:pt x="298" y="143"/>
                  </a:lnTo>
                  <a:cubicBezTo>
                    <a:pt x="298" y="72"/>
                    <a:pt x="238" y="0"/>
                    <a:pt x="155" y="0"/>
                  </a:cubicBezTo>
                  <a:close/>
                </a:path>
              </a:pathLst>
            </a:custGeom>
            <a:solidFill>
              <a:schemeClr val="dk1"/>
            </a:solidFill>
            <a:ln>
              <a:noFill/>
            </a:ln>
          </p:spPr>
          <p:txBody>
            <a:bodyPr spcFirstLastPara="1" wrap="square" lIns="68569" tIns="68569" rIns="68569" bIns="68569" anchor="ctr" anchorCtr="0">
              <a:noAutofit/>
            </a:bodyPr>
            <a:lstStyle/>
            <a:p>
              <a:endParaRPr sz="1051"/>
            </a:p>
          </p:txBody>
        </p:sp>
        <p:sp>
          <p:nvSpPr>
            <p:cNvPr id="127" name="Google Shape;722;p43">
              <a:extLst>
                <a:ext uri="{FF2B5EF4-FFF2-40B4-BE49-F238E27FC236}">
                  <a16:creationId xmlns:a16="http://schemas.microsoft.com/office/drawing/2014/main" id="{F94B16F7-5CA0-4492-B954-D360F4B27F99}"/>
                </a:ext>
              </a:extLst>
            </p:cNvPr>
            <p:cNvSpPr/>
            <p:nvPr/>
          </p:nvSpPr>
          <p:spPr>
            <a:xfrm>
              <a:off x="7678548" y="2907507"/>
              <a:ext cx="9463" cy="14385"/>
            </a:xfrm>
            <a:custGeom>
              <a:avLst/>
              <a:gdLst/>
              <a:ahLst/>
              <a:cxnLst/>
              <a:rect l="l" t="t" r="r" b="b"/>
              <a:pathLst>
                <a:path w="298" h="453" extrusionOk="0">
                  <a:moveTo>
                    <a:pt x="143" y="0"/>
                  </a:moveTo>
                  <a:cubicBezTo>
                    <a:pt x="60" y="0"/>
                    <a:pt x="0" y="72"/>
                    <a:pt x="0" y="143"/>
                  </a:cubicBezTo>
                  <a:lnTo>
                    <a:pt x="0" y="310"/>
                  </a:lnTo>
                  <a:cubicBezTo>
                    <a:pt x="0" y="393"/>
                    <a:pt x="72" y="453"/>
                    <a:pt x="143" y="453"/>
                  </a:cubicBezTo>
                  <a:cubicBezTo>
                    <a:pt x="214" y="453"/>
                    <a:pt x="298" y="381"/>
                    <a:pt x="298" y="310"/>
                  </a:cubicBezTo>
                  <a:lnTo>
                    <a:pt x="298" y="143"/>
                  </a:lnTo>
                  <a:cubicBezTo>
                    <a:pt x="298" y="72"/>
                    <a:pt x="238" y="0"/>
                    <a:pt x="143" y="0"/>
                  </a:cubicBezTo>
                  <a:close/>
                </a:path>
              </a:pathLst>
            </a:custGeom>
            <a:solidFill>
              <a:schemeClr val="dk1"/>
            </a:solidFill>
            <a:ln>
              <a:noFill/>
            </a:ln>
          </p:spPr>
          <p:txBody>
            <a:bodyPr spcFirstLastPara="1" wrap="square" lIns="68569" tIns="68569" rIns="68569" bIns="68569" anchor="ctr" anchorCtr="0">
              <a:noAutofit/>
            </a:bodyPr>
            <a:lstStyle/>
            <a:p>
              <a:endParaRPr sz="1051"/>
            </a:p>
          </p:txBody>
        </p:sp>
        <p:sp>
          <p:nvSpPr>
            <p:cNvPr id="128" name="Google Shape;723;p43">
              <a:extLst>
                <a:ext uri="{FF2B5EF4-FFF2-40B4-BE49-F238E27FC236}">
                  <a16:creationId xmlns:a16="http://schemas.microsoft.com/office/drawing/2014/main" id="{77D8F4AD-18D6-43B4-8190-F4F994D71065}"/>
                </a:ext>
              </a:extLst>
            </p:cNvPr>
            <p:cNvSpPr/>
            <p:nvPr/>
          </p:nvSpPr>
          <p:spPr>
            <a:xfrm>
              <a:off x="7632408" y="2943136"/>
              <a:ext cx="40869" cy="14671"/>
            </a:xfrm>
            <a:custGeom>
              <a:avLst/>
              <a:gdLst/>
              <a:ahLst/>
              <a:cxnLst/>
              <a:rect l="l" t="t" r="r" b="b"/>
              <a:pathLst>
                <a:path w="1287" h="462" extrusionOk="0">
                  <a:moveTo>
                    <a:pt x="167" y="0"/>
                  </a:moveTo>
                  <a:cubicBezTo>
                    <a:pt x="129" y="0"/>
                    <a:pt x="90" y="15"/>
                    <a:pt x="60" y="45"/>
                  </a:cubicBezTo>
                  <a:cubicBezTo>
                    <a:pt x="1" y="104"/>
                    <a:pt x="1" y="200"/>
                    <a:pt x="60" y="259"/>
                  </a:cubicBezTo>
                  <a:cubicBezTo>
                    <a:pt x="203" y="390"/>
                    <a:pt x="417" y="462"/>
                    <a:pt x="655" y="462"/>
                  </a:cubicBezTo>
                  <a:cubicBezTo>
                    <a:pt x="893" y="462"/>
                    <a:pt x="1120" y="390"/>
                    <a:pt x="1251" y="259"/>
                  </a:cubicBezTo>
                  <a:cubicBezTo>
                    <a:pt x="1286" y="212"/>
                    <a:pt x="1286" y="104"/>
                    <a:pt x="1227" y="45"/>
                  </a:cubicBezTo>
                  <a:cubicBezTo>
                    <a:pt x="1197" y="15"/>
                    <a:pt x="1158" y="0"/>
                    <a:pt x="1120" y="0"/>
                  </a:cubicBezTo>
                  <a:cubicBezTo>
                    <a:pt x="1081" y="0"/>
                    <a:pt x="1042" y="15"/>
                    <a:pt x="1013" y="45"/>
                  </a:cubicBezTo>
                  <a:cubicBezTo>
                    <a:pt x="953" y="104"/>
                    <a:pt x="822" y="164"/>
                    <a:pt x="643" y="164"/>
                  </a:cubicBezTo>
                  <a:cubicBezTo>
                    <a:pt x="465" y="164"/>
                    <a:pt x="322" y="104"/>
                    <a:pt x="274" y="45"/>
                  </a:cubicBezTo>
                  <a:cubicBezTo>
                    <a:pt x="245" y="15"/>
                    <a:pt x="206" y="0"/>
                    <a:pt x="167" y="0"/>
                  </a:cubicBezTo>
                  <a:close/>
                </a:path>
              </a:pathLst>
            </a:custGeom>
            <a:solidFill>
              <a:schemeClr val="dk1"/>
            </a:solidFill>
            <a:ln>
              <a:noFill/>
            </a:ln>
          </p:spPr>
          <p:txBody>
            <a:bodyPr spcFirstLastPara="1" wrap="square" lIns="68569" tIns="68569" rIns="68569" bIns="68569" anchor="ctr" anchorCtr="0">
              <a:noAutofit/>
            </a:bodyPr>
            <a:lstStyle/>
            <a:p>
              <a:endParaRPr sz="1051"/>
            </a:p>
          </p:txBody>
        </p:sp>
        <p:sp>
          <p:nvSpPr>
            <p:cNvPr id="129" name="Google Shape;724;p43">
              <a:extLst>
                <a:ext uri="{FF2B5EF4-FFF2-40B4-BE49-F238E27FC236}">
                  <a16:creationId xmlns:a16="http://schemas.microsoft.com/office/drawing/2014/main" id="{045F6396-B235-4831-8281-090EE54F2EB4}"/>
                </a:ext>
              </a:extLst>
            </p:cNvPr>
            <p:cNvSpPr/>
            <p:nvPr/>
          </p:nvSpPr>
          <p:spPr>
            <a:xfrm>
              <a:off x="7530697" y="2790299"/>
              <a:ext cx="244291" cy="326314"/>
            </a:xfrm>
            <a:custGeom>
              <a:avLst/>
              <a:gdLst/>
              <a:ahLst/>
              <a:cxnLst/>
              <a:rect l="l" t="t" r="r" b="b"/>
              <a:pathLst>
                <a:path w="7693" h="10276" extrusionOk="0">
                  <a:moveTo>
                    <a:pt x="3846" y="298"/>
                  </a:moveTo>
                  <a:cubicBezTo>
                    <a:pt x="5275" y="298"/>
                    <a:pt x="6442" y="1453"/>
                    <a:pt x="6442" y="2882"/>
                  </a:cubicBezTo>
                  <a:lnTo>
                    <a:pt x="6442" y="4013"/>
                  </a:lnTo>
                  <a:cubicBezTo>
                    <a:pt x="6442" y="4846"/>
                    <a:pt x="6633" y="5489"/>
                    <a:pt x="6799" y="5870"/>
                  </a:cubicBezTo>
                  <a:cubicBezTo>
                    <a:pt x="6811" y="5918"/>
                    <a:pt x="6811" y="5965"/>
                    <a:pt x="6799" y="6001"/>
                  </a:cubicBezTo>
                  <a:cubicBezTo>
                    <a:pt x="6775" y="6049"/>
                    <a:pt x="6752" y="6084"/>
                    <a:pt x="6704" y="6096"/>
                  </a:cubicBezTo>
                  <a:cubicBezTo>
                    <a:pt x="6359" y="6227"/>
                    <a:pt x="5692" y="6489"/>
                    <a:pt x="4978" y="6632"/>
                  </a:cubicBezTo>
                  <a:lnTo>
                    <a:pt x="4978" y="6132"/>
                  </a:lnTo>
                  <a:cubicBezTo>
                    <a:pt x="5644" y="5739"/>
                    <a:pt x="6109" y="5013"/>
                    <a:pt x="6109" y="4179"/>
                  </a:cubicBezTo>
                  <a:lnTo>
                    <a:pt x="6109" y="3536"/>
                  </a:lnTo>
                  <a:cubicBezTo>
                    <a:pt x="6109" y="3108"/>
                    <a:pt x="5751" y="2751"/>
                    <a:pt x="5323" y="2751"/>
                  </a:cubicBezTo>
                  <a:lnTo>
                    <a:pt x="5073" y="2751"/>
                  </a:lnTo>
                  <a:lnTo>
                    <a:pt x="4311" y="1989"/>
                  </a:lnTo>
                  <a:cubicBezTo>
                    <a:pt x="4282" y="1960"/>
                    <a:pt x="4249" y="1944"/>
                    <a:pt x="4214" y="1944"/>
                  </a:cubicBezTo>
                  <a:cubicBezTo>
                    <a:pt x="4191" y="1944"/>
                    <a:pt x="4168" y="1951"/>
                    <a:pt x="4144" y="1965"/>
                  </a:cubicBezTo>
                  <a:cubicBezTo>
                    <a:pt x="4085" y="1989"/>
                    <a:pt x="4061" y="2036"/>
                    <a:pt x="4061" y="2096"/>
                  </a:cubicBezTo>
                  <a:lnTo>
                    <a:pt x="4061" y="2751"/>
                  </a:lnTo>
                  <a:lnTo>
                    <a:pt x="3239" y="2751"/>
                  </a:lnTo>
                  <a:cubicBezTo>
                    <a:pt x="3144" y="2751"/>
                    <a:pt x="3084" y="2822"/>
                    <a:pt x="3084" y="2893"/>
                  </a:cubicBezTo>
                  <a:cubicBezTo>
                    <a:pt x="3084" y="2965"/>
                    <a:pt x="3168" y="3048"/>
                    <a:pt x="3239" y="3048"/>
                  </a:cubicBezTo>
                  <a:lnTo>
                    <a:pt x="4204" y="3048"/>
                  </a:lnTo>
                  <a:cubicBezTo>
                    <a:pt x="4299" y="3048"/>
                    <a:pt x="4358" y="2965"/>
                    <a:pt x="4358" y="2893"/>
                  </a:cubicBezTo>
                  <a:lnTo>
                    <a:pt x="4358" y="2453"/>
                  </a:lnTo>
                  <a:lnTo>
                    <a:pt x="4906" y="3001"/>
                  </a:lnTo>
                  <a:cubicBezTo>
                    <a:pt x="4930" y="3024"/>
                    <a:pt x="4966" y="3048"/>
                    <a:pt x="5013" y="3048"/>
                  </a:cubicBezTo>
                  <a:lnTo>
                    <a:pt x="5335" y="3048"/>
                  </a:lnTo>
                  <a:cubicBezTo>
                    <a:pt x="5609" y="3048"/>
                    <a:pt x="5823" y="3263"/>
                    <a:pt x="5823" y="3536"/>
                  </a:cubicBezTo>
                  <a:lnTo>
                    <a:pt x="5823" y="4179"/>
                  </a:lnTo>
                  <a:cubicBezTo>
                    <a:pt x="5823" y="5251"/>
                    <a:pt x="4954" y="6132"/>
                    <a:pt x="3882" y="6132"/>
                  </a:cubicBezTo>
                  <a:cubicBezTo>
                    <a:pt x="2811" y="6132"/>
                    <a:pt x="1930" y="5251"/>
                    <a:pt x="1930" y="4179"/>
                  </a:cubicBezTo>
                  <a:lnTo>
                    <a:pt x="1930" y="3536"/>
                  </a:lnTo>
                  <a:cubicBezTo>
                    <a:pt x="1930" y="3263"/>
                    <a:pt x="2156" y="3048"/>
                    <a:pt x="2418" y="3048"/>
                  </a:cubicBezTo>
                  <a:lnTo>
                    <a:pt x="2584" y="3048"/>
                  </a:lnTo>
                  <a:cubicBezTo>
                    <a:pt x="2668" y="3048"/>
                    <a:pt x="2727" y="2965"/>
                    <a:pt x="2727" y="2893"/>
                  </a:cubicBezTo>
                  <a:cubicBezTo>
                    <a:pt x="2727" y="2822"/>
                    <a:pt x="2656" y="2751"/>
                    <a:pt x="2584" y="2751"/>
                  </a:cubicBezTo>
                  <a:lnTo>
                    <a:pt x="2418" y="2751"/>
                  </a:lnTo>
                  <a:cubicBezTo>
                    <a:pt x="1989" y="2751"/>
                    <a:pt x="1632" y="3108"/>
                    <a:pt x="1632" y="3536"/>
                  </a:cubicBezTo>
                  <a:lnTo>
                    <a:pt x="1632" y="4179"/>
                  </a:lnTo>
                  <a:cubicBezTo>
                    <a:pt x="1632" y="5013"/>
                    <a:pt x="2096" y="5739"/>
                    <a:pt x="2763" y="6132"/>
                  </a:cubicBezTo>
                  <a:lnTo>
                    <a:pt x="2763" y="6632"/>
                  </a:lnTo>
                  <a:cubicBezTo>
                    <a:pt x="2001" y="6465"/>
                    <a:pt x="1334" y="6227"/>
                    <a:pt x="989" y="6096"/>
                  </a:cubicBezTo>
                  <a:cubicBezTo>
                    <a:pt x="941" y="6084"/>
                    <a:pt x="918" y="6049"/>
                    <a:pt x="906" y="6001"/>
                  </a:cubicBezTo>
                  <a:cubicBezTo>
                    <a:pt x="882" y="5965"/>
                    <a:pt x="882" y="5918"/>
                    <a:pt x="906" y="5870"/>
                  </a:cubicBezTo>
                  <a:cubicBezTo>
                    <a:pt x="1060" y="5489"/>
                    <a:pt x="1263" y="4846"/>
                    <a:pt x="1263" y="4013"/>
                  </a:cubicBezTo>
                  <a:lnTo>
                    <a:pt x="1263" y="2882"/>
                  </a:lnTo>
                  <a:cubicBezTo>
                    <a:pt x="1263" y="1453"/>
                    <a:pt x="2418" y="298"/>
                    <a:pt x="3846" y="298"/>
                  </a:cubicBezTo>
                  <a:close/>
                  <a:moveTo>
                    <a:pt x="4632" y="6275"/>
                  </a:moveTo>
                  <a:lnTo>
                    <a:pt x="4632" y="6787"/>
                  </a:lnTo>
                  <a:cubicBezTo>
                    <a:pt x="4632" y="7025"/>
                    <a:pt x="4739" y="7239"/>
                    <a:pt x="4918" y="7394"/>
                  </a:cubicBezTo>
                  <a:cubicBezTo>
                    <a:pt x="4894" y="7442"/>
                    <a:pt x="4858" y="7477"/>
                    <a:pt x="4835" y="7513"/>
                  </a:cubicBezTo>
                  <a:cubicBezTo>
                    <a:pt x="4787" y="7573"/>
                    <a:pt x="4787" y="7680"/>
                    <a:pt x="4858" y="7715"/>
                  </a:cubicBezTo>
                  <a:cubicBezTo>
                    <a:pt x="4894" y="7739"/>
                    <a:pt x="4918" y="7751"/>
                    <a:pt x="4954" y="7751"/>
                  </a:cubicBezTo>
                  <a:cubicBezTo>
                    <a:pt x="4989" y="7751"/>
                    <a:pt x="5037" y="7739"/>
                    <a:pt x="5073" y="7692"/>
                  </a:cubicBezTo>
                  <a:cubicBezTo>
                    <a:pt x="5109" y="7632"/>
                    <a:pt x="5156" y="7584"/>
                    <a:pt x="5192" y="7525"/>
                  </a:cubicBezTo>
                  <a:lnTo>
                    <a:pt x="5525" y="7644"/>
                  </a:lnTo>
                  <a:cubicBezTo>
                    <a:pt x="4918" y="8573"/>
                    <a:pt x="4299" y="8894"/>
                    <a:pt x="3882" y="9001"/>
                  </a:cubicBezTo>
                  <a:cubicBezTo>
                    <a:pt x="3864" y="9007"/>
                    <a:pt x="3849" y="9010"/>
                    <a:pt x="3835" y="9010"/>
                  </a:cubicBezTo>
                  <a:cubicBezTo>
                    <a:pt x="3820" y="9010"/>
                    <a:pt x="3805" y="9007"/>
                    <a:pt x="3787" y="9001"/>
                  </a:cubicBezTo>
                  <a:cubicBezTo>
                    <a:pt x="3370" y="8882"/>
                    <a:pt x="2751" y="8549"/>
                    <a:pt x="2120" y="7644"/>
                  </a:cubicBezTo>
                  <a:lnTo>
                    <a:pt x="2465" y="7525"/>
                  </a:lnTo>
                  <a:cubicBezTo>
                    <a:pt x="2763" y="7942"/>
                    <a:pt x="3204" y="8442"/>
                    <a:pt x="3787" y="8644"/>
                  </a:cubicBezTo>
                  <a:cubicBezTo>
                    <a:pt x="3799" y="8644"/>
                    <a:pt x="3823" y="8656"/>
                    <a:pt x="3835" y="8656"/>
                  </a:cubicBezTo>
                  <a:cubicBezTo>
                    <a:pt x="3846" y="8656"/>
                    <a:pt x="3858" y="8656"/>
                    <a:pt x="3882" y="8644"/>
                  </a:cubicBezTo>
                  <a:cubicBezTo>
                    <a:pt x="4144" y="8549"/>
                    <a:pt x="4418" y="8382"/>
                    <a:pt x="4668" y="8132"/>
                  </a:cubicBezTo>
                  <a:cubicBezTo>
                    <a:pt x="4728" y="8073"/>
                    <a:pt x="4728" y="7989"/>
                    <a:pt x="4668" y="7930"/>
                  </a:cubicBezTo>
                  <a:cubicBezTo>
                    <a:pt x="4638" y="7900"/>
                    <a:pt x="4600" y="7885"/>
                    <a:pt x="4561" y="7885"/>
                  </a:cubicBezTo>
                  <a:cubicBezTo>
                    <a:pt x="4522" y="7885"/>
                    <a:pt x="4483" y="7900"/>
                    <a:pt x="4454" y="7930"/>
                  </a:cubicBezTo>
                  <a:cubicBezTo>
                    <a:pt x="4251" y="8120"/>
                    <a:pt x="4025" y="8275"/>
                    <a:pt x="3823" y="8346"/>
                  </a:cubicBezTo>
                  <a:cubicBezTo>
                    <a:pt x="3358" y="8168"/>
                    <a:pt x="2965" y="7751"/>
                    <a:pt x="2715" y="7394"/>
                  </a:cubicBezTo>
                  <a:cubicBezTo>
                    <a:pt x="2894" y="7239"/>
                    <a:pt x="3001" y="7025"/>
                    <a:pt x="3001" y="6787"/>
                  </a:cubicBezTo>
                  <a:lnTo>
                    <a:pt x="3001" y="6275"/>
                  </a:lnTo>
                  <a:cubicBezTo>
                    <a:pt x="3251" y="6382"/>
                    <a:pt x="3525" y="6430"/>
                    <a:pt x="3823" y="6430"/>
                  </a:cubicBezTo>
                  <a:cubicBezTo>
                    <a:pt x="4120" y="6430"/>
                    <a:pt x="4382" y="6370"/>
                    <a:pt x="4632" y="6275"/>
                  </a:cubicBezTo>
                  <a:close/>
                  <a:moveTo>
                    <a:pt x="3846" y="0"/>
                  </a:moveTo>
                  <a:cubicBezTo>
                    <a:pt x="2251" y="0"/>
                    <a:pt x="953" y="1286"/>
                    <a:pt x="953" y="2882"/>
                  </a:cubicBezTo>
                  <a:lnTo>
                    <a:pt x="953" y="4013"/>
                  </a:lnTo>
                  <a:cubicBezTo>
                    <a:pt x="953" y="4846"/>
                    <a:pt x="751" y="5453"/>
                    <a:pt x="632" y="5775"/>
                  </a:cubicBezTo>
                  <a:cubicBezTo>
                    <a:pt x="584" y="5894"/>
                    <a:pt x="584" y="6013"/>
                    <a:pt x="632" y="6132"/>
                  </a:cubicBezTo>
                  <a:cubicBezTo>
                    <a:pt x="679" y="6251"/>
                    <a:pt x="775" y="6334"/>
                    <a:pt x="894" y="6382"/>
                  </a:cubicBezTo>
                  <a:cubicBezTo>
                    <a:pt x="1251" y="6525"/>
                    <a:pt x="1965" y="6787"/>
                    <a:pt x="2715" y="6930"/>
                  </a:cubicBezTo>
                  <a:cubicBezTo>
                    <a:pt x="2668" y="7084"/>
                    <a:pt x="2549" y="7180"/>
                    <a:pt x="2418" y="7239"/>
                  </a:cubicBezTo>
                  <a:lnTo>
                    <a:pt x="751" y="7823"/>
                  </a:lnTo>
                  <a:cubicBezTo>
                    <a:pt x="298" y="7989"/>
                    <a:pt x="1" y="8406"/>
                    <a:pt x="1" y="8882"/>
                  </a:cubicBezTo>
                  <a:lnTo>
                    <a:pt x="1" y="10132"/>
                  </a:lnTo>
                  <a:cubicBezTo>
                    <a:pt x="1" y="10216"/>
                    <a:pt x="84" y="10275"/>
                    <a:pt x="156" y="10275"/>
                  </a:cubicBezTo>
                  <a:cubicBezTo>
                    <a:pt x="227" y="10275"/>
                    <a:pt x="298" y="10204"/>
                    <a:pt x="298" y="10132"/>
                  </a:cubicBezTo>
                  <a:lnTo>
                    <a:pt x="298" y="8882"/>
                  </a:lnTo>
                  <a:cubicBezTo>
                    <a:pt x="298" y="8775"/>
                    <a:pt x="322" y="8692"/>
                    <a:pt x="358" y="8597"/>
                  </a:cubicBezTo>
                  <a:lnTo>
                    <a:pt x="1120" y="9251"/>
                  </a:lnTo>
                  <a:cubicBezTo>
                    <a:pt x="1227" y="9347"/>
                    <a:pt x="1299" y="9478"/>
                    <a:pt x="1299" y="9620"/>
                  </a:cubicBezTo>
                  <a:lnTo>
                    <a:pt x="1299" y="10132"/>
                  </a:lnTo>
                  <a:cubicBezTo>
                    <a:pt x="1299" y="10216"/>
                    <a:pt x="1370" y="10275"/>
                    <a:pt x="1453" y="10275"/>
                  </a:cubicBezTo>
                  <a:cubicBezTo>
                    <a:pt x="1525" y="10275"/>
                    <a:pt x="1596" y="10204"/>
                    <a:pt x="1596" y="10132"/>
                  </a:cubicBezTo>
                  <a:lnTo>
                    <a:pt x="1596" y="9609"/>
                  </a:lnTo>
                  <a:cubicBezTo>
                    <a:pt x="1596" y="9370"/>
                    <a:pt x="1489" y="9168"/>
                    <a:pt x="1310" y="9001"/>
                  </a:cubicBezTo>
                  <a:lnTo>
                    <a:pt x="513" y="8311"/>
                  </a:lnTo>
                  <a:cubicBezTo>
                    <a:pt x="596" y="8216"/>
                    <a:pt x="715" y="8132"/>
                    <a:pt x="834" y="8085"/>
                  </a:cubicBezTo>
                  <a:lnTo>
                    <a:pt x="1846" y="7739"/>
                  </a:lnTo>
                  <a:cubicBezTo>
                    <a:pt x="2537" y="8775"/>
                    <a:pt x="3251" y="9144"/>
                    <a:pt x="3727" y="9275"/>
                  </a:cubicBezTo>
                  <a:cubicBezTo>
                    <a:pt x="3775" y="9299"/>
                    <a:pt x="3799" y="9299"/>
                    <a:pt x="3846" y="9299"/>
                  </a:cubicBezTo>
                  <a:cubicBezTo>
                    <a:pt x="3894" y="9299"/>
                    <a:pt x="3930" y="9299"/>
                    <a:pt x="3966" y="9275"/>
                  </a:cubicBezTo>
                  <a:cubicBezTo>
                    <a:pt x="4442" y="9144"/>
                    <a:pt x="5156" y="8775"/>
                    <a:pt x="5835" y="7739"/>
                  </a:cubicBezTo>
                  <a:lnTo>
                    <a:pt x="6847" y="8085"/>
                  </a:lnTo>
                  <a:cubicBezTo>
                    <a:pt x="6990" y="8132"/>
                    <a:pt x="7085" y="8216"/>
                    <a:pt x="7180" y="8311"/>
                  </a:cubicBezTo>
                  <a:lnTo>
                    <a:pt x="6371" y="9001"/>
                  </a:lnTo>
                  <a:cubicBezTo>
                    <a:pt x="6192" y="9144"/>
                    <a:pt x="6097" y="9370"/>
                    <a:pt x="6097" y="9609"/>
                  </a:cubicBezTo>
                  <a:lnTo>
                    <a:pt x="6097" y="10120"/>
                  </a:lnTo>
                  <a:cubicBezTo>
                    <a:pt x="6097" y="10204"/>
                    <a:pt x="6168" y="10263"/>
                    <a:pt x="6240" y="10263"/>
                  </a:cubicBezTo>
                  <a:cubicBezTo>
                    <a:pt x="6311" y="10263"/>
                    <a:pt x="6394" y="10192"/>
                    <a:pt x="6394" y="10120"/>
                  </a:cubicBezTo>
                  <a:lnTo>
                    <a:pt x="6394" y="9609"/>
                  </a:lnTo>
                  <a:cubicBezTo>
                    <a:pt x="6394" y="9466"/>
                    <a:pt x="6454" y="9323"/>
                    <a:pt x="6573" y="9239"/>
                  </a:cubicBezTo>
                  <a:lnTo>
                    <a:pt x="7323" y="8585"/>
                  </a:lnTo>
                  <a:cubicBezTo>
                    <a:pt x="7359" y="8668"/>
                    <a:pt x="7383" y="8775"/>
                    <a:pt x="7383" y="8870"/>
                  </a:cubicBezTo>
                  <a:lnTo>
                    <a:pt x="7383" y="10120"/>
                  </a:lnTo>
                  <a:cubicBezTo>
                    <a:pt x="7383" y="10204"/>
                    <a:pt x="7466" y="10263"/>
                    <a:pt x="7537" y="10263"/>
                  </a:cubicBezTo>
                  <a:cubicBezTo>
                    <a:pt x="7609" y="10263"/>
                    <a:pt x="7680" y="10192"/>
                    <a:pt x="7680" y="10120"/>
                  </a:cubicBezTo>
                  <a:lnTo>
                    <a:pt x="7680" y="8870"/>
                  </a:lnTo>
                  <a:cubicBezTo>
                    <a:pt x="7692" y="8406"/>
                    <a:pt x="7395" y="7977"/>
                    <a:pt x="6942" y="7823"/>
                  </a:cubicBezTo>
                  <a:lnTo>
                    <a:pt x="5275" y="7239"/>
                  </a:lnTo>
                  <a:cubicBezTo>
                    <a:pt x="5132" y="7203"/>
                    <a:pt x="5025" y="7084"/>
                    <a:pt x="4978" y="6930"/>
                  </a:cubicBezTo>
                  <a:cubicBezTo>
                    <a:pt x="5740" y="6787"/>
                    <a:pt x="6442" y="6513"/>
                    <a:pt x="6799" y="6382"/>
                  </a:cubicBezTo>
                  <a:cubicBezTo>
                    <a:pt x="6918" y="6334"/>
                    <a:pt x="7002" y="6251"/>
                    <a:pt x="7061" y="6132"/>
                  </a:cubicBezTo>
                  <a:cubicBezTo>
                    <a:pt x="7109" y="6013"/>
                    <a:pt x="7109" y="5894"/>
                    <a:pt x="7061" y="5775"/>
                  </a:cubicBezTo>
                  <a:cubicBezTo>
                    <a:pt x="6942" y="5477"/>
                    <a:pt x="6740" y="4846"/>
                    <a:pt x="6740" y="4013"/>
                  </a:cubicBezTo>
                  <a:lnTo>
                    <a:pt x="6740" y="2882"/>
                  </a:lnTo>
                  <a:cubicBezTo>
                    <a:pt x="6740" y="1286"/>
                    <a:pt x="5442" y="0"/>
                    <a:pt x="3846" y="0"/>
                  </a:cubicBezTo>
                  <a:close/>
                </a:path>
              </a:pathLst>
            </a:custGeom>
            <a:solidFill>
              <a:schemeClr val="dk1"/>
            </a:solidFill>
            <a:ln>
              <a:noFill/>
            </a:ln>
          </p:spPr>
          <p:txBody>
            <a:bodyPr spcFirstLastPara="1" wrap="square" lIns="68569" tIns="68569" rIns="68569" bIns="68569" anchor="ctr" anchorCtr="0">
              <a:noAutofit/>
            </a:bodyPr>
            <a:lstStyle/>
            <a:p>
              <a:endParaRPr sz="1051"/>
            </a:p>
          </p:txBody>
        </p:sp>
        <p:sp>
          <p:nvSpPr>
            <p:cNvPr id="130" name="Google Shape;725;p43">
              <a:extLst>
                <a:ext uri="{FF2B5EF4-FFF2-40B4-BE49-F238E27FC236}">
                  <a16:creationId xmlns:a16="http://schemas.microsoft.com/office/drawing/2014/main" id="{1BC051C9-99DD-44B0-AD2F-5E2C3F20EBB0}"/>
                </a:ext>
              </a:extLst>
            </p:cNvPr>
            <p:cNvSpPr/>
            <p:nvPr/>
          </p:nvSpPr>
          <p:spPr>
            <a:xfrm>
              <a:off x="7611608" y="2891630"/>
              <a:ext cx="20069" cy="9463"/>
            </a:xfrm>
            <a:custGeom>
              <a:avLst/>
              <a:gdLst/>
              <a:ahLst/>
              <a:cxnLst/>
              <a:rect l="l" t="t" r="r" b="b"/>
              <a:pathLst>
                <a:path w="632" h="298" extrusionOk="0">
                  <a:moveTo>
                    <a:pt x="155" y="0"/>
                  </a:moveTo>
                  <a:cubicBezTo>
                    <a:pt x="60" y="0"/>
                    <a:pt x="1" y="83"/>
                    <a:pt x="1" y="155"/>
                  </a:cubicBezTo>
                  <a:cubicBezTo>
                    <a:pt x="1" y="226"/>
                    <a:pt x="84" y="298"/>
                    <a:pt x="155" y="298"/>
                  </a:cubicBezTo>
                  <a:lnTo>
                    <a:pt x="477" y="298"/>
                  </a:lnTo>
                  <a:cubicBezTo>
                    <a:pt x="572" y="298"/>
                    <a:pt x="632" y="226"/>
                    <a:pt x="632" y="155"/>
                  </a:cubicBezTo>
                  <a:cubicBezTo>
                    <a:pt x="632" y="83"/>
                    <a:pt x="572" y="0"/>
                    <a:pt x="477" y="0"/>
                  </a:cubicBezTo>
                  <a:close/>
                </a:path>
              </a:pathLst>
            </a:custGeom>
            <a:solidFill>
              <a:schemeClr val="dk1"/>
            </a:solidFill>
            <a:ln>
              <a:noFill/>
            </a:ln>
          </p:spPr>
          <p:txBody>
            <a:bodyPr spcFirstLastPara="1" wrap="square" lIns="68569" tIns="68569" rIns="68569" bIns="68569" anchor="ctr" anchorCtr="0">
              <a:noAutofit/>
            </a:bodyPr>
            <a:lstStyle/>
            <a:p>
              <a:endParaRPr sz="1051"/>
            </a:p>
          </p:txBody>
        </p:sp>
        <p:sp>
          <p:nvSpPr>
            <p:cNvPr id="131" name="Google Shape;726;p43">
              <a:extLst>
                <a:ext uri="{FF2B5EF4-FFF2-40B4-BE49-F238E27FC236}">
                  <a16:creationId xmlns:a16="http://schemas.microsoft.com/office/drawing/2014/main" id="{90C1DDA6-0896-4120-B52A-15CA7D8B72F5}"/>
                </a:ext>
              </a:extLst>
            </p:cNvPr>
            <p:cNvSpPr/>
            <p:nvPr/>
          </p:nvSpPr>
          <p:spPr>
            <a:xfrm>
              <a:off x="7673245" y="2891630"/>
              <a:ext cx="19688" cy="9463"/>
            </a:xfrm>
            <a:custGeom>
              <a:avLst/>
              <a:gdLst/>
              <a:ahLst/>
              <a:cxnLst/>
              <a:rect l="l" t="t" r="r" b="b"/>
              <a:pathLst>
                <a:path w="620" h="298" extrusionOk="0">
                  <a:moveTo>
                    <a:pt x="143" y="0"/>
                  </a:moveTo>
                  <a:cubicBezTo>
                    <a:pt x="60" y="0"/>
                    <a:pt x="0" y="83"/>
                    <a:pt x="0" y="155"/>
                  </a:cubicBezTo>
                  <a:cubicBezTo>
                    <a:pt x="0" y="226"/>
                    <a:pt x="72" y="298"/>
                    <a:pt x="143" y="298"/>
                  </a:cubicBezTo>
                  <a:lnTo>
                    <a:pt x="477" y="298"/>
                  </a:lnTo>
                  <a:cubicBezTo>
                    <a:pt x="560" y="298"/>
                    <a:pt x="620" y="226"/>
                    <a:pt x="620" y="155"/>
                  </a:cubicBezTo>
                  <a:cubicBezTo>
                    <a:pt x="620" y="83"/>
                    <a:pt x="548" y="0"/>
                    <a:pt x="477" y="0"/>
                  </a:cubicBezTo>
                  <a:close/>
                </a:path>
              </a:pathLst>
            </a:custGeom>
            <a:solidFill>
              <a:schemeClr val="dk1"/>
            </a:solidFill>
            <a:ln>
              <a:noFill/>
            </a:ln>
          </p:spPr>
          <p:txBody>
            <a:bodyPr spcFirstLastPara="1" wrap="square" lIns="68569" tIns="68569" rIns="68569" bIns="68569" anchor="ctr" anchorCtr="0">
              <a:noAutofit/>
            </a:bodyPr>
            <a:lstStyle/>
            <a:p>
              <a:endParaRPr sz="1051"/>
            </a:p>
          </p:txBody>
        </p:sp>
      </p:grpSp>
      <p:grpSp>
        <p:nvGrpSpPr>
          <p:cNvPr id="132" name="Google Shape;727;p43">
            <a:extLst>
              <a:ext uri="{FF2B5EF4-FFF2-40B4-BE49-F238E27FC236}">
                <a16:creationId xmlns:a16="http://schemas.microsoft.com/office/drawing/2014/main" id="{DF5C2BB8-8122-4B6E-AD96-89F61455C75C}"/>
              </a:ext>
            </a:extLst>
          </p:cNvPr>
          <p:cNvGrpSpPr/>
          <p:nvPr/>
        </p:nvGrpSpPr>
        <p:grpSpPr>
          <a:xfrm>
            <a:off x="8113480" y="572548"/>
            <a:ext cx="246396" cy="316079"/>
            <a:chOff x="6974158" y="2789537"/>
            <a:chExt cx="255247" cy="327458"/>
          </a:xfrm>
        </p:grpSpPr>
        <p:sp>
          <p:nvSpPr>
            <p:cNvPr id="133" name="Google Shape;728;p43">
              <a:extLst>
                <a:ext uri="{FF2B5EF4-FFF2-40B4-BE49-F238E27FC236}">
                  <a16:creationId xmlns:a16="http://schemas.microsoft.com/office/drawing/2014/main" id="{E18A529C-7370-47F4-BE41-4566B62B9765}"/>
                </a:ext>
              </a:extLst>
            </p:cNvPr>
            <p:cNvSpPr/>
            <p:nvPr/>
          </p:nvSpPr>
          <p:spPr>
            <a:xfrm>
              <a:off x="7066407" y="2897282"/>
              <a:ext cx="9876" cy="14798"/>
            </a:xfrm>
            <a:custGeom>
              <a:avLst/>
              <a:gdLst/>
              <a:ahLst/>
              <a:cxnLst/>
              <a:rect l="l" t="t" r="r" b="b"/>
              <a:pathLst>
                <a:path w="311" h="466" extrusionOk="0">
                  <a:moveTo>
                    <a:pt x="144" y="1"/>
                  </a:moveTo>
                  <a:cubicBezTo>
                    <a:pt x="60" y="1"/>
                    <a:pt x="1" y="84"/>
                    <a:pt x="1" y="155"/>
                  </a:cubicBezTo>
                  <a:lnTo>
                    <a:pt x="1" y="322"/>
                  </a:lnTo>
                  <a:cubicBezTo>
                    <a:pt x="1" y="405"/>
                    <a:pt x="72" y="465"/>
                    <a:pt x="144" y="465"/>
                  </a:cubicBezTo>
                  <a:cubicBezTo>
                    <a:pt x="227" y="465"/>
                    <a:pt x="299" y="394"/>
                    <a:pt x="299" y="322"/>
                  </a:cubicBezTo>
                  <a:lnTo>
                    <a:pt x="299" y="155"/>
                  </a:lnTo>
                  <a:cubicBezTo>
                    <a:pt x="310" y="60"/>
                    <a:pt x="239" y="1"/>
                    <a:pt x="144" y="1"/>
                  </a:cubicBezTo>
                  <a:close/>
                </a:path>
              </a:pathLst>
            </a:custGeom>
            <a:solidFill>
              <a:schemeClr val="dk1"/>
            </a:solidFill>
            <a:ln>
              <a:noFill/>
            </a:ln>
          </p:spPr>
          <p:txBody>
            <a:bodyPr spcFirstLastPara="1" wrap="square" lIns="68569" tIns="68569" rIns="68569" bIns="68569" anchor="ctr" anchorCtr="0">
              <a:noAutofit/>
            </a:bodyPr>
            <a:lstStyle/>
            <a:p>
              <a:endParaRPr sz="1051"/>
            </a:p>
          </p:txBody>
        </p:sp>
        <p:sp>
          <p:nvSpPr>
            <p:cNvPr id="134" name="Google Shape;729;p43">
              <a:extLst>
                <a:ext uri="{FF2B5EF4-FFF2-40B4-BE49-F238E27FC236}">
                  <a16:creationId xmlns:a16="http://schemas.microsoft.com/office/drawing/2014/main" id="{619B1E88-57E6-49C7-943F-666B544050DF}"/>
                </a:ext>
              </a:extLst>
            </p:cNvPr>
            <p:cNvSpPr/>
            <p:nvPr/>
          </p:nvSpPr>
          <p:spPr>
            <a:xfrm>
              <a:off x="7127662" y="2897282"/>
              <a:ext cx="9495" cy="14798"/>
            </a:xfrm>
            <a:custGeom>
              <a:avLst/>
              <a:gdLst/>
              <a:ahLst/>
              <a:cxnLst/>
              <a:rect l="l" t="t" r="r" b="b"/>
              <a:pathLst>
                <a:path w="299" h="466" extrusionOk="0">
                  <a:moveTo>
                    <a:pt x="155" y="1"/>
                  </a:moveTo>
                  <a:cubicBezTo>
                    <a:pt x="60" y="1"/>
                    <a:pt x="1" y="84"/>
                    <a:pt x="1" y="155"/>
                  </a:cubicBezTo>
                  <a:lnTo>
                    <a:pt x="1" y="322"/>
                  </a:lnTo>
                  <a:cubicBezTo>
                    <a:pt x="1" y="405"/>
                    <a:pt x="84" y="465"/>
                    <a:pt x="155" y="465"/>
                  </a:cubicBezTo>
                  <a:cubicBezTo>
                    <a:pt x="227" y="465"/>
                    <a:pt x="298" y="394"/>
                    <a:pt x="298" y="322"/>
                  </a:cubicBezTo>
                  <a:lnTo>
                    <a:pt x="298" y="155"/>
                  </a:lnTo>
                  <a:cubicBezTo>
                    <a:pt x="298" y="60"/>
                    <a:pt x="239" y="1"/>
                    <a:pt x="155" y="1"/>
                  </a:cubicBezTo>
                  <a:close/>
                </a:path>
              </a:pathLst>
            </a:custGeom>
            <a:solidFill>
              <a:schemeClr val="dk1"/>
            </a:solidFill>
            <a:ln>
              <a:noFill/>
            </a:ln>
          </p:spPr>
          <p:txBody>
            <a:bodyPr spcFirstLastPara="1" wrap="square" lIns="68569" tIns="68569" rIns="68569" bIns="68569" anchor="ctr" anchorCtr="0">
              <a:noAutofit/>
            </a:bodyPr>
            <a:lstStyle/>
            <a:p>
              <a:endParaRPr sz="1051"/>
            </a:p>
          </p:txBody>
        </p:sp>
        <p:sp>
          <p:nvSpPr>
            <p:cNvPr id="135" name="Google Shape;730;p43">
              <a:extLst>
                <a:ext uri="{FF2B5EF4-FFF2-40B4-BE49-F238E27FC236}">
                  <a16:creationId xmlns:a16="http://schemas.microsoft.com/office/drawing/2014/main" id="{0AB7F535-6FBA-44DB-A3CA-2694615E19B0}"/>
                </a:ext>
              </a:extLst>
            </p:cNvPr>
            <p:cNvSpPr/>
            <p:nvPr/>
          </p:nvSpPr>
          <p:spPr>
            <a:xfrm>
              <a:off x="7081935" y="2933292"/>
              <a:ext cx="40837" cy="14703"/>
            </a:xfrm>
            <a:custGeom>
              <a:avLst/>
              <a:gdLst/>
              <a:ahLst/>
              <a:cxnLst/>
              <a:rect l="l" t="t" r="r" b="b"/>
              <a:pathLst>
                <a:path w="1286" h="463" extrusionOk="0">
                  <a:moveTo>
                    <a:pt x="162" y="1"/>
                  </a:moveTo>
                  <a:cubicBezTo>
                    <a:pt x="125" y="1"/>
                    <a:pt x="89" y="16"/>
                    <a:pt x="60" y="45"/>
                  </a:cubicBezTo>
                  <a:cubicBezTo>
                    <a:pt x="0" y="105"/>
                    <a:pt x="0" y="200"/>
                    <a:pt x="60" y="260"/>
                  </a:cubicBezTo>
                  <a:cubicBezTo>
                    <a:pt x="191" y="391"/>
                    <a:pt x="417" y="462"/>
                    <a:pt x="655" y="462"/>
                  </a:cubicBezTo>
                  <a:cubicBezTo>
                    <a:pt x="893" y="462"/>
                    <a:pt x="1119" y="391"/>
                    <a:pt x="1250" y="260"/>
                  </a:cubicBezTo>
                  <a:cubicBezTo>
                    <a:pt x="1286" y="200"/>
                    <a:pt x="1286" y="105"/>
                    <a:pt x="1226" y="45"/>
                  </a:cubicBezTo>
                  <a:cubicBezTo>
                    <a:pt x="1197" y="16"/>
                    <a:pt x="1158" y="1"/>
                    <a:pt x="1119" y="1"/>
                  </a:cubicBezTo>
                  <a:cubicBezTo>
                    <a:pt x="1081" y="1"/>
                    <a:pt x="1042" y="16"/>
                    <a:pt x="1012" y="45"/>
                  </a:cubicBezTo>
                  <a:cubicBezTo>
                    <a:pt x="953" y="105"/>
                    <a:pt x="822" y="164"/>
                    <a:pt x="643" y="164"/>
                  </a:cubicBezTo>
                  <a:cubicBezTo>
                    <a:pt x="464" y="164"/>
                    <a:pt x="310" y="105"/>
                    <a:pt x="274" y="45"/>
                  </a:cubicBezTo>
                  <a:cubicBezTo>
                    <a:pt x="238" y="16"/>
                    <a:pt x="199" y="1"/>
                    <a:pt x="162" y="1"/>
                  </a:cubicBezTo>
                  <a:close/>
                </a:path>
              </a:pathLst>
            </a:custGeom>
            <a:solidFill>
              <a:schemeClr val="dk1"/>
            </a:solidFill>
            <a:ln>
              <a:noFill/>
            </a:ln>
          </p:spPr>
          <p:txBody>
            <a:bodyPr spcFirstLastPara="1" wrap="square" lIns="68569" tIns="68569" rIns="68569" bIns="68569" anchor="ctr" anchorCtr="0">
              <a:noAutofit/>
            </a:bodyPr>
            <a:lstStyle/>
            <a:p>
              <a:endParaRPr sz="1051"/>
            </a:p>
          </p:txBody>
        </p:sp>
        <p:sp>
          <p:nvSpPr>
            <p:cNvPr id="136" name="Google Shape;731;p43">
              <a:extLst>
                <a:ext uri="{FF2B5EF4-FFF2-40B4-BE49-F238E27FC236}">
                  <a16:creationId xmlns:a16="http://schemas.microsoft.com/office/drawing/2014/main" id="{C1F459A4-2874-4E12-84F1-57FB09BD2781}"/>
                </a:ext>
              </a:extLst>
            </p:cNvPr>
            <p:cNvSpPr/>
            <p:nvPr/>
          </p:nvSpPr>
          <p:spPr>
            <a:xfrm>
              <a:off x="6974158" y="2789537"/>
              <a:ext cx="255247" cy="327458"/>
            </a:xfrm>
            <a:custGeom>
              <a:avLst/>
              <a:gdLst/>
              <a:ahLst/>
              <a:cxnLst/>
              <a:rect l="l" t="t" r="r" b="b"/>
              <a:pathLst>
                <a:path w="8038" h="10312" extrusionOk="0">
                  <a:moveTo>
                    <a:pt x="6228" y="2167"/>
                  </a:moveTo>
                  <a:lnTo>
                    <a:pt x="6132" y="3239"/>
                  </a:lnTo>
                  <a:lnTo>
                    <a:pt x="6121" y="3239"/>
                  </a:lnTo>
                  <a:cubicBezTo>
                    <a:pt x="6025" y="3239"/>
                    <a:pt x="5942" y="3156"/>
                    <a:pt x="5942" y="3060"/>
                  </a:cubicBezTo>
                  <a:lnTo>
                    <a:pt x="5942" y="2227"/>
                  </a:lnTo>
                  <a:cubicBezTo>
                    <a:pt x="6049" y="2227"/>
                    <a:pt x="6132" y="2191"/>
                    <a:pt x="6228" y="2167"/>
                  </a:cubicBezTo>
                  <a:close/>
                  <a:moveTo>
                    <a:pt x="5787" y="322"/>
                  </a:moveTo>
                  <a:cubicBezTo>
                    <a:pt x="6240" y="322"/>
                    <a:pt x="6609" y="691"/>
                    <a:pt x="6609" y="1131"/>
                  </a:cubicBezTo>
                  <a:cubicBezTo>
                    <a:pt x="6609" y="1584"/>
                    <a:pt x="6240" y="1953"/>
                    <a:pt x="5787" y="1953"/>
                  </a:cubicBezTo>
                  <a:cubicBezTo>
                    <a:pt x="5490" y="1953"/>
                    <a:pt x="5228" y="1786"/>
                    <a:pt x="5073" y="1536"/>
                  </a:cubicBezTo>
                  <a:cubicBezTo>
                    <a:pt x="5048" y="1487"/>
                    <a:pt x="4996" y="1455"/>
                    <a:pt x="4942" y="1455"/>
                  </a:cubicBezTo>
                  <a:cubicBezTo>
                    <a:pt x="4918" y="1455"/>
                    <a:pt x="4893" y="1462"/>
                    <a:pt x="4870" y="1477"/>
                  </a:cubicBezTo>
                  <a:cubicBezTo>
                    <a:pt x="4799" y="1524"/>
                    <a:pt x="4763" y="1608"/>
                    <a:pt x="4811" y="1691"/>
                  </a:cubicBezTo>
                  <a:cubicBezTo>
                    <a:pt x="4823" y="1703"/>
                    <a:pt x="4823" y="1715"/>
                    <a:pt x="4835" y="1727"/>
                  </a:cubicBezTo>
                  <a:cubicBezTo>
                    <a:pt x="4775" y="1763"/>
                    <a:pt x="4716" y="1786"/>
                    <a:pt x="4656" y="1786"/>
                  </a:cubicBezTo>
                  <a:cubicBezTo>
                    <a:pt x="4477" y="1786"/>
                    <a:pt x="4335" y="1643"/>
                    <a:pt x="4335" y="1465"/>
                  </a:cubicBezTo>
                  <a:cubicBezTo>
                    <a:pt x="4335" y="1370"/>
                    <a:pt x="4263" y="1310"/>
                    <a:pt x="4180" y="1310"/>
                  </a:cubicBezTo>
                  <a:cubicBezTo>
                    <a:pt x="4108" y="1310"/>
                    <a:pt x="4037" y="1393"/>
                    <a:pt x="4037" y="1465"/>
                  </a:cubicBezTo>
                  <a:cubicBezTo>
                    <a:pt x="4037" y="1810"/>
                    <a:pt x="4323" y="2108"/>
                    <a:pt x="4680" y="2108"/>
                  </a:cubicBezTo>
                  <a:cubicBezTo>
                    <a:pt x="4811" y="2108"/>
                    <a:pt x="4942" y="2060"/>
                    <a:pt x="5061" y="1965"/>
                  </a:cubicBezTo>
                  <a:cubicBezTo>
                    <a:pt x="5228" y="2120"/>
                    <a:pt x="5442" y="2227"/>
                    <a:pt x="5668" y="2251"/>
                  </a:cubicBezTo>
                  <a:lnTo>
                    <a:pt x="5668" y="3072"/>
                  </a:lnTo>
                  <a:cubicBezTo>
                    <a:pt x="5668" y="3334"/>
                    <a:pt x="5882" y="3548"/>
                    <a:pt x="6144" y="3548"/>
                  </a:cubicBezTo>
                  <a:lnTo>
                    <a:pt x="6382" y="3548"/>
                  </a:lnTo>
                  <a:cubicBezTo>
                    <a:pt x="6454" y="3548"/>
                    <a:pt x="6513" y="3572"/>
                    <a:pt x="6573" y="3632"/>
                  </a:cubicBezTo>
                  <a:cubicBezTo>
                    <a:pt x="6621" y="3691"/>
                    <a:pt x="6656" y="3751"/>
                    <a:pt x="6633" y="3834"/>
                  </a:cubicBezTo>
                  <a:cubicBezTo>
                    <a:pt x="6621" y="3953"/>
                    <a:pt x="6502" y="4049"/>
                    <a:pt x="6371" y="4049"/>
                  </a:cubicBezTo>
                  <a:lnTo>
                    <a:pt x="6299" y="4049"/>
                  </a:lnTo>
                  <a:lnTo>
                    <a:pt x="6299" y="4037"/>
                  </a:lnTo>
                  <a:cubicBezTo>
                    <a:pt x="6299" y="3953"/>
                    <a:pt x="6216" y="3894"/>
                    <a:pt x="6144" y="3894"/>
                  </a:cubicBezTo>
                  <a:cubicBezTo>
                    <a:pt x="6061" y="3894"/>
                    <a:pt x="6001" y="3965"/>
                    <a:pt x="6001" y="4037"/>
                  </a:cubicBezTo>
                  <a:cubicBezTo>
                    <a:pt x="6001" y="5108"/>
                    <a:pt x="5120" y="5977"/>
                    <a:pt x="4049" y="5977"/>
                  </a:cubicBezTo>
                  <a:cubicBezTo>
                    <a:pt x="2953" y="5977"/>
                    <a:pt x="2084" y="5096"/>
                    <a:pt x="2084" y="4025"/>
                  </a:cubicBezTo>
                  <a:cubicBezTo>
                    <a:pt x="2084" y="3929"/>
                    <a:pt x="2013" y="3870"/>
                    <a:pt x="1941" y="3870"/>
                  </a:cubicBezTo>
                  <a:cubicBezTo>
                    <a:pt x="1858" y="3870"/>
                    <a:pt x="1787" y="3953"/>
                    <a:pt x="1787" y="4025"/>
                  </a:cubicBezTo>
                  <a:lnTo>
                    <a:pt x="1787" y="4037"/>
                  </a:lnTo>
                  <a:lnTo>
                    <a:pt x="1703" y="4037"/>
                  </a:lnTo>
                  <a:cubicBezTo>
                    <a:pt x="1620" y="4037"/>
                    <a:pt x="1560" y="4013"/>
                    <a:pt x="1501" y="3953"/>
                  </a:cubicBezTo>
                  <a:cubicBezTo>
                    <a:pt x="1465" y="3894"/>
                    <a:pt x="1429" y="3834"/>
                    <a:pt x="1441" y="3751"/>
                  </a:cubicBezTo>
                  <a:cubicBezTo>
                    <a:pt x="1465" y="3632"/>
                    <a:pt x="1584" y="3537"/>
                    <a:pt x="1715" y="3537"/>
                  </a:cubicBezTo>
                  <a:lnTo>
                    <a:pt x="1941" y="3537"/>
                  </a:lnTo>
                  <a:cubicBezTo>
                    <a:pt x="2203" y="3537"/>
                    <a:pt x="2418" y="3322"/>
                    <a:pt x="2418" y="3060"/>
                  </a:cubicBezTo>
                  <a:lnTo>
                    <a:pt x="2418" y="2358"/>
                  </a:lnTo>
                  <a:cubicBezTo>
                    <a:pt x="2418" y="2084"/>
                    <a:pt x="2632" y="1870"/>
                    <a:pt x="2906" y="1870"/>
                  </a:cubicBezTo>
                  <a:lnTo>
                    <a:pt x="3525" y="1870"/>
                  </a:lnTo>
                  <a:cubicBezTo>
                    <a:pt x="3620" y="1870"/>
                    <a:pt x="3680" y="1786"/>
                    <a:pt x="3680" y="1715"/>
                  </a:cubicBezTo>
                  <a:cubicBezTo>
                    <a:pt x="3680" y="1632"/>
                    <a:pt x="3608" y="1572"/>
                    <a:pt x="3525" y="1572"/>
                  </a:cubicBezTo>
                  <a:lnTo>
                    <a:pt x="2906" y="1572"/>
                  </a:lnTo>
                  <a:cubicBezTo>
                    <a:pt x="2477" y="1572"/>
                    <a:pt x="2120" y="1929"/>
                    <a:pt x="2120" y="2358"/>
                  </a:cubicBezTo>
                  <a:lnTo>
                    <a:pt x="2120" y="3060"/>
                  </a:lnTo>
                  <a:cubicBezTo>
                    <a:pt x="2120" y="3144"/>
                    <a:pt x="2037" y="3239"/>
                    <a:pt x="1941" y="3239"/>
                  </a:cubicBezTo>
                  <a:lnTo>
                    <a:pt x="1906" y="3239"/>
                  </a:lnTo>
                  <a:lnTo>
                    <a:pt x="1739" y="1572"/>
                  </a:lnTo>
                  <a:cubicBezTo>
                    <a:pt x="1715" y="1251"/>
                    <a:pt x="1822" y="929"/>
                    <a:pt x="2025" y="691"/>
                  </a:cubicBezTo>
                  <a:cubicBezTo>
                    <a:pt x="2239" y="453"/>
                    <a:pt x="2549" y="322"/>
                    <a:pt x="2870" y="322"/>
                  </a:cubicBezTo>
                  <a:close/>
                  <a:moveTo>
                    <a:pt x="5013" y="6013"/>
                  </a:moveTo>
                  <a:lnTo>
                    <a:pt x="5013" y="6537"/>
                  </a:lnTo>
                  <a:cubicBezTo>
                    <a:pt x="5013" y="6823"/>
                    <a:pt x="5204" y="7073"/>
                    <a:pt x="5478" y="7144"/>
                  </a:cubicBezTo>
                  <a:lnTo>
                    <a:pt x="5740" y="7227"/>
                  </a:lnTo>
                  <a:cubicBezTo>
                    <a:pt x="5668" y="7478"/>
                    <a:pt x="5537" y="7716"/>
                    <a:pt x="5370" y="7906"/>
                  </a:cubicBezTo>
                  <a:cubicBezTo>
                    <a:pt x="5311" y="7966"/>
                    <a:pt x="5323" y="8073"/>
                    <a:pt x="5382" y="8120"/>
                  </a:cubicBezTo>
                  <a:cubicBezTo>
                    <a:pt x="5418" y="8144"/>
                    <a:pt x="5442" y="8156"/>
                    <a:pt x="5490" y="8156"/>
                  </a:cubicBezTo>
                  <a:cubicBezTo>
                    <a:pt x="5537" y="8156"/>
                    <a:pt x="5585" y="8144"/>
                    <a:pt x="5609" y="8120"/>
                  </a:cubicBezTo>
                  <a:cubicBezTo>
                    <a:pt x="5823" y="7882"/>
                    <a:pt x="5966" y="7608"/>
                    <a:pt x="6061" y="7311"/>
                  </a:cubicBezTo>
                  <a:lnTo>
                    <a:pt x="6382" y="7418"/>
                  </a:lnTo>
                  <a:cubicBezTo>
                    <a:pt x="6204" y="7906"/>
                    <a:pt x="5930" y="8335"/>
                    <a:pt x="5525" y="8668"/>
                  </a:cubicBezTo>
                  <a:cubicBezTo>
                    <a:pt x="5085" y="9013"/>
                    <a:pt x="4573" y="9204"/>
                    <a:pt x="4001" y="9204"/>
                  </a:cubicBezTo>
                  <a:cubicBezTo>
                    <a:pt x="3442" y="9204"/>
                    <a:pt x="2918" y="9025"/>
                    <a:pt x="2489" y="8668"/>
                  </a:cubicBezTo>
                  <a:cubicBezTo>
                    <a:pt x="2096" y="8359"/>
                    <a:pt x="1810" y="7918"/>
                    <a:pt x="1668" y="7442"/>
                  </a:cubicBezTo>
                  <a:lnTo>
                    <a:pt x="2001" y="7347"/>
                  </a:lnTo>
                  <a:cubicBezTo>
                    <a:pt x="2108" y="7739"/>
                    <a:pt x="2358" y="8097"/>
                    <a:pt x="2680" y="8370"/>
                  </a:cubicBezTo>
                  <a:cubicBezTo>
                    <a:pt x="3049" y="8668"/>
                    <a:pt x="3513" y="8847"/>
                    <a:pt x="4001" y="8847"/>
                  </a:cubicBezTo>
                  <a:cubicBezTo>
                    <a:pt x="4382" y="8847"/>
                    <a:pt x="4739" y="8751"/>
                    <a:pt x="5049" y="8561"/>
                  </a:cubicBezTo>
                  <a:cubicBezTo>
                    <a:pt x="5120" y="8513"/>
                    <a:pt x="5132" y="8430"/>
                    <a:pt x="5109" y="8359"/>
                  </a:cubicBezTo>
                  <a:cubicBezTo>
                    <a:pt x="5077" y="8304"/>
                    <a:pt x="5031" y="8280"/>
                    <a:pt x="4979" y="8280"/>
                  </a:cubicBezTo>
                  <a:cubicBezTo>
                    <a:pt x="4952" y="8280"/>
                    <a:pt x="4923" y="8287"/>
                    <a:pt x="4894" y="8299"/>
                  </a:cubicBezTo>
                  <a:cubicBezTo>
                    <a:pt x="4632" y="8442"/>
                    <a:pt x="4311" y="8537"/>
                    <a:pt x="4001" y="8537"/>
                  </a:cubicBezTo>
                  <a:cubicBezTo>
                    <a:pt x="3215" y="8537"/>
                    <a:pt x="2513" y="8001"/>
                    <a:pt x="2299" y="7239"/>
                  </a:cubicBezTo>
                  <a:lnTo>
                    <a:pt x="2596" y="7144"/>
                  </a:lnTo>
                  <a:cubicBezTo>
                    <a:pt x="2858" y="7073"/>
                    <a:pt x="3049" y="6823"/>
                    <a:pt x="3049" y="6537"/>
                  </a:cubicBezTo>
                  <a:lnTo>
                    <a:pt x="3049" y="6013"/>
                  </a:lnTo>
                  <a:cubicBezTo>
                    <a:pt x="3346" y="6168"/>
                    <a:pt x="3680" y="6239"/>
                    <a:pt x="4037" y="6239"/>
                  </a:cubicBezTo>
                  <a:cubicBezTo>
                    <a:pt x="4394" y="6239"/>
                    <a:pt x="4716" y="6168"/>
                    <a:pt x="5013" y="6013"/>
                  </a:cubicBezTo>
                  <a:close/>
                  <a:moveTo>
                    <a:pt x="2870" y="0"/>
                  </a:moveTo>
                  <a:cubicBezTo>
                    <a:pt x="2477" y="0"/>
                    <a:pt x="2084" y="179"/>
                    <a:pt x="1799" y="477"/>
                  </a:cubicBezTo>
                  <a:cubicBezTo>
                    <a:pt x="1537" y="774"/>
                    <a:pt x="1406" y="1179"/>
                    <a:pt x="1429" y="1596"/>
                  </a:cubicBezTo>
                  <a:lnTo>
                    <a:pt x="1596" y="3251"/>
                  </a:lnTo>
                  <a:cubicBezTo>
                    <a:pt x="1358" y="3298"/>
                    <a:pt x="1144" y="3489"/>
                    <a:pt x="1132" y="3739"/>
                  </a:cubicBezTo>
                  <a:cubicBezTo>
                    <a:pt x="1120" y="3894"/>
                    <a:pt x="1168" y="4049"/>
                    <a:pt x="1263" y="4168"/>
                  </a:cubicBezTo>
                  <a:cubicBezTo>
                    <a:pt x="1370" y="4287"/>
                    <a:pt x="1525" y="4346"/>
                    <a:pt x="1680" y="4346"/>
                  </a:cubicBezTo>
                  <a:lnTo>
                    <a:pt x="1799" y="4346"/>
                  </a:lnTo>
                  <a:cubicBezTo>
                    <a:pt x="1894" y="4989"/>
                    <a:pt x="2251" y="5525"/>
                    <a:pt x="2739" y="5882"/>
                  </a:cubicBezTo>
                  <a:lnTo>
                    <a:pt x="2739" y="6585"/>
                  </a:lnTo>
                  <a:cubicBezTo>
                    <a:pt x="2739" y="6727"/>
                    <a:pt x="2632" y="6870"/>
                    <a:pt x="2501" y="6894"/>
                  </a:cubicBezTo>
                  <a:lnTo>
                    <a:pt x="810" y="7406"/>
                  </a:lnTo>
                  <a:cubicBezTo>
                    <a:pt x="322" y="7537"/>
                    <a:pt x="1" y="7978"/>
                    <a:pt x="1" y="8478"/>
                  </a:cubicBezTo>
                  <a:lnTo>
                    <a:pt x="1" y="10168"/>
                  </a:lnTo>
                  <a:cubicBezTo>
                    <a:pt x="1" y="10252"/>
                    <a:pt x="72" y="10311"/>
                    <a:pt x="144" y="10311"/>
                  </a:cubicBezTo>
                  <a:cubicBezTo>
                    <a:pt x="227" y="10311"/>
                    <a:pt x="298" y="10240"/>
                    <a:pt x="298" y="10168"/>
                  </a:cubicBezTo>
                  <a:lnTo>
                    <a:pt x="298" y="8466"/>
                  </a:lnTo>
                  <a:cubicBezTo>
                    <a:pt x="298" y="8109"/>
                    <a:pt x="537" y="7787"/>
                    <a:pt x="882" y="7680"/>
                  </a:cubicBezTo>
                  <a:lnTo>
                    <a:pt x="1370" y="7537"/>
                  </a:lnTo>
                  <a:cubicBezTo>
                    <a:pt x="1513" y="8073"/>
                    <a:pt x="1846" y="8549"/>
                    <a:pt x="2275" y="8906"/>
                  </a:cubicBezTo>
                  <a:cubicBezTo>
                    <a:pt x="2751" y="9287"/>
                    <a:pt x="3358" y="9502"/>
                    <a:pt x="3989" y="9502"/>
                  </a:cubicBezTo>
                  <a:cubicBezTo>
                    <a:pt x="4608" y="9502"/>
                    <a:pt x="5204" y="9287"/>
                    <a:pt x="5704" y="8906"/>
                  </a:cubicBezTo>
                  <a:cubicBezTo>
                    <a:pt x="6144" y="8549"/>
                    <a:pt x="6454" y="8073"/>
                    <a:pt x="6621" y="7537"/>
                  </a:cubicBezTo>
                  <a:lnTo>
                    <a:pt x="7144" y="7680"/>
                  </a:lnTo>
                  <a:cubicBezTo>
                    <a:pt x="7490" y="7787"/>
                    <a:pt x="7728" y="8097"/>
                    <a:pt x="7728" y="8466"/>
                  </a:cubicBezTo>
                  <a:lnTo>
                    <a:pt x="7728" y="10168"/>
                  </a:lnTo>
                  <a:cubicBezTo>
                    <a:pt x="7728" y="10252"/>
                    <a:pt x="7799" y="10311"/>
                    <a:pt x="7871" y="10311"/>
                  </a:cubicBezTo>
                  <a:cubicBezTo>
                    <a:pt x="7966" y="10311"/>
                    <a:pt x="8026" y="10240"/>
                    <a:pt x="8026" y="10168"/>
                  </a:cubicBezTo>
                  <a:lnTo>
                    <a:pt x="8026" y="8466"/>
                  </a:lnTo>
                  <a:cubicBezTo>
                    <a:pt x="8037" y="7966"/>
                    <a:pt x="7716" y="7525"/>
                    <a:pt x="7240" y="7382"/>
                  </a:cubicBezTo>
                  <a:lnTo>
                    <a:pt x="5537" y="6882"/>
                  </a:lnTo>
                  <a:cubicBezTo>
                    <a:pt x="5406" y="6835"/>
                    <a:pt x="5299" y="6704"/>
                    <a:pt x="5299" y="6573"/>
                  </a:cubicBezTo>
                  <a:lnTo>
                    <a:pt x="5299" y="5870"/>
                  </a:lnTo>
                  <a:cubicBezTo>
                    <a:pt x="5811" y="5525"/>
                    <a:pt x="6168" y="4977"/>
                    <a:pt x="6240" y="4334"/>
                  </a:cubicBezTo>
                  <a:lnTo>
                    <a:pt x="6323" y="4334"/>
                  </a:lnTo>
                  <a:cubicBezTo>
                    <a:pt x="6621" y="4334"/>
                    <a:pt x="6871" y="4108"/>
                    <a:pt x="6906" y="3846"/>
                  </a:cubicBezTo>
                  <a:cubicBezTo>
                    <a:pt x="6918" y="3691"/>
                    <a:pt x="6871" y="3525"/>
                    <a:pt x="6775" y="3417"/>
                  </a:cubicBezTo>
                  <a:cubicBezTo>
                    <a:pt x="6680" y="3322"/>
                    <a:pt x="6561" y="3251"/>
                    <a:pt x="6442" y="3239"/>
                  </a:cubicBezTo>
                  <a:lnTo>
                    <a:pt x="6549" y="1941"/>
                  </a:lnTo>
                  <a:cubicBezTo>
                    <a:pt x="6775" y="1727"/>
                    <a:pt x="6906" y="1453"/>
                    <a:pt x="6906" y="1120"/>
                  </a:cubicBezTo>
                  <a:cubicBezTo>
                    <a:pt x="6906" y="512"/>
                    <a:pt x="6394" y="0"/>
                    <a:pt x="5787" y="0"/>
                  </a:cubicBezTo>
                  <a:close/>
                </a:path>
              </a:pathLst>
            </a:custGeom>
            <a:solidFill>
              <a:schemeClr val="dk1"/>
            </a:solidFill>
            <a:ln>
              <a:noFill/>
            </a:ln>
          </p:spPr>
          <p:txBody>
            <a:bodyPr spcFirstLastPara="1" wrap="square" lIns="68569" tIns="68569" rIns="68569" bIns="68569" anchor="ctr" anchorCtr="0">
              <a:noAutofit/>
            </a:bodyPr>
            <a:lstStyle/>
            <a:p>
              <a:endParaRPr sz="1051"/>
            </a:p>
          </p:txBody>
        </p:sp>
        <p:sp>
          <p:nvSpPr>
            <p:cNvPr id="137" name="Google Shape;732;p43">
              <a:extLst>
                <a:ext uri="{FF2B5EF4-FFF2-40B4-BE49-F238E27FC236}">
                  <a16:creationId xmlns:a16="http://schemas.microsoft.com/office/drawing/2014/main" id="{637B1322-AFE0-43BC-B936-4B77C9CF3B6B}"/>
                </a:ext>
              </a:extLst>
            </p:cNvPr>
            <p:cNvSpPr/>
            <p:nvPr/>
          </p:nvSpPr>
          <p:spPr>
            <a:xfrm>
              <a:off x="7061135" y="2881785"/>
              <a:ext cx="20069" cy="9495"/>
            </a:xfrm>
            <a:custGeom>
              <a:avLst/>
              <a:gdLst/>
              <a:ahLst/>
              <a:cxnLst/>
              <a:rect l="l" t="t" r="r" b="b"/>
              <a:pathLst>
                <a:path w="632" h="299" extrusionOk="0">
                  <a:moveTo>
                    <a:pt x="155" y="1"/>
                  </a:moveTo>
                  <a:cubicBezTo>
                    <a:pt x="60" y="1"/>
                    <a:pt x="0" y="72"/>
                    <a:pt x="0" y="155"/>
                  </a:cubicBezTo>
                  <a:cubicBezTo>
                    <a:pt x="0" y="227"/>
                    <a:pt x="72" y="298"/>
                    <a:pt x="155" y="298"/>
                  </a:cubicBezTo>
                  <a:lnTo>
                    <a:pt x="476" y="298"/>
                  </a:lnTo>
                  <a:cubicBezTo>
                    <a:pt x="560" y="298"/>
                    <a:pt x="631" y="227"/>
                    <a:pt x="631" y="155"/>
                  </a:cubicBezTo>
                  <a:cubicBezTo>
                    <a:pt x="631" y="72"/>
                    <a:pt x="572" y="1"/>
                    <a:pt x="476" y="1"/>
                  </a:cubicBezTo>
                  <a:close/>
                </a:path>
              </a:pathLst>
            </a:custGeom>
            <a:solidFill>
              <a:schemeClr val="dk1"/>
            </a:solidFill>
            <a:ln>
              <a:noFill/>
            </a:ln>
          </p:spPr>
          <p:txBody>
            <a:bodyPr spcFirstLastPara="1" wrap="square" lIns="68569" tIns="68569" rIns="68569" bIns="68569" anchor="ctr" anchorCtr="0">
              <a:noAutofit/>
            </a:bodyPr>
            <a:lstStyle/>
            <a:p>
              <a:endParaRPr sz="1051"/>
            </a:p>
          </p:txBody>
        </p:sp>
        <p:sp>
          <p:nvSpPr>
            <p:cNvPr id="138" name="Google Shape;733;p43">
              <a:extLst>
                <a:ext uri="{FF2B5EF4-FFF2-40B4-BE49-F238E27FC236}">
                  <a16:creationId xmlns:a16="http://schemas.microsoft.com/office/drawing/2014/main" id="{4A3FB800-47E7-4D29-8839-EACAC58AD19F}"/>
                </a:ext>
              </a:extLst>
            </p:cNvPr>
            <p:cNvSpPr/>
            <p:nvPr/>
          </p:nvSpPr>
          <p:spPr>
            <a:xfrm>
              <a:off x="7122740" y="2881785"/>
              <a:ext cx="19688" cy="9495"/>
            </a:xfrm>
            <a:custGeom>
              <a:avLst/>
              <a:gdLst/>
              <a:ahLst/>
              <a:cxnLst/>
              <a:rect l="l" t="t" r="r" b="b"/>
              <a:pathLst>
                <a:path w="620" h="299" extrusionOk="0">
                  <a:moveTo>
                    <a:pt x="144" y="1"/>
                  </a:moveTo>
                  <a:cubicBezTo>
                    <a:pt x="60" y="1"/>
                    <a:pt x="1" y="72"/>
                    <a:pt x="1" y="155"/>
                  </a:cubicBezTo>
                  <a:cubicBezTo>
                    <a:pt x="1" y="227"/>
                    <a:pt x="72" y="298"/>
                    <a:pt x="144" y="298"/>
                  </a:cubicBezTo>
                  <a:lnTo>
                    <a:pt x="477" y="298"/>
                  </a:lnTo>
                  <a:cubicBezTo>
                    <a:pt x="560" y="298"/>
                    <a:pt x="620" y="227"/>
                    <a:pt x="620" y="155"/>
                  </a:cubicBezTo>
                  <a:cubicBezTo>
                    <a:pt x="620" y="72"/>
                    <a:pt x="560" y="1"/>
                    <a:pt x="477" y="1"/>
                  </a:cubicBezTo>
                  <a:close/>
                </a:path>
              </a:pathLst>
            </a:custGeom>
            <a:solidFill>
              <a:schemeClr val="dk1"/>
            </a:solidFill>
            <a:ln>
              <a:noFill/>
            </a:ln>
          </p:spPr>
          <p:txBody>
            <a:bodyPr spcFirstLastPara="1" wrap="square" lIns="68569" tIns="68569" rIns="68569" bIns="68569" anchor="ctr" anchorCtr="0">
              <a:noAutofit/>
            </a:bodyPr>
            <a:lstStyle/>
            <a:p>
              <a:endParaRPr sz="1051"/>
            </a:p>
          </p:txBody>
        </p:sp>
      </p:grpSp>
      <p:grpSp>
        <p:nvGrpSpPr>
          <p:cNvPr id="139" name="Google Shape;734;p43">
            <a:extLst>
              <a:ext uri="{FF2B5EF4-FFF2-40B4-BE49-F238E27FC236}">
                <a16:creationId xmlns:a16="http://schemas.microsoft.com/office/drawing/2014/main" id="{CAD1C196-08B8-4B10-B504-4F681868A548}"/>
              </a:ext>
            </a:extLst>
          </p:cNvPr>
          <p:cNvGrpSpPr/>
          <p:nvPr/>
        </p:nvGrpSpPr>
        <p:grpSpPr>
          <a:xfrm>
            <a:off x="8443836" y="576665"/>
            <a:ext cx="246396" cy="311942"/>
            <a:chOff x="7530697" y="2790299"/>
            <a:chExt cx="244291" cy="326314"/>
          </a:xfrm>
        </p:grpSpPr>
        <p:sp>
          <p:nvSpPr>
            <p:cNvPr id="140" name="Google Shape;735;p43">
              <a:extLst>
                <a:ext uri="{FF2B5EF4-FFF2-40B4-BE49-F238E27FC236}">
                  <a16:creationId xmlns:a16="http://schemas.microsoft.com/office/drawing/2014/main" id="{E8EAF668-B33A-4E1E-9AA9-2A5F061F9FA3}"/>
                </a:ext>
              </a:extLst>
            </p:cNvPr>
            <p:cNvSpPr/>
            <p:nvPr/>
          </p:nvSpPr>
          <p:spPr>
            <a:xfrm>
              <a:off x="7616911" y="2907507"/>
              <a:ext cx="9463" cy="14385"/>
            </a:xfrm>
            <a:custGeom>
              <a:avLst/>
              <a:gdLst/>
              <a:ahLst/>
              <a:cxnLst/>
              <a:rect l="l" t="t" r="r" b="b"/>
              <a:pathLst>
                <a:path w="298" h="453" extrusionOk="0">
                  <a:moveTo>
                    <a:pt x="155" y="0"/>
                  </a:moveTo>
                  <a:cubicBezTo>
                    <a:pt x="60" y="0"/>
                    <a:pt x="0" y="72"/>
                    <a:pt x="0" y="143"/>
                  </a:cubicBezTo>
                  <a:lnTo>
                    <a:pt x="0" y="310"/>
                  </a:lnTo>
                  <a:cubicBezTo>
                    <a:pt x="0" y="393"/>
                    <a:pt x="72" y="453"/>
                    <a:pt x="155" y="453"/>
                  </a:cubicBezTo>
                  <a:cubicBezTo>
                    <a:pt x="227" y="453"/>
                    <a:pt x="298" y="381"/>
                    <a:pt x="298" y="310"/>
                  </a:cubicBezTo>
                  <a:lnTo>
                    <a:pt x="298" y="143"/>
                  </a:lnTo>
                  <a:cubicBezTo>
                    <a:pt x="298" y="72"/>
                    <a:pt x="238" y="0"/>
                    <a:pt x="155" y="0"/>
                  </a:cubicBezTo>
                  <a:close/>
                </a:path>
              </a:pathLst>
            </a:custGeom>
            <a:solidFill>
              <a:schemeClr val="dk1"/>
            </a:solidFill>
            <a:ln>
              <a:noFill/>
            </a:ln>
          </p:spPr>
          <p:txBody>
            <a:bodyPr spcFirstLastPara="1" wrap="square" lIns="68569" tIns="68569" rIns="68569" bIns="68569" anchor="ctr" anchorCtr="0">
              <a:noAutofit/>
            </a:bodyPr>
            <a:lstStyle/>
            <a:p>
              <a:endParaRPr sz="1051"/>
            </a:p>
          </p:txBody>
        </p:sp>
        <p:sp>
          <p:nvSpPr>
            <p:cNvPr id="141" name="Google Shape;736;p43">
              <a:extLst>
                <a:ext uri="{FF2B5EF4-FFF2-40B4-BE49-F238E27FC236}">
                  <a16:creationId xmlns:a16="http://schemas.microsoft.com/office/drawing/2014/main" id="{9B0CC315-93A6-4611-9A08-0F12A93A199F}"/>
                </a:ext>
              </a:extLst>
            </p:cNvPr>
            <p:cNvSpPr/>
            <p:nvPr/>
          </p:nvSpPr>
          <p:spPr>
            <a:xfrm>
              <a:off x="7678548" y="2907507"/>
              <a:ext cx="9463" cy="14385"/>
            </a:xfrm>
            <a:custGeom>
              <a:avLst/>
              <a:gdLst/>
              <a:ahLst/>
              <a:cxnLst/>
              <a:rect l="l" t="t" r="r" b="b"/>
              <a:pathLst>
                <a:path w="298" h="453" extrusionOk="0">
                  <a:moveTo>
                    <a:pt x="143" y="0"/>
                  </a:moveTo>
                  <a:cubicBezTo>
                    <a:pt x="60" y="0"/>
                    <a:pt x="0" y="72"/>
                    <a:pt x="0" y="143"/>
                  </a:cubicBezTo>
                  <a:lnTo>
                    <a:pt x="0" y="310"/>
                  </a:lnTo>
                  <a:cubicBezTo>
                    <a:pt x="0" y="393"/>
                    <a:pt x="72" y="453"/>
                    <a:pt x="143" y="453"/>
                  </a:cubicBezTo>
                  <a:cubicBezTo>
                    <a:pt x="214" y="453"/>
                    <a:pt x="298" y="381"/>
                    <a:pt x="298" y="310"/>
                  </a:cubicBezTo>
                  <a:lnTo>
                    <a:pt x="298" y="143"/>
                  </a:lnTo>
                  <a:cubicBezTo>
                    <a:pt x="298" y="72"/>
                    <a:pt x="238" y="0"/>
                    <a:pt x="143" y="0"/>
                  </a:cubicBezTo>
                  <a:close/>
                </a:path>
              </a:pathLst>
            </a:custGeom>
            <a:solidFill>
              <a:schemeClr val="dk1"/>
            </a:solidFill>
            <a:ln>
              <a:noFill/>
            </a:ln>
          </p:spPr>
          <p:txBody>
            <a:bodyPr spcFirstLastPara="1" wrap="square" lIns="68569" tIns="68569" rIns="68569" bIns="68569" anchor="ctr" anchorCtr="0">
              <a:noAutofit/>
            </a:bodyPr>
            <a:lstStyle/>
            <a:p>
              <a:endParaRPr sz="1051"/>
            </a:p>
          </p:txBody>
        </p:sp>
        <p:sp>
          <p:nvSpPr>
            <p:cNvPr id="142" name="Google Shape;737;p43">
              <a:extLst>
                <a:ext uri="{FF2B5EF4-FFF2-40B4-BE49-F238E27FC236}">
                  <a16:creationId xmlns:a16="http://schemas.microsoft.com/office/drawing/2014/main" id="{A79B0099-FD0D-4821-B1EC-D540957BDF63}"/>
                </a:ext>
              </a:extLst>
            </p:cNvPr>
            <p:cNvSpPr/>
            <p:nvPr/>
          </p:nvSpPr>
          <p:spPr>
            <a:xfrm>
              <a:off x="7632408" y="2943136"/>
              <a:ext cx="40869" cy="14671"/>
            </a:xfrm>
            <a:custGeom>
              <a:avLst/>
              <a:gdLst/>
              <a:ahLst/>
              <a:cxnLst/>
              <a:rect l="l" t="t" r="r" b="b"/>
              <a:pathLst>
                <a:path w="1287" h="462" extrusionOk="0">
                  <a:moveTo>
                    <a:pt x="167" y="0"/>
                  </a:moveTo>
                  <a:cubicBezTo>
                    <a:pt x="129" y="0"/>
                    <a:pt x="90" y="15"/>
                    <a:pt x="60" y="45"/>
                  </a:cubicBezTo>
                  <a:cubicBezTo>
                    <a:pt x="1" y="104"/>
                    <a:pt x="1" y="200"/>
                    <a:pt x="60" y="259"/>
                  </a:cubicBezTo>
                  <a:cubicBezTo>
                    <a:pt x="203" y="390"/>
                    <a:pt x="417" y="462"/>
                    <a:pt x="655" y="462"/>
                  </a:cubicBezTo>
                  <a:cubicBezTo>
                    <a:pt x="893" y="462"/>
                    <a:pt x="1120" y="390"/>
                    <a:pt x="1251" y="259"/>
                  </a:cubicBezTo>
                  <a:cubicBezTo>
                    <a:pt x="1286" y="212"/>
                    <a:pt x="1286" y="104"/>
                    <a:pt x="1227" y="45"/>
                  </a:cubicBezTo>
                  <a:cubicBezTo>
                    <a:pt x="1197" y="15"/>
                    <a:pt x="1158" y="0"/>
                    <a:pt x="1120" y="0"/>
                  </a:cubicBezTo>
                  <a:cubicBezTo>
                    <a:pt x="1081" y="0"/>
                    <a:pt x="1042" y="15"/>
                    <a:pt x="1013" y="45"/>
                  </a:cubicBezTo>
                  <a:cubicBezTo>
                    <a:pt x="953" y="104"/>
                    <a:pt x="822" y="164"/>
                    <a:pt x="643" y="164"/>
                  </a:cubicBezTo>
                  <a:cubicBezTo>
                    <a:pt x="465" y="164"/>
                    <a:pt x="322" y="104"/>
                    <a:pt x="274" y="45"/>
                  </a:cubicBezTo>
                  <a:cubicBezTo>
                    <a:pt x="245" y="15"/>
                    <a:pt x="206" y="0"/>
                    <a:pt x="167" y="0"/>
                  </a:cubicBezTo>
                  <a:close/>
                </a:path>
              </a:pathLst>
            </a:custGeom>
            <a:solidFill>
              <a:schemeClr val="dk1"/>
            </a:solidFill>
            <a:ln>
              <a:noFill/>
            </a:ln>
          </p:spPr>
          <p:txBody>
            <a:bodyPr spcFirstLastPara="1" wrap="square" lIns="68569" tIns="68569" rIns="68569" bIns="68569" anchor="ctr" anchorCtr="0">
              <a:noAutofit/>
            </a:bodyPr>
            <a:lstStyle/>
            <a:p>
              <a:endParaRPr sz="1051"/>
            </a:p>
          </p:txBody>
        </p:sp>
        <p:sp>
          <p:nvSpPr>
            <p:cNvPr id="143" name="Google Shape;738;p43">
              <a:extLst>
                <a:ext uri="{FF2B5EF4-FFF2-40B4-BE49-F238E27FC236}">
                  <a16:creationId xmlns:a16="http://schemas.microsoft.com/office/drawing/2014/main" id="{299F143B-7AE5-481E-807D-4A00E55E3775}"/>
                </a:ext>
              </a:extLst>
            </p:cNvPr>
            <p:cNvSpPr/>
            <p:nvPr/>
          </p:nvSpPr>
          <p:spPr>
            <a:xfrm>
              <a:off x="7530697" y="2790299"/>
              <a:ext cx="244291" cy="326314"/>
            </a:xfrm>
            <a:custGeom>
              <a:avLst/>
              <a:gdLst/>
              <a:ahLst/>
              <a:cxnLst/>
              <a:rect l="l" t="t" r="r" b="b"/>
              <a:pathLst>
                <a:path w="7693" h="10276" extrusionOk="0">
                  <a:moveTo>
                    <a:pt x="3846" y="298"/>
                  </a:moveTo>
                  <a:cubicBezTo>
                    <a:pt x="5275" y="298"/>
                    <a:pt x="6442" y="1453"/>
                    <a:pt x="6442" y="2882"/>
                  </a:cubicBezTo>
                  <a:lnTo>
                    <a:pt x="6442" y="4013"/>
                  </a:lnTo>
                  <a:cubicBezTo>
                    <a:pt x="6442" y="4846"/>
                    <a:pt x="6633" y="5489"/>
                    <a:pt x="6799" y="5870"/>
                  </a:cubicBezTo>
                  <a:cubicBezTo>
                    <a:pt x="6811" y="5918"/>
                    <a:pt x="6811" y="5965"/>
                    <a:pt x="6799" y="6001"/>
                  </a:cubicBezTo>
                  <a:cubicBezTo>
                    <a:pt x="6775" y="6049"/>
                    <a:pt x="6752" y="6084"/>
                    <a:pt x="6704" y="6096"/>
                  </a:cubicBezTo>
                  <a:cubicBezTo>
                    <a:pt x="6359" y="6227"/>
                    <a:pt x="5692" y="6489"/>
                    <a:pt x="4978" y="6632"/>
                  </a:cubicBezTo>
                  <a:lnTo>
                    <a:pt x="4978" y="6132"/>
                  </a:lnTo>
                  <a:cubicBezTo>
                    <a:pt x="5644" y="5739"/>
                    <a:pt x="6109" y="5013"/>
                    <a:pt x="6109" y="4179"/>
                  </a:cubicBezTo>
                  <a:lnTo>
                    <a:pt x="6109" y="3536"/>
                  </a:lnTo>
                  <a:cubicBezTo>
                    <a:pt x="6109" y="3108"/>
                    <a:pt x="5751" y="2751"/>
                    <a:pt x="5323" y="2751"/>
                  </a:cubicBezTo>
                  <a:lnTo>
                    <a:pt x="5073" y="2751"/>
                  </a:lnTo>
                  <a:lnTo>
                    <a:pt x="4311" y="1989"/>
                  </a:lnTo>
                  <a:cubicBezTo>
                    <a:pt x="4282" y="1960"/>
                    <a:pt x="4249" y="1944"/>
                    <a:pt x="4214" y="1944"/>
                  </a:cubicBezTo>
                  <a:cubicBezTo>
                    <a:pt x="4191" y="1944"/>
                    <a:pt x="4168" y="1951"/>
                    <a:pt x="4144" y="1965"/>
                  </a:cubicBezTo>
                  <a:cubicBezTo>
                    <a:pt x="4085" y="1989"/>
                    <a:pt x="4061" y="2036"/>
                    <a:pt x="4061" y="2096"/>
                  </a:cubicBezTo>
                  <a:lnTo>
                    <a:pt x="4061" y="2751"/>
                  </a:lnTo>
                  <a:lnTo>
                    <a:pt x="3239" y="2751"/>
                  </a:lnTo>
                  <a:cubicBezTo>
                    <a:pt x="3144" y="2751"/>
                    <a:pt x="3084" y="2822"/>
                    <a:pt x="3084" y="2893"/>
                  </a:cubicBezTo>
                  <a:cubicBezTo>
                    <a:pt x="3084" y="2965"/>
                    <a:pt x="3168" y="3048"/>
                    <a:pt x="3239" y="3048"/>
                  </a:cubicBezTo>
                  <a:lnTo>
                    <a:pt x="4204" y="3048"/>
                  </a:lnTo>
                  <a:cubicBezTo>
                    <a:pt x="4299" y="3048"/>
                    <a:pt x="4358" y="2965"/>
                    <a:pt x="4358" y="2893"/>
                  </a:cubicBezTo>
                  <a:lnTo>
                    <a:pt x="4358" y="2453"/>
                  </a:lnTo>
                  <a:lnTo>
                    <a:pt x="4906" y="3001"/>
                  </a:lnTo>
                  <a:cubicBezTo>
                    <a:pt x="4930" y="3024"/>
                    <a:pt x="4966" y="3048"/>
                    <a:pt x="5013" y="3048"/>
                  </a:cubicBezTo>
                  <a:lnTo>
                    <a:pt x="5335" y="3048"/>
                  </a:lnTo>
                  <a:cubicBezTo>
                    <a:pt x="5609" y="3048"/>
                    <a:pt x="5823" y="3263"/>
                    <a:pt x="5823" y="3536"/>
                  </a:cubicBezTo>
                  <a:lnTo>
                    <a:pt x="5823" y="4179"/>
                  </a:lnTo>
                  <a:cubicBezTo>
                    <a:pt x="5823" y="5251"/>
                    <a:pt x="4954" y="6132"/>
                    <a:pt x="3882" y="6132"/>
                  </a:cubicBezTo>
                  <a:cubicBezTo>
                    <a:pt x="2811" y="6132"/>
                    <a:pt x="1930" y="5251"/>
                    <a:pt x="1930" y="4179"/>
                  </a:cubicBezTo>
                  <a:lnTo>
                    <a:pt x="1930" y="3536"/>
                  </a:lnTo>
                  <a:cubicBezTo>
                    <a:pt x="1930" y="3263"/>
                    <a:pt x="2156" y="3048"/>
                    <a:pt x="2418" y="3048"/>
                  </a:cubicBezTo>
                  <a:lnTo>
                    <a:pt x="2584" y="3048"/>
                  </a:lnTo>
                  <a:cubicBezTo>
                    <a:pt x="2668" y="3048"/>
                    <a:pt x="2727" y="2965"/>
                    <a:pt x="2727" y="2893"/>
                  </a:cubicBezTo>
                  <a:cubicBezTo>
                    <a:pt x="2727" y="2822"/>
                    <a:pt x="2656" y="2751"/>
                    <a:pt x="2584" y="2751"/>
                  </a:cubicBezTo>
                  <a:lnTo>
                    <a:pt x="2418" y="2751"/>
                  </a:lnTo>
                  <a:cubicBezTo>
                    <a:pt x="1989" y="2751"/>
                    <a:pt x="1632" y="3108"/>
                    <a:pt x="1632" y="3536"/>
                  </a:cubicBezTo>
                  <a:lnTo>
                    <a:pt x="1632" y="4179"/>
                  </a:lnTo>
                  <a:cubicBezTo>
                    <a:pt x="1632" y="5013"/>
                    <a:pt x="2096" y="5739"/>
                    <a:pt x="2763" y="6132"/>
                  </a:cubicBezTo>
                  <a:lnTo>
                    <a:pt x="2763" y="6632"/>
                  </a:lnTo>
                  <a:cubicBezTo>
                    <a:pt x="2001" y="6465"/>
                    <a:pt x="1334" y="6227"/>
                    <a:pt x="989" y="6096"/>
                  </a:cubicBezTo>
                  <a:cubicBezTo>
                    <a:pt x="941" y="6084"/>
                    <a:pt x="918" y="6049"/>
                    <a:pt x="906" y="6001"/>
                  </a:cubicBezTo>
                  <a:cubicBezTo>
                    <a:pt x="882" y="5965"/>
                    <a:pt x="882" y="5918"/>
                    <a:pt x="906" y="5870"/>
                  </a:cubicBezTo>
                  <a:cubicBezTo>
                    <a:pt x="1060" y="5489"/>
                    <a:pt x="1263" y="4846"/>
                    <a:pt x="1263" y="4013"/>
                  </a:cubicBezTo>
                  <a:lnTo>
                    <a:pt x="1263" y="2882"/>
                  </a:lnTo>
                  <a:cubicBezTo>
                    <a:pt x="1263" y="1453"/>
                    <a:pt x="2418" y="298"/>
                    <a:pt x="3846" y="298"/>
                  </a:cubicBezTo>
                  <a:close/>
                  <a:moveTo>
                    <a:pt x="4632" y="6275"/>
                  </a:moveTo>
                  <a:lnTo>
                    <a:pt x="4632" y="6787"/>
                  </a:lnTo>
                  <a:cubicBezTo>
                    <a:pt x="4632" y="7025"/>
                    <a:pt x="4739" y="7239"/>
                    <a:pt x="4918" y="7394"/>
                  </a:cubicBezTo>
                  <a:cubicBezTo>
                    <a:pt x="4894" y="7442"/>
                    <a:pt x="4858" y="7477"/>
                    <a:pt x="4835" y="7513"/>
                  </a:cubicBezTo>
                  <a:cubicBezTo>
                    <a:pt x="4787" y="7573"/>
                    <a:pt x="4787" y="7680"/>
                    <a:pt x="4858" y="7715"/>
                  </a:cubicBezTo>
                  <a:cubicBezTo>
                    <a:pt x="4894" y="7739"/>
                    <a:pt x="4918" y="7751"/>
                    <a:pt x="4954" y="7751"/>
                  </a:cubicBezTo>
                  <a:cubicBezTo>
                    <a:pt x="4989" y="7751"/>
                    <a:pt x="5037" y="7739"/>
                    <a:pt x="5073" y="7692"/>
                  </a:cubicBezTo>
                  <a:cubicBezTo>
                    <a:pt x="5109" y="7632"/>
                    <a:pt x="5156" y="7584"/>
                    <a:pt x="5192" y="7525"/>
                  </a:cubicBezTo>
                  <a:lnTo>
                    <a:pt x="5525" y="7644"/>
                  </a:lnTo>
                  <a:cubicBezTo>
                    <a:pt x="4918" y="8573"/>
                    <a:pt x="4299" y="8894"/>
                    <a:pt x="3882" y="9001"/>
                  </a:cubicBezTo>
                  <a:cubicBezTo>
                    <a:pt x="3864" y="9007"/>
                    <a:pt x="3849" y="9010"/>
                    <a:pt x="3835" y="9010"/>
                  </a:cubicBezTo>
                  <a:cubicBezTo>
                    <a:pt x="3820" y="9010"/>
                    <a:pt x="3805" y="9007"/>
                    <a:pt x="3787" y="9001"/>
                  </a:cubicBezTo>
                  <a:cubicBezTo>
                    <a:pt x="3370" y="8882"/>
                    <a:pt x="2751" y="8549"/>
                    <a:pt x="2120" y="7644"/>
                  </a:cubicBezTo>
                  <a:lnTo>
                    <a:pt x="2465" y="7525"/>
                  </a:lnTo>
                  <a:cubicBezTo>
                    <a:pt x="2763" y="7942"/>
                    <a:pt x="3204" y="8442"/>
                    <a:pt x="3787" y="8644"/>
                  </a:cubicBezTo>
                  <a:cubicBezTo>
                    <a:pt x="3799" y="8644"/>
                    <a:pt x="3823" y="8656"/>
                    <a:pt x="3835" y="8656"/>
                  </a:cubicBezTo>
                  <a:cubicBezTo>
                    <a:pt x="3846" y="8656"/>
                    <a:pt x="3858" y="8656"/>
                    <a:pt x="3882" y="8644"/>
                  </a:cubicBezTo>
                  <a:cubicBezTo>
                    <a:pt x="4144" y="8549"/>
                    <a:pt x="4418" y="8382"/>
                    <a:pt x="4668" y="8132"/>
                  </a:cubicBezTo>
                  <a:cubicBezTo>
                    <a:pt x="4728" y="8073"/>
                    <a:pt x="4728" y="7989"/>
                    <a:pt x="4668" y="7930"/>
                  </a:cubicBezTo>
                  <a:cubicBezTo>
                    <a:pt x="4638" y="7900"/>
                    <a:pt x="4600" y="7885"/>
                    <a:pt x="4561" y="7885"/>
                  </a:cubicBezTo>
                  <a:cubicBezTo>
                    <a:pt x="4522" y="7885"/>
                    <a:pt x="4483" y="7900"/>
                    <a:pt x="4454" y="7930"/>
                  </a:cubicBezTo>
                  <a:cubicBezTo>
                    <a:pt x="4251" y="8120"/>
                    <a:pt x="4025" y="8275"/>
                    <a:pt x="3823" y="8346"/>
                  </a:cubicBezTo>
                  <a:cubicBezTo>
                    <a:pt x="3358" y="8168"/>
                    <a:pt x="2965" y="7751"/>
                    <a:pt x="2715" y="7394"/>
                  </a:cubicBezTo>
                  <a:cubicBezTo>
                    <a:pt x="2894" y="7239"/>
                    <a:pt x="3001" y="7025"/>
                    <a:pt x="3001" y="6787"/>
                  </a:cubicBezTo>
                  <a:lnTo>
                    <a:pt x="3001" y="6275"/>
                  </a:lnTo>
                  <a:cubicBezTo>
                    <a:pt x="3251" y="6382"/>
                    <a:pt x="3525" y="6430"/>
                    <a:pt x="3823" y="6430"/>
                  </a:cubicBezTo>
                  <a:cubicBezTo>
                    <a:pt x="4120" y="6430"/>
                    <a:pt x="4382" y="6370"/>
                    <a:pt x="4632" y="6275"/>
                  </a:cubicBezTo>
                  <a:close/>
                  <a:moveTo>
                    <a:pt x="3846" y="0"/>
                  </a:moveTo>
                  <a:cubicBezTo>
                    <a:pt x="2251" y="0"/>
                    <a:pt x="953" y="1286"/>
                    <a:pt x="953" y="2882"/>
                  </a:cubicBezTo>
                  <a:lnTo>
                    <a:pt x="953" y="4013"/>
                  </a:lnTo>
                  <a:cubicBezTo>
                    <a:pt x="953" y="4846"/>
                    <a:pt x="751" y="5453"/>
                    <a:pt x="632" y="5775"/>
                  </a:cubicBezTo>
                  <a:cubicBezTo>
                    <a:pt x="584" y="5894"/>
                    <a:pt x="584" y="6013"/>
                    <a:pt x="632" y="6132"/>
                  </a:cubicBezTo>
                  <a:cubicBezTo>
                    <a:pt x="679" y="6251"/>
                    <a:pt x="775" y="6334"/>
                    <a:pt x="894" y="6382"/>
                  </a:cubicBezTo>
                  <a:cubicBezTo>
                    <a:pt x="1251" y="6525"/>
                    <a:pt x="1965" y="6787"/>
                    <a:pt x="2715" y="6930"/>
                  </a:cubicBezTo>
                  <a:cubicBezTo>
                    <a:pt x="2668" y="7084"/>
                    <a:pt x="2549" y="7180"/>
                    <a:pt x="2418" y="7239"/>
                  </a:cubicBezTo>
                  <a:lnTo>
                    <a:pt x="751" y="7823"/>
                  </a:lnTo>
                  <a:cubicBezTo>
                    <a:pt x="298" y="7989"/>
                    <a:pt x="1" y="8406"/>
                    <a:pt x="1" y="8882"/>
                  </a:cubicBezTo>
                  <a:lnTo>
                    <a:pt x="1" y="10132"/>
                  </a:lnTo>
                  <a:cubicBezTo>
                    <a:pt x="1" y="10216"/>
                    <a:pt x="84" y="10275"/>
                    <a:pt x="156" y="10275"/>
                  </a:cubicBezTo>
                  <a:cubicBezTo>
                    <a:pt x="227" y="10275"/>
                    <a:pt x="298" y="10204"/>
                    <a:pt x="298" y="10132"/>
                  </a:cubicBezTo>
                  <a:lnTo>
                    <a:pt x="298" y="8882"/>
                  </a:lnTo>
                  <a:cubicBezTo>
                    <a:pt x="298" y="8775"/>
                    <a:pt x="322" y="8692"/>
                    <a:pt x="358" y="8597"/>
                  </a:cubicBezTo>
                  <a:lnTo>
                    <a:pt x="1120" y="9251"/>
                  </a:lnTo>
                  <a:cubicBezTo>
                    <a:pt x="1227" y="9347"/>
                    <a:pt x="1299" y="9478"/>
                    <a:pt x="1299" y="9620"/>
                  </a:cubicBezTo>
                  <a:lnTo>
                    <a:pt x="1299" y="10132"/>
                  </a:lnTo>
                  <a:cubicBezTo>
                    <a:pt x="1299" y="10216"/>
                    <a:pt x="1370" y="10275"/>
                    <a:pt x="1453" y="10275"/>
                  </a:cubicBezTo>
                  <a:cubicBezTo>
                    <a:pt x="1525" y="10275"/>
                    <a:pt x="1596" y="10204"/>
                    <a:pt x="1596" y="10132"/>
                  </a:cubicBezTo>
                  <a:lnTo>
                    <a:pt x="1596" y="9609"/>
                  </a:lnTo>
                  <a:cubicBezTo>
                    <a:pt x="1596" y="9370"/>
                    <a:pt x="1489" y="9168"/>
                    <a:pt x="1310" y="9001"/>
                  </a:cubicBezTo>
                  <a:lnTo>
                    <a:pt x="513" y="8311"/>
                  </a:lnTo>
                  <a:cubicBezTo>
                    <a:pt x="596" y="8216"/>
                    <a:pt x="715" y="8132"/>
                    <a:pt x="834" y="8085"/>
                  </a:cubicBezTo>
                  <a:lnTo>
                    <a:pt x="1846" y="7739"/>
                  </a:lnTo>
                  <a:cubicBezTo>
                    <a:pt x="2537" y="8775"/>
                    <a:pt x="3251" y="9144"/>
                    <a:pt x="3727" y="9275"/>
                  </a:cubicBezTo>
                  <a:cubicBezTo>
                    <a:pt x="3775" y="9299"/>
                    <a:pt x="3799" y="9299"/>
                    <a:pt x="3846" y="9299"/>
                  </a:cubicBezTo>
                  <a:cubicBezTo>
                    <a:pt x="3894" y="9299"/>
                    <a:pt x="3930" y="9299"/>
                    <a:pt x="3966" y="9275"/>
                  </a:cubicBezTo>
                  <a:cubicBezTo>
                    <a:pt x="4442" y="9144"/>
                    <a:pt x="5156" y="8775"/>
                    <a:pt x="5835" y="7739"/>
                  </a:cubicBezTo>
                  <a:lnTo>
                    <a:pt x="6847" y="8085"/>
                  </a:lnTo>
                  <a:cubicBezTo>
                    <a:pt x="6990" y="8132"/>
                    <a:pt x="7085" y="8216"/>
                    <a:pt x="7180" y="8311"/>
                  </a:cubicBezTo>
                  <a:lnTo>
                    <a:pt x="6371" y="9001"/>
                  </a:lnTo>
                  <a:cubicBezTo>
                    <a:pt x="6192" y="9144"/>
                    <a:pt x="6097" y="9370"/>
                    <a:pt x="6097" y="9609"/>
                  </a:cubicBezTo>
                  <a:lnTo>
                    <a:pt x="6097" y="10120"/>
                  </a:lnTo>
                  <a:cubicBezTo>
                    <a:pt x="6097" y="10204"/>
                    <a:pt x="6168" y="10263"/>
                    <a:pt x="6240" y="10263"/>
                  </a:cubicBezTo>
                  <a:cubicBezTo>
                    <a:pt x="6311" y="10263"/>
                    <a:pt x="6394" y="10192"/>
                    <a:pt x="6394" y="10120"/>
                  </a:cubicBezTo>
                  <a:lnTo>
                    <a:pt x="6394" y="9609"/>
                  </a:lnTo>
                  <a:cubicBezTo>
                    <a:pt x="6394" y="9466"/>
                    <a:pt x="6454" y="9323"/>
                    <a:pt x="6573" y="9239"/>
                  </a:cubicBezTo>
                  <a:lnTo>
                    <a:pt x="7323" y="8585"/>
                  </a:lnTo>
                  <a:cubicBezTo>
                    <a:pt x="7359" y="8668"/>
                    <a:pt x="7383" y="8775"/>
                    <a:pt x="7383" y="8870"/>
                  </a:cubicBezTo>
                  <a:lnTo>
                    <a:pt x="7383" y="10120"/>
                  </a:lnTo>
                  <a:cubicBezTo>
                    <a:pt x="7383" y="10204"/>
                    <a:pt x="7466" y="10263"/>
                    <a:pt x="7537" y="10263"/>
                  </a:cubicBezTo>
                  <a:cubicBezTo>
                    <a:pt x="7609" y="10263"/>
                    <a:pt x="7680" y="10192"/>
                    <a:pt x="7680" y="10120"/>
                  </a:cubicBezTo>
                  <a:lnTo>
                    <a:pt x="7680" y="8870"/>
                  </a:lnTo>
                  <a:cubicBezTo>
                    <a:pt x="7692" y="8406"/>
                    <a:pt x="7395" y="7977"/>
                    <a:pt x="6942" y="7823"/>
                  </a:cubicBezTo>
                  <a:lnTo>
                    <a:pt x="5275" y="7239"/>
                  </a:lnTo>
                  <a:cubicBezTo>
                    <a:pt x="5132" y="7203"/>
                    <a:pt x="5025" y="7084"/>
                    <a:pt x="4978" y="6930"/>
                  </a:cubicBezTo>
                  <a:cubicBezTo>
                    <a:pt x="5740" y="6787"/>
                    <a:pt x="6442" y="6513"/>
                    <a:pt x="6799" y="6382"/>
                  </a:cubicBezTo>
                  <a:cubicBezTo>
                    <a:pt x="6918" y="6334"/>
                    <a:pt x="7002" y="6251"/>
                    <a:pt x="7061" y="6132"/>
                  </a:cubicBezTo>
                  <a:cubicBezTo>
                    <a:pt x="7109" y="6013"/>
                    <a:pt x="7109" y="5894"/>
                    <a:pt x="7061" y="5775"/>
                  </a:cubicBezTo>
                  <a:cubicBezTo>
                    <a:pt x="6942" y="5477"/>
                    <a:pt x="6740" y="4846"/>
                    <a:pt x="6740" y="4013"/>
                  </a:cubicBezTo>
                  <a:lnTo>
                    <a:pt x="6740" y="2882"/>
                  </a:lnTo>
                  <a:cubicBezTo>
                    <a:pt x="6740" y="1286"/>
                    <a:pt x="5442" y="0"/>
                    <a:pt x="3846" y="0"/>
                  </a:cubicBezTo>
                  <a:close/>
                </a:path>
              </a:pathLst>
            </a:custGeom>
            <a:solidFill>
              <a:schemeClr val="dk1"/>
            </a:solidFill>
            <a:ln>
              <a:noFill/>
            </a:ln>
          </p:spPr>
          <p:txBody>
            <a:bodyPr spcFirstLastPara="1" wrap="square" lIns="68569" tIns="68569" rIns="68569" bIns="68569" anchor="ctr" anchorCtr="0">
              <a:noAutofit/>
            </a:bodyPr>
            <a:lstStyle/>
            <a:p>
              <a:endParaRPr sz="1051"/>
            </a:p>
          </p:txBody>
        </p:sp>
        <p:sp>
          <p:nvSpPr>
            <p:cNvPr id="144" name="Google Shape;739;p43">
              <a:extLst>
                <a:ext uri="{FF2B5EF4-FFF2-40B4-BE49-F238E27FC236}">
                  <a16:creationId xmlns:a16="http://schemas.microsoft.com/office/drawing/2014/main" id="{6F563BE0-7338-4603-AF78-F39A650CD8D3}"/>
                </a:ext>
              </a:extLst>
            </p:cNvPr>
            <p:cNvSpPr/>
            <p:nvPr/>
          </p:nvSpPr>
          <p:spPr>
            <a:xfrm>
              <a:off x="7611608" y="2891630"/>
              <a:ext cx="20069" cy="9463"/>
            </a:xfrm>
            <a:custGeom>
              <a:avLst/>
              <a:gdLst/>
              <a:ahLst/>
              <a:cxnLst/>
              <a:rect l="l" t="t" r="r" b="b"/>
              <a:pathLst>
                <a:path w="632" h="298" extrusionOk="0">
                  <a:moveTo>
                    <a:pt x="155" y="0"/>
                  </a:moveTo>
                  <a:cubicBezTo>
                    <a:pt x="60" y="0"/>
                    <a:pt x="1" y="83"/>
                    <a:pt x="1" y="155"/>
                  </a:cubicBezTo>
                  <a:cubicBezTo>
                    <a:pt x="1" y="226"/>
                    <a:pt x="84" y="298"/>
                    <a:pt x="155" y="298"/>
                  </a:cubicBezTo>
                  <a:lnTo>
                    <a:pt x="477" y="298"/>
                  </a:lnTo>
                  <a:cubicBezTo>
                    <a:pt x="572" y="298"/>
                    <a:pt x="632" y="226"/>
                    <a:pt x="632" y="155"/>
                  </a:cubicBezTo>
                  <a:cubicBezTo>
                    <a:pt x="632" y="83"/>
                    <a:pt x="572" y="0"/>
                    <a:pt x="477" y="0"/>
                  </a:cubicBezTo>
                  <a:close/>
                </a:path>
              </a:pathLst>
            </a:custGeom>
            <a:solidFill>
              <a:schemeClr val="dk1"/>
            </a:solidFill>
            <a:ln>
              <a:noFill/>
            </a:ln>
          </p:spPr>
          <p:txBody>
            <a:bodyPr spcFirstLastPara="1" wrap="square" lIns="68569" tIns="68569" rIns="68569" bIns="68569" anchor="ctr" anchorCtr="0">
              <a:noAutofit/>
            </a:bodyPr>
            <a:lstStyle/>
            <a:p>
              <a:endParaRPr sz="1051"/>
            </a:p>
          </p:txBody>
        </p:sp>
        <p:sp>
          <p:nvSpPr>
            <p:cNvPr id="145" name="Google Shape;740;p43">
              <a:extLst>
                <a:ext uri="{FF2B5EF4-FFF2-40B4-BE49-F238E27FC236}">
                  <a16:creationId xmlns:a16="http://schemas.microsoft.com/office/drawing/2014/main" id="{03A4E54F-A863-4A76-9BDF-AF8C8F78B43F}"/>
                </a:ext>
              </a:extLst>
            </p:cNvPr>
            <p:cNvSpPr/>
            <p:nvPr/>
          </p:nvSpPr>
          <p:spPr>
            <a:xfrm>
              <a:off x="7673245" y="2891630"/>
              <a:ext cx="19688" cy="9463"/>
            </a:xfrm>
            <a:custGeom>
              <a:avLst/>
              <a:gdLst/>
              <a:ahLst/>
              <a:cxnLst/>
              <a:rect l="l" t="t" r="r" b="b"/>
              <a:pathLst>
                <a:path w="620" h="298" extrusionOk="0">
                  <a:moveTo>
                    <a:pt x="143" y="0"/>
                  </a:moveTo>
                  <a:cubicBezTo>
                    <a:pt x="60" y="0"/>
                    <a:pt x="0" y="83"/>
                    <a:pt x="0" y="155"/>
                  </a:cubicBezTo>
                  <a:cubicBezTo>
                    <a:pt x="0" y="226"/>
                    <a:pt x="72" y="298"/>
                    <a:pt x="143" y="298"/>
                  </a:cubicBezTo>
                  <a:lnTo>
                    <a:pt x="477" y="298"/>
                  </a:lnTo>
                  <a:cubicBezTo>
                    <a:pt x="560" y="298"/>
                    <a:pt x="620" y="226"/>
                    <a:pt x="620" y="155"/>
                  </a:cubicBezTo>
                  <a:cubicBezTo>
                    <a:pt x="620" y="83"/>
                    <a:pt x="548" y="0"/>
                    <a:pt x="477" y="0"/>
                  </a:cubicBezTo>
                  <a:close/>
                </a:path>
              </a:pathLst>
            </a:custGeom>
            <a:solidFill>
              <a:schemeClr val="dk1"/>
            </a:solidFill>
            <a:ln>
              <a:noFill/>
            </a:ln>
          </p:spPr>
          <p:txBody>
            <a:bodyPr spcFirstLastPara="1" wrap="square" lIns="68569" tIns="68569" rIns="68569" bIns="68569" anchor="ctr" anchorCtr="0">
              <a:noAutofit/>
            </a:bodyPr>
            <a:lstStyle/>
            <a:p>
              <a:endParaRPr sz="1051"/>
            </a:p>
          </p:txBody>
        </p:sp>
      </p:grpSp>
      <p:sp>
        <p:nvSpPr>
          <p:cNvPr id="16" name="Rectangle: Rounded Corners 15">
            <a:extLst>
              <a:ext uri="{FF2B5EF4-FFF2-40B4-BE49-F238E27FC236}">
                <a16:creationId xmlns:a16="http://schemas.microsoft.com/office/drawing/2014/main" id="{4B646FCF-2EC7-4135-AA42-A76A5C2470B4}"/>
              </a:ext>
            </a:extLst>
          </p:cNvPr>
          <p:cNvSpPr/>
          <p:nvPr/>
        </p:nvSpPr>
        <p:spPr>
          <a:xfrm>
            <a:off x="2805159" y="2432024"/>
            <a:ext cx="2800626" cy="107266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751"/>
              </a:spcAft>
            </a:pPr>
            <a:endParaRPr lang="en-IN" sz="12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751"/>
              </a:spcAft>
            </a:pPr>
            <a:endParaRPr lang="en-IN" sz="12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751"/>
              </a:spcAft>
            </a:pPr>
            <a:r>
              <a:rPr lang="en-IN" sz="1200"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4pq/d</a:t>
            </a:r>
            <a:r>
              <a:rPr lang="en-IN" sz="1200" b="1" baseline="30000" dirty="0">
                <a:solidFill>
                  <a:srgbClr val="002060"/>
                </a:solidFill>
                <a:latin typeface="Calibri" panose="020F0502020204030204" pitchFamily="34" charset="0"/>
                <a:ea typeface="Calibri" panose="020F0502020204030204" pitchFamily="34" charset="0"/>
                <a:cs typeface="Times New Roman" panose="02020603050405020304" pitchFamily="18" charset="0"/>
              </a:rPr>
              <a:t>2</a:t>
            </a:r>
          </a:p>
          <a:p>
            <a:pPr>
              <a:lnSpc>
                <a:spcPct val="115000"/>
              </a:lnSpc>
              <a:spcAft>
                <a:spcPts val="751"/>
              </a:spcAft>
            </a:pPr>
            <a:r>
              <a:rPr lang="en-IN" sz="788" dirty="0">
                <a:solidFill>
                  <a:srgbClr val="002060"/>
                </a:solidFill>
              </a:rPr>
              <a:t>The proposed sample size is calculated by assuming</a:t>
            </a:r>
          </a:p>
          <a:p>
            <a:pPr>
              <a:lnSpc>
                <a:spcPct val="115000"/>
              </a:lnSpc>
              <a:spcAft>
                <a:spcPts val="751"/>
              </a:spcAft>
            </a:pPr>
            <a:r>
              <a:rPr lang="en-IN" sz="788" dirty="0">
                <a:solidFill>
                  <a:srgbClr val="002060"/>
                </a:solidFill>
              </a:rPr>
              <a:t>P= 79.9%(from previous studies), q= (1-79.9%)=0.201 </a:t>
            </a:r>
          </a:p>
          <a:p>
            <a:pPr>
              <a:lnSpc>
                <a:spcPct val="115000"/>
              </a:lnSpc>
              <a:spcAft>
                <a:spcPts val="751"/>
              </a:spcAft>
            </a:pPr>
            <a:r>
              <a:rPr lang="en-IN" sz="788" dirty="0">
                <a:solidFill>
                  <a:srgbClr val="002060"/>
                </a:solidFill>
              </a:rPr>
              <a:t>and d= allowable error is 10% of 79.9%</a:t>
            </a:r>
          </a:p>
          <a:p>
            <a:pPr>
              <a:lnSpc>
                <a:spcPct val="115000"/>
              </a:lnSpc>
              <a:spcAft>
                <a:spcPts val="751"/>
              </a:spcAft>
            </a:pPr>
            <a:endParaRPr lang="en-IN" sz="788" dirty="0">
              <a:solidFill>
                <a:srgbClr val="FF0000"/>
              </a:solidFill>
            </a:endParaRPr>
          </a:p>
          <a:p>
            <a:pPr>
              <a:lnSpc>
                <a:spcPct val="115000"/>
              </a:lnSpc>
              <a:spcAft>
                <a:spcPts val="751"/>
              </a:spcAft>
            </a:pPr>
            <a:endParaRPr lang="en-IN" sz="12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cxnSp>
        <p:nvCxnSpPr>
          <p:cNvPr id="19" name="Connector: Elbow 18">
            <a:extLst>
              <a:ext uri="{FF2B5EF4-FFF2-40B4-BE49-F238E27FC236}">
                <a16:creationId xmlns:a16="http://schemas.microsoft.com/office/drawing/2014/main" id="{A9237B60-848C-4DD3-95AD-F8511CD9C1DF}"/>
              </a:ext>
            </a:extLst>
          </p:cNvPr>
          <p:cNvCxnSpPr/>
          <p:nvPr/>
        </p:nvCxnSpPr>
        <p:spPr>
          <a:xfrm>
            <a:off x="2193335" y="2571750"/>
            <a:ext cx="603175" cy="396608"/>
          </a:xfrm>
          <a:prstGeom prst="bentConnector3">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grpSp>
        <p:nvGrpSpPr>
          <p:cNvPr id="474" name="Google Shape;474;p37"/>
          <p:cNvGrpSpPr/>
          <p:nvPr/>
        </p:nvGrpSpPr>
        <p:grpSpPr>
          <a:xfrm>
            <a:off x="7656975" y="-128180"/>
            <a:ext cx="1487025" cy="1487251"/>
            <a:chOff x="6983100" y="-67800"/>
            <a:chExt cx="1982700" cy="1983000"/>
          </a:xfrm>
        </p:grpSpPr>
        <p:sp>
          <p:nvSpPr>
            <p:cNvPr id="475" name="Google Shape;475;p37"/>
            <p:cNvSpPr/>
            <p:nvPr/>
          </p:nvSpPr>
          <p:spPr>
            <a:xfrm>
              <a:off x="6983100" y="-67800"/>
              <a:ext cx="1982700" cy="1983000"/>
            </a:xfrm>
            <a:prstGeom prst="ellipse">
              <a:avLst/>
            </a:prstGeom>
            <a:gradFill>
              <a:gsLst>
                <a:gs pos="0">
                  <a:srgbClr val="0CEDAA">
                    <a:alpha val="49411"/>
                  </a:srgbClr>
                </a:gs>
                <a:gs pos="50000">
                  <a:srgbClr val="FFFFFF">
                    <a:alpha val="0"/>
                  </a:srgbClr>
                </a:gs>
                <a:gs pos="100000">
                  <a:srgbClr val="FFFFFF">
                    <a:alpha val="0"/>
                  </a:srgbClr>
                </a:gs>
              </a:gsLst>
              <a:path path="circle">
                <a:fillToRect l="50000" t="50000" r="50000" b="50000"/>
              </a:path>
              <a:tileRect/>
            </a:gradFill>
            <a:ln>
              <a:noFill/>
            </a:ln>
          </p:spPr>
          <p:txBody>
            <a:bodyPr spcFirstLastPara="1" wrap="square" lIns="68569" tIns="68569" rIns="68569" bIns="68569" anchor="ctr" anchorCtr="0">
              <a:noAutofit/>
            </a:bodyPr>
            <a:lstStyle/>
            <a:p>
              <a:endParaRPr sz="1051"/>
            </a:p>
          </p:txBody>
        </p:sp>
        <p:pic>
          <p:nvPicPr>
            <p:cNvPr id="476" name="Google Shape;476;p37"/>
            <p:cNvPicPr preferRelativeResize="0"/>
            <p:nvPr/>
          </p:nvPicPr>
          <p:blipFill>
            <a:blip r:embed="rId3">
              <a:alphaModFix/>
            </a:blip>
            <a:stretch>
              <a:fillRect/>
            </a:stretch>
          </p:blipFill>
          <p:spPr>
            <a:xfrm>
              <a:off x="7273396" y="399324"/>
              <a:ext cx="1295652" cy="1097630"/>
            </a:xfrm>
            <a:prstGeom prst="rect">
              <a:avLst/>
            </a:prstGeom>
            <a:noFill/>
            <a:ln>
              <a:noFill/>
            </a:ln>
            <a:effectLst>
              <a:outerShdw blurRad="57150" dist="19050" dir="5400000" algn="bl" rotWithShape="0">
                <a:srgbClr val="000000">
                  <a:alpha val="20000"/>
                </a:srgbClr>
              </a:outerShdw>
            </a:effectLst>
          </p:spPr>
        </p:pic>
      </p:grpSp>
      <p:sp>
        <p:nvSpPr>
          <p:cNvPr id="477" name="Google Shape;477;p37"/>
          <p:cNvSpPr txBox="1">
            <a:spLocks noGrp="1"/>
          </p:cNvSpPr>
          <p:nvPr>
            <p:ph type="title"/>
          </p:nvPr>
        </p:nvSpPr>
        <p:spPr>
          <a:xfrm>
            <a:off x="602328" y="483373"/>
            <a:ext cx="5778000" cy="429525"/>
          </a:xfrm>
          <a:prstGeom prst="rect">
            <a:avLst/>
          </a:prstGeom>
        </p:spPr>
        <p:txBody>
          <a:bodyPr spcFirstLastPara="1" wrap="square" lIns="68569" tIns="68569" rIns="68569" bIns="68569" anchor="t" anchorCtr="0">
            <a:noAutofit/>
          </a:bodyPr>
          <a:lstStyle/>
          <a:p>
            <a:r>
              <a:rPr lang="en" dirty="0"/>
              <a:t>Results</a:t>
            </a:r>
            <a:endParaRPr dirty="0"/>
          </a:p>
        </p:txBody>
      </p:sp>
      <p:sp>
        <p:nvSpPr>
          <p:cNvPr id="602" name="Google Shape;602;p37"/>
          <p:cNvSpPr/>
          <p:nvPr/>
        </p:nvSpPr>
        <p:spPr>
          <a:xfrm>
            <a:off x="527402" y="615446"/>
            <a:ext cx="149851" cy="149851"/>
          </a:xfrm>
          <a:prstGeom prst="star4">
            <a:avLst>
              <a:gd name="adj" fmla="val 12500"/>
            </a:avLst>
          </a:prstGeom>
          <a:solidFill>
            <a:schemeClr val="dk1"/>
          </a:solidFill>
          <a:ln>
            <a:noFill/>
          </a:ln>
        </p:spPr>
        <p:txBody>
          <a:bodyPr spcFirstLastPara="1" wrap="square" lIns="68569" tIns="68569" rIns="68569" bIns="68569" anchor="ctr" anchorCtr="0">
            <a:noAutofit/>
          </a:bodyPr>
          <a:lstStyle/>
          <a:p>
            <a:endParaRPr sz="1051"/>
          </a:p>
        </p:txBody>
      </p:sp>
      <p:pic>
        <p:nvPicPr>
          <p:cNvPr id="2" name="Picture 1">
            <a:extLst>
              <a:ext uri="{FF2B5EF4-FFF2-40B4-BE49-F238E27FC236}">
                <a16:creationId xmlns:a16="http://schemas.microsoft.com/office/drawing/2014/main" id="{04C7FC5B-8353-4968-AFFD-89A57F2C632C}"/>
              </a:ext>
            </a:extLst>
          </p:cNvPr>
          <p:cNvPicPr>
            <a:picLocks noChangeAspect="1"/>
          </p:cNvPicPr>
          <p:nvPr/>
        </p:nvPicPr>
        <p:blipFill>
          <a:blip r:embed="rId4"/>
          <a:stretch>
            <a:fillRect/>
          </a:stretch>
        </p:blipFill>
        <p:spPr>
          <a:xfrm>
            <a:off x="4539320" y="2581548"/>
            <a:ext cx="3721935" cy="2301389"/>
          </a:xfrm>
          <a:prstGeom prst="rect">
            <a:avLst/>
          </a:prstGeom>
        </p:spPr>
      </p:pic>
      <p:grpSp>
        <p:nvGrpSpPr>
          <p:cNvPr id="137" name="Google Shape;11512;p70">
            <a:extLst>
              <a:ext uri="{FF2B5EF4-FFF2-40B4-BE49-F238E27FC236}">
                <a16:creationId xmlns:a16="http://schemas.microsoft.com/office/drawing/2014/main" id="{66A84C52-3F94-43EF-B7EA-14FA02432772}"/>
              </a:ext>
            </a:extLst>
          </p:cNvPr>
          <p:cNvGrpSpPr/>
          <p:nvPr/>
        </p:nvGrpSpPr>
        <p:grpSpPr>
          <a:xfrm>
            <a:off x="682642" y="1931097"/>
            <a:ext cx="402736" cy="514820"/>
            <a:chOff x="5748295" y="1499833"/>
            <a:chExt cx="323294" cy="356115"/>
          </a:xfrm>
          <a:solidFill>
            <a:schemeClr val="bg2">
              <a:lumMod val="50000"/>
            </a:schemeClr>
          </a:solidFill>
        </p:grpSpPr>
        <p:sp>
          <p:nvSpPr>
            <p:cNvPr id="138" name="Google Shape;11513;p70">
              <a:extLst>
                <a:ext uri="{FF2B5EF4-FFF2-40B4-BE49-F238E27FC236}">
                  <a16:creationId xmlns:a16="http://schemas.microsoft.com/office/drawing/2014/main" id="{4E26469D-050D-4997-9A49-5A397243464B}"/>
                </a:ext>
              </a:extLst>
            </p:cNvPr>
            <p:cNvSpPr/>
            <p:nvPr/>
          </p:nvSpPr>
          <p:spPr>
            <a:xfrm>
              <a:off x="5871276" y="1611474"/>
              <a:ext cx="10581" cy="16252"/>
            </a:xfrm>
            <a:custGeom>
              <a:avLst/>
              <a:gdLst/>
              <a:ahLst/>
              <a:cxnLst/>
              <a:rect l="l" t="t" r="r" b="b"/>
              <a:pathLst>
                <a:path w="334" h="513" extrusionOk="0">
                  <a:moveTo>
                    <a:pt x="167" y="1"/>
                  </a:moveTo>
                  <a:cubicBezTo>
                    <a:pt x="84" y="1"/>
                    <a:pt x="0" y="72"/>
                    <a:pt x="0" y="168"/>
                  </a:cubicBezTo>
                  <a:lnTo>
                    <a:pt x="0" y="346"/>
                  </a:lnTo>
                  <a:cubicBezTo>
                    <a:pt x="0" y="429"/>
                    <a:pt x="84" y="513"/>
                    <a:pt x="167" y="513"/>
                  </a:cubicBezTo>
                  <a:cubicBezTo>
                    <a:pt x="250" y="513"/>
                    <a:pt x="334" y="429"/>
                    <a:pt x="334" y="346"/>
                  </a:cubicBezTo>
                  <a:lnTo>
                    <a:pt x="334" y="168"/>
                  </a:lnTo>
                  <a:cubicBezTo>
                    <a:pt x="334" y="72"/>
                    <a:pt x="262" y="1"/>
                    <a:pt x="167" y="1"/>
                  </a:cubicBezTo>
                  <a:close/>
                </a:path>
              </a:pathLst>
            </a:custGeom>
            <a:grpFill/>
            <a:ln>
              <a:noFill/>
            </a:ln>
          </p:spPr>
          <p:txBody>
            <a:bodyPr spcFirstLastPara="1" wrap="square" lIns="68569" tIns="68569" rIns="68569" bIns="68569" anchor="ctr" anchorCtr="0">
              <a:noAutofit/>
            </a:bodyPr>
            <a:lstStyle/>
            <a:p>
              <a:endParaRPr sz="1051"/>
            </a:p>
          </p:txBody>
        </p:sp>
        <p:sp>
          <p:nvSpPr>
            <p:cNvPr id="139" name="Google Shape;11514;p70">
              <a:extLst>
                <a:ext uri="{FF2B5EF4-FFF2-40B4-BE49-F238E27FC236}">
                  <a16:creationId xmlns:a16="http://schemas.microsoft.com/office/drawing/2014/main" id="{3DB73F76-4F07-4DD2-BE9C-6895ABB037F1}"/>
                </a:ext>
              </a:extLst>
            </p:cNvPr>
            <p:cNvSpPr/>
            <p:nvPr/>
          </p:nvSpPr>
          <p:spPr>
            <a:xfrm>
              <a:off x="5938406" y="1611474"/>
              <a:ext cx="10233" cy="16252"/>
            </a:xfrm>
            <a:custGeom>
              <a:avLst/>
              <a:gdLst/>
              <a:ahLst/>
              <a:cxnLst/>
              <a:rect l="l" t="t" r="r" b="b"/>
              <a:pathLst>
                <a:path w="323" h="513" extrusionOk="0">
                  <a:moveTo>
                    <a:pt x="167" y="1"/>
                  </a:moveTo>
                  <a:cubicBezTo>
                    <a:pt x="72" y="1"/>
                    <a:pt x="1" y="72"/>
                    <a:pt x="1" y="168"/>
                  </a:cubicBezTo>
                  <a:lnTo>
                    <a:pt x="1" y="346"/>
                  </a:lnTo>
                  <a:cubicBezTo>
                    <a:pt x="1" y="429"/>
                    <a:pt x="72" y="513"/>
                    <a:pt x="167" y="513"/>
                  </a:cubicBezTo>
                  <a:cubicBezTo>
                    <a:pt x="251" y="513"/>
                    <a:pt x="322" y="429"/>
                    <a:pt x="322" y="346"/>
                  </a:cubicBezTo>
                  <a:lnTo>
                    <a:pt x="322" y="168"/>
                  </a:lnTo>
                  <a:cubicBezTo>
                    <a:pt x="322" y="72"/>
                    <a:pt x="251" y="1"/>
                    <a:pt x="167" y="1"/>
                  </a:cubicBezTo>
                  <a:close/>
                </a:path>
              </a:pathLst>
            </a:custGeom>
            <a:grpFill/>
            <a:ln>
              <a:noFill/>
            </a:ln>
          </p:spPr>
          <p:txBody>
            <a:bodyPr spcFirstLastPara="1" wrap="square" lIns="68569" tIns="68569" rIns="68569" bIns="68569" anchor="ctr" anchorCtr="0">
              <a:noAutofit/>
            </a:bodyPr>
            <a:lstStyle/>
            <a:p>
              <a:endParaRPr sz="1051"/>
            </a:p>
          </p:txBody>
        </p:sp>
        <p:sp>
          <p:nvSpPr>
            <p:cNvPr id="140" name="Google Shape;11515;p70">
              <a:extLst>
                <a:ext uri="{FF2B5EF4-FFF2-40B4-BE49-F238E27FC236}">
                  <a16:creationId xmlns:a16="http://schemas.microsoft.com/office/drawing/2014/main" id="{58A546CE-793A-480A-9186-2EBEFECBA07F}"/>
                </a:ext>
              </a:extLst>
            </p:cNvPr>
            <p:cNvSpPr/>
            <p:nvPr/>
          </p:nvSpPr>
          <p:spPr>
            <a:xfrm>
              <a:off x="5887116" y="1650820"/>
              <a:ext cx="45683" cy="15777"/>
            </a:xfrm>
            <a:custGeom>
              <a:avLst/>
              <a:gdLst/>
              <a:ahLst/>
              <a:cxnLst/>
              <a:rect l="l" t="t" r="r" b="b"/>
              <a:pathLst>
                <a:path w="1442" h="498" extrusionOk="0">
                  <a:moveTo>
                    <a:pt x="183" y="0"/>
                  </a:moveTo>
                  <a:cubicBezTo>
                    <a:pt x="140" y="0"/>
                    <a:pt x="96" y="15"/>
                    <a:pt x="60" y="45"/>
                  </a:cubicBezTo>
                  <a:cubicBezTo>
                    <a:pt x="0" y="104"/>
                    <a:pt x="0" y="199"/>
                    <a:pt x="60" y="283"/>
                  </a:cubicBezTo>
                  <a:cubicBezTo>
                    <a:pt x="203" y="414"/>
                    <a:pt x="441" y="497"/>
                    <a:pt x="691" y="497"/>
                  </a:cubicBezTo>
                  <a:cubicBezTo>
                    <a:pt x="965" y="497"/>
                    <a:pt x="1203" y="414"/>
                    <a:pt x="1334" y="283"/>
                  </a:cubicBezTo>
                  <a:cubicBezTo>
                    <a:pt x="1441" y="199"/>
                    <a:pt x="1441" y="104"/>
                    <a:pt x="1370" y="45"/>
                  </a:cubicBezTo>
                  <a:cubicBezTo>
                    <a:pt x="1340" y="15"/>
                    <a:pt x="1298" y="0"/>
                    <a:pt x="1255" y="0"/>
                  </a:cubicBezTo>
                  <a:cubicBezTo>
                    <a:pt x="1212" y="0"/>
                    <a:pt x="1167" y="15"/>
                    <a:pt x="1131" y="45"/>
                  </a:cubicBezTo>
                  <a:cubicBezTo>
                    <a:pt x="1072" y="104"/>
                    <a:pt x="917" y="176"/>
                    <a:pt x="715" y="176"/>
                  </a:cubicBezTo>
                  <a:cubicBezTo>
                    <a:pt x="500" y="176"/>
                    <a:pt x="358" y="104"/>
                    <a:pt x="298" y="45"/>
                  </a:cubicBezTo>
                  <a:cubicBezTo>
                    <a:pt x="268" y="15"/>
                    <a:pt x="227" y="0"/>
                    <a:pt x="183" y="0"/>
                  </a:cubicBezTo>
                  <a:close/>
                </a:path>
              </a:pathLst>
            </a:custGeom>
            <a:grpFill/>
            <a:ln>
              <a:noFill/>
            </a:ln>
          </p:spPr>
          <p:txBody>
            <a:bodyPr spcFirstLastPara="1" wrap="square" lIns="68569" tIns="68569" rIns="68569" bIns="68569" anchor="ctr" anchorCtr="0">
              <a:noAutofit/>
            </a:bodyPr>
            <a:lstStyle/>
            <a:p>
              <a:endParaRPr sz="1051"/>
            </a:p>
          </p:txBody>
        </p:sp>
        <p:sp>
          <p:nvSpPr>
            <p:cNvPr id="141" name="Google Shape;11516;p70">
              <a:extLst>
                <a:ext uri="{FF2B5EF4-FFF2-40B4-BE49-F238E27FC236}">
                  <a16:creationId xmlns:a16="http://schemas.microsoft.com/office/drawing/2014/main" id="{294AF04A-6D95-4A15-BEBF-3896FA04082B}"/>
                </a:ext>
              </a:extLst>
            </p:cNvPr>
            <p:cNvSpPr/>
            <p:nvPr/>
          </p:nvSpPr>
          <p:spPr>
            <a:xfrm>
              <a:off x="5748295" y="1499833"/>
              <a:ext cx="323294" cy="355355"/>
            </a:xfrm>
            <a:custGeom>
              <a:avLst/>
              <a:gdLst/>
              <a:ahLst/>
              <a:cxnLst/>
              <a:rect l="l" t="t" r="r" b="b"/>
              <a:pathLst>
                <a:path w="10205" h="11217" extrusionOk="0">
                  <a:moveTo>
                    <a:pt x="7026" y="334"/>
                  </a:moveTo>
                  <a:cubicBezTo>
                    <a:pt x="7323" y="334"/>
                    <a:pt x="7561" y="572"/>
                    <a:pt x="7561" y="870"/>
                  </a:cubicBezTo>
                  <a:lnTo>
                    <a:pt x="7561" y="3346"/>
                  </a:lnTo>
                  <a:lnTo>
                    <a:pt x="7371" y="3346"/>
                  </a:lnTo>
                  <a:cubicBezTo>
                    <a:pt x="7264" y="3346"/>
                    <a:pt x="7180" y="3251"/>
                    <a:pt x="7180" y="3156"/>
                  </a:cubicBezTo>
                  <a:lnTo>
                    <a:pt x="7180" y="2632"/>
                  </a:lnTo>
                  <a:cubicBezTo>
                    <a:pt x="7180" y="2156"/>
                    <a:pt x="6787" y="1763"/>
                    <a:pt x="6311" y="1763"/>
                  </a:cubicBezTo>
                  <a:lnTo>
                    <a:pt x="4561" y="1763"/>
                  </a:lnTo>
                  <a:cubicBezTo>
                    <a:pt x="4466" y="1763"/>
                    <a:pt x="4394" y="1846"/>
                    <a:pt x="4394" y="1929"/>
                  </a:cubicBezTo>
                  <a:cubicBezTo>
                    <a:pt x="4394" y="2025"/>
                    <a:pt x="4466" y="2096"/>
                    <a:pt x="4561" y="2096"/>
                  </a:cubicBezTo>
                  <a:lnTo>
                    <a:pt x="6311" y="2096"/>
                  </a:lnTo>
                  <a:cubicBezTo>
                    <a:pt x="6609" y="2096"/>
                    <a:pt x="6847" y="2334"/>
                    <a:pt x="6847" y="2632"/>
                  </a:cubicBezTo>
                  <a:lnTo>
                    <a:pt x="6847" y="3156"/>
                  </a:lnTo>
                  <a:cubicBezTo>
                    <a:pt x="6847" y="3441"/>
                    <a:pt x="7085" y="3680"/>
                    <a:pt x="7371" y="3680"/>
                  </a:cubicBezTo>
                  <a:lnTo>
                    <a:pt x="7633" y="3680"/>
                  </a:lnTo>
                  <a:cubicBezTo>
                    <a:pt x="7704" y="3680"/>
                    <a:pt x="7788" y="3703"/>
                    <a:pt x="7847" y="3763"/>
                  </a:cubicBezTo>
                  <a:cubicBezTo>
                    <a:pt x="7907" y="3822"/>
                    <a:pt x="7919" y="3894"/>
                    <a:pt x="7919" y="3977"/>
                  </a:cubicBezTo>
                  <a:cubicBezTo>
                    <a:pt x="7907" y="4108"/>
                    <a:pt x="7776" y="4227"/>
                    <a:pt x="7621" y="4227"/>
                  </a:cubicBezTo>
                  <a:lnTo>
                    <a:pt x="7549" y="4227"/>
                  </a:lnTo>
                  <a:lnTo>
                    <a:pt x="7549" y="4215"/>
                  </a:lnTo>
                  <a:cubicBezTo>
                    <a:pt x="7549" y="4120"/>
                    <a:pt x="7478" y="4049"/>
                    <a:pt x="7383" y="4049"/>
                  </a:cubicBezTo>
                  <a:cubicBezTo>
                    <a:pt x="7299" y="4049"/>
                    <a:pt x="7216" y="4120"/>
                    <a:pt x="7216" y="4215"/>
                  </a:cubicBezTo>
                  <a:cubicBezTo>
                    <a:pt x="7216" y="5370"/>
                    <a:pt x="6264" y="6323"/>
                    <a:pt x="5109" y="6323"/>
                  </a:cubicBezTo>
                  <a:cubicBezTo>
                    <a:pt x="5101" y="6323"/>
                    <a:pt x="5094" y="6323"/>
                    <a:pt x="5087" y="6323"/>
                  </a:cubicBezTo>
                  <a:cubicBezTo>
                    <a:pt x="3930" y="6323"/>
                    <a:pt x="2989" y="5375"/>
                    <a:pt x="2989" y="4215"/>
                  </a:cubicBezTo>
                  <a:cubicBezTo>
                    <a:pt x="2989" y="4120"/>
                    <a:pt x="2918" y="4049"/>
                    <a:pt x="2835" y="4049"/>
                  </a:cubicBezTo>
                  <a:cubicBezTo>
                    <a:pt x="2739" y="4049"/>
                    <a:pt x="2668" y="4120"/>
                    <a:pt x="2668" y="4215"/>
                  </a:cubicBezTo>
                  <a:lnTo>
                    <a:pt x="2668" y="4227"/>
                  </a:lnTo>
                  <a:lnTo>
                    <a:pt x="2561" y="4227"/>
                  </a:lnTo>
                  <a:cubicBezTo>
                    <a:pt x="2489" y="4227"/>
                    <a:pt x="2418" y="4192"/>
                    <a:pt x="2358" y="4132"/>
                  </a:cubicBezTo>
                  <a:cubicBezTo>
                    <a:pt x="2299" y="4073"/>
                    <a:pt x="2275" y="4001"/>
                    <a:pt x="2275" y="3930"/>
                  </a:cubicBezTo>
                  <a:cubicBezTo>
                    <a:pt x="2299" y="3799"/>
                    <a:pt x="2430" y="3680"/>
                    <a:pt x="2573" y="3680"/>
                  </a:cubicBezTo>
                  <a:lnTo>
                    <a:pt x="2811" y="3680"/>
                  </a:lnTo>
                  <a:cubicBezTo>
                    <a:pt x="3097" y="3680"/>
                    <a:pt x="3335" y="3441"/>
                    <a:pt x="3335" y="3156"/>
                  </a:cubicBezTo>
                  <a:lnTo>
                    <a:pt x="3335" y="2632"/>
                  </a:lnTo>
                  <a:cubicBezTo>
                    <a:pt x="3335" y="2334"/>
                    <a:pt x="3573" y="2096"/>
                    <a:pt x="3870" y="2096"/>
                  </a:cubicBezTo>
                  <a:cubicBezTo>
                    <a:pt x="3954" y="2096"/>
                    <a:pt x="4037" y="2025"/>
                    <a:pt x="4037" y="1929"/>
                  </a:cubicBezTo>
                  <a:cubicBezTo>
                    <a:pt x="4037" y="1846"/>
                    <a:pt x="3954" y="1763"/>
                    <a:pt x="3870" y="1763"/>
                  </a:cubicBezTo>
                  <a:cubicBezTo>
                    <a:pt x="3394" y="1763"/>
                    <a:pt x="3013" y="2156"/>
                    <a:pt x="3013" y="2632"/>
                  </a:cubicBezTo>
                  <a:lnTo>
                    <a:pt x="3013" y="3156"/>
                  </a:lnTo>
                  <a:cubicBezTo>
                    <a:pt x="3013" y="3251"/>
                    <a:pt x="2918" y="3346"/>
                    <a:pt x="2811" y="3346"/>
                  </a:cubicBezTo>
                  <a:lnTo>
                    <a:pt x="2620" y="3346"/>
                  </a:lnTo>
                  <a:lnTo>
                    <a:pt x="2620" y="870"/>
                  </a:lnTo>
                  <a:cubicBezTo>
                    <a:pt x="2620" y="572"/>
                    <a:pt x="2858" y="334"/>
                    <a:pt x="3156" y="334"/>
                  </a:cubicBezTo>
                  <a:close/>
                  <a:moveTo>
                    <a:pt x="6549" y="6204"/>
                  </a:moveTo>
                  <a:lnTo>
                    <a:pt x="6549" y="6632"/>
                  </a:lnTo>
                  <a:cubicBezTo>
                    <a:pt x="6549" y="6811"/>
                    <a:pt x="6621" y="6990"/>
                    <a:pt x="6764" y="7121"/>
                  </a:cubicBezTo>
                  <a:lnTo>
                    <a:pt x="7085" y="7454"/>
                  </a:lnTo>
                  <a:lnTo>
                    <a:pt x="7085" y="8085"/>
                  </a:lnTo>
                  <a:lnTo>
                    <a:pt x="7061" y="8085"/>
                  </a:lnTo>
                  <a:cubicBezTo>
                    <a:pt x="7061" y="9097"/>
                    <a:pt x="6264" y="9930"/>
                    <a:pt x="5287" y="10014"/>
                  </a:cubicBezTo>
                  <a:lnTo>
                    <a:pt x="5287" y="9835"/>
                  </a:lnTo>
                  <a:cubicBezTo>
                    <a:pt x="5287" y="9752"/>
                    <a:pt x="5204" y="9668"/>
                    <a:pt x="5121" y="9668"/>
                  </a:cubicBezTo>
                  <a:cubicBezTo>
                    <a:pt x="5037" y="9668"/>
                    <a:pt x="4954" y="9752"/>
                    <a:pt x="4954" y="9835"/>
                  </a:cubicBezTo>
                  <a:lnTo>
                    <a:pt x="4954" y="10014"/>
                  </a:lnTo>
                  <a:cubicBezTo>
                    <a:pt x="3966" y="9930"/>
                    <a:pt x="3192" y="9097"/>
                    <a:pt x="3192" y="8085"/>
                  </a:cubicBezTo>
                  <a:lnTo>
                    <a:pt x="3192" y="7442"/>
                  </a:lnTo>
                  <a:lnTo>
                    <a:pt x="3513" y="7109"/>
                  </a:lnTo>
                  <a:cubicBezTo>
                    <a:pt x="3644" y="6978"/>
                    <a:pt x="3728" y="6811"/>
                    <a:pt x="3728" y="6620"/>
                  </a:cubicBezTo>
                  <a:lnTo>
                    <a:pt x="3728" y="6204"/>
                  </a:lnTo>
                  <a:cubicBezTo>
                    <a:pt x="4120" y="6489"/>
                    <a:pt x="4621" y="6668"/>
                    <a:pt x="5132" y="6668"/>
                  </a:cubicBezTo>
                  <a:cubicBezTo>
                    <a:pt x="5668" y="6668"/>
                    <a:pt x="6145" y="6501"/>
                    <a:pt x="6549" y="6204"/>
                  </a:cubicBezTo>
                  <a:close/>
                  <a:moveTo>
                    <a:pt x="3168" y="1"/>
                  </a:moveTo>
                  <a:cubicBezTo>
                    <a:pt x="2692" y="1"/>
                    <a:pt x="2311" y="382"/>
                    <a:pt x="2311" y="858"/>
                  </a:cubicBezTo>
                  <a:lnTo>
                    <a:pt x="2311" y="3394"/>
                  </a:lnTo>
                  <a:cubicBezTo>
                    <a:pt x="2120" y="3477"/>
                    <a:pt x="1977" y="3656"/>
                    <a:pt x="1965" y="3870"/>
                  </a:cubicBezTo>
                  <a:cubicBezTo>
                    <a:pt x="1954" y="4037"/>
                    <a:pt x="2013" y="4215"/>
                    <a:pt x="2120" y="4334"/>
                  </a:cubicBezTo>
                  <a:cubicBezTo>
                    <a:pt x="2239" y="4454"/>
                    <a:pt x="2394" y="4525"/>
                    <a:pt x="2561" y="4525"/>
                  </a:cubicBezTo>
                  <a:lnTo>
                    <a:pt x="2680" y="4525"/>
                  </a:lnTo>
                  <a:cubicBezTo>
                    <a:pt x="2751" y="5049"/>
                    <a:pt x="2989" y="5525"/>
                    <a:pt x="3347" y="5894"/>
                  </a:cubicBezTo>
                  <a:lnTo>
                    <a:pt x="3347" y="6609"/>
                  </a:lnTo>
                  <a:cubicBezTo>
                    <a:pt x="3347" y="6716"/>
                    <a:pt x="3311" y="6799"/>
                    <a:pt x="3251" y="6859"/>
                  </a:cubicBezTo>
                  <a:lnTo>
                    <a:pt x="2632" y="7466"/>
                  </a:lnTo>
                  <a:cubicBezTo>
                    <a:pt x="2573" y="7525"/>
                    <a:pt x="2513" y="7561"/>
                    <a:pt x="2442" y="7573"/>
                  </a:cubicBezTo>
                  <a:lnTo>
                    <a:pt x="1299" y="7787"/>
                  </a:lnTo>
                  <a:cubicBezTo>
                    <a:pt x="549" y="7918"/>
                    <a:pt x="1" y="8573"/>
                    <a:pt x="1" y="9335"/>
                  </a:cubicBezTo>
                  <a:lnTo>
                    <a:pt x="1" y="11038"/>
                  </a:lnTo>
                  <a:cubicBezTo>
                    <a:pt x="1" y="11133"/>
                    <a:pt x="72" y="11204"/>
                    <a:pt x="168" y="11204"/>
                  </a:cubicBezTo>
                  <a:cubicBezTo>
                    <a:pt x="251" y="11204"/>
                    <a:pt x="334" y="11133"/>
                    <a:pt x="334" y="11038"/>
                  </a:cubicBezTo>
                  <a:lnTo>
                    <a:pt x="334" y="9335"/>
                  </a:lnTo>
                  <a:cubicBezTo>
                    <a:pt x="334" y="8740"/>
                    <a:pt x="763" y="8216"/>
                    <a:pt x="1358" y="8109"/>
                  </a:cubicBezTo>
                  <a:lnTo>
                    <a:pt x="2120" y="7978"/>
                  </a:lnTo>
                  <a:lnTo>
                    <a:pt x="2120" y="11061"/>
                  </a:lnTo>
                  <a:cubicBezTo>
                    <a:pt x="2120" y="11145"/>
                    <a:pt x="2192" y="11216"/>
                    <a:pt x="2275" y="11216"/>
                  </a:cubicBezTo>
                  <a:cubicBezTo>
                    <a:pt x="2370" y="11216"/>
                    <a:pt x="2442" y="11145"/>
                    <a:pt x="2442" y="11061"/>
                  </a:cubicBezTo>
                  <a:lnTo>
                    <a:pt x="2442" y="7918"/>
                  </a:lnTo>
                  <a:lnTo>
                    <a:pt x="2501" y="7894"/>
                  </a:lnTo>
                  <a:cubicBezTo>
                    <a:pt x="2620" y="7883"/>
                    <a:pt x="2727" y="7823"/>
                    <a:pt x="2835" y="7752"/>
                  </a:cubicBezTo>
                  <a:lnTo>
                    <a:pt x="2835" y="8061"/>
                  </a:lnTo>
                  <a:cubicBezTo>
                    <a:pt x="2835" y="9311"/>
                    <a:pt x="3847" y="10347"/>
                    <a:pt x="5109" y="10347"/>
                  </a:cubicBezTo>
                  <a:cubicBezTo>
                    <a:pt x="6359" y="10347"/>
                    <a:pt x="7383" y="9335"/>
                    <a:pt x="7383" y="8061"/>
                  </a:cubicBezTo>
                  <a:lnTo>
                    <a:pt x="7383" y="7752"/>
                  </a:lnTo>
                  <a:cubicBezTo>
                    <a:pt x="7478" y="7823"/>
                    <a:pt x="7597" y="7883"/>
                    <a:pt x="7716" y="7894"/>
                  </a:cubicBezTo>
                  <a:lnTo>
                    <a:pt x="7776" y="7918"/>
                  </a:lnTo>
                  <a:lnTo>
                    <a:pt x="7776" y="8240"/>
                  </a:lnTo>
                  <a:cubicBezTo>
                    <a:pt x="7776" y="8335"/>
                    <a:pt x="7847" y="8406"/>
                    <a:pt x="7930" y="8406"/>
                  </a:cubicBezTo>
                  <a:cubicBezTo>
                    <a:pt x="8026" y="8406"/>
                    <a:pt x="8097" y="8335"/>
                    <a:pt x="8097" y="8240"/>
                  </a:cubicBezTo>
                  <a:lnTo>
                    <a:pt x="8097" y="7978"/>
                  </a:lnTo>
                  <a:lnTo>
                    <a:pt x="8859" y="8109"/>
                  </a:lnTo>
                  <a:cubicBezTo>
                    <a:pt x="9454" y="8216"/>
                    <a:pt x="9883" y="8728"/>
                    <a:pt x="9883" y="9323"/>
                  </a:cubicBezTo>
                  <a:lnTo>
                    <a:pt x="9883" y="11038"/>
                  </a:lnTo>
                  <a:cubicBezTo>
                    <a:pt x="9883" y="11133"/>
                    <a:pt x="9955" y="11204"/>
                    <a:pt x="10050" y="11204"/>
                  </a:cubicBezTo>
                  <a:cubicBezTo>
                    <a:pt x="10133" y="11204"/>
                    <a:pt x="10205" y="11133"/>
                    <a:pt x="10205" y="11038"/>
                  </a:cubicBezTo>
                  <a:lnTo>
                    <a:pt x="10205" y="9323"/>
                  </a:lnTo>
                  <a:cubicBezTo>
                    <a:pt x="10181" y="8585"/>
                    <a:pt x="9645" y="7930"/>
                    <a:pt x="8907" y="7799"/>
                  </a:cubicBezTo>
                  <a:lnTo>
                    <a:pt x="7752" y="7585"/>
                  </a:lnTo>
                  <a:cubicBezTo>
                    <a:pt x="7680" y="7573"/>
                    <a:pt x="7621" y="7549"/>
                    <a:pt x="7561" y="7490"/>
                  </a:cubicBezTo>
                  <a:lnTo>
                    <a:pt x="6954" y="6870"/>
                  </a:lnTo>
                  <a:cubicBezTo>
                    <a:pt x="6883" y="6799"/>
                    <a:pt x="6847" y="6716"/>
                    <a:pt x="6847" y="6620"/>
                  </a:cubicBezTo>
                  <a:lnTo>
                    <a:pt x="6847" y="5906"/>
                  </a:lnTo>
                  <a:cubicBezTo>
                    <a:pt x="7204" y="5549"/>
                    <a:pt x="7442" y="5073"/>
                    <a:pt x="7514" y="4537"/>
                  </a:cubicBezTo>
                  <a:lnTo>
                    <a:pt x="7621" y="4537"/>
                  </a:lnTo>
                  <a:cubicBezTo>
                    <a:pt x="7954" y="4537"/>
                    <a:pt x="8216" y="4299"/>
                    <a:pt x="8252" y="4001"/>
                  </a:cubicBezTo>
                  <a:cubicBezTo>
                    <a:pt x="8264" y="3834"/>
                    <a:pt x="8204" y="3656"/>
                    <a:pt x="8097" y="3537"/>
                  </a:cubicBezTo>
                  <a:cubicBezTo>
                    <a:pt x="8038" y="3477"/>
                    <a:pt x="7978" y="3441"/>
                    <a:pt x="7907" y="3394"/>
                  </a:cubicBezTo>
                  <a:lnTo>
                    <a:pt x="7907" y="858"/>
                  </a:lnTo>
                  <a:cubicBezTo>
                    <a:pt x="7907" y="382"/>
                    <a:pt x="7514" y="1"/>
                    <a:pt x="7037" y="1"/>
                  </a:cubicBezTo>
                  <a:close/>
                </a:path>
              </a:pathLst>
            </a:custGeom>
            <a:grpFill/>
            <a:ln>
              <a:noFill/>
            </a:ln>
          </p:spPr>
          <p:txBody>
            <a:bodyPr spcFirstLastPara="1" wrap="square" lIns="68569" tIns="68569" rIns="68569" bIns="68569" anchor="ctr" anchorCtr="0">
              <a:noAutofit/>
            </a:bodyPr>
            <a:lstStyle/>
            <a:p>
              <a:endParaRPr sz="1051"/>
            </a:p>
          </p:txBody>
        </p:sp>
        <p:sp>
          <p:nvSpPr>
            <p:cNvPr id="142" name="Google Shape;11517;p70">
              <a:extLst>
                <a:ext uri="{FF2B5EF4-FFF2-40B4-BE49-F238E27FC236}">
                  <a16:creationId xmlns:a16="http://schemas.microsoft.com/office/drawing/2014/main" id="{F4F92D5C-AD83-4E79-B2DF-7161BAD08F81}"/>
                </a:ext>
              </a:extLst>
            </p:cNvPr>
            <p:cNvSpPr/>
            <p:nvPr/>
          </p:nvSpPr>
          <p:spPr>
            <a:xfrm>
              <a:off x="5865225" y="1594842"/>
              <a:ext cx="22683" cy="12894"/>
            </a:xfrm>
            <a:custGeom>
              <a:avLst/>
              <a:gdLst/>
              <a:ahLst/>
              <a:cxnLst/>
              <a:rect l="l" t="t" r="r" b="b"/>
              <a:pathLst>
                <a:path w="716" h="407" extrusionOk="0">
                  <a:moveTo>
                    <a:pt x="191" y="0"/>
                  </a:moveTo>
                  <a:cubicBezTo>
                    <a:pt x="104" y="0"/>
                    <a:pt x="24" y="58"/>
                    <a:pt x="13" y="145"/>
                  </a:cubicBezTo>
                  <a:cubicBezTo>
                    <a:pt x="1" y="228"/>
                    <a:pt x="60" y="323"/>
                    <a:pt x="156" y="335"/>
                  </a:cubicBezTo>
                  <a:lnTo>
                    <a:pt x="513" y="407"/>
                  </a:lnTo>
                  <a:lnTo>
                    <a:pt x="537" y="407"/>
                  </a:lnTo>
                  <a:cubicBezTo>
                    <a:pt x="608" y="407"/>
                    <a:pt x="691" y="347"/>
                    <a:pt x="703" y="276"/>
                  </a:cubicBezTo>
                  <a:cubicBezTo>
                    <a:pt x="715" y="181"/>
                    <a:pt x="656" y="97"/>
                    <a:pt x="572" y="85"/>
                  </a:cubicBezTo>
                  <a:lnTo>
                    <a:pt x="215" y="2"/>
                  </a:lnTo>
                  <a:cubicBezTo>
                    <a:pt x="207" y="1"/>
                    <a:pt x="199" y="0"/>
                    <a:pt x="191" y="0"/>
                  </a:cubicBezTo>
                  <a:close/>
                </a:path>
              </a:pathLst>
            </a:custGeom>
            <a:grpFill/>
            <a:ln>
              <a:noFill/>
            </a:ln>
          </p:spPr>
          <p:txBody>
            <a:bodyPr spcFirstLastPara="1" wrap="square" lIns="68569" tIns="68569" rIns="68569" bIns="68569" anchor="ctr" anchorCtr="0">
              <a:noAutofit/>
            </a:bodyPr>
            <a:lstStyle/>
            <a:p>
              <a:endParaRPr sz="1051"/>
            </a:p>
          </p:txBody>
        </p:sp>
        <p:sp>
          <p:nvSpPr>
            <p:cNvPr id="143" name="Google Shape;11518;p70">
              <a:extLst>
                <a:ext uri="{FF2B5EF4-FFF2-40B4-BE49-F238E27FC236}">
                  <a16:creationId xmlns:a16="http://schemas.microsoft.com/office/drawing/2014/main" id="{BF4B47A4-E3C6-44FB-9D25-BAC4FF35EC87}"/>
                </a:ext>
              </a:extLst>
            </p:cNvPr>
            <p:cNvSpPr/>
            <p:nvPr/>
          </p:nvSpPr>
          <p:spPr>
            <a:xfrm>
              <a:off x="5931627" y="1594462"/>
              <a:ext cx="23412" cy="12894"/>
            </a:xfrm>
            <a:custGeom>
              <a:avLst/>
              <a:gdLst/>
              <a:ahLst/>
              <a:cxnLst/>
              <a:rect l="l" t="t" r="r" b="b"/>
              <a:pathLst>
                <a:path w="739" h="407" extrusionOk="0">
                  <a:moveTo>
                    <a:pt x="534" y="1"/>
                  </a:moveTo>
                  <a:cubicBezTo>
                    <a:pt x="527" y="1"/>
                    <a:pt x="519" y="1"/>
                    <a:pt x="512" y="2"/>
                  </a:cubicBezTo>
                  <a:lnTo>
                    <a:pt x="155" y="73"/>
                  </a:lnTo>
                  <a:cubicBezTo>
                    <a:pt x="60" y="97"/>
                    <a:pt x="0" y="181"/>
                    <a:pt x="12" y="276"/>
                  </a:cubicBezTo>
                  <a:cubicBezTo>
                    <a:pt x="36" y="347"/>
                    <a:pt x="107" y="407"/>
                    <a:pt x="179" y="407"/>
                  </a:cubicBezTo>
                  <a:lnTo>
                    <a:pt x="215" y="407"/>
                  </a:lnTo>
                  <a:lnTo>
                    <a:pt x="572" y="335"/>
                  </a:lnTo>
                  <a:cubicBezTo>
                    <a:pt x="679" y="312"/>
                    <a:pt x="739" y="228"/>
                    <a:pt x="703" y="133"/>
                  </a:cubicBezTo>
                  <a:cubicBezTo>
                    <a:pt x="692" y="57"/>
                    <a:pt x="611" y="1"/>
                    <a:pt x="534" y="1"/>
                  </a:cubicBezTo>
                  <a:close/>
                </a:path>
              </a:pathLst>
            </a:custGeom>
            <a:grpFill/>
            <a:ln>
              <a:noFill/>
            </a:ln>
          </p:spPr>
          <p:txBody>
            <a:bodyPr spcFirstLastPara="1" wrap="square" lIns="68569" tIns="68569" rIns="68569" bIns="68569" anchor="ctr" anchorCtr="0">
              <a:noAutofit/>
            </a:bodyPr>
            <a:lstStyle/>
            <a:p>
              <a:endParaRPr sz="1051"/>
            </a:p>
          </p:txBody>
        </p:sp>
        <p:sp>
          <p:nvSpPr>
            <p:cNvPr id="144" name="Google Shape;11519;p70">
              <a:extLst>
                <a:ext uri="{FF2B5EF4-FFF2-40B4-BE49-F238E27FC236}">
                  <a16:creationId xmlns:a16="http://schemas.microsoft.com/office/drawing/2014/main" id="{EE7E6F9C-3D76-4E5C-9F5B-8E133F262AEB}"/>
                </a:ext>
              </a:extLst>
            </p:cNvPr>
            <p:cNvSpPr/>
            <p:nvPr/>
          </p:nvSpPr>
          <p:spPr>
            <a:xfrm>
              <a:off x="5993846" y="1778586"/>
              <a:ext cx="10613" cy="77363"/>
            </a:xfrm>
            <a:custGeom>
              <a:avLst/>
              <a:gdLst/>
              <a:ahLst/>
              <a:cxnLst/>
              <a:rect l="l" t="t" r="r" b="b"/>
              <a:pathLst>
                <a:path w="335" h="2442" extrusionOk="0">
                  <a:moveTo>
                    <a:pt x="168" y="0"/>
                  </a:moveTo>
                  <a:cubicBezTo>
                    <a:pt x="84" y="0"/>
                    <a:pt x="1" y="72"/>
                    <a:pt x="1" y="155"/>
                  </a:cubicBezTo>
                  <a:lnTo>
                    <a:pt x="1" y="2274"/>
                  </a:lnTo>
                  <a:cubicBezTo>
                    <a:pt x="1" y="2358"/>
                    <a:pt x="84" y="2441"/>
                    <a:pt x="168" y="2441"/>
                  </a:cubicBezTo>
                  <a:cubicBezTo>
                    <a:pt x="251" y="2441"/>
                    <a:pt x="334" y="2358"/>
                    <a:pt x="334" y="2274"/>
                  </a:cubicBezTo>
                  <a:lnTo>
                    <a:pt x="334" y="155"/>
                  </a:lnTo>
                  <a:cubicBezTo>
                    <a:pt x="334" y="72"/>
                    <a:pt x="263" y="0"/>
                    <a:pt x="168" y="0"/>
                  </a:cubicBezTo>
                  <a:close/>
                </a:path>
              </a:pathLst>
            </a:custGeom>
            <a:grpFill/>
            <a:ln>
              <a:noFill/>
            </a:ln>
          </p:spPr>
          <p:txBody>
            <a:bodyPr spcFirstLastPara="1" wrap="square" lIns="68569" tIns="68569" rIns="68569" bIns="68569" anchor="ctr" anchorCtr="0">
              <a:noAutofit/>
            </a:bodyPr>
            <a:lstStyle/>
            <a:p>
              <a:endParaRPr sz="1051"/>
            </a:p>
          </p:txBody>
        </p:sp>
      </p:grpSp>
      <p:grpSp>
        <p:nvGrpSpPr>
          <p:cNvPr id="145" name="Google Shape;11512;p70">
            <a:extLst>
              <a:ext uri="{FF2B5EF4-FFF2-40B4-BE49-F238E27FC236}">
                <a16:creationId xmlns:a16="http://schemas.microsoft.com/office/drawing/2014/main" id="{9C1418F1-461C-4A6B-860B-321BE083E7D3}"/>
              </a:ext>
            </a:extLst>
          </p:cNvPr>
          <p:cNvGrpSpPr/>
          <p:nvPr/>
        </p:nvGrpSpPr>
        <p:grpSpPr>
          <a:xfrm>
            <a:off x="1140493" y="1927464"/>
            <a:ext cx="402736" cy="514820"/>
            <a:chOff x="5748295" y="1499833"/>
            <a:chExt cx="323294" cy="356115"/>
          </a:xfrm>
          <a:solidFill>
            <a:schemeClr val="bg2">
              <a:lumMod val="50000"/>
            </a:schemeClr>
          </a:solidFill>
        </p:grpSpPr>
        <p:sp>
          <p:nvSpPr>
            <p:cNvPr id="146" name="Google Shape;11513;p70">
              <a:extLst>
                <a:ext uri="{FF2B5EF4-FFF2-40B4-BE49-F238E27FC236}">
                  <a16:creationId xmlns:a16="http://schemas.microsoft.com/office/drawing/2014/main" id="{631D7183-D374-4C5E-8987-B20C9AD63BC8}"/>
                </a:ext>
              </a:extLst>
            </p:cNvPr>
            <p:cNvSpPr/>
            <p:nvPr/>
          </p:nvSpPr>
          <p:spPr>
            <a:xfrm>
              <a:off x="5871276" y="1611474"/>
              <a:ext cx="10581" cy="16252"/>
            </a:xfrm>
            <a:custGeom>
              <a:avLst/>
              <a:gdLst/>
              <a:ahLst/>
              <a:cxnLst/>
              <a:rect l="l" t="t" r="r" b="b"/>
              <a:pathLst>
                <a:path w="334" h="513" extrusionOk="0">
                  <a:moveTo>
                    <a:pt x="167" y="1"/>
                  </a:moveTo>
                  <a:cubicBezTo>
                    <a:pt x="84" y="1"/>
                    <a:pt x="0" y="72"/>
                    <a:pt x="0" y="168"/>
                  </a:cubicBezTo>
                  <a:lnTo>
                    <a:pt x="0" y="346"/>
                  </a:lnTo>
                  <a:cubicBezTo>
                    <a:pt x="0" y="429"/>
                    <a:pt x="84" y="513"/>
                    <a:pt x="167" y="513"/>
                  </a:cubicBezTo>
                  <a:cubicBezTo>
                    <a:pt x="250" y="513"/>
                    <a:pt x="334" y="429"/>
                    <a:pt x="334" y="346"/>
                  </a:cubicBezTo>
                  <a:lnTo>
                    <a:pt x="334" y="168"/>
                  </a:lnTo>
                  <a:cubicBezTo>
                    <a:pt x="334" y="72"/>
                    <a:pt x="262" y="1"/>
                    <a:pt x="167" y="1"/>
                  </a:cubicBezTo>
                  <a:close/>
                </a:path>
              </a:pathLst>
            </a:custGeom>
            <a:grpFill/>
            <a:ln>
              <a:noFill/>
            </a:ln>
          </p:spPr>
          <p:txBody>
            <a:bodyPr spcFirstLastPara="1" wrap="square" lIns="68569" tIns="68569" rIns="68569" bIns="68569" anchor="ctr" anchorCtr="0">
              <a:noAutofit/>
            </a:bodyPr>
            <a:lstStyle/>
            <a:p>
              <a:endParaRPr sz="1051"/>
            </a:p>
          </p:txBody>
        </p:sp>
        <p:sp>
          <p:nvSpPr>
            <p:cNvPr id="147" name="Google Shape;11514;p70">
              <a:extLst>
                <a:ext uri="{FF2B5EF4-FFF2-40B4-BE49-F238E27FC236}">
                  <a16:creationId xmlns:a16="http://schemas.microsoft.com/office/drawing/2014/main" id="{1ACAB389-FF1B-4160-8695-C5056AE2DA8B}"/>
                </a:ext>
              </a:extLst>
            </p:cNvPr>
            <p:cNvSpPr/>
            <p:nvPr/>
          </p:nvSpPr>
          <p:spPr>
            <a:xfrm>
              <a:off x="5938406" y="1611474"/>
              <a:ext cx="10233" cy="16252"/>
            </a:xfrm>
            <a:custGeom>
              <a:avLst/>
              <a:gdLst/>
              <a:ahLst/>
              <a:cxnLst/>
              <a:rect l="l" t="t" r="r" b="b"/>
              <a:pathLst>
                <a:path w="323" h="513" extrusionOk="0">
                  <a:moveTo>
                    <a:pt x="167" y="1"/>
                  </a:moveTo>
                  <a:cubicBezTo>
                    <a:pt x="72" y="1"/>
                    <a:pt x="1" y="72"/>
                    <a:pt x="1" y="168"/>
                  </a:cubicBezTo>
                  <a:lnTo>
                    <a:pt x="1" y="346"/>
                  </a:lnTo>
                  <a:cubicBezTo>
                    <a:pt x="1" y="429"/>
                    <a:pt x="72" y="513"/>
                    <a:pt x="167" y="513"/>
                  </a:cubicBezTo>
                  <a:cubicBezTo>
                    <a:pt x="251" y="513"/>
                    <a:pt x="322" y="429"/>
                    <a:pt x="322" y="346"/>
                  </a:cubicBezTo>
                  <a:lnTo>
                    <a:pt x="322" y="168"/>
                  </a:lnTo>
                  <a:cubicBezTo>
                    <a:pt x="322" y="72"/>
                    <a:pt x="251" y="1"/>
                    <a:pt x="167" y="1"/>
                  </a:cubicBezTo>
                  <a:close/>
                </a:path>
              </a:pathLst>
            </a:custGeom>
            <a:grpFill/>
            <a:ln>
              <a:noFill/>
            </a:ln>
          </p:spPr>
          <p:txBody>
            <a:bodyPr spcFirstLastPara="1" wrap="square" lIns="68569" tIns="68569" rIns="68569" bIns="68569" anchor="ctr" anchorCtr="0">
              <a:noAutofit/>
            </a:bodyPr>
            <a:lstStyle/>
            <a:p>
              <a:endParaRPr sz="1051"/>
            </a:p>
          </p:txBody>
        </p:sp>
        <p:sp>
          <p:nvSpPr>
            <p:cNvPr id="148" name="Google Shape;11515;p70">
              <a:extLst>
                <a:ext uri="{FF2B5EF4-FFF2-40B4-BE49-F238E27FC236}">
                  <a16:creationId xmlns:a16="http://schemas.microsoft.com/office/drawing/2014/main" id="{BAC162AE-462E-4182-A37F-F7E0FA9159EF}"/>
                </a:ext>
              </a:extLst>
            </p:cNvPr>
            <p:cNvSpPr/>
            <p:nvPr/>
          </p:nvSpPr>
          <p:spPr>
            <a:xfrm>
              <a:off x="5887116" y="1650820"/>
              <a:ext cx="45683" cy="15777"/>
            </a:xfrm>
            <a:custGeom>
              <a:avLst/>
              <a:gdLst/>
              <a:ahLst/>
              <a:cxnLst/>
              <a:rect l="l" t="t" r="r" b="b"/>
              <a:pathLst>
                <a:path w="1442" h="498" extrusionOk="0">
                  <a:moveTo>
                    <a:pt x="183" y="0"/>
                  </a:moveTo>
                  <a:cubicBezTo>
                    <a:pt x="140" y="0"/>
                    <a:pt x="96" y="15"/>
                    <a:pt x="60" y="45"/>
                  </a:cubicBezTo>
                  <a:cubicBezTo>
                    <a:pt x="0" y="104"/>
                    <a:pt x="0" y="199"/>
                    <a:pt x="60" y="283"/>
                  </a:cubicBezTo>
                  <a:cubicBezTo>
                    <a:pt x="203" y="414"/>
                    <a:pt x="441" y="497"/>
                    <a:pt x="691" y="497"/>
                  </a:cubicBezTo>
                  <a:cubicBezTo>
                    <a:pt x="965" y="497"/>
                    <a:pt x="1203" y="414"/>
                    <a:pt x="1334" y="283"/>
                  </a:cubicBezTo>
                  <a:cubicBezTo>
                    <a:pt x="1441" y="199"/>
                    <a:pt x="1441" y="104"/>
                    <a:pt x="1370" y="45"/>
                  </a:cubicBezTo>
                  <a:cubicBezTo>
                    <a:pt x="1340" y="15"/>
                    <a:pt x="1298" y="0"/>
                    <a:pt x="1255" y="0"/>
                  </a:cubicBezTo>
                  <a:cubicBezTo>
                    <a:pt x="1212" y="0"/>
                    <a:pt x="1167" y="15"/>
                    <a:pt x="1131" y="45"/>
                  </a:cubicBezTo>
                  <a:cubicBezTo>
                    <a:pt x="1072" y="104"/>
                    <a:pt x="917" y="176"/>
                    <a:pt x="715" y="176"/>
                  </a:cubicBezTo>
                  <a:cubicBezTo>
                    <a:pt x="500" y="176"/>
                    <a:pt x="358" y="104"/>
                    <a:pt x="298" y="45"/>
                  </a:cubicBezTo>
                  <a:cubicBezTo>
                    <a:pt x="268" y="15"/>
                    <a:pt x="227" y="0"/>
                    <a:pt x="183" y="0"/>
                  </a:cubicBezTo>
                  <a:close/>
                </a:path>
              </a:pathLst>
            </a:custGeom>
            <a:grpFill/>
            <a:ln>
              <a:noFill/>
            </a:ln>
          </p:spPr>
          <p:txBody>
            <a:bodyPr spcFirstLastPara="1" wrap="square" lIns="68569" tIns="68569" rIns="68569" bIns="68569" anchor="ctr" anchorCtr="0">
              <a:noAutofit/>
            </a:bodyPr>
            <a:lstStyle/>
            <a:p>
              <a:endParaRPr sz="1051"/>
            </a:p>
          </p:txBody>
        </p:sp>
        <p:sp>
          <p:nvSpPr>
            <p:cNvPr id="149" name="Google Shape;11516;p70">
              <a:extLst>
                <a:ext uri="{FF2B5EF4-FFF2-40B4-BE49-F238E27FC236}">
                  <a16:creationId xmlns:a16="http://schemas.microsoft.com/office/drawing/2014/main" id="{CC998896-B7E1-446C-AF5A-2F9D11E67425}"/>
                </a:ext>
              </a:extLst>
            </p:cNvPr>
            <p:cNvSpPr/>
            <p:nvPr/>
          </p:nvSpPr>
          <p:spPr>
            <a:xfrm>
              <a:off x="5748295" y="1499833"/>
              <a:ext cx="323294" cy="355355"/>
            </a:xfrm>
            <a:custGeom>
              <a:avLst/>
              <a:gdLst/>
              <a:ahLst/>
              <a:cxnLst/>
              <a:rect l="l" t="t" r="r" b="b"/>
              <a:pathLst>
                <a:path w="10205" h="11217" extrusionOk="0">
                  <a:moveTo>
                    <a:pt x="7026" y="334"/>
                  </a:moveTo>
                  <a:cubicBezTo>
                    <a:pt x="7323" y="334"/>
                    <a:pt x="7561" y="572"/>
                    <a:pt x="7561" y="870"/>
                  </a:cubicBezTo>
                  <a:lnTo>
                    <a:pt x="7561" y="3346"/>
                  </a:lnTo>
                  <a:lnTo>
                    <a:pt x="7371" y="3346"/>
                  </a:lnTo>
                  <a:cubicBezTo>
                    <a:pt x="7264" y="3346"/>
                    <a:pt x="7180" y="3251"/>
                    <a:pt x="7180" y="3156"/>
                  </a:cubicBezTo>
                  <a:lnTo>
                    <a:pt x="7180" y="2632"/>
                  </a:lnTo>
                  <a:cubicBezTo>
                    <a:pt x="7180" y="2156"/>
                    <a:pt x="6787" y="1763"/>
                    <a:pt x="6311" y="1763"/>
                  </a:cubicBezTo>
                  <a:lnTo>
                    <a:pt x="4561" y="1763"/>
                  </a:lnTo>
                  <a:cubicBezTo>
                    <a:pt x="4466" y="1763"/>
                    <a:pt x="4394" y="1846"/>
                    <a:pt x="4394" y="1929"/>
                  </a:cubicBezTo>
                  <a:cubicBezTo>
                    <a:pt x="4394" y="2025"/>
                    <a:pt x="4466" y="2096"/>
                    <a:pt x="4561" y="2096"/>
                  </a:cubicBezTo>
                  <a:lnTo>
                    <a:pt x="6311" y="2096"/>
                  </a:lnTo>
                  <a:cubicBezTo>
                    <a:pt x="6609" y="2096"/>
                    <a:pt x="6847" y="2334"/>
                    <a:pt x="6847" y="2632"/>
                  </a:cubicBezTo>
                  <a:lnTo>
                    <a:pt x="6847" y="3156"/>
                  </a:lnTo>
                  <a:cubicBezTo>
                    <a:pt x="6847" y="3441"/>
                    <a:pt x="7085" y="3680"/>
                    <a:pt x="7371" y="3680"/>
                  </a:cubicBezTo>
                  <a:lnTo>
                    <a:pt x="7633" y="3680"/>
                  </a:lnTo>
                  <a:cubicBezTo>
                    <a:pt x="7704" y="3680"/>
                    <a:pt x="7788" y="3703"/>
                    <a:pt x="7847" y="3763"/>
                  </a:cubicBezTo>
                  <a:cubicBezTo>
                    <a:pt x="7907" y="3822"/>
                    <a:pt x="7919" y="3894"/>
                    <a:pt x="7919" y="3977"/>
                  </a:cubicBezTo>
                  <a:cubicBezTo>
                    <a:pt x="7907" y="4108"/>
                    <a:pt x="7776" y="4227"/>
                    <a:pt x="7621" y="4227"/>
                  </a:cubicBezTo>
                  <a:lnTo>
                    <a:pt x="7549" y="4227"/>
                  </a:lnTo>
                  <a:lnTo>
                    <a:pt x="7549" y="4215"/>
                  </a:lnTo>
                  <a:cubicBezTo>
                    <a:pt x="7549" y="4120"/>
                    <a:pt x="7478" y="4049"/>
                    <a:pt x="7383" y="4049"/>
                  </a:cubicBezTo>
                  <a:cubicBezTo>
                    <a:pt x="7299" y="4049"/>
                    <a:pt x="7216" y="4120"/>
                    <a:pt x="7216" y="4215"/>
                  </a:cubicBezTo>
                  <a:cubicBezTo>
                    <a:pt x="7216" y="5370"/>
                    <a:pt x="6264" y="6323"/>
                    <a:pt x="5109" y="6323"/>
                  </a:cubicBezTo>
                  <a:cubicBezTo>
                    <a:pt x="5101" y="6323"/>
                    <a:pt x="5094" y="6323"/>
                    <a:pt x="5087" y="6323"/>
                  </a:cubicBezTo>
                  <a:cubicBezTo>
                    <a:pt x="3930" y="6323"/>
                    <a:pt x="2989" y="5375"/>
                    <a:pt x="2989" y="4215"/>
                  </a:cubicBezTo>
                  <a:cubicBezTo>
                    <a:pt x="2989" y="4120"/>
                    <a:pt x="2918" y="4049"/>
                    <a:pt x="2835" y="4049"/>
                  </a:cubicBezTo>
                  <a:cubicBezTo>
                    <a:pt x="2739" y="4049"/>
                    <a:pt x="2668" y="4120"/>
                    <a:pt x="2668" y="4215"/>
                  </a:cubicBezTo>
                  <a:lnTo>
                    <a:pt x="2668" y="4227"/>
                  </a:lnTo>
                  <a:lnTo>
                    <a:pt x="2561" y="4227"/>
                  </a:lnTo>
                  <a:cubicBezTo>
                    <a:pt x="2489" y="4227"/>
                    <a:pt x="2418" y="4192"/>
                    <a:pt x="2358" y="4132"/>
                  </a:cubicBezTo>
                  <a:cubicBezTo>
                    <a:pt x="2299" y="4073"/>
                    <a:pt x="2275" y="4001"/>
                    <a:pt x="2275" y="3930"/>
                  </a:cubicBezTo>
                  <a:cubicBezTo>
                    <a:pt x="2299" y="3799"/>
                    <a:pt x="2430" y="3680"/>
                    <a:pt x="2573" y="3680"/>
                  </a:cubicBezTo>
                  <a:lnTo>
                    <a:pt x="2811" y="3680"/>
                  </a:lnTo>
                  <a:cubicBezTo>
                    <a:pt x="3097" y="3680"/>
                    <a:pt x="3335" y="3441"/>
                    <a:pt x="3335" y="3156"/>
                  </a:cubicBezTo>
                  <a:lnTo>
                    <a:pt x="3335" y="2632"/>
                  </a:lnTo>
                  <a:cubicBezTo>
                    <a:pt x="3335" y="2334"/>
                    <a:pt x="3573" y="2096"/>
                    <a:pt x="3870" y="2096"/>
                  </a:cubicBezTo>
                  <a:cubicBezTo>
                    <a:pt x="3954" y="2096"/>
                    <a:pt x="4037" y="2025"/>
                    <a:pt x="4037" y="1929"/>
                  </a:cubicBezTo>
                  <a:cubicBezTo>
                    <a:pt x="4037" y="1846"/>
                    <a:pt x="3954" y="1763"/>
                    <a:pt x="3870" y="1763"/>
                  </a:cubicBezTo>
                  <a:cubicBezTo>
                    <a:pt x="3394" y="1763"/>
                    <a:pt x="3013" y="2156"/>
                    <a:pt x="3013" y="2632"/>
                  </a:cubicBezTo>
                  <a:lnTo>
                    <a:pt x="3013" y="3156"/>
                  </a:lnTo>
                  <a:cubicBezTo>
                    <a:pt x="3013" y="3251"/>
                    <a:pt x="2918" y="3346"/>
                    <a:pt x="2811" y="3346"/>
                  </a:cubicBezTo>
                  <a:lnTo>
                    <a:pt x="2620" y="3346"/>
                  </a:lnTo>
                  <a:lnTo>
                    <a:pt x="2620" y="870"/>
                  </a:lnTo>
                  <a:cubicBezTo>
                    <a:pt x="2620" y="572"/>
                    <a:pt x="2858" y="334"/>
                    <a:pt x="3156" y="334"/>
                  </a:cubicBezTo>
                  <a:close/>
                  <a:moveTo>
                    <a:pt x="6549" y="6204"/>
                  </a:moveTo>
                  <a:lnTo>
                    <a:pt x="6549" y="6632"/>
                  </a:lnTo>
                  <a:cubicBezTo>
                    <a:pt x="6549" y="6811"/>
                    <a:pt x="6621" y="6990"/>
                    <a:pt x="6764" y="7121"/>
                  </a:cubicBezTo>
                  <a:lnTo>
                    <a:pt x="7085" y="7454"/>
                  </a:lnTo>
                  <a:lnTo>
                    <a:pt x="7085" y="8085"/>
                  </a:lnTo>
                  <a:lnTo>
                    <a:pt x="7061" y="8085"/>
                  </a:lnTo>
                  <a:cubicBezTo>
                    <a:pt x="7061" y="9097"/>
                    <a:pt x="6264" y="9930"/>
                    <a:pt x="5287" y="10014"/>
                  </a:cubicBezTo>
                  <a:lnTo>
                    <a:pt x="5287" y="9835"/>
                  </a:lnTo>
                  <a:cubicBezTo>
                    <a:pt x="5287" y="9752"/>
                    <a:pt x="5204" y="9668"/>
                    <a:pt x="5121" y="9668"/>
                  </a:cubicBezTo>
                  <a:cubicBezTo>
                    <a:pt x="5037" y="9668"/>
                    <a:pt x="4954" y="9752"/>
                    <a:pt x="4954" y="9835"/>
                  </a:cubicBezTo>
                  <a:lnTo>
                    <a:pt x="4954" y="10014"/>
                  </a:lnTo>
                  <a:cubicBezTo>
                    <a:pt x="3966" y="9930"/>
                    <a:pt x="3192" y="9097"/>
                    <a:pt x="3192" y="8085"/>
                  </a:cubicBezTo>
                  <a:lnTo>
                    <a:pt x="3192" y="7442"/>
                  </a:lnTo>
                  <a:lnTo>
                    <a:pt x="3513" y="7109"/>
                  </a:lnTo>
                  <a:cubicBezTo>
                    <a:pt x="3644" y="6978"/>
                    <a:pt x="3728" y="6811"/>
                    <a:pt x="3728" y="6620"/>
                  </a:cubicBezTo>
                  <a:lnTo>
                    <a:pt x="3728" y="6204"/>
                  </a:lnTo>
                  <a:cubicBezTo>
                    <a:pt x="4120" y="6489"/>
                    <a:pt x="4621" y="6668"/>
                    <a:pt x="5132" y="6668"/>
                  </a:cubicBezTo>
                  <a:cubicBezTo>
                    <a:pt x="5668" y="6668"/>
                    <a:pt x="6145" y="6501"/>
                    <a:pt x="6549" y="6204"/>
                  </a:cubicBezTo>
                  <a:close/>
                  <a:moveTo>
                    <a:pt x="3168" y="1"/>
                  </a:moveTo>
                  <a:cubicBezTo>
                    <a:pt x="2692" y="1"/>
                    <a:pt x="2311" y="382"/>
                    <a:pt x="2311" y="858"/>
                  </a:cubicBezTo>
                  <a:lnTo>
                    <a:pt x="2311" y="3394"/>
                  </a:lnTo>
                  <a:cubicBezTo>
                    <a:pt x="2120" y="3477"/>
                    <a:pt x="1977" y="3656"/>
                    <a:pt x="1965" y="3870"/>
                  </a:cubicBezTo>
                  <a:cubicBezTo>
                    <a:pt x="1954" y="4037"/>
                    <a:pt x="2013" y="4215"/>
                    <a:pt x="2120" y="4334"/>
                  </a:cubicBezTo>
                  <a:cubicBezTo>
                    <a:pt x="2239" y="4454"/>
                    <a:pt x="2394" y="4525"/>
                    <a:pt x="2561" y="4525"/>
                  </a:cubicBezTo>
                  <a:lnTo>
                    <a:pt x="2680" y="4525"/>
                  </a:lnTo>
                  <a:cubicBezTo>
                    <a:pt x="2751" y="5049"/>
                    <a:pt x="2989" y="5525"/>
                    <a:pt x="3347" y="5894"/>
                  </a:cubicBezTo>
                  <a:lnTo>
                    <a:pt x="3347" y="6609"/>
                  </a:lnTo>
                  <a:cubicBezTo>
                    <a:pt x="3347" y="6716"/>
                    <a:pt x="3311" y="6799"/>
                    <a:pt x="3251" y="6859"/>
                  </a:cubicBezTo>
                  <a:lnTo>
                    <a:pt x="2632" y="7466"/>
                  </a:lnTo>
                  <a:cubicBezTo>
                    <a:pt x="2573" y="7525"/>
                    <a:pt x="2513" y="7561"/>
                    <a:pt x="2442" y="7573"/>
                  </a:cubicBezTo>
                  <a:lnTo>
                    <a:pt x="1299" y="7787"/>
                  </a:lnTo>
                  <a:cubicBezTo>
                    <a:pt x="549" y="7918"/>
                    <a:pt x="1" y="8573"/>
                    <a:pt x="1" y="9335"/>
                  </a:cubicBezTo>
                  <a:lnTo>
                    <a:pt x="1" y="11038"/>
                  </a:lnTo>
                  <a:cubicBezTo>
                    <a:pt x="1" y="11133"/>
                    <a:pt x="72" y="11204"/>
                    <a:pt x="168" y="11204"/>
                  </a:cubicBezTo>
                  <a:cubicBezTo>
                    <a:pt x="251" y="11204"/>
                    <a:pt x="334" y="11133"/>
                    <a:pt x="334" y="11038"/>
                  </a:cubicBezTo>
                  <a:lnTo>
                    <a:pt x="334" y="9335"/>
                  </a:lnTo>
                  <a:cubicBezTo>
                    <a:pt x="334" y="8740"/>
                    <a:pt x="763" y="8216"/>
                    <a:pt x="1358" y="8109"/>
                  </a:cubicBezTo>
                  <a:lnTo>
                    <a:pt x="2120" y="7978"/>
                  </a:lnTo>
                  <a:lnTo>
                    <a:pt x="2120" y="11061"/>
                  </a:lnTo>
                  <a:cubicBezTo>
                    <a:pt x="2120" y="11145"/>
                    <a:pt x="2192" y="11216"/>
                    <a:pt x="2275" y="11216"/>
                  </a:cubicBezTo>
                  <a:cubicBezTo>
                    <a:pt x="2370" y="11216"/>
                    <a:pt x="2442" y="11145"/>
                    <a:pt x="2442" y="11061"/>
                  </a:cubicBezTo>
                  <a:lnTo>
                    <a:pt x="2442" y="7918"/>
                  </a:lnTo>
                  <a:lnTo>
                    <a:pt x="2501" y="7894"/>
                  </a:lnTo>
                  <a:cubicBezTo>
                    <a:pt x="2620" y="7883"/>
                    <a:pt x="2727" y="7823"/>
                    <a:pt x="2835" y="7752"/>
                  </a:cubicBezTo>
                  <a:lnTo>
                    <a:pt x="2835" y="8061"/>
                  </a:lnTo>
                  <a:cubicBezTo>
                    <a:pt x="2835" y="9311"/>
                    <a:pt x="3847" y="10347"/>
                    <a:pt x="5109" y="10347"/>
                  </a:cubicBezTo>
                  <a:cubicBezTo>
                    <a:pt x="6359" y="10347"/>
                    <a:pt x="7383" y="9335"/>
                    <a:pt x="7383" y="8061"/>
                  </a:cubicBezTo>
                  <a:lnTo>
                    <a:pt x="7383" y="7752"/>
                  </a:lnTo>
                  <a:cubicBezTo>
                    <a:pt x="7478" y="7823"/>
                    <a:pt x="7597" y="7883"/>
                    <a:pt x="7716" y="7894"/>
                  </a:cubicBezTo>
                  <a:lnTo>
                    <a:pt x="7776" y="7918"/>
                  </a:lnTo>
                  <a:lnTo>
                    <a:pt x="7776" y="8240"/>
                  </a:lnTo>
                  <a:cubicBezTo>
                    <a:pt x="7776" y="8335"/>
                    <a:pt x="7847" y="8406"/>
                    <a:pt x="7930" y="8406"/>
                  </a:cubicBezTo>
                  <a:cubicBezTo>
                    <a:pt x="8026" y="8406"/>
                    <a:pt x="8097" y="8335"/>
                    <a:pt x="8097" y="8240"/>
                  </a:cubicBezTo>
                  <a:lnTo>
                    <a:pt x="8097" y="7978"/>
                  </a:lnTo>
                  <a:lnTo>
                    <a:pt x="8859" y="8109"/>
                  </a:lnTo>
                  <a:cubicBezTo>
                    <a:pt x="9454" y="8216"/>
                    <a:pt x="9883" y="8728"/>
                    <a:pt x="9883" y="9323"/>
                  </a:cubicBezTo>
                  <a:lnTo>
                    <a:pt x="9883" y="11038"/>
                  </a:lnTo>
                  <a:cubicBezTo>
                    <a:pt x="9883" y="11133"/>
                    <a:pt x="9955" y="11204"/>
                    <a:pt x="10050" y="11204"/>
                  </a:cubicBezTo>
                  <a:cubicBezTo>
                    <a:pt x="10133" y="11204"/>
                    <a:pt x="10205" y="11133"/>
                    <a:pt x="10205" y="11038"/>
                  </a:cubicBezTo>
                  <a:lnTo>
                    <a:pt x="10205" y="9323"/>
                  </a:lnTo>
                  <a:cubicBezTo>
                    <a:pt x="10181" y="8585"/>
                    <a:pt x="9645" y="7930"/>
                    <a:pt x="8907" y="7799"/>
                  </a:cubicBezTo>
                  <a:lnTo>
                    <a:pt x="7752" y="7585"/>
                  </a:lnTo>
                  <a:cubicBezTo>
                    <a:pt x="7680" y="7573"/>
                    <a:pt x="7621" y="7549"/>
                    <a:pt x="7561" y="7490"/>
                  </a:cubicBezTo>
                  <a:lnTo>
                    <a:pt x="6954" y="6870"/>
                  </a:lnTo>
                  <a:cubicBezTo>
                    <a:pt x="6883" y="6799"/>
                    <a:pt x="6847" y="6716"/>
                    <a:pt x="6847" y="6620"/>
                  </a:cubicBezTo>
                  <a:lnTo>
                    <a:pt x="6847" y="5906"/>
                  </a:lnTo>
                  <a:cubicBezTo>
                    <a:pt x="7204" y="5549"/>
                    <a:pt x="7442" y="5073"/>
                    <a:pt x="7514" y="4537"/>
                  </a:cubicBezTo>
                  <a:lnTo>
                    <a:pt x="7621" y="4537"/>
                  </a:lnTo>
                  <a:cubicBezTo>
                    <a:pt x="7954" y="4537"/>
                    <a:pt x="8216" y="4299"/>
                    <a:pt x="8252" y="4001"/>
                  </a:cubicBezTo>
                  <a:cubicBezTo>
                    <a:pt x="8264" y="3834"/>
                    <a:pt x="8204" y="3656"/>
                    <a:pt x="8097" y="3537"/>
                  </a:cubicBezTo>
                  <a:cubicBezTo>
                    <a:pt x="8038" y="3477"/>
                    <a:pt x="7978" y="3441"/>
                    <a:pt x="7907" y="3394"/>
                  </a:cubicBezTo>
                  <a:lnTo>
                    <a:pt x="7907" y="858"/>
                  </a:lnTo>
                  <a:cubicBezTo>
                    <a:pt x="7907" y="382"/>
                    <a:pt x="7514" y="1"/>
                    <a:pt x="7037" y="1"/>
                  </a:cubicBezTo>
                  <a:close/>
                </a:path>
              </a:pathLst>
            </a:custGeom>
            <a:grpFill/>
            <a:ln>
              <a:noFill/>
            </a:ln>
          </p:spPr>
          <p:txBody>
            <a:bodyPr spcFirstLastPara="1" wrap="square" lIns="68569" tIns="68569" rIns="68569" bIns="68569" anchor="ctr" anchorCtr="0">
              <a:noAutofit/>
            </a:bodyPr>
            <a:lstStyle/>
            <a:p>
              <a:endParaRPr sz="1051" dirty="0"/>
            </a:p>
          </p:txBody>
        </p:sp>
        <p:sp>
          <p:nvSpPr>
            <p:cNvPr id="150" name="Google Shape;11517;p70">
              <a:extLst>
                <a:ext uri="{FF2B5EF4-FFF2-40B4-BE49-F238E27FC236}">
                  <a16:creationId xmlns:a16="http://schemas.microsoft.com/office/drawing/2014/main" id="{2AA777D3-D770-4AF5-BC50-AFDBB0A05642}"/>
                </a:ext>
              </a:extLst>
            </p:cNvPr>
            <p:cNvSpPr/>
            <p:nvPr/>
          </p:nvSpPr>
          <p:spPr>
            <a:xfrm>
              <a:off x="5865225" y="1594842"/>
              <a:ext cx="22683" cy="12894"/>
            </a:xfrm>
            <a:custGeom>
              <a:avLst/>
              <a:gdLst/>
              <a:ahLst/>
              <a:cxnLst/>
              <a:rect l="l" t="t" r="r" b="b"/>
              <a:pathLst>
                <a:path w="716" h="407" extrusionOk="0">
                  <a:moveTo>
                    <a:pt x="191" y="0"/>
                  </a:moveTo>
                  <a:cubicBezTo>
                    <a:pt x="104" y="0"/>
                    <a:pt x="24" y="58"/>
                    <a:pt x="13" y="145"/>
                  </a:cubicBezTo>
                  <a:cubicBezTo>
                    <a:pt x="1" y="228"/>
                    <a:pt x="60" y="323"/>
                    <a:pt x="156" y="335"/>
                  </a:cubicBezTo>
                  <a:lnTo>
                    <a:pt x="513" y="407"/>
                  </a:lnTo>
                  <a:lnTo>
                    <a:pt x="537" y="407"/>
                  </a:lnTo>
                  <a:cubicBezTo>
                    <a:pt x="608" y="407"/>
                    <a:pt x="691" y="347"/>
                    <a:pt x="703" y="276"/>
                  </a:cubicBezTo>
                  <a:cubicBezTo>
                    <a:pt x="715" y="181"/>
                    <a:pt x="656" y="97"/>
                    <a:pt x="572" y="85"/>
                  </a:cubicBezTo>
                  <a:lnTo>
                    <a:pt x="215" y="2"/>
                  </a:lnTo>
                  <a:cubicBezTo>
                    <a:pt x="207" y="1"/>
                    <a:pt x="199" y="0"/>
                    <a:pt x="191" y="0"/>
                  </a:cubicBezTo>
                  <a:close/>
                </a:path>
              </a:pathLst>
            </a:custGeom>
            <a:grpFill/>
            <a:ln>
              <a:noFill/>
            </a:ln>
          </p:spPr>
          <p:txBody>
            <a:bodyPr spcFirstLastPara="1" wrap="square" lIns="68569" tIns="68569" rIns="68569" bIns="68569" anchor="ctr" anchorCtr="0">
              <a:noAutofit/>
            </a:bodyPr>
            <a:lstStyle/>
            <a:p>
              <a:endParaRPr sz="1051"/>
            </a:p>
          </p:txBody>
        </p:sp>
        <p:sp>
          <p:nvSpPr>
            <p:cNvPr id="151" name="Google Shape;11518;p70">
              <a:extLst>
                <a:ext uri="{FF2B5EF4-FFF2-40B4-BE49-F238E27FC236}">
                  <a16:creationId xmlns:a16="http://schemas.microsoft.com/office/drawing/2014/main" id="{536A9B02-BA7C-487B-9C36-944EDA9A001B}"/>
                </a:ext>
              </a:extLst>
            </p:cNvPr>
            <p:cNvSpPr/>
            <p:nvPr/>
          </p:nvSpPr>
          <p:spPr>
            <a:xfrm>
              <a:off x="5931627" y="1594462"/>
              <a:ext cx="23412" cy="12894"/>
            </a:xfrm>
            <a:custGeom>
              <a:avLst/>
              <a:gdLst/>
              <a:ahLst/>
              <a:cxnLst/>
              <a:rect l="l" t="t" r="r" b="b"/>
              <a:pathLst>
                <a:path w="739" h="407" extrusionOk="0">
                  <a:moveTo>
                    <a:pt x="534" y="1"/>
                  </a:moveTo>
                  <a:cubicBezTo>
                    <a:pt x="527" y="1"/>
                    <a:pt x="519" y="1"/>
                    <a:pt x="512" y="2"/>
                  </a:cubicBezTo>
                  <a:lnTo>
                    <a:pt x="155" y="73"/>
                  </a:lnTo>
                  <a:cubicBezTo>
                    <a:pt x="60" y="97"/>
                    <a:pt x="0" y="181"/>
                    <a:pt x="12" y="276"/>
                  </a:cubicBezTo>
                  <a:cubicBezTo>
                    <a:pt x="36" y="347"/>
                    <a:pt x="107" y="407"/>
                    <a:pt x="179" y="407"/>
                  </a:cubicBezTo>
                  <a:lnTo>
                    <a:pt x="215" y="407"/>
                  </a:lnTo>
                  <a:lnTo>
                    <a:pt x="572" y="335"/>
                  </a:lnTo>
                  <a:cubicBezTo>
                    <a:pt x="679" y="312"/>
                    <a:pt x="739" y="228"/>
                    <a:pt x="703" y="133"/>
                  </a:cubicBezTo>
                  <a:cubicBezTo>
                    <a:pt x="692" y="57"/>
                    <a:pt x="611" y="1"/>
                    <a:pt x="534" y="1"/>
                  </a:cubicBezTo>
                  <a:close/>
                </a:path>
              </a:pathLst>
            </a:custGeom>
            <a:grpFill/>
            <a:ln>
              <a:noFill/>
            </a:ln>
          </p:spPr>
          <p:txBody>
            <a:bodyPr spcFirstLastPara="1" wrap="square" lIns="68569" tIns="68569" rIns="68569" bIns="68569" anchor="ctr" anchorCtr="0">
              <a:noAutofit/>
            </a:bodyPr>
            <a:lstStyle/>
            <a:p>
              <a:endParaRPr sz="1051"/>
            </a:p>
          </p:txBody>
        </p:sp>
        <p:sp>
          <p:nvSpPr>
            <p:cNvPr id="152" name="Google Shape;11519;p70">
              <a:extLst>
                <a:ext uri="{FF2B5EF4-FFF2-40B4-BE49-F238E27FC236}">
                  <a16:creationId xmlns:a16="http://schemas.microsoft.com/office/drawing/2014/main" id="{2B7F5276-45C5-4A62-8353-AF823ECB35D0}"/>
                </a:ext>
              </a:extLst>
            </p:cNvPr>
            <p:cNvSpPr/>
            <p:nvPr/>
          </p:nvSpPr>
          <p:spPr>
            <a:xfrm>
              <a:off x="5993846" y="1778586"/>
              <a:ext cx="10613" cy="77363"/>
            </a:xfrm>
            <a:custGeom>
              <a:avLst/>
              <a:gdLst/>
              <a:ahLst/>
              <a:cxnLst/>
              <a:rect l="l" t="t" r="r" b="b"/>
              <a:pathLst>
                <a:path w="335" h="2442" extrusionOk="0">
                  <a:moveTo>
                    <a:pt x="168" y="0"/>
                  </a:moveTo>
                  <a:cubicBezTo>
                    <a:pt x="84" y="0"/>
                    <a:pt x="1" y="72"/>
                    <a:pt x="1" y="155"/>
                  </a:cubicBezTo>
                  <a:lnTo>
                    <a:pt x="1" y="2274"/>
                  </a:lnTo>
                  <a:cubicBezTo>
                    <a:pt x="1" y="2358"/>
                    <a:pt x="84" y="2441"/>
                    <a:pt x="168" y="2441"/>
                  </a:cubicBezTo>
                  <a:cubicBezTo>
                    <a:pt x="251" y="2441"/>
                    <a:pt x="334" y="2358"/>
                    <a:pt x="334" y="2274"/>
                  </a:cubicBezTo>
                  <a:lnTo>
                    <a:pt x="334" y="155"/>
                  </a:lnTo>
                  <a:cubicBezTo>
                    <a:pt x="334" y="72"/>
                    <a:pt x="263" y="0"/>
                    <a:pt x="168" y="0"/>
                  </a:cubicBezTo>
                  <a:close/>
                </a:path>
              </a:pathLst>
            </a:custGeom>
            <a:grpFill/>
            <a:ln>
              <a:noFill/>
            </a:ln>
          </p:spPr>
          <p:txBody>
            <a:bodyPr spcFirstLastPara="1" wrap="square" lIns="68569" tIns="68569" rIns="68569" bIns="68569" anchor="ctr" anchorCtr="0">
              <a:noAutofit/>
            </a:bodyPr>
            <a:lstStyle/>
            <a:p>
              <a:endParaRPr sz="1051"/>
            </a:p>
          </p:txBody>
        </p:sp>
      </p:grpSp>
      <p:grpSp>
        <p:nvGrpSpPr>
          <p:cNvPr id="161" name="Google Shape;11512;p70">
            <a:extLst>
              <a:ext uri="{FF2B5EF4-FFF2-40B4-BE49-F238E27FC236}">
                <a16:creationId xmlns:a16="http://schemas.microsoft.com/office/drawing/2014/main" id="{6CC7F814-5975-42A7-9261-D0E609038E05}"/>
              </a:ext>
            </a:extLst>
          </p:cNvPr>
          <p:cNvGrpSpPr/>
          <p:nvPr/>
        </p:nvGrpSpPr>
        <p:grpSpPr>
          <a:xfrm>
            <a:off x="2902210" y="1934540"/>
            <a:ext cx="402736" cy="514820"/>
            <a:chOff x="5748295" y="1499833"/>
            <a:chExt cx="323294" cy="356115"/>
          </a:xfrm>
        </p:grpSpPr>
        <p:sp>
          <p:nvSpPr>
            <p:cNvPr id="162" name="Google Shape;11513;p70">
              <a:extLst>
                <a:ext uri="{FF2B5EF4-FFF2-40B4-BE49-F238E27FC236}">
                  <a16:creationId xmlns:a16="http://schemas.microsoft.com/office/drawing/2014/main" id="{33330D4B-C96E-4AD4-B420-8383113A055B}"/>
                </a:ext>
              </a:extLst>
            </p:cNvPr>
            <p:cNvSpPr/>
            <p:nvPr/>
          </p:nvSpPr>
          <p:spPr>
            <a:xfrm>
              <a:off x="5871276" y="1611474"/>
              <a:ext cx="10581" cy="16252"/>
            </a:xfrm>
            <a:custGeom>
              <a:avLst/>
              <a:gdLst/>
              <a:ahLst/>
              <a:cxnLst/>
              <a:rect l="l" t="t" r="r" b="b"/>
              <a:pathLst>
                <a:path w="334" h="513" extrusionOk="0">
                  <a:moveTo>
                    <a:pt x="167" y="1"/>
                  </a:moveTo>
                  <a:cubicBezTo>
                    <a:pt x="84" y="1"/>
                    <a:pt x="0" y="72"/>
                    <a:pt x="0" y="168"/>
                  </a:cubicBezTo>
                  <a:lnTo>
                    <a:pt x="0" y="346"/>
                  </a:lnTo>
                  <a:cubicBezTo>
                    <a:pt x="0" y="429"/>
                    <a:pt x="84" y="513"/>
                    <a:pt x="167" y="513"/>
                  </a:cubicBezTo>
                  <a:cubicBezTo>
                    <a:pt x="250" y="513"/>
                    <a:pt x="334" y="429"/>
                    <a:pt x="334" y="346"/>
                  </a:cubicBezTo>
                  <a:lnTo>
                    <a:pt x="334" y="168"/>
                  </a:lnTo>
                  <a:cubicBezTo>
                    <a:pt x="334" y="72"/>
                    <a:pt x="262" y="1"/>
                    <a:pt x="167" y="1"/>
                  </a:cubicBezTo>
                  <a:close/>
                </a:path>
              </a:pathLst>
            </a:custGeom>
            <a:solidFill>
              <a:srgbClr val="657E93"/>
            </a:solidFill>
            <a:ln>
              <a:noFill/>
            </a:ln>
          </p:spPr>
          <p:txBody>
            <a:bodyPr spcFirstLastPara="1" wrap="square" lIns="68569" tIns="68569" rIns="68569" bIns="68569" anchor="ctr" anchorCtr="0">
              <a:noAutofit/>
            </a:bodyPr>
            <a:lstStyle/>
            <a:p>
              <a:endParaRPr sz="1051"/>
            </a:p>
          </p:txBody>
        </p:sp>
        <p:sp>
          <p:nvSpPr>
            <p:cNvPr id="163" name="Google Shape;11514;p70">
              <a:extLst>
                <a:ext uri="{FF2B5EF4-FFF2-40B4-BE49-F238E27FC236}">
                  <a16:creationId xmlns:a16="http://schemas.microsoft.com/office/drawing/2014/main" id="{2E958E1B-0B25-4962-9E67-5C6DC8995132}"/>
                </a:ext>
              </a:extLst>
            </p:cNvPr>
            <p:cNvSpPr/>
            <p:nvPr/>
          </p:nvSpPr>
          <p:spPr>
            <a:xfrm>
              <a:off x="5938406" y="1611474"/>
              <a:ext cx="10233" cy="16252"/>
            </a:xfrm>
            <a:custGeom>
              <a:avLst/>
              <a:gdLst/>
              <a:ahLst/>
              <a:cxnLst/>
              <a:rect l="l" t="t" r="r" b="b"/>
              <a:pathLst>
                <a:path w="323" h="513" extrusionOk="0">
                  <a:moveTo>
                    <a:pt x="167" y="1"/>
                  </a:moveTo>
                  <a:cubicBezTo>
                    <a:pt x="72" y="1"/>
                    <a:pt x="1" y="72"/>
                    <a:pt x="1" y="168"/>
                  </a:cubicBezTo>
                  <a:lnTo>
                    <a:pt x="1" y="346"/>
                  </a:lnTo>
                  <a:cubicBezTo>
                    <a:pt x="1" y="429"/>
                    <a:pt x="72" y="513"/>
                    <a:pt x="167" y="513"/>
                  </a:cubicBezTo>
                  <a:cubicBezTo>
                    <a:pt x="251" y="513"/>
                    <a:pt x="322" y="429"/>
                    <a:pt x="322" y="346"/>
                  </a:cubicBezTo>
                  <a:lnTo>
                    <a:pt x="322" y="168"/>
                  </a:lnTo>
                  <a:cubicBezTo>
                    <a:pt x="322" y="72"/>
                    <a:pt x="251" y="1"/>
                    <a:pt x="167" y="1"/>
                  </a:cubicBezTo>
                  <a:close/>
                </a:path>
              </a:pathLst>
            </a:custGeom>
            <a:solidFill>
              <a:srgbClr val="657E93"/>
            </a:solidFill>
            <a:ln>
              <a:noFill/>
            </a:ln>
          </p:spPr>
          <p:txBody>
            <a:bodyPr spcFirstLastPara="1" wrap="square" lIns="68569" tIns="68569" rIns="68569" bIns="68569" anchor="ctr" anchorCtr="0">
              <a:noAutofit/>
            </a:bodyPr>
            <a:lstStyle/>
            <a:p>
              <a:endParaRPr sz="1051"/>
            </a:p>
          </p:txBody>
        </p:sp>
        <p:sp>
          <p:nvSpPr>
            <p:cNvPr id="164" name="Google Shape;11515;p70">
              <a:extLst>
                <a:ext uri="{FF2B5EF4-FFF2-40B4-BE49-F238E27FC236}">
                  <a16:creationId xmlns:a16="http://schemas.microsoft.com/office/drawing/2014/main" id="{213C9459-2B8E-4372-8E17-55D8BEDBA3A8}"/>
                </a:ext>
              </a:extLst>
            </p:cNvPr>
            <p:cNvSpPr/>
            <p:nvPr/>
          </p:nvSpPr>
          <p:spPr>
            <a:xfrm>
              <a:off x="5887116" y="1650820"/>
              <a:ext cx="45683" cy="15777"/>
            </a:xfrm>
            <a:custGeom>
              <a:avLst/>
              <a:gdLst/>
              <a:ahLst/>
              <a:cxnLst/>
              <a:rect l="l" t="t" r="r" b="b"/>
              <a:pathLst>
                <a:path w="1442" h="498" extrusionOk="0">
                  <a:moveTo>
                    <a:pt x="183" y="0"/>
                  </a:moveTo>
                  <a:cubicBezTo>
                    <a:pt x="140" y="0"/>
                    <a:pt x="96" y="15"/>
                    <a:pt x="60" y="45"/>
                  </a:cubicBezTo>
                  <a:cubicBezTo>
                    <a:pt x="0" y="104"/>
                    <a:pt x="0" y="199"/>
                    <a:pt x="60" y="283"/>
                  </a:cubicBezTo>
                  <a:cubicBezTo>
                    <a:pt x="203" y="414"/>
                    <a:pt x="441" y="497"/>
                    <a:pt x="691" y="497"/>
                  </a:cubicBezTo>
                  <a:cubicBezTo>
                    <a:pt x="965" y="497"/>
                    <a:pt x="1203" y="414"/>
                    <a:pt x="1334" y="283"/>
                  </a:cubicBezTo>
                  <a:cubicBezTo>
                    <a:pt x="1441" y="199"/>
                    <a:pt x="1441" y="104"/>
                    <a:pt x="1370" y="45"/>
                  </a:cubicBezTo>
                  <a:cubicBezTo>
                    <a:pt x="1340" y="15"/>
                    <a:pt x="1298" y="0"/>
                    <a:pt x="1255" y="0"/>
                  </a:cubicBezTo>
                  <a:cubicBezTo>
                    <a:pt x="1212" y="0"/>
                    <a:pt x="1167" y="15"/>
                    <a:pt x="1131" y="45"/>
                  </a:cubicBezTo>
                  <a:cubicBezTo>
                    <a:pt x="1072" y="104"/>
                    <a:pt x="917" y="176"/>
                    <a:pt x="715" y="176"/>
                  </a:cubicBezTo>
                  <a:cubicBezTo>
                    <a:pt x="500" y="176"/>
                    <a:pt x="358" y="104"/>
                    <a:pt x="298" y="45"/>
                  </a:cubicBezTo>
                  <a:cubicBezTo>
                    <a:pt x="268" y="15"/>
                    <a:pt x="227" y="0"/>
                    <a:pt x="183" y="0"/>
                  </a:cubicBezTo>
                  <a:close/>
                </a:path>
              </a:pathLst>
            </a:custGeom>
            <a:solidFill>
              <a:srgbClr val="657E93"/>
            </a:solidFill>
            <a:ln>
              <a:noFill/>
            </a:ln>
          </p:spPr>
          <p:txBody>
            <a:bodyPr spcFirstLastPara="1" wrap="square" lIns="68569" tIns="68569" rIns="68569" bIns="68569" anchor="ctr" anchorCtr="0">
              <a:noAutofit/>
            </a:bodyPr>
            <a:lstStyle/>
            <a:p>
              <a:endParaRPr sz="1051"/>
            </a:p>
          </p:txBody>
        </p:sp>
        <p:sp>
          <p:nvSpPr>
            <p:cNvPr id="165" name="Google Shape;11516;p70">
              <a:extLst>
                <a:ext uri="{FF2B5EF4-FFF2-40B4-BE49-F238E27FC236}">
                  <a16:creationId xmlns:a16="http://schemas.microsoft.com/office/drawing/2014/main" id="{BD39A000-2805-4972-BECA-BE1769C65644}"/>
                </a:ext>
              </a:extLst>
            </p:cNvPr>
            <p:cNvSpPr/>
            <p:nvPr/>
          </p:nvSpPr>
          <p:spPr>
            <a:xfrm>
              <a:off x="5748295" y="1499833"/>
              <a:ext cx="323294" cy="355355"/>
            </a:xfrm>
            <a:custGeom>
              <a:avLst/>
              <a:gdLst/>
              <a:ahLst/>
              <a:cxnLst/>
              <a:rect l="l" t="t" r="r" b="b"/>
              <a:pathLst>
                <a:path w="10205" h="11217" extrusionOk="0">
                  <a:moveTo>
                    <a:pt x="7026" y="334"/>
                  </a:moveTo>
                  <a:cubicBezTo>
                    <a:pt x="7323" y="334"/>
                    <a:pt x="7561" y="572"/>
                    <a:pt x="7561" y="870"/>
                  </a:cubicBezTo>
                  <a:lnTo>
                    <a:pt x="7561" y="3346"/>
                  </a:lnTo>
                  <a:lnTo>
                    <a:pt x="7371" y="3346"/>
                  </a:lnTo>
                  <a:cubicBezTo>
                    <a:pt x="7264" y="3346"/>
                    <a:pt x="7180" y="3251"/>
                    <a:pt x="7180" y="3156"/>
                  </a:cubicBezTo>
                  <a:lnTo>
                    <a:pt x="7180" y="2632"/>
                  </a:lnTo>
                  <a:cubicBezTo>
                    <a:pt x="7180" y="2156"/>
                    <a:pt x="6787" y="1763"/>
                    <a:pt x="6311" y="1763"/>
                  </a:cubicBezTo>
                  <a:lnTo>
                    <a:pt x="4561" y="1763"/>
                  </a:lnTo>
                  <a:cubicBezTo>
                    <a:pt x="4466" y="1763"/>
                    <a:pt x="4394" y="1846"/>
                    <a:pt x="4394" y="1929"/>
                  </a:cubicBezTo>
                  <a:cubicBezTo>
                    <a:pt x="4394" y="2025"/>
                    <a:pt x="4466" y="2096"/>
                    <a:pt x="4561" y="2096"/>
                  </a:cubicBezTo>
                  <a:lnTo>
                    <a:pt x="6311" y="2096"/>
                  </a:lnTo>
                  <a:cubicBezTo>
                    <a:pt x="6609" y="2096"/>
                    <a:pt x="6847" y="2334"/>
                    <a:pt x="6847" y="2632"/>
                  </a:cubicBezTo>
                  <a:lnTo>
                    <a:pt x="6847" y="3156"/>
                  </a:lnTo>
                  <a:cubicBezTo>
                    <a:pt x="6847" y="3441"/>
                    <a:pt x="7085" y="3680"/>
                    <a:pt x="7371" y="3680"/>
                  </a:cubicBezTo>
                  <a:lnTo>
                    <a:pt x="7633" y="3680"/>
                  </a:lnTo>
                  <a:cubicBezTo>
                    <a:pt x="7704" y="3680"/>
                    <a:pt x="7788" y="3703"/>
                    <a:pt x="7847" y="3763"/>
                  </a:cubicBezTo>
                  <a:cubicBezTo>
                    <a:pt x="7907" y="3822"/>
                    <a:pt x="7919" y="3894"/>
                    <a:pt x="7919" y="3977"/>
                  </a:cubicBezTo>
                  <a:cubicBezTo>
                    <a:pt x="7907" y="4108"/>
                    <a:pt x="7776" y="4227"/>
                    <a:pt x="7621" y="4227"/>
                  </a:cubicBezTo>
                  <a:lnTo>
                    <a:pt x="7549" y="4227"/>
                  </a:lnTo>
                  <a:lnTo>
                    <a:pt x="7549" y="4215"/>
                  </a:lnTo>
                  <a:cubicBezTo>
                    <a:pt x="7549" y="4120"/>
                    <a:pt x="7478" y="4049"/>
                    <a:pt x="7383" y="4049"/>
                  </a:cubicBezTo>
                  <a:cubicBezTo>
                    <a:pt x="7299" y="4049"/>
                    <a:pt x="7216" y="4120"/>
                    <a:pt x="7216" y="4215"/>
                  </a:cubicBezTo>
                  <a:cubicBezTo>
                    <a:pt x="7216" y="5370"/>
                    <a:pt x="6264" y="6323"/>
                    <a:pt x="5109" y="6323"/>
                  </a:cubicBezTo>
                  <a:cubicBezTo>
                    <a:pt x="5101" y="6323"/>
                    <a:pt x="5094" y="6323"/>
                    <a:pt x="5087" y="6323"/>
                  </a:cubicBezTo>
                  <a:cubicBezTo>
                    <a:pt x="3930" y="6323"/>
                    <a:pt x="2989" y="5375"/>
                    <a:pt x="2989" y="4215"/>
                  </a:cubicBezTo>
                  <a:cubicBezTo>
                    <a:pt x="2989" y="4120"/>
                    <a:pt x="2918" y="4049"/>
                    <a:pt x="2835" y="4049"/>
                  </a:cubicBezTo>
                  <a:cubicBezTo>
                    <a:pt x="2739" y="4049"/>
                    <a:pt x="2668" y="4120"/>
                    <a:pt x="2668" y="4215"/>
                  </a:cubicBezTo>
                  <a:lnTo>
                    <a:pt x="2668" y="4227"/>
                  </a:lnTo>
                  <a:lnTo>
                    <a:pt x="2561" y="4227"/>
                  </a:lnTo>
                  <a:cubicBezTo>
                    <a:pt x="2489" y="4227"/>
                    <a:pt x="2418" y="4192"/>
                    <a:pt x="2358" y="4132"/>
                  </a:cubicBezTo>
                  <a:cubicBezTo>
                    <a:pt x="2299" y="4073"/>
                    <a:pt x="2275" y="4001"/>
                    <a:pt x="2275" y="3930"/>
                  </a:cubicBezTo>
                  <a:cubicBezTo>
                    <a:pt x="2299" y="3799"/>
                    <a:pt x="2430" y="3680"/>
                    <a:pt x="2573" y="3680"/>
                  </a:cubicBezTo>
                  <a:lnTo>
                    <a:pt x="2811" y="3680"/>
                  </a:lnTo>
                  <a:cubicBezTo>
                    <a:pt x="3097" y="3680"/>
                    <a:pt x="3335" y="3441"/>
                    <a:pt x="3335" y="3156"/>
                  </a:cubicBezTo>
                  <a:lnTo>
                    <a:pt x="3335" y="2632"/>
                  </a:lnTo>
                  <a:cubicBezTo>
                    <a:pt x="3335" y="2334"/>
                    <a:pt x="3573" y="2096"/>
                    <a:pt x="3870" y="2096"/>
                  </a:cubicBezTo>
                  <a:cubicBezTo>
                    <a:pt x="3954" y="2096"/>
                    <a:pt x="4037" y="2025"/>
                    <a:pt x="4037" y="1929"/>
                  </a:cubicBezTo>
                  <a:cubicBezTo>
                    <a:pt x="4037" y="1846"/>
                    <a:pt x="3954" y="1763"/>
                    <a:pt x="3870" y="1763"/>
                  </a:cubicBezTo>
                  <a:cubicBezTo>
                    <a:pt x="3394" y="1763"/>
                    <a:pt x="3013" y="2156"/>
                    <a:pt x="3013" y="2632"/>
                  </a:cubicBezTo>
                  <a:lnTo>
                    <a:pt x="3013" y="3156"/>
                  </a:lnTo>
                  <a:cubicBezTo>
                    <a:pt x="3013" y="3251"/>
                    <a:pt x="2918" y="3346"/>
                    <a:pt x="2811" y="3346"/>
                  </a:cubicBezTo>
                  <a:lnTo>
                    <a:pt x="2620" y="3346"/>
                  </a:lnTo>
                  <a:lnTo>
                    <a:pt x="2620" y="870"/>
                  </a:lnTo>
                  <a:cubicBezTo>
                    <a:pt x="2620" y="572"/>
                    <a:pt x="2858" y="334"/>
                    <a:pt x="3156" y="334"/>
                  </a:cubicBezTo>
                  <a:close/>
                  <a:moveTo>
                    <a:pt x="6549" y="6204"/>
                  </a:moveTo>
                  <a:lnTo>
                    <a:pt x="6549" y="6632"/>
                  </a:lnTo>
                  <a:cubicBezTo>
                    <a:pt x="6549" y="6811"/>
                    <a:pt x="6621" y="6990"/>
                    <a:pt x="6764" y="7121"/>
                  </a:cubicBezTo>
                  <a:lnTo>
                    <a:pt x="7085" y="7454"/>
                  </a:lnTo>
                  <a:lnTo>
                    <a:pt x="7085" y="8085"/>
                  </a:lnTo>
                  <a:lnTo>
                    <a:pt x="7061" y="8085"/>
                  </a:lnTo>
                  <a:cubicBezTo>
                    <a:pt x="7061" y="9097"/>
                    <a:pt x="6264" y="9930"/>
                    <a:pt x="5287" y="10014"/>
                  </a:cubicBezTo>
                  <a:lnTo>
                    <a:pt x="5287" y="9835"/>
                  </a:lnTo>
                  <a:cubicBezTo>
                    <a:pt x="5287" y="9752"/>
                    <a:pt x="5204" y="9668"/>
                    <a:pt x="5121" y="9668"/>
                  </a:cubicBezTo>
                  <a:cubicBezTo>
                    <a:pt x="5037" y="9668"/>
                    <a:pt x="4954" y="9752"/>
                    <a:pt x="4954" y="9835"/>
                  </a:cubicBezTo>
                  <a:lnTo>
                    <a:pt x="4954" y="10014"/>
                  </a:lnTo>
                  <a:cubicBezTo>
                    <a:pt x="3966" y="9930"/>
                    <a:pt x="3192" y="9097"/>
                    <a:pt x="3192" y="8085"/>
                  </a:cubicBezTo>
                  <a:lnTo>
                    <a:pt x="3192" y="7442"/>
                  </a:lnTo>
                  <a:lnTo>
                    <a:pt x="3513" y="7109"/>
                  </a:lnTo>
                  <a:cubicBezTo>
                    <a:pt x="3644" y="6978"/>
                    <a:pt x="3728" y="6811"/>
                    <a:pt x="3728" y="6620"/>
                  </a:cubicBezTo>
                  <a:lnTo>
                    <a:pt x="3728" y="6204"/>
                  </a:lnTo>
                  <a:cubicBezTo>
                    <a:pt x="4120" y="6489"/>
                    <a:pt x="4621" y="6668"/>
                    <a:pt x="5132" y="6668"/>
                  </a:cubicBezTo>
                  <a:cubicBezTo>
                    <a:pt x="5668" y="6668"/>
                    <a:pt x="6145" y="6501"/>
                    <a:pt x="6549" y="6204"/>
                  </a:cubicBezTo>
                  <a:close/>
                  <a:moveTo>
                    <a:pt x="3168" y="1"/>
                  </a:moveTo>
                  <a:cubicBezTo>
                    <a:pt x="2692" y="1"/>
                    <a:pt x="2311" y="382"/>
                    <a:pt x="2311" y="858"/>
                  </a:cubicBezTo>
                  <a:lnTo>
                    <a:pt x="2311" y="3394"/>
                  </a:lnTo>
                  <a:cubicBezTo>
                    <a:pt x="2120" y="3477"/>
                    <a:pt x="1977" y="3656"/>
                    <a:pt x="1965" y="3870"/>
                  </a:cubicBezTo>
                  <a:cubicBezTo>
                    <a:pt x="1954" y="4037"/>
                    <a:pt x="2013" y="4215"/>
                    <a:pt x="2120" y="4334"/>
                  </a:cubicBezTo>
                  <a:cubicBezTo>
                    <a:pt x="2239" y="4454"/>
                    <a:pt x="2394" y="4525"/>
                    <a:pt x="2561" y="4525"/>
                  </a:cubicBezTo>
                  <a:lnTo>
                    <a:pt x="2680" y="4525"/>
                  </a:lnTo>
                  <a:cubicBezTo>
                    <a:pt x="2751" y="5049"/>
                    <a:pt x="2989" y="5525"/>
                    <a:pt x="3347" y="5894"/>
                  </a:cubicBezTo>
                  <a:lnTo>
                    <a:pt x="3347" y="6609"/>
                  </a:lnTo>
                  <a:cubicBezTo>
                    <a:pt x="3347" y="6716"/>
                    <a:pt x="3311" y="6799"/>
                    <a:pt x="3251" y="6859"/>
                  </a:cubicBezTo>
                  <a:lnTo>
                    <a:pt x="2632" y="7466"/>
                  </a:lnTo>
                  <a:cubicBezTo>
                    <a:pt x="2573" y="7525"/>
                    <a:pt x="2513" y="7561"/>
                    <a:pt x="2442" y="7573"/>
                  </a:cubicBezTo>
                  <a:lnTo>
                    <a:pt x="1299" y="7787"/>
                  </a:lnTo>
                  <a:cubicBezTo>
                    <a:pt x="549" y="7918"/>
                    <a:pt x="1" y="8573"/>
                    <a:pt x="1" y="9335"/>
                  </a:cubicBezTo>
                  <a:lnTo>
                    <a:pt x="1" y="11038"/>
                  </a:lnTo>
                  <a:cubicBezTo>
                    <a:pt x="1" y="11133"/>
                    <a:pt x="72" y="11204"/>
                    <a:pt x="168" y="11204"/>
                  </a:cubicBezTo>
                  <a:cubicBezTo>
                    <a:pt x="251" y="11204"/>
                    <a:pt x="334" y="11133"/>
                    <a:pt x="334" y="11038"/>
                  </a:cubicBezTo>
                  <a:lnTo>
                    <a:pt x="334" y="9335"/>
                  </a:lnTo>
                  <a:cubicBezTo>
                    <a:pt x="334" y="8740"/>
                    <a:pt x="763" y="8216"/>
                    <a:pt x="1358" y="8109"/>
                  </a:cubicBezTo>
                  <a:lnTo>
                    <a:pt x="2120" y="7978"/>
                  </a:lnTo>
                  <a:lnTo>
                    <a:pt x="2120" y="11061"/>
                  </a:lnTo>
                  <a:cubicBezTo>
                    <a:pt x="2120" y="11145"/>
                    <a:pt x="2192" y="11216"/>
                    <a:pt x="2275" y="11216"/>
                  </a:cubicBezTo>
                  <a:cubicBezTo>
                    <a:pt x="2370" y="11216"/>
                    <a:pt x="2442" y="11145"/>
                    <a:pt x="2442" y="11061"/>
                  </a:cubicBezTo>
                  <a:lnTo>
                    <a:pt x="2442" y="7918"/>
                  </a:lnTo>
                  <a:lnTo>
                    <a:pt x="2501" y="7894"/>
                  </a:lnTo>
                  <a:cubicBezTo>
                    <a:pt x="2620" y="7883"/>
                    <a:pt x="2727" y="7823"/>
                    <a:pt x="2835" y="7752"/>
                  </a:cubicBezTo>
                  <a:lnTo>
                    <a:pt x="2835" y="8061"/>
                  </a:lnTo>
                  <a:cubicBezTo>
                    <a:pt x="2835" y="9311"/>
                    <a:pt x="3847" y="10347"/>
                    <a:pt x="5109" y="10347"/>
                  </a:cubicBezTo>
                  <a:cubicBezTo>
                    <a:pt x="6359" y="10347"/>
                    <a:pt x="7383" y="9335"/>
                    <a:pt x="7383" y="8061"/>
                  </a:cubicBezTo>
                  <a:lnTo>
                    <a:pt x="7383" y="7752"/>
                  </a:lnTo>
                  <a:cubicBezTo>
                    <a:pt x="7478" y="7823"/>
                    <a:pt x="7597" y="7883"/>
                    <a:pt x="7716" y="7894"/>
                  </a:cubicBezTo>
                  <a:lnTo>
                    <a:pt x="7776" y="7918"/>
                  </a:lnTo>
                  <a:lnTo>
                    <a:pt x="7776" y="8240"/>
                  </a:lnTo>
                  <a:cubicBezTo>
                    <a:pt x="7776" y="8335"/>
                    <a:pt x="7847" y="8406"/>
                    <a:pt x="7930" y="8406"/>
                  </a:cubicBezTo>
                  <a:cubicBezTo>
                    <a:pt x="8026" y="8406"/>
                    <a:pt x="8097" y="8335"/>
                    <a:pt x="8097" y="8240"/>
                  </a:cubicBezTo>
                  <a:lnTo>
                    <a:pt x="8097" y="7978"/>
                  </a:lnTo>
                  <a:lnTo>
                    <a:pt x="8859" y="8109"/>
                  </a:lnTo>
                  <a:cubicBezTo>
                    <a:pt x="9454" y="8216"/>
                    <a:pt x="9883" y="8728"/>
                    <a:pt x="9883" y="9323"/>
                  </a:cubicBezTo>
                  <a:lnTo>
                    <a:pt x="9883" y="11038"/>
                  </a:lnTo>
                  <a:cubicBezTo>
                    <a:pt x="9883" y="11133"/>
                    <a:pt x="9955" y="11204"/>
                    <a:pt x="10050" y="11204"/>
                  </a:cubicBezTo>
                  <a:cubicBezTo>
                    <a:pt x="10133" y="11204"/>
                    <a:pt x="10205" y="11133"/>
                    <a:pt x="10205" y="11038"/>
                  </a:cubicBezTo>
                  <a:lnTo>
                    <a:pt x="10205" y="9323"/>
                  </a:lnTo>
                  <a:cubicBezTo>
                    <a:pt x="10181" y="8585"/>
                    <a:pt x="9645" y="7930"/>
                    <a:pt x="8907" y="7799"/>
                  </a:cubicBezTo>
                  <a:lnTo>
                    <a:pt x="7752" y="7585"/>
                  </a:lnTo>
                  <a:cubicBezTo>
                    <a:pt x="7680" y="7573"/>
                    <a:pt x="7621" y="7549"/>
                    <a:pt x="7561" y="7490"/>
                  </a:cubicBezTo>
                  <a:lnTo>
                    <a:pt x="6954" y="6870"/>
                  </a:lnTo>
                  <a:cubicBezTo>
                    <a:pt x="6883" y="6799"/>
                    <a:pt x="6847" y="6716"/>
                    <a:pt x="6847" y="6620"/>
                  </a:cubicBezTo>
                  <a:lnTo>
                    <a:pt x="6847" y="5906"/>
                  </a:lnTo>
                  <a:cubicBezTo>
                    <a:pt x="7204" y="5549"/>
                    <a:pt x="7442" y="5073"/>
                    <a:pt x="7514" y="4537"/>
                  </a:cubicBezTo>
                  <a:lnTo>
                    <a:pt x="7621" y="4537"/>
                  </a:lnTo>
                  <a:cubicBezTo>
                    <a:pt x="7954" y="4537"/>
                    <a:pt x="8216" y="4299"/>
                    <a:pt x="8252" y="4001"/>
                  </a:cubicBezTo>
                  <a:cubicBezTo>
                    <a:pt x="8264" y="3834"/>
                    <a:pt x="8204" y="3656"/>
                    <a:pt x="8097" y="3537"/>
                  </a:cubicBezTo>
                  <a:cubicBezTo>
                    <a:pt x="8038" y="3477"/>
                    <a:pt x="7978" y="3441"/>
                    <a:pt x="7907" y="3394"/>
                  </a:cubicBezTo>
                  <a:lnTo>
                    <a:pt x="7907" y="858"/>
                  </a:lnTo>
                  <a:cubicBezTo>
                    <a:pt x="7907" y="382"/>
                    <a:pt x="7514" y="1"/>
                    <a:pt x="7037" y="1"/>
                  </a:cubicBezTo>
                  <a:close/>
                </a:path>
              </a:pathLst>
            </a:custGeom>
            <a:solidFill>
              <a:srgbClr val="657E93"/>
            </a:solidFill>
            <a:ln>
              <a:noFill/>
            </a:ln>
          </p:spPr>
          <p:txBody>
            <a:bodyPr spcFirstLastPara="1" wrap="square" lIns="68569" tIns="68569" rIns="68569" bIns="68569" anchor="ctr" anchorCtr="0">
              <a:noAutofit/>
            </a:bodyPr>
            <a:lstStyle/>
            <a:p>
              <a:endParaRPr sz="1051"/>
            </a:p>
          </p:txBody>
        </p:sp>
        <p:sp>
          <p:nvSpPr>
            <p:cNvPr id="166" name="Google Shape;11517;p70">
              <a:extLst>
                <a:ext uri="{FF2B5EF4-FFF2-40B4-BE49-F238E27FC236}">
                  <a16:creationId xmlns:a16="http://schemas.microsoft.com/office/drawing/2014/main" id="{63685888-C13E-4FCE-BB38-B2D07858467A}"/>
                </a:ext>
              </a:extLst>
            </p:cNvPr>
            <p:cNvSpPr/>
            <p:nvPr/>
          </p:nvSpPr>
          <p:spPr>
            <a:xfrm>
              <a:off x="5865225" y="1594842"/>
              <a:ext cx="22683" cy="12894"/>
            </a:xfrm>
            <a:custGeom>
              <a:avLst/>
              <a:gdLst/>
              <a:ahLst/>
              <a:cxnLst/>
              <a:rect l="l" t="t" r="r" b="b"/>
              <a:pathLst>
                <a:path w="716" h="407" extrusionOk="0">
                  <a:moveTo>
                    <a:pt x="191" y="0"/>
                  </a:moveTo>
                  <a:cubicBezTo>
                    <a:pt x="104" y="0"/>
                    <a:pt x="24" y="58"/>
                    <a:pt x="13" y="145"/>
                  </a:cubicBezTo>
                  <a:cubicBezTo>
                    <a:pt x="1" y="228"/>
                    <a:pt x="60" y="323"/>
                    <a:pt x="156" y="335"/>
                  </a:cubicBezTo>
                  <a:lnTo>
                    <a:pt x="513" y="407"/>
                  </a:lnTo>
                  <a:lnTo>
                    <a:pt x="537" y="407"/>
                  </a:lnTo>
                  <a:cubicBezTo>
                    <a:pt x="608" y="407"/>
                    <a:pt x="691" y="347"/>
                    <a:pt x="703" y="276"/>
                  </a:cubicBezTo>
                  <a:cubicBezTo>
                    <a:pt x="715" y="181"/>
                    <a:pt x="656" y="97"/>
                    <a:pt x="572" y="85"/>
                  </a:cubicBezTo>
                  <a:lnTo>
                    <a:pt x="215" y="2"/>
                  </a:lnTo>
                  <a:cubicBezTo>
                    <a:pt x="207" y="1"/>
                    <a:pt x="199" y="0"/>
                    <a:pt x="191" y="0"/>
                  </a:cubicBezTo>
                  <a:close/>
                </a:path>
              </a:pathLst>
            </a:custGeom>
            <a:solidFill>
              <a:srgbClr val="657E93"/>
            </a:solidFill>
            <a:ln>
              <a:noFill/>
            </a:ln>
          </p:spPr>
          <p:txBody>
            <a:bodyPr spcFirstLastPara="1" wrap="square" lIns="68569" tIns="68569" rIns="68569" bIns="68569" anchor="ctr" anchorCtr="0">
              <a:noAutofit/>
            </a:bodyPr>
            <a:lstStyle/>
            <a:p>
              <a:endParaRPr sz="1051"/>
            </a:p>
          </p:txBody>
        </p:sp>
        <p:sp>
          <p:nvSpPr>
            <p:cNvPr id="167" name="Google Shape;11518;p70">
              <a:extLst>
                <a:ext uri="{FF2B5EF4-FFF2-40B4-BE49-F238E27FC236}">
                  <a16:creationId xmlns:a16="http://schemas.microsoft.com/office/drawing/2014/main" id="{5234F602-DFE0-4653-BDAD-27882F1032DE}"/>
                </a:ext>
              </a:extLst>
            </p:cNvPr>
            <p:cNvSpPr/>
            <p:nvPr/>
          </p:nvSpPr>
          <p:spPr>
            <a:xfrm>
              <a:off x="5931627" y="1594462"/>
              <a:ext cx="23412" cy="12894"/>
            </a:xfrm>
            <a:custGeom>
              <a:avLst/>
              <a:gdLst/>
              <a:ahLst/>
              <a:cxnLst/>
              <a:rect l="l" t="t" r="r" b="b"/>
              <a:pathLst>
                <a:path w="739" h="407" extrusionOk="0">
                  <a:moveTo>
                    <a:pt x="534" y="1"/>
                  </a:moveTo>
                  <a:cubicBezTo>
                    <a:pt x="527" y="1"/>
                    <a:pt x="519" y="1"/>
                    <a:pt x="512" y="2"/>
                  </a:cubicBezTo>
                  <a:lnTo>
                    <a:pt x="155" y="73"/>
                  </a:lnTo>
                  <a:cubicBezTo>
                    <a:pt x="60" y="97"/>
                    <a:pt x="0" y="181"/>
                    <a:pt x="12" y="276"/>
                  </a:cubicBezTo>
                  <a:cubicBezTo>
                    <a:pt x="36" y="347"/>
                    <a:pt x="107" y="407"/>
                    <a:pt x="179" y="407"/>
                  </a:cubicBezTo>
                  <a:lnTo>
                    <a:pt x="215" y="407"/>
                  </a:lnTo>
                  <a:lnTo>
                    <a:pt x="572" y="335"/>
                  </a:lnTo>
                  <a:cubicBezTo>
                    <a:pt x="679" y="312"/>
                    <a:pt x="739" y="228"/>
                    <a:pt x="703" y="133"/>
                  </a:cubicBezTo>
                  <a:cubicBezTo>
                    <a:pt x="692" y="57"/>
                    <a:pt x="611" y="1"/>
                    <a:pt x="534" y="1"/>
                  </a:cubicBezTo>
                  <a:close/>
                </a:path>
              </a:pathLst>
            </a:custGeom>
            <a:solidFill>
              <a:srgbClr val="657E93"/>
            </a:solidFill>
            <a:ln>
              <a:noFill/>
            </a:ln>
          </p:spPr>
          <p:txBody>
            <a:bodyPr spcFirstLastPara="1" wrap="square" lIns="68569" tIns="68569" rIns="68569" bIns="68569" anchor="ctr" anchorCtr="0">
              <a:noAutofit/>
            </a:bodyPr>
            <a:lstStyle/>
            <a:p>
              <a:endParaRPr sz="1051"/>
            </a:p>
          </p:txBody>
        </p:sp>
        <p:sp>
          <p:nvSpPr>
            <p:cNvPr id="168" name="Google Shape;11519;p70">
              <a:extLst>
                <a:ext uri="{FF2B5EF4-FFF2-40B4-BE49-F238E27FC236}">
                  <a16:creationId xmlns:a16="http://schemas.microsoft.com/office/drawing/2014/main" id="{950786DC-C38B-464D-A06C-087D0F2BA92D}"/>
                </a:ext>
              </a:extLst>
            </p:cNvPr>
            <p:cNvSpPr/>
            <p:nvPr/>
          </p:nvSpPr>
          <p:spPr>
            <a:xfrm>
              <a:off x="5993846" y="1778586"/>
              <a:ext cx="10613" cy="77363"/>
            </a:xfrm>
            <a:custGeom>
              <a:avLst/>
              <a:gdLst/>
              <a:ahLst/>
              <a:cxnLst/>
              <a:rect l="l" t="t" r="r" b="b"/>
              <a:pathLst>
                <a:path w="335" h="2442" extrusionOk="0">
                  <a:moveTo>
                    <a:pt x="168" y="0"/>
                  </a:moveTo>
                  <a:cubicBezTo>
                    <a:pt x="84" y="0"/>
                    <a:pt x="1" y="72"/>
                    <a:pt x="1" y="155"/>
                  </a:cubicBezTo>
                  <a:lnTo>
                    <a:pt x="1" y="2274"/>
                  </a:lnTo>
                  <a:cubicBezTo>
                    <a:pt x="1" y="2358"/>
                    <a:pt x="84" y="2441"/>
                    <a:pt x="168" y="2441"/>
                  </a:cubicBezTo>
                  <a:cubicBezTo>
                    <a:pt x="251" y="2441"/>
                    <a:pt x="334" y="2358"/>
                    <a:pt x="334" y="2274"/>
                  </a:cubicBezTo>
                  <a:lnTo>
                    <a:pt x="334" y="155"/>
                  </a:lnTo>
                  <a:cubicBezTo>
                    <a:pt x="334" y="72"/>
                    <a:pt x="263" y="0"/>
                    <a:pt x="168" y="0"/>
                  </a:cubicBezTo>
                  <a:close/>
                </a:path>
              </a:pathLst>
            </a:custGeom>
            <a:solidFill>
              <a:srgbClr val="657E93"/>
            </a:solidFill>
            <a:ln>
              <a:noFill/>
            </a:ln>
          </p:spPr>
          <p:txBody>
            <a:bodyPr spcFirstLastPara="1" wrap="square" lIns="68569" tIns="68569" rIns="68569" bIns="68569" anchor="ctr" anchorCtr="0">
              <a:noAutofit/>
            </a:bodyPr>
            <a:lstStyle/>
            <a:p>
              <a:endParaRPr sz="1051"/>
            </a:p>
          </p:txBody>
        </p:sp>
      </p:grpSp>
      <p:grpSp>
        <p:nvGrpSpPr>
          <p:cNvPr id="169" name="Google Shape;11512;p70">
            <a:extLst>
              <a:ext uri="{FF2B5EF4-FFF2-40B4-BE49-F238E27FC236}">
                <a16:creationId xmlns:a16="http://schemas.microsoft.com/office/drawing/2014/main" id="{BD19B607-461A-4C80-AAE3-3FDF7B7EFC62}"/>
              </a:ext>
            </a:extLst>
          </p:cNvPr>
          <p:cNvGrpSpPr/>
          <p:nvPr/>
        </p:nvGrpSpPr>
        <p:grpSpPr>
          <a:xfrm>
            <a:off x="2033266" y="1924410"/>
            <a:ext cx="402736" cy="514820"/>
            <a:chOff x="5748295" y="1499833"/>
            <a:chExt cx="323294" cy="356115"/>
          </a:xfrm>
          <a:solidFill>
            <a:schemeClr val="bg2">
              <a:lumMod val="50000"/>
            </a:schemeClr>
          </a:solidFill>
        </p:grpSpPr>
        <p:sp>
          <p:nvSpPr>
            <p:cNvPr id="170" name="Google Shape;11513;p70">
              <a:extLst>
                <a:ext uri="{FF2B5EF4-FFF2-40B4-BE49-F238E27FC236}">
                  <a16:creationId xmlns:a16="http://schemas.microsoft.com/office/drawing/2014/main" id="{3AF80E0E-593F-4163-99FD-C8D765699D2E}"/>
                </a:ext>
              </a:extLst>
            </p:cNvPr>
            <p:cNvSpPr/>
            <p:nvPr/>
          </p:nvSpPr>
          <p:spPr>
            <a:xfrm>
              <a:off x="5871276" y="1611474"/>
              <a:ext cx="10581" cy="16252"/>
            </a:xfrm>
            <a:custGeom>
              <a:avLst/>
              <a:gdLst/>
              <a:ahLst/>
              <a:cxnLst/>
              <a:rect l="l" t="t" r="r" b="b"/>
              <a:pathLst>
                <a:path w="334" h="513" extrusionOk="0">
                  <a:moveTo>
                    <a:pt x="167" y="1"/>
                  </a:moveTo>
                  <a:cubicBezTo>
                    <a:pt x="84" y="1"/>
                    <a:pt x="0" y="72"/>
                    <a:pt x="0" y="168"/>
                  </a:cubicBezTo>
                  <a:lnTo>
                    <a:pt x="0" y="346"/>
                  </a:lnTo>
                  <a:cubicBezTo>
                    <a:pt x="0" y="429"/>
                    <a:pt x="84" y="513"/>
                    <a:pt x="167" y="513"/>
                  </a:cubicBezTo>
                  <a:cubicBezTo>
                    <a:pt x="250" y="513"/>
                    <a:pt x="334" y="429"/>
                    <a:pt x="334" y="346"/>
                  </a:cubicBezTo>
                  <a:lnTo>
                    <a:pt x="334" y="168"/>
                  </a:lnTo>
                  <a:cubicBezTo>
                    <a:pt x="334" y="72"/>
                    <a:pt x="262" y="1"/>
                    <a:pt x="167" y="1"/>
                  </a:cubicBezTo>
                  <a:close/>
                </a:path>
              </a:pathLst>
            </a:custGeom>
            <a:grpFill/>
            <a:ln>
              <a:noFill/>
            </a:ln>
          </p:spPr>
          <p:txBody>
            <a:bodyPr spcFirstLastPara="1" wrap="square" lIns="68569" tIns="68569" rIns="68569" bIns="68569" anchor="ctr" anchorCtr="0">
              <a:noAutofit/>
            </a:bodyPr>
            <a:lstStyle/>
            <a:p>
              <a:endParaRPr sz="1051"/>
            </a:p>
          </p:txBody>
        </p:sp>
        <p:sp>
          <p:nvSpPr>
            <p:cNvPr id="171" name="Google Shape;11514;p70">
              <a:extLst>
                <a:ext uri="{FF2B5EF4-FFF2-40B4-BE49-F238E27FC236}">
                  <a16:creationId xmlns:a16="http://schemas.microsoft.com/office/drawing/2014/main" id="{21B5F75C-1298-49AA-B65B-44368DEF47F4}"/>
                </a:ext>
              </a:extLst>
            </p:cNvPr>
            <p:cNvSpPr/>
            <p:nvPr/>
          </p:nvSpPr>
          <p:spPr>
            <a:xfrm>
              <a:off x="5938406" y="1611474"/>
              <a:ext cx="10233" cy="16252"/>
            </a:xfrm>
            <a:custGeom>
              <a:avLst/>
              <a:gdLst/>
              <a:ahLst/>
              <a:cxnLst/>
              <a:rect l="l" t="t" r="r" b="b"/>
              <a:pathLst>
                <a:path w="323" h="513" extrusionOk="0">
                  <a:moveTo>
                    <a:pt x="167" y="1"/>
                  </a:moveTo>
                  <a:cubicBezTo>
                    <a:pt x="72" y="1"/>
                    <a:pt x="1" y="72"/>
                    <a:pt x="1" y="168"/>
                  </a:cubicBezTo>
                  <a:lnTo>
                    <a:pt x="1" y="346"/>
                  </a:lnTo>
                  <a:cubicBezTo>
                    <a:pt x="1" y="429"/>
                    <a:pt x="72" y="513"/>
                    <a:pt x="167" y="513"/>
                  </a:cubicBezTo>
                  <a:cubicBezTo>
                    <a:pt x="251" y="513"/>
                    <a:pt x="322" y="429"/>
                    <a:pt x="322" y="346"/>
                  </a:cubicBezTo>
                  <a:lnTo>
                    <a:pt x="322" y="168"/>
                  </a:lnTo>
                  <a:cubicBezTo>
                    <a:pt x="322" y="72"/>
                    <a:pt x="251" y="1"/>
                    <a:pt x="167" y="1"/>
                  </a:cubicBezTo>
                  <a:close/>
                </a:path>
              </a:pathLst>
            </a:custGeom>
            <a:grpFill/>
            <a:ln>
              <a:noFill/>
            </a:ln>
          </p:spPr>
          <p:txBody>
            <a:bodyPr spcFirstLastPara="1" wrap="square" lIns="68569" tIns="68569" rIns="68569" bIns="68569" anchor="ctr" anchorCtr="0">
              <a:noAutofit/>
            </a:bodyPr>
            <a:lstStyle/>
            <a:p>
              <a:endParaRPr sz="1051"/>
            </a:p>
          </p:txBody>
        </p:sp>
        <p:sp>
          <p:nvSpPr>
            <p:cNvPr id="172" name="Google Shape;11515;p70">
              <a:extLst>
                <a:ext uri="{FF2B5EF4-FFF2-40B4-BE49-F238E27FC236}">
                  <a16:creationId xmlns:a16="http://schemas.microsoft.com/office/drawing/2014/main" id="{04C96912-F9B8-4D70-8971-A04D1BBA556B}"/>
                </a:ext>
              </a:extLst>
            </p:cNvPr>
            <p:cNvSpPr/>
            <p:nvPr/>
          </p:nvSpPr>
          <p:spPr>
            <a:xfrm>
              <a:off x="5887116" y="1650820"/>
              <a:ext cx="45683" cy="15777"/>
            </a:xfrm>
            <a:custGeom>
              <a:avLst/>
              <a:gdLst/>
              <a:ahLst/>
              <a:cxnLst/>
              <a:rect l="l" t="t" r="r" b="b"/>
              <a:pathLst>
                <a:path w="1442" h="498" extrusionOk="0">
                  <a:moveTo>
                    <a:pt x="183" y="0"/>
                  </a:moveTo>
                  <a:cubicBezTo>
                    <a:pt x="140" y="0"/>
                    <a:pt x="96" y="15"/>
                    <a:pt x="60" y="45"/>
                  </a:cubicBezTo>
                  <a:cubicBezTo>
                    <a:pt x="0" y="104"/>
                    <a:pt x="0" y="199"/>
                    <a:pt x="60" y="283"/>
                  </a:cubicBezTo>
                  <a:cubicBezTo>
                    <a:pt x="203" y="414"/>
                    <a:pt x="441" y="497"/>
                    <a:pt x="691" y="497"/>
                  </a:cubicBezTo>
                  <a:cubicBezTo>
                    <a:pt x="965" y="497"/>
                    <a:pt x="1203" y="414"/>
                    <a:pt x="1334" y="283"/>
                  </a:cubicBezTo>
                  <a:cubicBezTo>
                    <a:pt x="1441" y="199"/>
                    <a:pt x="1441" y="104"/>
                    <a:pt x="1370" y="45"/>
                  </a:cubicBezTo>
                  <a:cubicBezTo>
                    <a:pt x="1340" y="15"/>
                    <a:pt x="1298" y="0"/>
                    <a:pt x="1255" y="0"/>
                  </a:cubicBezTo>
                  <a:cubicBezTo>
                    <a:pt x="1212" y="0"/>
                    <a:pt x="1167" y="15"/>
                    <a:pt x="1131" y="45"/>
                  </a:cubicBezTo>
                  <a:cubicBezTo>
                    <a:pt x="1072" y="104"/>
                    <a:pt x="917" y="176"/>
                    <a:pt x="715" y="176"/>
                  </a:cubicBezTo>
                  <a:cubicBezTo>
                    <a:pt x="500" y="176"/>
                    <a:pt x="358" y="104"/>
                    <a:pt x="298" y="45"/>
                  </a:cubicBezTo>
                  <a:cubicBezTo>
                    <a:pt x="268" y="15"/>
                    <a:pt x="227" y="0"/>
                    <a:pt x="183" y="0"/>
                  </a:cubicBezTo>
                  <a:close/>
                </a:path>
              </a:pathLst>
            </a:custGeom>
            <a:grpFill/>
            <a:ln>
              <a:noFill/>
            </a:ln>
          </p:spPr>
          <p:txBody>
            <a:bodyPr spcFirstLastPara="1" wrap="square" lIns="68569" tIns="68569" rIns="68569" bIns="68569" anchor="ctr" anchorCtr="0">
              <a:noAutofit/>
            </a:bodyPr>
            <a:lstStyle/>
            <a:p>
              <a:endParaRPr sz="1051"/>
            </a:p>
          </p:txBody>
        </p:sp>
        <p:sp>
          <p:nvSpPr>
            <p:cNvPr id="173" name="Google Shape;11516;p70">
              <a:extLst>
                <a:ext uri="{FF2B5EF4-FFF2-40B4-BE49-F238E27FC236}">
                  <a16:creationId xmlns:a16="http://schemas.microsoft.com/office/drawing/2014/main" id="{4185DFB4-E43E-4152-9C77-44BE2D610AFA}"/>
                </a:ext>
              </a:extLst>
            </p:cNvPr>
            <p:cNvSpPr/>
            <p:nvPr/>
          </p:nvSpPr>
          <p:spPr>
            <a:xfrm>
              <a:off x="5748295" y="1499833"/>
              <a:ext cx="323294" cy="355355"/>
            </a:xfrm>
            <a:custGeom>
              <a:avLst/>
              <a:gdLst/>
              <a:ahLst/>
              <a:cxnLst/>
              <a:rect l="l" t="t" r="r" b="b"/>
              <a:pathLst>
                <a:path w="10205" h="11217" extrusionOk="0">
                  <a:moveTo>
                    <a:pt x="7026" y="334"/>
                  </a:moveTo>
                  <a:cubicBezTo>
                    <a:pt x="7323" y="334"/>
                    <a:pt x="7561" y="572"/>
                    <a:pt x="7561" y="870"/>
                  </a:cubicBezTo>
                  <a:lnTo>
                    <a:pt x="7561" y="3346"/>
                  </a:lnTo>
                  <a:lnTo>
                    <a:pt x="7371" y="3346"/>
                  </a:lnTo>
                  <a:cubicBezTo>
                    <a:pt x="7264" y="3346"/>
                    <a:pt x="7180" y="3251"/>
                    <a:pt x="7180" y="3156"/>
                  </a:cubicBezTo>
                  <a:lnTo>
                    <a:pt x="7180" y="2632"/>
                  </a:lnTo>
                  <a:cubicBezTo>
                    <a:pt x="7180" y="2156"/>
                    <a:pt x="6787" y="1763"/>
                    <a:pt x="6311" y="1763"/>
                  </a:cubicBezTo>
                  <a:lnTo>
                    <a:pt x="4561" y="1763"/>
                  </a:lnTo>
                  <a:cubicBezTo>
                    <a:pt x="4466" y="1763"/>
                    <a:pt x="4394" y="1846"/>
                    <a:pt x="4394" y="1929"/>
                  </a:cubicBezTo>
                  <a:cubicBezTo>
                    <a:pt x="4394" y="2025"/>
                    <a:pt x="4466" y="2096"/>
                    <a:pt x="4561" y="2096"/>
                  </a:cubicBezTo>
                  <a:lnTo>
                    <a:pt x="6311" y="2096"/>
                  </a:lnTo>
                  <a:cubicBezTo>
                    <a:pt x="6609" y="2096"/>
                    <a:pt x="6847" y="2334"/>
                    <a:pt x="6847" y="2632"/>
                  </a:cubicBezTo>
                  <a:lnTo>
                    <a:pt x="6847" y="3156"/>
                  </a:lnTo>
                  <a:cubicBezTo>
                    <a:pt x="6847" y="3441"/>
                    <a:pt x="7085" y="3680"/>
                    <a:pt x="7371" y="3680"/>
                  </a:cubicBezTo>
                  <a:lnTo>
                    <a:pt x="7633" y="3680"/>
                  </a:lnTo>
                  <a:cubicBezTo>
                    <a:pt x="7704" y="3680"/>
                    <a:pt x="7788" y="3703"/>
                    <a:pt x="7847" y="3763"/>
                  </a:cubicBezTo>
                  <a:cubicBezTo>
                    <a:pt x="7907" y="3822"/>
                    <a:pt x="7919" y="3894"/>
                    <a:pt x="7919" y="3977"/>
                  </a:cubicBezTo>
                  <a:cubicBezTo>
                    <a:pt x="7907" y="4108"/>
                    <a:pt x="7776" y="4227"/>
                    <a:pt x="7621" y="4227"/>
                  </a:cubicBezTo>
                  <a:lnTo>
                    <a:pt x="7549" y="4227"/>
                  </a:lnTo>
                  <a:lnTo>
                    <a:pt x="7549" y="4215"/>
                  </a:lnTo>
                  <a:cubicBezTo>
                    <a:pt x="7549" y="4120"/>
                    <a:pt x="7478" y="4049"/>
                    <a:pt x="7383" y="4049"/>
                  </a:cubicBezTo>
                  <a:cubicBezTo>
                    <a:pt x="7299" y="4049"/>
                    <a:pt x="7216" y="4120"/>
                    <a:pt x="7216" y="4215"/>
                  </a:cubicBezTo>
                  <a:cubicBezTo>
                    <a:pt x="7216" y="5370"/>
                    <a:pt x="6264" y="6323"/>
                    <a:pt x="5109" y="6323"/>
                  </a:cubicBezTo>
                  <a:cubicBezTo>
                    <a:pt x="5101" y="6323"/>
                    <a:pt x="5094" y="6323"/>
                    <a:pt x="5087" y="6323"/>
                  </a:cubicBezTo>
                  <a:cubicBezTo>
                    <a:pt x="3930" y="6323"/>
                    <a:pt x="2989" y="5375"/>
                    <a:pt x="2989" y="4215"/>
                  </a:cubicBezTo>
                  <a:cubicBezTo>
                    <a:pt x="2989" y="4120"/>
                    <a:pt x="2918" y="4049"/>
                    <a:pt x="2835" y="4049"/>
                  </a:cubicBezTo>
                  <a:cubicBezTo>
                    <a:pt x="2739" y="4049"/>
                    <a:pt x="2668" y="4120"/>
                    <a:pt x="2668" y="4215"/>
                  </a:cubicBezTo>
                  <a:lnTo>
                    <a:pt x="2668" y="4227"/>
                  </a:lnTo>
                  <a:lnTo>
                    <a:pt x="2561" y="4227"/>
                  </a:lnTo>
                  <a:cubicBezTo>
                    <a:pt x="2489" y="4227"/>
                    <a:pt x="2418" y="4192"/>
                    <a:pt x="2358" y="4132"/>
                  </a:cubicBezTo>
                  <a:cubicBezTo>
                    <a:pt x="2299" y="4073"/>
                    <a:pt x="2275" y="4001"/>
                    <a:pt x="2275" y="3930"/>
                  </a:cubicBezTo>
                  <a:cubicBezTo>
                    <a:pt x="2299" y="3799"/>
                    <a:pt x="2430" y="3680"/>
                    <a:pt x="2573" y="3680"/>
                  </a:cubicBezTo>
                  <a:lnTo>
                    <a:pt x="2811" y="3680"/>
                  </a:lnTo>
                  <a:cubicBezTo>
                    <a:pt x="3097" y="3680"/>
                    <a:pt x="3335" y="3441"/>
                    <a:pt x="3335" y="3156"/>
                  </a:cubicBezTo>
                  <a:lnTo>
                    <a:pt x="3335" y="2632"/>
                  </a:lnTo>
                  <a:cubicBezTo>
                    <a:pt x="3335" y="2334"/>
                    <a:pt x="3573" y="2096"/>
                    <a:pt x="3870" y="2096"/>
                  </a:cubicBezTo>
                  <a:cubicBezTo>
                    <a:pt x="3954" y="2096"/>
                    <a:pt x="4037" y="2025"/>
                    <a:pt x="4037" y="1929"/>
                  </a:cubicBezTo>
                  <a:cubicBezTo>
                    <a:pt x="4037" y="1846"/>
                    <a:pt x="3954" y="1763"/>
                    <a:pt x="3870" y="1763"/>
                  </a:cubicBezTo>
                  <a:cubicBezTo>
                    <a:pt x="3394" y="1763"/>
                    <a:pt x="3013" y="2156"/>
                    <a:pt x="3013" y="2632"/>
                  </a:cubicBezTo>
                  <a:lnTo>
                    <a:pt x="3013" y="3156"/>
                  </a:lnTo>
                  <a:cubicBezTo>
                    <a:pt x="3013" y="3251"/>
                    <a:pt x="2918" y="3346"/>
                    <a:pt x="2811" y="3346"/>
                  </a:cubicBezTo>
                  <a:lnTo>
                    <a:pt x="2620" y="3346"/>
                  </a:lnTo>
                  <a:lnTo>
                    <a:pt x="2620" y="870"/>
                  </a:lnTo>
                  <a:cubicBezTo>
                    <a:pt x="2620" y="572"/>
                    <a:pt x="2858" y="334"/>
                    <a:pt x="3156" y="334"/>
                  </a:cubicBezTo>
                  <a:close/>
                  <a:moveTo>
                    <a:pt x="6549" y="6204"/>
                  </a:moveTo>
                  <a:lnTo>
                    <a:pt x="6549" y="6632"/>
                  </a:lnTo>
                  <a:cubicBezTo>
                    <a:pt x="6549" y="6811"/>
                    <a:pt x="6621" y="6990"/>
                    <a:pt x="6764" y="7121"/>
                  </a:cubicBezTo>
                  <a:lnTo>
                    <a:pt x="7085" y="7454"/>
                  </a:lnTo>
                  <a:lnTo>
                    <a:pt x="7085" y="8085"/>
                  </a:lnTo>
                  <a:lnTo>
                    <a:pt x="7061" y="8085"/>
                  </a:lnTo>
                  <a:cubicBezTo>
                    <a:pt x="7061" y="9097"/>
                    <a:pt x="6264" y="9930"/>
                    <a:pt x="5287" y="10014"/>
                  </a:cubicBezTo>
                  <a:lnTo>
                    <a:pt x="5287" y="9835"/>
                  </a:lnTo>
                  <a:cubicBezTo>
                    <a:pt x="5287" y="9752"/>
                    <a:pt x="5204" y="9668"/>
                    <a:pt x="5121" y="9668"/>
                  </a:cubicBezTo>
                  <a:cubicBezTo>
                    <a:pt x="5037" y="9668"/>
                    <a:pt x="4954" y="9752"/>
                    <a:pt x="4954" y="9835"/>
                  </a:cubicBezTo>
                  <a:lnTo>
                    <a:pt x="4954" y="10014"/>
                  </a:lnTo>
                  <a:cubicBezTo>
                    <a:pt x="3966" y="9930"/>
                    <a:pt x="3192" y="9097"/>
                    <a:pt x="3192" y="8085"/>
                  </a:cubicBezTo>
                  <a:lnTo>
                    <a:pt x="3192" y="7442"/>
                  </a:lnTo>
                  <a:lnTo>
                    <a:pt x="3513" y="7109"/>
                  </a:lnTo>
                  <a:cubicBezTo>
                    <a:pt x="3644" y="6978"/>
                    <a:pt x="3728" y="6811"/>
                    <a:pt x="3728" y="6620"/>
                  </a:cubicBezTo>
                  <a:lnTo>
                    <a:pt x="3728" y="6204"/>
                  </a:lnTo>
                  <a:cubicBezTo>
                    <a:pt x="4120" y="6489"/>
                    <a:pt x="4621" y="6668"/>
                    <a:pt x="5132" y="6668"/>
                  </a:cubicBezTo>
                  <a:cubicBezTo>
                    <a:pt x="5668" y="6668"/>
                    <a:pt x="6145" y="6501"/>
                    <a:pt x="6549" y="6204"/>
                  </a:cubicBezTo>
                  <a:close/>
                  <a:moveTo>
                    <a:pt x="3168" y="1"/>
                  </a:moveTo>
                  <a:cubicBezTo>
                    <a:pt x="2692" y="1"/>
                    <a:pt x="2311" y="382"/>
                    <a:pt x="2311" y="858"/>
                  </a:cubicBezTo>
                  <a:lnTo>
                    <a:pt x="2311" y="3394"/>
                  </a:lnTo>
                  <a:cubicBezTo>
                    <a:pt x="2120" y="3477"/>
                    <a:pt x="1977" y="3656"/>
                    <a:pt x="1965" y="3870"/>
                  </a:cubicBezTo>
                  <a:cubicBezTo>
                    <a:pt x="1954" y="4037"/>
                    <a:pt x="2013" y="4215"/>
                    <a:pt x="2120" y="4334"/>
                  </a:cubicBezTo>
                  <a:cubicBezTo>
                    <a:pt x="2239" y="4454"/>
                    <a:pt x="2394" y="4525"/>
                    <a:pt x="2561" y="4525"/>
                  </a:cubicBezTo>
                  <a:lnTo>
                    <a:pt x="2680" y="4525"/>
                  </a:lnTo>
                  <a:cubicBezTo>
                    <a:pt x="2751" y="5049"/>
                    <a:pt x="2989" y="5525"/>
                    <a:pt x="3347" y="5894"/>
                  </a:cubicBezTo>
                  <a:lnTo>
                    <a:pt x="3347" y="6609"/>
                  </a:lnTo>
                  <a:cubicBezTo>
                    <a:pt x="3347" y="6716"/>
                    <a:pt x="3311" y="6799"/>
                    <a:pt x="3251" y="6859"/>
                  </a:cubicBezTo>
                  <a:lnTo>
                    <a:pt x="2632" y="7466"/>
                  </a:lnTo>
                  <a:cubicBezTo>
                    <a:pt x="2573" y="7525"/>
                    <a:pt x="2513" y="7561"/>
                    <a:pt x="2442" y="7573"/>
                  </a:cubicBezTo>
                  <a:lnTo>
                    <a:pt x="1299" y="7787"/>
                  </a:lnTo>
                  <a:cubicBezTo>
                    <a:pt x="549" y="7918"/>
                    <a:pt x="1" y="8573"/>
                    <a:pt x="1" y="9335"/>
                  </a:cubicBezTo>
                  <a:lnTo>
                    <a:pt x="1" y="11038"/>
                  </a:lnTo>
                  <a:cubicBezTo>
                    <a:pt x="1" y="11133"/>
                    <a:pt x="72" y="11204"/>
                    <a:pt x="168" y="11204"/>
                  </a:cubicBezTo>
                  <a:cubicBezTo>
                    <a:pt x="251" y="11204"/>
                    <a:pt x="334" y="11133"/>
                    <a:pt x="334" y="11038"/>
                  </a:cubicBezTo>
                  <a:lnTo>
                    <a:pt x="334" y="9335"/>
                  </a:lnTo>
                  <a:cubicBezTo>
                    <a:pt x="334" y="8740"/>
                    <a:pt x="763" y="8216"/>
                    <a:pt x="1358" y="8109"/>
                  </a:cubicBezTo>
                  <a:lnTo>
                    <a:pt x="2120" y="7978"/>
                  </a:lnTo>
                  <a:lnTo>
                    <a:pt x="2120" y="11061"/>
                  </a:lnTo>
                  <a:cubicBezTo>
                    <a:pt x="2120" y="11145"/>
                    <a:pt x="2192" y="11216"/>
                    <a:pt x="2275" y="11216"/>
                  </a:cubicBezTo>
                  <a:cubicBezTo>
                    <a:pt x="2370" y="11216"/>
                    <a:pt x="2442" y="11145"/>
                    <a:pt x="2442" y="11061"/>
                  </a:cubicBezTo>
                  <a:lnTo>
                    <a:pt x="2442" y="7918"/>
                  </a:lnTo>
                  <a:lnTo>
                    <a:pt x="2501" y="7894"/>
                  </a:lnTo>
                  <a:cubicBezTo>
                    <a:pt x="2620" y="7883"/>
                    <a:pt x="2727" y="7823"/>
                    <a:pt x="2835" y="7752"/>
                  </a:cubicBezTo>
                  <a:lnTo>
                    <a:pt x="2835" y="8061"/>
                  </a:lnTo>
                  <a:cubicBezTo>
                    <a:pt x="2835" y="9311"/>
                    <a:pt x="3847" y="10347"/>
                    <a:pt x="5109" y="10347"/>
                  </a:cubicBezTo>
                  <a:cubicBezTo>
                    <a:pt x="6359" y="10347"/>
                    <a:pt x="7383" y="9335"/>
                    <a:pt x="7383" y="8061"/>
                  </a:cubicBezTo>
                  <a:lnTo>
                    <a:pt x="7383" y="7752"/>
                  </a:lnTo>
                  <a:cubicBezTo>
                    <a:pt x="7478" y="7823"/>
                    <a:pt x="7597" y="7883"/>
                    <a:pt x="7716" y="7894"/>
                  </a:cubicBezTo>
                  <a:lnTo>
                    <a:pt x="7776" y="7918"/>
                  </a:lnTo>
                  <a:lnTo>
                    <a:pt x="7776" y="8240"/>
                  </a:lnTo>
                  <a:cubicBezTo>
                    <a:pt x="7776" y="8335"/>
                    <a:pt x="7847" y="8406"/>
                    <a:pt x="7930" y="8406"/>
                  </a:cubicBezTo>
                  <a:cubicBezTo>
                    <a:pt x="8026" y="8406"/>
                    <a:pt x="8097" y="8335"/>
                    <a:pt x="8097" y="8240"/>
                  </a:cubicBezTo>
                  <a:lnTo>
                    <a:pt x="8097" y="7978"/>
                  </a:lnTo>
                  <a:lnTo>
                    <a:pt x="8859" y="8109"/>
                  </a:lnTo>
                  <a:cubicBezTo>
                    <a:pt x="9454" y="8216"/>
                    <a:pt x="9883" y="8728"/>
                    <a:pt x="9883" y="9323"/>
                  </a:cubicBezTo>
                  <a:lnTo>
                    <a:pt x="9883" y="11038"/>
                  </a:lnTo>
                  <a:cubicBezTo>
                    <a:pt x="9883" y="11133"/>
                    <a:pt x="9955" y="11204"/>
                    <a:pt x="10050" y="11204"/>
                  </a:cubicBezTo>
                  <a:cubicBezTo>
                    <a:pt x="10133" y="11204"/>
                    <a:pt x="10205" y="11133"/>
                    <a:pt x="10205" y="11038"/>
                  </a:cubicBezTo>
                  <a:lnTo>
                    <a:pt x="10205" y="9323"/>
                  </a:lnTo>
                  <a:cubicBezTo>
                    <a:pt x="10181" y="8585"/>
                    <a:pt x="9645" y="7930"/>
                    <a:pt x="8907" y="7799"/>
                  </a:cubicBezTo>
                  <a:lnTo>
                    <a:pt x="7752" y="7585"/>
                  </a:lnTo>
                  <a:cubicBezTo>
                    <a:pt x="7680" y="7573"/>
                    <a:pt x="7621" y="7549"/>
                    <a:pt x="7561" y="7490"/>
                  </a:cubicBezTo>
                  <a:lnTo>
                    <a:pt x="6954" y="6870"/>
                  </a:lnTo>
                  <a:cubicBezTo>
                    <a:pt x="6883" y="6799"/>
                    <a:pt x="6847" y="6716"/>
                    <a:pt x="6847" y="6620"/>
                  </a:cubicBezTo>
                  <a:lnTo>
                    <a:pt x="6847" y="5906"/>
                  </a:lnTo>
                  <a:cubicBezTo>
                    <a:pt x="7204" y="5549"/>
                    <a:pt x="7442" y="5073"/>
                    <a:pt x="7514" y="4537"/>
                  </a:cubicBezTo>
                  <a:lnTo>
                    <a:pt x="7621" y="4537"/>
                  </a:lnTo>
                  <a:cubicBezTo>
                    <a:pt x="7954" y="4537"/>
                    <a:pt x="8216" y="4299"/>
                    <a:pt x="8252" y="4001"/>
                  </a:cubicBezTo>
                  <a:cubicBezTo>
                    <a:pt x="8264" y="3834"/>
                    <a:pt x="8204" y="3656"/>
                    <a:pt x="8097" y="3537"/>
                  </a:cubicBezTo>
                  <a:cubicBezTo>
                    <a:pt x="8038" y="3477"/>
                    <a:pt x="7978" y="3441"/>
                    <a:pt x="7907" y="3394"/>
                  </a:cubicBezTo>
                  <a:lnTo>
                    <a:pt x="7907" y="858"/>
                  </a:lnTo>
                  <a:cubicBezTo>
                    <a:pt x="7907" y="382"/>
                    <a:pt x="7514" y="1"/>
                    <a:pt x="7037" y="1"/>
                  </a:cubicBezTo>
                  <a:close/>
                </a:path>
              </a:pathLst>
            </a:custGeom>
            <a:grpFill/>
            <a:ln>
              <a:noFill/>
            </a:ln>
          </p:spPr>
          <p:txBody>
            <a:bodyPr spcFirstLastPara="1" wrap="square" lIns="68569" tIns="68569" rIns="68569" bIns="68569" anchor="ctr" anchorCtr="0">
              <a:noAutofit/>
            </a:bodyPr>
            <a:lstStyle/>
            <a:p>
              <a:endParaRPr sz="1051"/>
            </a:p>
          </p:txBody>
        </p:sp>
        <p:sp>
          <p:nvSpPr>
            <p:cNvPr id="174" name="Google Shape;11517;p70">
              <a:extLst>
                <a:ext uri="{FF2B5EF4-FFF2-40B4-BE49-F238E27FC236}">
                  <a16:creationId xmlns:a16="http://schemas.microsoft.com/office/drawing/2014/main" id="{8F96AA19-2ED1-4FB7-A916-8F68443EFF5F}"/>
                </a:ext>
              </a:extLst>
            </p:cNvPr>
            <p:cNvSpPr/>
            <p:nvPr/>
          </p:nvSpPr>
          <p:spPr>
            <a:xfrm>
              <a:off x="5865225" y="1594842"/>
              <a:ext cx="22683" cy="12894"/>
            </a:xfrm>
            <a:custGeom>
              <a:avLst/>
              <a:gdLst/>
              <a:ahLst/>
              <a:cxnLst/>
              <a:rect l="l" t="t" r="r" b="b"/>
              <a:pathLst>
                <a:path w="716" h="407" extrusionOk="0">
                  <a:moveTo>
                    <a:pt x="191" y="0"/>
                  </a:moveTo>
                  <a:cubicBezTo>
                    <a:pt x="104" y="0"/>
                    <a:pt x="24" y="58"/>
                    <a:pt x="13" y="145"/>
                  </a:cubicBezTo>
                  <a:cubicBezTo>
                    <a:pt x="1" y="228"/>
                    <a:pt x="60" y="323"/>
                    <a:pt x="156" y="335"/>
                  </a:cubicBezTo>
                  <a:lnTo>
                    <a:pt x="513" y="407"/>
                  </a:lnTo>
                  <a:lnTo>
                    <a:pt x="537" y="407"/>
                  </a:lnTo>
                  <a:cubicBezTo>
                    <a:pt x="608" y="407"/>
                    <a:pt x="691" y="347"/>
                    <a:pt x="703" y="276"/>
                  </a:cubicBezTo>
                  <a:cubicBezTo>
                    <a:pt x="715" y="181"/>
                    <a:pt x="656" y="97"/>
                    <a:pt x="572" y="85"/>
                  </a:cubicBezTo>
                  <a:lnTo>
                    <a:pt x="215" y="2"/>
                  </a:lnTo>
                  <a:cubicBezTo>
                    <a:pt x="207" y="1"/>
                    <a:pt x="199" y="0"/>
                    <a:pt x="191" y="0"/>
                  </a:cubicBezTo>
                  <a:close/>
                </a:path>
              </a:pathLst>
            </a:custGeom>
            <a:grpFill/>
            <a:ln>
              <a:noFill/>
            </a:ln>
          </p:spPr>
          <p:txBody>
            <a:bodyPr spcFirstLastPara="1" wrap="square" lIns="68569" tIns="68569" rIns="68569" bIns="68569" anchor="ctr" anchorCtr="0">
              <a:noAutofit/>
            </a:bodyPr>
            <a:lstStyle/>
            <a:p>
              <a:endParaRPr sz="1051"/>
            </a:p>
          </p:txBody>
        </p:sp>
        <p:sp>
          <p:nvSpPr>
            <p:cNvPr id="175" name="Google Shape;11518;p70">
              <a:extLst>
                <a:ext uri="{FF2B5EF4-FFF2-40B4-BE49-F238E27FC236}">
                  <a16:creationId xmlns:a16="http://schemas.microsoft.com/office/drawing/2014/main" id="{7F083782-EA5F-44DF-8455-ED2833760DC1}"/>
                </a:ext>
              </a:extLst>
            </p:cNvPr>
            <p:cNvSpPr/>
            <p:nvPr/>
          </p:nvSpPr>
          <p:spPr>
            <a:xfrm>
              <a:off x="5931627" y="1594462"/>
              <a:ext cx="23412" cy="12894"/>
            </a:xfrm>
            <a:custGeom>
              <a:avLst/>
              <a:gdLst/>
              <a:ahLst/>
              <a:cxnLst/>
              <a:rect l="l" t="t" r="r" b="b"/>
              <a:pathLst>
                <a:path w="739" h="407" extrusionOk="0">
                  <a:moveTo>
                    <a:pt x="534" y="1"/>
                  </a:moveTo>
                  <a:cubicBezTo>
                    <a:pt x="527" y="1"/>
                    <a:pt x="519" y="1"/>
                    <a:pt x="512" y="2"/>
                  </a:cubicBezTo>
                  <a:lnTo>
                    <a:pt x="155" y="73"/>
                  </a:lnTo>
                  <a:cubicBezTo>
                    <a:pt x="60" y="97"/>
                    <a:pt x="0" y="181"/>
                    <a:pt x="12" y="276"/>
                  </a:cubicBezTo>
                  <a:cubicBezTo>
                    <a:pt x="36" y="347"/>
                    <a:pt x="107" y="407"/>
                    <a:pt x="179" y="407"/>
                  </a:cubicBezTo>
                  <a:lnTo>
                    <a:pt x="215" y="407"/>
                  </a:lnTo>
                  <a:lnTo>
                    <a:pt x="572" y="335"/>
                  </a:lnTo>
                  <a:cubicBezTo>
                    <a:pt x="679" y="312"/>
                    <a:pt x="739" y="228"/>
                    <a:pt x="703" y="133"/>
                  </a:cubicBezTo>
                  <a:cubicBezTo>
                    <a:pt x="692" y="57"/>
                    <a:pt x="611" y="1"/>
                    <a:pt x="534" y="1"/>
                  </a:cubicBezTo>
                  <a:close/>
                </a:path>
              </a:pathLst>
            </a:custGeom>
            <a:grpFill/>
            <a:ln>
              <a:noFill/>
            </a:ln>
          </p:spPr>
          <p:txBody>
            <a:bodyPr spcFirstLastPara="1" wrap="square" lIns="68569" tIns="68569" rIns="68569" bIns="68569" anchor="ctr" anchorCtr="0">
              <a:noAutofit/>
            </a:bodyPr>
            <a:lstStyle/>
            <a:p>
              <a:endParaRPr sz="1051"/>
            </a:p>
          </p:txBody>
        </p:sp>
        <p:sp>
          <p:nvSpPr>
            <p:cNvPr id="176" name="Google Shape;11519;p70">
              <a:extLst>
                <a:ext uri="{FF2B5EF4-FFF2-40B4-BE49-F238E27FC236}">
                  <a16:creationId xmlns:a16="http://schemas.microsoft.com/office/drawing/2014/main" id="{00B7B7C1-3ABF-467A-B124-D87465CB75CF}"/>
                </a:ext>
              </a:extLst>
            </p:cNvPr>
            <p:cNvSpPr/>
            <p:nvPr/>
          </p:nvSpPr>
          <p:spPr>
            <a:xfrm>
              <a:off x="5993846" y="1778586"/>
              <a:ext cx="10613" cy="77363"/>
            </a:xfrm>
            <a:custGeom>
              <a:avLst/>
              <a:gdLst/>
              <a:ahLst/>
              <a:cxnLst/>
              <a:rect l="l" t="t" r="r" b="b"/>
              <a:pathLst>
                <a:path w="335" h="2442" extrusionOk="0">
                  <a:moveTo>
                    <a:pt x="168" y="0"/>
                  </a:moveTo>
                  <a:cubicBezTo>
                    <a:pt x="84" y="0"/>
                    <a:pt x="1" y="72"/>
                    <a:pt x="1" y="155"/>
                  </a:cubicBezTo>
                  <a:lnTo>
                    <a:pt x="1" y="2274"/>
                  </a:lnTo>
                  <a:cubicBezTo>
                    <a:pt x="1" y="2358"/>
                    <a:pt x="84" y="2441"/>
                    <a:pt x="168" y="2441"/>
                  </a:cubicBezTo>
                  <a:cubicBezTo>
                    <a:pt x="251" y="2441"/>
                    <a:pt x="334" y="2358"/>
                    <a:pt x="334" y="2274"/>
                  </a:cubicBezTo>
                  <a:lnTo>
                    <a:pt x="334" y="155"/>
                  </a:lnTo>
                  <a:cubicBezTo>
                    <a:pt x="334" y="72"/>
                    <a:pt x="263" y="0"/>
                    <a:pt x="168" y="0"/>
                  </a:cubicBezTo>
                  <a:close/>
                </a:path>
              </a:pathLst>
            </a:custGeom>
            <a:grpFill/>
            <a:ln>
              <a:noFill/>
            </a:ln>
          </p:spPr>
          <p:txBody>
            <a:bodyPr spcFirstLastPara="1" wrap="square" lIns="68569" tIns="68569" rIns="68569" bIns="68569" anchor="ctr" anchorCtr="0">
              <a:noAutofit/>
            </a:bodyPr>
            <a:lstStyle/>
            <a:p>
              <a:endParaRPr sz="1051"/>
            </a:p>
          </p:txBody>
        </p:sp>
      </p:grpSp>
      <p:grpSp>
        <p:nvGrpSpPr>
          <p:cNvPr id="177" name="Google Shape;11512;p70">
            <a:extLst>
              <a:ext uri="{FF2B5EF4-FFF2-40B4-BE49-F238E27FC236}">
                <a16:creationId xmlns:a16="http://schemas.microsoft.com/office/drawing/2014/main" id="{B976E8E0-F05A-4F59-A6DC-6F73110DCAA4}"/>
              </a:ext>
            </a:extLst>
          </p:cNvPr>
          <p:cNvGrpSpPr/>
          <p:nvPr/>
        </p:nvGrpSpPr>
        <p:grpSpPr>
          <a:xfrm>
            <a:off x="1585055" y="1925105"/>
            <a:ext cx="402734" cy="514821"/>
            <a:chOff x="5748323" y="1499833"/>
            <a:chExt cx="323294" cy="356116"/>
          </a:xfrm>
          <a:solidFill>
            <a:schemeClr val="bg2">
              <a:lumMod val="50000"/>
            </a:schemeClr>
          </a:solidFill>
        </p:grpSpPr>
        <p:sp>
          <p:nvSpPr>
            <p:cNvPr id="178" name="Google Shape;11513;p70">
              <a:extLst>
                <a:ext uri="{FF2B5EF4-FFF2-40B4-BE49-F238E27FC236}">
                  <a16:creationId xmlns:a16="http://schemas.microsoft.com/office/drawing/2014/main" id="{1199AC62-EBFA-4D2C-8F5B-790709704E70}"/>
                </a:ext>
              </a:extLst>
            </p:cNvPr>
            <p:cNvSpPr/>
            <p:nvPr/>
          </p:nvSpPr>
          <p:spPr>
            <a:xfrm>
              <a:off x="5871276" y="1611474"/>
              <a:ext cx="10581" cy="16252"/>
            </a:xfrm>
            <a:custGeom>
              <a:avLst/>
              <a:gdLst/>
              <a:ahLst/>
              <a:cxnLst/>
              <a:rect l="l" t="t" r="r" b="b"/>
              <a:pathLst>
                <a:path w="334" h="513" extrusionOk="0">
                  <a:moveTo>
                    <a:pt x="167" y="1"/>
                  </a:moveTo>
                  <a:cubicBezTo>
                    <a:pt x="84" y="1"/>
                    <a:pt x="0" y="72"/>
                    <a:pt x="0" y="168"/>
                  </a:cubicBezTo>
                  <a:lnTo>
                    <a:pt x="0" y="346"/>
                  </a:lnTo>
                  <a:cubicBezTo>
                    <a:pt x="0" y="429"/>
                    <a:pt x="84" y="513"/>
                    <a:pt x="167" y="513"/>
                  </a:cubicBezTo>
                  <a:cubicBezTo>
                    <a:pt x="250" y="513"/>
                    <a:pt x="334" y="429"/>
                    <a:pt x="334" y="346"/>
                  </a:cubicBezTo>
                  <a:lnTo>
                    <a:pt x="334" y="168"/>
                  </a:lnTo>
                  <a:cubicBezTo>
                    <a:pt x="334" y="72"/>
                    <a:pt x="262" y="1"/>
                    <a:pt x="167" y="1"/>
                  </a:cubicBezTo>
                  <a:close/>
                </a:path>
              </a:pathLst>
            </a:custGeom>
            <a:grpFill/>
            <a:ln>
              <a:noFill/>
            </a:ln>
          </p:spPr>
          <p:txBody>
            <a:bodyPr spcFirstLastPara="1" wrap="square" lIns="68569" tIns="68569" rIns="68569" bIns="68569" anchor="ctr" anchorCtr="0">
              <a:noAutofit/>
            </a:bodyPr>
            <a:lstStyle/>
            <a:p>
              <a:endParaRPr sz="1051"/>
            </a:p>
          </p:txBody>
        </p:sp>
        <p:sp>
          <p:nvSpPr>
            <p:cNvPr id="179" name="Google Shape;11514;p70">
              <a:extLst>
                <a:ext uri="{FF2B5EF4-FFF2-40B4-BE49-F238E27FC236}">
                  <a16:creationId xmlns:a16="http://schemas.microsoft.com/office/drawing/2014/main" id="{FF14E17B-F4E5-4ABC-8D55-02D3327FE427}"/>
                </a:ext>
              </a:extLst>
            </p:cNvPr>
            <p:cNvSpPr/>
            <p:nvPr/>
          </p:nvSpPr>
          <p:spPr>
            <a:xfrm>
              <a:off x="5938406" y="1611474"/>
              <a:ext cx="10233" cy="16252"/>
            </a:xfrm>
            <a:custGeom>
              <a:avLst/>
              <a:gdLst/>
              <a:ahLst/>
              <a:cxnLst/>
              <a:rect l="l" t="t" r="r" b="b"/>
              <a:pathLst>
                <a:path w="323" h="513" extrusionOk="0">
                  <a:moveTo>
                    <a:pt x="167" y="1"/>
                  </a:moveTo>
                  <a:cubicBezTo>
                    <a:pt x="72" y="1"/>
                    <a:pt x="1" y="72"/>
                    <a:pt x="1" y="168"/>
                  </a:cubicBezTo>
                  <a:lnTo>
                    <a:pt x="1" y="346"/>
                  </a:lnTo>
                  <a:cubicBezTo>
                    <a:pt x="1" y="429"/>
                    <a:pt x="72" y="513"/>
                    <a:pt x="167" y="513"/>
                  </a:cubicBezTo>
                  <a:cubicBezTo>
                    <a:pt x="251" y="513"/>
                    <a:pt x="322" y="429"/>
                    <a:pt x="322" y="346"/>
                  </a:cubicBezTo>
                  <a:lnTo>
                    <a:pt x="322" y="168"/>
                  </a:lnTo>
                  <a:cubicBezTo>
                    <a:pt x="322" y="72"/>
                    <a:pt x="251" y="1"/>
                    <a:pt x="167" y="1"/>
                  </a:cubicBezTo>
                  <a:close/>
                </a:path>
              </a:pathLst>
            </a:custGeom>
            <a:grpFill/>
            <a:ln>
              <a:noFill/>
            </a:ln>
          </p:spPr>
          <p:txBody>
            <a:bodyPr spcFirstLastPara="1" wrap="square" lIns="68569" tIns="68569" rIns="68569" bIns="68569" anchor="ctr" anchorCtr="0">
              <a:noAutofit/>
            </a:bodyPr>
            <a:lstStyle/>
            <a:p>
              <a:endParaRPr sz="1051"/>
            </a:p>
          </p:txBody>
        </p:sp>
        <p:sp>
          <p:nvSpPr>
            <p:cNvPr id="180" name="Google Shape;11515;p70">
              <a:extLst>
                <a:ext uri="{FF2B5EF4-FFF2-40B4-BE49-F238E27FC236}">
                  <a16:creationId xmlns:a16="http://schemas.microsoft.com/office/drawing/2014/main" id="{EBFED644-1062-4021-827D-1C075D67D79F}"/>
                </a:ext>
              </a:extLst>
            </p:cNvPr>
            <p:cNvSpPr/>
            <p:nvPr/>
          </p:nvSpPr>
          <p:spPr>
            <a:xfrm>
              <a:off x="5887116" y="1650820"/>
              <a:ext cx="45683" cy="15777"/>
            </a:xfrm>
            <a:custGeom>
              <a:avLst/>
              <a:gdLst/>
              <a:ahLst/>
              <a:cxnLst/>
              <a:rect l="l" t="t" r="r" b="b"/>
              <a:pathLst>
                <a:path w="1442" h="498" extrusionOk="0">
                  <a:moveTo>
                    <a:pt x="183" y="0"/>
                  </a:moveTo>
                  <a:cubicBezTo>
                    <a:pt x="140" y="0"/>
                    <a:pt x="96" y="15"/>
                    <a:pt x="60" y="45"/>
                  </a:cubicBezTo>
                  <a:cubicBezTo>
                    <a:pt x="0" y="104"/>
                    <a:pt x="0" y="199"/>
                    <a:pt x="60" y="283"/>
                  </a:cubicBezTo>
                  <a:cubicBezTo>
                    <a:pt x="203" y="414"/>
                    <a:pt x="441" y="497"/>
                    <a:pt x="691" y="497"/>
                  </a:cubicBezTo>
                  <a:cubicBezTo>
                    <a:pt x="965" y="497"/>
                    <a:pt x="1203" y="414"/>
                    <a:pt x="1334" y="283"/>
                  </a:cubicBezTo>
                  <a:cubicBezTo>
                    <a:pt x="1441" y="199"/>
                    <a:pt x="1441" y="104"/>
                    <a:pt x="1370" y="45"/>
                  </a:cubicBezTo>
                  <a:cubicBezTo>
                    <a:pt x="1340" y="15"/>
                    <a:pt x="1298" y="0"/>
                    <a:pt x="1255" y="0"/>
                  </a:cubicBezTo>
                  <a:cubicBezTo>
                    <a:pt x="1212" y="0"/>
                    <a:pt x="1167" y="15"/>
                    <a:pt x="1131" y="45"/>
                  </a:cubicBezTo>
                  <a:cubicBezTo>
                    <a:pt x="1072" y="104"/>
                    <a:pt x="917" y="176"/>
                    <a:pt x="715" y="176"/>
                  </a:cubicBezTo>
                  <a:cubicBezTo>
                    <a:pt x="500" y="176"/>
                    <a:pt x="358" y="104"/>
                    <a:pt x="298" y="45"/>
                  </a:cubicBezTo>
                  <a:cubicBezTo>
                    <a:pt x="268" y="15"/>
                    <a:pt x="227" y="0"/>
                    <a:pt x="183" y="0"/>
                  </a:cubicBezTo>
                  <a:close/>
                </a:path>
              </a:pathLst>
            </a:custGeom>
            <a:grpFill/>
            <a:ln>
              <a:noFill/>
            </a:ln>
          </p:spPr>
          <p:txBody>
            <a:bodyPr spcFirstLastPara="1" wrap="square" lIns="68569" tIns="68569" rIns="68569" bIns="68569" anchor="ctr" anchorCtr="0">
              <a:noAutofit/>
            </a:bodyPr>
            <a:lstStyle/>
            <a:p>
              <a:endParaRPr sz="1051"/>
            </a:p>
          </p:txBody>
        </p:sp>
        <p:sp>
          <p:nvSpPr>
            <p:cNvPr id="181" name="Google Shape;11516;p70">
              <a:extLst>
                <a:ext uri="{FF2B5EF4-FFF2-40B4-BE49-F238E27FC236}">
                  <a16:creationId xmlns:a16="http://schemas.microsoft.com/office/drawing/2014/main" id="{B98F5727-4FE3-4303-97CF-3966085902CF}"/>
                </a:ext>
              </a:extLst>
            </p:cNvPr>
            <p:cNvSpPr/>
            <p:nvPr/>
          </p:nvSpPr>
          <p:spPr>
            <a:xfrm>
              <a:off x="5748323" y="1499833"/>
              <a:ext cx="323294" cy="355355"/>
            </a:xfrm>
            <a:custGeom>
              <a:avLst/>
              <a:gdLst/>
              <a:ahLst/>
              <a:cxnLst/>
              <a:rect l="l" t="t" r="r" b="b"/>
              <a:pathLst>
                <a:path w="10205" h="11217" extrusionOk="0">
                  <a:moveTo>
                    <a:pt x="7026" y="334"/>
                  </a:moveTo>
                  <a:cubicBezTo>
                    <a:pt x="7323" y="334"/>
                    <a:pt x="7561" y="572"/>
                    <a:pt x="7561" y="870"/>
                  </a:cubicBezTo>
                  <a:lnTo>
                    <a:pt x="7561" y="3346"/>
                  </a:lnTo>
                  <a:lnTo>
                    <a:pt x="7371" y="3346"/>
                  </a:lnTo>
                  <a:cubicBezTo>
                    <a:pt x="7264" y="3346"/>
                    <a:pt x="7180" y="3251"/>
                    <a:pt x="7180" y="3156"/>
                  </a:cubicBezTo>
                  <a:lnTo>
                    <a:pt x="7180" y="2632"/>
                  </a:lnTo>
                  <a:cubicBezTo>
                    <a:pt x="7180" y="2156"/>
                    <a:pt x="6787" y="1763"/>
                    <a:pt x="6311" y="1763"/>
                  </a:cubicBezTo>
                  <a:lnTo>
                    <a:pt x="4561" y="1763"/>
                  </a:lnTo>
                  <a:cubicBezTo>
                    <a:pt x="4466" y="1763"/>
                    <a:pt x="4394" y="1846"/>
                    <a:pt x="4394" y="1929"/>
                  </a:cubicBezTo>
                  <a:cubicBezTo>
                    <a:pt x="4394" y="2025"/>
                    <a:pt x="4466" y="2096"/>
                    <a:pt x="4561" y="2096"/>
                  </a:cubicBezTo>
                  <a:lnTo>
                    <a:pt x="6311" y="2096"/>
                  </a:lnTo>
                  <a:cubicBezTo>
                    <a:pt x="6609" y="2096"/>
                    <a:pt x="6847" y="2334"/>
                    <a:pt x="6847" y="2632"/>
                  </a:cubicBezTo>
                  <a:lnTo>
                    <a:pt x="6847" y="3156"/>
                  </a:lnTo>
                  <a:cubicBezTo>
                    <a:pt x="6847" y="3441"/>
                    <a:pt x="7085" y="3680"/>
                    <a:pt x="7371" y="3680"/>
                  </a:cubicBezTo>
                  <a:lnTo>
                    <a:pt x="7633" y="3680"/>
                  </a:lnTo>
                  <a:cubicBezTo>
                    <a:pt x="7704" y="3680"/>
                    <a:pt x="7788" y="3703"/>
                    <a:pt x="7847" y="3763"/>
                  </a:cubicBezTo>
                  <a:cubicBezTo>
                    <a:pt x="7907" y="3822"/>
                    <a:pt x="7919" y="3894"/>
                    <a:pt x="7919" y="3977"/>
                  </a:cubicBezTo>
                  <a:cubicBezTo>
                    <a:pt x="7907" y="4108"/>
                    <a:pt x="7776" y="4227"/>
                    <a:pt x="7621" y="4227"/>
                  </a:cubicBezTo>
                  <a:lnTo>
                    <a:pt x="7549" y="4227"/>
                  </a:lnTo>
                  <a:lnTo>
                    <a:pt x="7549" y="4215"/>
                  </a:lnTo>
                  <a:cubicBezTo>
                    <a:pt x="7549" y="4120"/>
                    <a:pt x="7478" y="4049"/>
                    <a:pt x="7383" y="4049"/>
                  </a:cubicBezTo>
                  <a:cubicBezTo>
                    <a:pt x="7299" y="4049"/>
                    <a:pt x="7216" y="4120"/>
                    <a:pt x="7216" y="4215"/>
                  </a:cubicBezTo>
                  <a:cubicBezTo>
                    <a:pt x="7216" y="5370"/>
                    <a:pt x="6264" y="6323"/>
                    <a:pt x="5109" y="6323"/>
                  </a:cubicBezTo>
                  <a:cubicBezTo>
                    <a:pt x="5101" y="6323"/>
                    <a:pt x="5094" y="6323"/>
                    <a:pt x="5087" y="6323"/>
                  </a:cubicBezTo>
                  <a:cubicBezTo>
                    <a:pt x="3930" y="6323"/>
                    <a:pt x="2989" y="5375"/>
                    <a:pt x="2989" y="4215"/>
                  </a:cubicBezTo>
                  <a:cubicBezTo>
                    <a:pt x="2989" y="4120"/>
                    <a:pt x="2918" y="4049"/>
                    <a:pt x="2835" y="4049"/>
                  </a:cubicBezTo>
                  <a:cubicBezTo>
                    <a:pt x="2739" y="4049"/>
                    <a:pt x="2668" y="4120"/>
                    <a:pt x="2668" y="4215"/>
                  </a:cubicBezTo>
                  <a:lnTo>
                    <a:pt x="2668" y="4227"/>
                  </a:lnTo>
                  <a:lnTo>
                    <a:pt x="2561" y="4227"/>
                  </a:lnTo>
                  <a:cubicBezTo>
                    <a:pt x="2489" y="4227"/>
                    <a:pt x="2418" y="4192"/>
                    <a:pt x="2358" y="4132"/>
                  </a:cubicBezTo>
                  <a:cubicBezTo>
                    <a:pt x="2299" y="4073"/>
                    <a:pt x="2275" y="4001"/>
                    <a:pt x="2275" y="3930"/>
                  </a:cubicBezTo>
                  <a:cubicBezTo>
                    <a:pt x="2299" y="3799"/>
                    <a:pt x="2430" y="3680"/>
                    <a:pt x="2573" y="3680"/>
                  </a:cubicBezTo>
                  <a:lnTo>
                    <a:pt x="2811" y="3680"/>
                  </a:lnTo>
                  <a:cubicBezTo>
                    <a:pt x="3097" y="3680"/>
                    <a:pt x="3335" y="3441"/>
                    <a:pt x="3335" y="3156"/>
                  </a:cubicBezTo>
                  <a:lnTo>
                    <a:pt x="3335" y="2632"/>
                  </a:lnTo>
                  <a:cubicBezTo>
                    <a:pt x="3335" y="2334"/>
                    <a:pt x="3573" y="2096"/>
                    <a:pt x="3870" y="2096"/>
                  </a:cubicBezTo>
                  <a:cubicBezTo>
                    <a:pt x="3954" y="2096"/>
                    <a:pt x="4037" y="2025"/>
                    <a:pt x="4037" y="1929"/>
                  </a:cubicBezTo>
                  <a:cubicBezTo>
                    <a:pt x="4037" y="1846"/>
                    <a:pt x="3954" y="1763"/>
                    <a:pt x="3870" y="1763"/>
                  </a:cubicBezTo>
                  <a:cubicBezTo>
                    <a:pt x="3394" y="1763"/>
                    <a:pt x="3013" y="2156"/>
                    <a:pt x="3013" y="2632"/>
                  </a:cubicBezTo>
                  <a:lnTo>
                    <a:pt x="3013" y="3156"/>
                  </a:lnTo>
                  <a:cubicBezTo>
                    <a:pt x="3013" y="3251"/>
                    <a:pt x="2918" y="3346"/>
                    <a:pt x="2811" y="3346"/>
                  </a:cubicBezTo>
                  <a:lnTo>
                    <a:pt x="2620" y="3346"/>
                  </a:lnTo>
                  <a:lnTo>
                    <a:pt x="2620" y="870"/>
                  </a:lnTo>
                  <a:cubicBezTo>
                    <a:pt x="2620" y="572"/>
                    <a:pt x="2858" y="334"/>
                    <a:pt x="3156" y="334"/>
                  </a:cubicBezTo>
                  <a:close/>
                  <a:moveTo>
                    <a:pt x="6549" y="6204"/>
                  </a:moveTo>
                  <a:lnTo>
                    <a:pt x="6549" y="6632"/>
                  </a:lnTo>
                  <a:cubicBezTo>
                    <a:pt x="6549" y="6811"/>
                    <a:pt x="6621" y="6990"/>
                    <a:pt x="6764" y="7121"/>
                  </a:cubicBezTo>
                  <a:lnTo>
                    <a:pt x="7085" y="7454"/>
                  </a:lnTo>
                  <a:lnTo>
                    <a:pt x="7085" y="8085"/>
                  </a:lnTo>
                  <a:lnTo>
                    <a:pt x="7061" y="8085"/>
                  </a:lnTo>
                  <a:cubicBezTo>
                    <a:pt x="7061" y="9097"/>
                    <a:pt x="6264" y="9930"/>
                    <a:pt x="5287" y="10014"/>
                  </a:cubicBezTo>
                  <a:lnTo>
                    <a:pt x="5287" y="9835"/>
                  </a:lnTo>
                  <a:cubicBezTo>
                    <a:pt x="5287" y="9752"/>
                    <a:pt x="5204" y="9668"/>
                    <a:pt x="5121" y="9668"/>
                  </a:cubicBezTo>
                  <a:cubicBezTo>
                    <a:pt x="5037" y="9668"/>
                    <a:pt x="4954" y="9752"/>
                    <a:pt x="4954" y="9835"/>
                  </a:cubicBezTo>
                  <a:lnTo>
                    <a:pt x="4954" y="10014"/>
                  </a:lnTo>
                  <a:cubicBezTo>
                    <a:pt x="3966" y="9930"/>
                    <a:pt x="3192" y="9097"/>
                    <a:pt x="3192" y="8085"/>
                  </a:cubicBezTo>
                  <a:lnTo>
                    <a:pt x="3192" y="7442"/>
                  </a:lnTo>
                  <a:lnTo>
                    <a:pt x="3513" y="7109"/>
                  </a:lnTo>
                  <a:cubicBezTo>
                    <a:pt x="3644" y="6978"/>
                    <a:pt x="3728" y="6811"/>
                    <a:pt x="3728" y="6620"/>
                  </a:cubicBezTo>
                  <a:lnTo>
                    <a:pt x="3728" y="6204"/>
                  </a:lnTo>
                  <a:cubicBezTo>
                    <a:pt x="4120" y="6489"/>
                    <a:pt x="4621" y="6668"/>
                    <a:pt x="5132" y="6668"/>
                  </a:cubicBezTo>
                  <a:cubicBezTo>
                    <a:pt x="5668" y="6668"/>
                    <a:pt x="6145" y="6501"/>
                    <a:pt x="6549" y="6204"/>
                  </a:cubicBezTo>
                  <a:close/>
                  <a:moveTo>
                    <a:pt x="3168" y="1"/>
                  </a:moveTo>
                  <a:cubicBezTo>
                    <a:pt x="2692" y="1"/>
                    <a:pt x="2311" y="382"/>
                    <a:pt x="2311" y="858"/>
                  </a:cubicBezTo>
                  <a:lnTo>
                    <a:pt x="2311" y="3394"/>
                  </a:lnTo>
                  <a:cubicBezTo>
                    <a:pt x="2120" y="3477"/>
                    <a:pt x="1977" y="3656"/>
                    <a:pt x="1965" y="3870"/>
                  </a:cubicBezTo>
                  <a:cubicBezTo>
                    <a:pt x="1954" y="4037"/>
                    <a:pt x="2013" y="4215"/>
                    <a:pt x="2120" y="4334"/>
                  </a:cubicBezTo>
                  <a:cubicBezTo>
                    <a:pt x="2239" y="4454"/>
                    <a:pt x="2394" y="4525"/>
                    <a:pt x="2561" y="4525"/>
                  </a:cubicBezTo>
                  <a:lnTo>
                    <a:pt x="2680" y="4525"/>
                  </a:lnTo>
                  <a:cubicBezTo>
                    <a:pt x="2751" y="5049"/>
                    <a:pt x="2989" y="5525"/>
                    <a:pt x="3347" y="5894"/>
                  </a:cubicBezTo>
                  <a:lnTo>
                    <a:pt x="3347" y="6609"/>
                  </a:lnTo>
                  <a:cubicBezTo>
                    <a:pt x="3347" y="6716"/>
                    <a:pt x="3311" y="6799"/>
                    <a:pt x="3251" y="6859"/>
                  </a:cubicBezTo>
                  <a:lnTo>
                    <a:pt x="2632" y="7466"/>
                  </a:lnTo>
                  <a:cubicBezTo>
                    <a:pt x="2573" y="7525"/>
                    <a:pt x="2513" y="7561"/>
                    <a:pt x="2442" y="7573"/>
                  </a:cubicBezTo>
                  <a:lnTo>
                    <a:pt x="1299" y="7787"/>
                  </a:lnTo>
                  <a:cubicBezTo>
                    <a:pt x="549" y="7918"/>
                    <a:pt x="1" y="8573"/>
                    <a:pt x="1" y="9335"/>
                  </a:cubicBezTo>
                  <a:lnTo>
                    <a:pt x="1" y="11038"/>
                  </a:lnTo>
                  <a:cubicBezTo>
                    <a:pt x="1" y="11133"/>
                    <a:pt x="72" y="11204"/>
                    <a:pt x="168" y="11204"/>
                  </a:cubicBezTo>
                  <a:cubicBezTo>
                    <a:pt x="251" y="11204"/>
                    <a:pt x="334" y="11133"/>
                    <a:pt x="334" y="11038"/>
                  </a:cubicBezTo>
                  <a:lnTo>
                    <a:pt x="334" y="9335"/>
                  </a:lnTo>
                  <a:cubicBezTo>
                    <a:pt x="334" y="8740"/>
                    <a:pt x="763" y="8216"/>
                    <a:pt x="1358" y="8109"/>
                  </a:cubicBezTo>
                  <a:lnTo>
                    <a:pt x="2120" y="7978"/>
                  </a:lnTo>
                  <a:lnTo>
                    <a:pt x="2120" y="11061"/>
                  </a:lnTo>
                  <a:cubicBezTo>
                    <a:pt x="2120" y="11145"/>
                    <a:pt x="2192" y="11216"/>
                    <a:pt x="2275" y="11216"/>
                  </a:cubicBezTo>
                  <a:cubicBezTo>
                    <a:pt x="2370" y="11216"/>
                    <a:pt x="2442" y="11145"/>
                    <a:pt x="2442" y="11061"/>
                  </a:cubicBezTo>
                  <a:lnTo>
                    <a:pt x="2442" y="7918"/>
                  </a:lnTo>
                  <a:lnTo>
                    <a:pt x="2501" y="7894"/>
                  </a:lnTo>
                  <a:cubicBezTo>
                    <a:pt x="2620" y="7883"/>
                    <a:pt x="2727" y="7823"/>
                    <a:pt x="2835" y="7752"/>
                  </a:cubicBezTo>
                  <a:lnTo>
                    <a:pt x="2835" y="8061"/>
                  </a:lnTo>
                  <a:cubicBezTo>
                    <a:pt x="2835" y="9311"/>
                    <a:pt x="3847" y="10347"/>
                    <a:pt x="5109" y="10347"/>
                  </a:cubicBezTo>
                  <a:cubicBezTo>
                    <a:pt x="6359" y="10347"/>
                    <a:pt x="7383" y="9335"/>
                    <a:pt x="7383" y="8061"/>
                  </a:cubicBezTo>
                  <a:lnTo>
                    <a:pt x="7383" y="7752"/>
                  </a:lnTo>
                  <a:cubicBezTo>
                    <a:pt x="7478" y="7823"/>
                    <a:pt x="7597" y="7883"/>
                    <a:pt x="7716" y="7894"/>
                  </a:cubicBezTo>
                  <a:lnTo>
                    <a:pt x="7776" y="7918"/>
                  </a:lnTo>
                  <a:lnTo>
                    <a:pt x="7776" y="8240"/>
                  </a:lnTo>
                  <a:cubicBezTo>
                    <a:pt x="7776" y="8335"/>
                    <a:pt x="7847" y="8406"/>
                    <a:pt x="7930" y="8406"/>
                  </a:cubicBezTo>
                  <a:cubicBezTo>
                    <a:pt x="8026" y="8406"/>
                    <a:pt x="8097" y="8335"/>
                    <a:pt x="8097" y="8240"/>
                  </a:cubicBezTo>
                  <a:lnTo>
                    <a:pt x="8097" y="7978"/>
                  </a:lnTo>
                  <a:lnTo>
                    <a:pt x="8859" y="8109"/>
                  </a:lnTo>
                  <a:cubicBezTo>
                    <a:pt x="9454" y="8216"/>
                    <a:pt x="9883" y="8728"/>
                    <a:pt x="9883" y="9323"/>
                  </a:cubicBezTo>
                  <a:lnTo>
                    <a:pt x="9883" y="11038"/>
                  </a:lnTo>
                  <a:cubicBezTo>
                    <a:pt x="9883" y="11133"/>
                    <a:pt x="9955" y="11204"/>
                    <a:pt x="10050" y="11204"/>
                  </a:cubicBezTo>
                  <a:cubicBezTo>
                    <a:pt x="10133" y="11204"/>
                    <a:pt x="10205" y="11133"/>
                    <a:pt x="10205" y="11038"/>
                  </a:cubicBezTo>
                  <a:lnTo>
                    <a:pt x="10205" y="9323"/>
                  </a:lnTo>
                  <a:cubicBezTo>
                    <a:pt x="10181" y="8585"/>
                    <a:pt x="9645" y="7930"/>
                    <a:pt x="8907" y="7799"/>
                  </a:cubicBezTo>
                  <a:lnTo>
                    <a:pt x="7752" y="7585"/>
                  </a:lnTo>
                  <a:cubicBezTo>
                    <a:pt x="7680" y="7573"/>
                    <a:pt x="7621" y="7549"/>
                    <a:pt x="7561" y="7490"/>
                  </a:cubicBezTo>
                  <a:lnTo>
                    <a:pt x="6954" y="6870"/>
                  </a:lnTo>
                  <a:cubicBezTo>
                    <a:pt x="6883" y="6799"/>
                    <a:pt x="6847" y="6716"/>
                    <a:pt x="6847" y="6620"/>
                  </a:cubicBezTo>
                  <a:lnTo>
                    <a:pt x="6847" y="5906"/>
                  </a:lnTo>
                  <a:cubicBezTo>
                    <a:pt x="7204" y="5549"/>
                    <a:pt x="7442" y="5073"/>
                    <a:pt x="7514" y="4537"/>
                  </a:cubicBezTo>
                  <a:lnTo>
                    <a:pt x="7621" y="4537"/>
                  </a:lnTo>
                  <a:cubicBezTo>
                    <a:pt x="7954" y="4537"/>
                    <a:pt x="8216" y="4299"/>
                    <a:pt x="8252" y="4001"/>
                  </a:cubicBezTo>
                  <a:cubicBezTo>
                    <a:pt x="8264" y="3834"/>
                    <a:pt x="8204" y="3656"/>
                    <a:pt x="8097" y="3537"/>
                  </a:cubicBezTo>
                  <a:cubicBezTo>
                    <a:pt x="8038" y="3477"/>
                    <a:pt x="7978" y="3441"/>
                    <a:pt x="7907" y="3394"/>
                  </a:cubicBezTo>
                  <a:lnTo>
                    <a:pt x="7907" y="858"/>
                  </a:lnTo>
                  <a:cubicBezTo>
                    <a:pt x="7907" y="382"/>
                    <a:pt x="7514" y="1"/>
                    <a:pt x="7037" y="1"/>
                  </a:cubicBezTo>
                  <a:close/>
                </a:path>
              </a:pathLst>
            </a:custGeom>
            <a:grpFill/>
            <a:ln>
              <a:noFill/>
            </a:ln>
          </p:spPr>
          <p:txBody>
            <a:bodyPr spcFirstLastPara="1" wrap="square" lIns="68569" tIns="68569" rIns="68569" bIns="68569" anchor="ctr" anchorCtr="0">
              <a:noAutofit/>
            </a:bodyPr>
            <a:lstStyle/>
            <a:p>
              <a:endParaRPr sz="1051"/>
            </a:p>
          </p:txBody>
        </p:sp>
        <p:sp>
          <p:nvSpPr>
            <p:cNvPr id="182" name="Google Shape;11517;p70">
              <a:extLst>
                <a:ext uri="{FF2B5EF4-FFF2-40B4-BE49-F238E27FC236}">
                  <a16:creationId xmlns:a16="http://schemas.microsoft.com/office/drawing/2014/main" id="{D72C24DF-645D-49FE-A152-E0BCDD771F38}"/>
                </a:ext>
              </a:extLst>
            </p:cNvPr>
            <p:cNvSpPr/>
            <p:nvPr/>
          </p:nvSpPr>
          <p:spPr>
            <a:xfrm>
              <a:off x="5865225" y="1594842"/>
              <a:ext cx="22683" cy="12894"/>
            </a:xfrm>
            <a:custGeom>
              <a:avLst/>
              <a:gdLst/>
              <a:ahLst/>
              <a:cxnLst/>
              <a:rect l="l" t="t" r="r" b="b"/>
              <a:pathLst>
                <a:path w="716" h="407" extrusionOk="0">
                  <a:moveTo>
                    <a:pt x="191" y="0"/>
                  </a:moveTo>
                  <a:cubicBezTo>
                    <a:pt x="104" y="0"/>
                    <a:pt x="24" y="58"/>
                    <a:pt x="13" y="145"/>
                  </a:cubicBezTo>
                  <a:cubicBezTo>
                    <a:pt x="1" y="228"/>
                    <a:pt x="60" y="323"/>
                    <a:pt x="156" y="335"/>
                  </a:cubicBezTo>
                  <a:lnTo>
                    <a:pt x="513" y="407"/>
                  </a:lnTo>
                  <a:lnTo>
                    <a:pt x="537" y="407"/>
                  </a:lnTo>
                  <a:cubicBezTo>
                    <a:pt x="608" y="407"/>
                    <a:pt x="691" y="347"/>
                    <a:pt x="703" y="276"/>
                  </a:cubicBezTo>
                  <a:cubicBezTo>
                    <a:pt x="715" y="181"/>
                    <a:pt x="656" y="97"/>
                    <a:pt x="572" y="85"/>
                  </a:cubicBezTo>
                  <a:lnTo>
                    <a:pt x="215" y="2"/>
                  </a:lnTo>
                  <a:cubicBezTo>
                    <a:pt x="207" y="1"/>
                    <a:pt x="199" y="0"/>
                    <a:pt x="191" y="0"/>
                  </a:cubicBezTo>
                  <a:close/>
                </a:path>
              </a:pathLst>
            </a:custGeom>
            <a:grpFill/>
            <a:ln>
              <a:noFill/>
            </a:ln>
          </p:spPr>
          <p:txBody>
            <a:bodyPr spcFirstLastPara="1" wrap="square" lIns="68569" tIns="68569" rIns="68569" bIns="68569" anchor="ctr" anchorCtr="0">
              <a:noAutofit/>
            </a:bodyPr>
            <a:lstStyle/>
            <a:p>
              <a:endParaRPr sz="1051"/>
            </a:p>
          </p:txBody>
        </p:sp>
        <p:sp>
          <p:nvSpPr>
            <p:cNvPr id="183" name="Google Shape;11518;p70">
              <a:extLst>
                <a:ext uri="{FF2B5EF4-FFF2-40B4-BE49-F238E27FC236}">
                  <a16:creationId xmlns:a16="http://schemas.microsoft.com/office/drawing/2014/main" id="{2A4969EA-2767-4EF6-A427-A83F345A55DF}"/>
                </a:ext>
              </a:extLst>
            </p:cNvPr>
            <p:cNvSpPr/>
            <p:nvPr/>
          </p:nvSpPr>
          <p:spPr>
            <a:xfrm>
              <a:off x="5931627" y="1594462"/>
              <a:ext cx="23412" cy="12894"/>
            </a:xfrm>
            <a:custGeom>
              <a:avLst/>
              <a:gdLst/>
              <a:ahLst/>
              <a:cxnLst/>
              <a:rect l="l" t="t" r="r" b="b"/>
              <a:pathLst>
                <a:path w="739" h="407" extrusionOk="0">
                  <a:moveTo>
                    <a:pt x="534" y="1"/>
                  </a:moveTo>
                  <a:cubicBezTo>
                    <a:pt x="527" y="1"/>
                    <a:pt x="519" y="1"/>
                    <a:pt x="512" y="2"/>
                  </a:cubicBezTo>
                  <a:lnTo>
                    <a:pt x="155" y="73"/>
                  </a:lnTo>
                  <a:cubicBezTo>
                    <a:pt x="60" y="97"/>
                    <a:pt x="0" y="181"/>
                    <a:pt x="12" y="276"/>
                  </a:cubicBezTo>
                  <a:cubicBezTo>
                    <a:pt x="36" y="347"/>
                    <a:pt x="107" y="407"/>
                    <a:pt x="179" y="407"/>
                  </a:cubicBezTo>
                  <a:lnTo>
                    <a:pt x="215" y="407"/>
                  </a:lnTo>
                  <a:lnTo>
                    <a:pt x="572" y="335"/>
                  </a:lnTo>
                  <a:cubicBezTo>
                    <a:pt x="679" y="312"/>
                    <a:pt x="739" y="228"/>
                    <a:pt x="703" y="133"/>
                  </a:cubicBezTo>
                  <a:cubicBezTo>
                    <a:pt x="692" y="57"/>
                    <a:pt x="611" y="1"/>
                    <a:pt x="534" y="1"/>
                  </a:cubicBezTo>
                  <a:close/>
                </a:path>
              </a:pathLst>
            </a:custGeom>
            <a:grpFill/>
            <a:ln>
              <a:noFill/>
            </a:ln>
          </p:spPr>
          <p:txBody>
            <a:bodyPr spcFirstLastPara="1" wrap="square" lIns="68569" tIns="68569" rIns="68569" bIns="68569" anchor="ctr" anchorCtr="0">
              <a:noAutofit/>
            </a:bodyPr>
            <a:lstStyle/>
            <a:p>
              <a:endParaRPr sz="1051"/>
            </a:p>
          </p:txBody>
        </p:sp>
        <p:sp>
          <p:nvSpPr>
            <p:cNvPr id="184" name="Google Shape;11519;p70">
              <a:extLst>
                <a:ext uri="{FF2B5EF4-FFF2-40B4-BE49-F238E27FC236}">
                  <a16:creationId xmlns:a16="http://schemas.microsoft.com/office/drawing/2014/main" id="{03EADA19-FB21-4363-AEA1-72AFB0F460CB}"/>
                </a:ext>
              </a:extLst>
            </p:cNvPr>
            <p:cNvSpPr/>
            <p:nvPr/>
          </p:nvSpPr>
          <p:spPr>
            <a:xfrm>
              <a:off x="5993846" y="1778586"/>
              <a:ext cx="10613" cy="77363"/>
            </a:xfrm>
            <a:custGeom>
              <a:avLst/>
              <a:gdLst/>
              <a:ahLst/>
              <a:cxnLst/>
              <a:rect l="l" t="t" r="r" b="b"/>
              <a:pathLst>
                <a:path w="335" h="2442" extrusionOk="0">
                  <a:moveTo>
                    <a:pt x="168" y="0"/>
                  </a:moveTo>
                  <a:cubicBezTo>
                    <a:pt x="84" y="0"/>
                    <a:pt x="1" y="72"/>
                    <a:pt x="1" y="155"/>
                  </a:cubicBezTo>
                  <a:lnTo>
                    <a:pt x="1" y="2274"/>
                  </a:lnTo>
                  <a:cubicBezTo>
                    <a:pt x="1" y="2358"/>
                    <a:pt x="84" y="2441"/>
                    <a:pt x="168" y="2441"/>
                  </a:cubicBezTo>
                  <a:cubicBezTo>
                    <a:pt x="251" y="2441"/>
                    <a:pt x="334" y="2358"/>
                    <a:pt x="334" y="2274"/>
                  </a:cubicBezTo>
                  <a:lnTo>
                    <a:pt x="334" y="155"/>
                  </a:lnTo>
                  <a:cubicBezTo>
                    <a:pt x="334" y="72"/>
                    <a:pt x="263" y="0"/>
                    <a:pt x="168" y="0"/>
                  </a:cubicBezTo>
                  <a:close/>
                </a:path>
              </a:pathLst>
            </a:custGeom>
            <a:grpFill/>
            <a:ln>
              <a:noFill/>
            </a:ln>
          </p:spPr>
          <p:txBody>
            <a:bodyPr spcFirstLastPara="1" wrap="square" lIns="68569" tIns="68569" rIns="68569" bIns="68569" anchor="ctr" anchorCtr="0">
              <a:noAutofit/>
            </a:bodyPr>
            <a:lstStyle/>
            <a:p>
              <a:endParaRPr sz="1051" dirty="0"/>
            </a:p>
          </p:txBody>
        </p:sp>
      </p:grpSp>
      <p:grpSp>
        <p:nvGrpSpPr>
          <p:cNvPr id="185" name="Google Shape;11512;p70">
            <a:extLst>
              <a:ext uri="{FF2B5EF4-FFF2-40B4-BE49-F238E27FC236}">
                <a16:creationId xmlns:a16="http://schemas.microsoft.com/office/drawing/2014/main" id="{7B19D498-6340-4FA6-88EA-47172A5CC03E}"/>
              </a:ext>
            </a:extLst>
          </p:cNvPr>
          <p:cNvGrpSpPr/>
          <p:nvPr/>
        </p:nvGrpSpPr>
        <p:grpSpPr>
          <a:xfrm>
            <a:off x="2471881" y="1925107"/>
            <a:ext cx="402736" cy="514820"/>
            <a:chOff x="5748295" y="1499833"/>
            <a:chExt cx="323294" cy="356115"/>
          </a:xfrm>
        </p:grpSpPr>
        <p:sp>
          <p:nvSpPr>
            <p:cNvPr id="186" name="Google Shape;11513;p70">
              <a:extLst>
                <a:ext uri="{FF2B5EF4-FFF2-40B4-BE49-F238E27FC236}">
                  <a16:creationId xmlns:a16="http://schemas.microsoft.com/office/drawing/2014/main" id="{2790EA96-28E0-42B7-8E5A-D9B308FFCCBD}"/>
                </a:ext>
              </a:extLst>
            </p:cNvPr>
            <p:cNvSpPr/>
            <p:nvPr/>
          </p:nvSpPr>
          <p:spPr>
            <a:xfrm>
              <a:off x="5871276" y="1611474"/>
              <a:ext cx="10581" cy="16252"/>
            </a:xfrm>
            <a:custGeom>
              <a:avLst/>
              <a:gdLst/>
              <a:ahLst/>
              <a:cxnLst/>
              <a:rect l="l" t="t" r="r" b="b"/>
              <a:pathLst>
                <a:path w="334" h="513" extrusionOk="0">
                  <a:moveTo>
                    <a:pt x="167" y="1"/>
                  </a:moveTo>
                  <a:cubicBezTo>
                    <a:pt x="84" y="1"/>
                    <a:pt x="0" y="72"/>
                    <a:pt x="0" y="168"/>
                  </a:cubicBezTo>
                  <a:lnTo>
                    <a:pt x="0" y="346"/>
                  </a:lnTo>
                  <a:cubicBezTo>
                    <a:pt x="0" y="429"/>
                    <a:pt x="84" y="513"/>
                    <a:pt x="167" y="513"/>
                  </a:cubicBezTo>
                  <a:cubicBezTo>
                    <a:pt x="250" y="513"/>
                    <a:pt x="334" y="429"/>
                    <a:pt x="334" y="346"/>
                  </a:cubicBezTo>
                  <a:lnTo>
                    <a:pt x="334" y="168"/>
                  </a:lnTo>
                  <a:cubicBezTo>
                    <a:pt x="334" y="72"/>
                    <a:pt x="262" y="1"/>
                    <a:pt x="167" y="1"/>
                  </a:cubicBezTo>
                  <a:close/>
                </a:path>
              </a:pathLst>
            </a:custGeom>
            <a:solidFill>
              <a:srgbClr val="657E93"/>
            </a:solidFill>
            <a:ln>
              <a:noFill/>
            </a:ln>
          </p:spPr>
          <p:txBody>
            <a:bodyPr spcFirstLastPara="1" wrap="square" lIns="68569" tIns="68569" rIns="68569" bIns="68569" anchor="ctr" anchorCtr="0">
              <a:noAutofit/>
            </a:bodyPr>
            <a:lstStyle/>
            <a:p>
              <a:endParaRPr sz="1051"/>
            </a:p>
          </p:txBody>
        </p:sp>
        <p:sp>
          <p:nvSpPr>
            <p:cNvPr id="187" name="Google Shape;11514;p70">
              <a:extLst>
                <a:ext uri="{FF2B5EF4-FFF2-40B4-BE49-F238E27FC236}">
                  <a16:creationId xmlns:a16="http://schemas.microsoft.com/office/drawing/2014/main" id="{21B41AE9-21C8-4D0B-9055-C4DB2E694047}"/>
                </a:ext>
              </a:extLst>
            </p:cNvPr>
            <p:cNvSpPr/>
            <p:nvPr/>
          </p:nvSpPr>
          <p:spPr>
            <a:xfrm>
              <a:off x="5938406" y="1611474"/>
              <a:ext cx="10233" cy="16252"/>
            </a:xfrm>
            <a:custGeom>
              <a:avLst/>
              <a:gdLst/>
              <a:ahLst/>
              <a:cxnLst/>
              <a:rect l="l" t="t" r="r" b="b"/>
              <a:pathLst>
                <a:path w="323" h="513" extrusionOk="0">
                  <a:moveTo>
                    <a:pt x="167" y="1"/>
                  </a:moveTo>
                  <a:cubicBezTo>
                    <a:pt x="72" y="1"/>
                    <a:pt x="1" y="72"/>
                    <a:pt x="1" y="168"/>
                  </a:cubicBezTo>
                  <a:lnTo>
                    <a:pt x="1" y="346"/>
                  </a:lnTo>
                  <a:cubicBezTo>
                    <a:pt x="1" y="429"/>
                    <a:pt x="72" y="513"/>
                    <a:pt x="167" y="513"/>
                  </a:cubicBezTo>
                  <a:cubicBezTo>
                    <a:pt x="251" y="513"/>
                    <a:pt x="322" y="429"/>
                    <a:pt x="322" y="346"/>
                  </a:cubicBezTo>
                  <a:lnTo>
                    <a:pt x="322" y="168"/>
                  </a:lnTo>
                  <a:cubicBezTo>
                    <a:pt x="322" y="72"/>
                    <a:pt x="251" y="1"/>
                    <a:pt x="167" y="1"/>
                  </a:cubicBezTo>
                  <a:close/>
                </a:path>
              </a:pathLst>
            </a:custGeom>
            <a:solidFill>
              <a:srgbClr val="657E93"/>
            </a:solidFill>
            <a:ln>
              <a:noFill/>
            </a:ln>
          </p:spPr>
          <p:txBody>
            <a:bodyPr spcFirstLastPara="1" wrap="square" lIns="68569" tIns="68569" rIns="68569" bIns="68569" anchor="ctr" anchorCtr="0">
              <a:noAutofit/>
            </a:bodyPr>
            <a:lstStyle/>
            <a:p>
              <a:endParaRPr sz="1051"/>
            </a:p>
          </p:txBody>
        </p:sp>
        <p:sp>
          <p:nvSpPr>
            <p:cNvPr id="188" name="Google Shape;11515;p70">
              <a:extLst>
                <a:ext uri="{FF2B5EF4-FFF2-40B4-BE49-F238E27FC236}">
                  <a16:creationId xmlns:a16="http://schemas.microsoft.com/office/drawing/2014/main" id="{7D7A3BAA-07E0-43D9-B459-19B22E9C63AB}"/>
                </a:ext>
              </a:extLst>
            </p:cNvPr>
            <p:cNvSpPr/>
            <p:nvPr/>
          </p:nvSpPr>
          <p:spPr>
            <a:xfrm>
              <a:off x="5887116" y="1650820"/>
              <a:ext cx="45683" cy="15777"/>
            </a:xfrm>
            <a:custGeom>
              <a:avLst/>
              <a:gdLst/>
              <a:ahLst/>
              <a:cxnLst/>
              <a:rect l="l" t="t" r="r" b="b"/>
              <a:pathLst>
                <a:path w="1442" h="498" extrusionOk="0">
                  <a:moveTo>
                    <a:pt x="183" y="0"/>
                  </a:moveTo>
                  <a:cubicBezTo>
                    <a:pt x="140" y="0"/>
                    <a:pt x="96" y="15"/>
                    <a:pt x="60" y="45"/>
                  </a:cubicBezTo>
                  <a:cubicBezTo>
                    <a:pt x="0" y="104"/>
                    <a:pt x="0" y="199"/>
                    <a:pt x="60" y="283"/>
                  </a:cubicBezTo>
                  <a:cubicBezTo>
                    <a:pt x="203" y="414"/>
                    <a:pt x="441" y="497"/>
                    <a:pt x="691" y="497"/>
                  </a:cubicBezTo>
                  <a:cubicBezTo>
                    <a:pt x="965" y="497"/>
                    <a:pt x="1203" y="414"/>
                    <a:pt x="1334" y="283"/>
                  </a:cubicBezTo>
                  <a:cubicBezTo>
                    <a:pt x="1441" y="199"/>
                    <a:pt x="1441" y="104"/>
                    <a:pt x="1370" y="45"/>
                  </a:cubicBezTo>
                  <a:cubicBezTo>
                    <a:pt x="1340" y="15"/>
                    <a:pt x="1298" y="0"/>
                    <a:pt x="1255" y="0"/>
                  </a:cubicBezTo>
                  <a:cubicBezTo>
                    <a:pt x="1212" y="0"/>
                    <a:pt x="1167" y="15"/>
                    <a:pt x="1131" y="45"/>
                  </a:cubicBezTo>
                  <a:cubicBezTo>
                    <a:pt x="1072" y="104"/>
                    <a:pt x="917" y="176"/>
                    <a:pt x="715" y="176"/>
                  </a:cubicBezTo>
                  <a:cubicBezTo>
                    <a:pt x="500" y="176"/>
                    <a:pt x="358" y="104"/>
                    <a:pt x="298" y="45"/>
                  </a:cubicBezTo>
                  <a:cubicBezTo>
                    <a:pt x="268" y="15"/>
                    <a:pt x="227" y="0"/>
                    <a:pt x="183" y="0"/>
                  </a:cubicBezTo>
                  <a:close/>
                </a:path>
              </a:pathLst>
            </a:custGeom>
            <a:solidFill>
              <a:srgbClr val="657E93"/>
            </a:solidFill>
            <a:ln>
              <a:noFill/>
            </a:ln>
          </p:spPr>
          <p:txBody>
            <a:bodyPr spcFirstLastPara="1" wrap="square" lIns="68569" tIns="68569" rIns="68569" bIns="68569" anchor="ctr" anchorCtr="0">
              <a:noAutofit/>
            </a:bodyPr>
            <a:lstStyle/>
            <a:p>
              <a:endParaRPr sz="1051"/>
            </a:p>
          </p:txBody>
        </p:sp>
        <p:sp>
          <p:nvSpPr>
            <p:cNvPr id="189" name="Google Shape;11516;p70">
              <a:extLst>
                <a:ext uri="{FF2B5EF4-FFF2-40B4-BE49-F238E27FC236}">
                  <a16:creationId xmlns:a16="http://schemas.microsoft.com/office/drawing/2014/main" id="{1C6035B6-C2D3-45AB-BD3F-EE94006F9392}"/>
                </a:ext>
              </a:extLst>
            </p:cNvPr>
            <p:cNvSpPr/>
            <p:nvPr/>
          </p:nvSpPr>
          <p:spPr>
            <a:xfrm>
              <a:off x="5748295" y="1499833"/>
              <a:ext cx="323294" cy="355355"/>
            </a:xfrm>
            <a:custGeom>
              <a:avLst/>
              <a:gdLst/>
              <a:ahLst/>
              <a:cxnLst/>
              <a:rect l="l" t="t" r="r" b="b"/>
              <a:pathLst>
                <a:path w="10205" h="11217" extrusionOk="0">
                  <a:moveTo>
                    <a:pt x="7026" y="334"/>
                  </a:moveTo>
                  <a:cubicBezTo>
                    <a:pt x="7323" y="334"/>
                    <a:pt x="7561" y="572"/>
                    <a:pt x="7561" y="870"/>
                  </a:cubicBezTo>
                  <a:lnTo>
                    <a:pt x="7561" y="3346"/>
                  </a:lnTo>
                  <a:lnTo>
                    <a:pt x="7371" y="3346"/>
                  </a:lnTo>
                  <a:cubicBezTo>
                    <a:pt x="7264" y="3346"/>
                    <a:pt x="7180" y="3251"/>
                    <a:pt x="7180" y="3156"/>
                  </a:cubicBezTo>
                  <a:lnTo>
                    <a:pt x="7180" y="2632"/>
                  </a:lnTo>
                  <a:cubicBezTo>
                    <a:pt x="7180" y="2156"/>
                    <a:pt x="6787" y="1763"/>
                    <a:pt x="6311" y="1763"/>
                  </a:cubicBezTo>
                  <a:lnTo>
                    <a:pt x="4561" y="1763"/>
                  </a:lnTo>
                  <a:cubicBezTo>
                    <a:pt x="4466" y="1763"/>
                    <a:pt x="4394" y="1846"/>
                    <a:pt x="4394" y="1929"/>
                  </a:cubicBezTo>
                  <a:cubicBezTo>
                    <a:pt x="4394" y="2025"/>
                    <a:pt x="4466" y="2096"/>
                    <a:pt x="4561" y="2096"/>
                  </a:cubicBezTo>
                  <a:lnTo>
                    <a:pt x="6311" y="2096"/>
                  </a:lnTo>
                  <a:cubicBezTo>
                    <a:pt x="6609" y="2096"/>
                    <a:pt x="6847" y="2334"/>
                    <a:pt x="6847" y="2632"/>
                  </a:cubicBezTo>
                  <a:lnTo>
                    <a:pt x="6847" y="3156"/>
                  </a:lnTo>
                  <a:cubicBezTo>
                    <a:pt x="6847" y="3441"/>
                    <a:pt x="7085" y="3680"/>
                    <a:pt x="7371" y="3680"/>
                  </a:cubicBezTo>
                  <a:lnTo>
                    <a:pt x="7633" y="3680"/>
                  </a:lnTo>
                  <a:cubicBezTo>
                    <a:pt x="7704" y="3680"/>
                    <a:pt x="7788" y="3703"/>
                    <a:pt x="7847" y="3763"/>
                  </a:cubicBezTo>
                  <a:cubicBezTo>
                    <a:pt x="7907" y="3822"/>
                    <a:pt x="7919" y="3894"/>
                    <a:pt x="7919" y="3977"/>
                  </a:cubicBezTo>
                  <a:cubicBezTo>
                    <a:pt x="7907" y="4108"/>
                    <a:pt x="7776" y="4227"/>
                    <a:pt x="7621" y="4227"/>
                  </a:cubicBezTo>
                  <a:lnTo>
                    <a:pt x="7549" y="4227"/>
                  </a:lnTo>
                  <a:lnTo>
                    <a:pt x="7549" y="4215"/>
                  </a:lnTo>
                  <a:cubicBezTo>
                    <a:pt x="7549" y="4120"/>
                    <a:pt x="7478" y="4049"/>
                    <a:pt x="7383" y="4049"/>
                  </a:cubicBezTo>
                  <a:cubicBezTo>
                    <a:pt x="7299" y="4049"/>
                    <a:pt x="7216" y="4120"/>
                    <a:pt x="7216" y="4215"/>
                  </a:cubicBezTo>
                  <a:cubicBezTo>
                    <a:pt x="7216" y="5370"/>
                    <a:pt x="6264" y="6323"/>
                    <a:pt x="5109" y="6323"/>
                  </a:cubicBezTo>
                  <a:cubicBezTo>
                    <a:pt x="5101" y="6323"/>
                    <a:pt x="5094" y="6323"/>
                    <a:pt x="5087" y="6323"/>
                  </a:cubicBezTo>
                  <a:cubicBezTo>
                    <a:pt x="3930" y="6323"/>
                    <a:pt x="2989" y="5375"/>
                    <a:pt x="2989" y="4215"/>
                  </a:cubicBezTo>
                  <a:cubicBezTo>
                    <a:pt x="2989" y="4120"/>
                    <a:pt x="2918" y="4049"/>
                    <a:pt x="2835" y="4049"/>
                  </a:cubicBezTo>
                  <a:cubicBezTo>
                    <a:pt x="2739" y="4049"/>
                    <a:pt x="2668" y="4120"/>
                    <a:pt x="2668" y="4215"/>
                  </a:cubicBezTo>
                  <a:lnTo>
                    <a:pt x="2668" y="4227"/>
                  </a:lnTo>
                  <a:lnTo>
                    <a:pt x="2561" y="4227"/>
                  </a:lnTo>
                  <a:cubicBezTo>
                    <a:pt x="2489" y="4227"/>
                    <a:pt x="2418" y="4192"/>
                    <a:pt x="2358" y="4132"/>
                  </a:cubicBezTo>
                  <a:cubicBezTo>
                    <a:pt x="2299" y="4073"/>
                    <a:pt x="2275" y="4001"/>
                    <a:pt x="2275" y="3930"/>
                  </a:cubicBezTo>
                  <a:cubicBezTo>
                    <a:pt x="2299" y="3799"/>
                    <a:pt x="2430" y="3680"/>
                    <a:pt x="2573" y="3680"/>
                  </a:cubicBezTo>
                  <a:lnTo>
                    <a:pt x="2811" y="3680"/>
                  </a:lnTo>
                  <a:cubicBezTo>
                    <a:pt x="3097" y="3680"/>
                    <a:pt x="3335" y="3441"/>
                    <a:pt x="3335" y="3156"/>
                  </a:cubicBezTo>
                  <a:lnTo>
                    <a:pt x="3335" y="2632"/>
                  </a:lnTo>
                  <a:cubicBezTo>
                    <a:pt x="3335" y="2334"/>
                    <a:pt x="3573" y="2096"/>
                    <a:pt x="3870" y="2096"/>
                  </a:cubicBezTo>
                  <a:cubicBezTo>
                    <a:pt x="3954" y="2096"/>
                    <a:pt x="4037" y="2025"/>
                    <a:pt x="4037" y="1929"/>
                  </a:cubicBezTo>
                  <a:cubicBezTo>
                    <a:pt x="4037" y="1846"/>
                    <a:pt x="3954" y="1763"/>
                    <a:pt x="3870" y="1763"/>
                  </a:cubicBezTo>
                  <a:cubicBezTo>
                    <a:pt x="3394" y="1763"/>
                    <a:pt x="3013" y="2156"/>
                    <a:pt x="3013" y="2632"/>
                  </a:cubicBezTo>
                  <a:lnTo>
                    <a:pt x="3013" y="3156"/>
                  </a:lnTo>
                  <a:cubicBezTo>
                    <a:pt x="3013" y="3251"/>
                    <a:pt x="2918" y="3346"/>
                    <a:pt x="2811" y="3346"/>
                  </a:cubicBezTo>
                  <a:lnTo>
                    <a:pt x="2620" y="3346"/>
                  </a:lnTo>
                  <a:lnTo>
                    <a:pt x="2620" y="870"/>
                  </a:lnTo>
                  <a:cubicBezTo>
                    <a:pt x="2620" y="572"/>
                    <a:pt x="2858" y="334"/>
                    <a:pt x="3156" y="334"/>
                  </a:cubicBezTo>
                  <a:close/>
                  <a:moveTo>
                    <a:pt x="6549" y="6204"/>
                  </a:moveTo>
                  <a:lnTo>
                    <a:pt x="6549" y="6632"/>
                  </a:lnTo>
                  <a:cubicBezTo>
                    <a:pt x="6549" y="6811"/>
                    <a:pt x="6621" y="6990"/>
                    <a:pt x="6764" y="7121"/>
                  </a:cubicBezTo>
                  <a:lnTo>
                    <a:pt x="7085" y="7454"/>
                  </a:lnTo>
                  <a:lnTo>
                    <a:pt x="7085" y="8085"/>
                  </a:lnTo>
                  <a:lnTo>
                    <a:pt x="7061" y="8085"/>
                  </a:lnTo>
                  <a:cubicBezTo>
                    <a:pt x="7061" y="9097"/>
                    <a:pt x="6264" y="9930"/>
                    <a:pt x="5287" y="10014"/>
                  </a:cubicBezTo>
                  <a:lnTo>
                    <a:pt x="5287" y="9835"/>
                  </a:lnTo>
                  <a:cubicBezTo>
                    <a:pt x="5287" y="9752"/>
                    <a:pt x="5204" y="9668"/>
                    <a:pt x="5121" y="9668"/>
                  </a:cubicBezTo>
                  <a:cubicBezTo>
                    <a:pt x="5037" y="9668"/>
                    <a:pt x="4954" y="9752"/>
                    <a:pt x="4954" y="9835"/>
                  </a:cubicBezTo>
                  <a:lnTo>
                    <a:pt x="4954" y="10014"/>
                  </a:lnTo>
                  <a:cubicBezTo>
                    <a:pt x="3966" y="9930"/>
                    <a:pt x="3192" y="9097"/>
                    <a:pt x="3192" y="8085"/>
                  </a:cubicBezTo>
                  <a:lnTo>
                    <a:pt x="3192" y="7442"/>
                  </a:lnTo>
                  <a:lnTo>
                    <a:pt x="3513" y="7109"/>
                  </a:lnTo>
                  <a:cubicBezTo>
                    <a:pt x="3644" y="6978"/>
                    <a:pt x="3728" y="6811"/>
                    <a:pt x="3728" y="6620"/>
                  </a:cubicBezTo>
                  <a:lnTo>
                    <a:pt x="3728" y="6204"/>
                  </a:lnTo>
                  <a:cubicBezTo>
                    <a:pt x="4120" y="6489"/>
                    <a:pt x="4621" y="6668"/>
                    <a:pt x="5132" y="6668"/>
                  </a:cubicBezTo>
                  <a:cubicBezTo>
                    <a:pt x="5668" y="6668"/>
                    <a:pt x="6145" y="6501"/>
                    <a:pt x="6549" y="6204"/>
                  </a:cubicBezTo>
                  <a:close/>
                  <a:moveTo>
                    <a:pt x="3168" y="1"/>
                  </a:moveTo>
                  <a:cubicBezTo>
                    <a:pt x="2692" y="1"/>
                    <a:pt x="2311" y="382"/>
                    <a:pt x="2311" y="858"/>
                  </a:cubicBezTo>
                  <a:lnTo>
                    <a:pt x="2311" y="3394"/>
                  </a:lnTo>
                  <a:cubicBezTo>
                    <a:pt x="2120" y="3477"/>
                    <a:pt x="1977" y="3656"/>
                    <a:pt x="1965" y="3870"/>
                  </a:cubicBezTo>
                  <a:cubicBezTo>
                    <a:pt x="1954" y="4037"/>
                    <a:pt x="2013" y="4215"/>
                    <a:pt x="2120" y="4334"/>
                  </a:cubicBezTo>
                  <a:cubicBezTo>
                    <a:pt x="2239" y="4454"/>
                    <a:pt x="2394" y="4525"/>
                    <a:pt x="2561" y="4525"/>
                  </a:cubicBezTo>
                  <a:lnTo>
                    <a:pt x="2680" y="4525"/>
                  </a:lnTo>
                  <a:cubicBezTo>
                    <a:pt x="2751" y="5049"/>
                    <a:pt x="2989" y="5525"/>
                    <a:pt x="3347" y="5894"/>
                  </a:cubicBezTo>
                  <a:lnTo>
                    <a:pt x="3347" y="6609"/>
                  </a:lnTo>
                  <a:cubicBezTo>
                    <a:pt x="3347" y="6716"/>
                    <a:pt x="3311" y="6799"/>
                    <a:pt x="3251" y="6859"/>
                  </a:cubicBezTo>
                  <a:lnTo>
                    <a:pt x="2632" y="7466"/>
                  </a:lnTo>
                  <a:cubicBezTo>
                    <a:pt x="2573" y="7525"/>
                    <a:pt x="2513" y="7561"/>
                    <a:pt x="2442" y="7573"/>
                  </a:cubicBezTo>
                  <a:lnTo>
                    <a:pt x="1299" y="7787"/>
                  </a:lnTo>
                  <a:cubicBezTo>
                    <a:pt x="549" y="7918"/>
                    <a:pt x="1" y="8573"/>
                    <a:pt x="1" y="9335"/>
                  </a:cubicBezTo>
                  <a:lnTo>
                    <a:pt x="1" y="11038"/>
                  </a:lnTo>
                  <a:cubicBezTo>
                    <a:pt x="1" y="11133"/>
                    <a:pt x="72" y="11204"/>
                    <a:pt x="168" y="11204"/>
                  </a:cubicBezTo>
                  <a:cubicBezTo>
                    <a:pt x="251" y="11204"/>
                    <a:pt x="334" y="11133"/>
                    <a:pt x="334" y="11038"/>
                  </a:cubicBezTo>
                  <a:lnTo>
                    <a:pt x="334" y="9335"/>
                  </a:lnTo>
                  <a:cubicBezTo>
                    <a:pt x="334" y="8740"/>
                    <a:pt x="763" y="8216"/>
                    <a:pt x="1358" y="8109"/>
                  </a:cubicBezTo>
                  <a:lnTo>
                    <a:pt x="2120" y="7978"/>
                  </a:lnTo>
                  <a:lnTo>
                    <a:pt x="2120" y="11061"/>
                  </a:lnTo>
                  <a:cubicBezTo>
                    <a:pt x="2120" y="11145"/>
                    <a:pt x="2192" y="11216"/>
                    <a:pt x="2275" y="11216"/>
                  </a:cubicBezTo>
                  <a:cubicBezTo>
                    <a:pt x="2370" y="11216"/>
                    <a:pt x="2442" y="11145"/>
                    <a:pt x="2442" y="11061"/>
                  </a:cubicBezTo>
                  <a:lnTo>
                    <a:pt x="2442" y="7918"/>
                  </a:lnTo>
                  <a:lnTo>
                    <a:pt x="2501" y="7894"/>
                  </a:lnTo>
                  <a:cubicBezTo>
                    <a:pt x="2620" y="7883"/>
                    <a:pt x="2727" y="7823"/>
                    <a:pt x="2835" y="7752"/>
                  </a:cubicBezTo>
                  <a:lnTo>
                    <a:pt x="2835" y="8061"/>
                  </a:lnTo>
                  <a:cubicBezTo>
                    <a:pt x="2835" y="9311"/>
                    <a:pt x="3847" y="10347"/>
                    <a:pt x="5109" y="10347"/>
                  </a:cubicBezTo>
                  <a:cubicBezTo>
                    <a:pt x="6359" y="10347"/>
                    <a:pt x="7383" y="9335"/>
                    <a:pt x="7383" y="8061"/>
                  </a:cubicBezTo>
                  <a:lnTo>
                    <a:pt x="7383" y="7752"/>
                  </a:lnTo>
                  <a:cubicBezTo>
                    <a:pt x="7478" y="7823"/>
                    <a:pt x="7597" y="7883"/>
                    <a:pt x="7716" y="7894"/>
                  </a:cubicBezTo>
                  <a:lnTo>
                    <a:pt x="7776" y="7918"/>
                  </a:lnTo>
                  <a:lnTo>
                    <a:pt x="7776" y="8240"/>
                  </a:lnTo>
                  <a:cubicBezTo>
                    <a:pt x="7776" y="8335"/>
                    <a:pt x="7847" y="8406"/>
                    <a:pt x="7930" y="8406"/>
                  </a:cubicBezTo>
                  <a:cubicBezTo>
                    <a:pt x="8026" y="8406"/>
                    <a:pt x="8097" y="8335"/>
                    <a:pt x="8097" y="8240"/>
                  </a:cubicBezTo>
                  <a:lnTo>
                    <a:pt x="8097" y="7978"/>
                  </a:lnTo>
                  <a:lnTo>
                    <a:pt x="8859" y="8109"/>
                  </a:lnTo>
                  <a:cubicBezTo>
                    <a:pt x="9454" y="8216"/>
                    <a:pt x="9883" y="8728"/>
                    <a:pt x="9883" y="9323"/>
                  </a:cubicBezTo>
                  <a:lnTo>
                    <a:pt x="9883" y="11038"/>
                  </a:lnTo>
                  <a:cubicBezTo>
                    <a:pt x="9883" y="11133"/>
                    <a:pt x="9955" y="11204"/>
                    <a:pt x="10050" y="11204"/>
                  </a:cubicBezTo>
                  <a:cubicBezTo>
                    <a:pt x="10133" y="11204"/>
                    <a:pt x="10205" y="11133"/>
                    <a:pt x="10205" y="11038"/>
                  </a:cubicBezTo>
                  <a:lnTo>
                    <a:pt x="10205" y="9323"/>
                  </a:lnTo>
                  <a:cubicBezTo>
                    <a:pt x="10181" y="8585"/>
                    <a:pt x="9645" y="7930"/>
                    <a:pt x="8907" y="7799"/>
                  </a:cubicBezTo>
                  <a:lnTo>
                    <a:pt x="7752" y="7585"/>
                  </a:lnTo>
                  <a:cubicBezTo>
                    <a:pt x="7680" y="7573"/>
                    <a:pt x="7621" y="7549"/>
                    <a:pt x="7561" y="7490"/>
                  </a:cubicBezTo>
                  <a:lnTo>
                    <a:pt x="6954" y="6870"/>
                  </a:lnTo>
                  <a:cubicBezTo>
                    <a:pt x="6883" y="6799"/>
                    <a:pt x="6847" y="6716"/>
                    <a:pt x="6847" y="6620"/>
                  </a:cubicBezTo>
                  <a:lnTo>
                    <a:pt x="6847" y="5906"/>
                  </a:lnTo>
                  <a:cubicBezTo>
                    <a:pt x="7204" y="5549"/>
                    <a:pt x="7442" y="5073"/>
                    <a:pt x="7514" y="4537"/>
                  </a:cubicBezTo>
                  <a:lnTo>
                    <a:pt x="7621" y="4537"/>
                  </a:lnTo>
                  <a:cubicBezTo>
                    <a:pt x="7954" y="4537"/>
                    <a:pt x="8216" y="4299"/>
                    <a:pt x="8252" y="4001"/>
                  </a:cubicBezTo>
                  <a:cubicBezTo>
                    <a:pt x="8264" y="3834"/>
                    <a:pt x="8204" y="3656"/>
                    <a:pt x="8097" y="3537"/>
                  </a:cubicBezTo>
                  <a:cubicBezTo>
                    <a:pt x="8038" y="3477"/>
                    <a:pt x="7978" y="3441"/>
                    <a:pt x="7907" y="3394"/>
                  </a:cubicBezTo>
                  <a:lnTo>
                    <a:pt x="7907" y="858"/>
                  </a:lnTo>
                  <a:cubicBezTo>
                    <a:pt x="7907" y="382"/>
                    <a:pt x="7514" y="1"/>
                    <a:pt x="7037" y="1"/>
                  </a:cubicBezTo>
                  <a:close/>
                </a:path>
              </a:pathLst>
            </a:custGeom>
            <a:solidFill>
              <a:srgbClr val="657E93"/>
            </a:solidFill>
            <a:ln>
              <a:noFill/>
            </a:ln>
          </p:spPr>
          <p:txBody>
            <a:bodyPr spcFirstLastPara="1" wrap="square" lIns="68569" tIns="68569" rIns="68569" bIns="68569" anchor="ctr" anchorCtr="0">
              <a:noAutofit/>
            </a:bodyPr>
            <a:lstStyle/>
            <a:p>
              <a:endParaRPr sz="1051"/>
            </a:p>
          </p:txBody>
        </p:sp>
        <p:sp>
          <p:nvSpPr>
            <p:cNvPr id="190" name="Google Shape;11517;p70">
              <a:extLst>
                <a:ext uri="{FF2B5EF4-FFF2-40B4-BE49-F238E27FC236}">
                  <a16:creationId xmlns:a16="http://schemas.microsoft.com/office/drawing/2014/main" id="{138A15BA-2A86-4C4D-8B10-F74934C72373}"/>
                </a:ext>
              </a:extLst>
            </p:cNvPr>
            <p:cNvSpPr/>
            <p:nvPr/>
          </p:nvSpPr>
          <p:spPr>
            <a:xfrm>
              <a:off x="5865225" y="1594842"/>
              <a:ext cx="22683" cy="12894"/>
            </a:xfrm>
            <a:custGeom>
              <a:avLst/>
              <a:gdLst/>
              <a:ahLst/>
              <a:cxnLst/>
              <a:rect l="l" t="t" r="r" b="b"/>
              <a:pathLst>
                <a:path w="716" h="407" extrusionOk="0">
                  <a:moveTo>
                    <a:pt x="191" y="0"/>
                  </a:moveTo>
                  <a:cubicBezTo>
                    <a:pt x="104" y="0"/>
                    <a:pt x="24" y="58"/>
                    <a:pt x="13" y="145"/>
                  </a:cubicBezTo>
                  <a:cubicBezTo>
                    <a:pt x="1" y="228"/>
                    <a:pt x="60" y="323"/>
                    <a:pt x="156" y="335"/>
                  </a:cubicBezTo>
                  <a:lnTo>
                    <a:pt x="513" y="407"/>
                  </a:lnTo>
                  <a:lnTo>
                    <a:pt x="537" y="407"/>
                  </a:lnTo>
                  <a:cubicBezTo>
                    <a:pt x="608" y="407"/>
                    <a:pt x="691" y="347"/>
                    <a:pt x="703" y="276"/>
                  </a:cubicBezTo>
                  <a:cubicBezTo>
                    <a:pt x="715" y="181"/>
                    <a:pt x="656" y="97"/>
                    <a:pt x="572" y="85"/>
                  </a:cubicBezTo>
                  <a:lnTo>
                    <a:pt x="215" y="2"/>
                  </a:lnTo>
                  <a:cubicBezTo>
                    <a:pt x="207" y="1"/>
                    <a:pt x="199" y="0"/>
                    <a:pt x="191" y="0"/>
                  </a:cubicBezTo>
                  <a:close/>
                </a:path>
              </a:pathLst>
            </a:custGeom>
            <a:solidFill>
              <a:srgbClr val="657E93"/>
            </a:solidFill>
            <a:ln>
              <a:noFill/>
            </a:ln>
          </p:spPr>
          <p:txBody>
            <a:bodyPr spcFirstLastPara="1" wrap="square" lIns="68569" tIns="68569" rIns="68569" bIns="68569" anchor="ctr" anchorCtr="0">
              <a:noAutofit/>
            </a:bodyPr>
            <a:lstStyle/>
            <a:p>
              <a:endParaRPr sz="1051"/>
            </a:p>
          </p:txBody>
        </p:sp>
        <p:sp>
          <p:nvSpPr>
            <p:cNvPr id="191" name="Google Shape;11518;p70">
              <a:extLst>
                <a:ext uri="{FF2B5EF4-FFF2-40B4-BE49-F238E27FC236}">
                  <a16:creationId xmlns:a16="http://schemas.microsoft.com/office/drawing/2014/main" id="{8DBEF42A-6449-4BFB-9C59-86B17519C3FC}"/>
                </a:ext>
              </a:extLst>
            </p:cNvPr>
            <p:cNvSpPr/>
            <p:nvPr/>
          </p:nvSpPr>
          <p:spPr>
            <a:xfrm>
              <a:off x="5931627" y="1594462"/>
              <a:ext cx="23412" cy="12894"/>
            </a:xfrm>
            <a:custGeom>
              <a:avLst/>
              <a:gdLst/>
              <a:ahLst/>
              <a:cxnLst/>
              <a:rect l="l" t="t" r="r" b="b"/>
              <a:pathLst>
                <a:path w="739" h="407" extrusionOk="0">
                  <a:moveTo>
                    <a:pt x="534" y="1"/>
                  </a:moveTo>
                  <a:cubicBezTo>
                    <a:pt x="527" y="1"/>
                    <a:pt x="519" y="1"/>
                    <a:pt x="512" y="2"/>
                  </a:cubicBezTo>
                  <a:lnTo>
                    <a:pt x="155" y="73"/>
                  </a:lnTo>
                  <a:cubicBezTo>
                    <a:pt x="60" y="97"/>
                    <a:pt x="0" y="181"/>
                    <a:pt x="12" y="276"/>
                  </a:cubicBezTo>
                  <a:cubicBezTo>
                    <a:pt x="36" y="347"/>
                    <a:pt x="107" y="407"/>
                    <a:pt x="179" y="407"/>
                  </a:cubicBezTo>
                  <a:lnTo>
                    <a:pt x="215" y="407"/>
                  </a:lnTo>
                  <a:lnTo>
                    <a:pt x="572" y="335"/>
                  </a:lnTo>
                  <a:cubicBezTo>
                    <a:pt x="679" y="312"/>
                    <a:pt x="739" y="228"/>
                    <a:pt x="703" y="133"/>
                  </a:cubicBezTo>
                  <a:cubicBezTo>
                    <a:pt x="692" y="57"/>
                    <a:pt x="611" y="1"/>
                    <a:pt x="534" y="1"/>
                  </a:cubicBezTo>
                  <a:close/>
                </a:path>
              </a:pathLst>
            </a:custGeom>
            <a:solidFill>
              <a:srgbClr val="657E93"/>
            </a:solidFill>
            <a:ln>
              <a:noFill/>
            </a:ln>
          </p:spPr>
          <p:txBody>
            <a:bodyPr spcFirstLastPara="1" wrap="square" lIns="68569" tIns="68569" rIns="68569" bIns="68569" anchor="ctr" anchorCtr="0">
              <a:noAutofit/>
            </a:bodyPr>
            <a:lstStyle/>
            <a:p>
              <a:endParaRPr sz="1051"/>
            </a:p>
          </p:txBody>
        </p:sp>
        <p:sp>
          <p:nvSpPr>
            <p:cNvPr id="192" name="Google Shape;11519;p70">
              <a:extLst>
                <a:ext uri="{FF2B5EF4-FFF2-40B4-BE49-F238E27FC236}">
                  <a16:creationId xmlns:a16="http://schemas.microsoft.com/office/drawing/2014/main" id="{09BFE652-1C22-4739-814E-DDC2AFD006EF}"/>
                </a:ext>
              </a:extLst>
            </p:cNvPr>
            <p:cNvSpPr/>
            <p:nvPr/>
          </p:nvSpPr>
          <p:spPr>
            <a:xfrm>
              <a:off x="5993846" y="1778586"/>
              <a:ext cx="10613" cy="77363"/>
            </a:xfrm>
            <a:custGeom>
              <a:avLst/>
              <a:gdLst/>
              <a:ahLst/>
              <a:cxnLst/>
              <a:rect l="l" t="t" r="r" b="b"/>
              <a:pathLst>
                <a:path w="335" h="2442" extrusionOk="0">
                  <a:moveTo>
                    <a:pt x="168" y="0"/>
                  </a:moveTo>
                  <a:cubicBezTo>
                    <a:pt x="84" y="0"/>
                    <a:pt x="1" y="72"/>
                    <a:pt x="1" y="155"/>
                  </a:cubicBezTo>
                  <a:lnTo>
                    <a:pt x="1" y="2274"/>
                  </a:lnTo>
                  <a:cubicBezTo>
                    <a:pt x="1" y="2358"/>
                    <a:pt x="84" y="2441"/>
                    <a:pt x="168" y="2441"/>
                  </a:cubicBezTo>
                  <a:cubicBezTo>
                    <a:pt x="251" y="2441"/>
                    <a:pt x="334" y="2358"/>
                    <a:pt x="334" y="2274"/>
                  </a:cubicBezTo>
                  <a:lnTo>
                    <a:pt x="334" y="155"/>
                  </a:lnTo>
                  <a:cubicBezTo>
                    <a:pt x="334" y="72"/>
                    <a:pt x="263" y="0"/>
                    <a:pt x="168" y="0"/>
                  </a:cubicBezTo>
                  <a:close/>
                </a:path>
              </a:pathLst>
            </a:custGeom>
            <a:solidFill>
              <a:srgbClr val="657E93"/>
            </a:solidFill>
            <a:ln>
              <a:noFill/>
            </a:ln>
          </p:spPr>
          <p:txBody>
            <a:bodyPr spcFirstLastPara="1" wrap="square" lIns="68569" tIns="68569" rIns="68569" bIns="68569" anchor="ctr" anchorCtr="0">
              <a:noAutofit/>
            </a:bodyPr>
            <a:lstStyle/>
            <a:p>
              <a:endParaRPr sz="1051"/>
            </a:p>
          </p:txBody>
        </p:sp>
      </p:grpSp>
      <p:grpSp>
        <p:nvGrpSpPr>
          <p:cNvPr id="193" name="Google Shape;11011;p70">
            <a:extLst>
              <a:ext uri="{FF2B5EF4-FFF2-40B4-BE49-F238E27FC236}">
                <a16:creationId xmlns:a16="http://schemas.microsoft.com/office/drawing/2014/main" id="{D6FE4302-D88F-44D7-8819-B3A5810516D0}"/>
              </a:ext>
            </a:extLst>
          </p:cNvPr>
          <p:cNvGrpSpPr/>
          <p:nvPr/>
        </p:nvGrpSpPr>
        <p:grpSpPr>
          <a:xfrm>
            <a:off x="668746" y="3640107"/>
            <a:ext cx="434554" cy="494794"/>
            <a:chOff x="7156344" y="3347696"/>
            <a:chExt cx="264465" cy="353074"/>
          </a:xfrm>
          <a:solidFill>
            <a:schemeClr val="bg2">
              <a:lumMod val="50000"/>
            </a:schemeClr>
          </a:solidFill>
        </p:grpSpPr>
        <p:sp>
          <p:nvSpPr>
            <p:cNvPr id="194" name="Google Shape;11012;p70">
              <a:extLst>
                <a:ext uri="{FF2B5EF4-FFF2-40B4-BE49-F238E27FC236}">
                  <a16:creationId xmlns:a16="http://schemas.microsoft.com/office/drawing/2014/main" id="{21E524F7-23F3-4968-9E84-21DB29A48F9A}"/>
                </a:ext>
              </a:extLst>
            </p:cNvPr>
            <p:cNvSpPr/>
            <p:nvPr/>
          </p:nvSpPr>
          <p:spPr>
            <a:xfrm>
              <a:off x="7248754" y="3468397"/>
              <a:ext cx="10233" cy="15872"/>
            </a:xfrm>
            <a:custGeom>
              <a:avLst/>
              <a:gdLst/>
              <a:ahLst/>
              <a:cxnLst/>
              <a:rect l="l" t="t" r="r" b="b"/>
              <a:pathLst>
                <a:path w="323" h="501" extrusionOk="0">
                  <a:moveTo>
                    <a:pt x="156" y="0"/>
                  </a:moveTo>
                  <a:cubicBezTo>
                    <a:pt x="72" y="0"/>
                    <a:pt x="1" y="72"/>
                    <a:pt x="1" y="155"/>
                  </a:cubicBezTo>
                  <a:lnTo>
                    <a:pt x="1" y="334"/>
                  </a:lnTo>
                  <a:cubicBezTo>
                    <a:pt x="1" y="429"/>
                    <a:pt x="72" y="500"/>
                    <a:pt x="156" y="500"/>
                  </a:cubicBezTo>
                  <a:cubicBezTo>
                    <a:pt x="251" y="500"/>
                    <a:pt x="322" y="429"/>
                    <a:pt x="322" y="334"/>
                  </a:cubicBezTo>
                  <a:lnTo>
                    <a:pt x="322" y="155"/>
                  </a:lnTo>
                  <a:cubicBezTo>
                    <a:pt x="322" y="72"/>
                    <a:pt x="251" y="0"/>
                    <a:pt x="156" y="0"/>
                  </a:cubicBezTo>
                  <a:close/>
                </a:path>
              </a:pathLst>
            </a:custGeom>
            <a:grpFill/>
            <a:ln>
              <a:noFill/>
            </a:ln>
          </p:spPr>
          <p:txBody>
            <a:bodyPr spcFirstLastPara="1" wrap="square" lIns="68569" tIns="68569" rIns="68569" bIns="68569" anchor="ctr" anchorCtr="0">
              <a:noAutofit/>
            </a:bodyPr>
            <a:lstStyle/>
            <a:p>
              <a:endParaRPr sz="1051"/>
            </a:p>
          </p:txBody>
        </p:sp>
        <p:sp>
          <p:nvSpPr>
            <p:cNvPr id="195" name="Google Shape;11013;p70">
              <a:extLst>
                <a:ext uri="{FF2B5EF4-FFF2-40B4-BE49-F238E27FC236}">
                  <a16:creationId xmlns:a16="http://schemas.microsoft.com/office/drawing/2014/main" id="{2A1BFE3B-D42D-4604-BCF9-8DEC158DC3B6}"/>
                </a:ext>
              </a:extLst>
            </p:cNvPr>
            <p:cNvSpPr/>
            <p:nvPr/>
          </p:nvSpPr>
          <p:spPr>
            <a:xfrm>
              <a:off x="7314775" y="3468397"/>
              <a:ext cx="10201" cy="15872"/>
            </a:xfrm>
            <a:custGeom>
              <a:avLst/>
              <a:gdLst/>
              <a:ahLst/>
              <a:cxnLst/>
              <a:rect l="l" t="t" r="r" b="b"/>
              <a:pathLst>
                <a:path w="322" h="501" extrusionOk="0">
                  <a:moveTo>
                    <a:pt x="155" y="0"/>
                  </a:moveTo>
                  <a:cubicBezTo>
                    <a:pt x="72" y="0"/>
                    <a:pt x="1" y="72"/>
                    <a:pt x="1" y="155"/>
                  </a:cubicBezTo>
                  <a:lnTo>
                    <a:pt x="1" y="334"/>
                  </a:lnTo>
                  <a:cubicBezTo>
                    <a:pt x="1" y="429"/>
                    <a:pt x="72" y="500"/>
                    <a:pt x="155" y="500"/>
                  </a:cubicBezTo>
                  <a:cubicBezTo>
                    <a:pt x="251" y="500"/>
                    <a:pt x="322" y="429"/>
                    <a:pt x="322" y="334"/>
                  </a:cubicBezTo>
                  <a:lnTo>
                    <a:pt x="322" y="155"/>
                  </a:lnTo>
                  <a:cubicBezTo>
                    <a:pt x="322" y="72"/>
                    <a:pt x="251" y="0"/>
                    <a:pt x="155" y="0"/>
                  </a:cubicBezTo>
                  <a:close/>
                </a:path>
              </a:pathLst>
            </a:custGeom>
            <a:grpFill/>
            <a:ln>
              <a:noFill/>
            </a:ln>
          </p:spPr>
          <p:txBody>
            <a:bodyPr spcFirstLastPara="1" wrap="square" lIns="68569" tIns="68569" rIns="68569" bIns="68569" anchor="ctr" anchorCtr="0">
              <a:noAutofit/>
            </a:bodyPr>
            <a:lstStyle/>
            <a:p>
              <a:endParaRPr sz="1051"/>
            </a:p>
          </p:txBody>
        </p:sp>
        <p:sp>
          <p:nvSpPr>
            <p:cNvPr id="196" name="Google Shape;11014;p70">
              <a:extLst>
                <a:ext uri="{FF2B5EF4-FFF2-40B4-BE49-F238E27FC236}">
                  <a16:creationId xmlns:a16="http://schemas.microsoft.com/office/drawing/2014/main" id="{3E809813-3C1C-48BF-B54B-C5D8145F818C}"/>
                </a:ext>
              </a:extLst>
            </p:cNvPr>
            <p:cNvSpPr/>
            <p:nvPr/>
          </p:nvSpPr>
          <p:spPr>
            <a:xfrm>
              <a:off x="7156344" y="3347696"/>
              <a:ext cx="264465" cy="353074"/>
            </a:xfrm>
            <a:custGeom>
              <a:avLst/>
              <a:gdLst/>
              <a:ahLst/>
              <a:cxnLst/>
              <a:rect l="l" t="t" r="r" b="b"/>
              <a:pathLst>
                <a:path w="8348" h="11145" extrusionOk="0">
                  <a:moveTo>
                    <a:pt x="4111" y="310"/>
                  </a:moveTo>
                  <a:cubicBezTo>
                    <a:pt x="4118" y="310"/>
                    <a:pt x="4125" y="310"/>
                    <a:pt x="4132" y="310"/>
                  </a:cubicBezTo>
                  <a:cubicBezTo>
                    <a:pt x="5573" y="322"/>
                    <a:pt x="6740" y="1512"/>
                    <a:pt x="6740" y="2953"/>
                  </a:cubicBezTo>
                  <a:lnTo>
                    <a:pt x="6740" y="3643"/>
                  </a:lnTo>
                  <a:lnTo>
                    <a:pt x="6526" y="3643"/>
                  </a:lnTo>
                  <a:cubicBezTo>
                    <a:pt x="6430" y="3643"/>
                    <a:pt x="6311" y="3632"/>
                    <a:pt x="6216" y="3596"/>
                  </a:cubicBezTo>
                  <a:cubicBezTo>
                    <a:pt x="5859" y="3489"/>
                    <a:pt x="4978" y="3167"/>
                    <a:pt x="4359" y="2119"/>
                  </a:cubicBezTo>
                  <a:cubicBezTo>
                    <a:pt x="4311" y="2048"/>
                    <a:pt x="4299" y="1977"/>
                    <a:pt x="4299" y="1905"/>
                  </a:cubicBezTo>
                  <a:lnTo>
                    <a:pt x="4299" y="1548"/>
                  </a:lnTo>
                  <a:cubicBezTo>
                    <a:pt x="4299" y="1453"/>
                    <a:pt x="4228" y="1381"/>
                    <a:pt x="4132" y="1381"/>
                  </a:cubicBezTo>
                  <a:cubicBezTo>
                    <a:pt x="4049" y="1381"/>
                    <a:pt x="3966" y="1453"/>
                    <a:pt x="3966" y="1548"/>
                  </a:cubicBezTo>
                  <a:lnTo>
                    <a:pt x="3966" y="1905"/>
                  </a:lnTo>
                  <a:cubicBezTo>
                    <a:pt x="3966" y="1977"/>
                    <a:pt x="3954" y="2060"/>
                    <a:pt x="3906" y="2119"/>
                  </a:cubicBezTo>
                  <a:cubicBezTo>
                    <a:pt x="3275" y="3167"/>
                    <a:pt x="2406" y="3489"/>
                    <a:pt x="2049" y="3596"/>
                  </a:cubicBezTo>
                  <a:cubicBezTo>
                    <a:pt x="1942" y="3632"/>
                    <a:pt x="1846" y="3643"/>
                    <a:pt x="1739" y="3643"/>
                  </a:cubicBezTo>
                  <a:lnTo>
                    <a:pt x="1620" y="3643"/>
                  </a:lnTo>
                  <a:cubicBezTo>
                    <a:pt x="1584" y="3643"/>
                    <a:pt x="1561" y="3643"/>
                    <a:pt x="1513" y="3655"/>
                  </a:cubicBezTo>
                  <a:lnTo>
                    <a:pt x="1513" y="2941"/>
                  </a:lnTo>
                  <a:cubicBezTo>
                    <a:pt x="1501" y="1496"/>
                    <a:pt x="2680" y="310"/>
                    <a:pt x="4111" y="310"/>
                  </a:cubicBezTo>
                  <a:close/>
                  <a:moveTo>
                    <a:pt x="1799" y="5013"/>
                  </a:moveTo>
                  <a:cubicBezTo>
                    <a:pt x="1882" y="5322"/>
                    <a:pt x="2049" y="5620"/>
                    <a:pt x="2275" y="5894"/>
                  </a:cubicBezTo>
                  <a:cubicBezTo>
                    <a:pt x="2168" y="6013"/>
                    <a:pt x="2025" y="6084"/>
                    <a:pt x="1858" y="6084"/>
                  </a:cubicBezTo>
                  <a:cubicBezTo>
                    <a:pt x="1561" y="6084"/>
                    <a:pt x="1323" y="5846"/>
                    <a:pt x="1323" y="5548"/>
                  </a:cubicBezTo>
                  <a:cubicBezTo>
                    <a:pt x="1323" y="5275"/>
                    <a:pt x="1525" y="5060"/>
                    <a:pt x="1799" y="5013"/>
                  </a:cubicBezTo>
                  <a:close/>
                  <a:moveTo>
                    <a:pt x="6454" y="5013"/>
                  </a:moveTo>
                  <a:cubicBezTo>
                    <a:pt x="6704" y="5037"/>
                    <a:pt x="6918" y="5263"/>
                    <a:pt x="6918" y="5548"/>
                  </a:cubicBezTo>
                  <a:cubicBezTo>
                    <a:pt x="6918" y="5846"/>
                    <a:pt x="6680" y="6084"/>
                    <a:pt x="6383" y="6084"/>
                  </a:cubicBezTo>
                  <a:cubicBezTo>
                    <a:pt x="6216" y="6084"/>
                    <a:pt x="6073" y="6013"/>
                    <a:pt x="5978" y="5894"/>
                  </a:cubicBezTo>
                  <a:cubicBezTo>
                    <a:pt x="6204" y="5632"/>
                    <a:pt x="6347" y="5334"/>
                    <a:pt x="6454" y="5013"/>
                  </a:cubicBezTo>
                  <a:close/>
                  <a:moveTo>
                    <a:pt x="4132" y="2381"/>
                  </a:moveTo>
                  <a:cubicBezTo>
                    <a:pt x="4823" y="3453"/>
                    <a:pt x="5752" y="3810"/>
                    <a:pt x="6145" y="3905"/>
                  </a:cubicBezTo>
                  <a:cubicBezTo>
                    <a:pt x="6276" y="3941"/>
                    <a:pt x="6406" y="3965"/>
                    <a:pt x="6549" y="3965"/>
                  </a:cubicBezTo>
                  <a:lnTo>
                    <a:pt x="6668" y="3965"/>
                  </a:lnTo>
                  <a:cubicBezTo>
                    <a:pt x="6740" y="3965"/>
                    <a:pt x="6811" y="4001"/>
                    <a:pt x="6871" y="4060"/>
                  </a:cubicBezTo>
                  <a:cubicBezTo>
                    <a:pt x="6930" y="4120"/>
                    <a:pt x="6942" y="4191"/>
                    <a:pt x="6942" y="4263"/>
                  </a:cubicBezTo>
                  <a:cubicBezTo>
                    <a:pt x="6930" y="4405"/>
                    <a:pt x="6799" y="4501"/>
                    <a:pt x="6645" y="4501"/>
                  </a:cubicBezTo>
                  <a:lnTo>
                    <a:pt x="6573" y="4501"/>
                  </a:lnTo>
                  <a:cubicBezTo>
                    <a:pt x="6573" y="4417"/>
                    <a:pt x="6514" y="4346"/>
                    <a:pt x="6430" y="4322"/>
                  </a:cubicBezTo>
                  <a:cubicBezTo>
                    <a:pt x="6335" y="4322"/>
                    <a:pt x="6264" y="4382"/>
                    <a:pt x="6252" y="4477"/>
                  </a:cubicBezTo>
                  <a:cubicBezTo>
                    <a:pt x="6204" y="5001"/>
                    <a:pt x="5966" y="5489"/>
                    <a:pt x="5573" y="5858"/>
                  </a:cubicBezTo>
                  <a:cubicBezTo>
                    <a:pt x="5192" y="6215"/>
                    <a:pt x="4680" y="6430"/>
                    <a:pt x="4144" y="6430"/>
                  </a:cubicBezTo>
                  <a:cubicBezTo>
                    <a:pt x="3585" y="6430"/>
                    <a:pt x="3073" y="6227"/>
                    <a:pt x="2692" y="5858"/>
                  </a:cubicBezTo>
                  <a:cubicBezTo>
                    <a:pt x="2299" y="5501"/>
                    <a:pt x="2061" y="5013"/>
                    <a:pt x="2025" y="4477"/>
                  </a:cubicBezTo>
                  <a:cubicBezTo>
                    <a:pt x="2025" y="4389"/>
                    <a:pt x="1943" y="4321"/>
                    <a:pt x="1865" y="4321"/>
                  </a:cubicBezTo>
                  <a:cubicBezTo>
                    <a:pt x="1859" y="4321"/>
                    <a:pt x="1852" y="4321"/>
                    <a:pt x="1846" y="4322"/>
                  </a:cubicBezTo>
                  <a:cubicBezTo>
                    <a:pt x="1751" y="4322"/>
                    <a:pt x="1680" y="4417"/>
                    <a:pt x="1692" y="4501"/>
                  </a:cubicBezTo>
                  <a:lnTo>
                    <a:pt x="1620" y="4501"/>
                  </a:lnTo>
                  <a:cubicBezTo>
                    <a:pt x="1465" y="4501"/>
                    <a:pt x="1334" y="4405"/>
                    <a:pt x="1323" y="4263"/>
                  </a:cubicBezTo>
                  <a:cubicBezTo>
                    <a:pt x="1311" y="4191"/>
                    <a:pt x="1334" y="4120"/>
                    <a:pt x="1394" y="4060"/>
                  </a:cubicBezTo>
                  <a:cubicBezTo>
                    <a:pt x="1442" y="4001"/>
                    <a:pt x="1513" y="3965"/>
                    <a:pt x="1608" y="3965"/>
                  </a:cubicBezTo>
                  <a:lnTo>
                    <a:pt x="1727" y="3965"/>
                  </a:lnTo>
                  <a:cubicBezTo>
                    <a:pt x="1858" y="3965"/>
                    <a:pt x="2001" y="3953"/>
                    <a:pt x="2120" y="3905"/>
                  </a:cubicBezTo>
                  <a:cubicBezTo>
                    <a:pt x="2513" y="3810"/>
                    <a:pt x="3430" y="3453"/>
                    <a:pt x="4132" y="2381"/>
                  </a:cubicBezTo>
                  <a:close/>
                  <a:moveTo>
                    <a:pt x="5740" y="6108"/>
                  </a:moveTo>
                  <a:cubicBezTo>
                    <a:pt x="5871" y="6251"/>
                    <a:pt x="6037" y="6346"/>
                    <a:pt x="6228" y="6382"/>
                  </a:cubicBezTo>
                  <a:cubicBezTo>
                    <a:pt x="6287" y="6739"/>
                    <a:pt x="6406" y="6953"/>
                    <a:pt x="6526" y="7203"/>
                  </a:cubicBezTo>
                  <a:cubicBezTo>
                    <a:pt x="6645" y="7418"/>
                    <a:pt x="6764" y="7656"/>
                    <a:pt x="6871" y="8061"/>
                  </a:cubicBezTo>
                  <a:lnTo>
                    <a:pt x="5680" y="7644"/>
                  </a:lnTo>
                  <a:cubicBezTo>
                    <a:pt x="5478" y="7573"/>
                    <a:pt x="5323" y="7358"/>
                    <a:pt x="5323" y="7144"/>
                  </a:cubicBezTo>
                  <a:lnTo>
                    <a:pt x="5323" y="6430"/>
                  </a:lnTo>
                  <a:cubicBezTo>
                    <a:pt x="5478" y="6334"/>
                    <a:pt x="5621" y="6227"/>
                    <a:pt x="5740" y="6108"/>
                  </a:cubicBezTo>
                  <a:close/>
                  <a:moveTo>
                    <a:pt x="4978" y="6584"/>
                  </a:moveTo>
                  <a:lnTo>
                    <a:pt x="4978" y="7144"/>
                  </a:lnTo>
                  <a:cubicBezTo>
                    <a:pt x="4978" y="7442"/>
                    <a:pt x="5144" y="7715"/>
                    <a:pt x="5383" y="7870"/>
                  </a:cubicBezTo>
                  <a:cubicBezTo>
                    <a:pt x="5252" y="8132"/>
                    <a:pt x="4847" y="8727"/>
                    <a:pt x="4049" y="9370"/>
                  </a:cubicBezTo>
                  <a:cubicBezTo>
                    <a:pt x="3823" y="9180"/>
                    <a:pt x="3644" y="8989"/>
                    <a:pt x="3489" y="8823"/>
                  </a:cubicBezTo>
                  <a:cubicBezTo>
                    <a:pt x="3132" y="8406"/>
                    <a:pt x="2930" y="8061"/>
                    <a:pt x="2823" y="7870"/>
                  </a:cubicBezTo>
                  <a:cubicBezTo>
                    <a:pt x="3073" y="7715"/>
                    <a:pt x="3228" y="7442"/>
                    <a:pt x="3228" y="7144"/>
                  </a:cubicBezTo>
                  <a:lnTo>
                    <a:pt x="3228" y="6584"/>
                  </a:lnTo>
                  <a:cubicBezTo>
                    <a:pt x="3513" y="6691"/>
                    <a:pt x="3811" y="6751"/>
                    <a:pt x="4109" y="6751"/>
                  </a:cubicBezTo>
                  <a:cubicBezTo>
                    <a:pt x="4418" y="6751"/>
                    <a:pt x="4716" y="6691"/>
                    <a:pt x="4978" y="6584"/>
                  </a:cubicBezTo>
                  <a:close/>
                  <a:moveTo>
                    <a:pt x="4144" y="0"/>
                  </a:moveTo>
                  <a:cubicBezTo>
                    <a:pt x="2525" y="0"/>
                    <a:pt x="1203" y="1322"/>
                    <a:pt x="1203" y="2941"/>
                  </a:cubicBezTo>
                  <a:lnTo>
                    <a:pt x="1203" y="3822"/>
                  </a:lnTo>
                  <a:lnTo>
                    <a:pt x="1192" y="3834"/>
                  </a:lnTo>
                  <a:cubicBezTo>
                    <a:pt x="1072" y="3953"/>
                    <a:pt x="1025" y="4132"/>
                    <a:pt x="1037" y="4298"/>
                  </a:cubicBezTo>
                  <a:cubicBezTo>
                    <a:pt x="1072" y="4536"/>
                    <a:pt x="1227" y="4727"/>
                    <a:pt x="1453" y="4798"/>
                  </a:cubicBezTo>
                  <a:cubicBezTo>
                    <a:pt x="1203" y="4953"/>
                    <a:pt x="1037" y="5227"/>
                    <a:pt x="1037" y="5548"/>
                  </a:cubicBezTo>
                  <a:cubicBezTo>
                    <a:pt x="1037" y="6025"/>
                    <a:pt x="1430" y="6406"/>
                    <a:pt x="1906" y="6406"/>
                  </a:cubicBezTo>
                  <a:cubicBezTo>
                    <a:pt x="2144" y="6406"/>
                    <a:pt x="2382" y="6299"/>
                    <a:pt x="2537" y="6120"/>
                  </a:cubicBezTo>
                  <a:cubicBezTo>
                    <a:pt x="2680" y="6239"/>
                    <a:pt x="2811" y="6346"/>
                    <a:pt x="2954" y="6441"/>
                  </a:cubicBezTo>
                  <a:lnTo>
                    <a:pt x="2954" y="7156"/>
                  </a:lnTo>
                  <a:cubicBezTo>
                    <a:pt x="2954" y="7370"/>
                    <a:pt x="2811" y="7584"/>
                    <a:pt x="2596" y="7656"/>
                  </a:cubicBezTo>
                  <a:lnTo>
                    <a:pt x="799" y="8299"/>
                  </a:lnTo>
                  <a:cubicBezTo>
                    <a:pt x="322" y="8466"/>
                    <a:pt x="1" y="8918"/>
                    <a:pt x="1" y="9442"/>
                  </a:cubicBezTo>
                  <a:lnTo>
                    <a:pt x="1" y="10966"/>
                  </a:lnTo>
                  <a:cubicBezTo>
                    <a:pt x="1" y="11049"/>
                    <a:pt x="72" y="11121"/>
                    <a:pt x="156" y="11121"/>
                  </a:cubicBezTo>
                  <a:cubicBezTo>
                    <a:pt x="251" y="11121"/>
                    <a:pt x="322" y="11049"/>
                    <a:pt x="322" y="10966"/>
                  </a:cubicBezTo>
                  <a:lnTo>
                    <a:pt x="322" y="9442"/>
                  </a:lnTo>
                  <a:cubicBezTo>
                    <a:pt x="322" y="9073"/>
                    <a:pt x="561" y="8727"/>
                    <a:pt x="918" y="8608"/>
                  </a:cubicBezTo>
                  <a:lnTo>
                    <a:pt x="1394" y="8442"/>
                  </a:lnTo>
                  <a:cubicBezTo>
                    <a:pt x="1477" y="8954"/>
                    <a:pt x="1573" y="9478"/>
                    <a:pt x="1692" y="9966"/>
                  </a:cubicBezTo>
                  <a:cubicBezTo>
                    <a:pt x="1704" y="10037"/>
                    <a:pt x="1775" y="10097"/>
                    <a:pt x="1858" y="10097"/>
                  </a:cubicBezTo>
                  <a:lnTo>
                    <a:pt x="1882" y="10097"/>
                  </a:lnTo>
                  <a:cubicBezTo>
                    <a:pt x="1977" y="10085"/>
                    <a:pt x="2037" y="9990"/>
                    <a:pt x="2001" y="9906"/>
                  </a:cubicBezTo>
                  <a:cubicBezTo>
                    <a:pt x="1894" y="9418"/>
                    <a:pt x="1799" y="8858"/>
                    <a:pt x="1704" y="8358"/>
                  </a:cubicBezTo>
                  <a:lnTo>
                    <a:pt x="1965" y="8263"/>
                  </a:lnTo>
                  <a:cubicBezTo>
                    <a:pt x="2275" y="9275"/>
                    <a:pt x="2656" y="10382"/>
                    <a:pt x="3180" y="11085"/>
                  </a:cubicBezTo>
                  <a:cubicBezTo>
                    <a:pt x="3216" y="11121"/>
                    <a:pt x="3251" y="11144"/>
                    <a:pt x="3311" y="11144"/>
                  </a:cubicBezTo>
                  <a:cubicBezTo>
                    <a:pt x="3347" y="11144"/>
                    <a:pt x="3394" y="11121"/>
                    <a:pt x="3418" y="11109"/>
                  </a:cubicBezTo>
                  <a:cubicBezTo>
                    <a:pt x="3489" y="11049"/>
                    <a:pt x="3513" y="10966"/>
                    <a:pt x="3454" y="10882"/>
                  </a:cubicBezTo>
                  <a:cubicBezTo>
                    <a:pt x="2894" y="10144"/>
                    <a:pt x="2466" y="8823"/>
                    <a:pt x="2275" y="8144"/>
                  </a:cubicBezTo>
                  <a:lnTo>
                    <a:pt x="2596" y="8025"/>
                  </a:lnTo>
                  <a:cubicBezTo>
                    <a:pt x="2704" y="8227"/>
                    <a:pt x="2930" y="8596"/>
                    <a:pt x="3311" y="9061"/>
                  </a:cubicBezTo>
                  <a:cubicBezTo>
                    <a:pt x="3835" y="9656"/>
                    <a:pt x="4740" y="10490"/>
                    <a:pt x="6216" y="11121"/>
                  </a:cubicBezTo>
                  <a:cubicBezTo>
                    <a:pt x="6228" y="11144"/>
                    <a:pt x="6264" y="11144"/>
                    <a:pt x="6276" y="11144"/>
                  </a:cubicBezTo>
                  <a:cubicBezTo>
                    <a:pt x="6335" y="11144"/>
                    <a:pt x="6395" y="11109"/>
                    <a:pt x="6430" y="11037"/>
                  </a:cubicBezTo>
                  <a:cubicBezTo>
                    <a:pt x="6454" y="10942"/>
                    <a:pt x="6430" y="10859"/>
                    <a:pt x="6335" y="10823"/>
                  </a:cubicBezTo>
                  <a:cubicBezTo>
                    <a:pt x="5502" y="10454"/>
                    <a:pt x="4847" y="10025"/>
                    <a:pt x="4359" y="9620"/>
                  </a:cubicBezTo>
                  <a:cubicBezTo>
                    <a:pt x="5204" y="8918"/>
                    <a:pt x="5621" y="8299"/>
                    <a:pt x="5775" y="8025"/>
                  </a:cubicBezTo>
                  <a:lnTo>
                    <a:pt x="6097" y="8144"/>
                  </a:lnTo>
                  <a:cubicBezTo>
                    <a:pt x="5918" y="8727"/>
                    <a:pt x="5728" y="9251"/>
                    <a:pt x="5502" y="9692"/>
                  </a:cubicBezTo>
                  <a:cubicBezTo>
                    <a:pt x="5454" y="9775"/>
                    <a:pt x="5502" y="9870"/>
                    <a:pt x="5573" y="9918"/>
                  </a:cubicBezTo>
                  <a:cubicBezTo>
                    <a:pt x="5609" y="9930"/>
                    <a:pt x="5621" y="9930"/>
                    <a:pt x="5656" y="9930"/>
                  </a:cubicBezTo>
                  <a:cubicBezTo>
                    <a:pt x="5716" y="9930"/>
                    <a:pt x="5775" y="9906"/>
                    <a:pt x="5799" y="9847"/>
                  </a:cubicBezTo>
                  <a:cubicBezTo>
                    <a:pt x="6014" y="9382"/>
                    <a:pt x="6216" y="8858"/>
                    <a:pt x="6395" y="8263"/>
                  </a:cubicBezTo>
                  <a:lnTo>
                    <a:pt x="7419" y="8620"/>
                  </a:lnTo>
                  <a:cubicBezTo>
                    <a:pt x="7776" y="8739"/>
                    <a:pt x="8014" y="9085"/>
                    <a:pt x="8014" y="9454"/>
                  </a:cubicBezTo>
                  <a:lnTo>
                    <a:pt x="8014" y="10978"/>
                  </a:lnTo>
                  <a:cubicBezTo>
                    <a:pt x="8014" y="11061"/>
                    <a:pt x="8097" y="11144"/>
                    <a:pt x="8181" y="11144"/>
                  </a:cubicBezTo>
                  <a:cubicBezTo>
                    <a:pt x="8276" y="11144"/>
                    <a:pt x="8347" y="11061"/>
                    <a:pt x="8347" y="10978"/>
                  </a:cubicBezTo>
                  <a:lnTo>
                    <a:pt x="8347" y="9454"/>
                  </a:lnTo>
                  <a:cubicBezTo>
                    <a:pt x="8288" y="8906"/>
                    <a:pt x="7978" y="8454"/>
                    <a:pt x="7478" y="8287"/>
                  </a:cubicBezTo>
                  <a:lnTo>
                    <a:pt x="7240" y="8192"/>
                  </a:lnTo>
                  <a:cubicBezTo>
                    <a:pt x="7145" y="7620"/>
                    <a:pt x="6978" y="7323"/>
                    <a:pt x="6847" y="7049"/>
                  </a:cubicBezTo>
                  <a:cubicBezTo>
                    <a:pt x="6740" y="6846"/>
                    <a:pt x="6633" y="6656"/>
                    <a:pt x="6585" y="6382"/>
                  </a:cubicBezTo>
                  <a:cubicBezTo>
                    <a:pt x="6978" y="6287"/>
                    <a:pt x="7264" y="5953"/>
                    <a:pt x="7264" y="5548"/>
                  </a:cubicBezTo>
                  <a:cubicBezTo>
                    <a:pt x="7264" y="5227"/>
                    <a:pt x="7097" y="4953"/>
                    <a:pt x="6847" y="4798"/>
                  </a:cubicBezTo>
                  <a:cubicBezTo>
                    <a:pt x="7061" y="4727"/>
                    <a:pt x="7240" y="4536"/>
                    <a:pt x="7264" y="4298"/>
                  </a:cubicBezTo>
                  <a:cubicBezTo>
                    <a:pt x="7276" y="4132"/>
                    <a:pt x="7216" y="3953"/>
                    <a:pt x="7109" y="3834"/>
                  </a:cubicBezTo>
                  <a:lnTo>
                    <a:pt x="7097" y="3822"/>
                  </a:lnTo>
                  <a:lnTo>
                    <a:pt x="7097" y="2941"/>
                  </a:lnTo>
                  <a:cubicBezTo>
                    <a:pt x="7097" y="1322"/>
                    <a:pt x="5775" y="0"/>
                    <a:pt x="4144" y="0"/>
                  </a:cubicBezTo>
                  <a:close/>
                </a:path>
              </a:pathLst>
            </a:custGeom>
            <a:grpFill/>
            <a:ln>
              <a:noFill/>
            </a:ln>
          </p:spPr>
          <p:txBody>
            <a:bodyPr spcFirstLastPara="1" wrap="square" lIns="68569" tIns="68569" rIns="68569" bIns="68569" anchor="ctr" anchorCtr="0">
              <a:noAutofit/>
            </a:bodyPr>
            <a:lstStyle/>
            <a:p>
              <a:endParaRPr sz="1051"/>
            </a:p>
          </p:txBody>
        </p:sp>
        <p:sp>
          <p:nvSpPr>
            <p:cNvPr id="197" name="Google Shape;11015;p70">
              <a:extLst>
                <a:ext uri="{FF2B5EF4-FFF2-40B4-BE49-F238E27FC236}">
                  <a16:creationId xmlns:a16="http://schemas.microsoft.com/office/drawing/2014/main" id="{F10CE969-1C3D-4F08-99ED-6148A09D8FBA}"/>
                </a:ext>
              </a:extLst>
            </p:cNvPr>
            <p:cNvSpPr/>
            <p:nvPr/>
          </p:nvSpPr>
          <p:spPr>
            <a:xfrm>
              <a:off x="7212544" y="3678023"/>
              <a:ext cx="14763" cy="21226"/>
            </a:xfrm>
            <a:custGeom>
              <a:avLst/>
              <a:gdLst/>
              <a:ahLst/>
              <a:cxnLst/>
              <a:rect l="l" t="t" r="r" b="b"/>
              <a:pathLst>
                <a:path w="466" h="670" extrusionOk="0">
                  <a:moveTo>
                    <a:pt x="175" y="1"/>
                  </a:moveTo>
                  <a:cubicBezTo>
                    <a:pt x="165" y="1"/>
                    <a:pt x="154" y="2"/>
                    <a:pt x="144" y="3"/>
                  </a:cubicBezTo>
                  <a:cubicBezTo>
                    <a:pt x="49" y="27"/>
                    <a:pt x="1" y="122"/>
                    <a:pt x="25" y="205"/>
                  </a:cubicBezTo>
                  <a:cubicBezTo>
                    <a:pt x="49" y="348"/>
                    <a:pt x="96" y="467"/>
                    <a:pt x="132" y="563"/>
                  </a:cubicBezTo>
                  <a:cubicBezTo>
                    <a:pt x="156" y="646"/>
                    <a:pt x="215" y="670"/>
                    <a:pt x="275" y="670"/>
                  </a:cubicBezTo>
                  <a:cubicBezTo>
                    <a:pt x="287" y="670"/>
                    <a:pt x="311" y="670"/>
                    <a:pt x="334" y="658"/>
                  </a:cubicBezTo>
                  <a:cubicBezTo>
                    <a:pt x="430" y="646"/>
                    <a:pt x="465" y="551"/>
                    <a:pt x="453" y="467"/>
                  </a:cubicBezTo>
                  <a:cubicBezTo>
                    <a:pt x="430" y="360"/>
                    <a:pt x="382" y="253"/>
                    <a:pt x="346" y="122"/>
                  </a:cubicBezTo>
                  <a:cubicBezTo>
                    <a:pt x="325" y="39"/>
                    <a:pt x="250" y="1"/>
                    <a:pt x="175" y="1"/>
                  </a:cubicBezTo>
                  <a:close/>
                </a:path>
              </a:pathLst>
            </a:custGeom>
            <a:grpFill/>
            <a:ln>
              <a:noFill/>
            </a:ln>
          </p:spPr>
          <p:txBody>
            <a:bodyPr spcFirstLastPara="1" wrap="square" lIns="68569" tIns="68569" rIns="68569" bIns="68569" anchor="ctr" anchorCtr="0">
              <a:noAutofit/>
            </a:bodyPr>
            <a:lstStyle/>
            <a:p>
              <a:endParaRPr sz="1051"/>
            </a:p>
          </p:txBody>
        </p:sp>
        <p:sp>
          <p:nvSpPr>
            <p:cNvPr id="198" name="Google Shape;11016;p70">
              <a:extLst>
                <a:ext uri="{FF2B5EF4-FFF2-40B4-BE49-F238E27FC236}">
                  <a16:creationId xmlns:a16="http://schemas.microsoft.com/office/drawing/2014/main" id="{99B3D559-5D94-4454-BD5A-503967C42B0D}"/>
                </a:ext>
              </a:extLst>
            </p:cNvPr>
            <p:cNvSpPr/>
            <p:nvPr/>
          </p:nvSpPr>
          <p:spPr>
            <a:xfrm>
              <a:off x="7257055" y="3498936"/>
              <a:ext cx="60382" cy="32472"/>
            </a:xfrm>
            <a:custGeom>
              <a:avLst/>
              <a:gdLst/>
              <a:ahLst/>
              <a:cxnLst/>
              <a:rect l="l" t="t" r="r" b="b"/>
              <a:pathLst>
                <a:path w="1906" h="1025" extrusionOk="0">
                  <a:moveTo>
                    <a:pt x="1525" y="322"/>
                  </a:moveTo>
                  <a:cubicBezTo>
                    <a:pt x="1465" y="536"/>
                    <a:pt x="1227" y="703"/>
                    <a:pt x="941" y="703"/>
                  </a:cubicBezTo>
                  <a:cubicBezTo>
                    <a:pt x="656" y="703"/>
                    <a:pt x="430" y="548"/>
                    <a:pt x="346" y="322"/>
                  </a:cubicBezTo>
                  <a:close/>
                  <a:moveTo>
                    <a:pt x="168" y="1"/>
                  </a:moveTo>
                  <a:cubicBezTo>
                    <a:pt x="72" y="1"/>
                    <a:pt x="1" y="72"/>
                    <a:pt x="1" y="167"/>
                  </a:cubicBezTo>
                  <a:cubicBezTo>
                    <a:pt x="1" y="644"/>
                    <a:pt x="430" y="1025"/>
                    <a:pt x="953" y="1025"/>
                  </a:cubicBezTo>
                  <a:cubicBezTo>
                    <a:pt x="1477" y="1025"/>
                    <a:pt x="1906" y="644"/>
                    <a:pt x="1906" y="167"/>
                  </a:cubicBezTo>
                  <a:cubicBezTo>
                    <a:pt x="1894" y="72"/>
                    <a:pt x="1823" y="1"/>
                    <a:pt x="1727" y="1"/>
                  </a:cubicBezTo>
                  <a:close/>
                </a:path>
              </a:pathLst>
            </a:custGeom>
            <a:grpFill/>
            <a:ln>
              <a:noFill/>
            </a:ln>
          </p:spPr>
          <p:txBody>
            <a:bodyPr spcFirstLastPara="1" wrap="square" lIns="68569" tIns="68569" rIns="68569" bIns="68569" anchor="ctr" anchorCtr="0">
              <a:noAutofit/>
            </a:bodyPr>
            <a:lstStyle/>
            <a:p>
              <a:endParaRPr sz="1051"/>
            </a:p>
          </p:txBody>
        </p:sp>
      </p:grpSp>
      <p:grpSp>
        <p:nvGrpSpPr>
          <p:cNvPr id="205" name="Google Shape;11011;p70">
            <a:extLst>
              <a:ext uri="{FF2B5EF4-FFF2-40B4-BE49-F238E27FC236}">
                <a16:creationId xmlns:a16="http://schemas.microsoft.com/office/drawing/2014/main" id="{1E28FECE-DCD7-4644-899B-F2C32B0D6BCF}"/>
              </a:ext>
            </a:extLst>
          </p:cNvPr>
          <p:cNvGrpSpPr/>
          <p:nvPr/>
        </p:nvGrpSpPr>
        <p:grpSpPr>
          <a:xfrm>
            <a:off x="1136870" y="3637238"/>
            <a:ext cx="434554" cy="494794"/>
            <a:chOff x="7156344" y="3347696"/>
            <a:chExt cx="264465" cy="353074"/>
          </a:xfrm>
          <a:solidFill>
            <a:schemeClr val="bg2">
              <a:lumMod val="50000"/>
            </a:schemeClr>
          </a:solidFill>
        </p:grpSpPr>
        <p:sp>
          <p:nvSpPr>
            <p:cNvPr id="206" name="Google Shape;11012;p70">
              <a:extLst>
                <a:ext uri="{FF2B5EF4-FFF2-40B4-BE49-F238E27FC236}">
                  <a16:creationId xmlns:a16="http://schemas.microsoft.com/office/drawing/2014/main" id="{BFEF5586-98E1-4B48-BBBC-4AB2CAB93390}"/>
                </a:ext>
              </a:extLst>
            </p:cNvPr>
            <p:cNvSpPr/>
            <p:nvPr/>
          </p:nvSpPr>
          <p:spPr>
            <a:xfrm>
              <a:off x="7248754" y="3468397"/>
              <a:ext cx="10233" cy="15872"/>
            </a:xfrm>
            <a:custGeom>
              <a:avLst/>
              <a:gdLst/>
              <a:ahLst/>
              <a:cxnLst/>
              <a:rect l="l" t="t" r="r" b="b"/>
              <a:pathLst>
                <a:path w="323" h="501" extrusionOk="0">
                  <a:moveTo>
                    <a:pt x="156" y="0"/>
                  </a:moveTo>
                  <a:cubicBezTo>
                    <a:pt x="72" y="0"/>
                    <a:pt x="1" y="72"/>
                    <a:pt x="1" y="155"/>
                  </a:cubicBezTo>
                  <a:lnTo>
                    <a:pt x="1" y="334"/>
                  </a:lnTo>
                  <a:cubicBezTo>
                    <a:pt x="1" y="429"/>
                    <a:pt x="72" y="500"/>
                    <a:pt x="156" y="500"/>
                  </a:cubicBezTo>
                  <a:cubicBezTo>
                    <a:pt x="251" y="500"/>
                    <a:pt x="322" y="429"/>
                    <a:pt x="322" y="334"/>
                  </a:cubicBezTo>
                  <a:lnTo>
                    <a:pt x="322" y="155"/>
                  </a:lnTo>
                  <a:cubicBezTo>
                    <a:pt x="322" y="72"/>
                    <a:pt x="251" y="0"/>
                    <a:pt x="156" y="0"/>
                  </a:cubicBezTo>
                  <a:close/>
                </a:path>
              </a:pathLst>
            </a:custGeom>
            <a:grpFill/>
            <a:ln>
              <a:noFill/>
            </a:ln>
          </p:spPr>
          <p:txBody>
            <a:bodyPr spcFirstLastPara="1" wrap="square" lIns="68569" tIns="68569" rIns="68569" bIns="68569" anchor="ctr" anchorCtr="0">
              <a:noAutofit/>
            </a:bodyPr>
            <a:lstStyle/>
            <a:p>
              <a:endParaRPr sz="1051"/>
            </a:p>
          </p:txBody>
        </p:sp>
        <p:sp>
          <p:nvSpPr>
            <p:cNvPr id="207" name="Google Shape;11013;p70">
              <a:extLst>
                <a:ext uri="{FF2B5EF4-FFF2-40B4-BE49-F238E27FC236}">
                  <a16:creationId xmlns:a16="http://schemas.microsoft.com/office/drawing/2014/main" id="{487429DD-06B3-461C-9869-9775B84D905A}"/>
                </a:ext>
              </a:extLst>
            </p:cNvPr>
            <p:cNvSpPr/>
            <p:nvPr/>
          </p:nvSpPr>
          <p:spPr>
            <a:xfrm>
              <a:off x="7314775" y="3468397"/>
              <a:ext cx="10201" cy="15872"/>
            </a:xfrm>
            <a:custGeom>
              <a:avLst/>
              <a:gdLst/>
              <a:ahLst/>
              <a:cxnLst/>
              <a:rect l="l" t="t" r="r" b="b"/>
              <a:pathLst>
                <a:path w="322" h="501" extrusionOk="0">
                  <a:moveTo>
                    <a:pt x="155" y="0"/>
                  </a:moveTo>
                  <a:cubicBezTo>
                    <a:pt x="72" y="0"/>
                    <a:pt x="1" y="72"/>
                    <a:pt x="1" y="155"/>
                  </a:cubicBezTo>
                  <a:lnTo>
                    <a:pt x="1" y="334"/>
                  </a:lnTo>
                  <a:cubicBezTo>
                    <a:pt x="1" y="429"/>
                    <a:pt x="72" y="500"/>
                    <a:pt x="155" y="500"/>
                  </a:cubicBezTo>
                  <a:cubicBezTo>
                    <a:pt x="251" y="500"/>
                    <a:pt x="322" y="429"/>
                    <a:pt x="322" y="334"/>
                  </a:cubicBezTo>
                  <a:lnTo>
                    <a:pt x="322" y="155"/>
                  </a:lnTo>
                  <a:cubicBezTo>
                    <a:pt x="322" y="72"/>
                    <a:pt x="251" y="0"/>
                    <a:pt x="155" y="0"/>
                  </a:cubicBezTo>
                  <a:close/>
                </a:path>
              </a:pathLst>
            </a:custGeom>
            <a:grpFill/>
            <a:ln>
              <a:noFill/>
            </a:ln>
          </p:spPr>
          <p:txBody>
            <a:bodyPr spcFirstLastPara="1" wrap="square" lIns="68569" tIns="68569" rIns="68569" bIns="68569" anchor="ctr" anchorCtr="0">
              <a:noAutofit/>
            </a:bodyPr>
            <a:lstStyle/>
            <a:p>
              <a:endParaRPr sz="1051"/>
            </a:p>
          </p:txBody>
        </p:sp>
        <p:sp>
          <p:nvSpPr>
            <p:cNvPr id="208" name="Google Shape;11014;p70">
              <a:extLst>
                <a:ext uri="{FF2B5EF4-FFF2-40B4-BE49-F238E27FC236}">
                  <a16:creationId xmlns:a16="http://schemas.microsoft.com/office/drawing/2014/main" id="{CAD8FD0F-2B7D-4506-B5AA-4BF447FA80EA}"/>
                </a:ext>
              </a:extLst>
            </p:cNvPr>
            <p:cNvSpPr/>
            <p:nvPr/>
          </p:nvSpPr>
          <p:spPr>
            <a:xfrm>
              <a:off x="7156344" y="3347696"/>
              <a:ext cx="264465" cy="353074"/>
            </a:xfrm>
            <a:custGeom>
              <a:avLst/>
              <a:gdLst/>
              <a:ahLst/>
              <a:cxnLst/>
              <a:rect l="l" t="t" r="r" b="b"/>
              <a:pathLst>
                <a:path w="8348" h="11145" extrusionOk="0">
                  <a:moveTo>
                    <a:pt x="4111" y="310"/>
                  </a:moveTo>
                  <a:cubicBezTo>
                    <a:pt x="4118" y="310"/>
                    <a:pt x="4125" y="310"/>
                    <a:pt x="4132" y="310"/>
                  </a:cubicBezTo>
                  <a:cubicBezTo>
                    <a:pt x="5573" y="322"/>
                    <a:pt x="6740" y="1512"/>
                    <a:pt x="6740" y="2953"/>
                  </a:cubicBezTo>
                  <a:lnTo>
                    <a:pt x="6740" y="3643"/>
                  </a:lnTo>
                  <a:lnTo>
                    <a:pt x="6526" y="3643"/>
                  </a:lnTo>
                  <a:cubicBezTo>
                    <a:pt x="6430" y="3643"/>
                    <a:pt x="6311" y="3632"/>
                    <a:pt x="6216" y="3596"/>
                  </a:cubicBezTo>
                  <a:cubicBezTo>
                    <a:pt x="5859" y="3489"/>
                    <a:pt x="4978" y="3167"/>
                    <a:pt x="4359" y="2119"/>
                  </a:cubicBezTo>
                  <a:cubicBezTo>
                    <a:pt x="4311" y="2048"/>
                    <a:pt x="4299" y="1977"/>
                    <a:pt x="4299" y="1905"/>
                  </a:cubicBezTo>
                  <a:lnTo>
                    <a:pt x="4299" y="1548"/>
                  </a:lnTo>
                  <a:cubicBezTo>
                    <a:pt x="4299" y="1453"/>
                    <a:pt x="4228" y="1381"/>
                    <a:pt x="4132" y="1381"/>
                  </a:cubicBezTo>
                  <a:cubicBezTo>
                    <a:pt x="4049" y="1381"/>
                    <a:pt x="3966" y="1453"/>
                    <a:pt x="3966" y="1548"/>
                  </a:cubicBezTo>
                  <a:lnTo>
                    <a:pt x="3966" y="1905"/>
                  </a:lnTo>
                  <a:cubicBezTo>
                    <a:pt x="3966" y="1977"/>
                    <a:pt x="3954" y="2060"/>
                    <a:pt x="3906" y="2119"/>
                  </a:cubicBezTo>
                  <a:cubicBezTo>
                    <a:pt x="3275" y="3167"/>
                    <a:pt x="2406" y="3489"/>
                    <a:pt x="2049" y="3596"/>
                  </a:cubicBezTo>
                  <a:cubicBezTo>
                    <a:pt x="1942" y="3632"/>
                    <a:pt x="1846" y="3643"/>
                    <a:pt x="1739" y="3643"/>
                  </a:cubicBezTo>
                  <a:lnTo>
                    <a:pt x="1620" y="3643"/>
                  </a:lnTo>
                  <a:cubicBezTo>
                    <a:pt x="1584" y="3643"/>
                    <a:pt x="1561" y="3643"/>
                    <a:pt x="1513" y="3655"/>
                  </a:cubicBezTo>
                  <a:lnTo>
                    <a:pt x="1513" y="2941"/>
                  </a:lnTo>
                  <a:cubicBezTo>
                    <a:pt x="1501" y="1496"/>
                    <a:pt x="2680" y="310"/>
                    <a:pt x="4111" y="310"/>
                  </a:cubicBezTo>
                  <a:close/>
                  <a:moveTo>
                    <a:pt x="1799" y="5013"/>
                  </a:moveTo>
                  <a:cubicBezTo>
                    <a:pt x="1882" y="5322"/>
                    <a:pt x="2049" y="5620"/>
                    <a:pt x="2275" y="5894"/>
                  </a:cubicBezTo>
                  <a:cubicBezTo>
                    <a:pt x="2168" y="6013"/>
                    <a:pt x="2025" y="6084"/>
                    <a:pt x="1858" y="6084"/>
                  </a:cubicBezTo>
                  <a:cubicBezTo>
                    <a:pt x="1561" y="6084"/>
                    <a:pt x="1323" y="5846"/>
                    <a:pt x="1323" y="5548"/>
                  </a:cubicBezTo>
                  <a:cubicBezTo>
                    <a:pt x="1323" y="5275"/>
                    <a:pt x="1525" y="5060"/>
                    <a:pt x="1799" y="5013"/>
                  </a:cubicBezTo>
                  <a:close/>
                  <a:moveTo>
                    <a:pt x="6454" y="5013"/>
                  </a:moveTo>
                  <a:cubicBezTo>
                    <a:pt x="6704" y="5037"/>
                    <a:pt x="6918" y="5263"/>
                    <a:pt x="6918" y="5548"/>
                  </a:cubicBezTo>
                  <a:cubicBezTo>
                    <a:pt x="6918" y="5846"/>
                    <a:pt x="6680" y="6084"/>
                    <a:pt x="6383" y="6084"/>
                  </a:cubicBezTo>
                  <a:cubicBezTo>
                    <a:pt x="6216" y="6084"/>
                    <a:pt x="6073" y="6013"/>
                    <a:pt x="5978" y="5894"/>
                  </a:cubicBezTo>
                  <a:cubicBezTo>
                    <a:pt x="6204" y="5632"/>
                    <a:pt x="6347" y="5334"/>
                    <a:pt x="6454" y="5013"/>
                  </a:cubicBezTo>
                  <a:close/>
                  <a:moveTo>
                    <a:pt x="4132" y="2381"/>
                  </a:moveTo>
                  <a:cubicBezTo>
                    <a:pt x="4823" y="3453"/>
                    <a:pt x="5752" y="3810"/>
                    <a:pt x="6145" y="3905"/>
                  </a:cubicBezTo>
                  <a:cubicBezTo>
                    <a:pt x="6276" y="3941"/>
                    <a:pt x="6406" y="3965"/>
                    <a:pt x="6549" y="3965"/>
                  </a:cubicBezTo>
                  <a:lnTo>
                    <a:pt x="6668" y="3965"/>
                  </a:lnTo>
                  <a:cubicBezTo>
                    <a:pt x="6740" y="3965"/>
                    <a:pt x="6811" y="4001"/>
                    <a:pt x="6871" y="4060"/>
                  </a:cubicBezTo>
                  <a:cubicBezTo>
                    <a:pt x="6930" y="4120"/>
                    <a:pt x="6942" y="4191"/>
                    <a:pt x="6942" y="4263"/>
                  </a:cubicBezTo>
                  <a:cubicBezTo>
                    <a:pt x="6930" y="4405"/>
                    <a:pt x="6799" y="4501"/>
                    <a:pt x="6645" y="4501"/>
                  </a:cubicBezTo>
                  <a:lnTo>
                    <a:pt x="6573" y="4501"/>
                  </a:lnTo>
                  <a:cubicBezTo>
                    <a:pt x="6573" y="4417"/>
                    <a:pt x="6514" y="4346"/>
                    <a:pt x="6430" y="4322"/>
                  </a:cubicBezTo>
                  <a:cubicBezTo>
                    <a:pt x="6335" y="4322"/>
                    <a:pt x="6264" y="4382"/>
                    <a:pt x="6252" y="4477"/>
                  </a:cubicBezTo>
                  <a:cubicBezTo>
                    <a:pt x="6204" y="5001"/>
                    <a:pt x="5966" y="5489"/>
                    <a:pt x="5573" y="5858"/>
                  </a:cubicBezTo>
                  <a:cubicBezTo>
                    <a:pt x="5192" y="6215"/>
                    <a:pt x="4680" y="6430"/>
                    <a:pt x="4144" y="6430"/>
                  </a:cubicBezTo>
                  <a:cubicBezTo>
                    <a:pt x="3585" y="6430"/>
                    <a:pt x="3073" y="6227"/>
                    <a:pt x="2692" y="5858"/>
                  </a:cubicBezTo>
                  <a:cubicBezTo>
                    <a:pt x="2299" y="5501"/>
                    <a:pt x="2061" y="5013"/>
                    <a:pt x="2025" y="4477"/>
                  </a:cubicBezTo>
                  <a:cubicBezTo>
                    <a:pt x="2025" y="4389"/>
                    <a:pt x="1943" y="4321"/>
                    <a:pt x="1865" y="4321"/>
                  </a:cubicBezTo>
                  <a:cubicBezTo>
                    <a:pt x="1859" y="4321"/>
                    <a:pt x="1852" y="4321"/>
                    <a:pt x="1846" y="4322"/>
                  </a:cubicBezTo>
                  <a:cubicBezTo>
                    <a:pt x="1751" y="4322"/>
                    <a:pt x="1680" y="4417"/>
                    <a:pt x="1692" y="4501"/>
                  </a:cubicBezTo>
                  <a:lnTo>
                    <a:pt x="1620" y="4501"/>
                  </a:lnTo>
                  <a:cubicBezTo>
                    <a:pt x="1465" y="4501"/>
                    <a:pt x="1334" y="4405"/>
                    <a:pt x="1323" y="4263"/>
                  </a:cubicBezTo>
                  <a:cubicBezTo>
                    <a:pt x="1311" y="4191"/>
                    <a:pt x="1334" y="4120"/>
                    <a:pt x="1394" y="4060"/>
                  </a:cubicBezTo>
                  <a:cubicBezTo>
                    <a:pt x="1442" y="4001"/>
                    <a:pt x="1513" y="3965"/>
                    <a:pt x="1608" y="3965"/>
                  </a:cubicBezTo>
                  <a:lnTo>
                    <a:pt x="1727" y="3965"/>
                  </a:lnTo>
                  <a:cubicBezTo>
                    <a:pt x="1858" y="3965"/>
                    <a:pt x="2001" y="3953"/>
                    <a:pt x="2120" y="3905"/>
                  </a:cubicBezTo>
                  <a:cubicBezTo>
                    <a:pt x="2513" y="3810"/>
                    <a:pt x="3430" y="3453"/>
                    <a:pt x="4132" y="2381"/>
                  </a:cubicBezTo>
                  <a:close/>
                  <a:moveTo>
                    <a:pt x="5740" y="6108"/>
                  </a:moveTo>
                  <a:cubicBezTo>
                    <a:pt x="5871" y="6251"/>
                    <a:pt x="6037" y="6346"/>
                    <a:pt x="6228" y="6382"/>
                  </a:cubicBezTo>
                  <a:cubicBezTo>
                    <a:pt x="6287" y="6739"/>
                    <a:pt x="6406" y="6953"/>
                    <a:pt x="6526" y="7203"/>
                  </a:cubicBezTo>
                  <a:cubicBezTo>
                    <a:pt x="6645" y="7418"/>
                    <a:pt x="6764" y="7656"/>
                    <a:pt x="6871" y="8061"/>
                  </a:cubicBezTo>
                  <a:lnTo>
                    <a:pt x="5680" y="7644"/>
                  </a:lnTo>
                  <a:cubicBezTo>
                    <a:pt x="5478" y="7573"/>
                    <a:pt x="5323" y="7358"/>
                    <a:pt x="5323" y="7144"/>
                  </a:cubicBezTo>
                  <a:lnTo>
                    <a:pt x="5323" y="6430"/>
                  </a:lnTo>
                  <a:cubicBezTo>
                    <a:pt x="5478" y="6334"/>
                    <a:pt x="5621" y="6227"/>
                    <a:pt x="5740" y="6108"/>
                  </a:cubicBezTo>
                  <a:close/>
                  <a:moveTo>
                    <a:pt x="4978" y="6584"/>
                  </a:moveTo>
                  <a:lnTo>
                    <a:pt x="4978" y="7144"/>
                  </a:lnTo>
                  <a:cubicBezTo>
                    <a:pt x="4978" y="7442"/>
                    <a:pt x="5144" y="7715"/>
                    <a:pt x="5383" y="7870"/>
                  </a:cubicBezTo>
                  <a:cubicBezTo>
                    <a:pt x="5252" y="8132"/>
                    <a:pt x="4847" y="8727"/>
                    <a:pt x="4049" y="9370"/>
                  </a:cubicBezTo>
                  <a:cubicBezTo>
                    <a:pt x="3823" y="9180"/>
                    <a:pt x="3644" y="8989"/>
                    <a:pt x="3489" y="8823"/>
                  </a:cubicBezTo>
                  <a:cubicBezTo>
                    <a:pt x="3132" y="8406"/>
                    <a:pt x="2930" y="8061"/>
                    <a:pt x="2823" y="7870"/>
                  </a:cubicBezTo>
                  <a:cubicBezTo>
                    <a:pt x="3073" y="7715"/>
                    <a:pt x="3228" y="7442"/>
                    <a:pt x="3228" y="7144"/>
                  </a:cubicBezTo>
                  <a:lnTo>
                    <a:pt x="3228" y="6584"/>
                  </a:lnTo>
                  <a:cubicBezTo>
                    <a:pt x="3513" y="6691"/>
                    <a:pt x="3811" y="6751"/>
                    <a:pt x="4109" y="6751"/>
                  </a:cubicBezTo>
                  <a:cubicBezTo>
                    <a:pt x="4418" y="6751"/>
                    <a:pt x="4716" y="6691"/>
                    <a:pt x="4978" y="6584"/>
                  </a:cubicBezTo>
                  <a:close/>
                  <a:moveTo>
                    <a:pt x="4144" y="0"/>
                  </a:moveTo>
                  <a:cubicBezTo>
                    <a:pt x="2525" y="0"/>
                    <a:pt x="1203" y="1322"/>
                    <a:pt x="1203" y="2941"/>
                  </a:cubicBezTo>
                  <a:lnTo>
                    <a:pt x="1203" y="3822"/>
                  </a:lnTo>
                  <a:lnTo>
                    <a:pt x="1192" y="3834"/>
                  </a:lnTo>
                  <a:cubicBezTo>
                    <a:pt x="1072" y="3953"/>
                    <a:pt x="1025" y="4132"/>
                    <a:pt x="1037" y="4298"/>
                  </a:cubicBezTo>
                  <a:cubicBezTo>
                    <a:pt x="1072" y="4536"/>
                    <a:pt x="1227" y="4727"/>
                    <a:pt x="1453" y="4798"/>
                  </a:cubicBezTo>
                  <a:cubicBezTo>
                    <a:pt x="1203" y="4953"/>
                    <a:pt x="1037" y="5227"/>
                    <a:pt x="1037" y="5548"/>
                  </a:cubicBezTo>
                  <a:cubicBezTo>
                    <a:pt x="1037" y="6025"/>
                    <a:pt x="1430" y="6406"/>
                    <a:pt x="1906" y="6406"/>
                  </a:cubicBezTo>
                  <a:cubicBezTo>
                    <a:pt x="2144" y="6406"/>
                    <a:pt x="2382" y="6299"/>
                    <a:pt x="2537" y="6120"/>
                  </a:cubicBezTo>
                  <a:cubicBezTo>
                    <a:pt x="2680" y="6239"/>
                    <a:pt x="2811" y="6346"/>
                    <a:pt x="2954" y="6441"/>
                  </a:cubicBezTo>
                  <a:lnTo>
                    <a:pt x="2954" y="7156"/>
                  </a:lnTo>
                  <a:cubicBezTo>
                    <a:pt x="2954" y="7370"/>
                    <a:pt x="2811" y="7584"/>
                    <a:pt x="2596" y="7656"/>
                  </a:cubicBezTo>
                  <a:lnTo>
                    <a:pt x="799" y="8299"/>
                  </a:lnTo>
                  <a:cubicBezTo>
                    <a:pt x="322" y="8466"/>
                    <a:pt x="1" y="8918"/>
                    <a:pt x="1" y="9442"/>
                  </a:cubicBezTo>
                  <a:lnTo>
                    <a:pt x="1" y="10966"/>
                  </a:lnTo>
                  <a:cubicBezTo>
                    <a:pt x="1" y="11049"/>
                    <a:pt x="72" y="11121"/>
                    <a:pt x="156" y="11121"/>
                  </a:cubicBezTo>
                  <a:cubicBezTo>
                    <a:pt x="251" y="11121"/>
                    <a:pt x="322" y="11049"/>
                    <a:pt x="322" y="10966"/>
                  </a:cubicBezTo>
                  <a:lnTo>
                    <a:pt x="322" y="9442"/>
                  </a:lnTo>
                  <a:cubicBezTo>
                    <a:pt x="322" y="9073"/>
                    <a:pt x="561" y="8727"/>
                    <a:pt x="918" y="8608"/>
                  </a:cubicBezTo>
                  <a:lnTo>
                    <a:pt x="1394" y="8442"/>
                  </a:lnTo>
                  <a:cubicBezTo>
                    <a:pt x="1477" y="8954"/>
                    <a:pt x="1573" y="9478"/>
                    <a:pt x="1692" y="9966"/>
                  </a:cubicBezTo>
                  <a:cubicBezTo>
                    <a:pt x="1704" y="10037"/>
                    <a:pt x="1775" y="10097"/>
                    <a:pt x="1858" y="10097"/>
                  </a:cubicBezTo>
                  <a:lnTo>
                    <a:pt x="1882" y="10097"/>
                  </a:lnTo>
                  <a:cubicBezTo>
                    <a:pt x="1977" y="10085"/>
                    <a:pt x="2037" y="9990"/>
                    <a:pt x="2001" y="9906"/>
                  </a:cubicBezTo>
                  <a:cubicBezTo>
                    <a:pt x="1894" y="9418"/>
                    <a:pt x="1799" y="8858"/>
                    <a:pt x="1704" y="8358"/>
                  </a:cubicBezTo>
                  <a:lnTo>
                    <a:pt x="1965" y="8263"/>
                  </a:lnTo>
                  <a:cubicBezTo>
                    <a:pt x="2275" y="9275"/>
                    <a:pt x="2656" y="10382"/>
                    <a:pt x="3180" y="11085"/>
                  </a:cubicBezTo>
                  <a:cubicBezTo>
                    <a:pt x="3216" y="11121"/>
                    <a:pt x="3251" y="11144"/>
                    <a:pt x="3311" y="11144"/>
                  </a:cubicBezTo>
                  <a:cubicBezTo>
                    <a:pt x="3347" y="11144"/>
                    <a:pt x="3394" y="11121"/>
                    <a:pt x="3418" y="11109"/>
                  </a:cubicBezTo>
                  <a:cubicBezTo>
                    <a:pt x="3489" y="11049"/>
                    <a:pt x="3513" y="10966"/>
                    <a:pt x="3454" y="10882"/>
                  </a:cubicBezTo>
                  <a:cubicBezTo>
                    <a:pt x="2894" y="10144"/>
                    <a:pt x="2466" y="8823"/>
                    <a:pt x="2275" y="8144"/>
                  </a:cubicBezTo>
                  <a:lnTo>
                    <a:pt x="2596" y="8025"/>
                  </a:lnTo>
                  <a:cubicBezTo>
                    <a:pt x="2704" y="8227"/>
                    <a:pt x="2930" y="8596"/>
                    <a:pt x="3311" y="9061"/>
                  </a:cubicBezTo>
                  <a:cubicBezTo>
                    <a:pt x="3835" y="9656"/>
                    <a:pt x="4740" y="10490"/>
                    <a:pt x="6216" y="11121"/>
                  </a:cubicBezTo>
                  <a:cubicBezTo>
                    <a:pt x="6228" y="11144"/>
                    <a:pt x="6264" y="11144"/>
                    <a:pt x="6276" y="11144"/>
                  </a:cubicBezTo>
                  <a:cubicBezTo>
                    <a:pt x="6335" y="11144"/>
                    <a:pt x="6395" y="11109"/>
                    <a:pt x="6430" y="11037"/>
                  </a:cubicBezTo>
                  <a:cubicBezTo>
                    <a:pt x="6454" y="10942"/>
                    <a:pt x="6430" y="10859"/>
                    <a:pt x="6335" y="10823"/>
                  </a:cubicBezTo>
                  <a:cubicBezTo>
                    <a:pt x="5502" y="10454"/>
                    <a:pt x="4847" y="10025"/>
                    <a:pt x="4359" y="9620"/>
                  </a:cubicBezTo>
                  <a:cubicBezTo>
                    <a:pt x="5204" y="8918"/>
                    <a:pt x="5621" y="8299"/>
                    <a:pt x="5775" y="8025"/>
                  </a:cubicBezTo>
                  <a:lnTo>
                    <a:pt x="6097" y="8144"/>
                  </a:lnTo>
                  <a:cubicBezTo>
                    <a:pt x="5918" y="8727"/>
                    <a:pt x="5728" y="9251"/>
                    <a:pt x="5502" y="9692"/>
                  </a:cubicBezTo>
                  <a:cubicBezTo>
                    <a:pt x="5454" y="9775"/>
                    <a:pt x="5502" y="9870"/>
                    <a:pt x="5573" y="9918"/>
                  </a:cubicBezTo>
                  <a:cubicBezTo>
                    <a:pt x="5609" y="9930"/>
                    <a:pt x="5621" y="9930"/>
                    <a:pt x="5656" y="9930"/>
                  </a:cubicBezTo>
                  <a:cubicBezTo>
                    <a:pt x="5716" y="9930"/>
                    <a:pt x="5775" y="9906"/>
                    <a:pt x="5799" y="9847"/>
                  </a:cubicBezTo>
                  <a:cubicBezTo>
                    <a:pt x="6014" y="9382"/>
                    <a:pt x="6216" y="8858"/>
                    <a:pt x="6395" y="8263"/>
                  </a:cubicBezTo>
                  <a:lnTo>
                    <a:pt x="7419" y="8620"/>
                  </a:lnTo>
                  <a:cubicBezTo>
                    <a:pt x="7776" y="8739"/>
                    <a:pt x="8014" y="9085"/>
                    <a:pt x="8014" y="9454"/>
                  </a:cubicBezTo>
                  <a:lnTo>
                    <a:pt x="8014" y="10978"/>
                  </a:lnTo>
                  <a:cubicBezTo>
                    <a:pt x="8014" y="11061"/>
                    <a:pt x="8097" y="11144"/>
                    <a:pt x="8181" y="11144"/>
                  </a:cubicBezTo>
                  <a:cubicBezTo>
                    <a:pt x="8276" y="11144"/>
                    <a:pt x="8347" y="11061"/>
                    <a:pt x="8347" y="10978"/>
                  </a:cubicBezTo>
                  <a:lnTo>
                    <a:pt x="8347" y="9454"/>
                  </a:lnTo>
                  <a:cubicBezTo>
                    <a:pt x="8288" y="8906"/>
                    <a:pt x="7978" y="8454"/>
                    <a:pt x="7478" y="8287"/>
                  </a:cubicBezTo>
                  <a:lnTo>
                    <a:pt x="7240" y="8192"/>
                  </a:lnTo>
                  <a:cubicBezTo>
                    <a:pt x="7145" y="7620"/>
                    <a:pt x="6978" y="7323"/>
                    <a:pt x="6847" y="7049"/>
                  </a:cubicBezTo>
                  <a:cubicBezTo>
                    <a:pt x="6740" y="6846"/>
                    <a:pt x="6633" y="6656"/>
                    <a:pt x="6585" y="6382"/>
                  </a:cubicBezTo>
                  <a:cubicBezTo>
                    <a:pt x="6978" y="6287"/>
                    <a:pt x="7264" y="5953"/>
                    <a:pt x="7264" y="5548"/>
                  </a:cubicBezTo>
                  <a:cubicBezTo>
                    <a:pt x="7264" y="5227"/>
                    <a:pt x="7097" y="4953"/>
                    <a:pt x="6847" y="4798"/>
                  </a:cubicBezTo>
                  <a:cubicBezTo>
                    <a:pt x="7061" y="4727"/>
                    <a:pt x="7240" y="4536"/>
                    <a:pt x="7264" y="4298"/>
                  </a:cubicBezTo>
                  <a:cubicBezTo>
                    <a:pt x="7276" y="4132"/>
                    <a:pt x="7216" y="3953"/>
                    <a:pt x="7109" y="3834"/>
                  </a:cubicBezTo>
                  <a:lnTo>
                    <a:pt x="7097" y="3822"/>
                  </a:lnTo>
                  <a:lnTo>
                    <a:pt x="7097" y="2941"/>
                  </a:lnTo>
                  <a:cubicBezTo>
                    <a:pt x="7097" y="1322"/>
                    <a:pt x="5775" y="0"/>
                    <a:pt x="4144" y="0"/>
                  </a:cubicBezTo>
                  <a:close/>
                </a:path>
              </a:pathLst>
            </a:custGeom>
            <a:grpFill/>
            <a:ln>
              <a:noFill/>
            </a:ln>
          </p:spPr>
          <p:txBody>
            <a:bodyPr spcFirstLastPara="1" wrap="square" lIns="68569" tIns="68569" rIns="68569" bIns="68569" anchor="ctr" anchorCtr="0">
              <a:noAutofit/>
            </a:bodyPr>
            <a:lstStyle/>
            <a:p>
              <a:endParaRPr sz="1051"/>
            </a:p>
          </p:txBody>
        </p:sp>
        <p:sp>
          <p:nvSpPr>
            <p:cNvPr id="209" name="Google Shape;11015;p70">
              <a:extLst>
                <a:ext uri="{FF2B5EF4-FFF2-40B4-BE49-F238E27FC236}">
                  <a16:creationId xmlns:a16="http://schemas.microsoft.com/office/drawing/2014/main" id="{FF15639E-4235-486C-AC1E-4E5835CDBCD6}"/>
                </a:ext>
              </a:extLst>
            </p:cNvPr>
            <p:cNvSpPr/>
            <p:nvPr/>
          </p:nvSpPr>
          <p:spPr>
            <a:xfrm>
              <a:off x="7212544" y="3678023"/>
              <a:ext cx="14763" cy="21226"/>
            </a:xfrm>
            <a:custGeom>
              <a:avLst/>
              <a:gdLst/>
              <a:ahLst/>
              <a:cxnLst/>
              <a:rect l="l" t="t" r="r" b="b"/>
              <a:pathLst>
                <a:path w="466" h="670" extrusionOk="0">
                  <a:moveTo>
                    <a:pt x="175" y="1"/>
                  </a:moveTo>
                  <a:cubicBezTo>
                    <a:pt x="165" y="1"/>
                    <a:pt x="154" y="2"/>
                    <a:pt x="144" y="3"/>
                  </a:cubicBezTo>
                  <a:cubicBezTo>
                    <a:pt x="49" y="27"/>
                    <a:pt x="1" y="122"/>
                    <a:pt x="25" y="205"/>
                  </a:cubicBezTo>
                  <a:cubicBezTo>
                    <a:pt x="49" y="348"/>
                    <a:pt x="96" y="467"/>
                    <a:pt x="132" y="563"/>
                  </a:cubicBezTo>
                  <a:cubicBezTo>
                    <a:pt x="156" y="646"/>
                    <a:pt x="215" y="670"/>
                    <a:pt x="275" y="670"/>
                  </a:cubicBezTo>
                  <a:cubicBezTo>
                    <a:pt x="287" y="670"/>
                    <a:pt x="311" y="670"/>
                    <a:pt x="334" y="658"/>
                  </a:cubicBezTo>
                  <a:cubicBezTo>
                    <a:pt x="430" y="646"/>
                    <a:pt x="465" y="551"/>
                    <a:pt x="453" y="467"/>
                  </a:cubicBezTo>
                  <a:cubicBezTo>
                    <a:pt x="430" y="360"/>
                    <a:pt x="382" y="253"/>
                    <a:pt x="346" y="122"/>
                  </a:cubicBezTo>
                  <a:cubicBezTo>
                    <a:pt x="325" y="39"/>
                    <a:pt x="250" y="1"/>
                    <a:pt x="175" y="1"/>
                  </a:cubicBezTo>
                  <a:close/>
                </a:path>
              </a:pathLst>
            </a:custGeom>
            <a:grpFill/>
            <a:ln>
              <a:noFill/>
            </a:ln>
          </p:spPr>
          <p:txBody>
            <a:bodyPr spcFirstLastPara="1" wrap="square" lIns="68569" tIns="68569" rIns="68569" bIns="68569" anchor="ctr" anchorCtr="0">
              <a:noAutofit/>
            </a:bodyPr>
            <a:lstStyle/>
            <a:p>
              <a:endParaRPr sz="1051"/>
            </a:p>
          </p:txBody>
        </p:sp>
        <p:sp>
          <p:nvSpPr>
            <p:cNvPr id="210" name="Google Shape;11016;p70">
              <a:extLst>
                <a:ext uri="{FF2B5EF4-FFF2-40B4-BE49-F238E27FC236}">
                  <a16:creationId xmlns:a16="http://schemas.microsoft.com/office/drawing/2014/main" id="{72B63DA9-3F1F-4BF3-92F7-F87563CAEFA4}"/>
                </a:ext>
              </a:extLst>
            </p:cNvPr>
            <p:cNvSpPr/>
            <p:nvPr/>
          </p:nvSpPr>
          <p:spPr>
            <a:xfrm>
              <a:off x="7257055" y="3498936"/>
              <a:ext cx="60382" cy="32472"/>
            </a:xfrm>
            <a:custGeom>
              <a:avLst/>
              <a:gdLst/>
              <a:ahLst/>
              <a:cxnLst/>
              <a:rect l="l" t="t" r="r" b="b"/>
              <a:pathLst>
                <a:path w="1906" h="1025" extrusionOk="0">
                  <a:moveTo>
                    <a:pt x="1525" y="322"/>
                  </a:moveTo>
                  <a:cubicBezTo>
                    <a:pt x="1465" y="536"/>
                    <a:pt x="1227" y="703"/>
                    <a:pt x="941" y="703"/>
                  </a:cubicBezTo>
                  <a:cubicBezTo>
                    <a:pt x="656" y="703"/>
                    <a:pt x="430" y="548"/>
                    <a:pt x="346" y="322"/>
                  </a:cubicBezTo>
                  <a:close/>
                  <a:moveTo>
                    <a:pt x="168" y="1"/>
                  </a:moveTo>
                  <a:cubicBezTo>
                    <a:pt x="72" y="1"/>
                    <a:pt x="1" y="72"/>
                    <a:pt x="1" y="167"/>
                  </a:cubicBezTo>
                  <a:cubicBezTo>
                    <a:pt x="1" y="644"/>
                    <a:pt x="430" y="1025"/>
                    <a:pt x="953" y="1025"/>
                  </a:cubicBezTo>
                  <a:cubicBezTo>
                    <a:pt x="1477" y="1025"/>
                    <a:pt x="1906" y="644"/>
                    <a:pt x="1906" y="167"/>
                  </a:cubicBezTo>
                  <a:cubicBezTo>
                    <a:pt x="1894" y="72"/>
                    <a:pt x="1823" y="1"/>
                    <a:pt x="1727" y="1"/>
                  </a:cubicBezTo>
                  <a:close/>
                </a:path>
              </a:pathLst>
            </a:custGeom>
            <a:grpFill/>
            <a:ln>
              <a:noFill/>
            </a:ln>
          </p:spPr>
          <p:txBody>
            <a:bodyPr spcFirstLastPara="1" wrap="square" lIns="68569" tIns="68569" rIns="68569" bIns="68569" anchor="ctr" anchorCtr="0">
              <a:noAutofit/>
            </a:bodyPr>
            <a:lstStyle/>
            <a:p>
              <a:endParaRPr sz="1051"/>
            </a:p>
          </p:txBody>
        </p:sp>
      </p:grpSp>
      <p:grpSp>
        <p:nvGrpSpPr>
          <p:cNvPr id="211" name="Google Shape;11011;p70">
            <a:extLst>
              <a:ext uri="{FF2B5EF4-FFF2-40B4-BE49-F238E27FC236}">
                <a16:creationId xmlns:a16="http://schemas.microsoft.com/office/drawing/2014/main" id="{2A4EE075-5892-462F-922D-562DDBF1B21B}"/>
              </a:ext>
            </a:extLst>
          </p:cNvPr>
          <p:cNvGrpSpPr/>
          <p:nvPr/>
        </p:nvGrpSpPr>
        <p:grpSpPr>
          <a:xfrm>
            <a:off x="1604488" y="3639621"/>
            <a:ext cx="434554" cy="494794"/>
            <a:chOff x="7156344" y="3347696"/>
            <a:chExt cx="264465" cy="353074"/>
          </a:xfrm>
          <a:solidFill>
            <a:schemeClr val="bg2">
              <a:lumMod val="50000"/>
            </a:schemeClr>
          </a:solidFill>
        </p:grpSpPr>
        <p:sp>
          <p:nvSpPr>
            <p:cNvPr id="212" name="Google Shape;11012;p70">
              <a:extLst>
                <a:ext uri="{FF2B5EF4-FFF2-40B4-BE49-F238E27FC236}">
                  <a16:creationId xmlns:a16="http://schemas.microsoft.com/office/drawing/2014/main" id="{7D0E5938-E48B-492C-8EB9-B15AFB2C7066}"/>
                </a:ext>
              </a:extLst>
            </p:cNvPr>
            <p:cNvSpPr/>
            <p:nvPr/>
          </p:nvSpPr>
          <p:spPr>
            <a:xfrm>
              <a:off x="7248754" y="3468397"/>
              <a:ext cx="10233" cy="15872"/>
            </a:xfrm>
            <a:custGeom>
              <a:avLst/>
              <a:gdLst/>
              <a:ahLst/>
              <a:cxnLst/>
              <a:rect l="l" t="t" r="r" b="b"/>
              <a:pathLst>
                <a:path w="323" h="501" extrusionOk="0">
                  <a:moveTo>
                    <a:pt x="156" y="0"/>
                  </a:moveTo>
                  <a:cubicBezTo>
                    <a:pt x="72" y="0"/>
                    <a:pt x="1" y="72"/>
                    <a:pt x="1" y="155"/>
                  </a:cubicBezTo>
                  <a:lnTo>
                    <a:pt x="1" y="334"/>
                  </a:lnTo>
                  <a:cubicBezTo>
                    <a:pt x="1" y="429"/>
                    <a:pt x="72" y="500"/>
                    <a:pt x="156" y="500"/>
                  </a:cubicBezTo>
                  <a:cubicBezTo>
                    <a:pt x="251" y="500"/>
                    <a:pt x="322" y="429"/>
                    <a:pt x="322" y="334"/>
                  </a:cubicBezTo>
                  <a:lnTo>
                    <a:pt x="322" y="155"/>
                  </a:lnTo>
                  <a:cubicBezTo>
                    <a:pt x="322" y="72"/>
                    <a:pt x="251" y="0"/>
                    <a:pt x="156" y="0"/>
                  </a:cubicBezTo>
                  <a:close/>
                </a:path>
              </a:pathLst>
            </a:custGeom>
            <a:grpFill/>
            <a:ln>
              <a:noFill/>
            </a:ln>
          </p:spPr>
          <p:txBody>
            <a:bodyPr spcFirstLastPara="1" wrap="square" lIns="68569" tIns="68569" rIns="68569" bIns="68569" anchor="ctr" anchorCtr="0">
              <a:noAutofit/>
            </a:bodyPr>
            <a:lstStyle/>
            <a:p>
              <a:endParaRPr sz="1051"/>
            </a:p>
          </p:txBody>
        </p:sp>
        <p:sp>
          <p:nvSpPr>
            <p:cNvPr id="213" name="Google Shape;11013;p70">
              <a:extLst>
                <a:ext uri="{FF2B5EF4-FFF2-40B4-BE49-F238E27FC236}">
                  <a16:creationId xmlns:a16="http://schemas.microsoft.com/office/drawing/2014/main" id="{63A45771-7B03-48F8-81E5-FC48050F5FCB}"/>
                </a:ext>
              </a:extLst>
            </p:cNvPr>
            <p:cNvSpPr/>
            <p:nvPr/>
          </p:nvSpPr>
          <p:spPr>
            <a:xfrm>
              <a:off x="7314775" y="3468397"/>
              <a:ext cx="10201" cy="15872"/>
            </a:xfrm>
            <a:custGeom>
              <a:avLst/>
              <a:gdLst/>
              <a:ahLst/>
              <a:cxnLst/>
              <a:rect l="l" t="t" r="r" b="b"/>
              <a:pathLst>
                <a:path w="322" h="501" extrusionOk="0">
                  <a:moveTo>
                    <a:pt x="155" y="0"/>
                  </a:moveTo>
                  <a:cubicBezTo>
                    <a:pt x="72" y="0"/>
                    <a:pt x="1" y="72"/>
                    <a:pt x="1" y="155"/>
                  </a:cubicBezTo>
                  <a:lnTo>
                    <a:pt x="1" y="334"/>
                  </a:lnTo>
                  <a:cubicBezTo>
                    <a:pt x="1" y="429"/>
                    <a:pt x="72" y="500"/>
                    <a:pt x="155" y="500"/>
                  </a:cubicBezTo>
                  <a:cubicBezTo>
                    <a:pt x="251" y="500"/>
                    <a:pt x="322" y="429"/>
                    <a:pt x="322" y="334"/>
                  </a:cubicBezTo>
                  <a:lnTo>
                    <a:pt x="322" y="155"/>
                  </a:lnTo>
                  <a:cubicBezTo>
                    <a:pt x="322" y="72"/>
                    <a:pt x="251" y="0"/>
                    <a:pt x="155" y="0"/>
                  </a:cubicBezTo>
                  <a:close/>
                </a:path>
              </a:pathLst>
            </a:custGeom>
            <a:grpFill/>
            <a:ln>
              <a:noFill/>
            </a:ln>
          </p:spPr>
          <p:txBody>
            <a:bodyPr spcFirstLastPara="1" wrap="square" lIns="68569" tIns="68569" rIns="68569" bIns="68569" anchor="ctr" anchorCtr="0">
              <a:noAutofit/>
            </a:bodyPr>
            <a:lstStyle/>
            <a:p>
              <a:endParaRPr sz="1051"/>
            </a:p>
          </p:txBody>
        </p:sp>
        <p:sp>
          <p:nvSpPr>
            <p:cNvPr id="214" name="Google Shape;11014;p70">
              <a:extLst>
                <a:ext uri="{FF2B5EF4-FFF2-40B4-BE49-F238E27FC236}">
                  <a16:creationId xmlns:a16="http://schemas.microsoft.com/office/drawing/2014/main" id="{A2A1D3D6-08D6-45C4-A921-5436212500AE}"/>
                </a:ext>
              </a:extLst>
            </p:cNvPr>
            <p:cNvSpPr/>
            <p:nvPr/>
          </p:nvSpPr>
          <p:spPr>
            <a:xfrm>
              <a:off x="7156344" y="3347696"/>
              <a:ext cx="264465" cy="353074"/>
            </a:xfrm>
            <a:custGeom>
              <a:avLst/>
              <a:gdLst/>
              <a:ahLst/>
              <a:cxnLst/>
              <a:rect l="l" t="t" r="r" b="b"/>
              <a:pathLst>
                <a:path w="8348" h="11145" extrusionOk="0">
                  <a:moveTo>
                    <a:pt x="4111" y="310"/>
                  </a:moveTo>
                  <a:cubicBezTo>
                    <a:pt x="4118" y="310"/>
                    <a:pt x="4125" y="310"/>
                    <a:pt x="4132" y="310"/>
                  </a:cubicBezTo>
                  <a:cubicBezTo>
                    <a:pt x="5573" y="322"/>
                    <a:pt x="6740" y="1512"/>
                    <a:pt x="6740" y="2953"/>
                  </a:cubicBezTo>
                  <a:lnTo>
                    <a:pt x="6740" y="3643"/>
                  </a:lnTo>
                  <a:lnTo>
                    <a:pt x="6526" y="3643"/>
                  </a:lnTo>
                  <a:cubicBezTo>
                    <a:pt x="6430" y="3643"/>
                    <a:pt x="6311" y="3632"/>
                    <a:pt x="6216" y="3596"/>
                  </a:cubicBezTo>
                  <a:cubicBezTo>
                    <a:pt x="5859" y="3489"/>
                    <a:pt x="4978" y="3167"/>
                    <a:pt x="4359" y="2119"/>
                  </a:cubicBezTo>
                  <a:cubicBezTo>
                    <a:pt x="4311" y="2048"/>
                    <a:pt x="4299" y="1977"/>
                    <a:pt x="4299" y="1905"/>
                  </a:cubicBezTo>
                  <a:lnTo>
                    <a:pt x="4299" y="1548"/>
                  </a:lnTo>
                  <a:cubicBezTo>
                    <a:pt x="4299" y="1453"/>
                    <a:pt x="4228" y="1381"/>
                    <a:pt x="4132" y="1381"/>
                  </a:cubicBezTo>
                  <a:cubicBezTo>
                    <a:pt x="4049" y="1381"/>
                    <a:pt x="3966" y="1453"/>
                    <a:pt x="3966" y="1548"/>
                  </a:cubicBezTo>
                  <a:lnTo>
                    <a:pt x="3966" y="1905"/>
                  </a:lnTo>
                  <a:cubicBezTo>
                    <a:pt x="3966" y="1977"/>
                    <a:pt x="3954" y="2060"/>
                    <a:pt x="3906" y="2119"/>
                  </a:cubicBezTo>
                  <a:cubicBezTo>
                    <a:pt x="3275" y="3167"/>
                    <a:pt x="2406" y="3489"/>
                    <a:pt x="2049" y="3596"/>
                  </a:cubicBezTo>
                  <a:cubicBezTo>
                    <a:pt x="1942" y="3632"/>
                    <a:pt x="1846" y="3643"/>
                    <a:pt x="1739" y="3643"/>
                  </a:cubicBezTo>
                  <a:lnTo>
                    <a:pt x="1620" y="3643"/>
                  </a:lnTo>
                  <a:cubicBezTo>
                    <a:pt x="1584" y="3643"/>
                    <a:pt x="1561" y="3643"/>
                    <a:pt x="1513" y="3655"/>
                  </a:cubicBezTo>
                  <a:lnTo>
                    <a:pt x="1513" y="2941"/>
                  </a:lnTo>
                  <a:cubicBezTo>
                    <a:pt x="1501" y="1496"/>
                    <a:pt x="2680" y="310"/>
                    <a:pt x="4111" y="310"/>
                  </a:cubicBezTo>
                  <a:close/>
                  <a:moveTo>
                    <a:pt x="1799" y="5013"/>
                  </a:moveTo>
                  <a:cubicBezTo>
                    <a:pt x="1882" y="5322"/>
                    <a:pt x="2049" y="5620"/>
                    <a:pt x="2275" y="5894"/>
                  </a:cubicBezTo>
                  <a:cubicBezTo>
                    <a:pt x="2168" y="6013"/>
                    <a:pt x="2025" y="6084"/>
                    <a:pt x="1858" y="6084"/>
                  </a:cubicBezTo>
                  <a:cubicBezTo>
                    <a:pt x="1561" y="6084"/>
                    <a:pt x="1323" y="5846"/>
                    <a:pt x="1323" y="5548"/>
                  </a:cubicBezTo>
                  <a:cubicBezTo>
                    <a:pt x="1323" y="5275"/>
                    <a:pt x="1525" y="5060"/>
                    <a:pt x="1799" y="5013"/>
                  </a:cubicBezTo>
                  <a:close/>
                  <a:moveTo>
                    <a:pt x="6454" y="5013"/>
                  </a:moveTo>
                  <a:cubicBezTo>
                    <a:pt x="6704" y="5037"/>
                    <a:pt x="6918" y="5263"/>
                    <a:pt x="6918" y="5548"/>
                  </a:cubicBezTo>
                  <a:cubicBezTo>
                    <a:pt x="6918" y="5846"/>
                    <a:pt x="6680" y="6084"/>
                    <a:pt x="6383" y="6084"/>
                  </a:cubicBezTo>
                  <a:cubicBezTo>
                    <a:pt x="6216" y="6084"/>
                    <a:pt x="6073" y="6013"/>
                    <a:pt x="5978" y="5894"/>
                  </a:cubicBezTo>
                  <a:cubicBezTo>
                    <a:pt x="6204" y="5632"/>
                    <a:pt x="6347" y="5334"/>
                    <a:pt x="6454" y="5013"/>
                  </a:cubicBezTo>
                  <a:close/>
                  <a:moveTo>
                    <a:pt x="4132" y="2381"/>
                  </a:moveTo>
                  <a:cubicBezTo>
                    <a:pt x="4823" y="3453"/>
                    <a:pt x="5752" y="3810"/>
                    <a:pt x="6145" y="3905"/>
                  </a:cubicBezTo>
                  <a:cubicBezTo>
                    <a:pt x="6276" y="3941"/>
                    <a:pt x="6406" y="3965"/>
                    <a:pt x="6549" y="3965"/>
                  </a:cubicBezTo>
                  <a:lnTo>
                    <a:pt x="6668" y="3965"/>
                  </a:lnTo>
                  <a:cubicBezTo>
                    <a:pt x="6740" y="3965"/>
                    <a:pt x="6811" y="4001"/>
                    <a:pt x="6871" y="4060"/>
                  </a:cubicBezTo>
                  <a:cubicBezTo>
                    <a:pt x="6930" y="4120"/>
                    <a:pt x="6942" y="4191"/>
                    <a:pt x="6942" y="4263"/>
                  </a:cubicBezTo>
                  <a:cubicBezTo>
                    <a:pt x="6930" y="4405"/>
                    <a:pt x="6799" y="4501"/>
                    <a:pt x="6645" y="4501"/>
                  </a:cubicBezTo>
                  <a:lnTo>
                    <a:pt x="6573" y="4501"/>
                  </a:lnTo>
                  <a:cubicBezTo>
                    <a:pt x="6573" y="4417"/>
                    <a:pt x="6514" y="4346"/>
                    <a:pt x="6430" y="4322"/>
                  </a:cubicBezTo>
                  <a:cubicBezTo>
                    <a:pt x="6335" y="4322"/>
                    <a:pt x="6264" y="4382"/>
                    <a:pt x="6252" y="4477"/>
                  </a:cubicBezTo>
                  <a:cubicBezTo>
                    <a:pt x="6204" y="5001"/>
                    <a:pt x="5966" y="5489"/>
                    <a:pt x="5573" y="5858"/>
                  </a:cubicBezTo>
                  <a:cubicBezTo>
                    <a:pt x="5192" y="6215"/>
                    <a:pt x="4680" y="6430"/>
                    <a:pt x="4144" y="6430"/>
                  </a:cubicBezTo>
                  <a:cubicBezTo>
                    <a:pt x="3585" y="6430"/>
                    <a:pt x="3073" y="6227"/>
                    <a:pt x="2692" y="5858"/>
                  </a:cubicBezTo>
                  <a:cubicBezTo>
                    <a:pt x="2299" y="5501"/>
                    <a:pt x="2061" y="5013"/>
                    <a:pt x="2025" y="4477"/>
                  </a:cubicBezTo>
                  <a:cubicBezTo>
                    <a:pt x="2025" y="4389"/>
                    <a:pt x="1943" y="4321"/>
                    <a:pt x="1865" y="4321"/>
                  </a:cubicBezTo>
                  <a:cubicBezTo>
                    <a:pt x="1859" y="4321"/>
                    <a:pt x="1852" y="4321"/>
                    <a:pt x="1846" y="4322"/>
                  </a:cubicBezTo>
                  <a:cubicBezTo>
                    <a:pt x="1751" y="4322"/>
                    <a:pt x="1680" y="4417"/>
                    <a:pt x="1692" y="4501"/>
                  </a:cubicBezTo>
                  <a:lnTo>
                    <a:pt x="1620" y="4501"/>
                  </a:lnTo>
                  <a:cubicBezTo>
                    <a:pt x="1465" y="4501"/>
                    <a:pt x="1334" y="4405"/>
                    <a:pt x="1323" y="4263"/>
                  </a:cubicBezTo>
                  <a:cubicBezTo>
                    <a:pt x="1311" y="4191"/>
                    <a:pt x="1334" y="4120"/>
                    <a:pt x="1394" y="4060"/>
                  </a:cubicBezTo>
                  <a:cubicBezTo>
                    <a:pt x="1442" y="4001"/>
                    <a:pt x="1513" y="3965"/>
                    <a:pt x="1608" y="3965"/>
                  </a:cubicBezTo>
                  <a:lnTo>
                    <a:pt x="1727" y="3965"/>
                  </a:lnTo>
                  <a:cubicBezTo>
                    <a:pt x="1858" y="3965"/>
                    <a:pt x="2001" y="3953"/>
                    <a:pt x="2120" y="3905"/>
                  </a:cubicBezTo>
                  <a:cubicBezTo>
                    <a:pt x="2513" y="3810"/>
                    <a:pt x="3430" y="3453"/>
                    <a:pt x="4132" y="2381"/>
                  </a:cubicBezTo>
                  <a:close/>
                  <a:moveTo>
                    <a:pt x="5740" y="6108"/>
                  </a:moveTo>
                  <a:cubicBezTo>
                    <a:pt x="5871" y="6251"/>
                    <a:pt x="6037" y="6346"/>
                    <a:pt x="6228" y="6382"/>
                  </a:cubicBezTo>
                  <a:cubicBezTo>
                    <a:pt x="6287" y="6739"/>
                    <a:pt x="6406" y="6953"/>
                    <a:pt x="6526" y="7203"/>
                  </a:cubicBezTo>
                  <a:cubicBezTo>
                    <a:pt x="6645" y="7418"/>
                    <a:pt x="6764" y="7656"/>
                    <a:pt x="6871" y="8061"/>
                  </a:cubicBezTo>
                  <a:lnTo>
                    <a:pt x="5680" y="7644"/>
                  </a:lnTo>
                  <a:cubicBezTo>
                    <a:pt x="5478" y="7573"/>
                    <a:pt x="5323" y="7358"/>
                    <a:pt x="5323" y="7144"/>
                  </a:cubicBezTo>
                  <a:lnTo>
                    <a:pt x="5323" y="6430"/>
                  </a:lnTo>
                  <a:cubicBezTo>
                    <a:pt x="5478" y="6334"/>
                    <a:pt x="5621" y="6227"/>
                    <a:pt x="5740" y="6108"/>
                  </a:cubicBezTo>
                  <a:close/>
                  <a:moveTo>
                    <a:pt x="4978" y="6584"/>
                  </a:moveTo>
                  <a:lnTo>
                    <a:pt x="4978" y="7144"/>
                  </a:lnTo>
                  <a:cubicBezTo>
                    <a:pt x="4978" y="7442"/>
                    <a:pt x="5144" y="7715"/>
                    <a:pt x="5383" y="7870"/>
                  </a:cubicBezTo>
                  <a:cubicBezTo>
                    <a:pt x="5252" y="8132"/>
                    <a:pt x="4847" y="8727"/>
                    <a:pt x="4049" y="9370"/>
                  </a:cubicBezTo>
                  <a:cubicBezTo>
                    <a:pt x="3823" y="9180"/>
                    <a:pt x="3644" y="8989"/>
                    <a:pt x="3489" y="8823"/>
                  </a:cubicBezTo>
                  <a:cubicBezTo>
                    <a:pt x="3132" y="8406"/>
                    <a:pt x="2930" y="8061"/>
                    <a:pt x="2823" y="7870"/>
                  </a:cubicBezTo>
                  <a:cubicBezTo>
                    <a:pt x="3073" y="7715"/>
                    <a:pt x="3228" y="7442"/>
                    <a:pt x="3228" y="7144"/>
                  </a:cubicBezTo>
                  <a:lnTo>
                    <a:pt x="3228" y="6584"/>
                  </a:lnTo>
                  <a:cubicBezTo>
                    <a:pt x="3513" y="6691"/>
                    <a:pt x="3811" y="6751"/>
                    <a:pt x="4109" y="6751"/>
                  </a:cubicBezTo>
                  <a:cubicBezTo>
                    <a:pt x="4418" y="6751"/>
                    <a:pt x="4716" y="6691"/>
                    <a:pt x="4978" y="6584"/>
                  </a:cubicBezTo>
                  <a:close/>
                  <a:moveTo>
                    <a:pt x="4144" y="0"/>
                  </a:moveTo>
                  <a:cubicBezTo>
                    <a:pt x="2525" y="0"/>
                    <a:pt x="1203" y="1322"/>
                    <a:pt x="1203" y="2941"/>
                  </a:cubicBezTo>
                  <a:lnTo>
                    <a:pt x="1203" y="3822"/>
                  </a:lnTo>
                  <a:lnTo>
                    <a:pt x="1192" y="3834"/>
                  </a:lnTo>
                  <a:cubicBezTo>
                    <a:pt x="1072" y="3953"/>
                    <a:pt x="1025" y="4132"/>
                    <a:pt x="1037" y="4298"/>
                  </a:cubicBezTo>
                  <a:cubicBezTo>
                    <a:pt x="1072" y="4536"/>
                    <a:pt x="1227" y="4727"/>
                    <a:pt x="1453" y="4798"/>
                  </a:cubicBezTo>
                  <a:cubicBezTo>
                    <a:pt x="1203" y="4953"/>
                    <a:pt x="1037" y="5227"/>
                    <a:pt x="1037" y="5548"/>
                  </a:cubicBezTo>
                  <a:cubicBezTo>
                    <a:pt x="1037" y="6025"/>
                    <a:pt x="1430" y="6406"/>
                    <a:pt x="1906" y="6406"/>
                  </a:cubicBezTo>
                  <a:cubicBezTo>
                    <a:pt x="2144" y="6406"/>
                    <a:pt x="2382" y="6299"/>
                    <a:pt x="2537" y="6120"/>
                  </a:cubicBezTo>
                  <a:cubicBezTo>
                    <a:pt x="2680" y="6239"/>
                    <a:pt x="2811" y="6346"/>
                    <a:pt x="2954" y="6441"/>
                  </a:cubicBezTo>
                  <a:lnTo>
                    <a:pt x="2954" y="7156"/>
                  </a:lnTo>
                  <a:cubicBezTo>
                    <a:pt x="2954" y="7370"/>
                    <a:pt x="2811" y="7584"/>
                    <a:pt x="2596" y="7656"/>
                  </a:cubicBezTo>
                  <a:lnTo>
                    <a:pt x="799" y="8299"/>
                  </a:lnTo>
                  <a:cubicBezTo>
                    <a:pt x="322" y="8466"/>
                    <a:pt x="1" y="8918"/>
                    <a:pt x="1" y="9442"/>
                  </a:cubicBezTo>
                  <a:lnTo>
                    <a:pt x="1" y="10966"/>
                  </a:lnTo>
                  <a:cubicBezTo>
                    <a:pt x="1" y="11049"/>
                    <a:pt x="72" y="11121"/>
                    <a:pt x="156" y="11121"/>
                  </a:cubicBezTo>
                  <a:cubicBezTo>
                    <a:pt x="251" y="11121"/>
                    <a:pt x="322" y="11049"/>
                    <a:pt x="322" y="10966"/>
                  </a:cubicBezTo>
                  <a:lnTo>
                    <a:pt x="322" y="9442"/>
                  </a:lnTo>
                  <a:cubicBezTo>
                    <a:pt x="322" y="9073"/>
                    <a:pt x="561" y="8727"/>
                    <a:pt x="918" y="8608"/>
                  </a:cubicBezTo>
                  <a:lnTo>
                    <a:pt x="1394" y="8442"/>
                  </a:lnTo>
                  <a:cubicBezTo>
                    <a:pt x="1477" y="8954"/>
                    <a:pt x="1573" y="9478"/>
                    <a:pt x="1692" y="9966"/>
                  </a:cubicBezTo>
                  <a:cubicBezTo>
                    <a:pt x="1704" y="10037"/>
                    <a:pt x="1775" y="10097"/>
                    <a:pt x="1858" y="10097"/>
                  </a:cubicBezTo>
                  <a:lnTo>
                    <a:pt x="1882" y="10097"/>
                  </a:lnTo>
                  <a:cubicBezTo>
                    <a:pt x="1977" y="10085"/>
                    <a:pt x="2037" y="9990"/>
                    <a:pt x="2001" y="9906"/>
                  </a:cubicBezTo>
                  <a:cubicBezTo>
                    <a:pt x="1894" y="9418"/>
                    <a:pt x="1799" y="8858"/>
                    <a:pt x="1704" y="8358"/>
                  </a:cubicBezTo>
                  <a:lnTo>
                    <a:pt x="1965" y="8263"/>
                  </a:lnTo>
                  <a:cubicBezTo>
                    <a:pt x="2275" y="9275"/>
                    <a:pt x="2656" y="10382"/>
                    <a:pt x="3180" y="11085"/>
                  </a:cubicBezTo>
                  <a:cubicBezTo>
                    <a:pt x="3216" y="11121"/>
                    <a:pt x="3251" y="11144"/>
                    <a:pt x="3311" y="11144"/>
                  </a:cubicBezTo>
                  <a:cubicBezTo>
                    <a:pt x="3347" y="11144"/>
                    <a:pt x="3394" y="11121"/>
                    <a:pt x="3418" y="11109"/>
                  </a:cubicBezTo>
                  <a:cubicBezTo>
                    <a:pt x="3489" y="11049"/>
                    <a:pt x="3513" y="10966"/>
                    <a:pt x="3454" y="10882"/>
                  </a:cubicBezTo>
                  <a:cubicBezTo>
                    <a:pt x="2894" y="10144"/>
                    <a:pt x="2466" y="8823"/>
                    <a:pt x="2275" y="8144"/>
                  </a:cubicBezTo>
                  <a:lnTo>
                    <a:pt x="2596" y="8025"/>
                  </a:lnTo>
                  <a:cubicBezTo>
                    <a:pt x="2704" y="8227"/>
                    <a:pt x="2930" y="8596"/>
                    <a:pt x="3311" y="9061"/>
                  </a:cubicBezTo>
                  <a:cubicBezTo>
                    <a:pt x="3835" y="9656"/>
                    <a:pt x="4740" y="10490"/>
                    <a:pt x="6216" y="11121"/>
                  </a:cubicBezTo>
                  <a:cubicBezTo>
                    <a:pt x="6228" y="11144"/>
                    <a:pt x="6264" y="11144"/>
                    <a:pt x="6276" y="11144"/>
                  </a:cubicBezTo>
                  <a:cubicBezTo>
                    <a:pt x="6335" y="11144"/>
                    <a:pt x="6395" y="11109"/>
                    <a:pt x="6430" y="11037"/>
                  </a:cubicBezTo>
                  <a:cubicBezTo>
                    <a:pt x="6454" y="10942"/>
                    <a:pt x="6430" y="10859"/>
                    <a:pt x="6335" y="10823"/>
                  </a:cubicBezTo>
                  <a:cubicBezTo>
                    <a:pt x="5502" y="10454"/>
                    <a:pt x="4847" y="10025"/>
                    <a:pt x="4359" y="9620"/>
                  </a:cubicBezTo>
                  <a:cubicBezTo>
                    <a:pt x="5204" y="8918"/>
                    <a:pt x="5621" y="8299"/>
                    <a:pt x="5775" y="8025"/>
                  </a:cubicBezTo>
                  <a:lnTo>
                    <a:pt x="6097" y="8144"/>
                  </a:lnTo>
                  <a:cubicBezTo>
                    <a:pt x="5918" y="8727"/>
                    <a:pt x="5728" y="9251"/>
                    <a:pt x="5502" y="9692"/>
                  </a:cubicBezTo>
                  <a:cubicBezTo>
                    <a:pt x="5454" y="9775"/>
                    <a:pt x="5502" y="9870"/>
                    <a:pt x="5573" y="9918"/>
                  </a:cubicBezTo>
                  <a:cubicBezTo>
                    <a:pt x="5609" y="9930"/>
                    <a:pt x="5621" y="9930"/>
                    <a:pt x="5656" y="9930"/>
                  </a:cubicBezTo>
                  <a:cubicBezTo>
                    <a:pt x="5716" y="9930"/>
                    <a:pt x="5775" y="9906"/>
                    <a:pt x="5799" y="9847"/>
                  </a:cubicBezTo>
                  <a:cubicBezTo>
                    <a:pt x="6014" y="9382"/>
                    <a:pt x="6216" y="8858"/>
                    <a:pt x="6395" y="8263"/>
                  </a:cubicBezTo>
                  <a:lnTo>
                    <a:pt x="7419" y="8620"/>
                  </a:lnTo>
                  <a:cubicBezTo>
                    <a:pt x="7776" y="8739"/>
                    <a:pt x="8014" y="9085"/>
                    <a:pt x="8014" y="9454"/>
                  </a:cubicBezTo>
                  <a:lnTo>
                    <a:pt x="8014" y="10978"/>
                  </a:lnTo>
                  <a:cubicBezTo>
                    <a:pt x="8014" y="11061"/>
                    <a:pt x="8097" y="11144"/>
                    <a:pt x="8181" y="11144"/>
                  </a:cubicBezTo>
                  <a:cubicBezTo>
                    <a:pt x="8276" y="11144"/>
                    <a:pt x="8347" y="11061"/>
                    <a:pt x="8347" y="10978"/>
                  </a:cubicBezTo>
                  <a:lnTo>
                    <a:pt x="8347" y="9454"/>
                  </a:lnTo>
                  <a:cubicBezTo>
                    <a:pt x="8288" y="8906"/>
                    <a:pt x="7978" y="8454"/>
                    <a:pt x="7478" y="8287"/>
                  </a:cubicBezTo>
                  <a:lnTo>
                    <a:pt x="7240" y="8192"/>
                  </a:lnTo>
                  <a:cubicBezTo>
                    <a:pt x="7145" y="7620"/>
                    <a:pt x="6978" y="7323"/>
                    <a:pt x="6847" y="7049"/>
                  </a:cubicBezTo>
                  <a:cubicBezTo>
                    <a:pt x="6740" y="6846"/>
                    <a:pt x="6633" y="6656"/>
                    <a:pt x="6585" y="6382"/>
                  </a:cubicBezTo>
                  <a:cubicBezTo>
                    <a:pt x="6978" y="6287"/>
                    <a:pt x="7264" y="5953"/>
                    <a:pt x="7264" y="5548"/>
                  </a:cubicBezTo>
                  <a:cubicBezTo>
                    <a:pt x="7264" y="5227"/>
                    <a:pt x="7097" y="4953"/>
                    <a:pt x="6847" y="4798"/>
                  </a:cubicBezTo>
                  <a:cubicBezTo>
                    <a:pt x="7061" y="4727"/>
                    <a:pt x="7240" y="4536"/>
                    <a:pt x="7264" y="4298"/>
                  </a:cubicBezTo>
                  <a:cubicBezTo>
                    <a:pt x="7276" y="4132"/>
                    <a:pt x="7216" y="3953"/>
                    <a:pt x="7109" y="3834"/>
                  </a:cubicBezTo>
                  <a:lnTo>
                    <a:pt x="7097" y="3822"/>
                  </a:lnTo>
                  <a:lnTo>
                    <a:pt x="7097" y="2941"/>
                  </a:lnTo>
                  <a:cubicBezTo>
                    <a:pt x="7097" y="1322"/>
                    <a:pt x="5775" y="0"/>
                    <a:pt x="4144" y="0"/>
                  </a:cubicBezTo>
                  <a:close/>
                </a:path>
              </a:pathLst>
            </a:custGeom>
            <a:grpFill/>
            <a:ln>
              <a:noFill/>
            </a:ln>
          </p:spPr>
          <p:txBody>
            <a:bodyPr spcFirstLastPara="1" wrap="square" lIns="68569" tIns="68569" rIns="68569" bIns="68569" anchor="ctr" anchorCtr="0">
              <a:noAutofit/>
            </a:bodyPr>
            <a:lstStyle/>
            <a:p>
              <a:endParaRPr sz="1051"/>
            </a:p>
          </p:txBody>
        </p:sp>
        <p:sp>
          <p:nvSpPr>
            <p:cNvPr id="215" name="Google Shape;11015;p70">
              <a:extLst>
                <a:ext uri="{FF2B5EF4-FFF2-40B4-BE49-F238E27FC236}">
                  <a16:creationId xmlns:a16="http://schemas.microsoft.com/office/drawing/2014/main" id="{7CEED426-BF3C-424F-AE24-EDE469141540}"/>
                </a:ext>
              </a:extLst>
            </p:cNvPr>
            <p:cNvSpPr/>
            <p:nvPr/>
          </p:nvSpPr>
          <p:spPr>
            <a:xfrm>
              <a:off x="7212544" y="3678023"/>
              <a:ext cx="14763" cy="21226"/>
            </a:xfrm>
            <a:custGeom>
              <a:avLst/>
              <a:gdLst/>
              <a:ahLst/>
              <a:cxnLst/>
              <a:rect l="l" t="t" r="r" b="b"/>
              <a:pathLst>
                <a:path w="466" h="670" extrusionOk="0">
                  <a:moveTo>
                    <a:pt x="175" y="1"/>
                  </a:moveTo>
                  <a:cubicBezTo>
                    <a:pt x="165" y="1"/>
                    <a:pt x="154" y="2"/>
                    <a:pt x="144" y="3"/>
                  </a:cubicBezTo>
                  <a:cubicBezTo>
                    <a:pt x="49" y="27"/>
                    <a:pt x="1" y="122"/>
                    <a:pt x="25" y="205"/>
                  </a:cubicBezTo>
                  <a:cubicBezTo>
                    <a:pt x="49" y="348"/>
                    <a:pt x="96" y="467"/>
                    <a:pt x="132" y="563"/>
                  </a:cubicBezTo>
                  <a:cubicBezTo>
                    <a:pt x="156" y="646"/>
                    <a:pt x="215" y="670"/>
                    <a:pt x="275" y="670"/>
                  </a:cubicBezTo>
                  <a:cubicBezTo>
                    <a:pt x="287" y="670"/>
                    <a:pt x="311" y="670"/>
                    <a:pt x="334" y="658"/>
                  </a:cubicBezTo>
                  <a:cubicBezTo>
                    <a:pt x="430" y="646"/>
                    <a:pt x="465" y="551"/>
                    <a:pt x="453" y="467"/>
                  </a:cubicBezTo>
                  <a:cubicBezTo>
                    <a:pt x="430" y="360"/>
                    <a:pt x="382" y="253"/>
                    <a:pt x="346" y="122"/>
                  </a:cubicBezTo>
                  <a:cubicBezTo>
                    <a:pt x="325" y="39"/>
                    <a:pt x="250" y="1"/>
                    <a:pt x="175" y="1"/>
                  </a:cubicBezTo>
                  <a:close/>
                </a:path>
              </a:pathLst>
            </a:custGeom>
            <a:grpFill/>
            <a:ln>
              <a:noFill/>
            </a:ln>
          </p:spPr>
          <p:txBody>
            <a:bodyPr spcFirstLastPara="1" wrap="square" lIns="68569" tIns="68569" rIns="68569" bIns="68569" anchor="ctr" anchorCtr="0">
              <a:noAutofit/>
            </a:bodyPr>
            <a:lstStyle/>
            <a:p>
              <a:endParaRPr sz="1051"/>
            </a:p>
          </p:txBody>
        </p:sp>
        <p:sp>
          <p:nvSpPr>
            <p:cNvPr id="216" name="Google Shape;11016;p70">
              <a:extLst>
                <a:ext uri="{FF2B5EF4-FFF2-40B4-BE49-F238E27FC236}">
                  <a16:creationId xmlns:a16="http://schemas.microsoft.com/office/drawing/2014/main" id="{9B2C5BDB-9264-4F78-A8ED-0323FE485A55}"/>
                </a:ext>
              </a:extLst>
            </p:cNvPr>
            <p:cNvSpPr/>
            <p:nvPr/>
          </p:nvSpPr>
          <p:spPr>
            <a:xfrm>
              <a:off x="7257055" y="3498936"/>
              <a:ext cx="60382" cy="32472"/>
            </a:xfrm>
            <a:custGeom>
              <a:avLst/>
              <a:gdLst/>
              <a:ahLst/>
              <a:cxnLst/>
              <a:rect l="l" t="t" r="r" b="b"/>
              <a:pathLst>
                <a:path w="1906" h="1025" extrusionOk="0">
                  <a:moveTo>
                    <a:pt x="1525" y="322"/>
                  </a:moveTo>
                  <a:cubicBezTo>
                    <a:pt x="1465" y="536"/>
                    <a:pt x="1227" y="703"/>
                    <a:pt x="941" y="703"/>
                  </a:cubicBezTo>
                  <a:cubicBezTo>
                    <a:pt x="656" y="703"/>
                    <a:pt x="430" y="548"/>
                    <a:pt x="346" y="322"/>
                  </a:cubicBezTo>
                  <a:close/>
                  <a:moveTo>
                    <a:pt x="168" y="1"/>
                  </a:moveTo>
                  <a:cubicBezTo>
                    <a:pt x="72" y="1"/>
                    <a:pt x="1" y="72"/>
                    <a:pt x="1" y="167"/>
                  </a:cubicBezTo>
                  <a:cubicBezTo>
                    <a:pt x="1" y="644"/>
                    <a:pt x="430" y="1025"/>
                    <a:pt x="953" y="1025"/>
                  </a:cubicBezTo>
                  <a:cubicBezTo>
                    <a:pt x="1477" y="1025"/>
                    <a:pt x="1906" y="644"/>
                    <a:pt x="1906" y="167"/>
                  </a:cubicBezTo>
                  <a:cubicBezTo>
                    <a:pt x="1894" y="72"/>
                    <a:pt x="1823" y="1"/>
                    <a:pt x="1727" y="1"/>
                  </a:cubicBezTo>
                  <a:close/>
                </a:path>
              </a:pathLst>
            </a:custGeom>
            <a:grpFill/>
            <a:ln>
              <a:noFill/>
            </a:ln>
          </p:spPr>
          <p:txBody>
            <a:bodyPr spcFirstLastPara="1" wrap="square" lIns="68569" tIns="68569" rIns="68569" bIns="68569" anchor="ctr" anchorCtr="0">
              <a:noAutofit/>
            </a:bodyPr>
            <a:lstStyle/>
            <a:p>
              <a:endParaRPr sz="1051"/>
            </a:p>
          </p:txBody>
        </p:sp>
      </p:grpSp>
      <p:grpSp>
        <p:nvGrpSpPr>
          <p:cNvPr id="217" name="Google Shape;11011;p70">
            <a:extLst>
              <a:ext uri="{FF2B5EF4-FFF2-40B4-BE49-F238E27FC236}">
                <a16:creationId xmlns:a16="http://schemas.microsoft.com/office/drawing/2014/main" id="{FA1DA1D0-0ACE-48BD-8BAC-362D4460EAEA}"/>
              </a:ext>
            </a:extLst>
          </p:cNvPr>
          <p:cNvGrpSpPr/>
          <p:nvPr/>
        </p:nvGrpSpPr>
        <p:grpSpPr>
          <a:xfrm>
            <a:off x="2057963" y="3639034"/>
            <a:ext cx="434554" cy="494794"/>
            <a:chOff x="7156344" y="3347696"/>
            <a:chExt cx="264465" cy="353074"/>
          </a:xfrm>
        </p:grpSpPr>
        <p:sp>
          <p:nvSpPr>
            <p:cNvPr id="218" name="Google Shape;11012;p70">
              <a:extLst>
                <a:ext uri="{FF2B5EF4-FFF2-40B4-BE49-F238E27FC236}">
                  <a16:creationId xmlns:a16="http://schemas.microsoft.com/office/drawing/2014/main" id="{2A932E34-BA14-41CD-9BB2-00F450C07EDC}"/>
                </a:ext>
              </a:extLst>
            </p:cNvPr>
            <p:cNvSpPr/>
            <p:nvPr/>
          </p:nvSpPr>
          <p:spPr>
            <a:xfrm>
              <a:off x="7248754" y="3468397"/>
              <a:ext cx="10233" cy="15872"/>
            </a:xfrm>
            <a:custGeom>
              <a:avLst/>
              <a:gdLst/>
              <a:ahLst/>
              <a:cxnLst/>
              <a:rect l="l" t="t" r="r" b="b"/>
              <a:pathLst>
                <a:path w="323" h="501" extrusionOk="0">
                  <a:moveTo>
                    <a:pt x="156" y="0"/>
                  </a:moveTo>
                  <a:cubicBezTo>
                    <a:pt x="72" y="0"/>
                    <a:pt x="1" y="72"/>
                    <a:pt x="1" y="155"/>
                  </a:cubicBezTo>
                  <a:lnTo>
                    <a:pt x="1" y="334"/>
                  </a:lnTo>
                  <a:cubicBezTo>
                    <a:pt x="1" y="429"/>
                    <a:pt x="72" y="500"/>
                    <a:pt x="156" y="500"/>
                  </a:cubicBezTo>
                  <a:cubicBezTo>
                    <a:pt x="251" y="500"/>
                    <a:pt x="322" y="429"/>
                    <a:pt x="322" y="334"/>
                  </a:cubicBezTo>
                  <a:lnTo>
                    <a:pt x="322" y="155"/>
                  </a:lnTo>
                  <a:cubicBezTo>
                    <a:pt x="322" y="72"/>
                    <a:pt x="251" y="0"/>
                    <a:pt x="156" y="0"/>
                  </a:cubicBezTo>
                  <a:close/>
                </a:path>
              </a:pathLst>
            </a:custGeom>
            <a:solidFill>
              <a:srgbClr val="657E93"/>
            </a:solidFill>
            <a:ln>
              <a:noFill/>
            </a:ln>
          </p:spPr>
          <p:txBody>
            <a:bodyPr spcFirstLastPara="1" wrap="square" lIns="68569" tIns="68569" rIns="68569" bIns="68569" anchor="ctr" anchorCtr="0">
              <a:noAutofit/>
            </a:bodyPr>
            <a:lstStyle/>
            <a:p>
              <a:endParaRPr sz="1051"/>
            </a:p>
          </p:txBody>
        </p:sp>
        <p:sp>
          <p:nvSpPr>
            <p:cNvPr id="219" name="Google Shape;11013;p70">
              <a:extLst>
                <a:ext uri="{FF2B5EF4-FFF2-40B4-BE49-F238E27FC236}">
                  <a16:creationId xmlns:a16="http://schemas.microsoft.com/office/drawing/2014/main" id="{52E0B8A9-62FC-4FD1-8B05-79FD39F4030F}"/>
                </a:ext>
              </a:extLst>
            </p:cNvPr>
            <p:cNvSpPr/>
            <p:nvPr/>
          </p:nvSpPr>
          <p:spPr>
            <a:xfrm>
              <a:off x="7314775" y="3468397"/>
              <a:ext cx="10201" cy="15872"/>
            </a:xfrm>
            <a:custGeom>
              <a:avLst/>
              <a:gdLst/>
              <a:ahLst/>
              <a:cxnLst/>
              <a:rect l="l" t="t" r="r" b="b"/>
              <a:pathLst>
                <a:path w="322" h="501" extrusionOk="0">
                  <a:moveTo>
                    <a:pt x="155" y="0"/>
                  </a:moveTo>
                  <a:cubicBezTo>
                    <a:pt x="72" y="0"/>
                    <a:pt x="1" y="72"/>
                    <a:pt x="1" y="155"/>
                  </a:cubicBezTo>
                  <a:lnTo>
                    <a:pt x="1" y="334"/>
                  </a:lnTo>
                  <a:cubicBezTo>
                    <a:pt x="1" y="429"/>
                    <a:pt x="72" y="500"/>
                    <a:pt x="155" y="500"/>
                  </a:cubicBezTo>
                  <a:cubicBezTo>
                    <a:pt x="251" y="500"/>
                    <a:pt x="322" y="429"/>
                    <a:pt x="322" y="334"/>
                  </a:cubicBezTo>
                  <a:lnTo>
                    <a:pt x="322" y="155"/>
                  </a:lnTo>
                  <a:cubicBezTo>
                    <a:pt x="322" y="72"/>
                    <a:pt x="251" y="0"/>
                    <a:pt x="155" y="0"/>
                  </a:cubicBezTo>
                  <a:close/>
                </a:path>
              </a:pathLst>
            </a:custGeom>
            <a:solidFill>
              <a:srgbClr val="657E93"/>
            </a:solidFill>
            <a:ln>
              <a:noFill/>
            </a:ln>
          </p:spPr>
          <p:txBody>
            <a:bodyPr spcFirstLastPara="1" wrap="square" lIns="68569" tIns="68569" rIns="68569" bIns="68569" anchor="ctr" anchorCtr="0">
              <a:noAutofit/>
            </a:bodyPr>
            <a:lstStyle/>
            <a:p>
              <a:endParaRPr sz="1051"/>
            </a:p>
          </p:txBody>
        </p:sp>
        <p:sp>
          <p:nvSpPr>
            <p:cNvPr id="220" name="Google Shape;11014;p70">
              <a:extLst>
                <a:ext uri="{FF2B5EF4-FFF2-40B4-BE49-F238E27FC236}">
                  <a16:creationId xmlns:a16="http://schemas.microsoft.com/office/drawing/2014/main" id="{CC3AB185-D225-4B1E-9852-84E035BFA932}"/>
                </a:ext>
              </a:extLst>
            </p:cNvPr>
            <p:cNvSpPr/>
            <p:nvPr/>
          </p:nvSpPr>
          <p:spPr>
            <a:xfrm>
              <a:off x="7156344" y="3347696"/>
              <a:ext cx="264465" cy="353074"/>
            </a:xfrm>
            <a:custGeom>
              <a:avLst/>
              <a:gdLst/>
              <a:ahLst/>
              <a:cxnLst/>
              <a:rect l="l" t="t" r="r" b="b"/>
              <a:pathLst>
                <a:path w="8348" h="11145" extrusionOk="0">
                  <a:moveTo>
                    <a:pt x="4111" y="310"/>
                  </a:moveTo>
                  <a:cubicBezTo>
                    <a:pt x="4118" y="310"/>
                    <a:pt x="4125" y="310"/>
                    <a:pt x="4132" y="310"/>
                  </a:cubicBezTo>
                  <a:cubicBezTo>
                    <a:pt x="5573" y="322"/>
                    <a:pt x="6740" y="1512"/>
                    <a:pt x="6740" y="2953"/>
                  </a:cubicBezTo>
                  <a:lnTo>
                    <a:pt x="6740" y="3643"/>
                  </a:lnTo>
                  <a:lnTo>
                    <a:pt x="6526" y="3643"/>
                  </a:lnTo>
                  <a:cubicBezTo>
                    <a:pt x="6430" y="3643"/>
                    <a:pt x="6311" y="3632"/>
                    <a:pt x="6216" y="3596"/>
                  </a:cubicBezTo>
                  <a:cubicBezTo>
                    <a:pt x="5859" y="3489"/>
                    <a:pt x="4978" y="3167"/>
                    <a:pt x="4359" y="2119"/>
                  </a:cubicBezTo>
                  <a:cubicBezTo>
                    <a:pt x="4311" y="2048"/>
                    <a:pt x="4299" y="1977"/>
                    <a:pt x="4299" y="1905"/>
                  </a:cubicBezTo>
                  <a:lnTo>
                    <a:pt x="4299" y="1548"/>
                  </a:lnTo>
                  <a:cubicBezTo>
                    <a:pt x="4299" y="1453"/>
                    <a:pt x="4228" y="1381"/>
                    <a:pt x="4132" y="1381"/>
                  </a:cubicBezTo>
                  <a:cubicBezTo>
                    <a:pt x="4049" y="1381"/>
                    <a:pt x="3966" y="1453"/>
                    <a:pt x="3966" y="1548"/>
                  </a:cubicBezTo>
                  <a:lnTo>
                    <a:pt x="3966" y="1905"/>
                  </a:lnTo>
                  <a:cubicBezTo>
                    <a:pt x="3966" y="1977"/>
                    <a:pt x="3954" y="2060"/>
                    <a:pt x="3906" y="2119"/>
                  </a:cubicBezTo>
                  <a:cubicBezTo>
                    <a:pt x="3275" y="3167"/>
                    <a:pt x="2406" y="3489"/>
                    <a:pt x="2049" y="3596"/>
                  </a:cubicBezTo>
                  <a:cubicBezTo>
                    <a:pt x="1942" y="3632"/>
                    <a:pt x="1846" y="3643"/>
                    <a:pt x="1739" y="3643"/>
                  </a:cubicBezTo>
                  <a:lnTo>
                    <a:pt x="1620" y="3643"/>
                  </a:lnTo>
                  <a:cubicBezTo>
                    <a:pt x="1584" y="3643"/>
                    <a:pt x="1561" y="3643"/>
                    <a:pt x="1513" y="3655"/>
                  </a:cubicBezTo>
                  <a:lnTo>
                    <a:pt x="1513" y="2941"/>
                  </a:lnTo>
                  <a:cubicBezTo>
                    <a:pt x="1501" y="1496"/>
                    <a:pt x="2680" y="310"/>
                    <a:pt x="4111" y="310"/>
                  </a:cubicBezTo>
                  <a:close/>
                  <a:moveTo>
                    <a:pt x="1799" y="5013"/>
                  </a:moveTo>
                  <a:cubicBezTo>
                    <a:pt x="1882" y="5322"/>
                    <a:pt x="2049" y="5620"/>
                    <a:pt x="2275" y="5894"/>
                  </a:cubicBezTo>
                  <a:cubicBezTo>
                    <a:pt x="2168" y="6013"/>
                    <a:pt x="2025" y="6084"/>
                    <a:pt x="1858" y="6084"/>
                  </a:cubicBezTo>
                  <a:cubicBezTo>
                    <a:pt x="1561" y="6084"/>
                    <a:pt x="1323" y="5846"/>
                    <a:pt x="1323" y="5548"/>
                  </a:cubicBezTo>
                  <a:cubicBezTo>
                    <a:pt x="1323" y="5275"/>
                    <a:pt x="1525" y="5060"/>
                    <a:pt x="1799" y="5013"/>
                  </a:cubicBezTo>
                  <a:close/>
                  <a:moveTo>
                    <a:pt x="6454" y="5013"/>
                  </a:moveTo>
                  <a:cubicBezTo>
                    <a:pt x="6704" y="5037"/>
                    <a:pt x="6918" y="5263"/>
                    <a:pt x="6918" y="5548"/>
                  </a:cubicBezTo>
                  <a:cubicBezTo>
                    <a:pt x="6918" y="5846"/>
                    <a:pt x="6680" y="6084"/>
                    <a:pt x="6383" y="6084"/>
                  </a:cubicBezTo>
                  <a:cubicBezTo>
                    <a:pt x="6216" y="6084"/>
                    <a:pt x="6073" y="6013"/>
                    <a:pt x="5978" y="5894"/>
                  </a:cubicBezTo>
                  <a:cubicBezTo>
                    <a:pt x="6204" y="5632"/>
                    <a:pt x="6347" y="5334"/>
                    <a:pt x="6454" y="5013"/>
                  </a:cubicBezTo>
                  <a:close/>
                  <a:moveTo>
                    <a:pt x="4132" y="2381"/>
                  </a:moveTo>
                  <a:cubicBezTo>
                    <a:pt x="4823" y="3453"/>
                    <a:pt x="5752" y="3810"/>
                    <a:pt x="6145" y="3905"/>
                  </a:cubicBezTo>
                  <a:cubicBezTo>
                    <a:pt x="6276" y="3941"/>
                    <a:pt x="6406" y="3965"/>
                    <a:pt x="6549" y="3965"/>
                  </a:cubicBezTo>
                  <a:lnTo>
                    <a:pt x="6668" y="3965"/>
                  </a:lnTo>
                  <a:cubicBezTo>
                    <a:pt x="6740" y="3965"/>
                    <a:pt x="6811" y="4001"/>
                    <a:pt x="6871" y="4060"/>
                  </a:cubicBezTo>
                  <a:cubicBezTo>
                    <a:pt x="6930" y="4120"/>
                    <a:pt x="6942" y="4191"/>
                    <a:pt x="6942" y="4263"/>
                  </a:cubicBezTo>
                  <a:cubicBezTo>
                    <a:pt x="6930" y="4405"/>
                    <a:pt x="6799" y="4501"/>
                    <a:pt x="6645" y="4501"/>
                  </a:cubicBezTo>
                  <a:lnTo>
                    <a:pt x="6573" y="4501"/>
                  </a:lnTo>
                  <a:cubicBezTo>
                    <a:pt x="6573" y="4417"/>
                    <a:pt x="6514" y="4346"/>
                    <a:pt x="6430" y="4322"/>
                  </a:cubicBezTo>
                  <a:cubicBezTo>
                    <a:pt x="6335" y="4322"/>
                    <a:pt x="6264" y="4382"/>
                    <a:pt x="6252" y="4477"/>
                  </a:cubicBezTo>
                  <a:cubicBezTo>
                    <a:pt x="6204" y="5001"/>
                    <a:pt x="5966" y="5489"/>
                    <a:pt x="5573" y="5858"/>
                  </a:cubicBezTo>
                  <a:cubicBezTo>
                    <a:pt x="5192" y="6215"/>
                    <a:pt x="4680" y="6430"/>
                    <a:pt x="4144" y="6430"/>
                  </a:cubicBezTo>
                  <a:cubicBezTo>
                    <a:pt x="3585" y="6430"/>
                    <a:pt x="3073" y="6227"/>
                    <a:pt x="2692" y="5858"/>
                  </a:cubicBezTo>
                  <a:cubicBezTo>
                    <a:pt x="2299" y="5501"/>
                    <a:pt x="2061" y="5013"/>
                    <a:pt x="2025" y="4477"/>
                  </a:cubicBezTo>
                  <a:cubicBezTo>
                    <a:pt x="2025" y="4389"/>
                    <a:pt x="1943" y="4321"/>
                    <a:pt x="1865" y="4321"/>
                  </a:cubicBezTo>
                  <a:cubicBezTo>
                    <a:pt x="1859" y="4321"/>
                    <a:pt x="1852" y="4321"/>
                    <a:pt x="1846" y="4322"/>
                  </a:cubicBezTo>
                  <a:cubicBezTo>
                    <a:pt x="1751" y="4322"/>
                    <a:pt x="1680" y="4417"/>
                    <a:pt x="1692" y="4501"/>
                  </a:cubicBezTo>
                  <a:lnTo>
                    <a:pt x="1620" y="4501"/>
                  </a:lnTo>
                  <a:cubicBezTo>
                    <a:pt x="1465" y="4501"/>
                    <a:pt x="1334" y="4405"/>
                    <a:pt x="1323" y="4263"/>
                  </a:cubicBezTo>
                  <a:cubicBezTo>
                    <a:pt x="1311" y="4191"/>
                    <a:pt x="1334" y="4120"/>
                    <a:pt x="1394" y="4060"/>
                  </a:cubicBezTo>
                  <a:cubicBezTo>
                    <a:pt x="1442" y="4001"/>
                    <a:pt x="1513" y="3965"/>
                    <a:pt x="1608" y="3965"/>
                  </a:cubicBezTo>
                  <a:lnTo>
                    <a:pt x="1727" y="3965"/>
                  </a:lnTo>
                  <a:cubicBezTo>
                    <a:pt x="1858" y="3965"/>
                    <a:pt x="2001" y="3953"/>
                    <a:pt x="2120" y="3905"/>
                  </a:cubicBezTo>
                  <a:cubicBezTo>
                    <a:pt x="2513" y="3810"/>
                    <a:pt x="3430" y="3453"/>
                    <a:pt x="4132" y="2381"/>
                  </a:cubicBezTo>
                  <a:close/>
                  <a:moveTo>
                    <a:pt x="5740" y="6108"/>
                  </a:moveTo>
                  <a:cubicBezTo>
                    <a:pt x="5871" y="6251"/>
                    <a:pt x="6037" y="6346"/>
                    <a:pt x="6228" y="6382"/>
                  </a:cubicBezTo>
                  <a:cubicBezTo>
                    <a:pt x="6287" y="6739"/>
                    <a:pt x="6406" y="6953"/>
                    <a:pt x="6526" y="7203"/>
                  </a:cubicBezTo>
                  <a:cubicBezTo>
                    <a:pt x="6645" y="7418"/>
                    <a:pt x="6764" y="7656"/>
                    <a:pt x="6871" y="8061"/>
                  </a:cubicBezTo>
                  <a:lnTo>
                    <a:pt x="5680" y="7644"/>
                  </a:lnTo>
                  <a:cubicBezTo>
                    <a:pt x="5478" y="7573"/>
                    <a:pt x="5323" y="7358"/>
                    <a:pt x="5323" y="7144"/>
                  </a:cubicBezTo>
                  <a:lnTo>
                    <a:pt x="5323" y="6430"/>
                  </a:lnTo>
                  <a:cubicBezTo>
                    <a:pt x="5478" y="6334"/>
                    <a:pt x="5621" y="6227"/>
                    <a:pt x="5740" y="6108"/>
                  </a:cubicBezTo>
                  <a:close/>
                  <a:moveTo>
                    <a:pt x="4978" y="6584"/>
                  </a:moveTo>
                  <a:lnTo>
                    <a:pt x="4978" y="7144"/>
                  </a:lnTo>
                  <a:cubicBezTo>
                    <a:pt x="4978" y="7442"/>
                    <a:pt x="5144" y="7715"/>
                    <a:pt x="5383" y="7870"/>
                  </a:cubicBezTo>
                  <a:cubicBezTo>
                    <a:pt x="5252" y="8132"/>
                    <a:pt x="4847" y="8727"/>
                    <a:pt x="4049" y="9370"/>
                  </a:cubicBezTo>
                  <a:cubicBezTo>
                    <a:pt x="3823" y="9180"/>
                    <a:pt x="3644" y="8989"/>
                    <a:pt x="3489" y="8823"/>
                  </a:cubicBezTo>
                  <a:cubicBezTo>
                    <a:pt x="3132" y="8406"/>
                    <a:pt x="2930" y="8061"/>
                    <a:pt x="2823" y="7870"/>
                  </a:cubicBezTo>
                  <a:cubicBezTo>
                    <a:pt x="3073" y="7715"/>
                    <a:pt x="3228" y="7442"/>
                    <a:pt x="3228" y="7144"/>
                  </a:cubicBezTo>
                  <a:lnTo>
                    <a:pt x="3228" y="6584"/>
                  </a:lnTo>
                  <a:cubicBezTo>
                    <a:pt x="3513" y="6691"/>
                    <a:pt x="3811" y="6751"/>
                    <a:pt x="4109" y="6751"/>
                  </a:cubicBezTo>
                  <a:cubicBezTo>
                    <a:pt x="4418" y="6751"/>
                    <a:pt x="4716" y="6691"/>
                    <a:pt x="4978" y="6584"/>
                  </a:cubicBezTo>
                  <a:close/>
                  <a:moveTo>
                    <a:pt x="4144" y="0"/>
                  </a:moveTo>
                  <a:cubicBezTo>
                    <a:pt x="2525" y="0"/>
                    <a:pt x="1203" y="1322"/>
                    <a:pt x="1203" y="2941"/>
                  </a:cubicBezTo>
                  <a:lnTo>
                    <a:pt x="1203" y="3822"/>
                  </a:lnTo>
                  <a:lnTo>
                    <a:pt x="1192" y="3834"/>
                  </a:lnTo>
                  <a:cubicBezTo>
                    <a:pt x="1072" y="3953"/>
                    <a:pt x="1025" y="4132"/>
                    <a:pt x="1037" y="4298"/>
                  </a:cubicBezTo>
                  <a:cubicBezTo>
                    <a:pt x="1072" y="4536"/>
                    <a:pt x="1227" y="4727"/>
                    <a:pt x="1453" y="4798"/>
                  </a:cubicBezTo>
                  <a:cubicBezTo>
                    <a:pt x="1203" y="4953"/>
                    <a:pt x="1037" y="5227"/>
                    <a:pt x="1037" y="5548"/>
                  </a:cubicBezTo>
                  <a:cubicBezTo>
                    <a:pt x="1037" y="6025"/>
                    <a:pt x="1430" y="6406"/>
                    <a:pt x="1906" y="6406"/>
                  </a:cubicBezTo>
                  <a:cubicBezTo>
                    <a:pt x="2144" y="6406"/>
                    <a:pt x="2382" y="6299"/>
                    <a:pt x="2537" y="6120"/>
                  </a:cubicBezTo>
                  <a:cubicBezTo>
                    <a:pt x="2680" y="6239"/>
                    <a:pt x="2811" y="6346"/>
                    <a:pt x="2954" y="6441"/>
                  </a:cubicBezTo>
                  <a:lnTo>
                    <a:pt x="2954" y="7156"/>
                  </a:lnTo>
                  <a:cubicBezTo>
                    <a:pt x="2954" y="7370"/>
                    <a:pt x="2811" y="7584"/>
                    <a:pt x="2596" y="7656"/>
                  </a:cubicBezTo>
                  <a:lnTo>
                    <a:pt x="799" y="8299"/>
                  </a:lnTo>
                  <a:cubicBezTo>
                    <a:pt x="322" y="8466"/>
                    <a:pt x="1" y="8918"/>
                    <a:pt x="1" y="9442"/>
                  </a:cubicBezTo>
                  <a:lnTo>
                    <a:pt x="1" y="10966"/>
                  </a:lnTo>
                  <a:cubicBezTo>
                    <a:pt x="1" y="11049"/>
                    <a:pt x="72" y="11121"/>
                    <a:pt x="156" y="11121"/>
                  </a:cubicBezTo>
                  <a:cubicBezTo>
                    <a:pt x="251" y="11121"/>
                    <a:pt x="322" y="11049"/>
                    <a:pt x="322" y="10966"/>
                  </a:cubicBezTo>
                  <a:lnTo>
                    <a:pt x="322" y="9442"/>
                  </a:lnTo>
                  <a:cubicBezTo>
                    <a:pt x="322" y="9073"/>
                    <a:pt x="561" y="8727"/>
                    <a:pt x="918" y="8608"/>
                  </a:cubicBezTo>
                  <a:lnTo>
                    <a:pt x="1394" y="8442"/>
                  </a:lnTo>
                  <a:cubicBezTo>
                    <a:pt x="1477" y="8954"/>
                    <a:pt x="1573" y="9478"/>
                    <a:pt x="1692" y="9966"/>
                  </a:cubicBezTo>
                  <a:cubicBezTo>
                    <a:pt x="1704" y="10037"/>
                    <a:pt x="1775" y="10097"/>
                    <a:pt x="1858" y="10097"/>
                  </a:cubicBezTo>
                  <a:lnTo>
                    <a:pt x="1882" y="10097"/>
                  </a:lnTo>
                  <a:cubicBezTo>
                    <a:pt x="1977" y="10085"/>
                    <a:pt x="2037" y="9990"/>
                    <a:pt x="2001" y="9906"/>
                  </a:cubicBezTo>
                  <a:cubicBezTo>
                    <a:pt x="1894" y="9418"/>
                    <a:pt x="1799" y="8858"/>
                    <a:pt x="1704" y="8358"/>
                  </a:cubicBezTo>
                  <a:lnTo>
                    <a:pt x="1965" y="8263"/>
                  </a:lnTo>
                  <a:cubicBezTo>
                    <a:pt x="2275" y="9275"/>
                    <a:pt x="2656" y="10382"/>
                    <a:pt x="3180" y="11085"/>
                  </a:cubicBezTo>
                  <a:cubicBezTo>
                    <a:pt x="3216" y="11121"/>
                    <a:pt x="3251" y="11144"/>
                    <a:pt x="3311" y="11144"/>
                  </a:cubicBezTo>
                  <a:cubicBezTo>
                    <a:pt x="3347" y="11144"/>
                    <a:pt x="3394" y="11121"/>
                    <a:pt x="3418" y="11109"/>
                  </a:cubicBezTo>
                  <a:cubicBezTo>
                    <a:pt x="3489" y="11049"/>
                    <a:pt x="3513" y="10966"/>
                    <a:pt x="3454" y="10882"/>
                  </a:cubicBezTo>
                  <a:cubicBezTo>
                    <a:pt x="2894" y="10144"/>
                    <a:pt x="2466" y="8823"/>
                    <a:pt x="2275" y="8144"/>
                  </a:cubicBezTo>
                  <a:lnTo>
                    <a:pt x="2596" y="8025"/>
                  </a:lnTo>
                  <a:cubicBezTo>
                    <a:pt x="2704" y="8227"/>
                    <a:pt x="2930" y="8596"/>
                    <a:pt x="3311" y="9061"/>
                  </a:cubicBezTo>
                  <a:cubicBezTo>
                    <a:pt x="3835" y="9656"/>
                    <a:pt x="4740" y="10490"/>
                    <a:pt x="6216" y="11121"/>
                  </a:cubicBezTo>
                  <a:cubicBezTo>
                    <a:pt x="6228" y="11144"/>
                    <a:pt x="6264" y="11144"/>
                    <a:pt x="6276" y="11144"/>
                  </a:cubicBezTo>
                  <a:cubicBezTo>
                    <a:pt x="6335" y="11144"/>
                    <a:pt x="6395" y="11109"/>
                    <a:pt x="6430" y="11037"/>
                  </a:cubicBezTo>
                  <a:cubicBezTo>
                    <a:pt x="6454" y="10942"/>
                    <a:pt x="6430" y="10859"/>
                    <a:pt x="6335" y="10823"/>
                  </a:cubicBezTo>
                  <a:cubicBezTo>
                    <a:pt x="5502" y="10454"/>
                    <a:pt x="4847" y="10025"/>
                    <a:pt x="4359" y="9620"/>
                  </a:cubicBezTo>
                  <a:cubicBezTo>
                    <a:pt x="5204" y="8918"/>
                    <a:pt x="5621" y="8299"/>
                    <a:pt x="5775" y="8025"/>
                  </a:cubicBezTo>
                  <a:lnTo>
                    <a:pt x="6097" y="8144"/>
                  </a:lnTo>
                  <a:cubicBezTo>
                    <a:pt x="5918" y="8727"/>
                    <a:pt x="5728" y="9251"/>
                    <a:pt x="5502" y="9692"/>
                  </a:cubicBezTo>
                  <a:cubicBezTo>
                    <a:pt x="5454" y="9775"/>
                    <a:pt x="5502" y="9870"/>
                    <a:pt x="5573" y="9918"/>
                  </a:cubicBezTo>
                  <a:cubicBezTo>
                    <a:pt x="5609" y="9930"/>
                    <a:pt x="5621" y="9930"/>
                    <a:pt x="5656" y="9930"/>
                  </a:cubicBezTo>
                  <a:cubicBezTo>
                    <a:pt x="5716" y="9930"/>
                    <a:pt x="5775" y="9906"/>
                    <a:pt x="5799" y="9847"/>
                  </a:cubicBezTo>
                  <a:cubicBezTo>
                    <a:pt x="6014" y="9382"/>
                    <a:pt x="6216" y="8858"/>
                    <a:pt x="6395" y="8263"/>
                  </a:cubicBezTo>
                  <a:lnTo>
                    <a:pt x="7419" y="8620"/>
                  </a:lnTo>
                  <a:cubicBezTo>
                    <a:pt x="7776" y="8739"/>
                    <a:pt x="8014" y="9085"/>
                    <a:pt x="8014" y="9454"/>
                  </a:cubicBezTo>
                  <a:lnTo>
                    <a:pt x="8014" y="10978"/>
                  </a:lnTo>
                  <a:cubicBezTo>
                    <a:pt x="8014" y="11061"/>
                    <a:pt x="8097" y="11144"/>
                    <a:pt x="8181" y="11144"/>
                  </a:cubicBezTo>
                  <a:cubicBezTo>
                    <a:pt x="8276" y="11144"/>
                    <a:pt x="8347" y="11061"/>
                    <a:pt x="8347" y="10978"/>
                  </a:cubicBezTo>
                  <a:lnTo>
                    <a:pt x="8347" y="9454"/>
                  </a:lnTo>
                  <a:cubicBezTo>
                    <a:pt x="8288" y="8906"/>
                    <a:pt x="7978" y="8454"/>
                    <a:pt x="7478" y="8287"/>
                  </a:cubicBezTo>
                  <a:lnTo>
                    <a:pt x="7240" y="8192"/>
                  </a:lnTo>
                  <a:cubicBezTo>
                    <a:pt x="7145" y="7620"/>
                    <a:pt x="6978" y="7323"/>
                    <a:pt x="6847" y="7049"/>
                  </a:cubicBezTo>
                  <a:cubicBezTo>
                    <a:pt x="6740" y="6846"/>
                    <a:pt x="6633" y="6656"/>
                    <a:pt x="6585" y="6382"/>
                  </a:cubicBezTo>
                  <a:cubicBezTo>
                    <a:pt x="6978" y="6287"/>
                    <a:pt x="7264" y="5953"/>
                    <a:pt x="7264" y="5548"/>
                  </a:cubicBezTo>
                  <a:cubicBezTo>
                    <a:pt x="7264" y="5227"/>
                    <a:pt x="7097" y="4953"/>
                    <a:pt x="6847" y="4798"/>
                  </a:cubicBezTo>
                  <a:cubicBezTo>
                    <a:pt x="7061" y="4727"/>
                    <a:pt x="7240" y="4536"/>
                    <a:pt x="7264" y="4298"/>
                  </a:cubicBezTo>
                  <a:cubicBezTo>
                    <a:pt x="7276" y="4132"/>
                    <a:pt x="7216" y="3953"/>
                    <a:pt x="7109" y="3834"/>
                  </a:cubicBezTo>
                  <a:lnTo>
                    <a:pt x="7097" y="3822"/>
                  </a:lnTo>
                  <a:lnTo>
                    <a:pt x="7097" y="2941"/>
                  </a:lnTo>
                  <a:cubicBezTo>
                    <a:pt x="7097" y="1322"/>
                    <a:pt x="5775" y="0"/>
                    <a:pt x="4144" y="0"/>
                  </a:cubicBezTo>
                  <a:close/>
                </a:path>
              </a:pathLst>
            </a:custGeom>
            <a:solidFill>
              <a:srgbClr val="657E93"/>
            </a:solidFill>
            <a:ln>
              <a:noFill/>
            </a:ln>
          </p:spPr>
          <p:txBody>
            <a:bodyPr spcFirstLastPara="1" wrap="square" lIns="68569" tIns="68569" rIns="68569" bIns="68569" anchor="ctr" anchorCtr="0">
              <a:noAutofit/>
            </a:bodyPr>
            <a:lstStyle/>
            <a:p>
              <a:endParaRPr sz="1051"/>
            </a:p>
          </p:txBody>
        </p:sp>
        <p:sp>
          <p:nvSpPr>
            <p:cNvPr id="221" name="Google Shape;11015;p70">
              <a:extLst>
                <a:ext uri="{FF2B5EF4-FFF2-40B4-BE49-F238E27FC236}">
                  <a16:creationId xmlns:a16="http://schemas.microsoft.com/office/drawing/2014/main" id="{9442E333-518E-4C70-9889-E3CB0AE04039}"/>
                </a:ext>
              </a:extLst>
            </p:cNvPr>
            <p:cNvSpPr/>
            <p:nvPr/>
          </p:nvSpPr>
          <p:spPr>
            <a:xfrm>
              <a:off x="7212544" y="3678023"/>
              <a:ext cx="14763" cy="21226"/>
            </a:xfrm>
            <a:custGeom>
              <a:avLst/>
              <a:gdLst/>
              <a:ahLst/>
              <a:cxnLst/>
              <a:rect l="l" t="t" r="r" b="b"/>
              <a:pathLst>
                <a:path w="466" h="670" extrusionOk="0">
                  <a:moveTo>
                    <a:pt x="175" y="1"/>
                  </a:moveTo>
                  <a:cubicBezTo>
                    <a:pt x="165" y="1"/>
                    <a:pt x="154" y="2"/>
                    <a:pt x="144" y="3"/>
                  </a:cubicBezTo>
                  <a:cubicBezTo>
                    <a:pt x="49" y="27"/>
                    <a:pt x="1" y="122"/>
                    <a:pt x="25" y="205"/>
                  </a:cubicBezTo>
                  <a:cubicBezTo>
                    <a:pt x="49" y="348"/>
                    <a:pt x="96" y="467"/>
                    <a:pt x="132" y="563"/>
                  </a:cubicBezTo>
                  <a:cubicBezTo>
                    <a:pt x="156" y="646"/>
                    <a:pt x="215" y="670"/>
                    <a:pt x="275" y="670"/>
                  </a:cubicBezTo>
                  <a:cubicBezTo>
                    <a:pt x="287" y="670"/>
                    <a:pt x="311" y="670"/>
                    <a:pt x="334" y="658"/>
                  </a:cubicBezTo>
                  <a:cubicBezTo>
                    <a:pt x="430" y="646"/>
                    <a:pt x="465" y="551"/>
                    <a:pt x="453" y="467"/>
                  </a:cubicBezTo>
                  <a:cubicBezTo>
                    <a:pt x="430" y="360"/>
                    <a:pt x="382" y="253"/>
                    <a:pt x="346" y="122"/>
                  </a:cubicBezTo>
                  <a:cubicBezTo>
                    <a:pt x="325" y="39"/>
                    <a:pt x="250" y="1"/>
                    <a:pt x="175" y="1"/>
                  </a:cubicBezTo>
                  <a:close/>
                </a:path>
              </a:pathLst>
            </a:custGeom>
            <a:solidFill>
              <a:srgbClr val="657E93"/>
            </a:solidFill>
            <a:ln>
              <a:noFill/>
            </a:ln>
          </p:spPr>
          <p:txBody>
            <a:bodyPr spcFirstLastPara="1" wrap="square" lIns="68569" tIns="68569" rIns="68569" bIns="68569" anchor="ctr" anchorCtr="0">
              <a:noAutofit/>
            </a:bodyPr>
            <a:lstStyle/>
            <a:p>
              <a:endParaRPr sz="1051"/>
            </a:p>
          </p:txBody>
        </p:sp>
        <p:sp>
          <p:nvSpPr>
            <p:cNvPr id="222" name="Google Shape;11016;p70">
              <a:extLst>
                <a:ext uri="{FF2B5EF4-FFF2-40B4-BE49-F238E27FC236}">
                  <a16:creationId xmlns:a16="http://schemas.microsoft.com/office/drawing/2014/main" id="{43D71F86-FECA-4DD2-8492-A6A67D60F965}"/>
                </a:ext>
              </a:extLst>
            </p:cNvPr>
            <p:cNvSpPr/>
            <p:nvPr/>
          </p:nvSpPr>
          <p:spPr>
            <a:xfrm>
              <a:off x="7257055" y="3498936"/>
              <a:ext cx="60382" cy="32472"/>
            </a:xfrm>
            <a:custGeom>
              <a:avLst/>
              <a:gdLst/>
              <a:ahLst/>
              <a:cxnLst/>
              <a:rect l="l" t="t" r="r" b="b"/>
              <a:pathLst>
                <a:path w="1906" h="1025" extrusionOk="0">
                  <a:moveTo>
                    <a:pt x="1525" y="322"/>
                  </a:moveTo>
                  <a:cubicBezTo>
                    <a:pt x="1465" y="536"/>
                    <a:pt x="1227" y="703"/>
                    <a:pt x="941" y="703"/>
                  </a:cubicBezTo>
                  <a:cubicBezTo>
                    <a:pt x="656" y="703"/>
                    <a:pt x="430" y="548"/>
                    <a:pt x="346" y="322"/>
                  </a:cubicBezTo>
                  <a:close/>
                  <a:moveTo>
                    <a:pt x="168" y="1"/>
                  </a:moveTo>
                  <a:cubicBezTo>
                    <a:pt x="72" y="1"/>
                    <a:pt x="1" y="72"/>
                    <a:pt x="1" y="167"/>
                  </a:cubicBezTo>
                  <a:cubicBezTo>
                    <a:pt x="1" y="644"/>
                    <a:pt x="430" y="1025"/>
                    <a:pt x="953" y="1025"/>
                  </a:cubicBezTo>
                  <a:cubicBezTo>
                    <a:pt x="1477" y="1025"/>
                    <a:pt x="1906" y="644"/>
                    <a:pt x="1906" y="167"/>
                  </a:cubicBezTo>
                  <a:cubicBezTo>
                    <a:pt x="1894" y="72"/>
                    <a:pt x="1823" y="1"/>
                    <a:pt x="1727" y="1"/>
                  </a:cubicBezTo>
                  <a:close/>
                </a:path>
              </a:pathLst>
            </a:custGeom>
            <a:solidFill>
              <a:srgbClr val="657E93"/>
            </a:solidFill>
            <a:ln>
              <a:noFill/>
            </a:ln>
          </p:spPr>
          <p:txBody>
            <a:bodyPr spcFirstLastPara="1" wrap="square" lIns="68569" tIns="68569" rIns="68569" bIns="68569" anchor="ctr" anchorCtr="0">
              <a:noAutofit/>
            </a:bodyPr>
            <a:lstStyle/>
            <a:p>
              <a:endParaRPr sz="1051"/>
            </a:p>
          </p:txBody>
        </p:sp>
      </p:grpSp>
      <p:grpSp>
        <p:nvGrpSpPr>
          <p:cNvPr id="223" name="Google Shape;11011;p70">
            <a:extLst>
              <a:ext uri="{FF2B5EF4-FFF2-40B4-BE49-F238E27FC236}">
                <a16:creationId xmlns:a16="http://schemas.microsoft.com/office/drawing/2014/main" id="{BD5B8C55-6ECC-4A27-A005-51EC689DFCED}"/>
              </a:ext>
            </a:extLst>
          </p:cNvPr>
          <p:cNvGrpSpPr/>
          <p:nvPr/>
        </p:nvGrpSpPr>
        <p:grpSpPr>
          <a:xfrm>
            <a:off x="2518079" y="3636165"/>
            <a:ext cx="434554" cy="494794"/>
            <a:chOff x="7156344" y="3347696"/>
            <a:chExt cx="264465" cy="353074"/>
          </a:xfrm>
        </p:grpSpPr>
        <p:sp>
          <p:nvSpPr>
            <p:cNvPr id="224" name="Google Shape;11012;p70">
              <a:extLst>
                <a:ext uri="{FF2B5EF4-FFF2-40B4-BE49-F238E27FC236}">
                  <a16:creationId xmlns:a16="http://schemas.microsoft.com/office/drawing/2014/main" id="{04EFBC0F-7F83-4845-B8C4-4247DD0310A0}"/>
                </a:ext>
              </a:extLst>
            </p:cNvPr>
            <p:cNvSpPr/>
            <p:nvPr/>
          </p:nvSpPr>
          <p:spPr>
            <a:xfrm>
              <a:off x="7248754" y="3468397"/>
              <a:ext cx="10233" cy="15872"/>
            </a:xfrm>
            <a:custGeom>
              <a:avLst/>
              <a:gdLst/>
              <a:ahLst/>
              <a:cxnLst/>
              <a:rect l="l" t="t" r="r" b="b"/>
              <a:pathLst>
                <a:path w="323" h="501" extrusionOk="0">
                  <a:moveTo>
                    <a:pt x="156" y="0"/>
                  </a:moveTo>
                  <a:cubicBezTo>
                    <a:pt x="72" y="0"/>
                    <a:pt x="1" y="72"/>
                    <a:pt x="1" y="155"/>
                  </a:cubicBezTo>
                  <a:lnTo>
                    <a:pt x="1" y="334"/>
                  </a:lnTo>
                  <a:cubicBezTo>
                    <a:pt x="1" y="429"/>
                    <a:pt x="72" y="500"/>
                    <a:pt x="156" y="500"/>
                  </a:cubicBezTo>
                  <a:cubicBezTo>
                    <a:pt x="251" y="500"/>
                    <a:pt x="322" y="429"/>
                    <a:pt x="322" y="334"/>
                  </a:cubicBezTo>
                  <a:lnTo>
                    <a:pt x="322" y="155"/>
                  </a:lnTo>
                  <a:cubicBezTo>
                    <a:pt x="322" y="72"/>
                    <a:pt x="251" y="0"/>
                    <a:pt x="156" y="0"/>
                  </a:cubicBezTo>
                  <a:close/>
                </a:path>
              </a:pathLst>
            </a:custGeom>
            <a:solidFill>
              <a:srgbClr val="657E93"/>
            </a:solidFill>
            <a:ln>
              <a:noFill/>
            </a:ln>
          </p:spPr>
          <p:txBody>
            <a:bodyPr spcFirstLastPara="1" wrap="square" lIns="68569" tIns="68569" rIns="68569" bIns="68569" anchor="ctr" anchorCtr="0">
              <a:noAutofit/>
            </a:bodyPr>
            <a:lstStyle/>
            <a:p>
              <a:endParaRPr sz="1051"/>
            </a:p>
          </p:txBody>
        </p:sp>
        <p:sp>
          <p:nvSpPr>
            <p:cNvPr id="225" name="Google Shape;11013;p70">
              <a:extLst>
                <a:ext uri="{FF2B5EF4-FFF2-40B4-BE49-F238E27FC236}">
                  <a16:creationId xmlns:a16="http://schemas.microsoft.com/office/drawing/2014/main" id="{E81FBC46-8EEA-4EC3-BE74-9F1E4476BD4C}"/>
                </a:ext>
              </a:extLst>
            </p:cNvPr>
            <p:cNvSpPr/>
            <p:nvPr/>
          </p:nvSpPr>
          <p:spPr>
            <a:xfrm>
              <a:off x="7314775" y="3468397"/>
              <a:ext cx="10201" cy="15872"/>
            </a:xfrm>
            <a:custGeom>
              <a:avLst/>
              <a:gdLst/>
              <a:ahLst/>
              <a:cxnLst/>
              <a:rect l="l" t="t" r="r" b="b"/>
              <a:pathLst>
                <a:path w="322" h="501" extrusionOk="0">
                  <a:moveTo>
                    <a:pt x="155" y="0"/>
                  </a:moveTo>
                  <a:cubicBezTo>
                    <a:pt x="72" y="0"/>
                    <a:pt x="1" y="72"/>
                    <a:pt x="1" y="155"/>
                  </a:cubicBezTo>
                  <a:lnTo>
                    <a:pt x="1" y="334"/>
                  </a:lnTo>
                  <a:cubicBezTo>
                    <a:pt x="1" y="429"/>
                    <a:pt x="72" y="500"/>
                    <a:pt x="155" y="500"/>
                  </a:cubicBezTo>
                  <a:cubicBezTo>
                    <a:pt x="251" y="500"/>
                    <a:pt x="322" y="429"/>
                    <a:pt x="322" y="334"/>
                  </a:cubicBezTo>
                  <a:lnTo>
                    <a:pt x="322" y="155"/>
                  </a:lnTo>
                  <a:cubicBezTo>
                    <a:pt x="322" y="72"/>
                    <a:pt x="251" y="0"/>
                    <a:pt x="155" y="0"/>
                  </a:cubicBezTo>
                  <a:close/>
                </a:path>
              </a:pathLst>
            </a:custGeom>
            <a:solidFill>
              <a:srgbClr val="657E93"/>
            </a:solidFill>
            <a:ln>
              <a:noFill/>
            </a:ln>
          </p:spPr>
          <p:txBody>
            <a:bodyPr spcFirstLastPara="1" wrap="square" lIns="68569" tIns="68569" rIns="68569" bIns="68569" anchor="ctr" anchorCtr="0">
              <a:noAutofit/>
            </a:bodyPr>
            <a:lstStyle/>
            <a:p>
              <a:endParaRPr sz="1051"/>
            </a:p>
          </p:txBody>
        </p:sp>
        <p:sp>
          <p:nvSpPr>
            <p:cNvPr id="226" name="Google Shape;11014;p70">
              <a:extLst>
                <a:ext uri="{FF2B5EF4-FFF2-40B4-BE49-F238E27FC236}">
                  <a16:creationId xmlns:a16="http://schemas.microsoft.com/office/drawing/2014/main" id="{5FC7C46D-E45F-4C68-B47C-90988DCA17B4}"/>
                </a:ext>
              </a:extLst>
            </p:cNvPr>
            <p:cNvSpPr/>
            <p:nvPr/>
          </p:nvSpPr>
          <p:spPr>
            <a:xfrm>
              <a:off x="7156344" y="3347696"/>
              <a:ext cx="264465" cy="353074"/>
            </a:xfrm>
            <a:custGeom>
              <a:avLst/>
              <a:gdLst/>
              <a:ahLst/>
              <a:cxnLst/>
              <a:rect l="l" t="t" r="r" b="b"/>
              <a:pathLst>
                <a:path w="8348" h="11145" extrusionOk="0">
                  <a:moveTo>
                    <a:pt x="4111" y="310"/>
                  </a:moveTo>
                  <a:cubicBezTo>
                    <a:pt x="4118" y="310"/>
                    <a:pt x="4125" y="310"/>
                    <a:pt x="4132" y="310"/>
                  </a:cubicBezTo>
                  <a:cubicBezTo>
                    <a:pt x="5573" y="322"/>
                    <a:pt x="6740" y="1512"/>
                    <a:pt x="6740" y="2953"/>
                  </a:cubicBezTo>
                  <a:lnTo>
                    <a:pt x="6740" y="3643"/>
                  </a:lnTo>
                  <a:lnTo>
                    <a:pt x="6526" y="3643"/>
                  </a:lnTo>
                  <a:cubicBezTo>
                    <a:pt x="6430" y="3643"/>
                    <a:pt x="6311" y="3632"/>
                    <a:pt x="6216" y="3596"/>
                  </a:cubicBezTo>
                  <a:cubicBezTo>
                    <a:pt x="5859" y="3489"/>
                    <a:pt x="4978" y="3167"/>
                    <a:pt x="4359" y="2119"/>
                  </a:cubicBezTo>
                  <a:cubicBezTo>
                    <a:pt x="4311" y="2048"/>
                    <a:pt x="4299" y="1977"/>
                    <a:pt x="4299" y="1905"/>
                  </a:cubicBezTo>
                  <a:lnTo>
                    <a:pt x="4299" y="1548"/>
                  </a:lnTo>
                  <a:cubicBezTo>
                    <a:pt x="4299" y="1453"/>
                    <a:pt x="4228" y="1381"/>
                    <a:pt x="4132" y="1381"/>
                  </a:cubicBezTo>
                  <a:cubicBezTo>
                    <a:pt x="4049" y="1381"/>
                    <a:pt x="3966" y="1453"/>
                    <a:pt x="3966" y="1548"/>
                  </a:cubicBezTo>
                  <a:lnTo>
                    <a:pt x="3966" y="1905"/>
                  </a:lnTo>
                  <a:cubicBezTo>
                    <a:pt x="3966" y="1977"/>
                    <a:pt x="3954" y="2060"/>
                    <a:pt x="3906" y="2119"/>
                  </a:cubicBezTo>
                  <a:cubicBezTo>
                    <a:pt x="3275" y="3167"/>
                    <a:pt x="2406" y="3489"/>
                    <a:pt x="2049" y="3596"/>
                  </a:cubicBezTo>
                  <a:cubicBezTo>
                    <a:pt x="1942" y="3632"/>
                    <a:pt x="1846" y="3643"/>
                    <a:pt x="1739" y="3643"/>
                  </a:cubicBezTo>
                  <a:lnTo>
                    <a:pt x="1620" y="3643"/>
                  </a:lnTo>
                  <a:cubicBezTo>
                    <a:pt x="1584" y="3643"/>
                    <a:pt x="1561" y="3643"/>
                    <a:pt x="1513" y="3655"/>
                  </a:cubicBezTo>
                  <a:lnTo>
                    <a:pt x="1513" y="2941"/>
                  </a:lnTo>
                  <a:cubicBezTo>
                    <a:pt x="1501" y="1496"/>
                    <a:pt x="2680" y="310"/>
                    <a:pt x="4111" y="310"/>
                  </a:cubicBezTo>
                  <a:close/>
                  <a:moveTo>
                    <a:pt x="1799" y="5013"/>
                  </a:moveTo>
                  <a:cubicBezTo>
                    <a:pt x="1882" y="5322"/>
                    <a:pt x="2049" y="5620"/>
                    <a:pt x="2275" y="5894"/>
                  </a:cubicBezTo>
                  <a:cubicBezTo>
                    <a:pt x="2168" y="6013"/>
                    <a:pt x="2025" y="6084"/>
                    <a:pt x="1858" y="6084"/>
                  </a:cubicBezTo>
                  <a:cubicBezTo>
                    <a:pt x="1561" y="6084"/>
                    <a:pt x="1323" y="5846"/>
                    <a:pt x="1323" y="5548"/>
                  </a:cubicBezTo>
                  <a:cubicBezTo>
                    <a:pt x="1323" y="5275"/>
                    <a:pt x="1525" y="5060"/>
                    <a:pt x="1799" y="5013"/>
                  </a:cubicBezTo>
                  <a:close/>
                  <a:moveTo>
                    <a:pt x="6454" y="5013"/>
                  </a:moveTo>
                  <a:cubicBezTo>
                    <a:pt x="6704" y="5037"/>
                    <a:pt x="6918" y="5263"/>
                    <a:pt x="6918" y="5548"/>
                  </a:cubicBezTo>
                  <a:cubicBezTo>
                    <a:pt x="6918" y="5846"/>
                    <a:pt x="6680" y="6084"/>
                    <a:pt x="6383" y="6084"/>
                  </a:cubicBezTo>
                  <a:cubicBezTo>
                    <a:pt x="6216" y="6084"/>
                    <a:pt x="6073" y="6013"/>
                    <a:pt x="5978" y="5894"/>
                  </a:cubicBezTo>
                  <a:cubicBezTo>
                    <a:pt x="6204" y="5632"/>
                    <a:pt x="6347" y="5334"/>
                    <a:pt x="6454" y="5013"/>
                  </a:cubicBezTo>
                  <a:close/>
                  <a:moveTo>
                    <a:pt x="4132" y="2381"/>
                  </a:moveTo>
                  <a:cubicBezTo>
                    <a:pt x="4823" y="3453"/>
                    <a:pt x="5752" y="3810"/>
                    <a:pt x="6145" y="3905"/>
                  </a:cubicBezTo>
                  <a:cubicBezTo>
                    <a:pt x="6276" y="3941"/>
                    <a:pt x="6406" y="3965"/>
                    <a:pt x="6549" y="3965"/>
                  </a:cubicBezTo>
                  <a:lnTo>
                    <a:pt x="6668" y="3965"/>
                  </a:lnTo>
                  <a:cubicBezTo>
                    <a:pt x="6740" y="3965"/>
                    <a:pt x="6811" y="4001"/>
                    <a:pt x="6871" y="4060"/>
                  </a:cubicBezTo>
                  <a:cubicBezTo>
                    <a:pt x="6930" y="4120"/>
                    <a:pt x="6942" y="4191"/>
                    <a:pt x="6942" y="4263"/>
                  </a:cubicBezTo>
                  <a:cubicBezTo>
                    <a:pt x="6930" y="4405"/>
                    <a:pt x="6799" y="4501"/>
                    <a:pt x="6645" y="4501"/>
                  </a:cubicBezTo>
                  <a:lnTo>
                    <a:pt x="6573" y="4501"/>
                  </a:lnTo>
                  <a:cubicBezTo>
                    <a:pt x="6573" y="4417"/>
                    <a:pt x="6514" y="4346"/>
                    <a:pt x="6430" y="4322"/>
                  </a:cubicBezTo>
                  <a:cubicBezTo>
                    <a:pt x="6335" y="4322"/>
                    <a:pt x="6264" y="4382"/>
                    <a:pt x="6252" y="4477"/>
                  </a:cubicBezTo>
                  <a:cubicBezTo>
                    <a:pt x="6204" y="5001"/>
                    <a:pt x="5966" y="5489"/>
                    <a:pt x="5573" y="5858"/>
                  </a:cubicBezTo>
                  <a:cubicBezTo>
                    <a:pt x="5192" y="6215"/>
                    <a:pt x="4680" y="6430"/>
                    <a:pt x="4144" y="6430"/>
                  </a:cubicBezTo>
                  <a:cubicBezTo>
                    <a:pt x="3585" y="6430"/>
                    <a:pt x="3073" y="6227"/>
                    <a:pt x="2692" y="5858"/>
                  </a:cubicBezTo>
                  <a:cubicBezTo>
                    <a:pt x="2299" y="5501"/>
                    <a:pt x="2061" y="5013"/>
                    <a:pt x="2025" y="4477"/>
                  </a:cubicBezTo>
                  <a:cubicBezTo>
                    <a:pt x="2025" y="4389"/>
                    <a:pt x="1943" y="4321"/>
                    <a:pt x="1865" y="4321"/>
                  </a:cubicBezTo>
                  <a:cubicBezTo>
                    <a:pt x="1859" y="4321"/>
                    <a:pt x="1852" y="4321"/>
                    <a:pt x="1846" y="4322"/>
                  </a:cubicBezTo>
                  <a:cubicBezTo>
                    <a:pt x="1751" y="4322"/>
                    <a:pt x="1680" y="4417"/>
                    <a:pt x="1692" y="4501"/>
                  </a:cubicBezTo>
                  <a:lnTo>
                    <a:pt x="1620" y="4501"/>
                  </a:lnTo>
                  <a:cubicBezTo>
                    <a:pt x="1465" y="4501"/>
                    <a:pt x="1334" y="4405"/>
                    <a:pt x="1323" y="4263"/>
                  </a:cubicBezTo>
                  <a:cubicBezTo>
                    <a:pt x="1311" y="4191"/>
                    <a:pt x="1334" y="4120"/>
                    <a:pt x="1394" y="4060"/>
                  </a:cubicBezTo>
                  <a:cubicBezTo>
                    <a:pt x="1442" y="4001"/>
                    <a:pt x="1513" y="3965"/>
                    <a:pt x="1608" y="3965"/>
                  </a:cubicBezTo>
                  <a:lnTo>
                    <a:pt x="1727" y="3965"/>
                  </a:lnTo>
                  <a:cubicBezTo>
                    <a:pt x="1858" y="3965"/>
                    <a:pt x="2001" y="3953"/>
                    <a:pt x="2120" y="3905"/>
                  </a:cubicBezTo>
                  <a:cubicBezTo>
                    <a:pt x="2513" y="3810"/>
                    <a:pt x="3430" y="3453"/>
                    <a:pt x="4132" y="2381"/>
                  </a:cubicBezTo>
                  <a:close/>
                  <a:moveTo>
                    <a:pt x="5740" y="6108"/>
                  </a:moveTo>
                  <a:cubicBezTo>
                    <a:pt x="5871" y="6251"/>
                    <a:pt x="6037" y="6346"/>
                    <a:pt x="6228" y="6382"/>
                  </a:cubicBezTo>
                  <a:cubicBezTo>
                    <a:pt x="6287" y="6739"/>
                    <a:pt x="6406" y="6953"/>
                    <a:pt x="6526" y="7203"/>
                  </a:cubicBezTo>
                  <a:cubicBezTo>
                    <a:pt x="6645" y="7418"/>
                    <a:pt x="6764" y="7656"/>
                    <a:pt x="6871" y="8061"/>
                  </a:cubicBezTo>
                  <a:lnTo>
                    <a:pt x="5680" y="7644"/>
                  </a:lnTo>
                  <a:cubicBezTo>
                    <a:pt x="5478" y="7573"/>
                    <a:pt x="5323" y="7358"/>
                    <a:pt x="5323" y="7144"/>
                  </a:cubicBezTo>
                  <a:lnTo>
                    <a:pt x="5323" y="6430"/>
                  </a:lnTo>
                  <a:cubicBezTo>
                    <a:pt x="5478" y="6334"/>
                    <a:pt x="5621" y="6227"/>
                    <a:pt x="5740" y="6108"/>
                  </a:cubicBezTo>
                  <a:close/>
                  <a:moveTo>
                    <a:pt x="4978" y="6584"/>
                  </a:moveTo>
                  <a:lnTo>
                    <a:pt x="4978" y="7144"/>
                  </a:lnTo>
                  <a:cubicBezTo>
                    <a:pt x="4978" y="7442"/>
                    <a:pt x="5144" y="7715"/>
                    <a:pt x="5383" y="7870"/>
                  </a:cubicBezTo>
                  <a:cubicBezTo>
                    <a:pt x="5252" y="8132"/>
                    <a:pt x="4847" y="8727"/>
                    <a:pt x="4049" y="9370"/>
                  </a:cubicBezTo>
                  <a:cubicBezTo>
                    <a:pt x="3823" y="9180"/>
                    <a:pt x="3644" y="8989"/>
                    <a:pt x="3489" y="8823"/>
                  </a:cubicBezTo>
                  <a:cubicBezTo>
                    <a:pt x="3132" y="8406"/>
                    <a:pt x="2930" y="8061"/>
                    <a:pt x="2823" y="7870"/>
                  </a:cubicBezTo>
                  <a:cubicBezTo>
                    <a:pt x="3073" y="7715"/>
                    <a:pt x="3228" y="7442"/>
                    <a:pt x="3228" y="7144"/>
                  </a:cubicBezTo>
                  <a:lnTo>
                    <a:pt x="3228" y="6584"/>
                  </a:lnTo>
                  <a:cubicBezTo>
                    <a:pt x="3513" y="6691"/>
                    <a:pt x="3811" y="6751"/>
                    <a:pt x="4109" y="6751"/>
                  </a:cubicBezTo>
                  <a:cubicBezTo>
                    <a:pt x="4418" y="6751"/>
                    <a:pt x="4716" y="6691"/>
                    <a:pt x="4978" y="6584"/>
                  </a:cubicBezTo>
                  <a:close/>
                  <a:moveTo>
                    <a:pt x="4144" y="0"/>
                  </a:moveTo>
                  <a:cubicBezTo>
                    <a:pt x="2525" y="0"/>
                    <a:pt x="1203" y="1322"/>
                    <a:pt x="1203" y="2941"/>
                  </a:cubicBezTo>
                  <a:lnTo>
                    <a:pt x="1203" y="3822"/>
                  </a:lnTo>
                  <a:lnTo>
                    <a:pt x="1192" y="3834"/>
                  </a:lnTo>
                  <a:cubicBezTo>
                    <a:pt x="1072" y="3953"/>
                    <a:pt x="1025" y="4132"/>
                    <a:pt x="1037" y="4298"/>
                  </a:cubicBezTo>
                  <a:cubicBezTo>
                    <a:pt x="1072" y="4536"/>
                    <a:pt x="1227" y="4727"/>
                    <a:pt x="1453" y="4798"/>
                  </a:cubicBezTo>
                  <a:cubicBezTo>
                    <a:pt x="1203" y="4953"/>
                    <a:pt x="1037" y="5227"/>
                    <a:pt x="1037" y="5548"/>
                  </a:cubicBezTo>
                  <a:cubicBezTo>
                    <a:pt x="1037" y="6025"/>
                    <a:pt x="1430" y="6406"/>
                    <a:pt x="1906" y="6406"/>
                  </a:cubicBezTo>
                  <a:cubicBezTo>
                    <a:pt x="2144" y="6406"/>
                    <a:pt x="2382" y="6299"/>
                    <a:pt x="2537" y="6120"/>
                  </a:cubicBezTo>
                  <a:cubicBezTo>
                    <a:pt x="2680" y="6239"/>
                    <a:pt x="2811" y="6346"/>
                    <a:pt x="2954" y="6441"/>
                  </a:cubicBezTo>
                  <a:lnTo>
                    <a:pt x="2954" y="7156"/>
                  </a:lnTo>
                  <a:cubicBezTo>
                    <a:pt x="2954" y="7370"/>
                    <a:pt x="2811" y="7584"/>
                    <a:pt x="2596" y="7656"/>
                  </a:cubicBezTo>
                  <a:lnTo>
                    <a:pt x="799" y="8299"/>
                  </a:lnTo>
                  <a:cubicBezTo>
                    <a:pt x="322" y="8466"/>
                    <a:pt x="1" y="8918"/>
                    <a:pt x="1" y="9442"/>
                  </a:cubicBezTo>
                  <a:lnTo>
                    <a:pt x="1" y="10966"/>
                  </a:lnTo>
                  <a:cubicBezTo>
                    <a:pt x="1" y="11049"/>
                    <a:pt x="72" y="11121"/>
                    <a:pt x="156" y="11121"/>
                  </a:cubicBezTo>
                  <a:cubicBezTo>
                    <a:pt x="251" y="11121"/>
                    <a:pt x="322" y="11049"/>
                    <a:pt x="322" y="10966"/>
                  </a:cubicBezTo>
                  <a:lnTo>
                    <a:pt x="322" y="9442"/>
                  </a:lnTo>
                  <a:cubicBezTo>
                    <a:pt x="322" y="9073"/>
                    <a:pt x="561" y="8727"/>
                    <a:pt x="918" y="8608"/>
                  </a:cubicBezTo>
                  <a:lnTo>
                    <a:pt x="1394" y="8442"/>
                  </a:lnTo>
                  <a:cubicBezTo>
                    <a:pt x="1477" y="8954"/>
                    <a:pt x="1573" y="9478"/>
                    <a:pt x="1692" y="9966"/>
                  </a:cubicBezTo>
                  <a:cubicBezTo>
                    <a:pt x="1704" y="10037"/>
                    <a:pt x="1775" y="10097"/>
                    <a:pt x="1858" y="10097"/>
                  </a:cubicBezTo>
                  <a:lnTo>
                    <a:pt x="1882" y="10097"/>
                  </a:lnTo>
                  <a:cubicBezTo>
                    <a:pt x="1977" y="10085"/>
                    <a:pt x="2037" y="9990"/>
                    <a:pt x="2001" y="9906"/>
                  </a:cubicBezTo>
                  <a:cubicBezTo>
                    <a:pt x="1894" y="9418"/>
                    <a:pt x="1799" y="8858"/>
                    <a:pt x="1704" y="8358"/>
                  </a:cubicBezTo>
                  <a:lnTo>
                    <a:pt x="1965" y="8263"/>
                  </a:lnTo>
                  <a:cubicBezTo>
                    <a:pt x="2275" y="9275"/>
                    <a:pt x="2656" y="10382"/>
                    <a:pt x="3180" y="11085"/>
                  </a:cubicBezTo>
                  <a:cubicBezTo>
                    <a:pt x="3216" y="11121"/>
                    <a:pt x="3251" y="11144"/>
                    <a:pt x="3311" y="11144"/>
                  </a:cubicBezTo>
                  <a:cubicBezTo>
                    <a:pt x="3347" y="11144"/>
                    <a:pt x="3394" y="11121"/>
                    <a:pt x="3418" y="11109"/>
                  </a:cubicBezTo>
                  <a:cubicBezTo>
                    <a:pt x="3489" y="11049"/>
                    <a:pt x="3513" y="10966"/>
                    <a:pt x="3454" y="10882"/>
                  </a:cubicBezTo>
                  <a:cubicBezTo>
                    <a:pt x="2894" y="10144"/>
                    <a:pt x="2466" y="8823"/>
                    <a:pt x="2275" y="8144"/>
                  </a:cubicBezTo>
                  <a:lnTo>
                    <a:pt x="2596" y="8025"/>
                  </a:lnTo>
                  <a:cubicBezTo>
                    <a:pt x="2704" y="8227"/>
                    <a:pt x="2930" y="8596"/>
                    <a:pt x="3311" y="9061"/>
                  </a:cubicBezTo>
                  <a:cubicBezTo>
                    <a:pt x="3835" y="9656"/>
                    <a:pt x="4740" y="10490"/>
                    <a:pt x="6216" y="11121"/>
                  </a:cubicBezTo>
                  <a:cubicBezTo>
                    <a:pt x="6228" y="11144"/>
                    <a:pt x="6264" y="11144"/>
                    <a:pt x="6276" y="11144"/>
                  </a:cubicBezTo>
                  <a:cubicBezTo>
                    <a:pt x="6335" y="11144"/>
                    <a:pt x="6395" y="11109"/>
                    <a:pt x="6430" y="11037"/>
                  </a:cubicBezTo>
                  <a:cubicBezTo>
                    <a:pt x="6454" y="10942"/>
                    <a:pt x="6430" y="10859"/>
                    <a:pt x="6335" y="10823"/>
                  </a:cubicBezTo>
                  <a:cubicBezTo>
                    <a:pt x="5502" y="10454"/>
                    <a:pt x="4847" y="10025"/>
                    <a:pt x="4359" y="9620"/>
                  </a:cubicBezTo>
                  <a:cubicBezTo>
                    <a:pt x="5204" y="8918"/>
                    <a:pt x="5621" y="8299"/>
                    <a:pt x="5775" y="8025"/>
                  </a:cubicBezTo>
                  <a:lnTo>
                    <a:pt x="6097" y="8144"/>
                  </a:lnTo>
                  <a:cubicBezTo>
                    <a:pt x="5918" y="8727"/>
                    <a:pt x="5728" y="9251"/>
                    <a:pt x="5502" y="9692"/>
                  </a:cubicBezTo>
                  <a:cubicBezTo>
                    <a:pt x="5454" y="9775"/>
                    <a:pt x="5502" y="9870"/>
                    <a:pt x="5573" y="9918"/>
                  </a:cubicBezTo>
                  <a:cubicBezTo>
                    <a:pt x="5609" y="9930"/>
                    <a:pt x="5621" y="9930"/>
                    <a:pt x="5656" y="9930"/>
                  </a:cubicBezTo>
                  <a:cubicBezTo>
                    <a:pt x="5716" y="9930"/>
                    <a:pt x="5775" y="9906"/>
                    <a:pt x="5799" y="9847"/>
                  </a:cubicBezTo>
                  <a:cubicBezTo>
                    <a:pt x="6014" y="9382"/>
                    <a:pt x="6216" y="8858"/>
                    <a:pt x="6395" y="8263"/>
                  </a:cubicBezTo>
                  <a:lnTo>
                    <a:pt x="7419" y="8620"/>
                  </a:lnTo>
                  <a:cubicBezTo>
                    <a:pt x="7776" y="8739"/>
                    <a:pt x="8014" y="9085"/>
                    <a:pt x="8014" y="9454"/>
                  </a:cubicBezTo>
                  <a:lnTo>
                    <a:pt x="8014" y="10978"/>
                  </a:lnTo>
                  <a:cubicBezTo>
                    <a:pt x="8014" y="11061"/>
                    <a:pt x="8097" y="11144"/>
                    <a:pt x="8181" y="11144"/>
                  </a:cubicBezTo>
                  <a:cubicBezTo>
                    <a:pt x="8276" y="11144"/>
                    <a:pt x="8347" y="11061"/>
                    <a:pt x="8347" y="10978"/>
                  </a:cubicBezTo>
                  <a:lnTo>
                    <a:pt x="8347" y="9454"/>
                  </a:lnTo>
                  <a:cubicBezTo>
                    <a:pt x="8288" y="8906"/>
                    <a:pt x="7978" y="8454"/>
                    <a:pt x="7478" y="8287"/>
                  </a:cubicBezTo>
                  <a:lnTo>
                    <a:pt x="7240" y="8192"/>
                  </a:lnTo>
                  <a:cubicBezTo>
                    <a:pt x="7145" y="7620"/>
                    <a:pt x="6978" y="7323"/>
                    <a:pt x="6847" y="7049"/>
                  </a:cubicBezTo>
                  <a:cubicBezTo>
                    <a:pt x="6740" y="6846"/>
                    <a:pt x="6633" y="6656"/>
                    <a:pt x="6585" y="6382"/>
                  </a:cubicBezTo>
                  <a:cubicBezTo>
                    <a:pt x="6978" y="6287"/>
                    <a:pt x="7264" y="5953"/>
                    <a:pt x="7264" y="5548"/>
                  </a:cubicBezTo>
                  <a:cubicBezTo>
                    <a:pt x="7264" y="5227"/>
                    <a:pt x="7097" y="4953"/>
                    <a:pt x="6847" y="4798"/>
                  </a:cubicBezTo>
                  <a:cubicBezTo>
                    <a:pt x="7061" y="4727"/>
                    <a:pt x="7240" y="4536"/>
                    <a:pt x="7264" y="4298"/>
                  </a:cubicBezTo>
                  <a:cubicBezTo>
                    <a:pt x="7276" y="4132"/>
                    <a:pt x="7216" y="3953"/>
                    <a:pt x="7109" y="3834"/>
                  </a:cubicBezTo>
                  <a:lnTo>
                    <a:pt x="7097" y="3822"/>
                  </a:lnTo>
                  <a:lnTo>
                    <a:pt x="7097" y="2941"/>
                  </a:lnTo>
                  <a:cubicBezTo>
                    <a:pt x="7097" y="1322"/>
                    <a:pt x="5775" y="0"/>
                    <a:pt x="4144" y="0"/>
                  </a:cubicBezTo>
                  <a:close/>
                </a:path>
              </a:pathLst>
            </a:custGeom>
            <a:solidFill>
              <a:srgbClr val="657E93"/>
            </a:solidFill>
            <a:ln>
              <a:noFill/>
            </a:ln>
          </p:spPr>
          <p:txBody>
            <a:bodyPr spcFirstLastPara="1" wrap="square" lIns="68569" tIns="68569" rIns="68569" bIns="68569" anchor="ctr" anchorCtr="0">
              <a:noAutofit/>
            </a:bodyPr>
            <a:lstStyle/>
            <a:p>
              <a:endParaRPr sz="1051"/>
            </a:p>
          </p:txBody>
        </p:sp>
        <p:sp>
          <p:nvSpPr>
            <p:cNvPr id="227" name="Google Shape;11015;p70">
              <a:extLst>
                <a:ext uri="{FF2B5EF4-FFF2-40B4-BE49-F238E27FC236}">
                  <a16:creationId xmlns:a16="http://schemas.microsoft.com/office/drawing/2014/main" id="{6CD374B8-3FD5-4C29-8C8F-BC6A865DEE36}"/>
                </a:ext>
              </a:extLst>
            </p:cNvPr>
            <p:cNvSpPr/>
            <p:nvPr/>
          </p:nvSpPr>
          <p:spPr>
            <a:xfrm>
              <a:off x="7212544" y="3678023"/>
              <a:ext cx="14763" cy="21226"/>
            </a:xfrm>
            <a:custGeom>
              <a:avLst/>
              <a:gdLst/>
              <a:ahLst/>
              <a:cxnLst/>
              <a:rect l="l" t="t" r="r" b="b"/>
              <a:pathLst>
                <a:path w="466" h="670" extrusionOk="0">
                  <a:moveTo>
                    <a:pt x="175" y="1"/>
                  </a:moveTo>
                  <a:cubicBezTo>
                    <a:pt x="165" y="1"/>
                    <a:pt x="154" y="2"/>
                    <a:pt x="144" y="3"/>
                  </a:cubicBezTo>
                  <a:cubicBezTo>
                    <a:pt x="49" y="27"/>
                    <a:pt x="1" y="122"/>
                    <a:pt x="25" y="205"/>
                  </a:cubicBezTo>
                  <a:cubicBezTo>
                    <a:pt x="49" y="348"/>
                    <a:pt x="96" y="467"/>
                    <a:pt x="132" y="563"/>
                  </a:cubicBezTo>
                  <a:cubicBezTo>
                    <a:pt x="156" y="646"/>
                    <a:pt x="215" y="670"/>
                    <a:pt x="275" y="670"/>
                  </a:cubicBezTo>
                  <a:cubicBezTo>
                    <a:pt x="287" y="670"/>
                    <a:pt x="311" y="670"/>
                    <a:pt x="334" y="658"/>
                  </a:cubicBezTo>
                  <a:cubicBezTo>
                    <a:pt x="430" y="646"/>
                    <a:pt x="465" y="551"/>
                    <a:pt x="453" y="467"/>
                  </a:cubicBezTo>
                  <a:cubicBezTo>
                    <a:pt x="430" y="360"/>
                    <a:pt x="382" y="253"/>
                    <a:pt x="346" y="122"/>
                  </a:cubicBezTo>
                  <a:cubicBezTo>
                    <a:pt x="325" y="39"/>
                    <a:pt x="250" y="1"/>
                    <a:pt x="175" y="1"/>
                  </a:cubicBezTo>
                  <a:close/>
                </a:path>
              </a:pathLst>
            </a:custGeom>
            <a:solidFill>
              <a:srgbClr val="657E93"/>
            </a:solidFill>
            <a:ln>
              <a:noFill/>
            </a:ln>
          </p:spPr>
          <p:txBody>
            <a:bodyPr spcFirstLastPara="1" wrap="square" lIns="68569" tIns="68569" rIns="68569" bIns="68569" anchor="ctr" anchorCtr="0">
              <a:noAutofit/>
            </a:bodyPr>
            <a:lstStyle/>
            <a:p>
              <a:endParaRPr sz="1051"/>
            </a:p>
          </p:txBody>
        </p:sp>
        <p:sp>
          <p:nvSpPr>
            <p:cNvPr id="228" name="Google Shape;11016;p70">
              <a:extLst>
                <a:ext uri="{FF2B5EF4-FFF2-40B4-BE49-F238E27FC236}">
                  <a16:creationId xmlns:a16="http://schemas.microsoft.com/office/drawing/2014/main" id="{DFDD58D3-E1E9-4AE8-96AE-0998C36CD648}"/>
                </a:ext>
              </a:extLst>
            </p:cNvPr>
            <p:cNvSpPr/>
            <p:nvPr/>
          </p:nvSpPr>
          <p:spPr>
            <a:xfrm>
              <a:off x="7257055" y="3498936"/>
              <a:ext cx="60382" cy="32472"/>
            </a:xfrm>
            <a:custGeom>
              <a:avLst/>
              <a:gdLst/>
              <a:ahLst/>
              <a:cxnLst/>
              <a:rect l="l" t="t" r="r" b="b"/>
              <a:pathLst>
                <a:path w="1906" h="1025" extrusionOk="0">
                  <a:moveTo>
                    <a:pt x="1525" y="322"/>
                  </a:moveTo>
                  <a:cubicBezTo>
                    <a:pt x="1465" y="536"/>
                    <a:pt x="1227" y="703"/>
                    <a:pt x="941" y="703"/>
                  </a:cubicBezTo>
                  <a:cubicBezTo>
                    <a:pt x="656" y="703"/>
                    <a:pt x="430" y="548"/>
                    <a:pt x="346" y="322"/>
                  </a:cubicBezTo>
                  <a:close/>
                  <a:moveTo>
                    <a:pt x="168" y="1"/>
                  </a:moveTo>
                  <a:cubicBezTo>
                    <a:pt x="72" y="1"/>
                    <a:pt x="1" y="72"/>
                    <a:pt x="1" y="167"/>
                  </a:cubicBezTo>
                  <a:cubicBezTo>
                    <a:pt x="1" y="644"/>
                    <a:pt x="430" y="1025"/>
                    <a:pt x="953" y="1025"/>
                  </a:cubicBezTo>
                  <a:cubicBezTo>
                    <a:pt x="1477" y="1025"/>
                    <a:pt x="1906" y="644"/>
                    <a:pt x="1906" y="167"/>
                  </a:cubicBezTo>
                  <a:cubicBezTo>
                    <a:pt x="1894" y="72"/>
                    <a:pt x="1823" y="1"/>
                    <a:pt x="1727" y="1"/>
                  </a:cubicBezTo>
                  <a:close/>
                </a:path>
              </a:pathLst>
            </a:custGeom>
            <a:solidFill>
              <a:srgbClr val="657E93"/>
            </a:solidFill>
            <a:ln>
              <a:noFill/>
            </a:ln>
          </p:spPr>
          <p:txBody>
            <a:bodyPr spcFirstLastPara="1" wrap="square" lIns="68569" tIns="68569" rIns="68569" bIns="68569" anchor="ctr" anchorCtr="0">
              <a:noAutofit/>
            </a:bodyPr>
            <a:lstStyle/>
            <a:p>
              <a:endParaRPr sz="1051"/>
            </a:p>
          </p:txBody>
        </p:sp>
      </p:grpSp>
      <p:grpSp>
        <p:nvGrpSpPr>
          <p:cNvPr id="229" name="Google Shape;11011;p70">
            <a:extLst>
              <a:ext uri="{FF2B5EF4-FFF2-40B4-BE49-F238E27FC236}">
                <a16:creationId xmlns:a16="http://schemas.microsoft.com/office/drawing/2014/main" id="{594ADD45-F03A-46A6-B0E9-EBEA0683E906}"/>
              </a:ext>
            </a:extLst>
          </p:cNvPr>
          <p:cNvGrpSpPr/>
          <p:nvPr/>
        </p:nvGrpSpPr>
        <p:grpSpPr>
          <a:xfrm>
            <a:off x="2983776" y="3636165"/>
            <a:ext cx="434554" cy="494794"/>
            <a:chOff x="7156344" y="3347696"/>
            <a:chExt cx="264465" cy="353074"/>
          </a:xfrm>
        </p:grpSpPr>
        <p:sp>
          <p:nvSpPr>
            <p:cNvPr id="230" name="Google Shape;11012;p70">
              <a:extLst>
                <a:ext uri="{FF2B5EF4-FFF2-40B4-BE49-F238E27FC236}">
                  <a16:creationId xmlns:a16="http://schemas.microsoft.com/office/drawing/2014/main" id="{42D338D2-0174-4C78-AC73-08F42413953B}"/>
                </a:ext>
              </a:extLst>
            </p:cNvPr>
            <p:cNvSpPr/>
            <p:nvPr/>
          </p:nvSpPr>
          <p:spPr>
            <a:xfrm>
              <a:off x="7248754" y="3468397"/>
              <a:ext cx="10233" cy="15872"/>
            </a:xfrm>
            <a:custGeom>
              <a:avLst/>
              <a:gdLst/>
              <a:ahLst/>
              <a:cxnLst/>
              <a:rect l="l" t="t" r="r" b="b"/>
              <a:pathLst>
                <a:path w="323" h="501" extrusionOk="0">
                  <a:moveTo>
                    <a:pt x="156" y="0"/>
                  </a:moveTo>
                  <a:cubicBezTo>
                    <a:pt x="72" y="0"/>
                    <a:pt x="1" y="72"/>
                    <a:pt x="1" y="155"/>
                  </a:cubicBezTo>
                  <a:lnTo>
                    <a:pt x="1" y="334"/>
                  </a:lnTo>
                  <a:cubicBezTo>
                    <a:pt x="1" y="429"/>
                    <a:pt x="72" y="500"/>
                    <a:pt x="156" y="500"/>
                  </a:cubicBezTo>
                  <a:cubicBezTo>
                    <a:pt x="251" y="500"/>
                    <a:pt x="322" y="429"/>
                    <a:pt x="322" y="334"/>
                  </a:cubicBezTo>
                  <a:lnTo>
                    <a:pt x="322" y="155"/>
                  </a:lnTo>
                  <a:cubicBezTo>
                    <a:pt x="322" y="72"/>
                    <a:pt x="251" y="0"/>
                    <a:pt x="156" y="0"/>
                  </a:cubicBezTo>
                  <a:close/>
                </a:path>
              </a:pathLst>
            </a:custGeom>
            <a:solidFill>
              <a:srgbClr val="657E93"/>
            </a:solidFill>
            <a:ln>
              <a:noFill/>
            </a:ln>
          </p:spPr>
          <p:txBody>
            <a:bodyPr spcFirstLastPara="1" wrap="square" lIns="68569" tIns="68569" rIns="68569" bIns="68569" anchor="ctr" anchorCtr="0">
              <a:noAutofit/>
            </a:bodyPr>
            <a:lstStyle/>
            <a:p>
              <a:endParaRPr sz="1051"/>
            </a:p>
          </p:txBody>
        </p:sp>
        <p:sp>
          <p:nvSpPr>
            <p:cNvPr id="231" name="Google Shape;11013;p70">
              <a:extLst>
                <a:ext uri="{FF2B5EF4-FFF2-40B4-BE49-F238E27FC236}">
                  <a16:creationId xmlns:a16="http://schemas.microsoft.com/office/drawing/2014/main" id="{253424A0-967B-4ABD-975A-F29815CC6891}"/>
                </a:ext>
              </a:extLst>
            </p:cNvPr>
            <p:cNvSpPr/>
            <p:nvPr/>
          </p:nvSpPr>
          <p:spPr>
            <a:xfrm>
              <a:off x="7314775" y="3468397"/>
              <a:ext cx="10201" cy="15872"/>
            </a:xfrm>
            <a:custGeom>
              <a:avLst/>
              <a:gdLst/>
              <a:ahLst/>
              <a:cxnLst/>
              <a:rect l="l" t="t" r="r" b="b"/>
              <a:pathLst>
                <a:path w="322" h="501" extrusionOk="0">
                  <a:moveTo>
                    <a:pt x="155" y="0"/>
                  </a:moveTo>
                  <a:cubicBezTo>
                    <a:pt x="72" y="0"/>
                    <a:pt x="1" y="72"/>
                    <a:pt x="1" y="155"/>
                  </a:cubicBezTo>
                  <a:lnTo>
                    <a:pt x="1" y="334"/>
                  </a:lnTo>
                  <a:cubicBezTo>
                    <a:pt x="1" y="429"/>
                    <a:pt x="72" y="500"/>
                    <a:pt x="155" y="500"/>
                  </a:cubicBezTo>
                  <a:cubicBezTo>
                    <a:pt x="251" y="500"/>
                    <a:pt x="322" y="429"/>
                    <a:pt x="322" y="334"/>
                  </a:cubicBezTo>
                  <a:lnTo>
                    <a:pt x="322" y="155"/>
                  </a:lnTo>
                  <a:cubicBezTo>
                    <a:pt x="322" y="72"/>
                    <a:pt x="251" y="0"/>
                    <a:pt x="155" y="0"/>
                  </a:cubicBezTo>
                  <a:close/>
                </a:path>
              </a:pathLst>
            </a:custGeom>
            <a:solidFill>
              <a:srgbClr val="657E93"/>
            </a:solidFill>
            <a:ln>
              <a:noFill/>
            </a:ln>
          </p:spPr>
          <p:txBody>
            <a:bodyPr spcFirstLastPara="1" wrap="square" lIns="68569" tIns="68569" rIns="68569" bIns="68569" anchor="ctr" anchorCtr="0">
              <a:noAutofit/>
            </a:bodyPr>
            <a:lstStyle/>
            <a:p>
              <a:endParaRPr sz="1051"/>
            </a:p>
          </p:txBody>
        </p:sp>
        <p:sp>
          <p:nvSpPr>
            <p:cNvPr id="232" name="Google Shape;11014;p70">
              <a:extLst>
                <a:ext uri="{FF2B5EF4-FFF2-40B4-BE49-F238E27FC236}">
                  <a16:creationId xmlns:a16="http://schemas.microsoft.com/office/drawing/2014/main" id="{075113F4-C5F6-4E33-A40F-080647CD2D5F}"/>
                </a:ext>
              </a:extLst>
            </p:cNvPr>
            <p:cNvSpPr/>
            <p:nvPr/>
          </p:nvSpPr>
          <p:spPr>
            <a:xfrm>
              <a:off x="7156344" y="3347696"/>
              <a:ext cx="264465" cy="353074"/>
            </a:xfrm>
            <a:custGeom>
              <a:avLst/>
              <a:gdLst/>
              <a:ahLst/>
              <a:cxnLst/>
              <a:rect l="l" t="t" r="r" b="b"/>
              <a:pathLst>
                <a:path w="8348" h="11145" extrusionOk="0">
                  <a:moveTo>
                    <a:pt x="4111" y="310"/>
                  </a:moveTo>
                  <a:cubicBezTo>
                    <a:pt x="4118" y="310"/>
                    <a:pt x="4125" y="310"/>
                    <a:pt x="4132" y="310"/>
                  </a:cubicBezTo>
                  <a:cubicBezTo>
                    <a:pt x="5573" y="322"/>
                    <a:pt x="6740" y="1512"/>
                    <a:pt x="6740" y="2953"/>
                  </a:cubicBezTo>
                  <a:lnTo>
                    <a:pt x="6740" y="3643"/>
                  </a:lnTo>
                  <a:lnTo>
                    <a:pt x="6526" y="3643"/>
                  </a:lnTo>
                  <a:cubicBezTo>
                    <a:pt x="6430" y="3643"/>
                    <a:pt x="6311" y="3632"/>
                    <a:pt x="6216" y="3596"/>
                  </a:cubicBezTo>
                  <a:cubicBezTo>
                    <a:pt x="5859" y="3489"/>
                    <a:pt x="4978" y="3167"/>
                    <a:pt x="4359" y="2119"/>
                  </a:cubicBezTo>
                  <a:cubicBezTo>
                    <a:pt x="4311" y="2048"/>
                    <a:pt x="4299" y="1977"/>
                    <a:pt x="4299" y="1905"/>
                  </a:cubicBezTo>
                  <a:lnTo>
                    <a:pt x="4299" y="1548"/>
                  </a:lnTo>
                  <a:cubicBezTo>
                    <a:pt x="4299" y="1453"/>
                    <a:pt x="4228" y="1381"/>
                    <a:pt x="4132" y="1381"/>
                  </a:cubicBezTo>
                  <a:cubicBezTo>
                    <a:pt x="4049" y="1381"/>
                    <a:pt x="3966" y="1453"/>
                    <a:pt x="3966" y="1548"/>
                  </a:cubicBezTo>
                  <a:lnTo>
                    <a:pt x="3966" y="1905"/>
                  </a:lnTo>
                  <a:cubicBezTo>
                    <a:pt x="3966" y="1977"/>
                    <a:pt x="3954" y="2060"/>
                    <a:pt x="3906" y="2119"/>
                  </a:cubicBezTo>
                  <a:cubicBezTo>
                    <a:pt x="3275" y="3167"/>
                    <a:pt x="2406" y="3489"/>
                    <a:pt x="2049" y="3596"/>
                  </a:cubicBezTo>
                  <a:cubicBezTo>
                    <a:pt x="1942" y="3632"/>
                    <a:pt x="1846" y="3643"/>
                    <a:pt x="1739" y="3643"/>
                  </a:cubicBezTo>
                  <a:lnTo>
                    <a:pt x="1620" y="3643"/>
                  </a:lnTo>
                  <a:cubicBezTo>
                    <a:pt x="1584" y="3643"/>
                    <a:pt x="1561" y="3643"/>
                    <a:pt x="1513" y="3655"/>
                  </a:cubicBezTo>
                  <a:lnTo>
                    <a:pt x="1513" y="2941"/>
                  </a:lnTo>
                  <a:cubicBezTo>
                    <a:pt x="1501" y="1496"/>
                    <a:pt x="2680" y="310"/>
                    <a:pt x="4111" y="310"/>
                  </a:cubicBezTo>
                  <a:close/>
                  <a:moveTo>
                    <a:pt x="1799" y="5013"/>
                  </a:moveTo>
                  <a:cubicBezTo>
                    <a:pt x="1882" y="5322"/>
                    <a:pt x="2049" y="5620"/>
                    <a:pt x="2275" y="5894"/>
                  </a:cubicBezTo>
                  <a:cubicBezTo>
                    <a:pt x="2168" y="6013"/>
                    <a:pt x="2025" y="6084"/>
                    <a:pt x="1858" y="6084"/>
                  </a:cubicBezTo>
                  <a:cubicBezTo>
                    <a:pt x="1561" y="6084"/>
                    <a:pt x="1323" y="5846"/>
                    <a:pt x="1323" y="5548"/>
                  </a:cubicBezTo>
                  <a:cubicBezTo>
                    <a:pt x="1323" y="5275"/>
                    <a:pt x="1525" y="5060"/>
                    <a:pt x="1799" y="5013"/>
                  </a:cubicBezTo>
                  <a:close/>
                  <a:moveTo>
                    <a:pt x="6454" y="5013"/>
                  </a:moveTo>
                  <a:cubicBezTo>
                    <a:pt x="6704" y="5037"/>
                    <a:pt x="6918" y="5263"/>
                    <a:pt x="6918" y="5548"/>
                  </a:cubicBezTo>
                  <a:cubicBezTo>
                    <a:pt x="6918" y="5846"/>
                    <a:pt x="6680" y="6084"/>
                    <a:pt x="6383" y="6084"/>
                  </a:cubicBezTo>
                  <a:cubicBezTo>
                    <a:pt x="6216" y="6084"/>
                    <a:pt x="6073" y="6013"/>
                    <a:pt x="5978" y="5894"/>
                  </a:cubicBezTo>
                  <a:cubicBezTo>
                    <a:pt x="6204" y="5632"/>
                    <a:pt x="6347" y="5334"/>
                    <a:pt x="6454" y="5013"/>
                  </a:cubicBezTo>
                  <a:close/>
                  <a:moveTo>
                    <a:pt x="4132" y="2381"/>
                  </a:moveTo>
                  <a:cubicBezTo>
                    <a:pt x="4823" y="3453"/>
                    <a:pt x="5752" y="3810"/>
                    <a:pt x="6145" y="3905"/>
                  </a:cubicBezTo>
                  <a:cubicBezTo>
                    <a:pt x="6276" y="3941"/>
                    <a:pt x="6406" y="3965"/>
                    <a:pt x="6549" y="3965"/>
                  </a:cubicBezTo>
                  <a:lnTo>
                    <a:pt x="6668" y="3965"/>
                  </a:lnTo>
                  <a:cubicBezTo>
                    <a:pt x="6740" y="3965"/>
                    <a:pt x="6811" y="4001"/>
                    <a:pt x="6871" y="4060"/>
                  </a:cubicBezTo>
                  <a:cubicBezTo>
                    <a:pt x="6930" y="4120"/>
                    <a:pt x="6942" y="4191"/>
                    <a:pt x="6942" y="4263"/>
                  </a:cubicBezTo>
                  <a:cubicBezTo>
                    <a:pt x="6930" y="4405"/>
                    <a:pt x="6799" y="4501"/>
                    <a:pt x="6645" y="4501"/>
                  </a:cubicBezTo>
                  <a:lnTo>
                    <a:pt x="6573" y="4501"/>
                  </a:lnTo>
                  <a:cubicBezTo>
                    <a:pt x="6573" y="4417"/>
                    <a:pt x="6514" y="4346"/>
                    <a:pt x="6430" y="4322"/>
                  </a:cubicBezTo>
                  <a:cubicBezTo>
                    <a:pt x="6335" y="4322"/>
                    <a:pt x="6264" y="4382"/>
                    <a:pt x="6252" y="4477"/>
                  </a:cubicBezTo>
                  <a:cubicBezTo>
                    <a:pt x="6204" y="5001"/>
                    <a:pt x="5966" y="5489"/>
                    <a:pt x="5573" y="5858"/>
                  </a:cubicBezTo>
                  <a:cubicBezTo>
                    <a:pt x="5192" y="6215"/>
                    <a:pt x="4680" y="6430"/>
                    <a:pt x="4144" y="6430"/>
                  </a:cubicBezTo>
                  <a:cubicBezTo>
                    <a:pt x="3585" y="6430"/>
                    <a:pt x="3073" y="6227"/>
                    <a:pt x="2692" y="5858"/>
                  </a:cubicBezTo>
                  <a:cubicBezTo>
                    <a:pt x="2299" y="5501"/>
                    <a:pt x="2061" y="5013"/>
                    <a:pt x="2025" y="4477"/>
                  </a:cubicBezTo>
                  <a:cubicBezTo>
                    <a:pt x="2025" y="4389"/>
                    <a:pt x="1943" y="4321"/>
                    <a:pt x="1865" y="4321"/>
                  </a:cubicBezTo>
                  <a:cubicBezTo>
                    <a:pt x="1859" y="4321"/>
                    <a:pt x="1852" y="4321"/>
                    <a:pt x="1846" y="4322"/>
                  </a:cubicBezTo>
                  <a:cubicBezTo>
                    <a:pt x="1751" y="4322"/>
                    <a:pt x="1680" y="4417"/>
                    <a:pt x="1692" y="4501"/>
                  </a:cubicBezTo>
                  <a:lnTo>
                    <a:pt x="1620" y="4501"/>
                  </a:lnTo>
                  <a:cubicBezTo>
                    <a:pt x="1465" y="4501"/>
                    <a:pt x="1334" y="4405"/>
                    <a:pt x="1323" y="4263"/>
                  </a:cubicBezTo>
                  <a:cubicBezTo>
                    <a:pt x="1311" y="4191"/>
                    <a:pt x="1334" y="4120"/>
                    <a:pt x="1394" y="4060"/>
                  </a:cubicBezTo>
                  <a:cubicBezTo>
                    <a:pt x="1442" y="4001"/>
                    <a:pt x="1513" y="3965"/>
                    <a:pt x="1608" y="3965"/>
                  </a:cubicBezTo>
                  <a:lnTo>
                    <a:pt x="1727" y="3965"/>
                  </a:lnTo>
                  <a:cubicBezTo>
                    <a:pt x="1858" y="3965"/>
                    <a:pt x="2001" y="3953"/>
                    <a:pt x="2120" y="3905"/>
                  </a:cubicBezTo>
                  <a:cubicBezTo>
                    <a:pt x="2513" y="3810"/>
                    <a:pt x="3430" y="3453"/>
                    <a:pt x="4132" y="2381"/>
                  </a:cubicBezTo>
                  <a:close/>
                  <a:moveTo>
                    <a:pt x="5740" y="6108"/>
                  </a:moveTo>
                  <a:cubicBezTo>
                    <a:pt x="5871" y="6251"/>
                    <a:pt x="6037" y="6346"/>
                    <a:pt x="6228" y="6382"/>
                  </a:cubicBezTo>
                  <a:cubicBezTo>
                    <a:pt x="6287" y="6739"/>
                    <a:pt x="6406" y="6953"/>
                    <a:pt x="6526" y="7203"/>
                  </a:cubicBezTo>
                  <a:cubicBezTo>
                    <a:pt x="6645" y="7418"/>
                    <a:pt x="6764" y="7656"/>
                    <a:pt x="6871" y="8061"/>
                  </a:cubicBezTo>
                  <a:lnTo>
                    <a:pt x="5680" y="7644"/>
                  </a:lnTo>
                  <a:cubicBezTo>
                    <a:pt x="5478" y="7573"/>
                    <a:pt x="5323" y="7358"/>
                    <a:pt x="5323" y="7144"/>
                  </a:cubicBezTo>
                  <a:lnTo>
                    <a:pt x="5323" y="6430"/>
                  </a:lnTo>
                  <a:cubicBezTo>
                    <a:pt x="5478" y="6334"/>
                    <a:pt x="5621" y="6227"/>
                    <a:pt x="5740" y="6108"/>
                  </a:cubicBezTo>
                  <a:close/>
                  <a:moveTo>
                    <a:pt x="4978" y="6584"/>
                  </a:moveTo>
                  <a:lnTo>
                    <a:pt x="4978" y="7144"/>
                  </a:lnTo>
                  <a:cubicBezTo>
                    <a:pt x="4978" y="7442"/>
                    <a:pt x="5144" y="7715"/>
                    <a:pt x="5383" y="7870"/>
                  </a:cubicBezTo>
                  <a:cubicBezTo>
                    <a:pt x="5252" y="8132"/>
                    <a:pt x="4847" y="8727"/>
                    <a:pt x="4049" y="9370"/>
                  </a:cubicBezTo>
                  <a:cubicBezTo>
                    <a:pt x="3823" y="9180"/>
                    <a:pt x="3644" y="8989"/>
                    <a:pt x="3489" y="8823"/>
                  </a:cubicBezTo>
                  <a:cubicBezTo>
                    <a:pt x="3132" y="8406"/>
                    <a:pt x="2930" y="8061"/>
                    <a:pt x="2823" y="7870"/>
                  </a:cubicBezTo>
                  <a:cubicBezTo>
                    <a:pt x="3073" y="7715"/>
                    <a:pt x="3228" y="7442"/>
                    <a:pt x="3228" y="7144"/>
                  </a:cubicBezTo>
                  <a:lnTo>
                    <a:pt x="3228" y="6584"/>
                  </a:lnTo>
                  <a:cubicBezTo>
                    <a:pt x="3513" y="6691"/>
                    <a:pt x="3811" y="6751"/>
                    <a:pt x="4109" y="6751"/>
                  </a:cubicBezTo>
                  <a:cubicBezTo>
                    <a:pt x="4418" y="6751"/>
                    <a:pt x="4716" y="6691"/>
                    <a:pt x="4978" y="6584"/>
                  </a:cubicBezTo>
                  <a:close/>
                  <a:moveTo>
                    <a:pt x="4144" y="0"/>
                  </a:moveTo>
                  <a:cubicBezTo>
                    <a:pt x="2525" y="0"/>
                    <a:pt x="1203" y="1322"/>
                    <a:pt x="1203" y="2941"/>
                  </a:cubicBezTo>
                  <a:lnTo>
                    <a:pt x="1203" y="3822"/>
                  </a:lnTo>
                  <a:lnTo>
                    <a:pt x="1192" y="3834"/>
                  </a:lnTo>
                  <a:cubicBezTo>
                    <a:pt x="1072" y="3953"/>
                    <a:pt x="1025" y="4132"/>
                    <a:pt x="1037" y="4298"/>
                  </a:cubicBezTo>
                  <a:cubicBezTo>
                    <a:pt x="1072" y="4536"/>
                    <a:pt x="1227" y="4727"/>
                    <a:pt x="1453" y="4798"/>
                  </a:cubicBezTo>
                  <a:cubicBezTo>
                    <a:pt x="1203" y="4953"/>
                    <a:pt x="1037" y="5227"/>
                    <a:pt x="1037" y="5548"/>
                  </a:cubicBezTo>
                  <a:cubicBezTo>
                    <a:pt x="1037" y="6025"/>
                    <a:pt x="1430" y="6406"/>
                    <a:pt x="1906" y="6406"/>
                  </a:cubicBezTo>
                  <a:cubicBezTo>
                    <a:pt x="2144" y="6406"/>
                    <a:pt x="2382" y="6299"/>
                    <a:pt x="2537" y="6120"/>
                  </a:cubicBezTo>
                  <a:cubicBezTo>
                    <a:pt x="2680" y="6239"/>
                    <a:pt x="2811" y="6346"/>
                    <a:pt x="2954" y="6441"/>
                  </a:cubicBezTo>
                  <a:lnTo>
                    <a:pt x="2954" y="7156"/>
                  </a:lnTo>
                  <a:cubicBezTo>
                    <a:pt x="2954" y="7370"/>
                    <a:pt x="2811" y="7584"/>
                    <a:pt x="2596" y="7656"/>
                  </a:cubicBezTo>
                  <a:lnTo>
                    <a:pt x="799" y="8299"/>
                  </a:lnTo>
                  <a:cubicBezTo>
                    <a:pt x="322" y="8466"/>
                    <a:pt x="1" y="8918"/>
                    <a:pt x="1" y="9442"/>
                  </a:cubicBezTo>
                  <a:lnTo>
                    <a:pt x="1" y="10966"/>
                  </a:lnTo>
                  <a:cubicBezTo>
                    <a:pt x="1" y="11049"/>
                    <a:pt x="72" y="11121"/>
                    <a:pt x="156" y="11121"/>
                  </a:cubicBezTo>
                  <a:cubicBezTo>
                    <a:pt x="251" y="11121"/>
                    <a:pt x="322" y="11049"/>
                    <a:pt x="322" y="10966"/>
                  </a:cubicBezTo>
                  <a:lnTo>
                    <a:pt x="322" y="9442"/>
                  </a:lnTo>
                  <a:cubicBezTo>
                    <a:pt x="322" y="9073"/>
                    <a:pt x="561" y="8727"/>
                    <a:pt x="918" y="8608"/>
                  </a:cubicBezTo>
                  <a:lnTo>
                    <a:pt x="1394" y="8442"/>
                  </a:lnTo>
                  <a:cubicBezTo>
                    <a:pt x="1477" y="8954"/>
                    <a:pt x="1573" y="9478"/>
                    <a:pt x="1692" y="9966"/>
                  </a:cubicBezTo>
                  <a:cubicBezTo>
                    <a:pt x="1704" y="10037"/>
                    <a:pt x="1775" y="10097"/>
                    <a:pt x="1858" y="10097"/>
                  </a:cubicBezTo>
                  <a:lnTo>
                    <a:pt x="1882" y="10097"/>
                  </a:lnTo>
                  <a:cubicBezTo>
                    <a:pt x="1977" y="10085"/>
                    <a:pt x="2037" y="9990"/>
                    <a:pt x="2001" y="9906"/>
                  </a:cubicBezTo>
                  <a:cubicBezTo>
                    <a:pt x="1894" y="9418"/>
                    <a:pt x="1799" y="8858"/>
                    <a:pt x="1704" y="8358"/>
                  </a:cubicBezTo>
                  <a:lnTo>
                    <a:pt x="1965" y="8263"/>
                  </a:lnTo>
                  <a:cubicBezTo>
                    <a:pt x="2275" y="9275"/>
                    <a:pt x="2656" y="10382"/>
                    <a:pt x="3180" y="11085"/>
                  </a:cubicBezTo>
                  <a:cubicBezTo>
                    <a:pt x="3216" y="11121"/>
                    <a:pt x="3251" y="11144"/>
                    <a:pt x="3311" y="11144"/>
                  </a:cubicBezTo>
                  <a:cubicBezTo>
                    <a:pt x="3347" y="11144"/>
                    <a:pt x="3394" y="11121"/>
                    <a:pt x="3418" y="11109"/>
                  </a:cubicBezTo>
                  <a:cubicBezTo>
                    <a:pt x="3489" y="11049"/>
                    <a:pt x="3513" y="10966"/>
                    <a:pt x="3454" y="10882"/>
                  </a:cubicBezTo>
                  <a:cubicBezTo>
                    <a:pt x="2894" y="10144"/>
                    <a:pt x="2466" y="8823"/>
                    <a:pt x="2275" y="8144"/>
                  </a:cubicBezTo>
                  <a:lnTo>
                    <a:pt x="2596" y="8025"/>
                  </a:lnTo>
                  <a:cubicBezTo>
                    <a:pt x="2704" y="8227"/>
                    <a:pt x="2930" y="8596"/>
                    <a:pt x="3311" y="9061"/>
                  </a:cubicBezTo>
                  <a:cubicBezTo>
                    <a:pt x="3835" y="9656"/>
                    <a:pt x="4740" y="10490"/>
                    <a:pt x="6216" y="11121"/>
                  </a:cubicBezTo>
                  <a:cubicBezTo>
                    <a:pt x="6228" y="11144"/>
                    <a:pt x="6264" y="11144"/>
                    <a:pt x="6276" y="11144"/>
                  </a:cubicBezTo>
                  <a:cubicBezTo>
                    <a:pt x="6335" y="11144"/>
                    <a:pt x="6395" y="11109"/>
                    <a:pt x="6430" y="11037"/>
                  </a:cubicBezTo>
                  <a:cubicBezTo>
                    <a:pt x="6454" y="10942"/>
                    <a:pt x="6430" y="10859"/>
                    <a:pt x="6335" y="10823"/>
                  </a:cubicBezTo>
                  <a:cubicBezTo>
                    <a:pt x="5502" y="10454"/>
                    <a:pt x="4847" y="10025"/>
                    <a:pt x="4359" y="9620"/>
                  </a:cubicBezTo>
                  <a:cubicBezTo>
                    <a:pt x="5204" y="8918"/>
                    <a:pt x="5621" y="8299"/>
                    <a:pt x="5775" y="8025"/>
                  </a:cubicBezTo>
                  <a:lnTo>
                    <a:pt x="6097" y="8144"/>
                  </a:lnTo>
                  <a:cubicBezTo>
                    <a:pt x="5918" y="8727"/>
                    <a:pt x="5728" y="9251"/>
                    <a:pt x="5502" y="9692"/>
                  </a:cubicBezTo>
                  <a:cubicBezTo>
                    <a:pt x="5454" y="9775"/>
                    <a:pt x="5502" y="9870"/>
                    <a:pt x="5573" y="9918"/>
                  </a:cubicBezTo>
                  <a:cubicBezTo>
                    <a:pt x="5609" y="9930"/>
                    <a:pt x="5621" y="9930"/>
                    <a:pt x="5656" y="9930"/>
                  </a:cubicBezTo>
                  <a:cubicBezTo>
                    <a:pt x="5716" y="9930"/>
                    <a:pt x="5775" y="9906"/>
                    <a:pt x="5799" y="9847"/>
                  </a:cubicBezTo>
                  <a:cubicBezTo>
                    <a:pt x="6014" y="9382"/>
                    <a:pt x="6216" y="8858"/>
                    <a:pt x="6395" y="8263"/>
                  </a:cubicBezTo>
                  <a:lnTo>
                    <a:pt x="7419" y="8620"/>
                  </a:lnTo>
                  <a:cubicBezTo>
                    <a:pt x="7776" y="8739"/>
                    <a:pt x="8014" y="9085"/>
                    <a:pt x="8014" y="9454"/>
                  </a:cubicBezTo>
                  <a:lnTo>
                    <a:pt x="8014" y="10978"/>
                  </a:lnTo>
                  <a:cubicBezTo>
                    <a:pt x="8014" y="11061"/>
                    <a:pt x="8097" y="11144"/>
                    <a:pt x="8181" y="11144"/>
                  </a:cubicBezTo>
                  <a:cubicBezTo>
                    <a:pt x="8276" y="11144"/>
                    <a:pt x="8347" y="11061"/>
                    <a:pt x="8347" y="10978"/>
                  </a:cubicBezTo>
                  <a:lnTo>
                    <a:pt x="8347" y="9454"/>
                  </a:lnTo>
                  <a:cubicBezTo>
                    <a:pt x="8288" y="8906"/>
                    <a:pt x="7978" y="8454"/>
                    <a:pt x="7478" y="8287"/>
                  </a:cubicBezTo>
                  <a:lnTo>
                    <a:pt x="7240" y="8192"/>
                  </a:lnTo>
                  <a:cubicBezTo>
                    <a:pt x="7145" y="7620"/>
                    <a:pt x="6978" y="7323"/>
                    <a:pt x="6847" y="7049"/>
                  </a:cubicBezTo>
                  <a:cubicBezTo>
                    <a:pt x="6740" y="6846"/>
                    <a:pt x="6633" y="6656"/>
                    <a:pt x="6585" y="6382"/>
                  </a:cubicBezTo>
                  <a:cubicBezTo>
                    <a:pt x="6978" y="6287"/>
                    <a:pt x="7264" y="5953"/>
                    <a:pt x="7264" y="5548"/>
                  </a:cubicBezTo>
                  <a:cubicBezTo>
                    <a:pt x="7264" y="5227"/>
                    <a:pt x="7097" y="4953"/>
                    <a:pt x="6847" y="4798"/>
                  </a:cubicBezTo>
                  <a:cubicBezTo>
                    <a:pt x="7061" y="4727"/>
                    <a:pt x="7240" y="4536"/>
                    <a:pt x="7264" y="4298"/>
                  </a:cubicBezTo>
                  <a:cubicBezTo>
                    <a:pt x="7276" y="4132"/>
                    <a:pt x="7216" y="3953"/>
                    <a:pt x="7109" y="3834"/>
                  </a:cubicBezTo>
                  <a:lnTo>
                    <a:pt x="7097" y="3822"/>
                  </a:lnTo>
                  <a:lnTo>
                    <a:pt x="7097" y="2941"/>
                  </a:lnTo>
                  <a:cubicBezTo>
                    <a:pt x="7097" y="1322"/>
                    <a:pt x="5775" y="0"/>
                    <a:pt x="4144" y="0"/>
                  </a:cubicBezTo>
                  <a:close/>
                </a:path>
              </a:pathLst>
            </a:custGeom>
            <a:solidFill>
              <a:srgbClr val="657E93"/>
            </a:solidFill>
            <a:ln>
              <a:noFill/>
            </a:ln>
          </p:spPr>
          <p:txBody>
            <a:bodyPr spcFirstLastPara="1" wrap="square" lIns="68569" tIns="68569" rIns="68569" bIns="68569" anchor="ctr" anchorCtr="0">
              <a:noAutofit/>
            </a:bodyPr>
            <a:lstStyle/>
            <a:p>
              <a:endParaRPr sz="1051"/>
            </a:p>
          </p:txBody>
        </p:sp>
        <p:sp>
          <p:nvSpPr>
            <p:cNvPr id="233" name="Google Shape;11015;p70">
              <a:extLst>
                <a:ext uri="{FF2B5EF4-FFF2-40B4-BE49-F238E27FC236}">
                  <a16:creationId xmlns:a16="http://schemas.microsoft.com/office/drawing/2014/main" id="{20B3BDDF-D2D1-45CB-B98A-7C6D94827548}"/>
                </a:ext>
              </a:extLst>
            </p:cNvPr>
            <p:cNvSpPr/>
            <p:nvPr/>
          </p:nvSpPr>
          <p:spPr>
            <a:xfrm>
              <a:off x="7212544" y="3678023"/>
              <a:ext cx="14763" cy="21226"/>
            </a:xfrm>
            <a:custGeom>
              <a:avLst/>
              <a:gdLst/>
              <a:ahLst/>
              <a:cxnLst/>
              <a:rect l="l" t="t" r="r" b="b"/>
              <a:pathLst>
                <a:path w="466" h="670" extrusionOk="0">
                  <a:moveTo>
                    <a:pt x="175" y="1"/>
                  </a:moveTo>
                  <a:cubicBezTo>
                    <a:pt x="165" y="1"/>
                    <a:pt x="154" y="2"/>
                    <a:pt x="144" y="3"/>
                  </a:cubicBezTo>
                  <a:cubicBezTo>
                    <a:pt x="49" y="27"/>
                    <a:pt x="1" y="122"/>
                    <a:pt x="25" y="205"/>
                  </a:cubicBezTo>
                  <a:cubicBezTo>
                    <a:pt x="49" y="348"/>
                    <a:pt x="96" y="467"/>
                    <a:pt x="132" y="563"/>
                  </a:cubicBezTo>
                  <a:cubicBezTo>
                    <a:pt x="156" y="646"/>
                    <a:pt x="215" y="670"/>
                    <a:pt x="275" y="670"/>
                  </a:cubicBezTo>
                  <a:cubicBezTo>
                    <a:pt x="287" y="670"/>
                    <a:pt x="311" y="670"/>
                    <a:pt x="334" y="658"/>
                  </a:cubicBezTo>
                  <a:cubicBezTo>
                    <a:pt x="430" y="646"/>
                    <a:pt x="465" y="551"/>
                    <a:pt x="453" y="467"/>
                  </a:cubicBezTo>
                  <a:cubicBezTo>
                    <a:pt x="430" y="360"/>
                    <a:pt x="382" y="253"/>
                    <a:pt x="346" y="122"/>
                  </a:cubicBezTo>
                  <a:cubicBezTo>
                    <a:pt x="325" y="39"/>
                    <a:pt x="250" y="1"/>
                    <a:pt x="175" y="1"/>
                  </a:cubicBezTo>
                  <a:close/>
                </a:path>
              </a:pathLst>
            </a:custGeom>
            <a:solidFill>
              <a:srgbClr val="657E93"/>
            </a:solidFill>
            <a:ln>
              <a:noFill/>
            </a:ln>
          </p:spPr>
          <p:txBody>
            <a:bodyPr spcFirstLastPara="1" wrap="square" lIns="68569" tIns="68569" rIns="68569" bIns="68569" anchor="ctr" anchorCtr="0">
              <a:noAutofit/>
            </a:bodyPr>
            <a:lstStyle/>
            <a:p>
              <a:endParaRPr sz="1051"/>
            </a:p>
          </p:txBody>
        </p:sp>
        <p:sp>
          <p:nvSpPr>
            <p:cNvPr id="234" name="Google Shape;11016;p70">
              <a:extLst>
                <a:ext uri="{FF2B5EF4-FFF2-40B4-BE49-F238E27FC236}">
                  <a16:creationId xmlns:a16="http://schemas.microsoft.com/office/drawing/2014/main" id="{05902583-42A9-4AA7-88CE-F6220D71F917}"/>
                </a:ext>
              </a:extLst>
            </p:cNvPr>
            <p:cNvSpPr/>
            <p:nvPr/>
          </p:nvSpPr>
          <p:spPr>
            <a:xfrm>
              <a:off x="7257053" y="3498936"/>
              <a:ext cx="60382" cy="32472"/>
            </a:xfrm>
            <a:custGeom>
              <a:avLst/>
              <a:gdLst/>
              <a:ahLst/>
              <a:cxnLst/>
              <a:rect l="l" t="t" r="r" b="b"/>
              <a:pathLst>
                <a:path w="1906" h="1025" extrusionOk="0">
                  <a:moveTo>
                    <a:pt x="1525" y="322"/>
                  </a:moveTo>
                  <a:cubicBezTo>
                    <a:pt x="1465" y="536"/>
                    <a:pt x="1227" y="703"/>
                    <a:pt x="941" y="703"/>
                  </a:cubicBezTo>
                  <a:cubicBezTo>
                    <a:pt x="656" y="703"/>
                    <a:pt x="430" y="548"/>
                    <a:pt x="346" y="322"/>
                  </a:cubicBezTo>
                  <a:close/>
                  <a:moveTo>
                    <a:pt x="168" y="1"/>
                  </a:moveTo>
                  <a:cubicBezTo>
                    <a:pt x="72" y="1"/>
                    <a:pt x="1" y="72"/>
                    <a:pt x="1" y="167"/>
                  </a:cubicBezTo>
                  <a:cubicBezTo>
                    <a:pt x="1" y="644"/>
                    <a:pt x="430" y="1025"/>
                    <a:pt x="953" y="1025"/>
                  </a:cubicBezTo>
                  <a:cubicBezTo>
                    <a:pt x="1477" y="1025"/>
                    <a:pt x="1906" y="644"/>
                    <a:pt x="1906" y="167"/>
                  </a:cubicBezTo>
                  <a:cubicBezTo>
                    <a:pt x="1894" y="72"/>
                    <a:pt x="1823" y="1"/>
                    <a:pt x="1727" y="1"/>
                  </a:cubicBezTo>
                  <a:close/>
                </a:path>
              </a:pathLst>
            </a:custGeom>
            <a:solidFill>
              <a:srgbClr val="657E93"/>
            </a:solidFill>
            <a:ln>
              <a:noFill/>
            </a:ln>
          </p:spPr>
          <p:txBody>
            <a:bodyPr spcFirstLastPara="1" wrap="square" lIns="68569" tIns="68569" rIns="68569" bIns="68569" anchor="ctr" anchorCtr="0">
              <a:noAutofit/>
            </a:bodyPr>
            <a:lstStyle/>
            <a:p>
              <a:endParaRPr sz="1051"/>
            </a:p>
          </p:txBody>
        </p:sp>
      </p:grpSp>
      <p:sp>
        <p:nvSpPr>
          <p:cNvPr id="3" name="Rectangle: Rounded Corners 2">
            <a:extLst>
              <a:ext uri="{FF2B5EF4-FFF2-40B4-BE49-F238E27FC236}">
                <a16:creationId xmlns:a16="http://schemas.microsoft.com/office/drawing/2014/main" id="{4186E96D-3789-49CD-BCFF-67C3FFC5C29D}"/>
              </a:ext>
            </a:extLst>
          </p:cNvPr>
          <p:cNvSpPr/>
          <p:nvPr/>
        </p:nvSpPr>
        <p:spPr>
          <a:xfrm>
            <a:off x="751679" y="1190788"/>
            <a:ext cx="770381" cy="615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b="1" dirty="0">
                <a:solidFill>
                  <a:srgbClr val="000000"/>
                </a:solidFill>
              </a:rPr>
              <a:t>60%</a:t>
            </a:r>
          </a:p>
        </p:txBody>
      </p:sp>
      <p:sp>
        <p:nvSpPr>
          <p:cNvPr id="236" name="Rectangle: Rounded Corners 235">
            <a:extLst>
              <a:ext uri="{FF2B5EF4-FFF2-40B4-BE49-F238E27FC236}">
                <a16:creationId xmlns:a16="http://schemas.microsoft.com/office/drawing/2014/main" id="{E82A808B-FC71-462C-A6D4-2CCCE7B99935}"/>
              </a:ext>
            </a:extLst>
          </p:cNvPr>
          <p:cNvSpPr/>
          <p:nvPr/>
        </p:nvSpPr>
        <p:spPr>
          <a:xfrm>
            <a:off x="763548" y="2902601"/>
            <a:ext cx="770381" cy="615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b="1" dirty="0">
                <a:solidFill>
                  <a:srgbClr val="000000"/>
                </a:solidFill>
              </a:rPr>
              <a:t>40%</a:t>
            </a:r>
          </a:p>
        </p:txBody>
      </p:sp>
      <p:cxnSp>
        <p:nvCxnSpPr>
          <p:cNvPr id="5" name="Straight Connector 4">
            <a:extLst>
              <a:ext uri="{FF2B5EF4-FFF2-40B4-BE49-F238E27FC236}">
                <a16:creationId xmlns:a16="http://schemas.microsoft.com/office/drawing/2014/main" id="{840C5D29-5320-488F-A6AE-D986BCEC2413}"/>
              </a:ext>
            </a:extLst>
          </p:cNvPr>
          <p:cNvCxnSpPr>
            <a:cxnSpLocks/>
            <a:stCxn id="3" idx="3"/>
          </p:cNvCxnSpPr>
          <p:nvPr/>
        </p:nvCxnSpPr>
        <p:spPr>
          <a:xfrm>
            <a:off x="1522060" y="1498332"/>
            <a:ext cx="1676803"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69E7E04E-D00B-47C2-B7BD-E3D945E2E9A2}"/>
              </a:ext>
            </a:extLst>
          </p:cNvPr>
          <p:cNvCxnSpPr>
            <a:cxnSpLocks/>
          </p:cNvCxnSpPr>
          <p:nvPr/>
        </p:nvCxnSpPr>
        <p:spPr>
          <a:xfrm>
            <a:off x="1562950" y="3223057"/>
            <a:ext cx="1676803" cy="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2D5B9D04-FFCD-4CBD-8E4F-7F5E9B0186FC}"/>
              </a:ext>
            </a:extLst>
          </p:cNvPr>
          <p:cNvSpPr/>
          <p:nvPr/>
        </p:nvSpPr>
        <p:spPr>
          <a:xfrm>
            <a:off x="1612745" y="1413681"/>
            <a:ext cx="571152" cy="188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100" dirty="0">
                <a:solidFill>
                  <a:srgbClr val="002060"/>
                </a:solidFill>
              </a:rPr>
              <a:t>Male</a:t>
            </a:r>
          </a:p>
        </p:txBody>
      </p:sp>
      <p:sp>
        <p:nvSpPr>
          <p:cNvPr id="242" name="Rectangle 241">
            <a:extLst>
              <a:ext uri="{FF2B5EF4-FFF2-40B4-BE49-F238E27FC236}">
                <a16:creationId xmlns:a16="http://schemas.microsoft.com/office/drawing/2014/main" id="{35FA977F-37DE-40CC-846C-1758396A5222}"/>
              </a:ext>
            </a:extLst>
          </p:cNvPr>
          <p:cNvSpPr/>
          <p:nvPr/>
        </p:nvSpPr>
        <p:spPr>
          <a:xfrm>
            <a:off x="1653724" y="3128891"/>
            <a:ext cx="782278" cy="1883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100" dirty="0">
                <a:solidFill>
                  <a:srgbClr val="002060"/>
                </a:solidFill>
              </a:rPr>
              <a:t>Female</a:t>
            </a:r>
          </a:p>
        </p:txBody>
      </p:sp>
      <p:graphicFrame>
        <p:nvGraphicFramePr>
          <p:cNvPr id="244" name="Chart 243">
            <a:extLst>
              <a:ext uri="{FF2B5EF4-FFF2-40B4-BE49-F238E27FC236}">
                <a16:creationId xmlns:a16="http://schemas.microsoft.com/office/drawing/2014/main" id="{62DD14E1-329E-4586-8B0C-2697483EC0A5}"/>
              </a:ext>
            </a:extLst>
          </p:cNvPr>
          <p:cNvGraphicFramePr>
            <a:graphicFrameLocks/>
          </p:cNvGraphicFramePr>
          <p:nvPr>
            <p:extLst>
              <p:ext uri="{D42A27DB-BD31-4B8C-83A1-F6EECF244321}">
                <p14:modId xmlns:p14="http://schemas.microsoft.com/office/powerpoint/2010/main" val="1946740109"/>
              </p:ext>
            </p:extLst>
          </p:nvPr>
        </p:nvGraphicFramePr>
        <p:xfrm>
          <a:off x="4523179" y="257243"/>
          <a:ext cx="3721935" cy="2097543"/>
        </p:xfrm>
        <a:graphic>
          <a:graphicData uri="http://schemas.openxmlformats.org/drawingml/2006/chart">
            <c:chart xmlns:c="http://schemas.openxmlformats.org/drawingml/2006/chart" xmlns:r="http://schemas.openxmlformats.org/officeDocument/2006/relationships" r:id="rId5"/>
          </a:graphicData>
        </a:graphic>
      </p:graphicFrame>
      <p:cxnSp>
        <p:nvCxnSpPr>
          <p:cNvPr id="6" name="Straight Connector 5">
            <a:extLst>
              <a:ext uri="{FF2B5EF4-FFF2-40B4-BE49-F238E27FC236}">
                <a16:creationId xmlns:a16="http://schemas.microsoft.com/office/drawing/2014/main" id="{2BB06C83-6004-462A-BFC2-1BC8C9F469AC}"/>
              </a:ext>
            </a:extLst>
          </p:cNvPr>
          <p:cNvCxnSpPr/>
          <p:nvPr/>
        </p:nvCxnSpPr>
        <p:spPr>
          <a:xfrm>
            <a:off x="3818374" y="1045386"/>
            <a:ext cx="0" cy="38849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102CA8E-AA8E-4F27-BDBD-CF0618AB94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126" y="1134598"/>
            <a:ext cx="4894268" cy="337049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06CC254-C5C3-154B-BAB3-26A2750E3915}"/>
              </a:ext>
            </a:extLst>
          </p:cNvPr>
          <p:cNvSpPr txBox="1"/>
          <p:nvPr/>
        </p:nvSpPr>
        <p:spPr>
          <a:xfrm>
            <a:off x="681236" y="563604"/>
            <a:ext cx="8428513" cy="307777"/>
          </a:xfrm>
          <a:prstGeom prst="rect">
            <a:avLst/>
          </a:prstGeom>
          <a:noFill/>
        </p:spPr>
        <p:txBody>
          <a:bodyPr wrap="square" rtlCol="0">
            <a:spAutoFit/>
          </a:bodyPr>
          <a:lstStyle/>
          <a:p>
            <a:r>
              <a:rPr lang="en-US" dirty="0"/>
              <a:t> Q. Because of your eyesight, how often have you been hesitant to participate in social functions?</a:t>
            </a:r>
            <a:endParaRPr lang="en-IN" dirty="0"/>
          </a:p>
        </p:txBody>
      </p:sp>
      <p:sp>
        <p:nvSpPr>
          <p:cNvPr id="3" name="TextBox 2">
            <a:extLst>
              <a:ext uri="{FF2B5EF4-FFF2-40B4-BE49-F238E27FC236}">
                <a16:creationId xmlns:a16="http://schemas.microsoft.com/office/drawing/2014/main" id="{BC0F9478-AC9E-8263-3E91-E2CC918B4910}"/>
              </a:ext>
            </a:extLst>
          </p:cNvPr>
          <p:cNvSpPr txBox="1"/>
          <p:nvPr/>
        </p:nvSpPr>
        <p:spPr>
          <a:xfrm>
            <a:off x="5848710" y="1134598"/>
            <a:ext cx="2976113" cy="3323987"/>
          </a:xfrm>
          <a:prstGeom prst="rect">
            <a:avLst/>
          </a:prstGeom>
          <a:noFill/>
        </p:spPr>
        <p:txBody>
          <a:bodyPr wrap="square" rtlCol="0">
            <a:spAutoFit/>
          </a:bodyPr>
          <a:lstStyle/>
          <a:p>
            <a:pPr>
              <a:buFont typeface="Arial" panose="020B0604020202020204" pitchFamily="34" charset="0"/>
              <a:buChar char="•"/>
            </a:pPr>
            <a:r>
              <a:rPr lang="en-US" b="1" i="0" dirty="0">
                <a:solidFill>
                  <a:schemeClr val="bg1">
                    <a:lumMod val="50000"/>
                  </a:schemeClr>
                </a:solidFill>
                <a:effectLst/>
                <a:latin typeface="+mn-lt"/>
              </a:rPr>
              <a:t>36% </a:t>
            </a:r>
            <a:r>
              <a:rPr lang="en-US" b="0" i="0" dirty="0">
                <a:solidFill>
                  <a:schemeClr val="bg1">
                    <a:lumMod val="50000"/>
                  </a:schemeClr>
                </a:solidFill>
                <a:effectLst/>
                <a:latin typeface="+mn-lt"/>
              </a:rPr>
              <a:t>of patients </a:t>
            </a:r>
            <a:r>
              <a:rPr lang="en-US" b="0" i="0" u="sng" dirty="0">
                <a:solidFill>
                  <a:schemeClr val="bg1">
                    <a:lumMod val="50000"/>
                  </a:schemeClr>
                </a:solidFill>
                <a:effectLst/>
                <a:latin typeface="+mn-lt"/>
              </a:rPr>
              <a:t>sometimes feel ashamed</a:t>
            </a:r>
            <a:r>
              <a:rPr lang="en-US" b="0" i="0" dirty="0">
                <a:solidFill>
                  <a:schemeClr val="bg1">
                    <a:lumMod val="50000"/>
                  </a:schemeClr>
                </a:solidFill>
                <a:effectLst/>
                <a:latin typeface="+mn-lt"/>
              </a:rPr>
              <a:t> or embarrassed about their eyesight.</a:t>
            </a:r>
          </a:p>
          <a:p>
            <a:endParaRPr lang="en-US" b="0" i="0" dirty="0">
              <a:solidFill>
                <a:schemeClr val="bg1">
                  <a:lumMod val="50000"/>
                </a:schemeClr>
              </a:solidFill>
              <a:effectLst/>
              <a:latin typeface="+mn-lt"/>
            </a:endParaRPr>
          </a:p>
          <a:p>
            <a:pPr>
              <a:buFont typeface="Arial" panose="020B0604020202020204" pitchFamily="34" charset="0"/>
              <a:buChar char="•"/>
            </a:pPr>
            <a:r>
              <a:rPr lang="en-US" b="1" i="0" dirty="0">
                <a:solidFill>
                  <a:schemeClr val="bg1">
                    <a:lumMod val="50000"/>
                  </a:schemeClr>
                </a:solidFill>
                <a:effectLst/>
                <a:latin typeface="+mn-lt"/>
              </a:rPr>
              <a:t>23% </a:t>
            </a:r>
            <a:r>
              <a:rPr lang="en-US" b="0" i="0" dirty="0">
                <a:solidFill>
                  <a:schemeClr val="bg1">
                    <a:lumMod val="50000"/>
                  </a:schemeClr>
                </a:solidFill>
                <a:effectLst/>
                <a:latin typeface="+mn-lt"/>
              </a:rPr>
              <a:t>of patients </a:t>
            </a:r>
            <a:r>
              <a:rPr lang="en-US" b="0" i="0" u="sng" dirty="0">
                <a:solidFill>
                  <a:schemeClr val="bg1">
                    <a:lumMod val="50000"/>
                  </a:schemeClr>
                </a:solidFill>
                <a:effectLst/>
                <a:latin typeface="+mn-lt"/>
              </a:rPr>
              <a:t>rarely feel ashamed </a:t>
            </a:r>
            <a:r>
              <a:rPr lang="en-US" b="0" i="0" dirty="0">
                <a:solidFill>
                  <a:schemeClr val="bg1">
                    <a:lumMod val="50000"/>
                  </a:schemeClr>
                </a:solidFill>
                <a:effectLst/>
                <a:latin typeface="+mn-lt"/>
              </a:rPr>
              <a:t>or embarrassed</a:t>
            </a:r>
          </a:p>
          <a:p>
            <a:endParaRPr lang="en-US" b="1" i="0" dirty="0">
              <a:solidFill>
                <a:schemeClr val="bg1">
                  <a:lumMod val="50000"/>
                </a:schemeClr>
              </a:solidFill>
              <a:effectLst/>
              <a:latin typeface="+mn-lt"/>
            </a:endParaRPr>
          </a:p>
          <a:p>
            <a:pPr algn="l">
              <a:buFont typeface="Arial" panose="020B0604020202020204" pitchFamily="34" charset="0"/>
              <a:buChar char="•"/>
            </a:pPr>
            <a:r>
              <a:rPr lang="en-US" b="1" i="0" dirty="0">
                <a:solidFill>
                  <a:schemeClr val="bg1">
                    <a:lumMod val="50000"/>
                  </a:schemeClr>
                </a:solidFill>
                <a:effectLst/>
                <a:latin typeface="+mn-lt"/>
              </a:rPr>
              <a:t>21% </a:t>
            </a:r>
            <a:r>
              <a:rPr lang="en-US" b="0" i="0" dirty="0">
                <a:solidFill>
                  <a:schemeClr val="bg1">
                    <a:lumMod val="50000"/>
                  </a:schemeClr>
                </a:solidFill>
                <a:effectLst/>
                <a:latin typeface="+mn-lt"/>
              </a:rPr>
              <a:t>of patients </a:t>
            </a:r>
            <a:r>
              <a:rPr lang="en-US" b="0" i="0" u="sng" dirty="0">
                <a:solidFill>
                  <a:schemeClr val="bg1">
                    <a:lumMod val="50000"/>
                  </a:schemeClr>
                </a:solidFill>
                <a:effectLst/>
                <a:latin typeface="+mn-lt"/>
              </a:rPr>
              <a:t>never feel ashamed</a:t>
            </a:r>
            <a:r>
              <a:rPr lang="en-US" b="0" i="0" dirty="0">
                <a:solidFill>
                  <a:schemeClr val="bg1">
                    <a:lumMod val="50000"/>
                  </a:schemeClr>
                </a:solidFill>
                <a:effectLst/>
                <a:latin typeface="+mn-lt"/>
              </a:rPr>
              <a:t> or embarrassed</a:t>
            </a:r>
          </a:p>
          <a:p>
            <a:pPr algn="l"/>
            <a:endParaRPr lang="en-US" b="0" i="0" dirty="0">
              <a:solidFill>
                <a:schemeClr val="bg1">
                  <a:lumMod val="50000"/>
                </a:schemeClr>
              </a:solidFill>
              <a:effectLst/>
              <a:latin typeface="+mn-lt"/>
            </a:endParaRPr>
          </a:p>
          <a:p>
            <a:pPr algn="l">
              <a:buFont typeface="Arial" panose="020B0604020202020204" pitchFamily="34" charset="0"/>
              <a:buChar char="•"/>
            </a:pPr>
            <a:r>
              <a:rPr lang="en-US" b="1" i="0" dirty="0">
                <a:solidFill>
                  <a:schemeClr val="bg1">
                    <a:lumMod val="50000"/>
                  </a:schemeClr>
                </a:solidFill>
                <a:effectLst/>
                <a:latin typeface="+mn-lt"/>
              </a:rPr>
              <a:t>17% </a:t>
            </a:r>
            <a:r>
              <a:rPr lang="en-US" b="0" i="0" dirty="0">
                <a:solidFill>
                  <a:schemeClr val="bg1">
                    <a:lumMod val="50000"/>
                  </a:schemeClr>
                </a:solidFill>
                <a:effectLst/>
                <a:latin typeface="+mn-lt"/>
              </a:rPr>
              <a:t>of patients </a:t>
            </a:r>
            <a:r>
              <a:rPr lang="en-US" b="0" i="0" u="sng" dirty="0">
                <a:solidFill>
                  <a:schemeClr val="bg1">
                    <a:lumMod val="50000"/>
                  </a:schemeClr>
                </a:solidFill>
                <a:effectLst/>
                <a:latin typeface="+mn-lt"/>
              </a:rPr>
              <a:t>often feel ashamed</a:t>
            </a:r>
            <a:r>
              <a:rPr lang="en-US" b="0" i="0" dirty="0">
                <a:solidFill>
                  <a:schemeClr val="bg1">
                    <a:lumMod val="50000"/>
                  </a:schemeClr>
                </a:solidFill>
                <a:effectLst/>
                <a:latin typeface="+mn-lt"/>
              </a:rPr>
              <a:t> or embarrassed</a:t>
            </a:r>
          </a:p>
          <a:p>
            <a:pPr algn="l"/>
            <a:r>
              <a:rPr lang="en-US" b="0" i="0" dirty="0">
                <a:solidFill>
                  <a:schemeClr val="bg1">
                    <a:lumMod val="50000"/>
                  </a:schemeClr>
                </a:solidFill>
                <a:effectLst/>
                <a:latin typeface="+mn-lt"/>
              </a:rPr>
              <a:t>.</a:t>
            </a:r>
          </a:p>
          <a:p>
            <a:pPr algn="l">
              <a:buFont typeface="Arial" panose="020B0604020202020204" pitchFamily="34" charset="0"/>
              <a:buChar char="•"/>
            </a:pPr>
            <a:r>
              <a:rPr lang="en-US" b="1" i="0" dirty="0">
                <a:solidFill>
                  <a:schemeClr val="bg1">
                    <a:lumMod val="50000"/>
                  </a:schemeClr>
                </a:solidFill>
                <a:effectLst/>
                <a:latin typeface="+mn-lt"/>
              </a:rPr>
              <a:t>3% </a:t>
            </a:r>
            <a:r>
              <a:rPr lang="en-US" b="0" i="0" dirty="0">
                <a:solidFill>
                  <a:schemeClr val="bg1">
                    <a:lumMod val="50000"/>
                  </a:schemeClr>
                </a:solidFill>
                <a:effectLst/>
                <a:latin typeface="+mn-lt"/>
              </a:rPr>
              <a:t>of patients </a:t>
            </a:r>
            <a:r>
              <a:rPr lang="en-US" b="0" i="0" u="sng" dirty="0">
                <a:solidFill>
                  <a:schemeClr val="bg1">
                    <a:lumMod val="50000"/>
                  </a:schemeClr>
                </a:solidFill>
                <a:effectLst/>
                <a:latin typeface="+mn-lt"/>
              </a:rPr>
              <a:t>very often feel ashamed</a:t>
            </a:r>
            <a:r>
              <a:rPr lang="en-US" b="0" i="0" dirty="0">
                <a:solidFill>
                  <a:schemeClr val="bg1">
                    <a:lumMod val="50000"/>
                  </a:schemeClr>
                </a:solidFill>
                <a:effectLst/>
                <a:latin typeface="+mn-lt"/>
              </a:rPr>
              <a:t> or embarrassed</a:t>
            </a:r>
          </a:p>
        </p:txBody>
      </p:sp>
      <p:sp>
        <p:nvSpPr>
          <p:cNvPr id="4" name="Rectangle: Rounded Corners 3">
            <a:extLst>
              <a:ext uri="{FF2B5EF4-FFF2-40B4-BE49-F238E27FC236}">
                <a16:creationId xmlns:a16="http://schemas.microsoft.com/office/drawing/2014/main" id="{6C7A4168-1322-193D-3DC1-BAA42285FAE3}"/>
              </a:ext>
            </a:extLst>
          </p:cNvPr>
          <p:cNvSpPr/>
          <p:nvPr/>
        </p:nvSpPr>
        <p:spPr>
          <a:xfrm>
            <a:off x="34251" y="495441"/>
            <a:ext cx="594911" cy="40872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p>
          <a:p>
            <a:pPr algn="ctr"/>
            <a:r>
              <a:rPr lang="en-IN" b="1" dirty="0"/>
              <a:t> </a:t>
            </a:r>
          </a:p>
          <a:p>
            <a:pPr algn="ctr"/>
            <a:r>
              <a:rPr lang="en-IN" b="1" dirty="0"/>
              <a:t>S</a:t>
            </a:r>
          </a:p>
          <a:p>
            <a:pPr algn="ctr"/>
            <a:r>
              <a:rPr lang="en-IN" b="1" dirty="0"/>
              <a:t>U</a:t>
            </a:r>
          </a:p>
          <a:p>
            <a:pPr algn="ctr"/>
            <a:r>
              <a:rPr lang="en-IN" b="1" dirty="0"/>
              <a:t>R</a:t>
            </a:r>
          </a:p>
          <a:p>
            <a:pPr algn="ctr"/>
            <a:r>
              <a:rPr lang="en-IN" b="1" dirty="0"/>
              <a:t>G</a:t>
            </a:r>
          </a:p>
          <a:p>
            <a:pPr algn="ctr"/>
            <a:r>
              <a:rPr lang="en-IN" b="1" dirty="0"/>
              <a:t>E</a:t>
            </a:r>
          </a:p>
          <a:p>
            <a:pPr algn="ctr"/>
            <a:r>
              <a:rPr lang="en-IN" b="1" dirty="0"/>
              <a:t>R</a:t>
            </a:r>
          </a:p>
          <a:p>
            <a:pPr algn="ctr"/>
            <a:r>
              <a:rPr lang="en-IN" b="1" dirty="0"/>
              <a:t>Y</a:t>
            </a:r>
          </a:p>
        </p:txBody>
      </p:sp>
      <p:sp>
        <p:nvSpPr>
          <p:cNvPr id="5" name="Rectangle: Rounded Corners 4">
            <a:extLst>
              <a:ext uri="{FF2B5EF4-FFF2-40B4-BE49-F238E27FC236}">
                <a16:creationId xmlns:a16="http://schemas.microsoft.com/office/drawing/2014/main" id="{435C9D7E-9E33-AB85-82D2-AF147850F6D3}"/>
              </a:ext>
            </a:extLst>
          </p:cNvPr>
          <p:cNvSpPr/>
          <p:nvPr/>
        </p:nvSpPr>
        <p:spPr>
          <a:xfrm>
            <a:off x="34251" y="495441"/>
            <a:ext cx="576756" cy="4441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000" b="1" dirty="0">
                <a:solidFill>
                  <a:srgbClr val="FF0000"/>
                </a:solidFill>
              </a:rPr>
              <a:t>PRE</a:t>
            </a:r>
          </a:p>
        </p:txBody>
      </p:sp>
    </p:spTree>
    <p:extLst>
      <p:ext uri="{BB962C8B-B14F-4D97-AF65-F5344CB8AC3E}">
        <p14:creationId xmlns:p14="http://schemas.microsoft.com/office/powerpoint/2010/main" val="2203873952"/>
      </p:ext>
    </p:extLst>
  </p:cSld>
  <p:clrMapOvr>
    <a:masterClrMapping/>
  </p:clrMapOvr>
</p:sld>
</file>

<file path=ppt/theme/theme1.xml><?xml version="1.0" encoding="utf-8"?>
<a:theme xmlns:a="http://schemas.openxmlformats.org/drawingml/2006/main" name="Cataract Treatment Breakthrough by Slidesgo">
  <a:themeElements>
    <a:clrScheme name="Simple Light">
      <a:dk1>
        <a:srgbClr val="FFFFFF"/>
      </a:dk1>
      <a:lt1>
        <a:srgbClr val="1B5A85"/>
      </a:lt1>
      <a:dk2>
        <a:srgbClr val="21989E"/>
      </a:dk2>
      <a:lt2>
        <a:srgbClr val="067D96"/>
      </a:lt2>
      <a:accent1>
        <a:srgbClr val="13DAC1"/>
      </a:accent1>
      <a:accent2>
        <a:srgbClr val="58CCC3"/>
      </a:accent2>
      <a:accent3>
        <a:srgbClr val="FFFFFF"/>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46824</TotalTime>
  <Words>2016</Words>
  <Application>Microsoft Office PowerPoint</Application>
  <PresentationFormat>On-screen Show (16:9)</PresentationFormat>
  <Paragraphs>275</Paragraphs>
  <Slides>27</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Symbol</vt:lpstr>
      <vt:lpstr>Nobile</vt:lpstr>
      <vt:lpstr>noto serif</vt:lpstr>
      <vt:lpstr>Arial</vt:lpstr>
      <vt:lpstr>Ubuntu Medium</vt:lpstr>
      <vt:lpstr>Calibri</vt:lpstr>
      <vt:lpstr>Cataract Treatment Breakthrough by Slidesgo</vt:lpstr>
      <vt:lpstr>  Quality of life among cataract operated patients in selected blocks of Jharkhand</vt:lpstr>
      <vt:lpstr>PowerPoint Presentation</vt:lpstr>
      <vt:lpstr>Contents</vt:lpstr>
      <vt:lpstr>Introduction</vt:lpstr>
      <vt:lpstr>PowerPoint Presentation</vt:lpstr>
      <vt:lpstr>Objective</vt:lpstr>
      <vt:lpstr>Methodology</vt:lpstr>
      <vt:lpstr>Results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DISCUSSION</vt:lpstr>
      <vt:lpstr>PowerPoint Presentation</vt:lpstr>
      <vt:lpstr>Conclusion</vt:lpstr>
      <vt:lpstr>Conclusion</vt:lpstr>
      <vt:lpstr>Conclusion</vt:lpstr>
      <vt:lpstr>References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Quality of life among cataract operated patients in selected blocks of Jharkhand</dc:title>
  <dc:creator>Prashant Govande</dc:creator>
  <cp:lastModifiedBy>user</cp:lastModifiedBy>
  <cp:revision>214</cp:revision>
  <dcterms:modified xsi:type="dcterms:W3CDTF">2023-06-20T09:27:39Z</dcterms:modified>
</cp:coreProperties>
</file>